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42.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6" r:id="rId2"/>
    <p:sldId id="267" r:id="rId3"/>
    <p:sldId id="269" r:id="rId4"/>
    <p:sldId id="268" r:id="rId5"/>
    <p:sldId id="263" r:id="rId6"/>
    <p:sldId id="271" r:id="rId7"/>
    <p:sldId id="300" r:id="rId8"/>
    <p:sldId id="301" r:id="rId9"/>
    <p:sldId id="274" r:id="rId10"/>
    <p:sldId id="275" r:id="rId11"/>
    <p:sldId id="279" r:id="rId12"/>
    <p:sldId id="276" r:id="rId13"/>
    <p:sldId id="297" r:id="rId14"/>
    <p:sldId id="302" r:id="rId15"/>
    <p:sldId id="285" r:id="rId16"/>
    <p:sldId id="289" r:id="rId17"/>
    <p:sldId id="287" r:id="rId18"/>
    <p:sldId id="288" r:id="rId19"/>
    <p:sldId id="298" r:id="rId20"/>
    <p:sldId id="303" r:id="rId21"/>
    <p:sldId id="257" r:id="rId22"/>
    <p:sldId id="290" r:id="rId23"/>
    <p:sldId id="291" r:id="rId24"/>
    <p:sldId id="299" r:id="rId25"/>
    <p:sldId id="304" r:id="rId26"/>
    <p:sldId id="282" r:id="rId27"/>
    <p:sldId id="292" r:id="rId28"/>
    <p:sldId id="293" r:id="rId29"/>
    <p:sldId id="29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snapToGrid="0">
      <p:cViewPr>
        <p:scale>
          <a:sx n="70" d="100"/>
          <a:sy n="70" d="100"/>
        </p:scale>
        <p:origin x="-744" y="-210"/>
      </p:cViewPr>
      <p:guideLst>
        <p:guide orient="horz" pos="2160"/>
        <p:guide pos="3840"/>
      </p:guideLst>
    </p:cSldViewPr>
  </p:slideViewPr>
  <p:outlineViewPr>
    <p:cViewPr>
      <p:scale>
        <a:sx n="33" d="100"/>
        <a:sy n="33" d="100"/>
      </p:scale>
      <p:origin x="0" y="11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B4B9B6A-74FA-43DF-A30B-D36AF2A71C3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1946260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4B9B6A-74FA-43DF-A30B-D36AF2A71C3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3860046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B4B9B6A-74FA-43DF-A30B-D36AF2A71C3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2317227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4B9B6A-74FA-43DF-A30B-D36AF2A71C34}"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2586879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4B9B6A-74FA-43DF-A30B-D36AF2A71C34}" type="datetimeFigureOut">
              <a:rPr lang="en-US" smtClean="0"/>
              <a:t>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3337486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4B9B6A-74FA-43DF-A30B-D36AF2A71C34}" type="datetimeFigureOut">
              <a:rPr lang="en-US" smtClean="0"/>
              <a:t>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3124276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B9B6A-74FA-43DF-A30B-D36AF2A71C34}" type="datetimeFigureOut">
              <a:rPr lang="en-US" smtClean="0"/>
              <a:t>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3016470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B4B9B6A-74FA-43DF-A30B-D36AF2A71C34}"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318080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B4B9B6A-74FA-43DF-A30B-D36AF2A71C34}"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1909003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4B9B6A-74FA-43DF-A30B-D36AF2A71C3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1056106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4B9B6A-74FA-43DF-A30B-D36AF2A71C3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15A70-84F7-4B03-B91F-9380E3437345}" type="slidenum">
              <a:rPr lang="en-US" smtClean="0"/>
              <a:t>‹#›</a:t>
            </a:fld>
            <a:endParaRPr lang="en-US"/>
          </a:p>
        </p:txBody>
      </p:sp>
    </p:spTree>
    <p:extLst>
      <p:ext uri="{BB962C8B-B14F-4D97-AF65-F5344CB8AC3E}">
        <p14:creationId xmlns:p14="http://schemas.microsoft.com/office/powerpoint/2010/main" val="3432531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9160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4B9B6A-74FA-43DF-A30B-D36AF2A71C34}" type="datetimeFigureOut">
              <a:rPr lang="en-US" smtClean="0"/>
              <a:t>11/8/2020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F15A70-84F7-4B03-B91F-9380E3437345}" type="slidenum">
              <a:rPr lang="en-US" smtClean="0"/>
              <a:t>‹#›</a:t>
            </a:fld>
            <a:endParaRPr lang="en-US"/>
          </a:p>
        </p:txBody>
      </p:sp>
    </p:spTree>
    <p:extLst>
      <p:ext uri="{BB962C8B-B14F-4D97-AF65-F5344CB8AC3E}">
        <p14:creationId xmlns:p14="http://schemas.microsoft.com/office/powerpoint/2010/main" val="151114754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12.xml"/><Relationship Id="rId7" Type="http://schemas.openxmlformats.org/officeDocument/2006/relationships/image" Target="../media/image32.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jpg"/><Relationship Id="rId5" Type="http://schemas.openxmlformats.org/officeDocument/2006/relationships/image" Target="../media/image30.jpeg"/><Relationship Id="rId10" Type="http://schemas.openxmlformats.org/officeDocument/2006/relationships/image" Target="../media/image35.jpg"/><Relationship Id="rId4" Type="http://schemas.openxmlformats.org/officeDocument/2006/relationships/image" Target="../media/image29.png"/><Relationship Id="rId9"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image" Target="../media/image44.gif"/><Relationship Id="rId3" Type="http://schemas.openxmlformats.org/officeDocument/2006/relationships/image" Target="../media/image39.jpg"/><Relationship Id="rId7" Type="http://schemas.openxmlformats.org/officeDocument/2006/relationships/image" Target="../media/image43.jpeg"/><Relationship Id="rId2" Type="http://schemas.openxmlformats.org/officeDocument/2006/relationships/image" Target="../media/image38.jpg"/><Relationship Id="rId1" Type="http://schemas.openxmlformats.org/officeDocument/2006/relationships/slideLayout" Target="../slideLayouts/slideLayout12.xml"/><Relationship Id="rId6" Type="http://schemas.openxmlformats.org/officeDocument/2006/relationships/image" Target="../media/image42.jpg"/><Relationship Id="rId5" Type="http://schemas.openxmlformats.org/officeDocument/2006/relationships/image" Target="../media/image41.jpe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8" Type="http://schemas.openxmlformats.org/officeDocument/2006/relationships/image" Target="../media/image44.gif"/><Relationship Id="rId3" Type="http://schemas.openxmlformats.org/officeDocument/2006/relationships/image" Target="../media/image45.png"/><Relationship Id="rId7" Type="http://schemas.openxmlformats.org/officeDocument/2006/relationships/image" Target="../media/image49.jpg"/><Relationship Id="rId2" Type="http://schemas.openxmlformats.org/officeDocument/2006/relationships/image" Target="../media/image38.jpg"/><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jp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101" y="2949364"/>
            <a:ext cx="5502117" cy="2690093"/>
          </a:xfrm>
          <a:prstGeom prst="rect">
            <a:avLst/>
          </a:prstGeom>
        </p:spPr>
      </p:pic>
      <p:sp>
        <p:nvSpPr>
          <p:cNvPr id="4" name="TextBox 3"/>
          <p:cNvSpPr txBox="1"/>
          <p:nvPr/>
        </p:nvSpPr>
        <p:spPr>
          <a:xfrm>
            <a:off x="3353860" y="2722373"/>
            <a:ext cx="5027082" cy="400110"/>
          </a:xfrm>
          <a:prstGeom prst="rect">
            <a:avLst/>
          </a:prstGeom>
          <a:noFill/>
        </p:spPr>
        <p:txBody>
          <a:bodyPr wrap="none" rtlCol="0">
            <a:spAutoFit/>
          </a:bodyPr>
          <a:lstStyle/>
          <a:p>
            <a:r>
              <a:rPr lang="en-US" sz="2000" dirty="0" smtClean="0"/>
              <a:t>Welcome everyone to This DOPE presentation </a:t>
            </a:r>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5069" y="105296"/>
            <a:ext cx="2743391" cy="154432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3860" y="88415"/>
            <a:ext cx="2159976" cy="195837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04" y="135014"/>
            <a:ext cx="2351649" cy="165609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196251" y="105296"/>
            <a:ext cx="2371980" cy="1778985"/>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55671" y="3494447"/>
            <a:ext cx="1428750" cy="142875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96251" y="2046793"/>
            <a:ext cx="2386379" cy="1150713"/>
          </a:xfrm>
          <a:prstGeom prst="rect">
            <a:avLst/>
          </a:prstGeom>
        </p:spPr>
      </p:pic>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66" y="2417717"/>
            <a:ext cx="3184187" cy="1791105"/>
          </a:xfrm>
          <a:prstGeom prst="rect">
            <a:avLst/>
          </a:prstGeom>
        </p:spPr>
      </p:pic>
    </p:spTree>
    <p:extLst>
      <p:ext uri="{BB962C8B-B14F-4D97-AF65-F5344CB8AC3E}">
        <p14:creationId xmlns:p14="http://schemas.microsoft.com/office/powerpoint/2010/main" val="4209864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 Diagonal Corner Rectangle 30">
            <a:extLst>
              <a:ext uri="{FF2B5EF4-FFF2-40B4-BE49-F238E27FC236}">
                <a16:creationId xmlns="" xmlns:a16="http://schemas.microsoft.com/office/drawing/2014/main" id="{4F51816E-42E6-7E4C-B545-0F3925A72477}"/>
              </a:ext>
            </a:extLst>
          </p:cNvPr>
          <p:cNvSpPr/>
          <p:nvPr/>
        </p:nvSpPr>
        <p:spPr>
          <a:xfrm>
            <a:off x="3262168" y="3773590"/>
            <a:ext cx="2157984" cy="744558"/>
          </a:xfrm>
          <a:prstGeom prst="round2DiagRect">
            <a:avLst>
              <a:gd name="adj1" fmla="val 2679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30" name="Round Diagonal Corner Rectangle 29">
            <a:extLst>
              <a:ext uri="{FF2B5EF4-FFF2-40B4-BE49-F238E27FC236}">
                <a16:creationId xmlns="" xmlns:a16="http://schemas.microsoft.com/office/drawing/2014/main" id="{C02CB345-3ED7-F949-B8E4-684CB8ABD53A}"/>
              </a:ext>
            </a:extLst>
          </p:cNvPr>
          <p:cNvSpPr/>
          <p:nvPr/>
        </p:nvSpPr>
        <p:spPr>
          <a:xfrm>
            <a:off x="6604829" y="1852846"/>
            <a:ext cx="2157301" cy="744558"/>
          </a:xfrm>
          <a:prstGeom prst="round2DiagRect">
            <a:avLst>
              <a:gd name="adj1" fmla="val 2679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9" name="Round Diagonal Corner Rectangle 28">
            <a:extLst>
              <a:ext uri="{FF2B5EF4-FFF2-40B4-BE49-F238E27FC236}">
                <a16:creationId xmlns="" xmlns:a16="http://schemas.microsoft.com/office/drawing/2014/main" id="{BA752441-A492-BB4A-8150-6383CC63B6DD}"/>
              </a:ext>
            </a:extLst>
          </p:cNvPr>
          <p:cNvSpPr/>
          <p:nvPr/>
        </p:nvSpPr>
        <p:spPr>
          <a:xfrm>
            <a:off x="7156863" y="4488775"/>
            <a:ext cx="2157301" cy="744558"/>
          </a:xfrm>
          <a:prstGeom prst="round2DiagRect">
            <a:avLst>
              <a:gd name="adj1" fmla="val 26795"/>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8" name="Round Diagonal Corner Rectangle 27">
            <a:extLst>
              <a:ext uri="{FF2B5EF4-FFF2-40B4-BE49-F238E27FC236}">
                <a16:creationId xmlns="" xmlns:a16="http://schemas.microsoft.com/office/drawing/2014/main" id="{6D992E2D-A141-FB41-BB08-CACEE19EA437}"/>
              </a:ext>
            </a:extLst>
          </p:cNvPr>
          <p:cNvSpPr/>
          <p:nvPr/>
        </p:nvSpPr>
        <p:spPr>
          <a:xfrm>
            <a:off x="6699033" y="3584273"/>
            <a:ext cx="2157301" cy="744558"/>
          </a:xfrm>
          <a:prstGeom prst="round2DiagRect">
            <a:avLst>
              <a:gd name="adj1" fmla="val 0"/>
              <a:gd name="adj2" fmla="val 265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7" name="Round Diagonal Corner Rectangle 26">
            <a:extLst>
              <a:ext uri="{FF2B5EF4-FFF2-40B4-BE49-F238E27FC236}">
                <a16:creationId xmlns="" xmlns:a16="http://schemas.microsoft.com/office/drawing/2014/main" id="{52C66834-053E-BC41-881E-5B1DE0C2C333}"/>
              </a:ext>
            </a:extLst>
          </p:cNvPr>
          <p:cNvSpPr/>
          <p:nvPr/>
        </p:nvSpPr>
        <p:spPr>
          <a:xfrm>
            <a:off x="7739397" y="2728368"/>
            <a:ext cx="2157301" cy="744558"/>
          </a:xfrm>
          <a:prstGeom prst="round2DiagRect">
            <a:avLst>
              <a:gd name="adj1" fmla="val 0"/>
              <a:gd name="adj2" fmla="val 2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6" name="Round Diagonal Corner Rectangle 25">
            <a:extLst>
              <a:ext uri="{FF2B5EF4-FFF2-40B4-BE49-F238E27FC236}">
                <a16:creationId xmlns="" xmlns:a16="http://schemas.microsoft.com/office/drawing/2014/main" id="{8441295F-8A47-7849-BD6E-22BD84C96DBD}"/>
              </a:ext>
            </a:extLst>
          </p:cNvPr>
          <p:cNvSpPr/>
          <p:nvPr/>
        </p:nvSpPr>
        <p:spPr>
          <a:xfrm>
            <a:off x="2546205" y="4667352"/>
            <a:ext cx="2157984" cy="744558"/>
          </a:xfrm>
          <a:prstGeom prst="round2DiagRect">
            <a:avLst>
              <a:gd name="adj1" fmla="val 0"/>
              <a:gd name="adj2" fmla="val 2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 name="Round Diagonal Corner Rectangle 24">
            <a:extLst>
              <a:ext uri="{FF2B5EF4-FFF2-40B4-BE49-F238E27FC236}">
                <a16:creationId xmlns="" xmlns:a16="http://schemas.microsoft.com/office/drawing/2014/main" id="{91B3D115-29C2-4441-84D4-DE7A5AEEA7B8}"/>
              </a:ext>
            </a:extLst>
          </p:cNvPr>
          <p:cNvSpPr/>
          <p:nvPr/>
        </p:nvSpPr>
        <p:spPr>
          <a:xfrm>
            <a:off x="2236308" y="2927871"/>
            <a:ext cx="2157984" cy="744558"/>
          </a:xfrm>
          <a:prstGeom prst="round2DiagRect">
            <a:avLst>
              <a:gd name="adj1" fmla="val 0"/>
              <a:gd name="adj2" fmla="val 2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4" name="Round Diagonal Corner Rectangle 23">
            <a:extLst>
              <a:ext uri="{FF2B5EF4-FFF2-40B4-BE49-F238E27FC236}">
                <a16:creationId xmlns="" xmlns:a16="http://schemas.microsoft.com/office/drawing/2014/main" id="{7B07F349-97D3-9E41-A119-8DB40AF56E25}"/>
              </a:ext>
            </a:extLst>
          </p:cNvPr>
          <p:cNvSpPr/>
          <p:nvPr/>
        </p:nvSpPr>
        <p:spPr>
          <a:xfrm>
            <a:off x="3182487" y="2087109"/>
            <a:ext cx="2157984" cy="744558"/>
          </a:xfrm>
          <a:prstGeom prst="round2DiagRect">
            <a:avLst>
              <a:gd name="adj1" fmla="val 0"/>
              <a:gd name="adj2" fmla="val 265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 name="TextBox 1">
            <a:extLst>
              <a:ext uri="{FF2B5EF4-FFF2-40B4-BE49-F238E27FC236}">
                <a16:creationId xmlns="" xmlns:a16="http://schemas.microsoft.com/office/drawing/2014/main" id="{173A021E-7495-AA49-A2CF-D5C3429DB530}"/>
              </a:ext>
            </a:extLst>
          </p:cNvPr>
          <p:cNvSpPr txBox="1"/>
          <p:nvPr/>
        </p:nvSpPr>
        <p:spPr>
          <a:xfrm>
            <a:off x="4249191" y="306186"/>
            <a:ext cx="3693640"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Learning Outcomes</a:t>
            </a:r>
            <a:endParaRPr lang="en-US" sz="3000" b="1" dirty="0">
              <a:solidFill>
                <a:schemeClr val="tx2"/>
              </a:solidFill>
              <a:latin typeface="Poppins" pitchFamily="2" charset="77"/>
              <a:cs typeface="Poppins" pitchFamily="2" charset="77"/>
            </a:endParaRPr>
          </a:p>
        </p:txBody>
      </p:sp>
      <p:sp>
        <p:nvSpPr>
          <p:cNvPr id="13" name="Freeform 10">
            <a:extLst>
              <a:ext uri="{FF2B5EF4-FFF2-40B4-BE49-F238E27FC236}">
                <a16:creationId xmlns="" xmlns:a16="http://schemas.microsoft.com/office/drawing/2014/main" id="{D357D388-0E4F-F043-8970-973004D39EDC}"/>
              </a:ext>
            </a:extLst>
          </p:cNvPr>
          <p:cNvSpPr>
            <a:spLocks noChangeArrowheads="1"/>
          </p:cNvSpPr>
          <p:nvPr/>
        </p:nvSpPr>
        <p:spPr bwMode="auto">
          <a:xfrm>
            <a:off x="5174305" y="2273493"/>
            <a:ext cx="963461" cy="934659"/>
          </a:xfrm>
          <a:custGeom>
            <a:avLst/>
            <a:gdLst>
              <a:gd name="T0" fmla="*/ 2604 w 2951"/>
              <a:gd name="T1" fmla="*/ 1625 h 2861"/>
              <a:gd name="T2" fmla="*/ 2746 w 2951"/>
              <a:gd name="T3" fmla="*/ 1486 h 2861"/>
              <a:gd name="T4" fmla="*/ 2746 w 2951"/>
              <a:gd name="T5" fmla="*/ 979 h 2861"/>
              <a:gd name="T6" fmla="*/ 2482 w 2951"/>
              <a:gd name="T7" fmla="*/ 709 h 2861"/>
              <a:gd name="T8" fmla="*/ 1116 w 2951"/>
              <a:gd name="T9" fmla="*/ 709 h 2861"/>
              <a:gd name="T10" fmla="*/ 1116 w 2951"/>
              <a:gd name="T11" fmla="*/ 709 h 2861"/>
              <a:gd name="T12" fmla="*/ 566 w 2951"/>
              <a:gd name="T13" fmla="*/ 1133 h 2861"/>
              <a:gd name="T14" fmla="*/ 566 w 2951"/>
              <a:gd name="T15" fmla="*/ 1133 h 2861"/>
              <a:gd name="T16" fmla="*/ 0 w 2951"/>
              <a:gd name="T17" fmla="*/ 566 h 2861"/>
              <a:gd name="T18" fmla="*/ 0 w 2951"/>
              <a:gd name="T19" fmla="*/ 566 h 2861"/>
              <a:gd name="T20" fmla="*/ 566 w 2951"/>
              <a:gd name="T21" fmla="*/ 0 h 2861"/>
              <a:gd name="T22" fmla="*/ 566 w 2951"/>
              <a:gd name="T23" fmla="*/ 0 h 2861"/>
              <a:gd name="T24" fmla="*/ 1130 w 2951"/>
              <a:gd name="T25" fmla="*/ 505 h 2861"/>
              <a:gd name="T26" fmla="*/ 2566 w 2951"/>
              <a:gd name="T27" fmla="*/ 505 h 2861"/>
              <a:gd name="T28" fmla="*/ 2950 w 2951"/>
              <a:gd name="T29" fmla="*/ 897 h 2861"/>
              <a:gd name="T30" fmla="*/ 2950 w 2951"/>
              <a:gd name="T31" fmla="*/ 2652 h 2861"/>
              <a:gd name="T32" fmla="*/ 2746 w 2951"/>
              <a:gd name="T33" fmla="*/ 2860 h 2861"/>
              <a:gd name="T34" fmla="*/ 2746 w 2951"/>
              <a:gd name="T35" fmla="*/ 1588 h 2861"/>
              <a:gd name="T36" fmla="*/ 2746 w 2951"/>
              <a:gd name="T37" fmla="*/ 1588 h 2861"/>
              <a:gd name="T38" fmla="*/ 2636 w 2951"/>
              <a:gd name="T39" fmla="*/ 1699 h 2861"/>
              <a:gd name="T40" fmla="*/ 1579 w 2951"/>
              <a:gd name="T41" fmla="*/ 1699 h 2861"/>
              <a:gd name="T42" fmla="*/ 1482 w 2951"/>
              <a:gd name="T43" fmla="*/ 1794 h 2861"/>
              <a:gd name="T44" fmla="*/ 1482 w 2951"/>
              <a:gd name="T45" fmla="*/ 2316 h 2861"/>
              <a:gd name="T46" fmla="*/ 1482 w 2951"/>
              <a:gd name="T47" fmla="*/ 2420 h 2861"/>
              <a:gd name="T48" fmla="*/ 1482 w 2951"/>
              <a:gd name="T49" fmla="*/ 2420 h 2861"/>
              <a:gd name="T50" fmla="*/ 1367 w 2951"/>
              <a:gd name="T51" fmla="*/ 2533 h 2861"/>
              <a:gd name="T52" fmla="*/ 314 w 2951"/>
              <a:gd name="T53" fmla="*/ 2533 h 2861"/>
              <a:gd name="T54" fmla="*/ 314 w 2951"/>
              <a:gd name="T55" fmla="*/ 2533 h 2861"/>
              <a:gd name="T56" fmla="*/ 202 w 2951"/>
              <a:gd name="T57" fmla="*/ 2608 h 2861"/>
              <a:gd name="T58" fmla="*/ 202 w 2951"/>
              <a:gd name="T59" fmla="*/ 2608 h 2861"/>
              <a:gd name="T60" fmla="*/ 81 w 2951"/>
              <a:gd name="T61" fmla="*/ 2487 h 2861"/>
              <a:gd name="T62" fmla="*/ 81 w 2951"/>
              <a:gd name="T63" fmla="*/ 2487 h 2861"/>
              <a:gd name="T64" fmla="*/ 202 w 2951"/>
              <a:gd name="T65" fmla="*/ 2367 h 2861"/>
              <a:gd name="T66" fmla="*/ 202 w 2951"/>
              <a:gd name="T67" fmla="*/ 2367 h 2861"/>
              <a:gd name="T68" fmla="*/ 321 w 2951"/>
              <a:gd name="T69" fmla="*/ 2458 h 2861"/>
              <a:gd name="T70" fmla="*/ 1336 w 2951"/>
              <a:gd name="T71" fmla="*/ 2458 h 2861"/>
              <a:gd name="T72" fmla="*/ 1407 w 2951"/>
              <a:gd name="T73" fmla="*/ 2388 h 2861"/>
              <a:gd name="T74" fmla="*/ 1407 w 2951"/>
              <a:gd name="T75" fmla="*/ 1763 h 2861"/>
              <a:gd name="T76" fmla="*/ 1550 w 2951"/>
              <a:gd name="T77" fmla="*/ 1625 h 2861"/>
              <a:gd name="T78" fmla="*/ 2604 w 2951"/>
              <a:gd name="T79" fmla="*/ 1625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51" h="2861">
                <a:moveTo>
                  <a:pt x="2604" y="1625"/>
                </a:moveTo>
                <a:lnTo>
                  <a:pt x="2746" y="1486"/>
                </a:lnTo>
                <a:lnTo>
                  <a:pt x="2746" y="979"/>
                </a:lnTo>
                <a:lnTo>
                  <a:pt x="2482" y="709"/>
                </a:lnTo>
                <a:lnTo>
                  <a:pt x="1116" y="709"/>
                </a:lnTo>
                <a:lnTo>
                  <a:pt x="1116" y="709"/>
                </a:lnTo>
                <a:cubicBezTo>
                  <a:pt x="1052" y="952"/>
                  <a:pt x="831" y="1133"/>
                  <a:pt x="566" y="1133"/>
                </a:cubicBezTo>
                <a:lnTo>
                  <a:pt x="566" y="1133"/>
                </a:lnTo>
                <a:cubicBezTo>
                  <a:pt x="254" y="1133"/>
                  <a:pt x="0" y="878"/>
                  <a:pt x="0" y="566"/>
                </a:cubicBezTo>
                <a:lnTo>
                  <a:pt x="0" y="566"/>
                </a:lnTo>
                <a:cubicBezTo>
                  <a:pt x="0" y="253"/>
                  <a:pt x="254" y="0"/>
                  <a:pt x="566" y="0"/>
                </a:cubicBezTo>
                <a:lnTo>
                  <a:pt x="566" y="0"/>
                </a:lnTo>
                <a:cubicBezTo>
                  <a:pt x="859" y="0"/>
                  <a:pt x="1099" y="221"/>
                  <a:pt x="1130" y="505"/>
                </a:cubicBezTo>
                <a:lnTo>
                  <a:pt x="2566" y="505"/>
                </a:lnTo>
                <a:lnTo>
                  <a:pt x="2950" y="897"/>
                </a:lnTo>
                <a:lnTo>
                  <a:pt x="2950" y="2652"/>
                </a:lnTo>
                <a:lnTo>
                  <a:pt x="2746" y="2860"/>
                </a:lnTo>
                <a:lnTo>
                  <a:pt x="2746" y="1588"/>
                </a:lnTo>
                <a:lnTo>
                  <a:pt x="2746" y="1588"/>
                </a:lnTo>
                <a:cubicBezTo>
                  <a:pt x="2709" y="1625"/>
                  <a:pt x="2672" y="1661"/>
                  <a:pt x="2636" y="1699"/>
                </a:cubicBezTo>
                <a:lnTo>
                  <a:pt x="1579" y="1699"/>
                </a:lnTo>
                <a:lnTo>
                  <a:pt x="1482" y="1794"/>
                </a:lnTo>
                <a:lnTo>
                  <a:pt x="1482" y="2316"/>
                </a:lnTo>
                <a:lnTo>
                  <a:pt x="1482" y="2420"/>
                </a:lnTo>
                <a:lnTo>
                  <a:pt x="1482" y="2420"/>
                </a:lnTo>
                <a:cubicBezTo>
                  <a:pt x="1443" y="2456"/>
                  <a:pt x="1406" y="2494"/>
                  <a:pt x="1367" y="2533"/>
                </a:cubicBezTo>
                <a:lnTo>
                  <a:pt x="314" y="2533"/>
                </a:lnTo>
                <a:lnTo>
                  <a:pt x="314" y="2533"/>
                </a:lnTo>
                <a:cubicBezTo>
                  <a:pt x="297" y="2577"/>
                  <a:pt x="253" y="2608"/>
                  <a:pt x="202" y="2608"/>
                </a:cubicBezTo>
                <a:lnTo>
                  <a:pt x="202" y="2608"/>
                </a:lnTo>
                <a:cubicBezTo>
                  <a:pt x="136" y="2608"/>
                  <a:pt x="81" y="2553"/>
                  <a:pt x="81" y="2487"/>
                </a:cubicBezTo>
                <a:lnTo>
                  <a:pt x="81" y="2487"/>
                </a:lnTo>
                <a:cubicBezTo>
                  <a:pt x="81" y="2421"/>
                  <a:pt x="136" y="2367"/>
                  <a:pt x="202" y="2367"/>
                </a:cubicBezTo>
                <a:lnTo>
                  <a:pt x="202" y="2367"/>
                </a:lnTo>
                <a:cubicBezTo>
                  <a:pt x="259" y="2367"/>
                  <a:pt x="307" y="2406"/>
                  <a:pt x="321" y="2458"/>
                </a:cubicBezTo>
                <a:lnTo>
                  <a:pt x="1336" y="2458"/>
                </a:lnTo>
                <a:lnTo>
                  <a:pt x="1407" y="2388"/>
                </a:lnTo>
                <a:lnTo>
                  <a:pt x="1407" y="1763"/>
                </a:lnTo>
                <a:lnTo>
                  <a:pt x="1550" y="1625"/>
                </a:lnTo>
                <a:lnTo>
                  <a:pt x="2604" y="1625"/>
                </a:ln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4" name="Freeform 11">
            <a:extLst>
              <a:ext uri="{FF2B5EF4-FFF2-40B4-BE49-F238E27FC236}">
                <a16:creationId xmlns="" xmlns:a16="http://schemas.microsoft.com/office/drawing/2014/main" id="{7B54BCFB-0BBF-8543-9A81-A58B8C8DD0AC}"/>
              </a:ext>
            </a:extLst>
          </p:cNvPr>
          <p:cNvSpPr>
            <a:spLocks noChangeArrowheads="1"/>
          </p:cNvSpPr>
          <p:nvPr/>
        </p:nvSpPr>
        <p:spPr bwMode="auto">
          <a:xfrm>
            <a:off x="6070079" y="2813550"/>
            <a:ext cx="1852035" cy="581821"/>
          </a:xfrm>
          <a:custGeom>
            <a:avLst/>
            <a:gdLst>
              <a:gd name="T0" fmla="*/ 4540 w 5670"/>
              <a:gd name="T1" fmla="*/ 817 h 1782"/>
              <a:gd name="T2" fmla="*/ 2310 w 5670"/>
              <a:gd name="T3" fmla="*/ 817 h 1782"/>
              <a:gd name="T4" fmla="*/ 2310 w 5670"/>
              <a:gd name="T5" fmla="*/ 817 h 1782"/>
              <a:gd name="T6" fmla="*/ 2414 w 5670"/>
              <a:gd name="T7" fmla="*/ 714 h 1782"/>
              <a:gd name="T8" fmla="*/ 2414 w 5670"/>
              <a:gd name="T9" fmla="*/ 494 h 1782"/>
              <a:gd name="T10" fmla="*/ 2510 w 5670"/>
              <a:gd name="T11" fmla="*/ 395 h 1782"/>
              <a:gd name="T12" fmla="*/ 2934 w 5670"/>
              <a:gd name="T13" fmla="*/ 395 h 1782"/>
              <a:gd name="T14" fmla="*/ 2934 w 5670"/>
              <a:gd name="T15" fmla="*/ 395 h 1782"/>
              <a:gd name="T16" fmla="*/ 3046 w 5670"/>
              <a:gd name="T17" fmla="*/ 469 h 1782"/>
              <a:gd name="T18" fmla="*/ 3046 w 5670"/>
              <a:gd name="T19" fmla="*/ 469 h 1782"/>
              <a:gd name="T20" fmla="*/ 3167 w 5670"/>
              <a:gd name="T21" fmla="*/ 349 h 1782"/>
              <a:gd name="T22" fmla="*/ 3167 w 5670"/>
              <a:gd name="T23" fmla="*/ 349 h 1782"/>
              <a:gd name="T24" fmla="*/ 3046 w 5670"/>
              <a:gd name="T25" fmla="*/ 228 h 1782"/>
              <a:gd name="T26" fmla="*/ 3046 w 5670"/>
              <a:gd name="T27" fmla="*/ 228 h 1782"/>
              <a:gd name="T28" fmla="*/ 2929 w 5670"/>
              <a:gd name="T29" fmla="*/ 322 h 1782"/>
              <a:gd name="T30" fmla="*/ 2478 w 5670"/>
              <a:gd name="T31" fmla="*/ 322 h 1782"/>
              <a:gd name="T32" fmla="*/ 2415 w 5670"/>
              <a:gd name="T33" fmla="*/ 387 h 1782"/>
              <a:gd name="T34" fmla="*/ 2415 w 5670"/>
              <a:gd name="T35" fmla="*/ 215 h 1782"/>
              <a:gd name="T36" fmla="*/ 2275 w 5670"/>
              <a:gd name="T37" fmla="*/ 73 h 1782"/>
              <a:gd name="T38" fmla="*/ 1803 w 5670"/>
              <a:gd name="T39" fmla="*/ 73 h 1782"/>
              <a:gd name="T40" fmla="*/ 1803 w 5670"/>
              <a:gd name="T41" fmla="*/ 73 h 1782"/>
              <a:gd name="T42" fmla="*/ 1692 w 5670"/>
              <a:gd name="T43" fmla="*/ 0 h 1782"/>
              <a:gd name="T44" fmla="*/ 1692 w 5670"/>
              <a:gd name="T45" fmla="*/ 0 h 1782"/>
              <a:gd name="T46" fmla="*/ 1571 w 5670"/>
              <a:gd name="T47" fmla="*/ 121 h 1782"/>
              <a:gd name="T48" fmla="*/ 1571 w 5670"/>
              <a:gd name="T49" fmla="*/ 121 h 1782"/>
              <a:gd name="T50" fmla="*/ 1692 w 5670"/>
              <a:gd name="T51" fmla="*/ 243 h 1782"/>
              <a:gd name="T52" fmla="*/ 1692 w 5670"/>
              <a:gd name="T53" fmla="*/ 243 h 1782"/>
              <a:gd name="T54" fmla="*/ 1810 w 5670"/>
              <a:gd name="T55" fmla="*/ 147 h 1782"/>
              <a:gd name="T56" fmla="*/ 2245 w 5670"/>
              <a:gd name="T57" fmla="*/ 147 h 1782"/>
              <a:gd name="T58" fmla="*/ 2341 w 5670"/>
              <a:gd name="T59" fmla="*/ 245 h 1782"/>
              <a:gd name="T60" fmla="*/ 2341 w 5670"/>
              <a:gd name="T61" fmla="*/ 245 h 1782"/>
              <a:gd name="T62" fmla="*/ 2339 w 5670"/>
              <a:gd name="T63" fmla="*/ 682 h 1782"/>
              <a:gd name="T64" fmla="*/ 2206 w 5670"/>
              <a:gd name="T65" fmla="*/ 817 h 1782"/>
              <a:gd name="T66" fmla="*/ 383 w 5670"/>
              <a:gd name="T67" fmla="*/ 817 h 1782"/>
              <a:gd name="T68" fmla="*/ 0 w 5670"/>
              <a:gd name="T69" fmla="*/ 1211 h 1782"/>
              <a:gd name="T70" fmla="*/ 0 w 5670"/>
              <a:gd name="T71" fmla="*/ 1572 h 1782"/>
              <a:gd name="T72" fmla="*/ 204 w 5670"/>
              <a:gd name="T73" fmla="*/ 1781 h 1782"/>
              <a:gd name="T74" fmla="*/ 204 w 5670"/>
              <a:gd name="T75" fmla="*/ 1292 h 1782"/>
              <a:gd name="T76" fmla="*/ 468 w 5670"/>
              <a:gd name="T77" fmla="*/ 1021 h 1782"/>
              <a:gd name="T78" fmla="*/ 4553 w 5670"/>
              <a:gd name="T79" fmla="*/ 1021 h 1782"/>
              <a:gd name="T80" fmla="*/ 4553 w 5670"/>
              <a:gd name="T81" fmla="*/ 1021 h 1782"/>
              <a:gd name="T82" fmla="*/ 5103 w 5670"/>
              <a:gd name="T83" fmla="*/ 1450 h 1782"/>
              <a:gd name="T84" fmla="*/ 5103 w 5670"/>
              <a:gd name="T85" fmla="*/ 1450 h 1782"/>
              <a:gd name="T86" fmla="*/ 5669 w 5670"/>
              <a:gd name="T87" fmla="*/ 884 h 1782"/>
              <a:gd name="T88" fmla="*/ 5669 w 5670"/>
              <a:gd name="T89" fmla="*/ 884 h 1782"/>
              <a:gd name="T90" fmla="*/ 5103 w 5670"/>
              <a:gd name="T91" fmla="*/ 317 h 1782"/>
              <a:gd name="T92" fmla="*/ 5103 w 5670"/>
              <a:gd name="T93" fmla="*/ 317 h 1782"/>
              <a:gd name="T94" fmla="*/ 4540 w 5670"/>
              <a:gd name="T95" fmla="*/ 817 h 1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70" h="1782">
                <a:moveTo>
                  <a:pt x="4540" y="817"/>
                </a:moveTo>
                <a:lnTo>
                  <a:pt x="2310" y="817"/>
                </a:lnTo>
                <a:lnTo>
                  <a:pt x="2310" y="817"/>
                </a:lnTo>
                <a:cubicBezTo>
                  <a:pt x="2345" y="782"/>
                  <a:pt x="2379" y="749"/>
                  <a:pt x="2414" y="714"/>
                </a:cubicBezTo>
                <a:lnTo>
                  <a:pt x="2414" y="494"/>
                </a:lnTo>
                <a:lnTo>
                  <a:pt x="2510" y="395"/>
                </a:lnTo>
                <a:lnTo>
                  <a:pt x="2934" y="395"/>
                </a:lnTo>
                <a:lnTo>
                  <a:pt x="2934" y="395"/>
                </a:lnTo>
                <a:cubicBezTo>
                  <a:pt x="2952" y="439"/>
                  <a:pt x="2996" y="469"/>
                  <a:pt x="3046" y="469"/>
                </a:cubicBezTo>
                <a:lnTo>
                  <a:pt x="3046" y="469"/>
                </a:lnTo>
                <a:cubicBezTo>
                  <a:pt x="3113" y="469"/>
                  <a:pt x="3167" y="417"/>
                  <a:pt x="3167" y="349"/>
                </a:cubicBezTo>
                <a:lnTo>
                  <a:pt x="3167" y="349"/>
                </a:lnTo>
                <a:cubicBezTo>
                  <a:pt x="3167" y="283"/>
                  <a:pt x="3113" y="228"/>
                  <a:pt x="3046" y="228"/>
                </a:cubicBezTo>
                <a:lnTo>
                  <a:pt x="3046" y="228"/>
                </a:lnTo>
                <a:cubicBezTo>
                  <a:pt x="2989" y="228"/>
                  <a:pt x="2941" y="268"/>
                  <a:pt x="2929" y="322"/>
                </a:cubicBezTo>
                <a:lnTo>
                  <a:pt x="2478" y="322"/>
                </a:lnTo>
                <a:lnTo>
                  <a:pt x="2415" y="387"/>
                </a:lnTo>
                <a:lnTo>
                  <a:pt x="2415" y="215"/>
                </a:lnTo>
                <a:lnTo>
                  <a:pt x="2275" y="73"/>
                </a:lnTo>
                <a:lnTo>
                  <a:pt x="1803" y="73"/>
                </a:lnTo>
                <a:lnTo>
                  <a:pt x="1803" y="73"/>
                </a:lnTo>
                <a:cubicBezTo>
                  <a:pt x="1784" y="30"/>
                  <a:pt x="1741" y="0"/>
                  <a:pt x="1692" y="0"/>
                </a:cubicBezTo>
                <a:lnTo>
                  <a:pt x="1692" y="0"/>
                </a:lnTo>
                <a:cubicBezTo>
                  <a:pt x="1625" y="0"/>
                  <a:pt x="1571" y="55"/>
                  <a:pt x="1571" y="121"/>
                </a:cubicBezTo>
                <a:lnTo>
                  <a:pt x="1571" y="121"/>
                </a:lnTo>
                <a:cubicBezTo>
                  <a:pt x="1571" y="189"/>
                  <a:pt x="1625" y="243"/>
                  <a:pt x="1692" y="243"/>
                </a:cubicBezTo>
                <a:lnTo>
                  <a:pt x="1692" y="243"/>
                </a:lnTo>
                <a:cubicBezTo>
                  <a:pt x="1750" y="243"/>
                  <a:pt x="1798" y="202"/>
                  <a:pt x="1810" y="147"/>
                </a:cubicBezTo>
                <a:lnTo>
                  <a:pt x="2245" y="147"/>
                </a:lnTo>
                <a:lnTo>
                  <a:pt x="2341" y="245"/>
                </a:lnTo>
                <a:lnTo>
                  <a:pt x="2341" y="245"/>
                </a:lnTo>
                <a:cubicBezTo>
                  <a:pt x="2341" y="391"/>
                  <a:pt x="2339" y="536"/>
                  <a:pt x="2339" y="682"/>
                </a:cubicBezTo>
                <a:lnTo>
                  <a:pt x="2206" y="817"/>
                </a:lnTo>
                <a:lnTo>
                  <a:pt x="383" y="817"/>
                </a:lnTo>
                <a:lnTo>
                  <a:pt x="0" y="1211"/>
                </a:lnTo>
                <a:lnTo>
                  <a:pt x="0" y="1572"/>
                </a:lnTo>
                <a:lnTo>
                  <a:pt x="204" y="1781"/>
                </a:lnTo>
                <a:lnTo>
                  <a:pt x="204" y="1292"/>
                </a:lnTo>
                <a:lnTo>
                  <a:pt x="468" y="1021"/>
                </a:lnTo>
                <a:lnTo>
                  <a:pt x="4553" y="1021"/>
                </a:lnTo>
                <a:lnTo>
                  <a:pt x="4553" y="1021"/>
                </a:lnTo>
                <a:cubicBezTo>
                  <a:pt x="4615" y="1267"/>
                  <a:pt x="4838" y="1450"/>
                  <a:pt x="5103" y="1450"/>
                </a:cubicBezTo>
                <a:lnTo>
                  <a:pt x="5103" y="1450"/>
                </a:lnTo>
                <a:cubicBezTo>
                  <a:pt x="5416" y="1450"/>
                  <a:pt x="5669" y="1197"/>
                  <a:pt x="5669" y="884"/>
                </a:cubicBezTo>
                <a:lnTo>
                  <a:pt x="5669" y="884"/>
                </a:lnTo>
                <a:cubicBezTo>
                  <a:pt x="5669" y="570"/>
                  <a:pt x="5416" y="317"/>
                  <a:pt x="5103" y="317"/>
                </a:cubicBezTo>
                <a:lnTo>
                  <a:pt x="5103" y="317"/>
                </a:lnTo>
                <a:cubicBezTo>
                  <a:pt x="4812" y="317"/>
                  <a:pt x="4573" y="536"/>
                  <a:pt x="4540" y="817"/>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15" name="Freeform 12">
            <a:extLst>
              <a:ext uri="{FF2B5EF4-FFF2-40B4-BE49-F238E27FC236}">
                <a16:creationId xmlns="" xmlns:a16="http://schemas.microsoft.com/office/drawing/2014/main" id="{91495C74-292E-DC45-9437-515EEF2F481D}"/>
              </a:ext>
            </a:extLst>
          </p:cNvPr>
          <p:cNvSpPr>
            <a:spLocks noChangeArrowheads="1"/>
          </p:cNvSpPr>
          <p:nvPr/>
        </p:nvSpPr>
        <p:spPr bwMode="auto">
          <a:xfrm>
            <a:off x="4228125" y="3107341"/>
            <a:ext cx="1909641" cy="963461"/>
          </a:xfrm>
          <a:custGeom>
            <a:avLst/>
            <a:gdLst>
              <a:gd name="T0" fmla="*/ 5846 w 5847"/>
              <a:gd name="T1" fmla="*/ 2949 h 2950"/>
              <a:gd name="T2" fmla="*/ 5846 w 5847"/>
              <a:gd name="T3" fmla="*/ 2949 h 2950"/>
              <a:gd name="T4" fmla="*/ 5845 w 5847"/>
              <a:gd name="T5" fmla="*/ 2949 h 2950"/>
              <a:gd name="T6" fmla="*/ 5846 w 5847"/>
              <a:gd name="T7" fmla="*/ 2949 h 2950"/>
              <a:gd name="T8" fmla="*/ 566 w 5847"/>
              <a:gd name="T9" fmla="*/ 0 h 2950"/>
              <a:gd name="T10" fmla="*/ 566 w 5847"/>
              <a:gd name="T11" fmla="*/ 0 h 2950"/>
              <a:gd name="T12" fmla="*/ 1127 w 5847"/>
              <a:gd name="T13" fmla="*/ 486 h 2950"/>
              <a:gd name="T14" fmla="*/ 5462 w 5847"/>
              <a:gd name="T15" fmla="*/ 486 h 2950"/>
              <a:gd name="T16" fmla="*/ 5846 w 5847"/>
              <a:gd name="T17" fmla="*/ 879 h 2950"/>
              <a:gd name="T18" fmla="*/ 5846 w 5847"/>
              <a:gd name="T19" fmla="*/ 2658 h 2950"/>
              <a:gd name="T20" fmla="*/ 5642 w 5847"/>
              <a:gd name="T21" fmla="*/ 2867 h 2950"/>
              <a:gd name="T22" fmla="*/ 5642 w 5847"/>
              <a:gd name="T23" fmla="*/ 961 h 2950"/>
              <a:gd name="T24" fmla="*/ 5378 w 5847"/>
              <a:gd name="T25" fmla="*/ 690 h 2950"/>
              <a:gd name="T26" fmla="*/ 1120 w 5847"/>
              <a:gd name="T27" fmla="*/ 690 h 2950"/>
              <a:gd name="T28" fmla="*/ 1120 w 5847"/>
              <a:gd name="T29" fmla="*/ 690 h 2950"/>
              <a:gd name="T30" fmla="*/ 566 w 5847"/>
              <a:gd name="T31" fmla="*/ 1133 h 2950"/>
              <a:gd name="T32" fmla="*/ 566 w 5847"/>
              <a:gd name="T33" fmla="*/ 1133 h 2950"/>
              <a:gd name="T34" fmla="*/ 0 w 5847"/>
              <a:gd name="T35" fmla="*/ 567 h 2950"/>
              <a:gd name="T36" fmla="*/ 0 w 5847"/>
              <a:gd name="T37" fmla="*/ 567 h 2950"/>
              <a:gd name="T38" fmla="*/ 566 w 5847"/>
              <a:gd name="T39" fmla="*/ 0 h 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47" h="2950">
                <a:moveTo>
                  <a:pt x="5846" y="2949"/>
                </a:moveTo>
                <a:lnTo>
                  <a:pt x="5846" y="2949"/>
                </a:lnTo>
                <a:lnTo>
                  <a:pt x="5845" y="2949"/>
                </a:lnTo>
                <a:lnTo>
                  <a:pt x="5846" y="2949"/>
                </a:lnTo>
                <a:close/>
                <a:moveTo>
                  <a:pt x="566" y="0"/>
                </a:moveTo>
                <a:lnTo>
                  <a:pt x="566" y="0"/>
                </a:lnTo>
                <a:cubicBezTo>
                  <a:pt x="852" y="0"/>
                  <a:pt x="1088" y="212"/>
                  <a:pt x="1127" y="486"/>
                </a:cubicBezTo>
                <a:lnTo>
                  <a:pt x="5462" y="486"/>
                </a:lnTo>
                <a:lnTo>
                  <a:pt x="5846" y="879"/>
                </a:lnTo>
                <a:lnTo>
                  <a:pt x="5846" y="2658"/>
                </a:lnTo>
                <a:lnTo>
                  <a:pt x="5642" y="2867"/>
                </a:lnTo>
                <a:lnTo>
                  <a:pt x="5642" y="961"/>
                </a:lnTo>
                <a:lnTo>
                  <a:pt x="5378" y="690"/>
                </a:lnTo>
                <a:lnTo>
                  <a:pt x="1120" y="690"/>
                </a:lnTo>
                <a:lnTo>
                  <a:pt x="1120" y="690"/>
                </a:lnTo>
                <a:cubicBezTo>
                  <a:pt x="1063" y="944"/>
                  <a:pt x="837" y="1133"/>
                  <a:pt x="566" y="1133"/>
                </a:cubicBezTo>
                <a:lnTo>
                  <a:pt x="566" y="1133"/>
                </a:lnTo>
                <a:cubicBezTo>
                  <a:pt x="253" y="1133"/>
                  <a:pt x="0" y="880"/>
                  <a:pt x="0" y="567"/>
                </a:cubicBezTo>
                <a:lnTo>
                  <a:pt x="0" y="567"/>
                </a:lnTo>
                <a:cubicBezTo>
                  <a:pt x="0" y="253"/>
                  <a:pt x="253" y="0"/>
                  <a:pt x="566" y="0"/>
                </a:cubicBezTo>
                <a:close/>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16" name="Freeform 13">
            <a:extLst>
              <a:ext uri="{FF2B5EF4-FFF2-40B4-BE49-F238E27FC236}">
                <a16:creationId xmlns="" xmlns:a16="http://schemas.microsoft.com/office/drawing/2014/main" id="{65F11EB6-B278-B84C-93BF-EAAC8ED02913}"/>
              </a:ext>
            </a:extLst>
          </p:cNvPr>
          <p:cNvSpPr>
            <a:spLocks noChangeArrowheads="1"/>
          </p:cNvSpPr>
          <p:nvPr/>
        </p:nvSpPr>
        <p:spPr bwMode="auto">
          <a:xfrm>
            <a:off x="6070078" y="3385290"/>
            <a:ext cx="1019627" cy="845369"/>
          </a:xfrm>
          <a:custGeom>
            <a:avLst/>
            <a:gdLst>
              <a:gd name="T0" fmla="*/ 1385 w 3124"/>
              <a:gd name="T1" fmla="*/ 1623 h 2587"/>
              <a:gd name="T2" fmla="*/ 1033 w 3124"/>
              <a:gd name="T3" fmla="*/ 1623 h 2587"/>
              <a:gd name="T4" fmla="*/ 1033 w 3124"/>
              <a:gd name="T5" fmla="*/ 1623 h 2587"/>
              <a:gd name="T6" fmla="*/ 1134 w 3124"/>
              <a:gd name="T7" fmla="*/ 1522 h 2587"/>
              <a:gd name="T8" fmla="*/ 1134 w 3124"/>
              <a:gd name="T9" fmla="*/ 263 h 2587"/>
              <a:gd name="T10" fmla="*/ 1230 w 3124"/>
              <a:gd name="T11" fmla="*/ 164 h 2587"/>
              <a:gd name="T12" fmla="*/ 2889 w 3124"/>
              <a:gd name="T13" fmla="*/ 164 h 2587"/>
              <a:gd name="T14" fmla="*/ 2889 w 3124"/>
              <a:gd name="T15" fmla="*/ 164 h 2587"/>
              <a:gd name="T16" fmla="*/ 3002 w 3124"/>
              <a:gd name="T17" fmla="*/ 242 h 2587"/>
              <a:gd name="T18" fmla="*/ 3002 w 3124"/>
              <a:gd name="T19" fmla="*/ 242 h 2587"/>
              <a:gd name="T20" fmla="*/ 3123 w 3124"/>
              <a:gd name="T21" fmla="*/ 121 h 2587"/>
              <a:gd name="T22" fmla="*/ 3123 w 3124"/>
              <a:gd name="T23" fmla="*/ 121 h 2587"/>
              <a:gd name="T24" fmla="*/ 3002 w 3124"/>
              <a:gd name="T25" fmla="*/ 0 h 2587"/>
              <a:gd name="T26" fmla="*/ 3002 w 3124"/>
              <a:gd name="T27" fmla="*/ 0 h 2587"/>
              <a:gd name="T28" fmla="*/ 2884 w 3124"/>
              <a:gd name="T29" fmla="*/ 90 h 2587"/>
              <a:gd name="T30" fmla="*/ 1199 w 3124"/>
              <a:gd name="T31" fmla="*/ 90 h 2587"/>
              <a:gd name="T32" fmla="*/ 1060 w 3124"/>
              <a:gd name="T33" fmla="*/ 233 h 2587"/>
              <a:gd name="T34" fmla="*/ 1060 w 3124"/>
              <a:gd name="T35" fmla="*/ 1491 h 2587"/>
              <a:gd name="T36" fmla="*/ 929 w 3124"/>
              <a:gd name="T37" fmla="*/ 1623 h 2587"/>
              <a:gd name="T38" fmla="*/ 383 w 3124"/>
              <a:gd name="T39" fmla="*/ 1623 h 2587"/>
              <a:gd name="T40" fmla="*/ 0 w 3124"/>
              <a:gd name="T41" fmla="*/ 2015 h 2587"/>
              <a:gd name="T42" fmla="*/ 0 w 3124"/>
              <a:gd name="T43" fmla="*/ 2378 h 2587"/>
              <a:gd name="T44" fmla="*/ 204 w 3124"/>
              <a:gd name="T45" fmla="*/ 2586 h 2587"/>
              <a:gd name="T46" fmla="*/ 204 w 3124"/>
              <a:gd name="T47" fmla="*/ 2097 h 2587"/>
              <a:gd name="T48" fmla="*/ 468 w 3124"/>
              <a:gd name="T49" fmla="*/ 1827 h 2587"/>
              <a:gd name="T50" fmla="*/ 1374 w 3124"/>
              <a:gd name="T51" fmla="*/ 1827 h 2587"/>
              <a:gd name="T52" fmla="*/ 1374 w 3124"/>
              <a:gd name="T53" fmla="*/ 1827 h 2587"/>
              <a:gd name="T54" fmla="*/ 1936 w 3124"/>
              <a:gd name="T55" fmla="*/ 2321 h 2587"/>
              <a:gd name="T56" fmla="*/ 1936 w 3124"/>
              <a:gd name="T57" fmla="*/ 2321 h 2587"/>
              <a:gd name="T58" fmla="*/ 2502 w 3124"/>
              <a:gd name="T59" fmla="*/ 1755 h 2587"/>
              <a:gd name="T60" fmla="*/ 2502 w 3124"/>
              <a:gd name="T61" fmla="*/ 1755 h 2587"/>
              <a:gd name="T62" fmla="*/ 1936 w 3124"/>
              <a:gd name="T63" fmla="*/ 1188 h 2587"/>
              <a:gd name="T64" fmla="*/ 1936 w 3124"/>
              <a:gd name="T65" fmla="*/ 1188 h 2587"/>
              <a:gd name="T66" fmla="*/ 1385 w 3124"/>
              <a:gd name="T67" fmla="*/ 1623 h 2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24" h="2587">
                <a:moveTo>
                  <a:pt x="1385" y="1623"/>
                </a:moveTo>
                <a:lnTo>
                  <a:pt x="1033" y="1623"/>
                </a:lnTo>
                <a:lnTo>
                  <a:pt x="1033" y="1623"/>
                </a:lnTo>
                <a:cubicBezTo>
                  <a:pt x="1066" y="1588"/>
                  <a:pt x="1100" y="1555"/>
                  <a:pt x="1134" y="1522"/>
                </a:cubicBezTo>
                <a:lnTo>
                  <a:pt x="1134" y="263"/>
                </a:lnTo>
                <a:lnTo>
                  <a:pt x="1230" y="164"/>
                </a:lnTo>
                <a:lnTo>
                  <a:pt x="2889" y="164"/>
                </a:lnTo>
                <a:lnTo>
                  <a:pt x="2889" y="164"/>
                </a:lnTo>
                <a:cubicBezTo>
                  <a:pt x="2906" y="209"/>
                  <a:pt x="2950" y="242"/>
                  <a:pt x="3002" y="242"/>
                </a:cubicBezTo>
                <a:lnTo>
                  <a:pt x="3002" y="242"/>
                </a:lnTo>
                <a:cubicBezTo>
                  <a:pt x="3069" y="242"/>
                  <a:pt x="3123" y="187"/>
                  <a:pt x="3123" y="121"/>
                </a:cubicBezTo>
                <a:lnTo>
                  <a:pt x="3123" y="121"/>
                </a:lnTo>
                <a:cubicBezTo>
                  <a:pt x="3123" y="53"/>
                  <a:pt x="3069" y="0"/>
                  <a:pt x="3002" y="0"/>
                </a:cubicBezTo>
                <a:lnTo>
                  <a:pt x="3002" y="0"/>
                </a:lnTo>
                <a:cubicBezTo>
                  <a:pt x="2945" y="0"/>
                  <a:pt x="2898" y="38"/>
                  <a:pt x="2884" y="90"/>
                </a:cubicBezTo>
                <a:lnTo>
                  <a:pt x="1199" y="90"/>
                </a:lnTo>
                <a:lnTo>
                  <a:pt x="1060" y="233"/>
                </a:lnTo>
                <a:lnTo>
                  <a:pt x="1060" y="1491"/>
                </a:lnTo>
                <a:lnTo>
                  <a:pt x="929" y="1623"/>
                </a:lnTo>
                <a:lnTo>
                  <a:pt x="383" y="1623"/>
                </a:lnTo>
                <a:lnTo>
                  <a:pt x="0" y="2015"/>
                </a:lnTo>
                <a:lnTo>
                  <a:pt x="0" y="2378"/>
                </a:lnTo>
                <a:lnTo>
                  <a:pt x="204" y="2586"/>
                </a:lnTo>
                <a:lnTo>
                  <a:pt x="204" y="2097"/>
                </a:lnTo>
                <a:lnTo>
                  <a:pt x="468" y="1827"/>
                </a:lnTo>
                <a:lnTo>
                  <a:pt x="1374" y="1827"/>
                </a:lnTo>
                <a:lnTo>
                  <a:pt x="1374" y="1827"/>
                </a:lnTo>
                <a:cubicBezTo>
                  <a:pt x="1410" y="2105"/>
                  <a:pt x="1647" y="2321"/>
                  <a:pt x="1936" y="2321"/>
                </a:cubicBezTo>
                <a:lnTo>
                  <a:pt x="1936" y="2321"/>
                </a:lnTo>
                <a:cubicBezTo>
                  <a:pt x="2248" y="2321"/>
                  <a:pt x="2502" y="2068"/>
                  <a:pt x="2502" y="1755"/>
                </a:cubicBezTo>
                <a:lnTo>
                  <a:pt x="2502" y="1755"/>
                </a:lnTo>
                <a:cubicBezTo>
                  <a:pt x="2502" y="1443"/>
                  <a:pt x="2248" y="1188"/>
                  <a:pt x="1936" y="1188"/>
                </a:cubicBezTo>
                <a:lnTo>
                  <a:pt x="1936" y="1188"/>
                </a:lnTo>
                <a:cubicBezTo>
                  <a:pt x="1668" y="1188"/>
                  <a:pt x="1444" y="1374"/>
                  <a:pt x="1385" y="1623"/>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7" name="Freeform 14">
            <a:extLst>
              <a:ext uri="{FF2B5EF4-FFF2-40B4-BE49-F238E27FC236}">
                <a16:creationId xmlns="" xmlns:a16="http://schemas.microsoft.com/office/drawing/2014/main" id="{151F18C5-298C-434D-9ACC-1B51E9378AE5}"/>
              </a:ext>
            </a:extLst>
          </p:cNvPr>
          <p:cNvSpPr>
            <a:spLocks noChangeArrowheads="1"/>
          </p:cNvSpPr>
          <p:nvPr/>
        </p:nvSpPr>
        <p:spPr bwMode="auto">
          <a:xfrm>
            <a:off x="5197347" y="3526424"/>
            <a:ext cx="940419" cy="1434391"/>
          </a:xfrm>
          <a:custGeom>
            <a:avLst/>
            <a:gdLst>
              <a:gd name="T0" fmla="*/ 710 w 2880"/>
              <a:gd name="T1" fmla="*/ 1347 h 4394"/>
              <a:gd name="T2" fmla="*/ 1929 w 2880"/>
              <a:gd name="T3" fmla="*/ 1762 h 4394"/>
              <a:gd name="T4" fmla="*/ 1838 w 2880"/>
              <a:gd name="T5" fmla="*/ 1669 h 4394"/>
              <a:gd name="T6" fmla="*/ 1741 w 2880"/>
              <a:gd name="T7" fmla="*/ 996 h 4394"/>
              <a:gd name="T8" fmla="*/ 1117 w 2880"/>
              <a:gd name="T9" fmla="*/ 996 h 4394"/>
              <a:gd name="T10" fmla="*/ 1003 w 2880"/>
              <a:gd name="T11" fmla="*/ 881 h 4394"/>
              <a:gd name="T12" fmla="*/ 907 w 2880"/>
              <a:gd name="T13" fmla="*/ 157 h 4394"/>
              <a:gd name="T14" fmla="*/ 237 w 2880"/>
              <a:gd name="T15" fmla="*/ 157 h 4394"/>
              <a:gd name="T16" fmla="*/ 121 w 2880"/>
              <a:gd name="T17" fmla="*/ 242 h 4394"/>
              <a:gd name="T18" fmla="*/ 0 w 2880"/>
              <a:gd name="T19" fmla="*/ 121 h 4394"/>
              <a:gd name="T20" fmla="*/ 121 w 2880"/>
              <a:gd name="T21" fmla="*/ 0 h 4394"/>
              <a:gd name="T22" fmla="*/ 938 w 2880"/>
              <a:gd name="T23" fmla="*/ 82 h 4394"/>
              <a:gd name="T24" fmla="*/ 1077 w 2880"/>
              <a:gd name="T25" fmla="*/ 851 h 4394"/>
              <a:gd name="T26" fmla="*/ 1772 w 2880"/>
              <a:gd name="T27" fmla="*/ 922 h 4394"/>
              <a:gd name="T28" fmla="*/ 1911 w 2880"/>
              <a:gd name="T29" fmla="*/ 1638 h 4394"/>
              <a:gd name="T30" fmla="*/ 2495 w 2880"/>
              <a:gd name="T31" fmla="*/ 1762 h 4394"/>
              <a:gd name="T32" fmla="*/ 2879 w 2880"/>
              <a:gd name="T33" fmla="*/ 4184 h 4394"/>
              <a:gd name="T34" fmla="*/ 2675 w 2880"/>
              <a:gd name="T35" fmla="*/ 2236 h 4394"/>
              <a:gd name="T36" fmla="*/ 2047 w 2880"/>
              <a:gd name="T37" fmla="*/ 1965 h 4394"/>
              <a:gd name="T38" fmla="*/ 1911 w 2880"/>
              <a:gd name="T39" fmla="*/ 2678 h 4394"/>
              <a:gd name="T40" fmla="*/ 1148 w 2880"/>
              <a:gd name="T41" fmla="*/ 2819 h 4394"/>
              <a:gd name="T42" fmla="*/ 1077 w 2880"/>
              <a:gd name="T43" fmla="*/ 3210 h 4394"/>
              <a:gd name="T44" fmla="*/ 1158 w 2880"/>
              <a:gd name="T45" fmla="*/ 3324 h 4394"/>
              <a:gd name="T46" fmla="*/ 1037 w 2880"/>
              <a:gd name="T47" fmla="*/ 3445 h 4394"/>
              <a:gd name="T48" fmla="*/ 915 w 2880"/>
              <a:gd name="T49" fmla="*/ 3324 h 4394"/>
              <a:gd name="T50" fmla="*/ 1003 w 2880"/>
              <a:gd name="T51" fmla="*/ 3208 h 4394"/>
              <a:gd name="T52" fmla="*/ 1003 w 2880"/>
              <a:gd name="T53" fmla="*/ 2860 h 4394"/>
              <a:gd name="T54" fmla="*/ 1221 w 2880"/>
              <a:gd name="T55" fmla="*/ 2746 h 4394"/>
              <a:gd name="T56" fmla="*/ 1838 w 2880"/>
              <a:gd name="T57" fmla="*/ 2648 h 4394"/>
              <a:gd name="T58" fmla="*/ 1838 w 2880"/>
              <a:gd name="T59" fmla="*/ 2072 h 4394"/>
              <a:gd name="T60" fmla="*/ 1274 w 2880"/>
              <a:gd name="T61" fmla="*/ 1965 h 4394"/>
              <a:gd name="T62" fmla="*/ 710 w 2880"/>
              <a:gd name="T63" fmla="*/ 2480 h 4394"/>
              <a:gd name="T64" fmla="*/ 143 w 2880"/>
              <a:gd name="T65" fmla="*/ 1914 h 4394"/>
              <a:gd name="T66" fmla="*/ 710 w 2880"/>
              <a:gd name="T67" fmla="*/ 1347 h 4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0" h="4394">
                <a:moveTo>
                  <a:pt x="710" y="1347"/>
                </a:moveTo>
                <a:lnTo>
                  <a:pt x="710" y="1347"/>
                </a:lnTo>
                <a:cubicBezTo>
                  <a:pt x="970" y="1347"/>
                  <a:pt x="1189" y="1522"/>
                  <a:pt x="1255" y="1762"/>
                </a:cubicBezTo>
                <a:lnTo>
                  <a:pt x="1929" y="1762"/>
                </a:lnTo>
                <a:lnTo>
                  <a:pt x="1929" y="1762"/>
                </a:lnTo>
                <a:cubicBezTo>
                  <a:pt x="1898" y="1730"/>
                  <a:pt x="1868" y="1700"/>
                  <a:pt x="1838" y="1669"/>
                </a:cubicBezTo>
                <a:lnTo>
                  <a:pt x="1838" y="1093"/>
                </a:lnTo>
                <a:lnTo>
                  <a:pt x="1741" y="996"/>
                </a:lnTo>
                <a:lnTo>
                  <a:pt x="1221" y="996"/>
                </a:lnTo>
                <a:lnTo>
                  <a:pt x="1117" y="996"/>
                </a:lnTo>
                <a:lnTo>
                  <a:pt x="1117" y="996"/>
                </a:lnTo>
                <a:cubicBezTo>
                  <a:pt x="1079" y="958"/>
                  <a:pt x="1041" y="920"/>
                  <a:pt x="1003" y="881"/>
                </a:cubicBezTo>
                <a:lnTo>
                  <a:pt x="1003" y="254"/>
                </a:lnTo>
                <a:lnTo>
                  <a:pt x="907" y="157"/>
                </a:lnTo>
                <a:lnTo>
                  <a:pt x="237" y="157"/>
                </a:lnTo>
                <a:lnTo>
                  <a:pt x="237" y="157"/>
                </a:lnTo>
                <a:cubicBezTo>
                  <a:pt x="222" y="205"/>
                  <a:pt x="176" y="242"/>
                  <a:pt x="121" y="242"/>
                </a:cubicBezTo>
                <a:lnTo>
                  <a:pt x="121" y="242"/>
                </a:lnTo>
                <a:cubicBezTo>
                  <a:pt x="55" y="242"/>
                  <a:pt x="0" y="187"/>
                  <a:pt x="0" y="121"/>
                </a:cubicBezTo>
                <a:lnTo>
                  <a:pt x="0" y="121"/>
                </a:lnTo>
                <a:cubicBezTo>
                  <a:pt x="0" y="54"/>
                  <a:pt x="55" y="0"/>
                  <a:pt x="121" y="0"/>
                </a:cubicBezTo>
                <a:lnTo>
                  <a:pt x="121" y="0"/>
                </a:lnTo>
                <a:cubicBezTo>
                  <a:pt x="174" y="0"/>
                  <a:pt x="220" y="34"/>
                  <a:pt x="236" y="82"/>
                </a:cubicBezTo>
                <a:lnTo>
                  <a:pt x="938" y="82"/>
                </a:lnTo>
                <a:lnTo>
                  <a:pt x="1077" y="224"/>
                </a:lnTo>
                <a:lnTo>
                  <a:pt x="1077" y="851"/>
                </a:lnTo>
                <a:lnTo>
                  <a:pt x="1148" y="922"/>
                </a:lnTo>
                <a:lnTo>
                  <a:pt x="1772" y="922"/>
                </a:lnTo>
                <a:lnTo>
                  <a:pt x="1911" y="1064"/>
                </a:lnTo>
                <a:lnTo>
                  <a:pt x="1911" y="1638"/>
                </a:lnTo>
                <a:lnTo>
                  <a:pt x="2032" y="1762"/>
                </a:lnTo>
                <a:lnTo>
                  <a:pt x="2495" y="1762"/>
                </a:lnTo>
                <a:lnTo>
                  <a:pt x="2879" y="2153"/>
                </a:lnTo>
                <a:lnTo>
                  <a:pt x="2879" y="4184"/>
                </a:lnTo>
                <a:lnTo>
                  <a:pt x="2675" y="4393"/>
                </a:lnTo>
                <a:lnTo>
                  <a:pt x="2675" y="2236"/>
                </a:lnTo>
                <a:lnTo>
                  <a:pt x="2411" y="1965"/>
                </a:lnTo>
                <a:lnTo>
                  <a:pt x="2047" y="1965"/>
                </a:lnTo>
                <a:lnTo>
                  <a:pt x="1911" y="2103"/>
                </a:lnTo>
                <a:lnTo>
                  <a:pt x="1911" y="2678"/>
                </a:lnTo>
                <a:lnTo>
                  <a:pt x="1772" y="2819"/>
                </a:lnTo>
                <a:lnTo>
                  <a:pt x="1148" y="2819"/>
                </a:lnTo>
                <a:lnTo>
                  <a:pt x="1077" y="2893"/>
                </a:lnTo>
                <a:lnTo>
                  <a:pt x="1077" y="3210"/>
                </a:lnTo>
                <a:lnTo>
                  <a:pt x="1077" y="3210"/>
                </a:lnTo>
                <a:cubicBezTo>
                  <a:pt x="1123" y="3227"/>
                  <a:pt x="1158" y="3272"/>
                  <a:pt x="1158" y="3324"/>
                </a:cubicBezTo>
                <a:lnTo>
                  <a:pt x="1158" y="3324"/>
                </a:lnTo>
                <a:cubicBezTo>
                  <a:pt x="1158" y="3390"/>
                  <a:pt x="1103" y="3445"/>
                  <a:pt x="1037" y="3445"/>
                </a:cubicBezTo>
                <a:lnTo>
                  <a:pt x="1037" y="3445"/>
                </a:lnTo>
                <a:cubicBezTo>
                  <a:pt x="970" y="3445"/>
                  <a:pt x="915" y="3390"/>
                  <a:pt x="915" y="3324"/>
                </a:cubicBezTo>
                <a:lnTo>
                  <a:pt x="915" y="3324"/>
                </a:lnTo>
                <a:cubicBezTo>
                  <a:pt x="915" y="3268"/>
                  <a:pt x="952" y="3222"/>
                  <a:pt x="1003" y="3208"/>
                </a:cubicBezTo>
                <a:lnTo>
                  <a:pt x="1003" y="2860"/>
                </a:lnTo>
                <a:lnTo>
                  <a:pt x="1003" y="2860"/>
                </a:lnTo>
                <a:cubicBezTo>
                  <a:pt x="1041" y="2822"/>
                  <a:pt x="1079" y="2785"/>
                  <a:pt x="1117" y="2746"/>
                </a:cubicBezTo>
                <a:lnTo>
                  <a:pt x="1221" y="2746"/>
                </a:lnTo>
                <a:lnTo>
                  <a:pt x="1741" y="2746"/>
                </a:lnTo>
                <a:lnTo>
                  <a:pt x="1838" y="2648"/>
                </a:lnTo>
                <a:lnTo>
                  <a:pt x="1838" y="2072"/>
                </a:lnTo>
                <a:lnTo>
                  <a:pt x="1838" y="2072"/>
                </a:lnTo>
                <a:cubicBezTo>
                  <a:pt x="1872" y="2036"/>
                  <a:pt x="1908" y="2001"/>
                  <a:pt x="1943" y="1965"/>
                </a:cubicBezTo>
                <a:lnTo>
                  <a:pt x="1274" y="1965"/>
                </a:lnTo>
                <a:lnTo>
                  <a:pt x="1274" y="1965"/>
                </a:lnTo>
                <a:cubicBezTo>
                  <a:pt x="1249" y="2254"/>
                  <a:pt x="1006" y="2480"/>
                  <a:pt x="710" y="2480"/>
                </a:cubicBezTo>
                <a:lnTo>
                  <a:pt x="710" y="2480"/>
                </a:lnTo>
                <a:cubicBezTo>
                  <a:pt x="397" y="2480"/>
                  <a:pt x="143" y="2227"/>
                  <a:pt x="143" y="1914"/>
                </a:cubicBezTo>
                <a:lnTo>
                  <a:pt x="143" y="1914"/>
                </a:lnTo>
                <a:cubicBezTo>
                  <a:pt x="143" y="1601"/>
                  <a:pt x="397" y="1347"/>
                  <a:pt x="710" y="1347"/>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8" name="Freeform 15">
            <a:extLst>
              <a:ext uri="{FF2B5EF4-FFF2-40B4-BE49-F238E27FC236}">
                <a16:creationId xmlns="" xmlns:a16="http://schemas.microsoft.com/office/drawing/2014/main" id="{0CD80377-69C2-0D4B-98A4-0991981372DA}"/>
              </a:ext>
            </a:extLst>
          </p:cNvPr>
          <p:cNvSpPr>
            <a:spLocks noChangeArrowheads="1"/>
          </p:cNvSpPr>
          <p:nvPr/>
        </p:nvSpPr>
        <p:spPr bwMode="auto">
          <a:xfrm>
            <a:off x="6070079" y="4675665"/>
            <a:ext cx="1274534" cy="565980"/>
          </a:xfrm>
          <a:custGeom>
            <a:avLst/>
            <a:gdLst>
              <a:gd name="T0" fmla="*/ 3333 w 3901"/>
              <a:gd name="T1" fmla="*/ 0 h 1732"/>
              <a:gd name="T2" fmla="*/ 3333 w 3901"/>
              <a:gd name="T3" fmla="*/ 0 h 1732"/>
              <a:gd name="T4" fmla="*/ 3900 w 3901"/>
              <a:gd name="T5" fmla="*/ 567 h 1732"/>
              <a:gd name="T6" fmla="*/ 3900 w 3901"/>
              <a:gd name="T7" fmla="*/ 567 h 1732"/>
              <a:gd name="T8" fmla="*/ 3333 w 3901"/>
              <a:gd name="T9" fmla="*/ 1133 h 1732"/>
              <a:gd name="T10" fmla="*/ 3333 w 3901"/>
              <a:gd name="T11" fmla="*/ 1133 h 1732"/>
              <a:gd name="T12" fmla="*/ 2780 w 3901"/>
              <a:gd name="T13" fmla="*/ 689 h 1732"/>
              <a:gd name="T14" fmla="*/ 1024 w 3901"/>
              <a:gd name="T15" fmla="*/ 689 h 1732"/>
              <a:gd name="T16" fmla="*/ 1024 w 3901"/>
              <a:gd name="T17" fmla="*/ 689 h 1732"/>
              <a:gd name="T18" fmla="*/ 1134 w 3901"/>
              <a:gd name="T19" fmla="*/ 799 h 1732"/>
              <a:gd name="T20" fmla="*/ 1134 w 3901"/>
              <a:gd name="T21" fmla="*/ 1477 h 1732"/>
              <a:gd name="T22" fmla="*/ 1230 w 3901"/>
              <a:gd name="T23" fmla="*/ 1576 h 1732"/>
              <a:gd name="T24" fmla="*/ 1586 w 3901"/>
              <a:gd name="T25" fmla="*/ 1576 h 1732"/>
              <a:gd name="T26" fmla="*/ 1586 w 3901"/>
              <a:gd name="T27" fmla="*/ 1576 h 1732"/>
              <a:gd name="T28" fmla="*/ 1703 w 3901"/>
              <a:gd name="T29" fmla="*/ 1489 h 1732"/>
              <a:gd name="T30" fmla="*/ 1703 w 3901"/>
              <a:gd name="T31" fmla="*/ 1489 h 1732"/>
              <a:gd name="T32" fmla="*/ 1824 w 3901"/>
              <a:gd name="T33" fmla="*/ 1610 h 1732"/>
              <a:gd name="T34" fmla="*/ 1824 w 3901"/>
              <a:gd name="T35" fmla="*/ 1610 h 1732"/>
              <a:gd name="T36" fmla="*/ 1703 w 3901"/>
              <a:gd name="T37" fmla="*/ 1731 h 1732"/>
              <a:gd name="T38" fmla="*/ 1703 w 3901"/>
              <a:gd name="T39" fmla="*/ 1731 h 1732"/>
              <a:gd name="T40" fmla="*/ 1588 w 3901"/>
              <a:gd name="T41" fmla="*/ 1650 h 1732"/>
              <a:gd name="T42" fmla="*/ 1199 w 3901"/>
              <a:gd name="T43" fmla="*/ 1650 h 1732"/>
              <a:gd name="T44" fmla="*/ 1060 w 3901"/>
              <a:gd name="T45" fmla="*/ 1508 h 1732"/>
              <a:gd name="T46" fmla="*/ 1060 w 3901"/>
              <a:gd name="T47" fmla="*/ 831 h 1732"/>
              <a:gd name="T48" fmla="*/ 920 w 3901"/>
              <a:gd name="T49" fmla="*/ 689 h 1732"/>
              <a:gd name="T50" fmla="*/ 468 w 3901"/>
              <a:gd name="T51" fmla="*/ 689 h 1732"/>
              <a:gd name="T52" fmla="*/ 204 w 3901"/>
              <a:gd name="T53" fmla="*/ 960 h 1732"/>
              <a:gd name="T54" fmla="*/ 204 w 3901"/>
              <a:gd name="T55" fmla="*/ 1449 h 1732"/>
              <a:gd name="T56" fmla="*/ 0 w 3901"/>
              <a:gd name="T57" fmla="*/ 1239 h 1732"/>
              <a:gd name="T58" fmla="*/ 0 w 3901"/>
              <a:gd name="T59" fmla="*/ 879 h 1732"/>
              <a:gd name="T60" fmla="*/ 383 w 3901"/>
              <a:gd name="T61" fmla="*/ 486 h 1732"/>
              <a:gd name="T62" fmla="*/ 2772 w 3901"/>
              <a:gd name="T63" fmla="*/ 486 h 1732"/>
              <a:gd name="T64" fmla="*/ 2772 w 3901"/>
              <a:gd name="T65" fmla="*/ 486 h 1732"/>
              <a:gd name="T66" fmla="*/ 3333 w 3901"/>
              <a:gd name="T67" fmla="*/ 0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01" h="1732">
                <a:moveTo>
                  <a:pt x="3333" y="0"/>
                </a:moveTo>
                <a:lnTo>
                  <a:pt x="3333" y="0"/>
                </a:lnTo>
                <a:cubicBezTo>
                  <a:pt x="3646" y="0"/>
                  <a:pt x="3900" y="254"/>
                  <a:pt x="3900" y="567"/>
                </a:cubicBezTo>
                <a:lnTo>
                  <a:pt x="3900" y="567"/>
                </a:lnTo>
                <a:cubicBezTo>
                  <a:pt x="3900" y="880"/>
                  <a:pt x="3646" y="1133"/>
                  <a:pt x="3333" y="1133"/>
                </a:cubicBezTo>
                <a:lnTo>
                  <a:pt x="3333" y="1133"/>
                </a:lnTo>
                <a:cubicBezTo>
                  <a:pt x="3062" y="1133"/>
                  <a:pt x="2836" y="943"/>
                  <a:pt x="2780" y="689"/>
                </a:cubicBezTo>
                <a:lnTo>
                  <a:pt x="1024" y="689"/>
                </a:lnTo>
                <a:lnTo>
                  <a:pt x="1024" y="689"/>
                </a:lnTo>
                <a:cubicBezTo>
                  <a:pt x="1060" y="726"/>
                  <a:pt x="1097" y="763"/>
                  <a:pt x="1134" y="799"/>
                </a:cubicBezTo>
                <a:lnTo>
                  <a:pt x="1134" y="1477"/>
                </a:lnTo>
                <a:lnTo>
                  <a:pt x="1230" y="1576"/>
                </a:lnTo>
                <a:lnTo>
                  <a:pt x="1586" y="1576"/>
                </a:lnTo>
                <a:lnTo>
                  <a:pt x="1586" y="1576"/>
                </a:lnTo>
                <a:cubicBezTo>
                  <a:pt x="1601" y="1526"/>
                  <a:pt x="1647" y="1489"/>
                  <a:pt x="1703" y="1489"/>
                </a:cubicBezTo>
                <a:lnTo>
                  <a:pt x="1703" y="1489"/>
                </a:lnTo>
                <a:cubicBezTo>
                  <a:pt x="1770" y="1489"/>
                  <a:pt x="1824" y="1544"/>
                  <a:pt x="1824" y="1610"/>
                </a:cubicBezTo>
                <a:lnTo>
                  <a:pt x="1824" y="1610"/>
                </a:lnTo>
                <a:cubicBezTo>
                  <a:pt x="1824" y="1677"/>
                  <a:pt x="1770" y="1731"/>
                  <a:pt x="1703" y="1731"/>
                </a:cubicBezTo>
                <a:lnTo>
                  <a:pt x="1703" y="1731"/>
                </a:lnTo>
                <a:cubicBezTo>
                  <a:pt x="1649" y="1731"/>
                  <a:pt x="1605" y="1697"/>
                  <a:pt x="1588" y="1650"/>
                </a:cubicBezTo>
                <a:lnTo>
                  <a:pt x="1199" y="1650"/>
                </a:lnTo>
                <a:lnTo>
                  <a:pt x="1060" y="1508"/>
                </a:lnTo>
                <a:lnTo>
                  <a:pt x="1060" y="831"/>
                </a:lnTo>
                <a:lnTo>
                  <a:pt x="920" y="689"/>
                </a:lnTo>
                <a:lnTo>
                  <a:pt x="468" y="689"/>
                </a:lnTo>
                <a:lnTo>
                  <a:pt x="204" y="960"/>
                </a:lnTo>
                <a:lnTo>
                  <a:pt x="204" y="1449"/>
                </a:lnTo>
                <a:lnTo>
                  <a:pt x="0" y="1239"/>
                </a:lnTo>
                <a:lnTo>
                  <a:pt x="0" y="879"/>
                </a:lnTo>
                <a:lnTo>
                  <a:pt x="383" y="486"/>
                </a:lnTo>
                <a:lnTo>
                  <a:pt x="2772" y="486"/>
                </a:lnTo>
                <a:lnTo>
                  <a:pt x="2772" y="486"/>
                </a:lnTo>
                <a:cubicBezTo>
                  <a:pt x="2812" y="211"/>
                  <a:pt x="3048" y="0"/>
                  <a:pt x="3333" y="0"/>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19" name="Freeform 16">
            <a:extLst>
              <a:ext uri="{FF2B5EF4-FFF2-40B4-BE49-F238E27FC236}">
                <a16:creationId xmlns="" xmlns:a16="http://schemas.microsoft.com/office/drawing/2014/main" id="{1C81512C-27F7-6843-B211-A19600761171}"/>
              </a:ext>
            </a:extLst>
          </p:cNvPr>
          <p:cNvSpPr>
            <a:spLocks noChangeArrowheads="1"/>
          </p:cNvSpPr>
          <p:nvPr/>
        </p:nvSpPr>
        <p:spPr bwMode="auto">
          <a:xfrm>
            <a:off x="4530556" y="4862885"/>
            <a:ext cx="1607209" cy="877053"/>
          </a:xfrm>
          <a:custGeom>
            <a:avLst/>
            <a:gdLst>
              <a:gd name="T0" fmla="*/ 566 w 4921"/>
              <a:gd name="T1" fmla="*/ 0 h 2684"/>
              <a:gd name="T2" fmla="*/ 566 w 4921"/>
              <a:gd name="T3" fmla="*/ 0 h 2684"/>
              <a:gd name="T4" fmla="*/ 1126 w 4921"/>
              <a:gd name="T5" fmla="*/ 480 h 2684"/>
              <a:gd name="T6" fmla="*/ 4536 w 4921"/>
              <a:gd name="T7" fmla="*/ 480 h 2684"/>
              <a:gd name="T8" fmla="*/ 4920 w 4921"/>
              <a:gd name="T9" fmla="*/ 873 h 2684"/>
              <a:gd name="T10" fmla="*/ 4920 w 4921"/>
              <a:gd name="T11" fmla="*/ 2683 h 2684"/>
              <a:gd name="T12" fmla="*/ 4716 w 4921"/>
              <a:gd name="T13" fmla="*/ 2683 h 2684"/>
              <a:gd name="T14" fmla="*/ 4716 w 4921"/>
              <a:gd name="T15" fmla="*/ 955 h 2684"/>
              <a:gd name="T16" fmla="*/ 4452 w 4921"/>
              <a:gd name="T17" fmla="*/ 684 h 2684"/>
              <a:gd name="T18" fmla="*/ 4137 w 4921"/>
              <a:gd name="T19" fmla="*/ 684 h 2684"/>
              <a:gd name="T20" fmla="*/ 3994 w 4921"/>
              <a:gd name="T21" fmla="*/ 830 h 2684"/>
              <a:gd name="T22" fmla="*/ 3994 w 4921"/>
              <a:gd name="T23" fmla="*/ 1803 h 2684"/>
              <a:gd name="T24" fmla="*/ 3854 w 4921"/>
              <a:gd name="T25" fmla="*/ 1945 h 2684"/>
              <a:gd name="T26" fmla="*/ 2703 w 4921"/>
              <a:gd name="T27" fmla="*/ 1945 h 2684"/>
              <a:gd name="T28" fmla="*/ 2703 w 4921"/>
              <a:gd name="T29" fmla="*/ 1945 h 2684"/>
              <a:gd name="T30" fmla="*/ 2591 w 4921"/>
              <a:gd name="T31" fmla="*/ 2022 h 2684"/>
              <a:gd name="T32" fmla="*/ 2591 w 4921"/>
              <a:gd name="T33" fmla="*/ 2022 h 2684"/>
              <a:gd name="T34" fmla="*/ 2470 w 4921"/>
              <a:gd name="T35" fmla="*/ 1900 h 2684"/>
              <a:gd name="T36" fmla="*/ 2470 w 4921"/>
              <a:gd name="T37" fmla="*/ 1900 h 2684"/>
              <a:gd name="T38" fmla="*/ 2591 w 4921"/>
              <a:gd name="T39" fmla="*/ 1780 h 2684"/>
              <a:gd name="T40" fmla="*/ 2591 w 4921"/>
              <a:gd name="T41" fmla="*/ 1780 h 2684"/>
              <a:gd name="T42" fmla="*/ 2709 w 4921"/>
              <a:gd name="T43" fmla="*/ 1871 h 2684"/>
              <a:gd name="T44" fmla="*/ 3823 w 4921"/>
              <a:gd name="T45" fmla="*/ 1871 h 2684"/>
              <a:gd name="T46" fmla="*/ 3919 w 4921"/>
              <a:gd name="T47" fmla="*/ 1774 h 2684"/>
              <a:gd name="T48" fmla="*/ 3919 w 4921"/>
              <a:gd name="T49" fmla="*/ 798 h 2684"/>
              <a:gd name="T50" fmla="*/ 3919 w 4921"/>
              <a:gd name="T51" fmla="*/ 798 h 2684"/>
              <a:gd name="T52" fmla="*/ 4033 w 4921"/>
              <a:gd name="T53" fmla="*/ 684 h 2684"/>
              <a:gd name="T54" fmla="*/ 1120 w 4921"/>
              <a:gd name="T55" fmla="*/ 684 h 2684"/>
              <a:gd name="T56" fmla="*/ 1120 w 4921"/>
              <a:gd name="T57" fmla="*/ 684 h 2684"/>
              <a:gd name="T58" fmla="*/ 566 w 4921"/>
              <a:gd name="T59" fmla="*/ 1134 h 2684"/>
              <a:gd name="T60" fmla="*/ 566 w 4921"/>
              <a:gd name="T61" fmla="*/ 1134 h 2684"/>
              <a:gd name="T62" fmla="*/ 0 w 4921"/>
              <a:gd name="T63" fmla="*/ 567 h 2684"/>
              <a:gd name="T64" fmla="*/ 0 w 4921"/>
              <a:gd name="T65" fmla="*/ 567 h 2684"/>
              <a:gd name="T66" fmla="*/ 566 w 4921"/>
              <a:gd name="T67" fmla="*/ 0 h 2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21" h="2684">
                <a:moveTo>
                  <a:pt x="566" y="0"/>
                </a:moveTo>
                <a:lnTo>
                  <a:pt x="566" y="0"/>
                </a:lnTo>
                <a:cubicBezTo>
                  <a:pt x="850" y="0"/>
                  <a:pt x="1084" y="209"/>
                  <a:pt x="1126" y="480"/>
                </a:cubicBezTo>
                <a:lnTo>
                  <a:pt x="4536" y="480"/>
                </a:lnTo>
                <a:lnTo>
                  <a:pt x="4920" y="873"/>
                </a:lnTo>
                <a:lnTo>
                  <a:pt x="4920" y="2683"/>
                </a:lnTo>
                <a:lnTo>
                  <a:pt x="4716" y="2683"/>
                </a:lnTo>
                <a:lnTo>
                  <a:pt x="4716" y="955"/>
                </a:lnTo>
                <a:lnTo>
                  <a:pt x="4452" y="684"/>
                </a:lnTo>
                <a:lnTo>
                  <a:pt x="4137" y="684"/>
                </a:lnTo>
                <a:lnTo>
                  <a:pt x="3994" y="830"/>
                </a:lnTo>
                <a:lnTo>
                  <a:pt x="3994" y="1803"/>
                </a:lnTo>
                <a:lnTo>
                  <a:pt x="3854" y="1945"/>
                </a:lnTo>
                <a:lnTo>
                  <a:pt x="2703" y="1945"/>
                </a:lnTo>
                <a:lnTo>
                  <a:pt x="2703" y="1945"/>
                </a:lnTo>
                <a:cubicBezTo>
                  <a:pt x="2686" y="1990"/>
                  <a:pt x="2642" y="2022"/>
                  <a:pt x="2591" y="2022"/>
                </a:cubicBezTo>
                <a:lnTo>
                  <a:pt x="2591" y="2022"/>
                </a:lnTo>
                <a:cubicBezTo>
                  <a:pt x="2524" y="2022"/>
                  <a:pt x="2470" y="1967"/>
                  <a:pt x="2470" y="1900"/>
                </a:cubicBezTo>
                <a:lnTo>
                  <a:pt x="2470" y="1900"/>
                </a:lnTo>
                <a:cubicBezTo>
                  <a:pt x="2470" y="1834"/>
                  <a:pt x="2524" y="1780"/>
                  <a:pt x="2591" y="1780"/>
                </a:cubicBezTo>
                <a:lnTo>
                  <a:pt x="2591" y="1780"/>
                </a:lnTo>
                <a:cubicBezTo>
                  <a:pt x="2648" y="1780"/>
                  <a:pt x="2695" y="1818"/>
                  <a:pt x="2709" y="1871"/>
                </a:cubicBezTo>
                <a:lnTo>
                  <a:pt x="3823" y="1871"/>
                </a:lnTo>
                <a:lnTo>
                  <a:pt x="3919" y="1774"/>
                </a:lnTo>
                <a:lnTo>
                  <a:pt x="3919" y="798"/>
                </a:lnTo>
                <a:lnTo>
                  <a:pt x="3919" y="798"/>
                </a:lnTo>
                <a:cubicBezTo>
                  <a:pt x="3958" y="760"/>
                  <a:pt x="3995" y="722"/>
                  <a:pt x="4033" y="684"/>
                </a:cubicBezTo>
                <a:lnTo>
                  <a:pt x="1120" y="684"/>
                </a:lnTo>
                <a:lnTo>
                  <a:pt x="1120" y="684"/>
                </a:lnTo>
                <a:cubicBezTo>
                  <a:pt x="1067" y="942"/>
                  <a:pt x="839" y="1134"/>
                  <a:pt x="566" y="1134"/>
                </a:cubicBezTo>
                <a:lnTo>
                  <a:pt x="566" y="1134"/>
                </a:lnTo>
                <a:cubicBezTo>
                  <a:pt x="253" y="1134"/>
                  <a:pt x="0" y="879"/>
                  <a:pt x="0" y="567"/>
                </a:cubicBezTo>
                <a:lnTo>
                  <a:pt x="0" y="567"/>
                </a:lnTo>
                <a:cubicBezTo>
                  <a:pt x="0" y="254"/>
                  <a:pt x="253" y="0"/>
                  <a:pt x="566" y="0"/>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20" name="Freeform 17">
            <a:extLst>
              <a:ext uri="{FF2B5EF4-FFF2-40B4-BE49-F238E27FC236}">
                <a16:creationId xmlns="" xmlns:a16="http://schemas.microsoft.com/office/drawing/2014/main" id="{970C56BA-A720-E043-BAC9-6F0DE37C0448}"/>
              </a:ext>
            </a:extLst>
          </p:cNvPr>
          <p:cNvSpPr>
            <a:spLocks noChangeArrowheads="1"/>
          </p:cNvSpPr>
          <p:nvPr/>
        </p:nvSpPr>
        <p:spPr bwMode="auto">
          <a:xfrm>
            <a:off x="3761516" y="5739938"/>
            <a:ext cx="4683372" cy="733037"/>
          </a:xfrm>
          <a:custGeom>
            <a:avLst/>
            <a:gdLst>
              <a:gd name="T0" fmla="*/ 11731 w 14341"/>
              <a:gd name="T1" fmla="*/ 1110 h 2243"/>
              <a:gd name="T2" fmla="*/ 11731 w 14341"/>
              <a:gd name="T3" fmla="*/ 1838 h 2243"/>
              <a:gd name="T4" fmla="*/ 11842 w 14341"/>
              <a:gd name="T5" fmla="*/ 2027 h 2243"/>
              <a:gd name="T6" fmla="*/ 11627 w 14341"/>
              <a:gd name="T7" fmla="*/ 2242 h 2243"/>
              <a:gd name="T8" fmla="*/ 11412 w 14341"/>
              <a:gd name="T9" fmla="*/ 2027 h 2243"/>
              <a:gd name="T10" fmla="*/ 11527 w 14341"/>
              <a:gd name="T11" fmla="*/ 1193 h 2243"/>
              <a:gd name="T12" fmla="*/ 11263 w 14341"/>
              <a:gd name="T13" fmla="*/ 922 h 2243"/>
              <a:gd name="T14" fmla="*/ 7171 w 14341"/>
              <a:gd name="T15" fmla="*/ 631 h 2243"/>
              <a:gd name="T16" fmla="*/ 6889 w 14341"/>
              <a:gd name="T17" fmla="*/ 919 h 2243"/>
              <a:gd name="T18" fmla="*/ 2813 w 14341"/>
              <a:gd name="T19" fmla="*/ 1193 h 2243"/>
              <a:gd name="T20" fmla="*/ 2813 w 14341"/>
              <a:gd name="T21" fmla="*/ 1837 h 2243"/>
              <a:gd name="T22" fmla="*/ 2928 w 14341"/>
              <a:gd name="T23" fmla="*/ 2027 h 2243"/>
              <a:gd name="T24" fmla="*/ 2713 w 14341"/>
              <a:gd name="T25" fmla="*/ 2242 h 2243"/>
              <a:gd name="T26" fmla="*/ 2498 w 14341"/>
              <a:gd name="T27" fmla="*/ 2027 h 2243"/>
              <a:gd name="T28" fmla="*/ 2609 w 14341"/>
              <a:gd name="T29" fmla="*/ 1110 h 2243"/>
              <a:gd name="T30" fmla="*/ 579 w 14341"/>
              <a:gd name="T31" fmla="*/ 922 h 2243"/>
              <a:gd name="T32" fmla="*/ 314 w 14341"/>
              <a:gd name="T33" fmla="*/ 1497 h 2243"/>
              <a:gd name="T34" fmla="*/ 430 w 14341"/>
              <a:gd name="T35" fmla="*/ 1687 h 2243"/>
              <a:gd name="T36" fmla="*/ 214 w 14341"/>
              <a:gd name="T37" fmla="*/ 1902 h 2243"/>
              <a:gd name="T38" fmla="*/ 0 w 14341"/>
              <a:gd name="T39" fmla="*/ 1687 h 2243"/>
              <a:gd name="T40" fmla="*/ 111 w 14341"/>
              <a:gd name="T41" fmla="*/ 1498 h 2243"/>
              <a:gd name="T42" fmla="*/ 494 w 14341"/>
              <a:gd name="T43" fmla="*/ 717 h 2243"/>
              <a:gd name="T44" fmla="*/ 6805 w 14341"/>
              <a:gd name="T45" fmla="*/ 714 h 2243"/>
              <a:gd name="T46" fmla="*/ 7068 w 14341"/>
              <a:gd name="T47" fmla="*/ 0 h 2243"/>
              <a:gd name="T48" fmla="*/ 7273 w 14341"/>
              <a:gd name="T49" fmla="*/ 444 h 2243"/>
              <a:gd name="T50" fmla="*/ 7536 w 14341"/>
              <a:gd name="T51" fmla="*/ 714 h 2243"/>
              <a:gd name="T52" fmla="*/ 14230 w 14341"/>
              <a:gd name="T53" fmla="*/ 1110 h 2243"/>
              <a:gd name="T54" fmla="*/ 14230 w 14341"/>
              <a:gd name="T55" fmla="*/ 1498 h 2243"/>
              <a:gd name="T56" fmla="*/ 14340 w 14341"/>
              <a:gd name="T57" fmla="*/ 1687 h 2243"/>
              <a:gd name="T58" fmla="*/ 14126 w 14341"/>
              <a:gd name="T59" fmla="*/ 1902 h 2243"/>
              <a:gd name="T60" fmla="*/ 13911 w 14341"/>
              <a:gd name="T61" fmla="*/ 1687 h 2243"/>
              <a:gd name="T62" fmla="*/ 14026 w 14341"/>
              <a:gd name="T63" fmla="*/ 1193 h 2243"/>
              <a:gd name="T64" fmla="*/ 11547 w 14341"/>
              <a:gd name="T65" fmla="*/ 922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341" h="2243">
                <a:moveTo>
                  <a:pt x="11547" y="922"/>
                </a:moveTo>
                <a:lnTo>
                  <a:pt x="11731" y="1110"/>
                </a:lnTo>
                <a:lnTo>
                  <a:pt x="11731" y="1838"/>
                </a:lnTo>
                <a:lnTo>
                  <a:pt x="11731" y="1838"/>
                </a:lnTo>
                <a:cubicBezTo>
                  <a:pt x="11797" y="1875"/>
                  <a:pt x="11842" y="1946"/>
                  <a:pt x="11842" y="2027"/>
                </a:cubicBezTo>
                <a:lnTo>
                  <a:pt x="11842" y="2027"/>
                </a:lnTo>
                <a:cubicBezTo>
                  <a:pt x="11842" y="2146"/>
                  <a:pt x="11745" y="2242"/>
                  <a:pt x="11627" y="2242"/>
                </a:cubicBezTo>
                <a:lnTo>
                  <a:pt x="11627" y="2242"/>
                </a:lnTo>
                <a:cubicBezTo>
                  <a:pt x="11508" y="2242"/>
                  <a:pt x="11412" y="2146"/>
                  <a:pt x="11412" y="2027"/>
                </a:cubicBezTo>
                <a:lnTo>
                  <a:pt x="11412" y="2027"/>
                </a:lnTo>
                <a:cubicBezTo>
                  <a:pt x="11412" y="1945"/>
                  <a:pt x="11458" y="1873"/>
                  <a:pt x="11527" y="1837"/>
                </a:cubicBezTo>
                <a:lnTo>
                  <a:pt x="11527" y="1193"/>
                </a:lnTo>
                <a:lnTo>
                  <a:pt x="11263" y="922"/>
                </a:lnTo>
                <a:lnTo>
                  <a:pt x="11263" y="922"/>
                </a:lnTo>
                <a:cubicBezTo>
                  <a:pt x="9990" y="922"/>
                  <a:pt x="8720" y="919"/>
                  <a:pt x="7451" y="919"/>
                </a:cubicBezTo>
                <a:lnTo>
                  <a:pt x="7171" y="631"/>
                </a:lnTo>
                <a:lnTo>
                  <a:pt x="6889" y="919"/>
                </a:lnTo>
                <a:lnTo>
                  <a:pt x="6889" y="919"/>
                </a:lnTo>
                <a:cubicBezTo>
                  <a:pt x="5620" y="919"/>
                  <a:pt x="4350" y="922"/>
                  <a:pt x="3078" y="922"/>
                </a:cubicBezTo>
                <a:lnTo>
                  <a:pt x="2813" y="1193"/>
                </a:lnTo>
                <a:lnTo>
                  <a:pt x="2813" y="1837"/>
                </a:lnTo>
                <a:lnTo>
                  <a:pt x="2813" y="1837"/>
                </a:lnTo>
                <a:cubicBezTo>
                  <a:pt x="2882" y="1873"/>
                  <a:pt x="2928" y="1945"/>
                  <a:pt x="2928" y="2027"/>
                </a:cubicBezTo>
                <a:lnTo>
                  <a:pt x="2928" y="2027"/>
                </a:lnTo>
                <a:cubicBezTo>
                  <a:pt x="2928" y="2146"/>
                  <a:pt x="2832" y="2242"/>
                  <a:pt x="2713" y="2242"/>
                </a:cubicBezTo>
                <a:lnTo>
                  <a:pt x="2713" y="2242"/>
                </a:lnTo>
                <a:cubicBezTo>
                  <a:pt x="2594" y="2242"/>
                  <a:pt x="2498" y="2146"/>
                  <a:pt x="2498" y="2027"/>
                </a:cubicBezTo>
                <a:lnTo>
                  <a:pt x="2498" y="2027"/>
                </a:lnTo>
                <a:cubicBezTo>
                  <a:pt x="2498" y="1946"/>
                  <a:pt x="2543" y="1875"/>
                  <a:pt x="2609" y="1838"/>
                </a:cubicBezTo>
                <a:lnTo>
                  <a:pt x="2609" y="1110"/>
                </a:lnTo>
                <a:lnTo>
                  <a:pt x="2793" y="922"/>
                </a:lnTo>
                <a:lnTo>
                  <a:pt x="579" y="922"/>
                </a:lnTo>
                <a:lnTo>
                  <a:pt x="314" y="1193"/>
                </a:lnTo>
                <a:lnTo>
                  <a:pt x="314" y="1497"/>
                </a:lnTo>
                <a:lnTo>
                  <a:pt x="314" y="1497"/>
                </a:lnTo>
                <a:cubicBezTo>
                  <a:pt x="383" y="1533"/>
                  <a:pt x="430" y="1605"/>
                  <a:pt x="430" y="1687"/>
                </a:cubicBezTo>
                <a:lnTo>
                  <a:pt x="430" y="1687"/>
                </a:lnTo>
                <a:cubicBezTo>
                  <a:pt x="430" y="1805"/>
                  <a:pt x="333" y="1902"/>
                  <a:pt x="214" y="1902"/>
                </a:cubicBezTo>
                <a:lnTo>
                  <a:pt x="214" y="1902"/>
                </a:lnTo>
                <a:cubicBezTo>
                  <a:pt x="96" y="1902"/>
                  <a:pt x="0" y="1805"/>
                  <a:pt x="0" y="1687"/>
                </a:cubicBezTo>
                <a:lnTo>
                  <a:pt x="0" y="1687"/>
                </a:lnTo>
                <a:cubicBezTo>
                  <a:pt x="0" y="1606"/>
                  <a:pt x="44" y="1536"/>
                  <a:pt x="111" y="1498"/>
                </a:cubicBezTo>
                <a:lnTo>
                  <a:pt x="111" y="1110"/>
                </a:lnTo>
                <a:lnTo>
                  <a:pt x="494" y="717"/>
                </a:lnTo>
                <a:lnTo>
                  <a:pt x="494" y="717"/>
                </a:lnTo>
                <a:cubicBezTo>
                  <a:pt x="2595" y="717"/>
                  <a:pt x="4700" y="714"/>
                  <a:pt x="6805" y="714"/>
                </a:cubicBezTo>
                <a:lnTo>
                  <a:pt x="7068" y="444"/>
                </a:lnTo>
                <a:lnTo>
                  <a:pt x="7068" y="0"/>
                </a:lnTo>
                <a:lnTo>
                  <a:pt x="7273" y="0"/>
                </a:lnTo>
                <a:lnTo>
                  <a:pt x="7273" y="444"/>
                </a:lnTo>
                <a:lnTo>
                  <a:pt x="7536" y="714"/>
                </a:lnTo>
                <a:lnTo>
                  <a:pt x="7536" y="714"/>
                </a:lnTo>
                <a:cubicBezTo>
                  <a:pt x="9641" y="714"/>
                  <a:pt x="11745" y="717"/>
                  <a:pt x="13846" y="717"/>
                </a:cubicBezTo>
                <a:lnTo>
                  <a:pt x="14230" y="1110"/>
                </a:lnTo>
                <a:lnTo>
                  <a:pt x="14230" y="1498"/>
                </a:lnTo>
                <a:lnTo>
                  <a:pt x="14230" y="1498"/>
                </a:lnTo>
                <a:cubicBezTo>
                  <a:pt x="14296" y="1536"/>
                  <a:pt x="14340" y="1606"/>
                  <a:pt x="14340" y="1687"/>
                </a:cubicBezTo>
                <a:lnTo>
                  <a:pt x="14340" y="1687"/>
                </a:lnTo>
                <a:cubicBezTo>
                  <a:pt x="14340" y="1805"/>
                  <a:pt x="14244" y="1902"/>
                  <a:pt x="14126" y="1902"/>
                </a:cubicBezTo>
                <a:lnTo>
                  <a:pt x="14126" y="1902"/>
                </a:lnTo>
                <a:cubicBezTo>
                  <a:pt x="14007" y="1902"/>
                  <a:pt x="13911" y="1805"/>
                  <a:pt x="13911" y="1687"/>
                </a:cubicBezTo>
                <a:lnTo>
                  <a:pt x="13911" y="1687"/>
                </a:lnTo>
                <a:cubicBezTo>
                  <a:pt x="13911" y="1605"/>
                  <a:pt x="13958" y="1533"/>
                  <a:pt x="14026" y="1497"/>
                </a:cubicBezTo>
                <a:lnTo>
                  <a:pt x="14026" y="1193"/>
                </a:lnTo>
                <a:lnTo>
                  <a:pt x="13761" y="922"/>
                </a:lnTo>
                <a:lnTo>
                  <a:pt x="11547" y="922"/>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23" name="Freeform 22">
            <a:extLst>
              <a:ext uri="{FF2B5EF4-FFF2-40B4-BE49-F238E27FC236}">
                <a16:creationId xmlns="" xmlns:a16="http://schemas.microsoft.com/office/drawing/2014/main" id="{4FCE505A-6FF0-8540-B148-139D26BA523B}"/>
              </a:ext>
            </a:extLst>
          </p:cNvPr>
          <p:cNvSpPr>
            <a:spLocks noChangeArrowheads="1"/>
          </p:cNvSpPr>
          <p:nvPr/>
        </p:nvSpPr>
        <p:spPr bwMode="auto">
          <a:xfrm>
            <a:off x="5580427" y="1281229"/>
            <a:ext cx="1196439" cy="1285728"/>
          </a:xfrm>
          <a:custGeom>
            <a:avLst/>
            <a:gdLst>
              <a:gd name="connsiteX0" fmla="*/ 1033242 w 2392877"/>
              <a:gd name="connsiteY0" fmla="*/ 106368 h 2571456"/>
              <a:gd name="connsiteX1" fmla="*/ 763128 w 2392877"/>
              <a:gd name="connsiteY1" fmla="*/ 375227 h 2571456"/>
              <a:gd name="connsiteX2" fmla="*/ 1033242 w 2392877"/>
              <a:gd name="connsiteY2" fmla="*/ 644738 h 2571456"/>
              <a:gd name="connsiteX3" fmla="*/ 1302048 w 2392877"/>
              <a:gd name="connsiteY3" fmla="*/ 375227 h 2571456"/>
              <a:gd name="connsiteX4" fmla="*/ 1033242 w 2392877"/>
              <a:gd name="connsiteY4" fmla="*/ 106368 h 2571456"/>
              <a:gd name="connsiteX5" fmla="*/ 1033242 w 2392877"/>
              <a:gd name="connsiteY5" fmla="*/ 83528 h 2571456"/>
              <a:gd name="connsiteX6" fmla="*/ 1324285 w 2392877"/>
              <a:gd name="connsiteY6" fmla="*/ 375227 h 2571456"/>
              <a:gd name="connsiteX7" fmla="*/ 1033242 w 2392877"/>
              <a:gd name="connsiteY7" fmla="*/ 667578 h 2571456"/>
              <a:gd name="connsiteX8" fmla="*/ 740237 w 2392877"/>
              <a:gd name="connsiteY8" fmla="*/ 375227 h 2571456"/>
              <a:gd name="connsiteX9" fmla="*/ 1033242 w 2392877"/>
              <a:gd name="connsiteY9" fmla="*/ 83528 h 2571456"/>
              <a:gd name="connsiteX10" fmla="*/ 1030557 w 2392877"/>
              <a:gd name="connsiteY10" fmla="*/ 65985 h 2571456"/>
              <a:gd name="connsiteX11" fmla="*/ 719039 w 2392877"/>
              <a:gd name="connsiteY11" fmla="*/ 377617 h 2571456"/>
              <a:gd name="connsiteX12" fmla="*/ 1030557 w 2392877"/>
              <a:gd name="connsiteY12" fmla="*/ 688596 h 2571456"/>
              <a:gd name="connsiteX13" fmla="*/ 1340769 w 2392877"/>
              <a:gd name="connsiteY13" fmla="*/ 377617 h 2571456"/>
              <a:gd name="connsiteX14" fmla="*/ 1030557 w 2392877"/>
              <a:gd name="connsiteY14" fmla="*/ 65985 h 2571456"/>
              <a:gd name="connsiteX15" fmla="*/ 1030557 w 2392877"/>
              <a:gd name="connsiteY15" fmla="*/ 0 h 2571456"/>
              <a:gd name="connsiteX16" fmla="*/ 1406729 w 2392877"/>
              <a:gd name="connsiteY16" fmla="*/ 377617 h 2571456"/>
              <a:gd name="connsiteX17" fmla="*/ 1054721 w 2392877"/>
              <a:gd name="connsiteY17" fmla="*/ 753928 h 2571456"/>
              <a:gd name="connsiteX18" fmla="*/ 1054721 w 2392877"/>
              <a:gd name="connsiteY18" fmla="*/ 1086466 h 2571456"/>
              <a:gd name="connsiteX19" fmla="*/ 1097171 w 2392877"/>
              <a:gd name="connsiteY19" fmla="*/ 1043347 h 2571456"/>
              <a:gd name="connsiteX20" fmla="*/ 1504691 w 2392877"/>
              <a:gd name="connsiteY20" fmla="*/ 1043347 h 2571456"/>
              <a:gd name="connsiteX21" fmla="*/ 1550407 w 2392877"/>
              <a:gd name="connsiteY21" fmla="*/ 995655 h 2571456"/>
              <a:gd name="connsiteX22" fmla="*/ 1550407 w 2392877"/>
              <a:gd name="connsiteY22" fmla="*/ 627184 h 2571456"/>
              <a:gd name="connsiteX23" fmla="*/ 1641184 w 2392877"/>
              <a:gd name="connsiteY23" fmla="*/ 533760 h 2571456"/>
              <a:gd name="connsiteX24" fmla="*/ 1884129 w 2392877"/>
              <a:gd name="connsiteY24" fmla="*/ 533760 h 2571456"/>
              <a:gd name="connsiteX25" fmla="*/ 1962499 w 2392877"/>
              <a:gd name="connsiteY25" fmla="*/ 465815 h 2571456"/>
              <a:gd name="connsiteX26" fmla="*/ 2041521 w 2392877"/>
              <a:gd name="connsiteY26" fmla="*/ 544867 h 2571456"/>
              <a:gd name="connsiteX27" fmla="*/ 1962499 w 2392877"/>
              <a:gd name="connsiteY27" fmla="*/ 623265 h 2571456"/>
              <a:gd name="connsiteX28" fmla="*/ 1892619 w 2392877"/>
              <a:gd name="connsiteY28" fmla="*/ 582759 h 2571456"/>
              <a:gd name="connsiteX29" fmla="*/ 1662083 w 2392877"/>
              <a:gd name="connsiteY29" fmla="*/ 582759 h 2571456"/>
              <a:gd name="connsiteX30" fmla="*/ 1598734 w 2392877"/>
              <a:gd name="connsiteY30" fmla="*/ 646784 h 2571456"/>
              <a:gd name="connsiteX31" fmla="*/ 1598734 w 2392877"/>
              <a:gd name="connsiteY31" fmla="*/ 1016561 h 2571456"/>
              <a:gd name="connsiteX32" fmla="*/ 1524283 w 2392877"/>
              <a:gd name="connsiteY32" fmla="*/ 1091693 h 2571456"/>
              <a:gd name="connsiteX33" fmla="*/ 1117416 w 2392877"/>
              <a:gd name="connsiteY33" fmla="*/ 1091040 h 2571456"/>
              <a:gd name="connsiteX34" fmla="*/ 1054721 w 2392877"/>
              <a:gd name="connsiteY34" fmla="*/ 1155065 h 2571456"/>
              <a:gd name="connsiteX35" fmla="*/ 1055374 w 2392877"/>
              <a:gd name="connsiteY35" fmla="*/ 1891353 h 2571456"/>
              <a:gd name="connsiteX36" fmla="*/ 1112191 w 2392877"/>
              <a:gd name="connsiteY36" fmla="*/ 1948845 h 2571456"/>
              <a:gd name="connsiteX37" fmla="*/ 1229092 w 2392877"/>
              <a:gd name="connsiteY37" fmla="*/ 1829288 h 2571456"/>
              <a:gd name="connsiteX38" fmla="*/ 1660777 w 2392877"/>
              <a:gd name="connsiteY38" fmla="*/ 1829288 h 2571456"/>
              <a:gd name="connsiteX39" fmla="*/ 2023235 w 2392877"/>
              <a:gd name="connsiteY39" fmla="*/ 1532029 h 2571456"/>
              <a:gd name="connsiteX40" fmla="*/ 2392877 w 2392877"/>
              <a:gd name="connsiteY40" fmla="*/ 1902459 h 2571456"/>
              <a:gd name="connsiteX41" fmla="*/ 2023235 w 2392877"/>
              <a:gd name="connsiteY41" fmla="*/ 2272890 h 2571456"/>
              <a:gd name="connsiteX42" fmla="*/ 1658165 w 2392877"/>
              <a:gd name="connsiteY42" fmla="*/ 1962564 h 2571456"/>
              <a:gd name="connsiteX43" fmla="*/ 1284604 w 2392877"/>
              <a:gd name="connsiteY43" fmla="*/ 1962564 h 2571456"/>
              <a:gd name="connsiteX44" fmla="*/ 1112191 w 2392877"/>
              <a:gd name="connsiteY44" fmla="*/ 2139613 h 2571456"/>
              <a:gd name="connsiteX45" fmla="*/ 1112191 w 2392877"/>
              <a:gd name="connsiteY45" fmla="*/ 2571456 h 2571456"/>
              <a:gd name="connsiteX46" fmla="*/ 978964 w 2392877"/>
              <a:gd name="connsiteY46" fmla="*/ 2435566 h 2571456"/>
              <a:gd name="connsiteX47" fmla="*/ 978964 w 2392877"/>
              <a:gd name="connsiteY47" fmla="*/ 2086041 h 2571456"/>
              <a:gd name="connsiteX48" fmla="*/ 1078885 w 2392877"/>
              <a:gd name="connsiteY48" fmla="*/ 1983471 h 2571456"/>
              <a:gd name="connsiteX49" fmla="*/ 1007046 w 2392877"/>
              <a:gd name="connsiteY49" fmla="*/ 1912259 h 2571456"/>
              <a:gd name="connsiteX50" fmla="*/ 1007046 w 2392877"/>
              <a:gd name="connsiteY50" fmla="*/ 1535295 h 2571456"/>
              <a:gd name="connsiteX51" fmla="*/ 945003 w 2392877"/>
              <a:gd name="connsiteY51" fmla="*/ 1470617 h 2571456"/>
              <a:gd name="connsiteX52" fmla="*/ 536830 w 2392877"/>
              <a:gd name="connsiteY52" fmla="*/ 1470617 h 2571456"/>
              <a:gd name="connsiteX53" fmla="*/ 462379 w 2392877"/>
              <a:gd name="connsiteY53" fmla="*/ 1396139 h 2571456"/>
              <a:gd name="connsiteX54" fmla="*/ 462379 w 2392877"/>
              <a:gd name="connsiteY54" fmla="*/ 986509 h 2571456"/>
              <a:gd name="connsiteX55" fmla="*/ 400337 w 2392877"/>
              <a:gd name="connsiteY55" fmla="*/ 921830 h 2571456"/>
              <a:gd name="connsiteX56" fmla="*/ 152820 w 2392877"/>
              <a:gd name="connsiteY56" fmla="*/ 921830 h 2571456"/>
              <a:gd name="connsiteX57" fmla="*/ 79022 w 2392877"/>
              <a:gd name="connsiteY57" fmla="*/ 973442 h 2571456"/>
              <a:gd name="connsiteX58" fmla="*/ 0 w 2392877"/>
              <a:gd name="connsiteY58" fmla="*/ 894391 h 2571456"/>
              <a:gd name="connsiteX59" fmla="*/ 79022 w 2392877"/>
              <a:gd name="connsiteY59" fmla="*/ 814686 h 2571456"/>
              <a:gd name="connsiteX60" fmla="*/ 156086 w 2392877"/>
              <a:gd name="connsiteY60" fmla="*/ 873485 h 2571456"/>
              <a:gd name="connsiteX61" fmla="*/ 419929 w 2392877"/>
              <a:gd name="connsiteY61" fmla="*/ 873485 h 2571456"/>
              <a:gd name="connsiteX62" fmla="*/ 510707 w 2392877"/>
              <a:gd name="connsiteY62" fmla="*/ 966909 h 2571456"/>
              <a:gd name="connsiteX63" fmla="*/ 510707 w 2392877"/>
              <a:gd name="connsiteY63" fmla="*/ 1375886 h 2571456"/>
              <a:gd name="connsiteX64" fmla="*/ 557075 w 2392877"/>
              <a:gd name="connsiteY64" fmla="*/ 1422271 h 2571456"/>
              <a:gd name="connsiteX65" fmla="*/ 964596 w 2392877"/>
              <a:gd name="connsiteY65" fmla="*/ 1422271 h 2571456"/>
              <a:gd name="connsiteX66" fmla="*/ 1006393 w 2392877"/>
              <a:gd name="connsiteY66" fmla="*/ 1465390 h 2571456"/>
              <a:gd name="connsiteX67" fmla="*/ 1006393 w 2392877"/>
              <a:gd name="connsiteY67" fmla="*/ 753928 h 2571456"/>
              <a:gd name="connsiteX68" fmla="*/ 652425 w 2392877"/>
              <a:gd name="connsiteY68" fmla="*/ 377617 h 2571456"/>
              <a:gd name="connsiteX69" fmla="*/ 1030557 w 2392877"/>
              <a:gd name="connsiteY69" fmla="*/ 0 h 257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92877" h="2571456">
                <a:moveTo>
                  <a:pt x="1033242" y="106368"/>
                </a:moveTo>
                <a:cubicBezTo>
                  <a:pt x="884123" y="106368"/>
                  <a:pt x="763128" y="226441"/>
                  <a:pt x="763128" y="375227"/>
                </a:cubicBezTo>
                <a:cubicBezTo>
                  <a:pt x="763128" y="524012"/>
                  <a:pt x="884123" y="644738"/>
                  <a:pt x="1033242" y="644738"/>
                </a:cubicBezTo>
                <a:cubicBezTo>
                  <a:pt x="1181707" y="644738"/>
                  <a:pt x="1302048" y="524012"/>
                  <a:pt x="1302048" y="375227"/>
                </a:cubicBezTo>
                <a:cubicBezTo>
                  <a:pt x="1302048" y="226441"/>
                  <a:pt x="1181707" y="106368"/>
                  <a:pt x="1033242" y="106368"/>
                </a:cubicBezTo>
                <a:close/>
                <a:moveTo>
                  <a:pt x="1033242" y="83528"/>
                </a:moveTo>
                <a:cubicBezTo>
                  <a:pt x="1194133" y="83528"/>
                  <a:pt x="1324285" y="215347"/>
                  <a:pt x="1324285" y="375227"/>
                </a:cubicBezTo>
                <a:cubicBezTo>
                  <a:pt x="1324285" y="535759"/>
                  <a:pt x="1194133" y="667578"/>
                  <a:pt x="1033242" y="667578"/>
                </a:cubicBezTo>
                <a:cubicBezTo>
                  <a:pt x="871697" y="667578"/>
                  <a:pt x="740237" y="535759"/>
                  <a:pt x="740237" y="375227"/>
                </a:cubicBezTo>
                <a:cubicBezTo>
                  <a:pt x="740237" y="215347"/>
                  <a:pt x="871697" y="83528"/>
                  <a:pt x="1033242" y="83528"/>
                </a:cubicBezTo>
                <a:close/>
                <a:moveTo>
                  <a:pt x="1030557" y="65985"/>
                </a:moveTo>
                <a:cubicBezTo>
                  <a:pt x="858144" y="65985"/>
                  <a:pt x="719039" y="205795"/>
                  <a:pt x="719039" y="377617"/>
                </a:cubicBezTo>
                <a:cubicBezTo>
                  <a:pt x="719039" y="549440"/>
                  <a:pt x="858144" y="688596"/>
                  <a:pt x="1030557" y="688596"/>
                </a:cubicBezTo>
                <a:cubicBezTo>
                  <a:pt x="1201663" y="688596"/>
                  <a:pt x="1340769" y="549440"/>
                  <a:pt x="1340769" y="377617"/>
                </a:cubicBezTo>
                <a:cubicBezTo>
                  <a:pt x="1340769" y="205795"/>
                  <a:pt x="1201663" y="65985"/>
                  <a:pt x="1030557" y="65985"/>
                </a:cubicBezTo>
                <a:close/>
                <a:moveTo>
                  <a:pt x="1030557" y="0"/>
                </a:moveTo>
                <a:cubicBezTo>
                  <a:pt x="1238235" y="0"/>
                  <a:pt x="1406729" y="168556"/>
                  <a:pt x="1406729" y="377617"/>
                </a:cubicBezTo>
                <a:cubicBezTo>
                  <a:pt x="1406729" y="577532"/>
                  <a:pt x="1251297" y="741515"/>
                  <a:pt x="1054721" y="753928"/>
                </a:cubicBezTo>
                <a:lnTo>
                  <a:pt x="1054721" y="1086466"/>
                </a:lnTo>
                <a:lnTo>
                  <a:pt x="1097171" y="1043347"/>
                </a:lnTo>
                <a:lnTo>
                  <a:pt x="1504691" y="1043347"/>
                </a:lnTo>
                <a:lnTo>
                  <a:pt x="1550407" y="995655"/>
                </a:lnTo>
                <a:lnTo>
                  <a:pt x="1550407" y="627184"/>
                </a:lnTo>
                <a:lnTo>
                  <a:pt x="1641184" y="533760"/>
                </a:lnTo>
                <a:lnTo>
                  <a:pt x="1884129" y="533760"/>
                </a:lnTo>
                <a:cubicBezTo>
                  <a:pt x="1889354" y="495214"/>
                  <a:pt x="1922661" y="465815"/>
                  <a:pt x="1962499" y="465815"/>
                </a:cubicBezTo>
                <a:cubicBezTo>
                  <a:pt x="2005602" y="465815"/>
                  <a:pt x="2041521" y="501748"/>
                  <a:pt x="2041521" y="544867"/>
                </a:cubicBezTo>
                <a:cubicBezTo>
                  <a:pt x="2041521" y="589292"/>
                  <a:pt x="2005602" y="623265"/>
                  <a:pt x="1962499" y="623265"/>
                </a:cubicBezTo>
                <a:cubicBezTo>
                  <a:pt x="1932457" y="623265"/>
                  <a:pt x="1906334" y="606932"/>
                  <a:pt x="1892619" y="582759"/>
                </a:cubicBezTo>
                <a:lnTo>
                  <a:pt x="1662083" y="582759"/>
                </a:lnTo>
                <a:lnTo>
                  <a:pt x="1598734" y="646784"/>
                </a:lnTo>
                <a:lnTo>
                  <a:pt x="1598734" y="1016561"/>
                </a:lnTo>
                <a:cubicBezTo>
                  <a:pt x="1573917" y="1041387"/>
                  <a:pt x="1549753" y="1066214"/>
                  <a:pt x="1524283" y="1091693"/>
                </a:cubicBezTo>
                <a:cubicBezTo>
                  <a:pt x="1388443" y="1091693"/>
                  <a:pt x="1252603" y="1091040"/>
                  <a:pt x="1117416" y="1091040"/>
                </a:cubicBezTo>
                <a:lnTo>
                  <a:pt x="1054721" y="1155065"/>
                </a:lnTo>
                <a:cubicBezTo>
                  <a:pt x="1054721" y="1403978"/>
                  <a:pt x="1055374" y="1643092"/>
                  <a:pt x="1055374" y="1891353"/>
                </a:cubicBezTo>
                <a:lnTo>
                  <a:pt x="1112191" y="1948845"/>
                </a:lnTo>
                <a:lnTo>
                  <a:pt x="1229092" y="1829288"/>
                </a:lnTo>
                <a:lnTo>
                  <a:pt x="1660777" y="1829288"/>
                </a:lnTo>
                <a:cubicBezTo>
                  <a:pt x="1694737" y="1659425"/>
                  <a:pt x="1843639" y="1532029"/>
                  <a:pt x="2023235" y="1532029"/>
                </a:cubicBezTo>
                <a:cubicBezTo>
                  <a:pt x="2227648" y="1532029"/>
                  <a:pt x="2392877" y="1697971"/>
                  <a:pt x="2392877" y="1902459"/>
                </a:cubicBezTo>
                <a:cubicBezTo>
                  <a:pt x="2392877" y="2106294"/>
                  <a:pt x="2227648" y="2272890"/>
                  <a:pt x="2023235" y="2272890"/>
                </a:cubicBezTo>
                <a:cubicBezTo>
                  <a:pt x="1839720" y="2272890"/>
                  <a:pt x="1686900" y="2138307"/>
                  <a:pt x="1658165" y="1962564"/>
                </a:cubicBezTo>
                <a:lnTo>
                  <a:pt x="1284604" y="1962564"/>
                </a:lnTo>
                <a:lnTo>
                  <a:pt x="1112191" y="2139613"/>
                </a:lnTo>
                <a:lnTo>
                  <a:pt x="1112191" y="2571456"/>
                </a:lnTo>
                <a:lnTo>
                  <a:pt x="978964" y="2435566"/>
                </a:lnTo>
                <a:lnTo>
                  <a:pt x="978964" y="2086041"/>
                </a:lnTo>
                <a:lnTo>
                  <a:pt x="1078885" y="1983471"/>
                </a:lnTo>
                <a:cubicBezTo>
                  <a:pt x="1055374" y="1959298"/>
                  <a:pt x="1031210" y="1935778"/>
                  <a:pt x="1007046" y="1912259"/>
                </a:cubicBezTo>
                <a:lnTo>
                  <a:pt x="1007046" y="1535295"/>
                </a:lnTo>
                <a:lnTo>
                  <a:pt x="945003" y="1470617"/>
                </a:lnTo>
                <a:lnTo>
                  <a:pt x="536830" y="1470617"/>
                </a:lnTo>
                <a:cubicBezTo>
                  <a:pt x="512013" y="1445791"/>
                  <a:pt x="487849" y="1420965"/>
                  <a:pt x="462379" y="1396139"/>
                </a:cubicBezTo>
                <a:lnTo>
                  <a:pt x="462379" y="986509"/>
                </a:lnTo>
                <a:lnTo>
                  <a:pt x="400337" y="921830"/>
                </a:lnTo>
                <a:lnTo>
                  <a:pt x="152820" y="921830"/>
                </a:lnTo>
                <a:cubicBezTo>
                  <a:pt x="141718" y="952536"/>
                  <a:pt x="112329" y="973442"/>
                  <a:pt x="79022" y="973442"/>
                </a:cubicBezTo>
                <a:cubicBezTo>
                  <a:pt x="35266" y="973442"/>
                  <a:pt x="0" y="937510"/>
                  <a:pt x="0" y="894391"/>
                </a:cubicBezTo>
                <a:cubicBezTo>
                  <a:pt x="0" y="849966"/>
                  <a:pt x="35266" y="814686"/>
                  <a:pt x="79022" y="814686"/>
                </a:cubicBezTo>
                <a:cubicBezTo>
                  <a:pt x="116248" y="814686"/>
                  <a:pt x="146943" y="839512"/>
                  <a:pt x="156086" y="873485"/>
                </a:cubicBezTo>
                <a:lnTo>
                  <a:pt x="419929" y="873485"/>
                </a:lnTo>
                <a:lnTo>
                  <a:pt x="510707" y="966909"/>
                </a:lnTo>
                <a:lnTo>
                  <a:pt x="510707" y="1375886"/>
                </a:lnTo>
                <a:lnTo>
                  <a:pt x="557075" y="1422271"/>
                </a:lnTo>
                <a:lnTo>
                  <a:pt x="964596" y="1422271"/>
                </a:lnTo>
                <a:lnTo>
                  <a:pt x="1006393" y="1465390"/>
                </a:lnTo>
                <a:lnTo>
                  <a:pt x="1006393" y="753928"/>
                </a:lnTo>
                <a:cubicBezTo>
                  <a:pt x="809163" y="742822"/>
                  <a:pt x="652425" y="577532"/>
                  <a:pt x="652425" y="377617"/>
                </a:cubicBezTo>
                <a:cubicBezTo>
                  <a:pt x="652425" y="168556"/>
                  <a:pt x="822225" y="0"/>
                  <a:pt x="1030557" y="0"/>
                </a:cubicBezTo>
                <a:close/>
              </a:path>
            </a:pathLst>
          </a:custGeom>
          <a:solidFill>
            <a:schemeClr val="bg1">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2" name="TextBox 31">
            <a:extLst>
              <a:ext uri="{FF2B5EF4-FFF2-40B4-BE49-F238E27FC236}">
                <a16:creationId xmlns="" xmlns:a16="http://schemas.microsoft.com/office/drawing/2014/main" id="{68124F92-DF0E-084D-9489-97121A325D42}"/>
              </a:ext>
            </a:extLst>
          </p:cNvPr>
          <p:cNvSpPr txBox="1"/>
          <p:nvPr/>
        </p:nvSpPr>
        <p:spPr>
          <a:xfrm>
            <a:off x="3191605" y="2127361"/>
            <a:ext cx="1845377" cy="646331"/>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Identify the Important </a:t>
            </a:r>
          </a:p>
          <a:p>
            <a:r>
              <a:rPr lang="en-US" sz="1200" b="1" dirty="0" smtClean="0">
                <a:solidFill>
                  <a:schemeClr val="bg1"/>
                </a:solidFill>
                <a:latin typeface="Poppins" pitchFamily="2" charset="77"/>
                <a:ea typeface="League Spartan" charset="0"/>
                <a:cs typeface="Poppins" pitchFamily="2" charset="77"/>
              </a:rPr>
              <a:t>Characteristics of </a:t>
            </a:r>
          </a:p>
          <a:p>
            <a:r>
              <a:rPr lang="en-US" sz="1200" b="1" dirty="0" smtClean="0">
                <a:solidFill>
                  <a:schemeClr val="bg1"/>
                </a:solidFill>
                <a:latin typeface="Poppins" pitchFamily="2" charset="77"/>
                <a:ea typeface="League Spartan" charset="0"/>
                <a:cs typeface="Poppins" pitchFamily="2" charset="77"/>
              </a:rPr>
              <a:t>Secondary Storage</a:t>
            </a:r>
            <a:endParaRPr lang="en-US" sz="1200" b="1" dirty="0">
              <a:solidFill>
                <a:schemeClr val="bg1"/>
              </a:solidFill>
              <a:latin typeface="Poppins" pitchFamily="2" charset="77"/>
              <a:ea typeface="League Spartan" charset="0"/>
              <a:cs typeface="Poppins" pitchFamily="2" charset="77"/>
            </a:endParaRPr>
          </a:p>
        </p:txBody>
      </p:sp>
      <p:sp>
        <p:nvSpPr>
          <p:cNvPr id="34" name="TextBox 33">
            <a:extLst>
              <a:ext uri="{FF2B5EF4-FFF2-40B4-BE49-F238E27FC236}">
                <a16:creationId xmlns="" xmlns:a16="http://schemas.microsoft.com/office/drawing/2014/main" id="{D4C8A24D-1D6D-C944-A67A-BE22D02C99CE}"/>
              </a:ext>
            </a:extLst>
          </p:cNvPr>
          <p:cNvSpPr txBox="1"/>
          <p:nvPr/>
        </p:nvSpPr>
        <p:spPr>
          <a:xfrm>
            <a:off x="2321498" y="3029206"/>
            <a:ext cx="2036135" cy="461665"/>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Understand Performance </a:t>
            </a:r>
          </a:p>
          <a:p>
            <a:r>
              <a:rPr lang="en-US" sz="1200" b="1" dirty="0" smtClean="0">
                <a:solidFill>
                  <a:schemeClr val="bg1"/>
                </a:solidFill>
                <a:latin typeface="Poppins" pitchFamily="2" charset="77"/>
                <a:ea typeface="League Spartan" charset="0"/>
                <a:cs typeface="Poppins" pitchFamily="2" charset="77"/>
              </a:rPr>
              <a:t>Enhancement Methods</a:t>
            </a:r>
            <a:endParaRPr lang="en-US" sz="1200" b="1" dirty="0">
              <a:solidFill>
                <a:schemeClr val="bg1"/>
              </a:solidFill>
              <a:latin typeface="Poppins" pitchFamily="2" charset="77"/>
              <a:ea typeface="League Spartan" charset="0"/>
              <a:cs typeface="Poppins" pitchFamily="2" charset="77"/>
            </a:endParaRPr>
          </a:p>
        </p:txBody>
      </p:sp>
      <p:sp>
        <p:nvSpPr>
          <p:cNvPr id="36" name="TextBox 35">
            <a:extLst>
              <a:ext uri="{FF2B5EF4-FFF2-40B4-BE49-F238E27FC236}">
                <a16:creationId xmlns="" xmlns:a16="http://schemas.microsoft.com/office/drawing/2014/main" id="{C54D6C8D-EEE0-CA49-BEF3-7BF5D1298427}"/>
              </a:ext>
            </a:extLst>
          </p:cNvPr>
          <p:cNvSpPr txBox="1"/>
          <p:nvPr/>
        </p:nvSpPr>
        <p:spPr>
          <a:xfrm>
            <a:off x="3351104" y="3839393"/>
            <a:ext cx="1904689" cy="646331"/>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Understand Solid-State </a:t>
            </a:r>
          </a:p>
          <a:p>
            <a:r>
              <a:rPr lang="en-US" sz="1200" b="1" dirty="0" smtClean="0">
                <a:solidFill>
                  <a:schemeClr val="bg1"/>
                </a:solidFill>
                <a:latin typeface="Poppins" pitchFamily="2" charset="77"/>
                <a:ea typeface="League Spartan" charset="0"/>
                <a:cs typeface="Poppins" pitchFamily="2" charset="77"/>
              </a:rPr>
              <a:t>Storage with its </a:t>
            </a:r>
          </a:p>
          <a:p>
            <a:r>
              <a:rPr lang="en-US" sz="1200" b="1" dirty="0">
                <a:solidFill>
                  <a:schemeClr val="bg1"/>
                </a:solidFill>
                <a:latin typeface="Poppins" pitchFamily="2" charset="77"/>
                <a:ea typeface="League Spartan" charset="0"/>
                <a:cs typeface="Poppins" pitchFamily="2" charset="77"/>
              </a:rPr>
              <a:t>D</a:t>
            </a:r>
            <a:r>
              <a:rPr lang="en-US" sz="1200" b="1" dirty="0" smtClean="0">
                <a:solidFill>
                  <a:schemeClr val="bg1"/>
                </a:solidFill>
                <a:latin typeface="Poppins" pitchFamily="2" charset="77"/>
                <a:ea typeface="League Spartan" charset="0"/>
                <a:cs typeface="Poppins" pitchFamily="2" charset="77"/>
              </a:rPr>
              <a:t>ifferent Types</a:t>
            </a:r>
            <a:endParaRPr lang="en-US" sz="1200" b="1" dirty="0">
              <a:solidFill>
                <a:schemeClr val="bg1"/>
              </a:solidFill>
              <a:latin typeface="Poppins" pitchFamily="2" charset="77"/>
              <a:ea typeface="League Spartan" charset="0"/>
              <a:cs typeface="Poppins" pitchFamily="2" charset="77"/>
            </a:endParaRPr>
          </a:p>
        </p:txBody>
      </p:sp>
      <p:sp>
        <p:nvSpPr>
          <p:cNvPr id="38" name="TextBox 37">
            <a:extLst>
              <a:ext uri="{FF2B5EF4-FFF2-40B4-BE49-F238E27FC236}">
                <a16:creationId xmlns="" xmlns:a16="http://schemas.microsoft.com/office/drawing/2014/main" id="{11D53481-BAF1-9742-A32C-28A8ACE19087}"/>
              </a:ext>
            </a:extLst>
          </p:cNvPr>
          <p:cNvSpPr txBox="1"/>
          <p:nvPr/>
        </p:nvSpPr>
        <p:spPr>
          <a:xfrm>
            <a:off x="2563080" y="4785608"/>
            <a:ext cx="2098651" cy="461665"/>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Understand Mass Storage</a:t>
            </a:r>
          </a:p>
          <a:p>
            <a:r>
              <a:rPr lang="en-US" sz="1200" b="1" dirty="0" smtClean="0">
                <a:solidFill>
                  <a:schemeClr val="bg1"/>
                </a:solidFill>
                <a:latin typeface="Poppins" pitchFamily="2" charset="77"/>
                <a:ea typeface="League Spartan" charset="0"/>
                <a:cs typeface="Poppins" pitchFamily="2" charset="77"/>
              </a:rPr>
              <a:t>and Mass Storage Devices</a:t>
            </a:r>
            <a:endParaRPr lang="en-US" sz="1200" b="1" dirty="0">
              <a:solidFill>
                <a:schemeClr val="bg1"/>
              </a:solidFill>
              <a:latin typeface="Poppins" pitchFamily="2" charset="77"/>
              <a:ea typeface="League Spartan" charset="0"/>
              <a:cs typeface="Poppins" pitchFamily="2" charset="77"/>
            </a:endParaRPr>
          </a:p>
        </p:txBody>
      </p:sp>
      <p:sp>
        <p:nvSpPr>
          <p:cNvPr id="40" name="TextBox 39">
            <a:extLst>
              <a:ext uri="{FF2B5EF4-FFF2-40B4-BE49-F238E27FC236}">
                <a16:creationId xmlns="" xmlns:a16="http://schemas.microsoft.com/office/drawing/2014/main" id="{B5D0FA34-0400-6C4A-95A2-79CA8D11DD17}"/>
              </a:ext>
            </a:extLst>
          </p:cNvPr>
          <p:cNvSpPr txBox="1"/>
          <p:nvPr/>
        </p:nvSpPr>
        <p:spPr>
          <a:xfrm>
            <a:off x="6883070" y="3635701"/>
            <a:ext cx="2016899" cy="646331"/>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Understand Optical </a:t>
            </a:r>
          </a:p>
          <a:p>
            <a:r>
              <a:rPr lang="en-US" sz="1200" b="1" dirty="0" smtClean="0">
                <a:solidFill>
                  <a:schemeClr val="bg1"/>
                </a:solidFill>
                <a:latin typeface="Poppins" pitchFamily="2" charset="77"/>
                <a:ea typeface="League Spartan" charset="0"/>
                <a:cs typeface="Poppins" pitchFamily="2" charset="77"/>
              </a:rPr>
              <a:t>Storage with its Different</a:t>
            </a:r>
          </a:p>
          <a:p>
            <a:r>
              <a:rPr lang="en-US" sz="1200" b="1" dirty="0" smtClean="0">
                <a:solidFill>
                  <a:schemeClr val="bg1"/>
                </a:solidFill>
                <a:latin typeface="Poppins" pitchFamily="2" charset="77"/>
                <a:ea typeface="League Spartan" charset="0"/>
                <a:cs typeface="Poppins" pitchFamily="2" charset="77"/>
              </a:rPr>
              <a:t>Types</a:t>
            </a:r>
            <a:endParaRPr lang="en-US" sz="1200" b="1" dirty="0">
              <a:solidFill>
                <a:schemeClr val="bg1"/>
              </a:solidFill>
              <a:latin typeface="Poppins" pitchFamily="2" charset="77"/>
              <a:ea typeface="League Spartan" charset="0"/>
              <a:cs typeface="Poppins" pitchFamily="2" charset="77"/>
            </a:endParaRPr>
          </a:p>
        </p:txBody>
      </p:sp>
      <p:sp>
        <p:nvSpPr>
          <p:cNvPr id="42" name="TextBox 41">
            <a:extLst>
              <a:ext uri="{FF2B5EF4-FFF2-40B4-BE49-F238E27FC236}">
                <a16:creationId xmlns="" xmlns:a16="http://schemas.microsoft.com/office/drawing/2014/main" id="{C68C0965-AC9F-AA4A-8FC3-00D23923340C}"/>
              </a:ext>
            </a:extLst>
          </p:cNvPr>
          <p:cNvSpPr txBox="1"/>
          <p:nvPr/>
        </p:nvSpPr>
        <p:spPr>
          <a:xfrm>
            <a:off x="7307853" y="4589689"/>
            <a:ext cx="2133918" cy="461665"/>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Understand Cloud Storage </a:t>
            </a:r>
          </a:p>
          <a:p>
            <a:r>
              <a:rPr lang="en-US" sz="1200" b="1" dirty="0" smtClean="0">
                <a:solidFill>
                  <a:schemeClr val="bg1"/>
                </a:solidFill>
                <a:latin typeface="Poppins" pitchFamily="2" charset="77"/>
                <a:ea typeface="League Spartan" charset="0"/>
                <a:cs typeface="Poppins" pitchFamily="2" charset="77"/>
              </a:rPr>
              <a:t>and Cloud Services</a:t>
            </a:r>
            <a:endParaRPr lang="en-US" sz="1200" b="1" dirty="0">
              <a:solidFill>
                <a:schemeClr val="bg1"/>
              </a:solidFill>
              <a:latin typeface="Poppins" pitchFamily="2" charset="77"/>
              <a:ea typeface="League Spartan" charset="0"/>
              <a:cs typeface="Poppins" pitchFamily="2" charset="77"/>
            </a:endParaRPr>
          </a:p>
        </p:txBody>
      </p:sp>
      <p:sp>
        <p:nvSpPr>
          <p:cNvPr id="44" name="TextBox 43">
            <a:extLst>
              <a:ext uri="{FF2B5EF4-FFF2-40B4-BE49-F238E27FC236}">
                <a16:creationId xmlns="" xmlns:a16="http://schemas.microsoft.com/office/drawing/2014/main" id="{2A88C8A6-A1EF-4C4D-9477-83574150EA5E}"/>
              </a:ext>
            </a:extLst>
          </p:cNvPr>
          <p:cNvSpPr txBox="1"/>
          <p:nvPr/>
        </p:nvSpPr>
        <p:spPr>
          <a:xfrm>
            <a:off x="7909146" y="2788777"/>
            <a:ext cx="1970411" cy="646331"/>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Understand the Working</a:t>
            </a:r>
          </a:p>
          <a:p>
            <a:r>
              <a:rPr lang="en-US" sz="1200" b="1" dirty="0" smtClean="0">
                <a:solidFill>
                  <a:schemeClr val="bg1"/>
                </a:solidFill>
                <a:latin typeface="Poppins" pitchFamily="2" charset="77"/>
                <a:ea typeface="League Spartan" charset="0"/>
                <a:cs typeface="Poppins" pitchFamily="2" charset="77"/>
              </a:rPr>
              <a:t>Mechanism of Hard </a:t>
            </a:r>
          </a:p>
          <a:p>
            <a:r>
              <a:rPr lang="en-US" sz="1200" b="1" dirty="0" smtClean="0">
                <a:solidFill>
                  <a:schemeClr val="bg1"/>
                </a:solidFill>
                <a:latin typeface="Poppins" pitchFamily="2" charset="77"/>
                <a:ea typeface="League Spartan" charset="0"/>
                <a:cs typeface="Poppins" pitchFamily="2" charset="77"/>
              </a:rPr>
              <a:t>Disks</a:t>
            </a:r>
            <a:endParaRPr lang="en-US" sz="1200" b="1" dirty="0">
              <a:solidFill>
                <a:schemeClr val="bg1"/>
              </a:solidFill>
              <a:latin typeface="Poppins" pitchFamily="2" charset="77"/>
              <a:ea typeface="League Spartan" charset="0"/>
              <a:cs typeface="Poppins" pitchFamily="2" charset="77"/>
            </a:endParaRPr>
          </a:p>
        </p:txBody>
      </p:sp>
      <p:sp>
        <p:nvSpPr>
          <p:cNvPr id="46" name="TextBox 45">
            <a:extLst>
              <a:ext uri="{FF2B5EF4-FFF2-40B4-BE49-F238E27FC236}">
                <a16:creationId xmlns="" xmlns:a16="http://schemas.microsoft.com/office/drawing/2014/main" id="{B202B528-D222-014E-A94A-8AA9A841BA2E}"/>
              </a:ext>
            </a:extLst>
          </p:cNvPr>
          <p:cNvSpPr txBox="1"/>
          <p:nvPr/>
        </p:nvSpPr>
        <p:spPr>
          <a:xfrm>
            <a:off x="6829131" y="1868271"/>
            <a:ext cx="1859805" cy="646331"/>
          </a:xfrm>
          <a:prstGeom prst="rect">
            <a:avLst/>
          </a:prstGeom>
          <a:noFill/>
        </p:spPr>
        <p:txBody>
          <a:bodyPr wrap="none" rtlCol="0" anchor="ctr" anchorCtr="0">
            <a:spAutoFit/>
          </a:bodyPr>
          <a:lstStyle/>
          <a:p>
            <a:r>
              <a:rPr lang="en-US" sz="1200" b="1" dirty="0" smtClean="0">
                <a:solidFill>
                  <a:schemeClr val="bg1"/>
                </a:solidFill>
                <a:latin typeface="Poppins" pitchFamily="2" charset="77"/>
                <a:ea typeface="League Spartan" charset="0"/>
                <a:cs typeface="Poppins" pitchFamily="2" charset="77"/>
              </a:rPr>
              <a:t>Difference Between </a:t>
            </a:r>
          </a:p>
          <a:p>
            <a:r>
              <a:rPr lang="en-US" sz="1200" b="1" dirty="0" smtClean="0">
                <a:solidFill>
                  <a:schemeClr val="bg1"/>
                </a:solidFill>
                <a:latin typeface="Poppins" pitchFamily="2" charset="77"/>
                <a:ea typeface="League Spartan" charset="0"/>
                <a:cs typeface="Poppins" pitchFamily="2" charset="77"/>
              </a:rPr>
              <a:t>Primary and Secondary</a:t>
            </a:r>
          </a:p>
          <a:p>
            <a:r>
              <a:rPr lang="en-US" sz="1200" b="1" dirty="0" smtClean="0">
                <a:solidFill>
                  <a:schemeClr val="bg1"/>
                </a:solidFill>
                <a:latin typeface="Poppins" pitchFamily="2" charset="77"/>
                <a:ea typeface="League Spartan" charset="0"/>
                <a:cs typeface="Poppins" pitchFamily="2" charset="77"/>
              </a:rPr>
              <a:t>Storage</a:t>
            </a:r>
            <a:endParaRPr lang="en-US" sz="1200" b="1" dirty="0">
              <a:solidFill>
                <a:schemeClr val="bg1"/>
              </a:solidFill>
              <a:latin typeface="Poppins" pitchFamily="2" charset="77"/>
              <a:ea typeface="League Spartan" charset="0"/>
              <a:cs typeface="Poppins" pitchFamily="2" charset="77"/>
            </a:endParaRPr>
          </a:p>
        </p:txBody>
      </p:sp>
      <p:sp>
        <p:nvSpPr>
          <p:cNvPr id="49" name="Freeform 698">
            <a:extLst>
              <a:ext uri="{FF2B5EF4-FFF2-40B4-BE49-F238E27FC236}">
                <a16:creationId xmlns="" xmlns:a16="http://schemas.microsoft.com/office/drawing/2014/main" id="{73BD0A7C-83E6-7440-A89F-ADCB5631F143}"/>
              </a:ext>
            </a:extLst>
          </p:cNvPr>
          <p:cNvSpPr>
            <a:spLocks noChangeArrowheads="1"/>
          </p:cNvSpPr>
          <p:nvPr/>
        </p:nvSpPr>
        <p:spPr bwMode="auto">
          <a:xfrm>
            <a:off x="6707346" y="5090625"/>
            <a:ext cx="305168" cy="302039"/>
          </a:xfrm>
          <a:custGeom>
            <a:avLst/>
            <a:gdLst/>
            <a:ahLst/>
            <a:cxnLst/>
            <a:rect l="0" t="0" r="r" b="b"/>
            <a:pathLst>
              <a:path w="309204" h="306035">
                <a:moveTo>
                  <a:pt x="247617" y="296863"/>
                </a:moveTo>
                <a:lnTo>
                  <a:pt x="290182" y="296863"/>
                </a:lnTo>
                <a:cubicBezTo>
                  <a:pt x="292728" y="296863"/>
                  <a:pt x="294911" y="298980"/>
                  <a:pt x="294911" y="301449"/>
                </a:cubicBezTo>
                <a:cubicBezTo>
                  <a:pt x="294911" y="304271"/>
                  <a:pt x="292728" y="306035"/>
                  <a:pt x="290182" y="306035"/>
                </a:cubicBezTo>
                <a:lnTo>
                  <a:pt x="247617" y="306035"/>
                </a:lnTo>
                <a:cubicBezTo>
                  <a:pt x="245070" y="306035"/>
                  <a:pt x="242887" y="304271"/>
                  <a:pt x="242887" y="301449"/>
                </a:cubicBezTo>
                <a:cubicBezTo>
                  <a:pt x="242887" y="298980"/>
                  <a:pt x="245070" y="296863"/>
                  <a:pt x="247617" y="296863"/>
                </a:cubicBezTo>
                <a:close/>
                <a:moveTo>
                  <a:pt x="134904" y="296863"/>
                </a:moveTo>
                <a:lnTo>
                  <a:pt x="177469" y="296863"/>
                </a:lnTo>
                <a:cubicBezTo>
                  <a:pt x="180015" y="296863"/>
                  <a:pt x="182198" y="298980"/>
                  <a:pt x="182198" y="301449"/>
                </a:cubicBezTo>
                <a:cubicBezTo>
                  <a:pt x="182198" y="304271"/>
                  <a:pt x="180015" y="306035"/>
                  <a:pt x="177469" y="306035"/>
                </a:cubicBezTo>
                <a:lnTo>
                  <a:pt x="134904" y="306035"/>
                </a:lnTo>
                <a:cubicBezTo>
                  <a:pt x="132358" y="306035"/>
                  <a:pt x="130175" y="304271"/>
                  <a:pt x="130175" y="301449"/>
                </a:cubicBezTo>
                <a:cubicBezTo>
                  <a:pt x="130175" y="298980"/>
                  <a:pt x="132358" y="296863"/>
                  <a:pt x="134904" y="296863"/>
                </a:cubicBezTo>
                <a:close/>
                <a:moveTo>
                  <a:pt x="20968" y="296863"/>
                </a:moveTo>
                <a:lnTo>
                  <a:pt x="63532" y="296863"/>
                </a:lnTo>
                <a:cubicBezTo>
                  <a:pt x="66079" y="296863"/>
                  <a:pt x="67898" y="298980"/>
                  <a:pt x="67898" y="301449"/>
                </a:cubicBezTo>
                <a:cubicBezTo>
                  <a:pt x="67898" y="304271"/>
                  <a:pt x="66079" y="306035"/>
                  <a:pt x="63532" y="306035"/>
                </a:cubicBezTo>
                <a:lnTo>
                  <a:pt x="20968" y="306035"/>
                </a:lnTo>
                <a:cubicBezTo>
                  <a:pt x="18058" y="306035"/>
                  <a:pt x="15875" y="304271"/>
                  <a:pt x="15875" y="301449"/>
                </a:cubicBezTo>
                <a:cubicBezTo>
                  <a:pt x="15875" y="298980"/>
                  <a:pt x="18058" y="296863"/>
                  <a:pt x="20968" y="296863"/>
                </a:cubicBezTo>
                <a:close/>
                <a:moveTo>
                  <a:pt x="234734" y="226380"/>
                </a:moveTo>
                <a:lnTo>
                  <a:pt x="234734" y="272972"/>
                </a:lnTo>
                <a:lnTo>
                  <a:pt x="300253" y="272972"/>
                </a:lnTo>
                <a:lnTo>
                  <a:pt x="300253" y="226380"/>
                </a:lnTo>
                <a:lnTo>
                  <a:pt x="234734" y="226380"/>
                </a:lnTo>
                <a:close/>
                <a:moveTo>
                  <a:pt x="122021" y="226380"/>
                </a:moveTo>
                <a:lnTo>
                  <a:pt x="122021" y="272972"/>
                </a:lnTo>
                <a:lnTo>
                  <a:pt x="187183" y="272972"/>
                </a:lnTo>
                <a:lnTo>
                  <a:pt x="187183" y="226380"/>
                </a:lnTo>
                <a:lnTo>
                  <a:pt x="122021" y="226380"/>
                </a:lnTo>
                <a:close/>
                <a:moveTo>
                  <a:pt x="9309" y="226380"/>
                </a:moveTo>
                <a:lnTo>
                  <a:pt x="9309" y="272972"/>
                </a:lnTo>
                <a:lnTo>
                  <a:pt x="74470" y="272972"/>
                </a:lnTo>
                <a:lnTo>
                  <a:pt x="74470" y="226380"/>
                </a:lnTo>
                <a:lnTo>
                  <a:pt x="9309" y="226380"/>
                </a:lnTo>
                <a:close/>
                <a:moveTo>
                  <a:pt x="230438" y="217488"/>
                </a:moveTo>
                <a:lnTo>
                  <a:pt x="304550" y="217488"/>
                </a:lnTo>
                <a:cubicBezTo>
                  <a:pt x="307414" y="217488"/>
                  <a:pt x="309204" y="219266"/>
                  <a:pt x="309204" y="221756"/>
                </a:cubicBezTo>
                <a:lnTo>
                  <a:pt x="309204" y="277596"/>
                </a:lnTo>
                <a:cubicBezTo>
                  <a:pt x="309204" y="280085"/>
                  <a:pt x="307414" y="282219"/>
                  <a:pt x="304550" y="282219"/>
                </a:cubicBezTo>
                <a:lnTo>
                  <a:pt x="230438" y="282219"/>
                </a:lnTo>
                <a:cubicBezTo>
                  <a:pt x="227931" y="282219"/>
                  <a:pt x="225425" y="280085"/>
                  <a:pt x="225425" y="277596"/>
                </a:cubicBezTo>
                <a:lnTo>
                  <a:pt x="225425" y="221756"/>
                </a:lnTo>
                <a:cubicBezTo>
                  <a:pt x="225425" y="219266"/>
                  <a:pt x="227931" y="217488"/>
                  <a:pt x="230438" y="217488"/>
                </a:cubicBezTo>
                <a:close/>
                <a:moveTo>
                  <a:pt x="117724" y="217488"/>
                </a:moveTo>
                <a:lnTo>
                  <a:pt x="191838" y="217488"/>
                </a:lnTo>
                <a:cubicBezTo>
                  <a:pt x="194344" y="217488"/>
                  <a:pt x="196492" y="219266"/>
                  <a:pt x="196492" y="221756"/>
                </a:cubicBezTo>
                <a:lnTo>
                  <a:pt x="196492" y="277596"/>
                </a:lnTo>
                <a:cubicBezTo>
                  <a:pt x="196492" y="280085"/>
                  <a:pt x="194344" y="282219"/>
                  <a:pt x="191838" y="282219"/>
                </a:cubicBezTo>
                <a:lnTo>
                  <a:pt x="117724" y="282219"/>
                </a:lnTo>
                <a:cubicBezTo>
                  <a:pt x="114860" y="282219"/>
                  <a:pt x="112712" y="280085"/>
                  <a:pt x="112712" y="277596"/>
                </a:cubicBezTo>
                <a:lnTo>
                  <a:pt x="112712" y="221756"/>
                </a:lnTo>
                <a:cubicBezTo>
                  <a:pt x="112712" y="219266"/>
                  <a:pt x="114860" y="217488"/>
                  <a:pt x="117724" y="217488"/>
                </a:cubicBezTo>
                <a:close/>
                <a:moveTo>
                  <a:pt x="4654" y="217488"/>
                </a:moveTo>
                <a:lnTo>
                  <a:pt x="79124" y="217488"/>
                </a:lnTo>
                <a:cubicBezTo>
                  <a:pt x="81631" y="217488"/>
                  <a:pt x="83779" y="219266"/>
                  <a:pt x="83779" y="221756"/>
                </a:cubicBezTo>
                <a:lnTo>
                  <a:pt x="83779" y="277596"/>
                </a:lnTo>
                <a:cubicBezTo>
                  <a:pt x="83779" y="280085"/>
                  <a:pt x="81631" y="282219"/>
                  <a:pt x="79124" y="282219"/>
                </a:cubicBezTo>
                <a:lnTo>
                  <a:pt x="4654" y="282219"/>
                </a:lnTo>
                <a:cubicBezTo>
                  <a:pt x="2148" y="282219"/>
                  <a:pt x="0" y="280085"/>
                  <a:pt x="0" y="277596"/>
                </a:cubicBezTo>
                <a:lnTo>
                  <a:pt x="0" y="221756"/>
                </a:lnTo>
                <a:cubicBezTo>
                  <a:pt x="0" y="219266"/>
                  <a:pt x="2148" y="217488"/>
                  <a:pt x="4654" y="217488"/>
                </a:cubicBezTo>
                <a:close/>
                <a:moveTo>
                  <a:pt x="193634" y="93663"/>
                </a:moveTo>
                <a:cubicBezTo>
                  <a:pt x="196177" y="93663"/>
                  <a:pt x="198356" y="95827"/>
                  <a:pt x="198356" y="98351"/>
                </a:cubicBezTo>
                <a:lnTo>
                  <a:pt x="198356" y="181281"/>
                </a:lnTo>
                <a:lnTo>
                  <a:pt x="269915" y="181281"/>
                </a:lnTo>
                <a:cubicBezTo>
                  <a:pt x="272458" y="181281"/>
                  <a:pt x="274274" y="183445"/>
                  <a:pt x="274274" y="185968"/>
                </a:cubicBezTo>
                <a:lnTo>
                  <a:pt x="274274" y="202915"/>
                </a:lnTo>
                <a:cubicBezTo>
                  <a:pt x="274274" y="205800"/>
                  <a:pt x="272458" y="207603"/>
                  <a:pt x="269915" y="207603"/>
                </a:cubicBezTo>
                <a:cubicBezTo>
                  <a:pt x="267009" y="207603"/>
                  <a:pt x="264830" y="205800"/>
                  <a:pt x="264830" y="202915"/>
                </a:cubicBezTo>
                <a:lnTo>
                  <a:pt x="264830" y="190656"/>
                </a:lnTo>
                <a:lnTo>
                  <a:pt x="193634" y="190656"/>
                </a:lnTo>
                <a:cubicBezTo>
                  <a:pt x="191092" y="190656"/>
                  <a:pt x="188912" y="188492"/>
                  <a:pt x="188912" y="185968"/>
                </a:cubicBezTo>
                <a:lnTo>
                  <a:pt x="188912" y="98351"/>
                </a:lnTo>
                <a:cubicBezTo>
                  <a:pt x="188912" y="95827"/>
                  <a:pt x="191092" y="93663"/>
                  <a:pt x="193634" y="93663"/>
                </a:cubicBezTo>
                <a:close/>
                <a:moveTo>
                  <a:pt x="155208" y="93663"/>
                </a:moveTo>
                <a:cubicBezTo>
                  <a:pt x="158139" y="93663"/>
                  <a:pt x="159971" y="95827"/>
                  <a:pt x="159971" y="98351"/>
                </a:cubicBezTo>
                <a:lnTo>
                  <a:pt x="159971" y="202915"/>
                </a:lnTo>
                <a:cubicBezTo>
                  <a:pt x="159971" y="205800"/>
                  <a:pt x="158139" y="207603"/>
                  <a:pt x="155208" y="207603"/>
                </a:cubicBezTo>
                <a:cubicBezTo>
                  <a:pt x="152644" y="207603"/>
                  <a:pt x="150812" y="205800"/>
                  <a:pt x="150812" y="202915"/>
                </a:cubicBezTo>
                <a:lnTo>
                  <a:pt x="150812" y="98351"/>
                </a:lnTo>
                <a:cubicBezTo>
                  <a:pt x="150812" y="95827"/>
                  <a:pt x="152644" y="93663"/>
                  <a:pt x="155208" y="93663"/>
                </a:cubicBezTo>
                <a:close/>
                <a:moveTo>
                  <a:pt x="119103" y="93663"/>
                </a:moveTo>
                <a:cubicBezTo>
                  <a:pt x="121282" y="93663"/>
                  <a:pt x="123462" y="95827"/>
                  <a:pt x="123462" y="98351"/>
                </a:cubicBezTo>
                <a:lnTo>
                  <a:pt x="123462" y="185968"/>
                </a:lnTo>
                <a:cubicBezTo>
                  <a:pt x="123462" y="188492"/>
                  <a:pt x="121282" y="190656"/>
                  <a:pt x="119103" y="190656"/>
                </a:cubicBezTo>
                <a:lnTo>
                  <a:pt x="47544" y="190656"/>
                </a:lnTo>
                <a:lnTo>
                  <a:pt x="47544" y="202915"/>
                </a:lnTo>
                <a:cubicBezTo>
                  <a:pt x="47544" y="205800"/>
                  <a:pt x="45728" y="207603"/>
                  <a:pt x="42822" y="207603"/>
                </a:cubicBezTo>
                <a:cubicBezTo>
                  <a:pt x="40279" y="207603"/>
                  <a:pt x="38100" y="205800"/>
                  <a:pt x="38100" y="202915"/>
                </a:cubicBezTo>
                <a:lnTo>
                  <a:pt x="38100" y="185968"/>
                </a:lnTo>
                <a:cubicBezTo>
                  <a:pt x="38100" y="183445"/>
                  <a:pt x="40279" y="181281"/>
                  <a:pt x="42822" y="181281"/>
                </a:cubicBezTo>
                <a:lnTo>
                  <a:pt x="114017" y="181281"/>
                </a:lnTo>
                <a:lnTo>
                  <a:pt x="114017" y="98351"/>
                </a:lnTo>
                <a:cubicBezTo>
                  <a:pt x="114017" y="95827"/>
                  <a:pt x="116197" y="93663"/>
                  <a:pt x="119103" y="93663"/>
                </a:cubicBezTo>
                <a:close/>
                <a:moveTo>
                  <a:pt x="144733" y="0"/>
                </a:moveTo>
                <a:cubicBezTo>
                  <a:pt x="170570" y="0"/>
                  <a:pt x="193178" y="18015"/>
                  <a:pt x="199996" y="42877"/>
                </a:cubicBezTo>
                <a:cubicBezTo>
                  <a:pt x="204661" y="39994"/>
                  <a:pt x="210403" y="38553"/>
                  <a:pt x="216145" y="38553"/>
                </a:cubicBezTo>
                <a:cubicBezTo>
                  <a:pt x="234805" y="38553"/>
                  <a:pt x="249876" y="53686"/>
                  <a:pt x="249876" y="72422"/>
                </a:cubicBezTo>
                <a:cubicBezTo>
                  <a:pt x="249876" y="76386"/>
                  <a:pt x="249518" y="79989"/>
                  <a:pt x="248082" y="83592"/>
                </a:cubicBezTo>
                <a:cubicBezTo>
                  <a:pt x="263513" y="89357"/>
                  <a:pt x="274278" y="103769"/>
                  <a:pt x="274278" y="120704"/>
                </a:cubicBezTo>
                <a:cubicBezTo>
                  <a:pt x="274278" y="142323"/>
                  <a:pt x="256695" y="159978"/>
                  <a:pt x="235164" y="159978"/>
                </a:cubicBezTo>
                <a:lnTo>
                  <a:pt x="220092" y="159978"/>
                </a:lnTo>
                <a:cubicBezTo>
                  <a:pt x="217221" y="159978"/>
                  <a:pt x="215427" y="157816"/>
                  <a:pt x="215427" y="155294"/>
                </a:cubicBezTo>
                <a:cubicBezTo>
                  <a:pt x="215427" y="152411"/>
                  <a:pt x="217221" y="150249"/>
                  <a:pt x="220092" y="150249"/>
                </a:cubicBezTo>
                <a:lnTo>
                  <a:pt x="235164" y="150249"/>
                </a:lnTo>
                <a:cubicBezTo>
                  <a:pt x="251312" y="150249"/>
                  <a:pt x="264589" y="137278"/>
                  <a:pt x="264589" y="120704"/>
                </a:cubicBezTo>
                <a:cubicBezTo>
                  <a:pt x="264589" y="106292"/>
                  <a:pt x="254542" y="94041"/>
                  <a:pt x="240546" y="91158"/>
                </a:cubicBezTo>
                <a:cubicBezTo>
                  <a:pt x="239111" y="91158"/>
                  <a:pt x="237676" y="90077"/>
                  <a:pt x="237317" y="88997"/>
                </a:cubicBezTo>
                <a:cubicBezTo>
                  <a:pt x="236599" y="87195"/>
                  <a:pt x="236599" y="85754"/>
                  <a:pt x="237317" y="84673"/>
                </a:cubicBezTo>
                <a:cubicBezTo>
                  <a:pt x="239470" y="80709"/>
                  <a:pt x="240546" y="76386"/>
                  <a:pt x="240546" y="72422"/>
                </a:cubicBezTo>
                <a:cubicBezTo>
                  <a:pt x="240546" y="59091"/>
                  <a:pt x="229781" y="47561"/>
                  <a:pt x="216145" y="47561"/>
                </a:cubicBezTo>
                <a:cubicBezTo>
                  <a:pt x="210044" y="47561"/>
                  <a:pt x="204302" y="50083"/>
                  <a:pt x="199637" y="54407"/>
                </a:cubicBezTo>
                <a:cubicBezTo>
                  <a:pt x="198561" y="55488"/>
                  <a:pt x="196767" y="55848"/>
                  <a:pt x="194972" y="55127"/>
                </a:cubicBezTo>
                <a:cubicBezTo>
                  <a:pt x="193537" y="54407"/>
                  <a:pt x="192102" y="52966"/>
                  <a:pt x="191743" y="51164"/>
                </a:cubicBezTo>
                <a:cubicBezTo>
                  <a:pt x="188872" y="27384"/>
                  <a:pt x="168417" y="9728"/>
                  <a:pt x="144733" y="9728"/>
                </a:cubicBezTo>
                <a:cubicBezTo>
                  <a:pt x="118178" y="9728"/>
                  <a:pt x="96647" y="30987"/>
                  <a:pt x="96647" y="57650"/>
                </a:cubicBezTo>
                <a:cubicBezTo>
                  <a:pt x="96647" y="60532"/>
                  <a:pt x="97006" y="63415"/>
                  <a:pt x="97724" y="66297"/>
                </a:cubicBezTo>
                <a:cubicBezTo>
                  <a:pt x="97724" y="68099"/>
                  <a:pt x="97365" y="69540"/>
                  <a:pt x="96288" y="70621"/>
                </a:cubicBezTo>
                <a:cubicBezTo>
                  <a:pt x="95212" y="71702"/>
                  <a:pt x="93417" y="72422"/>
                  <a:pt x="91982" y="72062"/>
                </a:cubicBezTo>
                <a:cubicBezTo>
                  <a:pt x="66863" y="66657"/>
                  <a:pt x="44255" y="86474"/>
                  <a:pt x="44255" y="110976"/>
                </a:cubicBezTo>
                <a:cubicBezTo>
                  <a:pt x="44255" y="132594"/>
                  <a:pt x="62197" y="150249"/>
                  <a:pt x="84087" y="150249"/>
                </a:cubicBezTo>
                <a:lnTo>
                  <a:pt x="89111" y="150249"/>
                </a:lnTo>
                <a:cubicBezTo>
                  <a:pt x="91623" y="150249"/>
                  <a:pt x="93776" y="152411"/>
                  <a:pt x="93776" y="155294"/>
                </a:cubicBezTo>
                <a:cubicBezTo>
                  <a:pt x="93776" y="157816"/>
                  <a:pt x="91623" y="159978"/>
                  <a:pt x="89111" y="159978"/>
                </a:cubicBezTo>
                <a:lnTo>
                  <a:pt x="84087" y="159978"/>
                </a:lnTo>
                <a:cubicBezTo>
                  <a:pt x="56815" y="159978"/>
                  <a:pt x="34925" y="137999"/>
                  <a:pt x="34925" y="110976"/>
                </a:cubicBezTo>
                <a:cubicBezTo>
                  <a:pt x="34925" y="82511"/>
                  <a:pt x="58968" y="59451"/>
                  <a:pt x="87676" y="61613"/>
                </a:cubicBezTo>
                <a:cubicBezTo>
                  <a:pt x="87317" y="60532"/>
                  <a:pt x="87317" y="59091"/>
                  <a:pt x="87317" y="57650"/>
                </a:cubicBezTo>
                <a:cubicBezTo>
                  <a:pt x="87317" y="25942"/>
                  <a:pt x="113154" y="0"/>
                  <a:pt x="144733" y="0"/>
                </a:cubicBezTo>
                <a:close/>
              </a:path>
            </a:pathLst>
          </a:custGeom>
          <a:solidFill>
            <a:srgbClr val="002060"/>
          </a:solidFill>
          <a:ln>
            <a:noFill/>
          </a:ln>
          <a:effectLst/>
        </p:spPr>
        <p:txBody>
          <a:bodyPr anchor="ctr"/>
          <a:lstStyle/>
          <a:p>
            <a:endParaRPr lang="en-US" sz="900" dirty="0">
              <a:latin typeface="Lato Light" panose="020F0502020204030203" pitchFamily="34" charset="0"/>
            </a:endParaRPr>
          </a:p>
        </p:txBody>
      </p:sp>
      <p:sp>
        <p:nvSpPr>
          <p:cNvPr id="56" name="Freeform 713">
            <a:extLst>
              <a:ext uri="{FF2B5EF4-FFF2-40B4-BE49-F238E27FC236}">
                <a16:creationId xmlns="" xmlns:a16="http://schemas.microsoft.com/office/drawing/2014/main" id="{8E433677-C29A-604D-9F6D-DF3240B69E25}"/>
              </a:ext>
            </a:extLst>
          </p:cNvPr>
          <p:cNvSpPr>
            <a:spLocks noChangeArrowheads="1"/>
          </p:cNvSpPr>
          <p:nvPr/>
        </p:nvSpPr>
        <p:spPr bwMode="auto">
          <a:xfrm>
            <a:off x="5365746" y="4703027"/>
            <a:ext cx="305169" cy="305169"/>
          </a:xfrm>
          <a:custGeom>
            <a:avLst/>
            <a:gdLst/>
            <a:ahLst/>
            <a:cxnLst/>
            <a:rect l="0" t="0" r="r" b="b"/>
            <a:pathLst>
              <a:path w="309204" h="309204">
                <a:moveTo>
                  <a:pt x="124256" y="276165"/>
                </a:moveTo>
                <a:lnTo>
                  <a:pt x="124256" y="299508"/>
                </a:lnTo>
                <a:lnTo>
                  <a:pt x="184948" y="299508"/>
                </a:lnTo>
                <a:lnTo>
                  <a:pt x="184948" y="276165"/>
                </a:lnTo>
                <a:lnTo>
                  <a:pt x="124256" y="276165"/>
                </a:lnTo>
                <a:close/>
                <a:moveTo>
                  <a:pt x="155399" y="250825"/>
                </a:moveTo>
                <a:cubicBezTo>
                  <a:pt x="157869" y="250825"/>
                  <a:pt x="159985" y="252866"/>
                  <a:pt x="159985" y="255247"/>
                </a:cubicBezTo>
                <a:cubicBezTo>
                  <a:pt x="159985" y="257969"/>
                  <a:pt x="157869" y="260010"/>
                  <a:pt x="155399" y="260010"/>
                </a:cubicBezTo>
                <a:cubicBezTo>
                  <a:pt x="152930" y="260010"/>
                  <a:pt x="150813" y="257969"/>
                  <a:pt x="150813" y="255247"/>
                </a:cubicBezTo>
                <a:cubicBezTo>
                  <a:pt x="150813" y="252866"/>
                  <a:pt x="152930" y="250825"/>
                  <a:pt x="155399" y="250825"/>
                </a:cubicBezTo>
                <a:close/>
                <a:moveTo>
                  <a:pt x="9337" y="243485"/>
                </a:moveTo>
                <a:lnTo>
                  <a:pt x="9337" y="257490"/>
                </a:lnTo>
                <a:cubicBezTo>
                  <a:pt x="9337" y="262518"/>
                  <a:pt x="13647" y="266828"/>
                  <a:pt x="18674" y="266828"/>
                </a:cubicBezTo>
                <a:lnTo>
                  <a:pt x="119587" y="266828"/>
                </a:lnTo>
                <a:lnTo>
                  <a:pt x="189616" y="266828"/>
                </a:lnTo>
                <a:lnTo>
                  <a:pt x="290171" y="266828"/>
                </a:lnTo>
                <a:cubicBezTo>
                  <a:pt x="295557" y="266828"/>
                  <a:pt x="299508" y="262518"/>
                  <a:pt x="299508" y="257490"/>
                </a:cubicBezTo>
                <a:lnTo>
                  <a:pt x="299508" y="243485"/>
                </a:lnTo>
                <a:lnTo>
                  <a:pt x="9337" y="243485"/>
                </a:lnTo>
                <a:close/>
                <a:moveTo>
                  <a:pt x="230011" y="92075"/>
                </a:moveTo>
                <a:cubicBezTo>
                  <a:pt x="232481" y="92075"/>
                  <a:pt x="234597" y="94192"/>
                  <a:pt x="234597" y="96661"/>
                </a:cubicBezTo>
                <a:cubicBezTo>
                  <a:pt x="234597" y="99131"/>
                  <a:pt x="232481" y="101247"/>
                  <a:pt x="230011" y="101247"/>
                </a:cubicBezTo>
                <a:cubicBezTo>
                  <a:pt x="227542" y="101247"/>
                  <a:pt x="225425" y="99131"/>
                  <a:pt x="225425" y="96661"/>
                </a:cubicBezTo>
                <a:cubicBezTo>
                  <a:pt x="225425" y="94192"/>
                  <a:pt x="227542" y="92075"/>
                  <a:pt x="230011" y="92075"/>
                </a:cubicBezTo>
                <a:close/>
                <a:moveTo>
                  <a:pt x="150636" y="49213"/>
                </a:moveTo>
                <a:cubicBezTo>
                  <a:pt x="153106" y="49213"/>
                  <a:pt x="155222" y="51330"/>
                  <a:pt x="155222" y="53799"/>
                </a:cubicBezTo>
                <a:cubicBezTo>
                  <a:pt x="155222" y="56621"/>
                  <a:pt x="153106" y="58385"/>
                  <a:pt x="150636" y="58385"/>
                </a:cubicBezTo>
                <a:cubicBezTo>
                  <a:pt x="148167" y="58385"/>
                  <a:pt x="146050" y="56621"/>
                  <a:pt x="146050" y="53799"/>
                </a:cubicBezTo>
                <a:cubicBezTo>
                  <a:pt x="146050" y="51330"/>
                  <a:pt x="148167" y="49213"/>
                  <a:pt x="150636" y="49213"/>
                </a:cubicBezTo>
                <a:close/>
                <a:moveTo>
                  <a:pt x="18635" y="9338"/>
                </a:moveTo>
                <a:cubicBezTo>
                  <a:pt x="13618" y="9338"/>
                  <a:pt x="9317" y="13647"/>
                  <a:pt x="9317" y="18675"/>
                </a:cubicBezTo>
                <a:lnTo>
                  <a:pt x="9317" y="90504"/>
                </a:lnTo>
                <a:cubicBezTo>
                  <a:pt x="9317" y="95532"/>
                  <a:pt x="13618" y="99841"/>
                  <a:pt x="18635" y="99841"/>
                </a:cubicBezTo>
                <a:lnTo>
                  <a:pt x="150870" y="99841"/>
                </a:lnTo>
                <a:cubicBezTo>
                  <a:pt x="156245" y="99841"/>
                  <a:pt x="160546" y="95532"/>
                  <a:pt x="160546" y="90504"/>
                </a:cubicBezTo>
                <a:lnTo>
                  <a:pt x="160546" y="18675"/>
                </a:lnTo>
                <a:cubicBezTo>
                  <a:pt x="160546" y="13647"/>
                  <a:pt x="156245" y="9338"/>
                  <a:pt x="150870" y="9338"/>
                </a:cubicBezTo>
                <a:lnTo>
                  <a:pt x="18635" y="9338"/>
                </a:lnTo>
                <a:close/>
                <a:moveTo>
                  <a:pt x="274010" y="0"/>
                </a:moveTo>
                <a:lnTo>
                  <a:pt x="290171" y="0"/>
                </a:lnTo>
                <a:cubicBezTo>
                  <a:pt x="300585" y="0"/>
                  <a:pt x="309204" y="8260"/>
                  <a:pt x="309204" y="18674"/>
                </a:cubicBezTo>
                <a:lnTo>
                  <a:pt x="309204" y="238816"/>
                </a:lnTo>
                <a:lnTo>
                  <a:pt x="309204" y="257490"/>
                </a:lnTo>
                <a:cubicBezTo>
                  <a:pt x="309204" y="267905"/>
                  <a:pt x="300585" y="276165"/>
                  <a:pt x="290171" y="276165"/>
                </a:cubicBezTo>
                <a:lnTo>
                  <a:pt x="194285" y="276165"/>
                </a:lnTo>
                <a:lnTo>
                  <a:pt x="194285" y="299508"/>
                </a:lnTo>
                <a:lnTo>
                  <a:pt x="224810" y="299508"/>
                </a:lnTo>
                <a:cubicBezTo>
                  <a:pt x="227324" y="299508"/>
                  <a:pt x="229479" y="301662"/>
                  <a:pt x="229479" y="304176"/>
                </a:cubicBezTo>
                <a:cubicBezTo>
                  <a:pt x="229479" y="307049"/>
                  <a:pt x="227324" y="309204"/>
                  <a:pt x="224810" y="309204"/>
                </a:cubicBezTo>
                <a:lnTo>
                  <a:pt x="189616" y="309204"/>
                </a:lnTo>
                <a:lnTo>
                  <a:pt x="119587" y="309204"/>
                </a:lnTo>
                <a:lnTo>
                  <a:pt x="84393" y="309204"/>
                </a:lnTo>
                <a:cubicBezTo>
                  <a:pt x="81880" y="309204"/>
                  <a:pt x="79725" y="307049"/>
                  <a:pt x="79725" y="304176"/>
                </a:cubicBezTo>
                <a:cubicBezTo>
                  <a:pt x="79725" y="301662"/>
                  <a:pt x="81880" y="299508"/>
                  <a:pt x="84393" y="299508"/>
                </a:cubicBezTo>
                <a:lnTo>
                  <a:pt x="114560" y="299508"/>
                </a:lnTo>
                <a:lnTo>
                  <a:pt x="114560" y="276165"/>
                </a:lnTo>
                <a:lnTo>
                  <a:pt x="18674" y="276165"/>
                </a:lnTo>
                <a:cubicBezTo>
                  <a:pt x="8260" y="276165"/>
                  <a:pt x="0" y="267905"/>
                  <a:pt x="0" y="257490"/>
                </a:cubicBezTo>
                <a:lnTo>
                  <a:pt x="0" y="238816"/>
                </a:lnTo>
                <a:lnTo>
                  <a:pt x="0" y="216551"/>
                </a:lnTo>
                <a:cubicBezTo>
                  <a:pt x="0" y="214037"/>
                  <a:pt x="1795" y="211882"/>
                  <a:pt x="4668" y="211882"/>
                </a:cubicBezTo>
                <a:cubicBezTo>
                  <a:pt x="7182" y="211882"/>
                  <a:pt x="9337" y="214037"/>
                  <a:pt x="9337" y="216551"/>
                </a:cubicBezTo>
                <a:lnTo>
                  <a:pt x="9337" y="233788"/>
                </a:lnTo>
                <a:lnTo>
                  <a:pt x="299508" y="233788"/>
                </a:lnTo>
                <a:lnTo>
                  <a:pt x="299508" y="18674"/>
                </a:lnTo>
                <a:cubicBezTo>
                  <a:pt x="299508" y="13647"/>
                  <a:pt x="295557" y="9337"/>
                  <a:pt x="290171" y="9337"/>
                </a:cubicBezTo>
                <a:lnTo>
                  <a:pt x="274010" y="9337"/>
                </a:lnTo>
                <a:cubicBezTo>
                  <a:pt x="271137" y="9337"/>
                  <a:pt x="269341" y="7182"/>
                  <a:pt x="269341" y="4668"/>
                </a:cubicBezTo>
                <a:cubicBezTo>
                  <a:pt x="269341" y="2155"/>
                  <a:pt x="271137" y="0"/>
                  <a:pt x="274010" y="0"/>
                </a:cubicBezTo>
                <a:close/>
                <a:moveTo>
                  <a:pt x="193689" y="0"/>
                </a:moveTo>
                <a:lnTo>
                  <a:pt x="231780" y="0"/>
                </a:lnTo>
                <a:cubicBezTo>
                  <a:pt x="242201" y="0"/>
                  <a:pt x="250466" y="8264"/>
                  <a:pt x="250466" y="18685"/>
                </a:cubicBezTo>
                <a:lnTo>
                  <a:pt x="250466" y="174990"/>
                </a:lnTo>
                <a:cubicBezTo>
                  <a:pt x="250466" y="185051"/>
                  <a:pt x="242201" y="193316"/>
                  <a:pt x="231780" y="193316"/>
                </a:cubicBezTo>
                <a:lnTo>
                  <a:pt x="18686" y="193316"/>
                </a:lnTo>
                <a:cubicBezTo>
                  <a:pt x="8265" y="193316"/>
                  <a:pt x="0" y="185051"/>
                  <a:pt x="0" y="174990"/>
                </a:cubicBezTo>
                <a:lnTo>
                  <a:pt x="0" y="132590"/>
                </a:lnTo>
                <a:cubicBezTo>
                  <a:pt x="0" y="130075"/>
                  <a:pt x="1797" y="127919"/>
                  <a:pt x="4671" y="127919"/>
                </a:cubicBezTo>
                <a:cubicBezTo>
                  <a:pt x="7187" y="127919"/>
                  <a:pt x="9343" y="130075"/>
                  <a:pt x="9343" y="132590"/>
                </a:cubicBezTo>
                <a:lnTo>
                  <a:pt x="9343" y="174990"/>
                </a:lnTo>
                <a:cubicBezTo>
                  <a:pt x="9343" y="180021"/>
                  <a:pt x="13655" y="183973"/>
                  <a:pt x="18686" y="183973"/>
                </a:cubicBezTo>
                <a:lnTo>
                  <a:pt x="231780" y="183973"/>
                </a:lnTo>
                <a:cubicBezTo>
                  <a:pt x="237170" y="183973"/>
                  <a:pt x="241482" y="180021"/>
                  <a:pt x="241482" y="174990"/>
                </a:cubicBezTo>
                <a:lnTo>
                  <a:pt x="241482" y="18685"/>
                </a:lnTo>
                <a:cubicBezTo>
                  <a:pt x="241482" y="13654"/>
                  <a:pt x="237170" y="9342"/>
                  <a:pt x="231780" y="9342"/>
                </a:cubicBezTo>
                <a:lnTo>
                  <a:pt x="193689" y="9342"/>
                </a:lnTo>
                <a:cubicBezTo>
                  <a:pt x="191173" y="9342"/>
                  <a:pt x="189017" y="7186"/>
                  <a:pt x="189017" y="4671"/>
                </a:cubicBezTo>
                <a:cubicBezTo>
                  <a:pt x="189017" y="2156"/>
                  <a:pt x="191173" y="0"/>
                  <a:pt x="193689" y="0"/>
                </a:cubicBezTo>
                <a:close/>
                <a:moveTo>
                  <a:pt x="18635" y="0"/>
                </a:moveTo>
                <a:lnTo>
                  <a:pt x="150870" y="0"/>
                </a:lnTo>
                <a:cubicBezTo>
                  <a:pt x="161262" y="0"/>
                  <a:pt x="169505" y="8260"/>
                  <a:pt x="169505" y="18675"/>
                </a:cubicBezTo>
                <a:lnTo>
                  <a:pt x="169505" y="90504"/>
                </a:lnTo>
                <a:cubicBezTo>
                  <a:pt x="169505" y="100919"/>
                  <a:pt x="161262" y="109179"/>
                  <a:pt x="150870" y="109179"/>
                </a:cubicBezTo>
                <a:lnTo>
                  <a:pt x="18635" y="109179"/>
                </a:lnTo>
                <a:cubicBezTo>
                  <a:pt x="8242" y="109179"/>
                  <a:pt x="0" y="100919"/>
                  <a:pt x="0" y="90504"/>
                </a:cubicBezTo>
                <a:lnTo>
                  <a:pt x="0" y="18675"/>
                </a:lnTo>
                <a:cubicBezTo>
                  <a:pt x="0" y="8260"/>
                  <a:pt x="8242" y="0"/>
                  <a:pt x="18635" y="0"/>
                </a:cubicBezTo>
                <a:close/>
              </a:path>
            </a:pathLst>
          </a:custGeom>
          <a:solidFill>
            <a:srgbClr val="002060"/>
          </a:solidFill>
          <a:ln>
            <a:noFill/>
          </a:ln>
          <a:effectLst/>
        </p:spPr>
        <p:txBody>
          <a:bodyPr anchor="ctr"/>
          <a:lstStyle/>
          <a:p>
            <a:endParaRPr lang="en-US" sz="900" dirty="0">
              <a:solidFill>
                <a:schemeClr val="accent4"/>
              </a:solidFill>
              <a:latin typeface="Lato Light" panose="020F0502020204030203" pitchFamily="34" charset="0"/>
            </a:endParaRPr>
          </a:p>
        </p:txBody>
      </p:sp>
      <p:sp>
        <p:nvSpPr>
          <p:cNvPr id="57" name="Freeform 712">
            <a:extLst>
              <a:ext uri="{FF2B5EF4-FFF2-40B4-BE49-F238E27FC236}">
                <a16:creationId xmlns="" xmlns:a16="http://schemas.microsoft.com/office/drawing/2014/main" id="{E3CFF39F-1776-B54B-8769-5537A83CBF78}"/>
              </a:ext>
            </a:extLst>
          </p:cNvPr>
          <p:cNvSpPr>
            <a:spLocks noChangeArrowheads="1"/>
          </p:cNvSpPr>
          <p:nvPr/>
        </p:nvSpPr>
        <p:spPr bwMode="auto">
          <a:xfrm>
            <a:off x="5174360" y="1560021"/>
            <a:ext cx="306734" cy="305169"/>
          </a:xfrm>
          <a:custGeom>
            <a:avLst/>
            <a:gdLst/>
            <a:ahLst/>
            <a:cxnLst/>
            <a:rect l="0" t="0" r="r" b="b"/>
            <a:pathLst>
              <a:path w="310790" h="309204">
                <a:moveTo>
                  <a:pt x="126411" y="276150"/>
                </a:moveTo>
                <a:lnTo>
                  <a:pt x="109891" y="299503"/>
                </a:lnTo>
                <a:lnTo>
                  <a:pt x="199313" y="299503"/>
                </a:lnTo>
                <a:lnTo>
                  <a:pt x="182434" y="276150"/>
                </a:lnTo>
                <a:lnTo>
                  <a:pt x="126411" y="276150"/>
                </a:lnTo>
                <a:close/>
                <a:moveTo>
                  <a:pt x="9337" y="150044"/>
                </a:moveTo>
                <a:lnTo>
                  <a:pt x="9337" y="229444"/>
                </a:lnTo>
                <a:lnTo>
                  <a:pt x="149754" y="229444"/>
                </a:lnTo>
                <a:lnTo>
                  <a:pt x="149754" y="150044"/>
                </a:lnTo>
                <a:lnTo>
                  <a:pt x="82239" y="195313"/>
                </a:lnTo>
                <a:cubicBezTo>
                  <a:pt x="81520" y="195672"/>
                  <a:pt x="80443" y="195672"/>
                  <a:pt x="79725" y="195672"/>
                </a:cubicBezTo>
                <a:cubicBezTo>
                  <a:pt x="78647" y="195672"/>
                  <a:pt x="77570" y="195672"/>
                  <a:pt x="77211" y="195313"/>
                </a:cubicBezTo>
                <a:lnTo>
                  <a:pt x="9337" y="150044"/>
                </a:lnTo>
                <a:close/>
                <a:moveTo>
                  <a:pt x="49559" y="106212"/>
                </a:moveTo>
                <a:cubicBezTo>
                  <a:pt x="51713" y="104775"/>
                  <a:pt x="54586" y="105134"/>
                  <a:pt x="55664" y="107290"/>
                </a:cubicBezTo>
                <a:cubicBezTo>
                  <a:pt x="57459" y="109446"/>
                  <a:pt x="56741" y="112320"/>
                  <a:pt x="54586" y="113757"/>
                </a:cubicBezTo>
                <a:lnTo>
                  <a:pt x="13287" y="141421"/>
                </a:lnTo>
                <a:lnTo>
                  <a:pt x="79725" y="185612"/>
                </a:lnTo>
                <a:lnTo>
                  <a:pt x="151908" y="137469"/>
                </a:lnTo>
                <a:lnTo>
                  <a:pt x="152267" y="137469"/>
                </a:lnTo>
                <a:cubicBezTo>
                  <a:pt x="152627" y="137110"/>
                  <a:pt x="152986" y="137110"/>
                  <a:pt x="153345" y="136751"/>
                </a:cubicBezTo>
                <a:cubicBezTo>
                  <a:pt x="153345" y="136751"/>
                  <a:pt x="153704" y="136751"/>
                  <a:pt x="154063" y="136751"/>
                </a:cubicBezTo>
                <a:cubicBezTo>
                  <a:pt x="154422" y="136751"/>
                  <a:pt x="154422" y="136751"/>
                  <a:pt x="154422" y="136751"/>
                </a:cubicBezTo>
                <a:cubicBezTo>
                  <a:pt x="154781" y="136751"/>
                  <a:pt x="154781" y="136751"/>
                  <a:pt x="154781" y="136751"/>
                </a:cubicBezTo>
                <a:cubicBezTo>
                  <a:pt x="155500" y="136751"/>
                  <a:pt x="155500" y="136751"/>
                  <a:pt x="155859" y="136751"/>
                </a:cubicBezTo>
                <a:cubicBezTo>
                  <a:pt x="156218" y="137110"/>
                  <a:pt x="156577" y="137110"/>
                  <a:pt x="156577" y="137469"/>
                </a:cubicBezTo>
                <a:cubicBezTo>
                  <a:pt x="156936" y="137469"/>
                  <a:pt x="157295" y="137469"/>
                  <a:pt x="157295" y="137829"/>
                </a:cubicBezTo>
                <a:cubicBezTo>
                  <a:pt x="157654" y="137829"/>
                  <a:pt x="158013" y="138188"/>
                  <a:pt x="158013" y="138188"/>
                </a:cubicBezTo>
                <a:cubicBezTo>
                  <a:pt x="158372" y="138547"/>
                  <a:pt x="158372" y="138547"/>
                  <a:pt x="158372" y="138906"/>
                </a:cubicBezTo>
                <a:cubicBezTo>
                  <a:pt x="158372" y="138906"/>
                  <a:pt x="158372" y="138906"/>
                  <a:pt x="158372" y="139266"/>
                </a:cubicBezTo>
                <a:cubicBezTo>
                  <a:pt x="158732" y="139266"/>
                  <a:pt x="159091" y="139625"/>
                  <a:pt x="159091" y="139984"/>
                </a:cubicBezTo>
                <a:cubicBezTo>
                  <a:pt x="159091" y="140344"/>
                  <a:pt x="159091" y="140703"/>
                  <a:pt x="159091" y="141062"/>
                </a:cubicBezTo>
                <a:cubicBezTo>
                  <a:pt x="159091" y="141062"/>
                  <a:pt x="159091" y="141062"/>
                  <a:pt x="159091" y="141421"/>
                </a:cubicBezTo>
                <a:lnTo>
                  <a:pt x="159091" y="233756"/>
                </a:lnTo>
                <a:cubicBezTo>
                  <a:pt x="159091" y="236630"/>
                  <a:pt x="156936" y="238786"/>
                  <a:pt x="154422" y="238786"/>
                </a:cubicBezTo>
                <a:lnTo>
                  <a:pt x="9337" y="238786"/>
                </a:lnTo>
                <a:lnTo>
                  <a:pt x="9337" y="257468"/>
                </a:lnTo>
                <a:cubicBezTo>
                  <a:pt x="9337" y="262498"/>
                  <a:pt x="13646" y="266809"/>
                  <a:pt x="18674" y="266809"/>
                </a:cubicBezTo>
                <a:lnTo>
                  <a:pt x="124256" y="266809"/>
                </a:lnTo>
                <a:lnTo>
                  <a:pt x="184948" y="266809"/>
                </a:lnTo>
                <a:lnTo>
                  <a:pt x="290530" y="266809"/>
                </a:lnTo>
                <a:cubicBezTo>
                  <a:pt x="295557" y="266809"/>
                  <a:pt x="299508" y="262498"/>
                  <a:pt x="299508" y="257468"/>
                </a:cubicBezTo>
                <a:lnTo>
                  <a:pt x="299508" y="238786"/>
                </a:lnTo>
                <a:lnTo>
                  <a:pt x="178125" y="238786"/>
                </a:lnTo>
                <a:cubicBezTo>
                  <a:pt x="175252" y="238786"/>
                  <a:pt x="173456" y="236630"/>
                  <a:pt x="173456" y="233756"/>
                </a:cubicBezTo>
                <a:cubicBezTo>
                  <a:pt x="173456" y="231600"/>
                  <a:pt x="175252" y="229444"/>
                  <a:pt x="178125" y="229444"/>
                </a:cubicBezTo>
                <a:lnTo>
                  <a:pt x="299508" y="229444"/>
                </a:lnTo>
                <a:lnTo>
                  <a:pt x="299508" y="141062"/>
                </a:lnTo>
                <a:cubicBezTo>
                  <a:pt x="299508" y="138188"/>
                  <a:pt x="301663" y="136392"/>
                  <a:pt x="304176" y="136392"/>
                </a:cubicBezTo>
                <a:cubicBezTo>
                  <a:pt x="307049" y="136392"/>
                  <a:pt x="309204" y="138188"/>
                  <a:pt x="309204" y="141062"/>
                </a:cubicBezTo>
                <a:lnTo>
                  <a:pt x="309204" y="233756"/>
                </a:lnTo>
                <a:lnTo>
                  <a:pt x="309204" y="257468"/>
                </a:lnTo>
                <a:cubicBezTo>
                  <a:pt x="309204" y="267887"/>
                  <a:pt x="300585" y="276150"/>
                  <a:pt x="290530" y="276150"/>
                </a:cubicBezTo>
                <a:lnTo>
                  <a:pt x="194285" y="276150"/>
                </a:lnTo>
                <a:lnTo>
                  <a:pt x="210805" y="299503"/>
                </a:lnTo>
                <a:lnTo>
                  <a:pt x="234148" y="299503"/>
                </a:lnTo>
                <a:cubicBezTo>
                  <a:pt x="236662" y="299503"/>
                  <a:pt x="238816" y="301659"/>
                  <a:pt x="238816" y="304174"/>
                </a:cubicBezTo>
                <a:cubicBezTo>
                  <a:pt x="238816" y="307048"/>
                  <a:pt x="236662" y="309204"/>
                  <a:pt x="234148" y="309204"/>
                </a:cubicBezTo>
                <a:lnTo>
                  <a:pt x="208291" y="309204"/>
                </a:lnTo>
                <a:lnTo>
                  <a:pt x="100913" y="309204"/>
                </a:lnTo>
                <a:lnTo>
                  <a:pt x="75056" y="309204"/>
                </a:lnTo>
                <a:cubicBezTo>
                  <a:pt x="72542" y="309204"/>
                  <a:pt x="70388" y="307048"/>
                  <a:pt x="70388" y="304174"/>
                </a:cubicBezTo>
                <a:cubicBezTo>
                  <a:pt x="70388" y="301659"/>
                  <a:pt x="72542" y="299503"/>
                  <a:pt x="75056" y="299503"/>
                </a:cubicBezTo>
                <a:lnTo>
                  <a:pt x="98040" y="299503"/>
                </a:lnTo>
                <a:lnTo>
                  <a:pt x="114919" y="276150"/>
                </a:lnTo>
                <a:lnTo>
                  <a:pt x="18674" y="276150"/>
                </a:lnTo>
                <a:cubicBezTo>
                  <a:pt x="8260" y="276150"/>
                  <a:pt x="0" y="267887"/>
                  <a:pt x="0" y="257468"/>
                </a:cubicBezTo>
                <a:lnTo>
                  <a:pt x="0" y="233756"/>
                </a:lnTo>
                <a:lnTo>
                  <a:pt x="0" y="141421"/>
                </a:lnTo>
                <a:cubicBezTo>
                  <a:pt x="0" y="140703"/>
                  <a:pt x="0" y="140344"/>
                  <a:pt x="359" y="139625"/>
                </a:cubicBezTo>
                <a:lnTo>
                  <a:pt x="718" y="139266"/>
                </a:lnTo>
                <a:cubicBezTo>
                  <a:pt x="718" y="138906"/>
                  <a:pt x="1077" y="138547"/>
                  <a:pt x="1436" y="138188"/>
                </a:cubicBezTo>
                <a:cubicBezTo>
                  <a:pt x="1436" y="137829"/>
                  <a:pt x="1436" y="137829"/>
                  <a:pt x="1436" y="137829"/>
                </a:cubicBezTo>
                <a:cubicBezTo>
                  <a:pt x="1795" y="137829"/>
                  <a:pt x="2154" y="137469"/>
                  <a:pt x="2154" y="137469"/>
                </a:cubicBezTo>
                <a:lnTo>
                  <a:pt x="49559" y="106212"/>
                </a:lnTo>
                <a:close/>
                <a:moveTo>
                  <a:pt x="177734" y="42514"/>
                </a:moveTo>
                <a:lnTo>
                  <a:pt x="177734" y="82900"/>
                </a:lnTo>
                <a:lnTo>
                  <a:pt x="207566" y="62885"/>
                </a:lnTo>
                <a:lnTo>
                  <a:pt x="177734" y="42514"/>
                </a:lnTo>
                <a:close/>
                <a:moveTo>
                  <a:pt x="170822" y="29290"/>
                </a:moveTo>
                <a:cubicBezTo>
                  <a:pt x="172277" y="28575"/>
                  <a:pt x="174460" y="28933"/>
                  <a:pt x="175551" y="29647"/>
                </a:cubicBezTo>
                <a:lnTo>
                  <a:pt x="218480" y="58597"/>
                </a:lnTo>
                <a:cubicBezTo>
                  <a:pt x="219572" y="59669"/>
                  <a:pt x="220299" y="61098"/>
                  <a:pt x="220299" y="62885"/>
                </a:cubicBezTo>
                <a:cubicBezTo>
                  <a:pt x="220299" y="64315"/>
                  <a:pt x="219572" y="65745"/>
                  <a:pt x="218480" y="66459"/>
                </a:cubicBezTo>
                <a:lnTo>
                  <a:pt x="175551" y="95766"/>
                </a:lnTo>
                <a:cubicBezTo>
                  <a:pt x="174824" y="96123"/>
                  <a:pt x="174096" y="96481"/>
                  <a:pt x="173005" y="96481"/>
                </a:cubicBezTo>
                <a:cubicBezTo>
                  <a:pt x="172277" y="96481"/>
                  <a:pt x="171549" y="96481"/>
                  <a:pt x="170822" y="95766"/>
                </a:cubicBezTo>
                <a:cubicBezTo>
                  <a:pt x="169003" y="95051"/>
                  <a:pt x="168275" y="93622"/>
                  <a:pt x="168275" y="91835"/>
                </a:cubicBezTo>
                <a:lnTo>
                  <a:pt x="168275" y="33579"/>
                </a:lnTo>
                <a:cubicBezTo>
                  <a:pt x="168275" y="31792"/>
                  <a:pt x="169003" y="30362"/>
                  <a:pt x="170822" y="29290"/>
                </a:cubicBezTo>
                <a:close/>
                <a:moveTo>
                  <a:pt x="79574" y="9326"/>
                </a:moveTo>
                <a:lnTo>
                  <a:pt x="79574" y="112636"/>
                </a:lnTo>
                <a:lnTo>
                  <a:pt x="99022" y="112636"/>
                </a:lnTo>
                <a:cubicBezTo>
                  <a:pt x="101543" y="112636"/>
                  <a:pt x="103704" y="114789"/>
                  <a:pt x="103704" y="117300"/>
                </a:cubicBezTo>
                <a:lnTo>
                  <a:pt x="103704" y="135594"/>
                </a:lnTo>
                <a:lnTo>
                  <a:pt x="137198" y="113712"/>
                </a:lnTo>
                <a:cubicBezTo>
                  <a:pt x="138278" y="112995"/>
                  <a:pt x="138998" y="112636"/>
                  <a:pt x="140079" y="112636"/>
                </a:cubicBezTo>
                <a:lnTo>
                  <a:pt x="301066" y="112636"/>
                </a:lnTo>
                <a:lnTo>
                  <a:pt x="301066" y="9326"/>
                </a:lnTo>
                <a:lnTo>
                  <a:pt x="79574" y="9326"/>
                </a:lnTo>
                <a:close/>
                <a:moveTo>
                  <a:pt x="74892" y="0"/>
                </a:moveTo>
                <a:lnTo>
                  <a:pt x="305748" y="0"/>
                </a:lnTo>
                <a:cubicBezTo>
                  <a:pt x="308629" y="0"/>
                  <a:pt x="310790" y="2152"/>
                  <a:pt x="310790" y="4663"/>
                </a:cubicBezTo>
                <a:lnTo>
                  <a:pt x="310790" y="117300"/>
                </a:lnTo>
                <a:cubicBezTo>
                  <a:pt x="310790" y="119811"/>
                  <a:pt x="308629" y="121963"/>
                  <a:pt x="305748" y="121963"/>
                </a:cubicBezTo>
                <a:lnTo>
                  <a:pt x="141159" y="121963"/>
                </a:lnTo>
                <a:lnTo>
                  <a:pt x="101543" y="148149"/>
                </a:lnTo>
                <a:cubicBezTo>
                  <a:pt x="100462" y="148866"/>
                  <a:pt x="99742" y="148866"/>
                  <a:pt x="99022" y="148866"/>
                </a:cubicBezTo>
                <a:cubicBezTo>
                  <a:pt x="98302" y="148866"/>
                  <a:pt x="97581" y="148866"/>
                  <a:pt x="96501" y="148508"/>
                </a:cubicBezTo>
                <a:cubicBezTo>
                  <a:pt x="95060" y="147432"/>
                  <a:pt x="94340" y="145997"/>
                  <a:pt x="94340" y="144562"/>
                </a:cubicBezTo>
                <a:lnTo>
                  <a:pt x="94340" y="121963"/>
                </a:lnTo>
                <a:lnTo>
                  <a:pt x="74892" y="121963"/>
                </a:lnTo>
                <a:cubicBezTo>
                  <a:pt x="72011" y="121963"/>
                  <a:pt x="69850" y="119811"/>
                  <a:pt x="69850" y="117300"/>
                </a:cubicBezTo>
                <a:lnTo>
                  <a:pt x="69850" y="4663"/>
                </a:lnTo>
                <a:cubicBezTo>
                  <a:pt x="69850" y="2152"/>
                  <a:pt x="72011" y="0"/>
                  <a:pt x="74892" y="0"/>
                </a:cubicBezTo>
                <a:close/>
                <a:moveTo>
                  <a:pt x="18640" y="0"/>
                </a:moveTo>
                <a:lnTo>
                  <a:pt x="50544" y="0"/>
                </a:lnTo>
                <a:cubicBezTo>
                  <a:pt x="53053" y="0"/>
                  <a:pt x="55204" y="2158"/>
                  <a:pt x="55204" y="4676"/>
                </a:cubicBezTo>
                <a:cubicBezTo>
                  <a:pt x="55204" y="7194"/>
                  <a:pt x="53053" y="9352"/>
                  <a:pt x="50544" y="9352"/>
                </a:cubicBezTo>
                <a:lnTo>
                  <a:pt x="18640" y="9352"/>
                </a:lnTo>
                <a:cubicBezTo>
                  <a:pt x="13622" y="9352"/>
                  <a:pt x="9320" y="13669"/>
                  <a:pt x="9320" y="18705"/>
                </a:cubicBezTo>
                <a:lnTo>
                  <a:pt x="9320" y="114027"/>
                </a:lnTo>
                <a:cubicBezTo>
                  <a:pt x="9320" y="116545"/>
                  <a:pt x="7169" y="118703"/>
                  <a:pt x="4660" y="118703"/>
                </a:cubicBezTo>
                <a:cubicBezTo>
                  <a:pt x="2151" y="118703"/>
                  <a:pt x="0" y="116545"/>
                  <a:pt x="0" y="114027"/>
                </a:cubicBezTo>
                <a:lnTo>
                  <a:pt x="0" y="18705"/>
                </a:lnTo>
                <a:cubicBezTo>
                  <a:pt x="0" y="8273"/>
                  <a:pt x="8245" y="0"/>
                  <a:pt x="18640" y="0"/>
                </a:cubicBezTo>
                <a:close/>
              </a:path>
            </a:pathLst>
          </a:custGeom>
          <a:solidFill>
            <a:srgbClr val="002060"/>
          </a:solidFill>
          <a:ln>
            <a:noFill/>
          </a:ln>
          <a:effectLst/>
        </p:spPr>
        <p:txBody>
          <a:bodyPr anchor="ctr"/>
          <a:lstStyle/>
          <a:p>
            <a:endParaRPr lang="en-US" sz="900" dirty="0">
              <a:latin typeface="Lato Light" panose="020F0502020204030203"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13" y="1023117"/>
            <a:ext cx="3006578" cy="1690308"/>
          </a:xfrm>
          <a:prstGeom prst="rect">
            <a:avLst/>
          </a:prstGeom>
        </p:spPr>
      </p:pic>
      <p:sp>
        <p:nvSpPr>
          <p:cNvPr id="4" name="TextBox 3"/>
          <p:cNvSpPr txBox="1"/>
          <p:nvPr/>
        </p:nvSpPr>
        <p:spPr>
          <a:xfrm>
            <a:off x="-55816" y="603118"/>
            <a:ext cx="3371116" cy="369332"/>
          </a:xfrm>
          <a:prstGeom prst="rect">
            <a:avLst/>
          </a:prstGeom>
          <a:noFill/>
        </p:spPr>
        <p:txBody>
          <a:bodyPr wrap="none" rtlCol="0">
            <a:spAutoFit/>
          </a:bodyPr>
          <a:lstStyle/>
          <a:p>
            <a:r>
              <a:rPr lang="en-US" dirty="0" smtClean="0"/>
              <a:t>Yeah we are going to learn all that</a:t>
            </a:r>
            <a:endParaRPr lang="en-US" dirty="0"/>
          </a:p>
        </p:txBody>
      </p:sp>
      <p:sp>
        <p:nvSpPr>
          <p:cNvPr id="41" name="Freeform 187"/>
          <p:cNvSpPr>
            <a:spLocks noEditPoints="1"/>
          </p:cNvSpPr>
          <p:nvPr/>
        </p:nvSpPr>
        <p:spPr bwMode="auto">
          <a:xfrm>
            <a:off x="7164340" y="2708135"/>
            <a:ext cx="285143" cy="321071"/>
          </a:xfrm>
          <a:custGeom>
            <a:avLst/>
            <a:gdLst>
              <a:gd name="T0" fmla="*/ 16 w 176"/>
              <a:gd name="T1" fmla="*/ 20 h 176"/>
              <a:gd name="T2" fmla="*/ 24 w 176"/>
              <a:gd name="T3" fmla="*/ 20 h 176"/>
              <a:gd name="T4" fmla="*/ 46 w 176"/>
              <a:gd name="T5" fmla="*/ 36 h 176"/>
              <a:gd name="T6" fmla="*/ 104 w 176"/>
              <a:gd name="T7" fmla="*/ 30 h 176"/>
              <a:gd name="T8" fmla="*/ 46 w 176"/>
              <a:gd name="T9" fmla="*/ 24 h 176"/>
              <a:gd name="T10" fmla="*/ 46 w 176"/>
              <a:gd name="T11" fmla="*/ 36 h 176"/>
              <a:gd name="T12" fmla="*/ 16 w 176"/>
              <a:gd name="T13" fmla="*/ 132 h 176"/>
              <a:gd name="T14" fmla="*/ 24 w 176"/>
              <a:gd name="T15" fmla="*/ 132 h 176"/>
              <a:gd name="T16" fmla="*/ 156 w 176"/>
              <a:gd name="T17" fmla="*/ 128 h 176"/>
              <a:gd name="T18" fmla="*/ 156 w 176"/>
              <a:gd name="T19" fmla="*/ 136 h 176"/>
              <a:gd name="T20" fmla="*/ 156 w 176"/>
              <a:gd name="T21" fmla="*/ 128 h 176"/>
              <a:gd name="T22" fmla="*/ 72 w 176"/>
              <a:gd name="T23" fmla="*/ 88 h 176"/>
              <a:gd name="T24" fmla="*/ 104 w 176"/>
              <a:gd name="T25" fmla="*/ 88 h 176"/>
              <a:gd name="T26" fmla="*/ 88 w 176"/>
              <a:gd name="T27" fmla="*/ 92 h 176"/>
              <a:gd name="T28" fmla="*/ 88 w 176"/>
              <a:gd name="T29" fmla="*/ 84 h 176"/>
              <a:gd name="T30" fmla="*/ 88 w 176"/>
              <a:gd name="T31" fmla="*/ 92 h 176"/>
              <a:gd name="T32" fmla="*/ 16 w 176"/>
              <a:gd name="T33" fmla="*/ 0 h 176"/>
              <a:gd name="T34" fmla="*/ 0 w 176"/>
              <a:gd name="T35" fmla="*/ 160 h 176"/>
              <a:gd name="T36" fmla="*/ 160 w 176"/>
              <a:gd name="T37" fmla="*/ 176 h 176"/>
              <a:gd name="T38" fmla="*/ 176 w 176"/>
              <a:gd name="T39" fmla="*/ 16 h 176"/>
              <a:gd name="T40" fmla="*/ 168 w 176"/>
              <a:gd name="T41" fmla="*/ 160 h 176"/>
              <a:gd name="T42" fmla="*/ 16 w 176"/>
              <a:gd name="T43" fmla="*/ 168 h 176"/>
              <a:gd name="T44" fmla="*/ 8 w 176"/>
              <a:gd name="T45" fmla="*/ 150 h 176"/>
              <a:gd name="T46" fmla="*/ 160 w 176"/>
              <a:gd name="T47" fmla="*/ 152 h 176"/>
              <a:gd name="T48" fmla="*/ 168 w 176"/>
              <a:gd name="T49" fmla="*/ 160 h 176"/>
              <a:gd name="T50" fmla="*/ 160 w 176"/>
              <a:gd name="T51" fmla="*/ 144 h 176"/>
              <a:gd name="T52" fmla="*/ 8 w 176"/>
              <a:gd name="T53" fmla="*/ 136 h 176"/>
              <a:gd name="T54" fmla="*/ 16 w 176"/>
              <a:gd name="T55" fmla="*/ 8 h 176"/>
              <a:gd name="T56" fmla="*/ 168 w 176"/>
              <a:gd name="T57" fmla="*/ 16 h 176"/>
              <a:gd name="T58" fmla="*/ 156 w 176"/>
              <a:gd name="T59" fmla="*/ 16 h 176"/>
              <a:gd name="T60" fmla="*/ 156 w 176"/>
              <a:gd name="T61" fmla="*/ 24 h 176"/>
              <a:gd name="T62" fmla="*/ 156 w 176"/>
              <a:gd name="T63" fmla="*/ 16 h 176"/>
              <a:gd name="T64" fmla="*/ 109 w 176"/>
              <a:gd name="T65" fmla="*/ 51 h 176"/>
              <a:gd name="T66" fmla="*/ 32 w 176"/>
              <a:gd name="T67" fmla="*/ 88 h 176"/>
              <a:gd name="T68" fmla="*/ 144 w 176"/>
              <a:gd name="T69" fmla="*/ 88 h 176"/>
              <a:gd name="T70" fmla="*/ 136 w 176"/>
              <a:gd name="T71" fmla="*/ 16 h 176"/>
              <a:gd name="T72" fmla="*/ 40 w 176"/>
              <a:gd name="T73" fmla="*/ 88 h 176"/>
              <a:gd name="T74" fmla="*/ 112 w 176"/>
              <a:gd name="T75" fmla="*/ 60 h 176"/>
              <a:gd name="T76" fmla="*/ 128 w 176"/>
              <a:gd name="T77" fmla="*/ 70 h 176"/>
              <a:gd name="T78" fmla="*/ 88 w 176"/>
              <a:gd name="T79"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20" y="16"/>
                </a:moveTo>
                <a:cubicBezTo>
                  <a:pt x="18" y="16"/>
                  <a:pt x="16" y="18"/>
                  <a:pt x="16" y="20"/>
                </a:cubicBezTo>
                <a:cubicBezTo>
                  <a:pt x="16" y="22"/>
                  <a:pt x="18" y="24"/>
                  <a:pt x="20" y="24"/>
                </a:cubicBezTo>
                <a:cubicBezTo>
                  <a:pt x="22" y="24"/>
                  <a:pt x="24" y="22"/>
                  <a:pt x="24" y="20"/>
                </a:cubicBezTo>
                <a:cubicBezTo>
                  <a:pt x="24" y="18"/>
                  <a:pt x="22" y="16"/>
                  <a:pt x="20" y="16"/>
                </a:cubicBezTo>
                <a:moveTo>
                  <a:pt x="46" y="36"/>
                </a:moveTo>
                <a:cubicBezTo>
                  <a:pt x="98" y="36"/>
                  <a:pt x="98" y="36"/>
                  <a:pt x="98" y="36"/>
                </a:cubicBezTo>
                <a:cubicBezTo>
                  <a:pt x="101" y="36"/>
                  <a:pt x="104" y="33"/>
                  <a:pt x="104" y="30"/>
                </a:cubicBezTo>
                <a:cubicBezTo>
                  <a:pt x="104" y="27"/>
                  <a:pt x="101" y="24"/>
                  <a:pt x="98" y="24"/>
                </a:cubicBezTo>
                <a:cubicBezTo>
                  <a:pt x="46" y="24"/>
                  <a:pt x="46" y="24"/>
                  <a:pt x="46" y="24"/>
                </a:cubicBezTo>
                <a:cubicBezTo>
                  <a:pt x="43" y="24"/>
                  <a:pt x="40" y="27"/>
                  <a:pt x="40" y="30"/>
                </a:cubicBezTo>
                <a:cubicBezTo>
                  <a:pt x="40" y="33"/>
                  <a:pt x="43" y="36"/>
                  <a:pt x="46" y="36"/>
                </a:cubicBezTo>
                <a:moveTo>
                  <a:pt x="20" y="128"/>
                </a:moveTo>
                <a:cubicBezTo>
                  <a:pt x="18" y="128"/>
                  <a:pt x="16" y="130"/>
                  <a:pt x="16" y="132"/>
                </a:cubicBezTo>
                <a:cubicBezTo>
                  <a:pt x="16" y="134"/>
                  <a:pt x="18" y="136"/>
                  <a:pt x="20" y="136"/>
                </a:cubicBezTo>
                <a:cubicBezTo>
                  <a:pt x="22" y="136"/>
                  <a:pt x="24" y="134"/>
                  <a:pt x="24" y="132"/>
                </a:cubicBezTo>
                <a:cubicBezTo>
                  <a:pt x="24" y="130"/>
                  <a:pt x="22" y="128"/>
                  <a:pt x="20" y="128"/>
                </a:cubicBezTo>
                <a:moveTo>
                  <a:pt x="156" y="128"/>
                </a:moveTo>
                <a:cubicBezTo>
                  <a:pt x="154" y="128"/>
                  <a:pt x="152" y="130"/>
                  <a:pt x="152" y="132"/>
                </a:cubicBezTo>
                <a:cubicBezTo>
                  <a:pt x="152" y="134"/>
                  <a:pt x="154" y="136"/>
                  <a:pt x="156" y="136"/>
                </a:cubicBezTo>
                <a:cubicBezTo>
                  <a:pt x="158" y="136"/>
                  <a:pt x="160" y="134"/>
                  <a:pt x="160" y="132"/>
                </a:cubicBezTo>
                <a:cubicBezTo>
                  <a:pt x="160" y="130"/>
                  <a:pt x="158" y="128"/>
                  <a:pt x="156" y="128"/>
                </a:cubicBezTo>
                <a:moveTo>
                  <a:pt x="88" y="76"/>
                </a:moveTo>
                <a:cubicBezTo>
                  <a:pt x="79" y="76"/>
                  <a:pt x="72" y="81"/>
                  <a:pt x="72" y="88"/>
                </a:cubicBezTo>
                <a:cubicBezTo>
                  <a:pt x="72" y="95"/>
                  <a:pt x="79" y="100"/>
                  <a:pt x="88" y="100"/>
                </a:cubicBezTo>
                <a:cubicBezTo>
                  <a:pt x="97" y="100"/>
                  <a:pt x="104" y="95"/>
                  <a:pt x="104" y="88"/>
                </a:cubicBezTo>
                <a:cubicBezTo>
                  <a:pt x="104" y="81"/>
                  <a:pt x="97" y="76"/>
                  <a:pt x="88" y="76"/>
                </a:cubicBezTo>
                <a:moveTo>
                  <a:pt x="88" y="92"/>
                </a:moveTo>
                <a:cubicBezTo>
                  <a:pt x="84" y="92"/>
                  <a:pt x="80" y="90"/>
                  <a:pt x="80" y="88"/>
                </a:cubicBezTo>
                <a:cubicBezTo>
                  <a:pt x="80" y="86"/>
                  <a:pt x="84" y="84"/>
                  <a:pt x="88" y="84"/>
                </a:cubicBezTo>
                <a:cubicBezTo>
                  <a:pt x="92" y="84"/>
                  <a:pt x="96" y="86"/>
                  <a:pt x="96" y="88"/>
                </a:cubicBezTo>
                <a:cubicBezTo>
                  <a:pt x="96" y="90"/>
                  <a:pt x="92" y="92"/>
                  <a:pt x="88" y="92"/>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50"/>
                  <a:pt x="8" y="150"/>
                  <a:pt x="8" y="150"/>
                </a:cubicBezTo>
                <a:cubicBezTo>
                  <a:pt x="10" y="151"/>
                  <a:pt x="13" y="152"/>
                  <a:pt x="16" y="152"/>
                </a:cubicBezTo>
                <a:cubicBezTo>
                  <a:pt x="160" y="152"/>
                  <a:pt x="160" y="152"/>
                  <a:pt x="160" y="152"/>
                </a:cubicBezTo>
                <a:cubicBezTo>
                  <a:pt x="163" y="152"/>
                  <a:pt x="166" y="151"/>
                  <a:pt x="168" y="150"/>
                </a:cubicBezTo>
                <a:lnTo>
                  <a:pt x="168" y="160"/>
                </a:lnTo>
                <a:close/>
                <a:moveTo>
                  <a:pt x="168" y="136"/>
                </a:moveTo>
                <a:cubicBezTo>
                  <a:pt x="168" y="140"/>
                  <a:pt x="164" y="144"/>
                  <a:pt x="160" y="144"/>
                </a:cubicBezTo>
                <a:cubicBezTo>
                  <a:pt x="16" y="144"/>
                  <a:pt x="16" y="144"/>
                  <a:pt x="16" y="144"/>
                </a:cubicBezTo>
                <a:cubicBezTo>
                  <a:pt x="12" y="144"/>
                  <a:pt x="8" y="140"/>
                  <a:pt x="8" y="136"/>
                </a:cubicBezTo>
                <a:cubicBezTo>
                  <a:pt x="8" y="16"/>
                  <a:pt x="8" y="16"/>
                  <a:pt x="8" y="16"/>
                </a:cubicBezTo>
                <a:cubicBezTo>
                  <a:pt x="8" y="12"/>
                  <a:pt x="12" y="8"/>
                  <a:pt x="16" y="8"/>
                </a:cubicBezTo>
                <a:cubicBezTo>
                  <a:pt x="160" y="8"/>
                  <a:pt x="160" y="8"/>
                  <a:pt x="160" y="8"/>
                </a:cubicBezTo>
                <a:cubicBezTo>
                  <a:pt x="164" y="8"/>
                  <a:pt x="168" y="12"/>
                  <a:pt x="168" y="16"/>
                </a:cubicBezTo>
                <a:lnTo>
                  <a:pt x="168" y="136"/>
                </a:lnTo>
                <a:close/>
                <a:moveTo>
                  <a:pt x="156" y="16"/>
                </a:moveTo>
                <a:cubicBezTo>
                  <a:pt x="154" y="16"/>
                  <a:pt x="152" y="18"/>
                  <a:pt x="152" y="20"/>
                </a:cubicBezTo>
                <a:cubicBezTo>
                  <a:pt x="152" y="22"/>
                  <a:pt x="154" y="24"/>
                  <a:pt x="156" y="24"/>
                </a:cubicBezTo>
                <a:cubicBezTo>
                  <a:pt x="158" y="24"/>
                  <a:pt x="160" y="22"/>
                  <a:pt x="160" y="20"/>
                </a:cubicBezTo>
                <a:cubicBezTo>
                  <a:pt x="160" y="18"/>
                  <a:pt x="158" y="16"/>
                  <a:pt x="156" y="16"/>
                </a:cubicBezTo>
                <a:moveTo>
                  <a:pt x="136" y="16"/>
                </a:moveTo>
                <a:cubicBezTo>
                  <a:pt x="109" y="51"/>
                  <a:pt x="109" y="51"/>
                  <a:pt x="109" y="51"/>
                </a:cubicBezTo>
                <a:cubicBezTo>
                  <a:pt x="102" y="49"/>
                  <a:pt x="95" y="48"/>
                  <a:pt x="88" y="48"/>
                </a:cubicBezTo>
                <a:cubicBezTo>
                  <a:pt x="57" y="48"/>
                  <a:pt x="32" y="66"/>
                  <a:pt x="32" y="88"/>
                </a:cubicBezTo>
                <a:cubicBezTo>
                  <a:pt x="32" y="110"/>
                  <a:pt x="57" y="128"/>
                  <a:pt x="88" y="128"/>
                </a:cubicBezTo>
                <a:cubicBezTo>
                  <a:pt x="119" y="128"/>
                  <a:pt x="144" y="110"/>
                  <a:pt x="144" y="88"/>
                </a:cubicBezTo>
                <a:cubicBezTo>
                  <a:pt x="144" y="80"/>
                  <a:pt x="141" y="73"/>
                  <a:pt x="136" y="67"/>
                </a:cubicBezTo>
                <a:lnTo>
                  <a:pt x="136" y="16"/>
                </a:lnTo>
                <a:close/>
                <a:moveTo>
                  <a:pt x="88" y="120"/>
                </a:moveTo>
                <a:cubicBezTo>
                  <a:pt x="61" y="120"/>
                  <a:pt x="40" y="106"/>
                  <a:pt x="40" y="88"/>
                </a:cubicBezTo>
                <a:cubicBezTo>
                  <a:pt x="40" y="70"/>
                  <a:pt x="61" y="56"/>
                  <a:pt x="88" y="56"/>
                </a:cubicBezTo>
                <a:cubicBezTo>
                  <a:pt x="97" y="56"/>
                  <a:pt x="105" y="58"/>
                  <a:pt x="112" y="60"/>
                </a:cubicBezTo>
                <a:cubicBezTo>
                  <a:pt x="128" y="41"/>
                  <a:pt x="128" y="41"/>
                  <a:pt x="128" y="41"/>
                </a:cubicBezTo>
                <a:cubicBezTo>
                  <a:pt x="128" y="70"/>
                  <a:pt x="128" y="70"/>
                  <a:pt x="128" y="70"/>
                </a:cubicBezTo>
                <a:cubicBezTo>
                  <a:pt x="133" y="75"/>
                  <a:pt x="136" y="81"/>
                  <a:pt x="136" y="88"/>
                </a:cubicBezTo>
                <a:cubicBezTo>
                  <a:pt x="136" y="106"/>
                  <a:pt x="115" y="120"/>
                  <a:pt x="88" y="12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232"/>
          <p:cNvSpPr>
            <a:spLocks noEditPoints="1"/>
          </p:cNvSpPr>
          <p:nvPr/>
        </p:nvSpPr>
        <p:spPr bwMode="auto">
          <a:xfrm>
            <a:off x="4969479" y="5291970"/>
            <a:ext cx="334275" cy="334275"/>
          </a:xfrm>
          <a:custGeom>
            <a:avLst/>
            <a:gdLst>
              <a:gd name="T0" fmla="*/ 96 w 176"/>
              <a:gd name="T1" fmla="*/ 48 h 176"/>
              <a:gd name="T2" fmla="*/ 112 w 176"/>
              <a:gd name="T3" fmla="*/ 16 h 176"/>
              <a:gd name="T4" fmla="*/ 80 w 176"/>
              <a:gd name="T5" fmla="*/ 0 h 176"/>
              <a:gd name="T6" fmla="*/ 64 w 176"/>
              <a:gd name="T7" fmla="*/ 32 h 176"/>
              <a:gd name="T8" fmla="*/ 72 w 176"/>
              <a:gd name="T9" fmla="*/ 16 h 176"/>
              <a:gd name="T10" fmla="*/ 96 w 176"/>
              <a:gd name="T11" fmla="*/ 8 h 176"/>
              <a:gd name="T12" fmla="*/ 104 w 176"/>
              <a:gd name="T13" fmla="*/ 32 h 176"/>
              <a:gd name="T14" fmla="*/ 80 w 176"/>
              <a:gd name="T15" fmla="*/ 40 h 176"/>
              <a:gd name="T16" fmla="*/ 72 w 176"/>
              <a:gd name="T17" fmla="*/ 16 h 176"/>
              <a:gd name="T18" fmla="*/ 28 w 176"/>
              <a:gd name="T19" fmla="*/ 116 h 176"/>
              <a:gd name="T20" fmla="*/ 84 w 176"/>
              <a:gd name="T21" fmla="*/ 88 h 176"/>
              <a:gd name="T22" fmla="*/ 88 w 176"/>
              <a:gd name="T23" fmla="*/ 120 h 176"/>
              <a:gd name="T24" fmla="*/ 92 w 176"/>
              <a:gd name="T25" fmla="*/ 88 h 176"/>
              <a:gd name="T26" fmla="*/ 148 w 176"/>
              <a:gd name="T27" fmla="*/ 116 h 176"/>
              <a:gd name="T28" fmla="*/ 156 w 176"/>
              <a:gd name="T29" fmla="*/ 116 h 176"/>
              <a:gd name="T30" fmla="*/ 152 w 176"/>
              <a:gd name="T31" fmla="*/ 80 h 176"/>
              <a:gd name="T32" fmla="*/ 92 w 176"/>
              <a:gd name="T33" fmla="*/ 60 h 176"/>
              <a:gd name="T34" fmla="*/ 84 w 176"/>
              <a:gd name="T35" fmla="*/ 60 h 176"/>
              <a:gd name="T36" fmla="*/ 24 w 176"/>
              <a:gd name="T37" fmla="*/ 80 h 176"/>
              <a:gd name="T38" fmla="*/ 20 w 176"/>
              <a:gd name="T39" fmla="*/ 116 h 176"/>
              <a:gd name="T40" fmla="*/ 32 w 176"/>
              <a:gd name="T41" fmla="*/ 128 h 176"/>
              <a:gd name="T42" fmla="*/ 0 w 176"/>
              <a:gd name="T43" fmla="*/ 144 h 176"/>
              <a:gd name="T44" fmla="*/ 16 w 176"/>
              <a:gd name="T45" fmla="*/ 176 h 176"/>
              <a:gd name="T46" fmla="*/ 48 w 176"/>
              <a:gd name="T47" fmla="*/ 160 h 176"/>
              <a:gd name="T48" fmla="*/ 32 w 176"/>
              <a:gd name="T49" fmla="*/ 128 h 176"/>
              <a:gd name="T50" fmla="*/ 32 w 176"/>
              <a:gd name="T51" fmla="*/ 168 h 176"/>
              <a:gd name="T52" fmla="*/ 8 w 176"/>
              <a:gd name="T53" fmla="*/ 160 h 176"/>
              <a:gd name="T54" fmla="*/ 16 w 176"/>
              <a:gd name="T55" fmla="*/ 136 h 176"/>
              <a:gd name="T56" fmla="*/ 40 w 176"/>
              <a:gd name="T57" fmla="*/ 144 h 176"/>
              <a:gd name="T58" fmla="*/ 160 w 176"/>
              <a:gd name="T59" fmla="*/ 128 h 176"/>
              <a:gd name="T60" fmla="*/ 128 w 176"/>
              <a:gd name="T61" fmla="*/ 144 h 176"/>
              <a:gd name="T62" fmla="*/ 144 w 176"/>
              <a:gd name="T63" fmla="*/ 176 h 176"/>
              <a:gd name="T64" fmla="*/ 176 w 176"/>
              <a:gd name="T65" fmla="*/ 160 h 176"/>
              <a:gd name="T66" fmla="*/ 160 w 176"/>
              <a:gd name="T67" fmla="*/ 128 h 176"/>
              <a:gd name="T68" fmla="*/ 160 w 176"/>
              <a:gd name="T69" fmla="*/ 168 h 176"/>
              <a:gd name="T70" fmla="*/ 136 w 176"/>
              <a:gd name="T71" fmla="*/ 160 h 176"/>
              <a:gd name="T72" fmla="*/ 144 w 176"/>
              <a:gd name="T73" fmla="*/ 136 h 176"/>
              <a:gd name="T74" fmla="*/ 168 w 176"/>
              <a:gd name="T75" fmla="*/ 144 h 176"/>
              <a:gd name="T76" fmla="*/ 96 w 176"/>
              <a:gd name="T77" fmla="*/ 128 h 176"/>
              <a:gd name="T78" fmla="*/ 64 w 176"/>
              <a:gd name="T79" fmla="*/ 144 h 176"/>
              <a:gd name="T80" fmla="*/ 80 w 176"/>
              <a:gd name="T81" fmla="*/ 176 h 176"/>
              <a:gd name="T82" fmla="*/ 112 w 176"/>
              <a:gd name="T83" fmla="*/ 160 h 176"/>
              <a:gd name="T84" fmla="*/ 96 w 176"/>
              <a:gd name="T85" fmla="*/ 128 h 176"/>
              <a:gd name="T86" fmla="*/ 96 w 176"/>
              <a:gd name="T87" fmla="*/ 168 h 176"/>
              <a:gd name="T88" fmla="*/ 72 w 176"/>
              <a:gd name="T89" fmla="*/ 160 h 176"/>
              <a:gd name="T90" fmla="*/ 80 w 176"/>
              <a:gd name="T91" fmla="*/ 136 h 176"/>
              <a:gd name="T92" fmla="*/ 104 w 176"/>
              <a:gd name="T9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80" y="48"/>
                </a:moveTo>
                <a:cubicBezTo>
                  <a:pt x="96" y="48"/>
                  <a:pt x="96" y="48"/>
                  <a:pt x="96" y="48"/>
                </a:cubicBezTo>
                <a:cubicBezTo>
                  <a:pt x="105" y="48"/>
                  <a:pt x="112" y="41"/>
                  <a:pt x="112" y="32"/>
                </a:cubicBezTo>
                <a:cubicBezTo>
                  <a:pt x="112" y="16"/>
                  <a:pt x="112" y="16"/>
                  <a:pt x="112" y="16"/>
                </a:cubicBezTo>
                <a:cubicBezTo>
                  <a:pt x="112" y="7"/>
                  <a:pt x="105" y="0"/>
                  <a:pt x="96" y="0"/>
                </a:cubicBezTo>
                <a:cubicBezTo>
                  <a:pt x="80" y="0"/>
                  <a:pt x="80" y="0"/>
                  <a:pt x="80" y="0"/>
                </a:cubicBezTo>
                <a:cubicBezTo>
                  <a:pt x="71" y="0"/>
                  <a:pt x="64" y="7"/>
                  <a:pt x="64" y="16"/>
                </a:cubicBezTo>
                <a:cubicBezTo>
                  <a:pt x="64" y="32"/>
                  <a:pt x="64" y="32"/>
                  <a:pt x="64" y="32"/>
                </a:cubicBezTo>
                <a:cubicBezTo>
                  <a:pt x="64" y="41"/>
                  <a:pt x="71" y="48"/>
                  <a:pt x="80" y="48"/>
                </a:cubicBezTo>
                <a:moveTo>
                  <a:pt x="72" y="16"/>
                </a:moveTo>
                <a:cubicBezTo>
                  <a:pt x="72" y="12"/>
                  <a:pt x="76" y="8"/>
                  <a:pt x="80" y="8"/>
                </a:cubicBezTo>
                <a:cubicBezTo>
                  <a:pt x="96" y="8"/>
                  <a:pt x="96" y="8"/>
                  <a:pt x="96" y="8"/>
                </a:cubicBezTo>
                <a:cubicBezTo>
                  <a:pt x="100" y="8"/>
                  <a:pt x="104" y="12"/>
                  <a:pt x="104" y="16"/>
                </a:cubicBezTo>
                <a:cubicBezTo>
                  <a:pt x="104" y="32"/>
                  <a:pt x="104" y="32"/>
                  <a:pt x="104" y="32"/>
                </a:cubicBezTo>
                <a:cubicBezTo>
                  <a:pt x="104" y="36"/>
                  <a:pt x="100" y="40"/>
                  <a:pt x="96" y="40"/>
                </a:cubicBezTo>
                <a:cubicBezTo>
                  <a:pt x="80" y="40"/>
                  <a:pt x="80" y="40"/>
                  <a:pt x="80" y="40"/>
                </a:cubicBezTo>
                <a:cubicBezTo>
                  <a:pt x="76" y="40"/>
                  <a:pt x="72" y="36"/>
                  <a:pt x="72" y="32"/>
                </a:cubicBezTo>
                <a:lnTo>
                  <a:pt x="72" y="16"/>
                </a:lnTo>
                <a:close/>
                <a:moveTo>
                  <a:pt x="24" y="120"/>
                </a:moveTo>
                <a:cubicBezTo>
                  <a:pt x="26" y="120"/>
                  <a:pt x="28" y="118"/>
                  <a:pt x="28" y="116"/>
                </a:cubicBezTo>
                <a:cubicBezTo>
                  <a:pt x="28" y="88"/>
                  <a:pt x="28" y="88"/>
                  <a:pt x="28" y="88"/>
                </a:cubicBezTo>
                <a:cubicBezTo>
                  <a:pt x="84" y="88"/>
                  <a:pt x="84" y="88"/>
                  <a:pt x="84" y="88"/>
                </a:cubicBezTo>
                <a:cubicBezTo>
                  <a:pt x="84" y="116"/>
                  <a:pt x="84" y="116"/>
                  <a:pt x="84" y="116"/>
                </a:cubicBezTo>
                <a:cubicBezTo>
                  <a:pt x="84" y="118"/>
                  <a:pt x="86" y="120"/>
                  <a:pt x="88" y="120"/>
                </a:cubicBezTo>
                <a:cubicBezTo>
                  <a:pt x="90" y="120"/>
                  <a:pt x="92" y="118"/>
                  <a:pt x="92" y="116"/>
                </a:cubicBezTo>
                <a:cubicBezTo>
                  <a:pt x="92" y="88"/>
                  <a:pt x="92" y="88"/>
                  <a:pt x="92" y="88"/>
                </a:cubicBezTo>
                <a:cubicBezTo>
                  <a:pt x="148" y="88"/>
                  <a:pt x="148" y="88"/>
                  <a:pt x="148" y="88"/>
                </a:cubicBezTo>
                <a:cubicBezTo>
                  <a:pt x="148" y="116"/>
                  <a:pt x="148" y="116"/>
                  <a:pt x="148" y="116"/>
                </a:cubicBezTo>
                <a:cubicBezTo>
                  <a:pt x="148" y="118"/>
                  <a:pt x="150" y="120"/>
                  <a:pt x="152" y="120"/>
                </a:cubicBezTo>
                <a:cubicBezTo>
                  <a:pt x="154" y="120"/>
                  <a:pt x="156" y="118"/>
                  <a:pt x="156" y="116"/>
                </a:cubicBezTo>
                <a:cubicBezTo>
                  <a:pt x="156" y="84"/>
                  <a:pt x="156" y="84"/>
                  <a:pt x="156" y="84"/>
                </a:cubicBezTo>
                <a:cubicBezTo>
                  <a:pt x="156" y="82"/>
                  <a:pt x="154" y="80"/>
                  <a:pt x="152" y="80"/>
                </a:cubicBezTo>
                <a:cubicBezTo>
                  <a:pt x="92" y="80"/>
                  <a:pt x="92" y="80"/>
                  <a:pt x="92" y="80"/>
                </a:cubicBezTo>
                <a:cubicBezTo>
                  <a:pt x="92" y="60"/>
                  <a:pt x="92" y="60"/>
                  <a:pt x="92" y="60"/>
                </a:cubicBezTo>
                <a:cubicBezTo>
                  <a:pt x="92" y="58"/>
                  <a:pt x="90" y="56"/>
                  <a:pt x="88" y="56"/>
                </a:cubicBezTo>
                <a:cubicBezTo>
                  <a:pt x="86" y="56"/>
                  <a:pt x="84" y="58"/>
                  <a:pt x="84" y="60"/>
                </a:cubicBezTo>
                <a:cubicBezTo>
                  <a:pt x="84" y="80"/>
                  <a:pt x="84" y="80"/>
                  <a:pt x="84" y="80"/>
                </a:cubicBezTo>
                <a:cubicBezTo>
                  <a:pt x="24" y="80"/>
                  <a:pt x="24" y="80"/>
                  <a:pt x="24" y="80"/>
                </a:cubicBezTo>
                <a:cubicBezTo>
                  <a:pt x="22" y="80"/>
                  <a:pt x="20" y="82"/>
                  <a:pt x="20" y="84"/>
                </a:cubicBezTo>
                <a:cubicBezTo>
                  <a:pt x="20" y="116"/>
                  <a:pt x="20" y="116"/>
                  <a:pt x="20" y="116"/>
                </a:cubicBezTo>
                <a:cubicBezTo>
                  <a:pt x="20" y="118"/>
                  <a:pt x="22" y="120"/>
                  <a:pt x="24" y="120"/>
                </a:cubicBezTo>
                <a:moveTo>
                  <a:pt x="32" y="128"/>
                </a:moveTo>
                <a:cubicBezTo>
                  <a:pt x="16" y="128"/>
                  <a:pt x="16" y="128"/>
                  <a:pt x="16" y="128"/>
                </a:cubicBezTo>
                <a:cubicBezTo>
                  <a:pt x="7" y="128"/>
                  <a:pt x="0" y="135"/>
                  <a:pt x="0" y="144"/>
                </a:cubicBezTo>
                <a:cubicBezTo>
                  <a:pt x="0" y="160"/>
                  <a:pt x="0" y="160"/>
                  <a:pt x="0" y="160"/>
                </a:cubicBezTo>
                <a:cubicBezTo>
                  <a:pt x="0" y="169"/>
                  <a:pt x="7" y="176"/>
                  <a:pt x="16" y="176"/>
                </a:cubicBezTo>
                <a:cubicBezTo>
                  <a:pt x="32" y="176"/>
                  <a:pt x="32" y="176"/>
                  <a:pt x="32" y="176"/>
                </a:cubicBezTo>
                <a:cubicBezTo>
                  <a:pt x="41" y="176"/>
                  <a:pt x="48" y="169"/>
                  <a:pt x="48" y="160"/>
                </a:cubicBezTo>
                <a:cubicBezTo>
                  <a:pt x="48" y="144"/>
                  <a:pt x="48" y="144"/>
                  <a:pt x="48" y="144"/>
                </a:cubicBezTo>
                <a:cubicBezTo>
                  <a:pt x="48" y="135"/>
                  <a:pt x="41" y="128"/>
                  <a:pt x="32" y="128"/>
                </a:cubicBezTo>
                <a:moveTo>
                  <a:pt x="40" y="160"/>
                </a:moveTo>
                <a:cubicBezTo>
                  <a:pt x="40" y="164"/>
                  <a:pt x="36" y="168"/>
                  <a:pt x="32" y="168"/>
                </a:cubicBezTo>
                <a:cubicBezTo>
                  <a:pt x="16" y="168"/>
                  <a:pt x="16" y="168"/>
                  <a:pt x="16" y="168"/>
                </a:cubicBezTo>
                <a:cubicBezTo>
                  <a:pt x="12" y="168"/>
                  <a:pt x="8" y="164"/>
                  <a:pt x="8" y="160"/>
                </a:cubicBezTo>
                <a:cubicBezTo>
                  <a:pt x="8" y="144"/>
                  <a:pt x="8" y="144"/>
                  <a:pt x="8" y="144"/>
                </a:cubicBezTo>
                <a:cubicBezTo>
                  <a:pt x="8" y="140"/>
                  <a:pt x="12" y="136"/>
                  <a:pt x="16" y="136"/>
                </a:cubicBezTo>
                <a:cubicBezTo>
                  <a:pt x="32" y="136"/>
                  <a:pt x="32" y="136"/>
                  <a:pt x="32" y="136"/>
                </a:cubicBezTo>
                <a:cubicBezTo>
                  <a:pt x="36" y="136"/>
                  <a:pt x="40" y="140"/>
                  <a:pt x="40" y="144"/>
                </a:cubicBezTo>
                <a:lnTo>
                  <a:pt x="40" y="160"/>
                </a:lnTo>
                <a:close/>
                <a:moveTo>
                  <a:pt x="160" y="128"/>
                </a:moveTo>
                <a:cubicBezTo>
                  <a:pt x="144" y="128"/>
                  <a:pt x="144" y="128"/>
                  <a:pt x="144" y="128"/>
                </a:cubicBezTo>
                <a:cubicBezTo>
                  <a:pt x="135" y="128"/>
                  <a:pt x="128" y="135"/>
                  <a:pt x="128" y="144"/>
                </a:cubicBezTo>
                <a:cubicBezTo>
                  <a:pt x="128" y="160"/>
                  <a:pt x="128" y="160"/>
                  <a:pt x="128" y="160"/>
                </a:cubicBezTo>
                <a:cubicBezTo>
                  <a:pt x="128" y="169"/>
                  <a:pt x="135" y="176"/>
                  <a:pt x="144" y="176"/>
                </a:cubicBezTo>
                <a:cubicBezTo>
                  <a:pt x="160" y="176"/>
                  <a:pt x="160" y="176"/>
                  <a:pt x="160" y="176"/>
                </a:cubicBezTo>
                <a:cubicBezTo>
                  <a:pt x="169" y="176"/>
                  <a:pt x="176" y="169"/>
                  <a:pt x="176" y="160"/>
                </a:cubicBezTo>
                <a:cubicBezTo>
                  <a:pt x="176" y="144"/>
                  <a:pt x="176" y="144"/>
                  <a:pt x="176" y="144"/>
                </a:cubicBezTo>
                <a:cubicBezTo>
                  <a:pt x="176" y="135"/>
                  <a:pt x="169" y="128"/>
                  <a:pt x="160" y="128"/>
                </a:cubicBezTo>
                <a:moveTo>
                  <a:pt x="168" y="160"/>
                </a:moveTo>
                <a:cubicBezTo>
                  <a:pt x="168" y="164"/>
                  <a:pt x="164" y="168"/>
                  <a:pt x="160" y="168"/>
                </a:cubicBezTo>
                <a:cubicBezTo>
                  <a:pt x="144" y="168"/>
                  <a:pt x="144" y="168"/>
                  <a:pt x="144" y="168"/>
                </a:cubicBezTo>
                <a:cubicBezTo>
                  <a:pt x="140" y="168"/>
                  <a:pt x="136" y="164"/>
                  <a:pt x="136" y="160"/>
                </a:cubicBezTo>
                <a:cubicBezTo>
                  <a:pt x="136" y="144"/>
                  <a:pt x="136" y="144"/>
                  <a:pt x="136" y="144"/>
                </a:cubicBezTo>
                <a:cubicBezTo>
                  <a:pt x="136" y="140"/>
                  <a:pt x="140" y="136"/>
                  <a:pt x="144" y="136"/>
                </a:cubicBezTo>
                <a:cubicBezTo>
                  <a:pt x="160" y="136"/>
                  <a:pt x="160" y="136"/>
                  <a:pt x="160" y="136"/>
                </a:cubicBezTo>
                <a:cubicBezTo>
                  <a:pt x="164" y="136"/>
                  <a:pt x="168" y="140"/>
                  <a:pt x="168" y="144"/>
                </a:cubicBezTo>
                <a:lnTo>
                  <a:pt x="168" y="160"/>
                </a:lnTo>
                <a:close/>
                <a:moveTo>
                  <a:pt x="96" y="128"/>
                </a:moveTo>
                <a:cubicBezTo>
                  <a:pt x="80" y="128"/>
                  <a:pt x="80" y="128"/>
                  <a:pt x="80" y="128"/>
                </a:cubicBezTo>
                <a:cubicBezTo>
                  <a:pt x="71" y="128"/>
                  <a:pt x="64" y="135"/>
                  <a:pt x="64" y="144"/>
                </a:cubicBezTo>
                <a:cubicBezTo>
                  <a:pt x="64" y="160"/>
                  <a:pt x="64" y="160"/>
                  <a:pt x="64" y="160"/>
                </a:cubicBezTo>
                <a:cubicBezTo>
                  <a:pt x="64" y="169"/>
                  <a:pt x="71" y="176"/>
                  <a:pt x="80" y="176"/>
                </a:cubicBezTo>
                <a:cubicBezTo>
                  <a:pt x="96" y="176"/>
                  <a:pt x="96" y="176"/>
                  <a:pt x="96" y="176"/>
                </a:cubicBezTo>
                <a:cubicBezTo>
                  <a:pt x="105" y="176"/>
                  <a:pt x="112" y="169"/>
                  <a:pt x="112" y="160"/>
                </a:cubicBezTo>
                <a:cubicBezTo>
                  <a:pt x="112" y="144"/>
                  <a:pt x="112" y="144"/>
                  <a:pt x="112" y="144"/>
                </a:cubicBezTo>
                <a:cubicBezTo>
                  <a:pt x="112" y="135"/>
                  <a:pt x="105" y="128"/>
                  <a:pt x="96" y="128"/>
                </a:cubicBezTo>
                <a:moveTo>
                  <a:pt x="104" y="160"/>
                </a:moveTo>
                <a:cubicBezTo>
                  <a:pt x="104" y="164"/>
                  <a:pt x="100" y="168"/>
                  <a:pt x="96" y="168"/>
                </a:cubicBezTo>
                <a:cubicBezTo>
                  <a:pt x="80" y="168"/>
                  <a:pt x="80" y="168"/>
                  <a:pt x="80" y="168"/>
                </a:cubicBezTo>
                <a:cubicBezTo>
                  <a:pt x="76" y="168"/>
                  <a:pt x="72" y="164"/>
                  <a:pt x="72" y="160"/>
                </a:cubicBezTo>
                <a:cubicBezTo>
                  <a:pt x="72" y="144"/>
                  <a:pt x="72" y="144"/>
                  <a:pt x="72" y="144"/>
                </a:cubicBezTo>
                <a:cubicBezTo>
                  <a:pt x="72" y="140"/>
                  <a:pt x="76" y="136"/>
                  <a:pt x="80" y="136"/>
                </a:cubicBezTo>
                <a:cubicBezTo>
                  <a:pt x="96" y="136"/>
                  <a:pt x="96" y="136"/>
                  <a:pt x="96" y="136"/>
                </a:cubicBezTo>
                <a:cubicBezTo>
                  <a:pt x="100" y="136"/>
                  <a:pt x="104" y="140"/>
                  <a:pt x="104" y="144"/>
                </a:cubicBezTo>
                <a:lnTo>
                  <a:pt x="104"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294"/>
          <p:cNvSpPr>
            <a:spLocks noEditPoints="1"/>
          </p:cNvSpPr>
          <p:nvPr/>
        </p:nvSpPr>
        <p:spPr bwMode="auto">
          <a:xfrm>
            <a:off x="4816111" y="2868670"/>
            <a:ext cx="334275" cy="334275"/>
          </a:xfrm>
          <a:custGeom>
            <a:avLst/>
            <a:gdLst>
              <a:gd name="T0" fmla="*/ 176 w 176"/>
              <a:gd name="T1" fmla="*/ 52 h 176"/>
              <a:gd name="T2" fmla="*/ 176 w 176"/>
              <a:gd name="T3" fmla="*/ 50 h 176"/>
              <a:gd name="T4" fmla="*/ 144 w 176"/>
              <a:gd name="T5" fmla="*/ 2 h 176"/>
              <a:gd name="T6" fmla="*/ 36 w 176"/>
              <a:gd name="T7" fmla="*/ 0 h 176"/>
              <a:gd name="T8" fmla="*/ 32 w 176"/>
              <a:gd name="T9" fmla="*/ 2 h 176"/>
              <a:gd name="T10" fmla="*/ 0 w 176"/>
              <a:gd name="T11" fmla="*/ 50 h 176"/>
              <a:gd name="T12" fmla="*/ 0 w 176"/>
              <a:gd name="T13" fmla="*/ 100 h 176"/>
              <a:gd name="T14" fmla="*/ 13 w 176"/>
              <a:gd name="T15" fmla="*/ 104 h 176"/>
              <a:gd name="T16" fmla="*/ 0 w 176"/>
              <a:gd name="T17" fmla="*/ 122 h 176"/>
              <a:gd name="T18" fmla="*/ 0 w 176"/>
              <a:gd name="T19" fmla="*/ 172 h 176"/>
              <a:gd name="T20" fmla="*/ 172 w 176"/>
              <a:gd name="T21" fmla="*/ 176 h 176"/>
              <a:gd name="T22" fmla="*/ 176 w 176"/>
              <a:gd name="T23" fmla="*/ 124 h 176"/>
              <a:gd name="T24" fmla="*/ 176 w 176"/>
              <a:gd name="T25" fmla="*/ 122 h 176"/>
              <a:gd name="T26" fmla="*/ 172 w 176"/>
              <a:gd name="T27" fmla="*/ 104 h 176"/>
              <a:gd name="T28" fmla="*/ 38 w 176"/>
              <a:gd name="T29" fmla="*/ 8 h 176"/>
              <a:gd name="T30" fmla="*/ 165 w 176"/>
              <a:gd name="T31" fmla="*/ 48 h 176"/>
              <a:gd name="T32" fmla="*/ 112 w 176"/>
              <a:gd name="T33" fmla="*/ 52 h 176"/>
              <a:gd name="T34" fmla="*/ 64 w 176"/>
              <a:gd name="T35" fmla="*/ 52 h 176"/>
              <a:gd name="T36" fmla="*/ 11 w 176"/>
              <a:gd name="T37" fmla="*/ 48 h 176"/>
              <a:gd name="T38" fmla="*/ 168 w 176"/>
              <a:gd name="T39" fmla="*/ 168 h 176"/>
              <a:gd name="T40" fmla="*/ 8 w 176"/>
              <a:gd name="T41" fmla="*/ 128 h 176"/>
              <a:gd name="T42" fmla="*/ 88 w 176"/>
              <a:gd name="T43" fmla="*/ 156 h 176"/>
              <a:gd name="T44" fmla="*/ 168 w 176"/>
              <a:gd name="T45" fmla="*/ 128 h 176"/>
              <a:gd name="T46" fmla="*/ 165 w 176"/>
              <a:gd name="T47" fmla="*/ 120 h 176"/>
              <a:gd name="T48" fmla="*/ 112 w 176"/>
              <a:gd name="T49" fmla="*/ 124 h 176"/>
              <a:gd name="T50" fmla="*/ 64 w 176"/>
              <a:gd name="T51" fmla="*/ 124 h 176"/>
              <a:gd name="T52" fmla="*/ 11 w 176"/>
              <a:gd name="T53" fmla="*/ 120 h 176"/>
              <a:gd name="T54" fmla="*/ 154 w 176"/>
              <a:gd name="T55" fmla="*/ 104 h 176"/>
              <a:gd name="T56" fmla="*/ 168 w 176"/>
              <a:gd name="T57" fmla="*/ 96 h 176"/>
              <a:gd name="T58" fmla="*/ 8 w 176"/>
              <a:gd name="T59" fmla="*/ 56 h 176"/>
              <a:gd name="T60" fmla="*/ 88 w 176"/>
              <a:gd name="T61" fmla="*/ 84 h 176"/>
              <a:gd name="T62" fmla="*/ 168 w 176"/>
              <a:gd name="T63"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76" y="100"/>
                </a:moveTo>
                <a:cubicBezTo>
                  <a:pt x="176" y="52"/>
                  <a:pt x="176" y="52"/>
                  <a:pt x="176" y="52"/>
                </a:cubicBezTo>
                <a:cubicBezTo>
                  <a:pt x="176" y="51"/>
                  <a:pt x="176" y="51"/>
                  <a:pt x="176" y="50"/>
                </a:cubicBezTo>
                <a:cubicBezTo>
                  <a:pt x="176" y="50"/>
                  <a:pt x="176" y="50"/>
                  <a:pt x="176" y="50"/>
                </a:cubicBezTo>
                <a:cubicBezTo>
                  <a:pt x="144" y="2"/>
                  <a:pt x="144" y="2"/>
                  <a:pt x="144" y="2"/>
                </a:cubicBezTo>
                <a:cubicBezTo>
                  <a:pt x="144" y="2"/>
                  <a:pt x="144" y="2"/>
                  <a:pt x="144" y="2"/>
                </a:cubicBezTo>
                <a:cubicBezTo>
                  <a:pt x="143" y="1"/>
                  <a:pt x="142" y="0"/>
                  <a:pt x="140" y="0"/>
                </a:cubicBezTo>
                <a:cubicBezTo>
                  <a:pt x="36" y="0"/>
                  <a:pt x="36" y="0"/>
                  <a:pt x="36" y="0"/>
                </a:cubicBezTo>
                <a:cubicBezTo>
                  <a:pt x="34" y="0"/>
                  <a:pt x="33" y="1"/>
                  <a:pt x="32" y="2"/>
                </a:cubicBezTo>
                <a:cubicBezTo>
                  <a:pt x="32" y="2"/>
                  <a:pt x="32" y="2"/>
                  <a:pt x="32" y="2"/>
                </a:cubicBezTo>
                <a:cubicBezTo>
                  <a:pt x="0" y="50"/>
                  <a:pt x="0" y="50"/>
                  <a:pt x="0" y="50"/>
                </a:cubicBezTo>
                <a:cubicBezTo>
                  <a:pt x="0" y="50"/>
                  <a:pt x="0" y="50"/>
                  <a:pt x="0" y="50"/>
                </a:cubicBezTo>
                <a:cubicBezTo>
                  <a:pt x="0" y="51"/>
                  <a:pt x="0" y="51"/>
                  <a:pt x="0" y="52"/>
                </a:cubicBezTo>
                <a:cubicBezTo>
                  <a:pt x="0" y="100"/>
                  <a:pt x="0" y="100"/>
                  <a:pt x="0" y="100"/>
                </a:cubicBezTo>
                <a:cubicBezTo>
                  <a:pt x="0" y="102"/>
                  <a:pt x="2" y="104"/>
                  <a:pt x="4" y="104"/>
                </a:cubicBezTo>
                <a:cubicBezTo>
                  <a:pt x="13" y="104"/>
                  <a:pt x="13" y="104"/>
                  <a:pt x="13" y="104"/>
                </a:cubicBezTo>
                <a:cubicBezTo>
                  <a:pt x="0" y="122"/>
                  <a:pt x="0" y="122"/>
                  <a:pt x="0" y="122"/>
                </a:cubicBezTo>
                <a:cubicBezTo>
                  <a:pt x="0" y="122"/>
                  <a:pt x="0" y="122"/>
                  <a:pt x="0" y="122"/>
                </a:cubicBezTo>
                <a:cubicBezTo>
                  <a:pt x="0" y="123"/>
                  <a:pt x="0" y="123"/>
                  <a:pt x="0" y="124"/>
                </a:cubicBezTo>
                <a:cubicBezTo>
                  <a:pt x="0" y="172"/>
                  <a:pt x="0" y="172"/>
                  <a:pt x="0" y="172"/>
                </a:cubicBezTo>
                <a:cubicBezTo>
                  <a:pt x="0" y="174"/>
                  <a:pt x="2" y="176"/>
                  <a:pt x="4" y="176"/>
                </a:cubicBezTo>
                <a:cubicBezTo>
                  <a:pt x="172" y="176"/>
                  <a:pt x="172" y="176"/>
                  <a:pt x="172" y="176"/>
                </a:cubicBezTo>
                <a:cubicBezTo>
                  <a:pt x="174" y="176"/>
                  <a:pt x="176" y="174"/>
                  <a:pt x="176" y="172"/>
                </a:cubicBezTo>
                <a:cubicBezTo>
                  <a:pt x="176" y="124"/>
                  <a:pt x="176" y="124"/>
                  <a:pt x="176" y="124"/>
                </a:cubicBezTo>
                <a:cubicBezTo>
                  <a:pt x="176" y="123"/>
                  <a:pt x="176" y="123"/>
                  <a:pt x="176" y="122"/>
                </a:cubicBezTo>
                <a:cubicBezTo>
                  <a:pt x="176" y="122"/>
                  <a:pt x="176" y="122"/>
                  <a:pt x="176" y="122"/>
                </a:cubicBezTo>
                <a:cubicBezTo>
                  <a:pt x="163" y="104"/>
                  <a:pt x="163" y="104"/>
                  <a:pt x="163" y="104"/>
                </a:cubicBezTo>
                <a:cubicBezTo>
                  <a:pt x="172" y="104"/>
                  <a:pt x="172" y="104"/>
                  <a:pt x="172" y="104"/>
                </a:cubicBezTo>
                <a:cubicBezTo>
                  <a:pt x="174" y="104"/>
                  <a:pt x="176" y="102"/>
                  <a:pt x="176" y="100"/>
                </a:cubicBezTo>
                <a:moveTo>
                  <a:pt x="38" y="8"/>
                </a:moveTo>
                <a:cubicBezTo>
                  <a:pt x="138" y="8"/>
                  <a:pt x="138" y="8"/>
                  <a:pt x="138" y="8"/>
                </a:cubicBezTo>
                <a:cubicBezTo>
                  <a:pt x="165" y="48"/>
                  <a:pt x="165" y="48"/>
                  <a:pt x="165" y="48"/>
                </a:cubicBezTo>
                <a:cubicBezTo>
                  <a:pt x="116" y="48"/>
                  <a:pt x="116" y="48"/>
                  <a:pt x="116" y="48"/>
                </a:cubicBezTo>
                <a:cubicBezTo>
                  <a:pt x="114" y="48"/>
                  <a:pt x="112" y="50"/>
                  <a:pt x="112" y="52"/>
                </a:cubicBezTo>
                <a:cubicBezTo>
                  <a:pt x="112" y="65"/>
                  <a:pt x="101" y="76"/>
                  <a:pt x="88" y="76"/>
                </a:cubicBezTo>
                <a:cubicBezTo>
                  <a:pt x="75" y="76"/>
                  <a:pt x="64" y="65"/>
                  <a:pt x="64" y="52"/>
                </a:cubicBezTo>
                <a:cubicBezTo>
                  <a:pt x="64" y="50"/>
                  <a:pt x="62" y="48"/>
                  <a:pt x="60" y="48"/>
                </a:cubicBezTo>
                <a:cubicBezTo>
                  <a:pt x="11" y="48"/>
                  <a:pt x="11" y="48"/>
                  <a:pt x="11" y="48"/>
                </a:cubicBezTo>
                <a:lnTo>
                  <a:pt x="38" y="8"/>
                </a:lnTo>
                <a:close/>
                <a:moveTo>
                  <a:pt x="168" y="168"/>
                </a:moveTo>
                <a:cubicBezTo>
                  <a:pt x="8" y="168"/>
                  <a:pt x="8" y="168"/>
                  <a:pt x="8" y="168"/>
                </a:cubicBezTo>
                <a:cubicBezTo>
                  <a:pt x="8" y="128"/>
                  <a:pt x="8" y="128"/>
                  <a:pt x="8" y="128"/>
                </a:cubicBezTo>
                <a:cubicBezTo>
                  <a:pt x="56" y="128"/>
                  <a:pt x="56" y="128"/>
                  <a:pt x="56" y="128"/>
                </a:cubicBezTo>
                <a:cubicBezTo>
                  <a:pt x="58" y="144"/>
                  <a:pt x="72" y="156"/>
                  <a:pt x="88" y="156"/>
                </a:cubicBezTo>
                <a:cubicBezTo>
                  <a:pt x="104" y="156"/>
                  <a:pt x="118" y="144"/>
                  <a:pt x="120" y="128"/>
                </a:cubicBezTo>
                <a:cubicBezTo>
                  <a:pt x="168" y="128"/>
                  <a:pt x="168" y="128"/>
                  <a:pt x="168" y="128"/>
                </a:cubicBezTo>
                <a:lnTo>
                  <a:pt x="168" y="168"/>
                </a:lnTo>
                <a:close/>
                <a:moveTo>
                  <a:pt x="165" y="120"/>
                </a:moveTo>
                <a:cubicBezTo>
                  <a:pt x="116" y="120"/>
                  <a:pt x="116" y="120"/>
                  <a:pt x="116" y="120"/>
                </a:cubicBezTo>
                <a:cubicBezTo>
                  <a:pt x="114" y="120"/>
                  <a:pt x="112" y="122"/>
                  <a:pt x="112" y="124"/>
                </a:cubicBezTo>
                <a:cubicBezTo>
                  <a:pt x="112" y="137"/>
                  <a:pt x="101" y="148"/>
                  <a:pt x="88" y="148"/>
                </a:cubicBezTo>
                <a:cubicBezTo>
                  <a:pt x="75" y="148"/>
                  <a:pt x="64" y="137"/>
                  <a:pt x="64" y="124"/>
                </a:cubicBezTo>
                <a:cubicBezTo>
                  <a:pt x="64" y="122"/>
                  <a:pt x="62" y="120"/>
                  <a:pt x="60" y="120"/>
                </a:cubicBezTo>
                <a:cubicBezTo>
                  <a:pt x="11" y="120"/>
                  <a:pt x="11" y="120"/>
                  <a:pt x="11" y="120"/>
                </a:cubicBezTo>
                <a:cubicBezTo>
                  <a:pt x="22" y="104"/>
                  <a:pt x="22" y="104"/>
                  <a:pt x="22" y="104"/>
                </a:cubicBezTo>
                <a:cubicBezTo>
                  <a:pt x="154" y="104"/>
                  <a:pt x="154" y="104"/>
                  <a:pt x="154" y="104"/>
                </a:cubicBezTo>
                <a:lnTo>
                  <a:pt x="165" y="120"/>
                </a:lnTo>
                <a:close/>
                <a:moveTo>
                  <a:pt x="168" y="96"/>
                </a:moveTo>
                <a:cubicBezTo>
                  <a:pt x="8" y="96"/>
                  <a:pt x="8" y="96"/>
                  <a:pt x="8" y="96"/>
                </a:cubicBezTo>
                <a:cubicBezTo>
                  <a:pt x="8" y="56"/>
                  <a:pt x="8" y="56"/>
                  <a:pt x="8" y="56"/>
                </a:cubicBezTo>
                <a:cubicBezTo>
                  <a:pt x="56" y="56"/>
                  <a:pt x="56" y="56"/>
                  <a:pt x="56" y="56"/>
                </a:cubicBezTo>
                <a:cubicBezTo>
                  <a:pt x="58" y="72"/>
                  <a:pt x="72" y="84"/>
                  <a:pt x="88" y="84"/>
                </a:cubicBezTo>
                <a:cubicBezTo>
                  <a:pt x="104" y="84"/>
                  <a:pt x="118" y="72"/>
                  <a:pt x="120" y="56"/>
                </a:cubicBezTo>
                <a:cubicBezTo>
                  <a:pt x="168" y="56"/>
                  <a:pt x="168" y="56"/>
                  <a:pt x="168" y="56"/>
                </a:cubicBezTo>
                <a:lnTo>
                  <a:pt x="168" y="9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7" name="Группа 389"/>
          <p:cNvGrpSpPr/>
          <p:nvPr/>
        </p:nvGrpSpPr>
        <p:grpSpPr>
          <a:xfrm>
            <a:off x="7155747" y="3264509"/>
            <a:ext cx="302328" cy="303353"/>
            <a:chOff x="4824976" y="1744227"/>
            <a:chExt cx="302328" cy="303353"/>
          </a:xfrm>
          <a:solidFill>
            <a:schemeClr val="tx2"/>
          </a:solidFill>
        </p:grpSpPr>
        <p:sp>
          <p:nvSpPr>
            <p:cNvPr id="58" name="Freeform 60"/>
            <p:cNvSpPr>
              <a:spLocks noEditPoints="1"/>
            </p:cNvSpPr>
            <p:nvPr/>
          </p:nvSpPr>
          <p:spPr bwMode="auto">
            <a:xfrm>
              <a:off x="4824976" y="1744227"/>
              <a:ext cx="302328" cy="303353"/>
            </a:xfrm>
            <a:custGeom>
              <a:avLst/>
              <a:gdLst>
                <a:gd name="T0" fmla="*/ 128 w 256"/>
                <a:gd name="T1" fmla="*/ 0 h 256"/>
                <a:gd name="T2" fmla="*/ 38 w 256"/>
                <a:gd name="T3" fmla="*/ 37 h 256"/>
                <a:gd name="T4" fmla="*/ 0 w 256"/>
                <a:gd name="T5" fmla="*/ 128 h 256"/>
                <a:gd name="T6" fmla="*/ 38 w 256"/>
                <a:gd name="T7" fmla="*/ 218 h 256"/>
                <a:gd name="T8" fmla="*/ 128 w 256"/>
                <a:gd name="T9" fmla="*/ 256 h 256"/>
                <a:gd name="T10" fmla="*/ 128 w 256"/>
                <a:gd name="T11" fmla="*/ 256 h 256"/>
                <a:gd name="T12" fmla="*/ 128 w 256"/>
                <a:gd name="T13" fmla="*/ 256 h 256"/>
                <a:gd name="T14" fmla="*/ 256 w 256"/>
                <a:gd name="T15" fmla="*/ 128 h 256"/>
                <a:gd name="T16" fmla="*/ 219 w 256"/>
                <a:gd name="T17" fmla="*/ 37 h 256"/>
                <a:gd name="T18" fmla="*/ 128 w 256"/>
                <a:gd name="T19" fmla="*/ 0 h 256"/>
                <a:gd name="T20" fmla="*/ 128 w 256"/>
                <a:gd name="T21" fmla="*/ 248 h 256"/>
                <a:gd name="T22" fmla="*/ 128 w 256"/>
                <a:gd name="T23" fmla="*/ 252 h 256"/>
                <a:gd name="T24" fmla="*/ 128 w 256"/>
                <a:gd name="T25" fmla="*/ 248 h 256"/>
                <a:gd name="T26" fmla="*/ 128 w 256"/>
                <a:gd name="T27" fmla="*/ 248 h 256"/>
                <a:gd name="T28" fmla="*/ 43 w 256"/>
                <a:gd name="T29" fmla="*/ 213 h 256"/>
                <a:gd name="T30" fmla="*/ 8 w 256"/>
                <a:gd name="T31" fmla="*/ 128 h 256"/>
                <a:gd name="T32" fmla="*/ 43 w 256"/>
                <a:gd name="T33" fmla="*/ 43 h 256"/>
                <a:gd name="T34" fmla="*/ 128 w 256"/>
                <a:gd name="T35" fmla="*/ 8 h 256"/>
                <a:gd name="T36" fmla="*/ 213 w 256"/>
                <a:gd name="T37" fmla="*/ 43 h 256"/>
                <a:gd name="T38" fmla="*/ 248 w 256"/>
                <a:gd name="T39" fmla="*/ 128 h 256"/>
                <a:gd name="T40" fmla="*/ 128 w 256"/>
                <a:gd name="T41" fmla="*/ 24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256">
                  <a:moveTo>
                    <a:pt x="128" y="0"/>
                  </a:moveTo>
                  <a:cubicBezTo>
                    <a:pt x="94" y="0"/>
                    <a:pt x="62" y="13"/>
                    <a:pt x="38" y="37"/>
                  </a:cubicBezTo>
                  <a:cubicBezTo>
                    <a:pt x="13" y="61"/>
                    <a:pt x="0" y="94"/>
                    <a:pt x="0" y="128"/>
                  </a:cubicBezTo>
                  <a:cubicBezTo>
                    <a:pt x="0" y="162"/>
                    <a:pt x="13" y="194"/>
                    <a:pt x="38" y="218"/>
                  </a:cubicBezTo>
                  <a:cubicBezTo>
                    <a:pt x="62" y="242"/>
                    <a:pt x="94" y="256"/>
                    <a:pt x="128" y="256"/>
                  </a:cubicBezTo>
                  <a:cubicBezTo>
                    <a:pt x="128" y="256"/>
                    <a:pt x="128" y="256"/>
                    <a:pt x="128" y="256"/>
                  </a:cubicBezTo>
                  <a:cubicBezTo>
                    <a:pt x="128" y="256"/>
                    <a:pt x="128" y="256"/>
                    <a:pt x="128" y="256"/>
                  </a:cubicBezTo>
                  <a:cubicBezTo>
                    <a:pt x="199" y="256"/>
                    <a:pt x="256" y="198"/>
                    <a:pt x="256" y="128"/>
                  </a:cubicBezTo>
                  <a:cubicBezTo>
                    <a:pt x="256" y="94"/>
                    <a:pt x="243" y="61"/>
                    <a:pt x="219" y="37"/>
                  </a:cubicBezTo>
                  <a:cubicBezTo>
                    <a:pt x="194" y="13"/>
                    <a:pt x="162" y="0"/>
                    <a:pt x="128" y="0"/>
                  </a:cubicBezTo>
                  <a:close/>
                  <a:moveTo>
                    <a:pt x="128" y="248"/>
                  </a:moveTo>
                  <a:cubicBezTo>
                    <a:pt x="128" y="252"/>
                    <a:pt x="128" y="252"/>
                    <a:pt x="128" y="252"/>
                  </a:cubicBezTo>
                  <a:cubicBezTo>
                    <a:pt x="128" y="248"/>
                    <a:pt x="128" y="248"/>
                    <a:pt x="128" y="248"/>
                  </a:cubicBezTo>
                  <a:cubicBezTo>
                    <a:pt x="128" y="248"/>
                    <a:pt x="128" y="248"/>
                    <a:pt x="128" y="248"/>
                  </a:cubicBezTo>
                  <a:cubicBezTo>
                    <a:pt x="96" y="248"/>
                    <a:pt x="66" y="235"/>
                    <a:pt x="43" y="213"/>
                  </a:cubicBezTo>
                  <a:cubicBezTo>
                    <a:pt x="21" y="190"/>
                    <a:pt x="8" y="160"/>
                    <a:pt x="8" y="128"/>
                  </a:cubicBezTo>
                  <a:cubicBezTo>
                    <a:pt x="8" y="96"/>
                    <a:pt x="21" y="66"/>
                    <a:pt x="43" y="43"/>
                  </a:cubicBezTo>
                  <a:cubicBezTo>
                    <a:pt x="66" y="20"/>
                    <a:pt x="96" y="8"/>
                    <a:pt x="128" y="8"/>
                  </a:cubicBezTo>
                  <a:cubicBezTo>
                    <a:pt x="160" y="8"/>
                    <a:pt x="190" y="20"/>
                    <a:pt x="213" y="43"/>
                  </a:cubicBezTo>
                  <a:cubicBezTo>
                    <a:pt x="236" y="66"/>
                    <a:pt x="248" y="96"/>
                    <a:pt x="248" y="128"/>
                  </a:cubicBezTo>
                  <a:cubicBezTo>
                    <a:pt x="248" y="194"/>
                    <a:pt x="196" y="248"/>
                    <a:pt x="128"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59" name="Freeform 61"/>
            <p:cNvSpPr>
              <a:spLocks noEditPoints="1"/>
            </p:cNvSpPr>
            <p:nvPr/>
          </p:nvSpPr>
          <p:spPr bwMode="auto">
            <a:xfrm>
              <a:off x="4933610" y="1852861"/>
              <a:ext cx="85062" cy="85062"/>
            </a:xfrm>
            <a:custGeom>
              <a:avLst/>
              <a:gdLst>
                <a:gd name="T0" fmla="*/ 36 w 72"/>
                <a:gd name="T1" fmla="*/ 0 h 72"/>
                <a:gd name="T2" fmla="*/ 0 w 72"/>
                <a:gd name="T3" fmla="*/ 36 h 72"/>
                <a:gd name="T4" fmla="*/ 36 w 72"/>
                <a:gd name="T5" fmla="*/ 72 h 72"/>
                <a:gd name="T6" fmla="*/ 36 w 72"/>
                <a:gd name="T7" fmla="*/ 72 h 72"/>
                <a:gd name="T8" fmla="*/ 72 w 72"/>
                <a:gd name="T9" fmla="*/ 36 h 72"/>
                <a:gd name="T10" fmla="*/ 36 w 72"/>
                <a:gd name="T11" fmla="*/ 0 h 72"/>
                <a:gd name="T12" fmla="*/ 36 w 72"/>
                <a:gd name="T13" fmla="*/ 64 h 72"/>
                <a:gd name="T14" fmla="*/ 8 w 72"/>
                <a:gd name="T15" fmla="*/ 36 h 72"/>
                <a:gd name="T16" fmla="*/ 36 w 72"/>
                <a:gd name="T17" fmla="*/ 8 h 72"/>
                <a:gd name="T18" fmla="*/ 64 w 72"/>
                <a:gd name="T19" fmla="*/ 36 h 72"/>
                <a:gd name="T20" fmla="*/ 36 w 72"/>
                <a:gd name="T21"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36" y="0"/>
                  </a:moveTo>
                  <a:cubicBezTo>
                    <a:pt x="16" y="0"/>
                    <a:pt x="0" y="16"/>
                    <a:pt x="0" y="36"/>
                  </a:cubicBezTo>
                  <a:cubicBezTo>
                    <a:pt x="0" y="56"/>
                    <a:pt x="16" y="72"/>
                    <a:pt x="36" y="72"/>
                  </a:cubicBezTo>
                  <a:cubicBezTo>
                    <a:pt x="36" y="72"/>
                    <a:pt x="36" y="72"/>
                    <a:pt x="36" y="72"/>
                  </a:cubicBezTo>
                  <a:cubicBezTo>
                    <a:pt x="56" y="72"/>
                    <a:pt x="72" y="56"/>
                    <a:pt x="72" y="36"/>
                  </a:cubicBezTo>
                  <a:cubicBezTo>
                    <a:pt x="72" y="16"/>
                    <a:pt x="56" y="0"/>
                    <a:pt x="36" y="0"/>
                  </a:cubicBezTo>
                  <a:close/>
                  <a:moveTo>
                    <a:pt x="36" y="64"/>
                  </a:moveTo>
                  <a:cubicBezTo>
                    <a:pt x="21" y="64"/>
                    <a:pt x="8" y="51"/>
                    <a:pt x="8" y="36"/>
                  </a:cubicBezTo>
                  <a:cubicBezTo>
                    <a:pt x="8" y="20"/>
                    <a:pt x="21" y="8"/>
                    <a:pt x="36" y="8"/>
                  </a:cubicBezTo>
                  <a:cubicBezTo>
                    <a:pt x="52" y="8"/>
                    <a:pt x="64" y="20"/>
                    <a:pt x="64" y="36"/>
                  </a:cubicBezTo>
                  <a:cubicBezTo>
                    <a:pt x="64" y="51"/>
                    <a:pt x="52" y="64"/>
                    <a:pt x="36"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60" name="Freeform 62"/>
            <p:cNvSpPr>
              <a:spLocks/>
            </p:cNvSpPr>
            <p:nvPr/>
          </p:nvSpPr>
          <p:spPr bwMode="auto">
            <a:xfrm>
              <a:off x="4895691" y="1895905"/>
              <a:ext cx="80963" cy="79938"/>
            </a:xfrm>
            <a:custGeom>
              <a:avLst/>
              <a:gdLst>
                <a:gd name="T0" fmla="*/ 68 w 68"/>
                <a:gd name="T1" fmla="*/ 68 h 68"/>
                <a:gd name="T2" fmla="*/ 68 w 68"/>
                <a:gd name="T3" fmla="*/ 60 h 68"/>
                <a:gd name="T4" fmla="*/ 8 w 68"/>
                <a:gd name="T5" fmla="*/ 0 h 68"/>
                <a:gd name="T6" fmla="*/ 0 w 68"/>
                <a:gd name="T7" fmla="*/ 0 h 68"/>
                <a:gd name="T8" fmla="*/ 68 w 68"/>
                <a:gd name="T9" fmla="*/ 68 h 68"/>
              </a:gdLst>
              <a:ahLst/>
              <a:cxnLst>
                <a:cxn ang="0">
                  <a:pos x="T0" y="T1"/>
                </a:cxn>
                <a:cxn ang="0">
                  <a:pos x="T2" y="T3"/>
                </a:cxn>
                <a:cxn ang="0">
                  <a:pos x="T4" y="T5"/>
                </a:cxn>
                <a:cxn ang="0">
                  <a:pos x="T6" y="T7"/>
                </a:cxn>
                <a:cxn ang="0">
                  <a:pos x="T8" y="T9"/>
                </a:cxn>
              </a:cxnLst>
              <a:rect l="0" t="0" r="r" b="b"/>
              <a:pathLst>
                <a:path w="68" h="68">
                  <a:moveTo>
                    <a:pt x="68" y="68"/>
                  </a:moveTo>
                  <a:cubicBezTo>
                    <a:pt x="68" y="60"/>
                    <a:pt x="68" y="60"/>
                    <a:pt x="68" y="60"/>
                  </a:cubicBezTo>
                  <a:cubicBezTo>
                    <a:pt x="35" y="60"/>
                    <a:pt x="8" y="33"/>
                    <a:pt x="8" y="0"/>
                  </a:cubicBezTo>
                  <a:cubicBezTo>
                    <a:pt x="0" y="0"/>
                    <a:pt x="0" y="0"/>
                    <a:pt x="0" y="0"/>
                  </a:cubicBezTo>
                  <a:cubicBezTo>
                    <a:pt x="0" y="37"/>
                    <a:pt x="31" y="68"/>
                    <a:pt x="6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61" name="Freeform 63"/>
            <p:cNvSpPr>
              <a:spLocks/>
            </p:cNvSpPr>
            <p:nvPr/>
          </p:nvSpPr>
          <p:spPr bwMode="auto">
            <a:xfrm>
              <a:off x="4976653" y="1814942"/>
              <a:ext cx="79938" cy="80963"/>
            </a:xfrm>
            <a:custGeom>
              <a:avLst/>
              <a:gdLst>
                <a:gd name="T0" fmla="*/ 0 w 68"/>
                <a:gd name="T1" fmla="*/ 0 h 68"/>
                <a:gd name="T2" fmla="*/ 0 w 68"/>
                <a:gd name="T3" fmla="*/ 8 h 68"/>
                <a:gd name="T4" fmla="*/ 60 w 68"/>
                <a:gd name="T5" fmla="*/ 68 h 68"/>
                <a:gd name="T6" fmla="*/ 68 w 68"/>
                <a:gd name="T7" fmla="*/ 68 h 68"/>
                <a:gd name="T8" fmla="*/ 0 w 68"/>
                <a:gd name="T9" fmla="*/ 0 h 68"/>
              </a:gdLst>
              <a:ahLst/>
              <a:cxnLst>
                <a:cxn ang="0">
                  <a:pos x="T0" y="T1"/>
                </a:cxn>
                <a:cxn ang="0">
                  <a:pos x="T2" y="T3"/>
                </a:cxn>
                <a:cxn ang="0">
                  <a:pos x="T4" y="T5"/>
                </a:cxn>
                <a:cxn ang="0">
                  <a:pos x="T6" y="T7"/>
                </a:cxn>
                <a:cxn ang="0">
                  <a:pos x="T8" y="T9"/>
                </a:cxn>
              </a:cxnLst>
              <a:rect l="0" t="0" r="r" b="b"/>
              <a:pathLst>
                <a:path w="68" h="68">
                  <a:moveTo>
                    <a:pt x="0" y="0"/>
                  </a:moveTo>
                  <a:cubicBezTo>
                    <a:pt x="0" y="8"/>
                    <a:pt x="0" y="8"/>
                    <a:pt x="0" y="8"/>
                  </a:cubicBezTo>
                  <a:cubicBezTo>
                    <a:pt x="33" y="8"/>
                    <a:pt x="60" y="35"/>
                    <a:pt x="60" y="68"/>
                  </a:cubicBezTo>
                  <a:cubicBezTo>
                    <a:pt x="68" y="68"/>
                    <a:pt x="68" y="68"/>
                    <a:pt x="68" y="68"/>
                  </a:cubicBezTo>
                  <a:cubicBezTo>
                    <a:pt x="68" y="30"/>
                    <a:pt x="3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62" name="Freeform 64"/>
            <p:cNvSpPr>
              <a:spLocks/>
            </p:cNvSpPr>
            <p:nvPr/>
          </p:nvSpPr>
          <p:spPr bwMode="auto">
            <a:xfrm>
              <a:off x="4862895" y="1895905"/>
              <a:ext cx="113757" cy="113757"/>
            </a:xfrm>
            <a:custGeom>
              <a:avLst/>
              <a:gdLst>
                <a:gd name="T0" fmla="*/ 8 w 96"/>
                <a:gd name="T1" fmla="*/ 0 h 96"/>
                <a:gd name="T2" fmla="*/ 0 w 96"/>
                <a:gd name="T3" fmla="*/ 0 h 96"/>
                <a:gd name="T4" fmla="*/ 96 w 96"/>
                <a:gd name="T5" fmla="*/ 96 h 96"/>
                <a:gd name="T6" fmla="*/ 96 w 96"/>
                <a:gd name="T7" fmla="*/ 88 h 96"/>
                <a:gd name="T8" fmla="*/ 8 w 96"/>
                <a:gd name="T9" fmla="*/ 0 h 96"/>
              </a:gdLst>
              <a:ahLst/>
              <a:cxnLst>
                <a:cxn ang="0">
                  <a:pos x="T0" y="T1"/>
                </a:cxn>
                <a:cxn ang="0">
                  <a:pos x="T2" y="T3"/>
                </a:cxn>
                <a:cxn ang="0">
                  <a:pos x="T4" y="T5"/>
                </a:cxn>
                <a:cxn ang="0">
                  <a:pos x="T6" y="T7"/>
                </a:cxn>
                <a:cxn ang="0">
                  <a:pos x="T8" y="T9"/>
                </a:cxn>
              </a:cxnLst>
              <a:rect l="0" t="0" r="r" b="b"/>
              <a:pathLst>
                <a:path w="96" h="96">
                  <a:moveTo>
                    <a:pt x="8" y="0"/>
                  </a:moveTo>
                  <a:cubicBezTo>
                    <a:pt x="0" y="0"/>
                    <a:pt x="0" y="0"/>
                    <a:pt x="0" y="0"/>
                  </a:cubicBezTo>
                  <a:cubicBezTo>
                    <a:pt x="0" y="53"/>
                    <a:pt x="44" y="96"/>
                    <a:pt x="96" y="96"/>
                  </a:cubicBezTo>
                  <a:cubicBezTo>
                    <a:pt x="96" y="88"/>
                    <a:pt x="96" y="88"/>
                    <a:pt x="96" y="88"/>
                  </a:cubicBezTo>
                  <a:cubicBezTo>
                    <a:pt x="48" y="88"/>
                    <a:pt x="8" y="48"/>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63" name="Freeform 65"/>
            <p:cNvSpPr>
              <a:spLocks/>
            </p:cNvSpPr>
            <p:nvPr/>
          </p:nvSpPr>
          <p:spPr bwMode="auto">
            <a:xfrm>
              <a:off x="4976653" y="1782147"/>
              <a:ext cx="112732" cy="113757"/>
            </a:xfrm>
            <a:custGeom>
              <a:avLst/>
              <a:gdLst>
                <a:gd name="T0" fmla="*/ 0 w 96"/>
                <a:gd name="T1" fmla="*/ 0 h 96"/>
                <a:gd name="T2" fmla="*/ 0 w 96"/>
                <a:gd name="T3" fmla="*/ 8 h 96"/>
                <a:gd name="T4" fmla="*/ 88 w 96"/>
                <a:gd name="T5" fmla="*/ 96 h 96"/>
                <a:gd name="T6" fmla="*/ 96 w 96"/>
                <a:gd name="T7" fmla="*/ 96 h 96"/>
                <a:gd name="T8" fmla="*/ 0 w 96"/>
                <a:gd name="T9" fmla="*/ 0 h 96"/>
              </a:gdLst>
              <a:ahLst/>
              <a:cxnLst>
                <a:cxn ang="0">
                  <a:pos x="T0" y="T1"/>
                </a:cxn>
                <a:cxn ang="0">
                  <a:pos x="T2" y="T3"/>
                </a:cxn>
                <a:cxn ang="0">
                  <a:pos x="T4" y="T5"/>
                </a:cxn>
                <a:cxn ang="0">
                  <a:pos x="T6" y="T7"/>
                </a:cxn>
                <a:cxn ang="0">
                  <a:pos x="T8" y="T9"/>
                </a:cxn>
              </a:cxnLst>
              <a:rect l="0" t="0" r="r" b="b"/>
              <a:pathLst>
                <a:path w="96" h="96">
                  <a:moveTo>
                    <a:pt x="0" y="0"/>
                  </a:moveTo>
                  <a:cubicBezTo>
                    <a:pt x="0" y="8"/>
                    <a:pt x="0" y="8"/>
                    <a:pt x="0" y="8"/>
                  </a:cubicBezTo>
                  <a:cubicBezTo>
                    <a:pt x="49" y="8"/>
                    <a:pt x="88" y="47"/>
                    <a:pt x="88" y="96"/>
                  </a:cubicBezTo>
                  <a:cubicBezTo>
                    <a:pt x="96" y="96"/>
                    <a:pt x="96" y="96"/>
                    <a:pt x="96" y="96"/>
                  </a:cubicBezTo>
                  <a:cubicBezTo>
                    <a:pt x="96" y="43"/>
                    <a:pt x="5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grpSp>
      <p:sp>
        <p:nvSpPr>
          <p:cNvPr id="64" name="Freeform 222"/>
          <p:cNvSpPr>
            <a:spLocks noEditPoints="1"/>
          </p:cNvSpPr>
          <p:nvPr/>
        </p:nvSpPr>
        <p:spPr bwMode="auto">
          <a:xfrm>
            <a:off x="4862518" y="3390165"/>
            <a:ext cx="317500" cy="298450"/>
          </a:xfrm>
          <a:custGeom>
            <a:avLst/>
            <a:gdLst>
              <a:gd name="T0" fmla="*/ 143 w 215"/>
              <a:gd name="T1" fmla="*/ 110 h 202"/>
              <a:gd name="T2" fmla="*/ 127 w 215"/>
              <a:gd name="T3" fmla="*/ 105 h 202"/>
              <a:gd name="T4" fmla="*/ 161 w 215"/>
              <a:gd name="T5" fmla="*/ 81 h 202"/>
              <a:gd name="T6" fmla="*/ 198 w 215"/>
              <a:gd name="T7" fmla="*/ 28 h 202"/>
              <a:gd name="T8" fmla="*/ 169 w 215"/>
              <a:gd name="T9" fmla="*/ 39 h 202"/>
              <a:gd name="T10" fmla="*/ 174 w 215"/>
              <a:gd name="T11" fmla="*/ 10 h 202"/>
              <a:gd name="T12" fmla="*/ 168 w 215"/>
              <a:gd name="T13" fmla="*/ 1 h 202"/>
              <a:gd name="T14" fmla="*/ 121 w 215"/>
              <a:gd name="T15" fmla="*/ 51 h 202"/>
              <a:gd name="T16" fmla="*/ 60 w 215"/>
              <a:gd name="T17" fmla="*/ 37 h 202"/>
              <a:gd name="T18" fmla="*/ 67 w 215"/>
              <a:gd name="T19" fmla="*/ 27 h 202"/>
              <a:gd name="T20" fmla="*/ 30 w 215"/>
              <a:gd name="T21" fmla="*/ 2 h 202"/>
              <a:gd name="T22" fmla="*/ 15 w 215"/>
              <a:gd name="T23" fmla="*/ 9 h 202"/>
              <a:gd name="T24" fmla="*/ 35 w 215"/>
              <a:gd name="T25" fmla="*/ 51 h 202"/>
              <a:gd name="T26" fmla="*/ 40 w 215"/>
              <a:gd name="T27" fmla="*/ 54 h 202"/>
              <a:gd name="T28" fmla="*/ 50 w 215"/>
              <a:gd name="T29" fmla="*/ 47 h 202"/>
              <a:gd name="T30" fmla="*/ 9 w 215"/>
              <a:gd name="T31" fmla="*/ 164 h 202"/>
              <a:gd name="T32" fmla="*/ 0 w 215"/>
              <a:gd name="T33" fmla="*/ 186 h 202"/>
              <a:gd name="T34" fmla="*/ 9 w 215"/>
              <a:gd name="T35" fmla="*/ 200 h 202"/>
              <a:gd name="T36" fmla="*/ 16 w 215"/>
              <a:gd name="T37" fmla="*/ 201 h 202"/>
              <a:gd name="T38" fmla="*/ 38 w 215"/>
              <a:gd name="T39" fmla="*/ 193 h 202"/>
              <a:gd name="T40" fmla="*/ 128 w 215"/>
              <a:gd name="T41" fmla="*/ 125 h 202"/>
              <a:gd name="T42" fmla="*/ 123 w 215"/>
              <a:gd name="T43" fmla="*/ 139 h 202"/>
              <a:gd name="T44" fmla="*/ 188 w 215"/>
              <a:gd name="T45" fmla="*/ 202 h 202"/>
              <a:gd name="T46" fmla="*/ 213 w 215"/>
              <a:gd name="T47" fmla="*/ 180 h 202"/>
              <a:gd name="T48" fmla="*/ 152 w 215"/>
              <a:gd name="T49" fmla="*/ 110 h 202"/>
              <a:gd name="T50" fmla="*/ 30 w 215"/>
              <a:gd name="T51" fmla="*/ 17 h 202"/>
              <a:gd name="T52" fmla="*/ 42 w 215"/>
              <a:gd name="T53" fmla="*/ 37 h 202"/>
              <a:gd name="T54" fmla="*/ 15 w 215"/>
              <a:gd name="T55" fmla="*/ 187 h 202"/>
              <a:gd name="T56" fmla="*/ 19 w 215"/>
              <a:gd name="T57" fmla="*/ 172 h 202"/>
              <a:gd name="T58" fmla="*/ 134 w 215"/>
              <a:gd name="T59" fmla="*/ 54 h 202"/>
              <a:gd name="T60" fmla="*/ 157 w 215"/>
              <a:gd name="T61" fmla="*/ 15 h 202"/>
              <a:gd name="T62" fmla="*/ 150 w 215"/>
              <a:gd name="T63" fmla="*/ 39 h 202"/>
              <a:gd name="T64" fmla="*/ 171 w 215"/>
              <a:gd name="T65" fmla="*/ 54 h 202"/>
              <a:gd name="T66" fmla="*/ 161 w 215"/>
              <a:gd name="T67" fmla="*/ 68 h 202"/>
              <a:gd name="T68" fmla="*/ 143 w 215"/>
              <a:gd name="T69" fmla="*/ 70 h 202"/>
              <a:gd name="T70" fmla="*/ 188 w 215"/>
              <a:gd name="T71" fmla="*/ 186 h 202"/>
              <a:gd name="T72" fmla="*/ 148 w 215"/>
              <a:gd name="T73" fmla="*/ 124 h 202"/>
              <a:gd name="T74" fmla="*/ 188 w 215"/>
              <a:gd name="T75" fmla="*/ 18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5" h="202">
                <a:moveTo>
                  <a:pt x="152" y="110"/>
                </a:moveTo>
                <a:cubicBezTo>
                  <a:pt x="150" y="107"/>
                  <a:pt x="146" y="107"/>
                  <a:pt x="143" y="110"/>
                </a:cubicBezTo>
                <a:cubicBezTo>
                  <a:pt x="138" y="115"/>
                  <a:pt x="138" y="115"/>
                  <a:pt x="138" y="115"/>
                </a:cubicBezTo>
                <a:cubicBezTo>
                  <a:pt x="127" y="105"/>
                  <a:pt x="127" y="105"/>
                  <a:pt x="127" y="105"/>
                </a:cubicBezTo>
                <a:cubicBezTo>
                  <a:pt x="150" y="81"/>
                  <a:pt x="150" y="81"/>
                  <a:pt x="150" y="81"/>
                </a:cubicBezTo>
                <a:cubicBezTo>
                  <a:pt x="161" y="81"/>
                  <a:pt x="161" y="81"/>
                  <a:pt x="161" y="81"/>
                </a:cubicBezTo>
                <a:cubicBezTo>
                  <a:pt x="187" y="81"/>
                  <a:pt x="201" y="65"/>
                  <a:pt x="201" y="34"/>
                </a:cubicBezTo>
                <a:cubicBezTo>
                  <a:pt x="201" y="32"/>
                  <a:pt x="200" y="30"/>
                  <a:pt x="198" y="28"/>
                </a:cubicBezTo>
                <a:cubicBezTo>
                  <a:pt x="196" y="27"/>
                  <a:pt x="194" y="27"/>
                  <a:pt x="192" y="28"/>
                </a:cubicBezTo>
                <a:cubicBezTo>
                  <a:pt x="169" y="39"/>
                  <a:pt x="169" y="39"/>
                  <a:pt x="169" y="39"/>
                </a:cubicBezTo>
                <a:cubicBezTo>
                  <a:pt x="163" y="33"/>
                  <a:pt x="163" y="33"/>
                  <a:pt x="163" y="33"/>
                </a:cubicBezTo>
                <a:cubicBezTo>
                  <a:pt x="174" y="10"/>
                  <a:pt x="174" y="10"/>
                  <a:pt x="174" y="10"/>
                </a:cubicBezTo>
                <a:cubicBezTo>
                  <a:pt x="175" y="8"/>
                  <a:pt x="175" y="6"/>
                  <a:pt x="174" y="4"/>
                </a:cubicBezTo>
                <a:cubicBezTo>
                  <a:pt x="172" y="2"/>
                  <a:pt x="170" y="1"/>
                  <a:pt x="168" y="1"/>
                </a:cubicBezTo>
                <a:cubicBezTo>
                  <a:pt x="137" y="1"/>
                  <a:pt x="121" y="14"/>
                  <a:pt x="121" y="41"/>
                </a:cubicBezTo>
                <a:cubicBezTo>
                  <a:pt x="121" y="51"/>
                  <a:pt x="121" y="51"/>
                  <a:pt x="121" y="51"/>
                </a:cubicBezTo>
                <a:cubicBezTo>
                  <a:pt x="97" y="75"/>
                  <a:pt x="97" y="75"/>
                  <a:pt x="97" y="75"/>
                </a:cubicBezTo>
                <a:cubicBezTo>
                  <a:pt x="60" y="37"/>
                  <a:pt x="60" y="37"/>
                  <a:pt x="60" y="37"/>
                </a:cubicBezTo>
                <a:cubicBezTo>
                  <a:pt x="65" y="32"/>
                  <a:pt x="65" y="32"/>
                  <a:pt x="65" y="32"/>
                </a:cubicBezTo>
                <a:cubicBezTo>
                  <a:pt x="67" y="31"/>
                  <a:pt x="67" y="29"/>
                  <a:pt x="67" y="27"/>
                </a:cubicBezTo>
                <a:cubicBezTo>
                  <a:pt x="67" y="25"/>
                  <a:pt x="66" y="23"/>
                  <a:pt x="64" y="22"/>
                </a:cubicBezTo>
                <a:cubicBezTo>
                  <a:pt x="30" y="2"/>
                  <a:pt x="30" y="2"/>
                  <a:pt x="30" y="2"/>
                </a:cubicBezTo>
                <a:cubicBezTo>
                  <a:pt x="28" y="0"/>
                  <a:pt x="24" y="0"/>
                  <a:pt x="22" y="3"/>
                </a:cubicBezTo>
                <a:cubicBezTo>
                  <a:pt x="15" y="9"/>
                  <a:pt x="15" y="9"/>
                  <a:pt x="15" y="9"/>
                </a:cubicBezTo>
                <a:cubicBezTo>
                  <a:pt x="13" y="11"/>
                  <a:pt x="13" y="15"/>
                  <a:pt x="14" y="17"/>
                </a:cubicBezTo>
                <a:cubicBezTo>
                  <a:pt x="35" y="51"/>
                  <a:pt x="35" y="51"/>
                  <a:pt x="35" y="51"/>
                </a:cubicBezTo>
                <a:cubicBezTo>
                  <a:pt x="36" y="53"/>
                  <a:pt x="37" y="54"/>
                  <a:pt x="40" y="54"/>
                </a:cubicBezTo>
                <a:cubicBezTo>
                  <a:pt x="40" y="54"/>
                  <a:pt x="40" y="54"/>
                  <a:pt x="40" y="54"/>
                </a:cubicBezTo>
                <a:cubicBezTo>
                  <a:pt x="42" y="54"/>
                  <a:pt x="44" y="54"/>
                  <a:pt x="45" y="52"/>
                </a:cubicBezTo>
                <a:cubicBezTo>
                  <a:pt x="50" y="47"/>
                  <a:pt x="50" y="47"/>
                  <a:pt x="50" y="47"/>
                </a:cubicBezTo>
                <a:cubicBezTo>
                  <a:pt x="88" y="84"/>
                  <a:pt x="88" y="84"/>
                  <a:pt x="88" y="84"/>
                </a:cubicBezTo>
                <a:cubicBezTo>
                  <a:pt x="9" y="164"/>
                  <a:pt x="9" y="164"/>
                  <a:pt x="9" y="164"/>
                </a:cubicBezTo>
                <a:cubicBezTo>
                  <a:pt x="8" y="164"/>
                  <a:pt x="7" y="165"/>
                  <a:pt x="7" y="166"/>
                </a:cubicBezTo>
                <a:cubicBezTo>
                  <a:pt x="0" y="186"/>
                  <a:pt x="0" y="186"/>
                  <a:pt x="0" y="186"/>
                </a:cubicBezTo>
                <a:cubicBezTo>
                  <a:pt x="0" y="189"/>
                  <a:pt x="0" y="191"/>
                  <a:pt x="2" y="193"/>
                </a:cubicBezTo>
                <a:cubicBezTo>
                  <a:pt x="9" y="200"/>
                  <a:pt x="9" y="200"/>
                  <a:pt x="9" y="200"/>
                </a:cubicBezTo>
                <a:cubicBezTo>
                  <a:pt x="10" y="201"/>
                  <a:pt x="12" y="202"/>
                  <a:pt x="14" y="202"/>
                </a:cubicBezTo>
                <a:cubicBezTo>
                  <a:pt x="14" y="202"/>
                  <a:pt x="15" y="202"/>
                  <a:pt x="16" y="201"/>
                </a:cubicBezTo>
                <a:cubicBezTo>
                  <a:pt x="36" y="195"/>
                  <a:pt x="36" y="195"/>
                  <a:pt x="36" y="195"/>
                </a:cubicBezTo>
                <a:cubicBezTo>
                  <a:pt x="37" y="194"/>
                  <a:pt x="38" y="194"/>
                  <a:pt x="38" y="193"/>
                </a:cubicBezTo>
                <a:cubicBezTo>
                  <a:pt x="117" y="114"/>
                  <a:pt x="117" y="114"/>
                  <a:pt x="117" y="114"/>
                </a:cubicBezTo>
                <a:cubicBezTo>
                  <a:pt x="128" y="125"/>
                  <a:pt x="128" y="125"/>
                  <a:pt x="128" y="125"/>
                </a:cubicBezTo>
                <a:cubicBezTo>
                  <a:pt x="123" y="130"/>
                  <a:pt x="123" y="130"/>
                  <a:pt x="123" y="130"/>
                </a:cubicBezTo>
                <a:cubicBezTo>
                  <a:pt x="120" y="133"/>
                  <a:pt x="120" y="137"/>
                  <a:pt x="123" y="139"/>
                </a:cubicBezTo>
                <a:cubicBezTo>
                  <a:pt x="183" y="200"/>
                  <a:pt x="183" y="200"/>
                  <a:pt x="183" y="200"/>
                </a:cubicBezTo>
                <a:cubicBezTo>
                  <a:pt x="184" y="201"/>
                  <a:pt x="186" y="202"/>
                  <a:pt x="188" y="202"/>
                </a:cubicBezTo>
                <a:cubicBezTo>
                  <a:pt x="190" y="202"/>
                  <a:pt x="191" y="201"/>
                  <a:pt x="193" y="200"/>
                </a:cubicBezTo>
                <a:cubicBezTo>
                  <a:pt x="213" y="180"/>
                  <a:pt x="213" y="180"/>
                  <a:pt x="213" y="180"/>
                </a:cubicBezTo>
                <a:cubicBezTo>
                  <a:pt x="215" y="177"/>
                  <a:pt x="215" y="173"/>
                  <a:pt x="213" y="170"/>
                </a:cubicBezTo>
                <a:lnTo>
                  <a:pt x="152" y="110"/>
                </a:lnTo>
                <a:close/>
                <a:moveTo>
                  <a:pt x="42" y="37"/>
                </a:moveTo>
                <a:cubicBezTo>
                  <a:pt x="30" y="17"/>
                  <a:pt x="30" y="17"/>
                  <a:pt x="30" y="17"/>
                </a:cubicBezTo>
                <a:cubicBezTo>
                  <a:pt x="50" y="29"/>
                  <a:pt x="50" y="29"/>
                  <a:pt x="50" y="29"/>
                </a:cubicBezTo>
                <a:lnTo>
                  <a:pt x="42" y="37"/>
                </a:lnTo>
                <a:close/>
                <a:moveTo>
                  <a:pt x="30" y="183"/>
                </a:moveTo>
                <a:cubicBezTo>
                  <a:pt x="15" y="187"/>
                  <a:pt x="15" y="187"/>
                  <a:pt x="15" y="187"/>
                </a:cubicBezTo>
                <a:cubicBezTo>
                  <a:pt x="14" y="187"/>
                  <a:pt x="14" y="187"/>
                  <a:pt x="14" y="187"/>
                </a:cubicBezTo>
                <a:cubicBezTo>
                  <a:pt x="19" y="172"/>
                  <a:pt x="19" y="172"/>
                  <a:pt x="19" y="172"/>
                </a:cubicBezTo>
                <a:cubicBezTo>
                  <a:pt x="132" y="59"/>
                  <a:pt x="132" y="59"/>
                  <a:pt x="132" y="59"/>
                </a:cubicBezTo>
                <a:cubicBezTo>
                  <a:pt x="134" y="58"/>
                  <a:pt x="134" y="56"/>
                  <a:pt x="134" y="54"/>
                </a:cubicBezTo>
                <a:cubicBezTo>
                  <a:pt x="134" y="41"/>
                  <a:pt x="134" y="41"/>
                  <a:pt x="134" y="41"/>
                </a:cubicBezTo>
                <a:cubicBezTo>
                  <a:pt x="134" y="29"/>
                  <a:pt x="137" y="18"/>
                  <a:pt x="157" y="15"/>
                </a:cubicBezTo>
                <a:cubicBezTo>
                  <a:pt x="148" y="31"/>
                  <a:pt x="148" y="31"/>
                  <a:pt x="148" y="31"/>
                </a:cubicBezTo>
                <a:cubicBezTo>
                  <a:pt x="147" y="34"/>
                  <a:pt x="148" y="37"/>
                  <a:pt x="150" y="39"/>
                </a:cubicBezTo>
                <a:cubicBezTo>
                  <a:pt x="163" y="52"/>
                  <a:pt x="163" y="52"/>
                  <a:pt x="163" y="52"/>
                </a:cubicBezTo>
                <a:cubicBezTo>
                  <a:pt x="165" y="54"/>
                  <a:pt x="168" y="55"/>
                  <a:pt x="171" y="54"/>
                </a:cubicBezTo>
                <a:cubicBezTo>
                  <a:pt x="187" y="45"/>
                  <a:pt x="187" y="45"/>
                  <a:pt x="187" y="45"/>
                </a:cubicBezTo>
                <a:cubicBezTo>
                  <a:pt x="184" y="65"/>
                  <a:pt x="172" y="68"/>
                  <a:pt x="161" y="68"/>
                </a:cubicBezTo>
                <a:cubicBezTo>
                  <a:pt x="148" y="68"/>
                  <a:pt x="148" y="68"/>
                  <a:pt x="148" y="68"/>
                </a:cubicBezTo>
                <a:cubicBezTo>
                  <a:pt x="146" y="68"/>
                  <a:pt x="144" y="68"/>
                  <a:pt x="143" y="70"/>
                </a:cubicBezTo>
                <a:lnTo>
                  <a:pt x="30" y="183"/>
                </a:lnTo>
                <a:close/>
                <a:moveTo>
                  <a:pt x="188" y="186"/>
                </a:moveTo>
                <a:cubicBezTo>
                  <a:pt x="137" y="135"/>
                  <a:pt x="137" y="135"/>
                  <a:pt x="137" y="135"/>
                </a:cubicBezTo>
                <a:cubicBezTo>
                  <a:pt x="148" y="124"/>
                  <a:pt x="148" y="124"/>
                  <a:pt x="148" y="124"/>
                </a:cubicBezTo>
                <a:cubicBezTo>
                  <a:pt x="199" y="175"/>
                  <a:pt x="199" y="175"/>
                  <a:pt x="199" y="175"/>
                </a:cubicBezTo>
                <a:lnTo>
                  <a:pt x="188" y="18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uk-UA"/>
          </a:p>
        </p:txBody>
      </p:sp>
      <p:sp>
        <p:nvSpPr>
          <p:cNvPr id="69" name="Freeform 294"/>
          <p:cNvSpPr>
            <a:spLocks noEditPoints="1"/>
          </p:cNvSpPr>
          <p:nvPr/>
        </p:nvSpPr>
        <p:spPr bwMode="auto">
          <a:xfrm>
            <a:off x="6647335" y="1399602"/>
            <a:ext cx="297597" cy="268256"/>
          </a:xfrm>
          <a:custGeom>
            <a:avLst/>
            <a:gdLst>
              <a:gd name="T0" fmla="*/ 69 w 142"/>
              <a:gd name="T1" fmla="*/ 76 h 128"/>
              <a:gd name="T2" fmla="*/ 69 w 142"/>
              <a:gd name="T3" fmla="*/ 124 h 128"/>
              <a:gd name="T4" fmla="*/ 53 w 142"/>
              <a:gd name="T5" fmla="*/ 124 h 128"/>
              <a:gd name="T6" fmla="*/ 53 w 142"/>
              <a:gd name="T7" fmla="*/ 128 h 128"/>
              <a:gd name="T8" fmla="*/ 69 w 142"/>
              <a:gd name="T9" fmla="*/ 128 h 128"/>
              <a:gd name="T10" fmla="*/ 73 w 142"/>
              <a:gd name="T11" fmla="*/ 128 h 128"/>
              <a:gd name="T12" fmla="*/ 89 w 142"/>
              <a:gd name="T13" fmla="*/ 128 h 128"/>
              <a:gd name="T14" fmla="*/ 89 w 142"/>
              <a:gd name="T15" fmla="*/ 124 h 128"/>
              <a:gd name="T16" fmla="*/ 73 w 142"/>
              <a:gd name="T17" fmla="*/ 124 h 128"/>
              <a:gd name="T18" fmla="*/ 73 w 142"/>
              <a:gd name="T19" fmla="*/ 76 h 128"/>
              <a:gd name="T20" fmla="*/ 96 w 142"/>
              <a:gd name="T21" fmla="*/ 76 h 128"/>
              <a:gd name="T22" fmla="*/ 96 w 142"/>
              <a:gd name="T23" fmla="*/ 45 h 128"/>
              <a:gd name="T24" fmla="*/ 73 w 142"/>
              <a:gd name="T25" fmla="*/ 45 h 128"/>
              <a:gd name="T26" fmla="*/ 73 w 142"/>
              <a:gd name="T27" fmla="*/ 40 h 128"/>
              <a:gd name="T28" fmla="*/ 124 w 142"/>
              <a:gd name="T29" fmla="*/ 40 h 128"/>
              <a:gd name="T30" fmla="*/ 142 w 142"/>
              <a:gd name="T31" fmla="*/ 24 h 128"/>
              <a:gd name="T32" fmla="*/ 124 w 142"/>
              <a:gd name="T33" fmla="*/ 9 h 128"/>
              <a:gd name="T34" fmla="*/ 73 w 142"/>
              <a:gd name="T35" fmla="*/ 9 h 128"/>
              <a:gd name="T36" fmla="*/ 73 w 142"/>
              <a:gd name="T37" fmla="*/ 0 h 128"/>
              <a:gd name="T38" fmla="*/ 69 w 142"/>
              <a:gd name="T39" fmla="*/ 0 h 128"/>
              <a:gd name="T40" fmla="*/ 69 w 142"/>
              <a:gd name="T41" fmla="*/ 9 h 128"/>
              <a:gd name="T42" fmla="*/ 46 w 142"/>
              <a:gd name="T43" fmla="*/ 9 h 128"/>
              <a:gd name="T44" fmla="*/ 46 w 142"/>
              <a:gd name="T45" fmla="*/ 40 h 128"/>
              <a:gd name="T46" fmla="*/ 69 w 142"/>
              <a:gd name="T47" fmla="*/ 40 h 128"/>
              <a:gd name="T48" fmla="*/ 69 w 142"/>
              <a:gd name="T49" fmla="*/ 45 h 128"/>
              <a:gd name="T50" fmla="*/ 19 w 142"/>
              <a:gd name="T51" fmla="*/ 45 h 128"/>
              <a:gd name="T52" fmla="*/ 0 w 142"/>
              <a:gd name="T53" fmla="*/ 60 h 128"/>
              <a:gd name="T54" fmla="*/ 19 w 142"/>
              <a:gd name="T55" fmla="*/ 76 h 128"/>
              <a:gd name="T56" fmla="*/ 69 w 142"/>
              <a:gd name="T57" fmla="*/ 76 h 128"/>
              <a:gd name="T58" fmla="*/ 51 w 142"/>
              <a:gd name="T59" fmla="*/ 13 h 128"/>
              <a:gd name="T60" fmla="*/ 122 w 142"/>
              <a:gd name="T61" fmla="*/ 13 h 128"/>
              <a:gd name="T62" fmla="*/ 135 w 142"/>
              <a:gd name="T63" fmla="*/ 24 h 128"/>
              <a:gd name="T64" fmla="*/ 122 w 142"/>
              <a:gd name="T65" fmla="*/ 36 h 128"/>
              <a:gd name="T66" fmla="*/ 51 w 142"/>
              <a:gd name="T67" fmla="*/ 36 h 128"/>
              <a:gd name="T68" fmla="*/ 51 w 142"/>
              <a:gd name="T69" fmla="*/ 13 h 128"/>
              <a:gd name="T70" fmla="*/ 20 w 142"/>
              <a:gd name="T71" fmla="*/ 49 h 128"/>
              <a:gd name="T72" fmla="*/ 91 w 142"/>
              <a:gd name="T73" fmla="*/ 49 h 128"/>
              <a:gd name="T74" fmla="*/ 91 w 142"/>
              <a:gd name="T75" fmla="*/ 72 h 128"/>
              <a:gd name="T76" fmla="*/ 20 w 142"/>
              <a:gd name="T77" fmla="*/ 72 h 128"/>
              <a:gd name="T78" fmla="*/ 7 w 142"/>
              <a:gd name="T79" fmla="*/ 60 h 128"/>
              <a:gd name="T80" fmla="*/ 20 w 142"/>
              <a:gd name="T81" fmla="*/ 4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2" h="128">
                <a:moveTo>
                  <a:pt x="69" y="76"/>
                </a:moveTo>
                <a:lnTo>
                  <a:pt x="69" y="124"/>
                </a:lnTo>
                <a:lnTo>
                  <a:pt x="53" y="124"/>
                </a:lnTo>
                <a:lnTo>
                  <a:pt x="53" y="128"/>
                </a:lnTo>
                <a:lnTo>
                  <a:pt x="69" y="128"/>
                </a:lnTo>
                <a:lnTo>
                  <a:pt x="73" y="128"/>
                </a:lnTo>
                <a:lnTo>
                  <a:pt x="89" y="128"/>
                </a:lnTo>
                <a:lnTo>
                  <a:pt x="89" y="124"/>
                </a:lnTo>
                <a:lnTo>
                  <a:pt x="73" y="124"/>
                </a:lnTo>
                <a:lnTo>
                  <a:pt x="73" y="76"/>
                </a:lnTo>
                <a:lnTo>
                  <a:pt x="96" y="76"/>
                </a:lnTo>
                <a:lnTo>
                  <a:pt x="96" y="45"/>
                </a:lnTo>
                <a:lnTo>
                  <a:pt x="73" y="45"/>
                </a:lnTo>
                <a:lnTo>
                  <a:pt x="73" y="40"/>
                </a:lnTo>
                <a:lnTo>
                  <a:pt x="124" y="40"/>
                </a:lnTo>
                <a:lnTo>
                  <a:pt x="142" y="24"/>
                </a:lnTo>
                <a:lnTo>
                  <a:pt x="124" y="9"/>
                </a:lnTo>
                <a:lnTo>
                  <a:pt x="73" y="9"/>
                </a:lnTo>
                <a:lnTo>
                  <a:pt x="73" y="0"/>
                </a:lnTo>
                <a:lnTo>
                  <a:pt x="69" y="0"/>
                </a:lnTo>
                <a:lnTo>
                  <a:pt x="69" y="9"/>
                </a:lnTo>
                <a:lnTo>
                  <a:pt x="46" y="9"/>
                </a:lnTo>
                <a:lnTo>
                  <a:pt x="46" y="40"/>
                </a:lnTo>
                <a:lnTo>
                  <a:pt x="69" y="40"/>
                </a:lnTo>
                <a:lnTo>
                  <a:pt x="69" y="45"/>
                </a:lnTo>
                <a:lnTo>
                  <a:pt x="19" y="45"/>
                </a:lnTo>
                <a:lnTo>
                  <a:pt x="0" y="60"/>
                </a:lnTo>
                <a:lnTo>
                  <a:pt x="19" y="76"/>
                </a:lnTo>
                <a:lnTo>
                  <a:pt x="69" y="76"/>
                </a:lnTo>
                <a:close/>
                <a:moveTo>
                  <a:pt x="51" y="13"/>
                </a:moveTo>
                <a:lnTo>
                  <a:pt x="122" y="13"/>
                </a:lnTo>
                <a:lnTo>
                  <a:pt x="135" y="24"/>
                </a:lnTo>
                <a:lnTo>
                  <a:pt x="122" y="36"/>
                </a:lnTo>
                <a:lnTo>
                  <a:pt x="51" y="36"/>
                </a:lnTo>
                <a:lnTo>
                  <a:pt x="51" y="13"/>
                </a:lnTo>
                <a:close/>
                <a:moveTo>
                  <a:pt x="20" y="49"/>
                </a:moveTo>
                <a:lnTo>
                  <a:pt x="91" y="49"/>
                </a:lnTo>
                <a:lnTo>
                  <a:pt x="91" y="72"/>
                </a:lnTo>
                <a:lnTo>
                  <a:pt x="20" y="72"/>
                </a:lnTo>
                <a:lnTo>
                  <a:pt x="7" y="60"/>
                </a:lnTo>
                <a:lnTo>
                  <a:pt x="20" y="4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uk-UA"/>
          </a:p>
        </p:txBody>
      </p:sp>
      <p:sp>
        <p:nvSpPr>
          <p:cNvPr id="70" name="Freeform 128"/>
          <p:cNvSpPr>
            <a:spLocks noEditPoints="1"/>
          </p:cNvSpPr>
          <p:nvPr/>
        </p:nvSpPr>
        <p:spPr bwMode="auto">
          <a:xfrm>
            <a:off x="6204580" y="2676957"/>
            <a:ext cx="335898" cy="335898"/>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74775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AB4C9F9-3319-A342-8182-1ADCF4E7E04E}"/>
              </a:ext>
            </a:extLst>
          </p:cNvPr>
          <p:cNvSpPr txBox="1"/>
          <p:nvPr/>
        </p:nvSpPr>
        <p:spPr>
          <a:xfrm>
            <a:off x="5194966" y="306186"/>
            <a:ext cx="1802096"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Contents</a:t>
            </a:r>
            <a:endParaRPr lang="en-US" sz="3000" b="1" dirty="0">
              <a:solidFill>
                <a:schemeClr val="tx2"/>
              </a:solidFill>
              <a:latin typeface="Poppins" pitchFamily="2" charset="77"/>
              <a:cs typeface="Poppins" pitchFamily="2" charset="77"/>
            </a:endParaRPr>
          </a:p>
        </p:txBody>
      </p:sp>
      <p:sp>
        <p:nvSpPr>
          <p:cNvPr id="28" name="Oval 27">
            <a:extLst>
              <a:ext uri="{FF2B5EF4-FFF2-40B4-BE49-F238E27FC236}">
                <a16:creationId xmlns="" xmlns:a16="http://schemas.microsoft.com/office/drawing/2014/main" id="{36E428C4-25BB-124C-BEA4-EA46BC744084}"/>
              </a:ext>
            </a:extLst>
          </p:cNvPr>
          <p:cNvSpPr>
            <a:spLocks noChangeAspect="1"/>
          </p:cNvSpPr>
          <p:nvPr/>
        </p:nvSpPr>
        <p:spPr>
          <a:xfrm>
            <a:off x="973734" y="1825185"/>
            <a:ext cx="2031924" cy="2031925"/>
          </a:xfrm>
          <a:prstGeom prst="ellipse">
            <a:avLst/>
          </a:prstGeom>
          <a:solidFill>
            <a:schemeClr val="accent1">
              <a:alpha val="91000"/>
            </a:scheme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dirty="0">
              <a:latin typeface="Lato Light" panose="020F0502020204030203" pitchFamily="34" charset="0"/>
            </a:endParaRPr>
          </a:p>
        </p:txBody>
      </p:sp>
      <p:sp>
        <p:nvSpPr>
          <p:cNvPr id="36" name="Oval 35">
            <a:extLst>
              <a:ext uri="{FF2B5EF4-FFF2-40B4-BE49-F238E27FC236}">
                <a16:creationId xmlns="" xmlns:a16="http://schemas.microsoft.com/office/drawing/2014/main" id="{68233BF8-EE93-2343-BDFA-A4264BCD6DEE}"/>
              </a:ext>
            </a:extLst>
          </p:cNvPr>
          <p:cNvSpPr/>
          <p:nvPr/>
        </p:nvSpPr>
        <p:spPr>
          <a:xfrm>
            <a:off x="825294" y="1699421"/>
            <a:ext cx="768130" cy="768130"/>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89000"/>
              </a:lnSpc>
            </a:pPr>
            <a:endParaRPr lang="en-US" sz="2133" dirty="0">
              <a:latin typeface="Lato Light" panose="020F0502020204030203" pitchFamily="34" charset="0"/>
            </a:endParaRPr>
          </a:p>
        </p:txBody>
      </p:sp>
      <p:sp>
        <p:nvSpPr>
          <p:cNvPr id="61" name="TextBox 60">
            <a:extLst>
              <a:ext uri="{FF2B5EF4-FFF2-40B4-BE49-F238E27FC236}">
                <a16:creationId xmlns="" xmlns:a16="http://schemas.microsoft.com/office/drawing/2014/main" id="{2F21217A-80B1-F847-97D7-F18E290F1402}"/>
              </a:ext>
            </a:extLst>
          </p:cNvPr>
          <p:cNvSpPr txBox="1"/>
          <p:nvPr/>
        </p:nvSpPr>
        <p:spPr>
          <a:xfrm>
            <a:off x="1051302" y="1968067"/>
            <a:ext cx="316113" cy="230832"/>
          </a:xfrm>
          <a:prstGeom prst="rect">
            <a:avLst/>
          </a:prstGeom>
          <a:noFill/>
        </p:spPr>
        <p:txBody>
          <a:bodyPr wrap="none" rtlCol="0" anchor="ctr">
            <a:spAutoFit/>
          </a:bodyPr>
          <a:lstStyle/>
          <a:p>
            <a:pPr algn="ctr"/>
            <a:r>
              <a:rPr lang="en-US" sz="900" b="1" dirty="0">
                <a:solidFill>
                  <a:schemeClr val="bg1"/>
                </a:solidFill>
                <a:latin typeface="Poppins" pitchFamily="2" charset="77"/>
                <a:cs typeface="Poppins" pitchFamily="2" charset="77"/>
              </a:rPr>
              <a:t>01</a:t>
            </a:r>
          </a:p>
        </p:txBody>
      </p:sp>
      <p:sp>
        <p:nvSpPr>
          <p:cNvPr id="18" name="Oval 17">
            <a:extLst>
              <a:ext uri="{FF2B5EF4-FFF2-40B4-BE49-F238E27FC236}">
                <a16:creationId xmlns="" xmlns:a16="http://schemas.microsoft.com/office/drawing/2014/main" id="{03800669-66C5-744F-B2D9-21087B6E8E39}"/>
              </a:ext>
            </a:extLst>
          </p:cNvPr>
          <p:cNvSpPr>
            <a:spLocks noChangeAspect="1"/>
          </p:cNvSpPr>
          <p:nvPr/>
        </p:nvSpPr>
        <p:spPr>
          <a:xfrm>
            <a:off x="2631603" y="4256948"/>
            <a:ext cx="2031925" cy="2031920"/>
          </a:xfrm>
          <a:prstGeom prst="ellipse">
            <a:avLst/>
          </a:prstGeom>
          <a:solidFill>
            <a:schemeClr val="accent2">
              <a:alpha val="91000"/>
            </a:scheme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dirty="0">
              <a:latin typeface="Lato Light" panose="020F0502020204030203" pitchFamily="34" charset="0"/>
            </a:endParaRPr>
          </a:p>
        </p:txBody>
      </p:sp>
      <p:sp>
        <p:nvSpPr>
          <p:cNvPr id="37" name="Oval 36">
            <a:extLst>
              <a:ext uri="{FF2B5EF4-FFF2-40B4-BE49-F238E27FC236}">
                <a16:creationId xmlns="" xmlns:a16="http://schemas.microsoft.com/office/drawing/2014/main" id="{91E858BA-5EE6-D04D-83A7-18E9EE291C88}"/>
              </a:ext>
            </a:extLst>
          </p:cNvPr>
          <p:cNvSpPr/>
          <p:nvPr/>
        </p:nvSpPr>
        <p:spPr>
          <a:xfrm>
            <a:off x="2604982" y="4130023"/>
            <a:ext cx="768130" cy="768130"/>
          </a:xfrm>
          <a:prstGeom prst="ellips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89000"/>
              </a:lnSpc>
            </a:pPr>
            <a:endParaRPr lang="en-US" sz="2133" dirty="0">
              <a:latin typeface="Lato Light" panose="020F0502020204030203" pitchFamily="34" charset="0"/>
            </a:endParaRPr>
          </a:p>
        </p:txBody>
      </p:sp>
      <p:sp>
        <p:nvSpPr>
          <p:cNvPr id="62" name="TextBox 61">
            <a:extLst>
              <a:ext uri="{FF2B5EF4-FFF2-40B4-BE49-F238E27FC236}">
                <a16:creationId xmlns="" xmlns:a16="http://schemas.microsoft.com/office/drawing/2014/main" id="{76AAC9E6-C762-E541-8458-6641F97DD89D}"/>
              </a:ext>
            </a:extLst>
          </p:cNvPr>
          <p:cNvSpPr txBox="1"/>
          <p:nvPr/>
        </p:nvSpPr>
        <p:spPr>
          <a:xfrm>
            <a:off x="2820489" y="4398669"/>
            <a:ext cx="316113" cy="230832"/>
          </a:xfrm>
          <a:prstGeom prst="rect">
            <a:avLst/>
          </a:prstGeom>
          <a:noFill/>
        </p:spPr>
        <p:txBody>
          <a:bodyPr wrap="none" rtlCol="0" anchor="ctr">
            <a:spAutoFit/>
          </a:bodyPr>
          <a:lstStyle/>
          <a:p>
            <a:pPr algn="ctr"/>
            <a:r>
              <a:rPr lang="en-US" sz="900" b="1" dirty="0">
                <a:solidFill>
                  <a:schemeClr val="bg1"/>
                </a:solidFill>
                <a:latin typeface="Poppins" pitchFamily="2" charset="77"/>
                <a:cs typeface="Poppins" pitchFamily="2" charset="77"/>
              </a:rPr>
              <a:t>02</a:t>
            </a:r>
          </a:p>
        </p:txBody>
      </p:sp>
      <p:sp>
        <p:nvSpPr>
          <p:cNvPr id="5" name="Oval 4">
            <a:extLst>
              <a:ext uri="{FF2B5EF4-FFF2-40B4-BE49-F238E27FC236}">
                <a16:creationId xmlns="" xmlns:a16="http://schemas.microsoft.com/office/drawing/2014/main" id="{91B4EA00-E83C-D142-A4B7-67C6668E8FC3}"/>
              </a:ext>
            </a:extLst>
          </p:cNvPr>
          <p:cNvSpPr>
            <a:spLocks noChangeAspect="1"/>
          </p:cNvSpPr>
          <p:nvPr/>
        </p:nvSpPr>
        <p:spPr>
          <a:xfrm>
            <a:off x="4307829" y="1826150"/>
            <a:ext cx="2031926" cy="2031926"/>
          </a:xfrm>
          <a:prstGeom prst="ellipse">
            <a:avLst/>
          </a:prstGeom>
          <a:solidFill>
            <a:schemeClr val="accent3">
              <a:alpha val="91000"/>
            </a:scheme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dirty="0">
              <a:latin typeface="Lato Light" panose="020F0502020204030203" pitchFamily="34" charset="0"/>
            </a:endParaRPr>
          </a:p>
        </p:txBody>
      </p:sp>
      <p:sp>
        <p:nvSpPr>
          <p:cNvPr id="38" name="Oval 37">
            <a:extLst>
              <a:ext uri="{FF2B5EF4-FFF2-40B4-BE49-F238E27FC236}">
                <a16:creationId xmlns="" xmlns:a16="http://schemas.microsoft.com/office/drawing/2014/main" id="{39ECE37A-7D68-484A-9FDA-07B6A12E9CA7}"/>
              </a:ext>
            </a:extLst>
          </p:cNvPr>
          <p:cNvSpPr/>
          <p:nvPr/>
        </p:nvSpPr>
        <p:spPr>
          <a:xfrm>
            <a:off x="4292388" y="1699228"/>
            <a:ext cx="768131" cy="768131"/>
          </a:xfrm>
          <a:prstGeom prst="ellipse">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89000"/>
              </a:lnSpc>
            </a:pPr>
            <a:endParaRPr lang="en-US" sz="2133" dirty="0">
              <a:latin typeface="Lato Light" panose="020F0502020204030203" pitchFamily="34" charset="0"/>
            </a:endParaRPr>
          </a:p>
        </p:txBody>
      </p:sp>
      <p:sp>
        <p:nvSpPr>
          <p:cNvPr id="63" name="TextBox 62">
            <a:extLst>
              <a:ext uri="{FF2B5EF4-FFF2-40B4-BE49-F238E27FC236}">
                <a16:creationId xmlns="" xmlns:a16="http://schemas.microsoft.com/office/drawing/2014/main" id="{6DB3C68E-CA24-A14D-891E-FD0B82D4ED17}"/>
              </a:ext>
            </a:extLst>
          </p:cNvPr>
          <p:cNvSpPr txBox="1"/>
          <p:nvPr/>
        </p:nvSpPr>
        <p:spPr>
          <a:xfrm>
            <a:off x="4518396" y="1967875"/>
            <a:ext cx="316113" cy="230832"/>
          </a:xfrm>
          <a:prstGeom prst="rect">
            <a:avLst/>
          </a:prstGeom>
          <a:noFill/>
        </p:spPr>
        <p:txBody>
          <a:bodyPr wrap="none" rtlCol="0" anchor="ctr">
            <a:spAutoFit/>
          </a:bodyPr>
          <a:lstStyle/>
          <a:p>
            <a:pPr algn="ctr"/>
            <a:r>
              <a:rPr lang="en-US" sz="900" b="1" dirty="0">
                <a:solidFill>
                  <a:schemeClr val="bg1"/>
                </a:solidFill>
                <a:latin typeface="Poppins" pitchFamily="2" charset="77"/>
                <a:cs typeface="Poppins" pitchFamily="2" charset="77"/>
              </a:rPr>
              <a:t>03</a:t>
            </a:r>
          </a:p>
        </p:txBody>
      </p:sp>
      <p:sp>
        <p:nvSpPr>
          <p:cNvPr id="45" name="Oval 44">
            <a:extLst>
              <a:ext uri="{FF2B5EF4-FFF2-40B4-BE49-F238E27FC236}">
                <a16:creationId xmlns="" xmlns:a16="http://schemas.microsoft.com/office/drawing/2014/main" id="{0A335A69-DE2B-F840-B5B0-072C933D3216}"/>
              </a:ext>
            </a:extLst>
          </p:cNvPr>
          <p:cNvSpPr>
            <a:spLocks noChangeAspect="1"/>
          </p:cNvSpPr>
          <p:nvPr/>
        </p:nvSpPr>
        <p:spPr>
          <a:xfrm>
            <a:off x="6000912" y="4255983"/>
            <a:ext cx="2031925" cy="2031920"/>
          </a:xfrm>
          <a:prstGeom prst="ellipse">
            <a:avLst/>
          </a:prstGeom>
          <a:solidFill>
            <a:schemeClr val="accent4">
              <a:alpha val="91000"/>
            </a:scheme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dirty="0">
              <a:latin typeface="Lato Light" panose="020F0502020204030203" pitchFamily="34" charset="0"/>
            </a:endParaRPr>
          </a:p>
        </p:txBody>
      </p:sp>
      <p:sp>
        <p:nvSpPr>
          <p:cNvPr id="53" name="Oval 52">
            <a:extLst>
              <a:ext uri="{FF2B5EF4-FFF2-40B4-BE49-F238E27FC236}">
                <a16:creationId xmlns="" xmlns:a16="http://schemas.microsoft.com/office/drawing/2014/main" id="{17FCA57D-DC19-8642-B74B-6DC36BB14C24}"/>
              </a:ext>
            </a:extLst>
          </p:cNvPr>
          <p:cNvSpPr/>
          <p:nvPr/>
        </p:nvSpPr>
        <p:spPr>
          <a:xfrm>
            <a:off x="5895038" y="4130213"/>
            <a:ext cx="768130" cy="768130"/>
          </a:xfrm>
          <a:prstGeom prst="ellipse">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89000"/>
              </a:lnSpc>
            </a:pPr>
            <a:endParaRPr lang="en-US" sz="2133" dirty="0">
              <a:latin typeface="Lato Light" panose="020F0502020204030203" pitchFamily="34" charset="0"/>
            </a:endParaRPr>
          </a:p>
        </p:txBody>
      </p:sp>
      <p:sp>
        <p:nvSpPr>
          <p:cNvPr id="64" name="TextBox 63">
            <a:extLst>
              <a:ext uri="{FF2B5EF4-FFF2-40B4-BE49-F238E27FC236}">
                <a16:creationId xmlns="" xmlns:a16="http://schemas.microsoft.com/office/drawing/2014/main" id="{5A8C0622-5C3E-9242-8C2D-8A2B2297E13C}"/>
              </a:ext>
            </a:extLst>
          </p:cNvPr>
          <p:cNvSpPr txBox="1"/>
          <p:nvPr/>
        </p:nvSpPr>
        <p:spPr>
          <a:xfrm>
            <a:off x="6121046" y="4398861"/>
            <a:ext cx="316113" cy="230832"/>
          </a:xfrm>
          <a:prstGeom prst="rect">
            <a:avLst/>
          </a:prstGeom>
          <a:noFill/>
        </p:spPr>
        <p:txBody>
          <a:bodyPr wrap="none" rtlCol="0" anchor="ctr">
            <a:spAutoFit/>
          </a:bodyPr>
          <a:lstStyle/>
          <a:p>
            <a:pPr algn="ctr"/>
            <a:r>
              <a:rPr lang="en-US" sz="900" b="1" dirty="0">
                <a:solidFill>
                  <a:schemeClr val="bg1"/>
                </a:solidFill>
                <a:latin typeface="Poppins" pitchFamily="2" charset="77"/>
                <a:cs typeface="Poppins" pitchFamily="2" charset="77"/>
              </a:rPr>
              <a:t>04</a:t>
            </a:r>
          </a:p>
        </p:txBody>
      </p:sp>
      <p:sp>
        <p:nvSpPr>
          <p:cNvPr id="25" name="Oval 24">
            <a:extLst>
              <a:ext uri="{FF2B5EF4-FFF2-40B4-BE49-F238E27FC236}">
                <a16:creationId xmlns="" xmlns:a16="http://schemas.microsoft.com/office/drawing/2014/main" id="{1F307601-9A06-EC4F-88C3-FEE887F76B6B}"/>
              </a:ext>
            </a:extLst>
          </p:cNvPr>
          <p:cNvSpPr>
            <a:spLocks noChangeAspect="1"/>
          </p:cNvSpPr>
          <p:nvPr/>
        </p:nvSpPr>
        <p:spPr>
          <a:xfrm>
            <a:off x="7661426" y="1825189"/>
            <a:ext cx="2031925" cy="2031921"/>
          </a:xfrm>
          <a:prstGeom prst="ellipse">
            <a:avLst/>
          </a:prstGeom>
          <a:solidFill>
            <a:schemeClr val="accent5">
              <a:alpha val="91000"/>
            </a:scheme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99" dirty="0">
              <a:latin typeface="Lato Light" panose="020F0502020204030203" pitchFamily="34" charset="0"/>
            </a:endParaRPr>
          </a:p>
        </p:txBody>
      </p:sp>
      <p:sp>
        <p:nvSpPr>
          <p:cNvPr id="39" name="Oval 38">
            <a:extLst>
              <a:ext uri="{FF2B5EF4-FFF2-40B4-BE49-F238E27FC236}">
                <a16:creationId xmlns="" xmlns:a16="http://schemas.microsoft.com/office/drawing/2014/main" id="{710C68B7-0358-1440-9403-F8938881660E}"/>
              </a:ext>
            </a:extLst>
          </p:cNvPr>
          <p:cNvSpPr/>
          <p:nvPr/>
        </p:nvSpPr>
        <p:spPr>
          <a:xfrm>
            <a:off x="7661426" y="1699420"/>
            <a:ext cx="768130" cy="768131"/>
          </a:xfrm>
          <a:prstGeom prst="ellipse">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89000"/>
              </a:lnSpc>
            </a:pPr>
            <a:endParaRPr lang="en-US" sz="2133" dirty="0">
              <a:latin typeface="Lato Light" panose="020F0502020204030203" pitchFamily="34" charset="0"/>
            </a:endParaRPr>
          </a:p>
        </p:txBody>
      </p:sp>
      <p:sp>
        <p:nvSpPr>
          <p:cNvPr id="65" name="TextBox 64">
            <a:extLst>
              <a:ext uri="{FF2B5EF4-FFF2-40B4-BE49-F238E27FC236}">
                <a16:creationId xmlns="" xmlns:a16="http://schemas.microsoft.com/office/drawing/2014/main" id="{AEA31658-5870-414A-AC41-179B07066493}"/>
              </a:ext>
            </a:extLst>
          </p:cNvPr>
          <p:cNvSpPr txBox="1"/>
          <p:nvPr/>
        </p:nvSpPr>
        <p:spPr>
          <a:xfrm>
            <a:off x="7887434" y="1968067"/>
            <a:ext cx="316113" cy="230832"/>
          </a:xfrm>
          <a:prstGeom prst="rect">
            <a:avLst/>
          </a:prstGeom>
          <a:noFill/>
        </p:spPr>
        <p:txBody>
          <a:bodyPr wrap="none" rtlCol="0" anchor="ctr">
            <a:spAutoFit/>
          </a:bodyPr>
          <a:lstStyle/>
          <a:p>
            <a:pPr algn="ctr"/>
            <a:r>
              <a:rPr lang="en-US" sz="900" b="1" dirty="0">
                <a:solidFill>
                  <a:schemeClr val="bg1"/>
                </a:solidFill>
                <a:latin typeface="Poppins" pitchFamily="2" charset="77"/>
                <a:cs typeface="Poppins" pitchFamily="2" charset="77"/>
              </a:rPr>
              <a:t>05</a:t>
            </a:r>
          </a:p>
        </p:txBody>
      </p:sp>
      <p:sp>
        <p:nvSpPr>
          <p:cNvPr id="67" name="TextBox 66">
            <a:extLst>
              <a:ext uri="{FF2B5EF4-FFF2-40B4-BE49-F238E27FC236}">
                <a16:creationId xmlns="" xmlns:a16="http://schemas.microsoft.com/office/drawing/2014/main" id="{9A072D3D-20E7-FF44-8842-6DBA5C486945}"/>
              </a:ext>
            </a:extLst>
          </p:cNvPr>
          <p:cNvSpPr txBox="1"/>
          <p:nvPr/>
        </p:nvSpPr>
        <p:spPr>
          <a:xfrm>
            <a:off x="1188077" y="2302538"/>
            <a:ext cx="1603237" cy="1077218"/>
          </a:xfrm>
          <a:prstGeom prst="rect">
            <a:avLst/>
          </a:prstGeom>
          <a:noFill/>
        </p:spPr>
        <p:txBody>
          <a:bodyPr wrap="square" rtlCol="0" anchor="ctr">
            <a:spAutoFit/>
          </a:bodyPr>
          <a:lstStyle/>
          <a:p>
            <a:pPr algn="ctr"/>
            <a:r>
              <a:rPr lang="en-US" sz="1600" b="1" dirty="0" smtClean="0">
                <a:solidFill>
                  <a:schemeClr val="bg1"/>
                </a:solidFill>
                <a:latin typeface="Poppins" pitchFamily="2" charset="77"/>
                <a:ea typeface="Lato" panose="020F0502020204030203" pitchFamily="34" charset="0"/>
                <a:cs typeface="Poppins" pitchFamily="2" charset="77"/>
              </a:rPr>
              <a:t>Main Memory </a:t>
            </a:r>
          </a:p>
          <a:p>
            <a:pPr algn="ctr"/>
            <a:r>
              <a:rPr lang="en-US" sz="1600" b="1" dirty="0" smtClean="0">
                <a:solidFill>
                  <a:schemeClr val="bg1"/>
                </a:solidFill>
                <a:latin typeface="Poppins" pitchFamily="2" charset="77"/>
                <a:ea typeface="Lato" panose="020F0502020204030203" pitchFamily="34" charset="0"/>
                <a:cs typeface="Poppins" pitchFamily="2" charset="77"/>
              </a:rPr>
              <a:t>And </a:t>
            </a:r>
          </a:p>
          <a:p>
            <a:pPr algn="ctr"/>
            <a:r>
              <a:rPr lang="en-US" sz="1600" b="1" dirty="0" smtClean="0">
                <a:solidFill>
                  <a:schemeClr val="bg1"/>
                </a:solidFill>
                <a:latin typeface="Poppins" pitchFamily="2" charset="77"/>
                <a:ea typeface="Lato" panose="020F0502020204030203" pitchFamily="34" charset="0"/>
                <a:cs typeface="Poppins" pitchFamily="2" charset="77"/>
              </a:rPr>
              <a:t>Secondary Storage</a:t>
            </a:r>
            <a:endParaRPr lang="en-US" sz="1600" b="1" dirty="0">
              <a:solidFill>
                <a:schemeClr val="bg1"/>
              </a:solidFill>
              <a:latin typeface="Poppins" pitchFamily="2" charset="77"/>
              <a:ea typeface="Lato" panose="020F0502020204030203" pitchFamily="34" charset="0"/>
              <a:cs typeface="Poppins" pitchFamily="2" charset="77"/>
            </a:endParaRPr>
          </a:p>
        </p:txBody>
      </p:sp>
      <p:sp>
        <p:nvSpPr>
          <p:cNvPr id="81" name="TextBox 80">
            <a:extLst>
              <a:ext uri="{FF2B5EF4-FFF2-40B4-BE49-F238E27FC236}">
                <a16:creationId xmlns="" xmlns:a16="http://schemas.microsoft.com/office/drawing/2014/main" id="{B5E61BE9-1897-2047-8010-F7AC2CF2EB01}"/>
              </a:ext>
            </a:extLst>
          </p:cNvPr>
          <p:cNvSpPr txBox="1"/>
          <p:nvPr/>
        </p:nvSpPr>
        <p:spPr>
          <a:xfrm>
            <a:off x="4522173" y="2425648"/>
            <a:ext cx="1603237" cy="830997"/>
          </a:xfrm>
          <a:prstGeom prst="rect">
            <a:avLst/>
          </a:prstGeom>
          <a:noFill/>
        </p:spPr>
        <p:txBody>
          <a:bodyPr wrap="square" rtlCol="0" anchor="ctr">
            <a:spAutoFit/>
          </a:bodyPr>
          <a:lstStyle/>
          <a:p>
            <a:pPr algn="ctr"/>
            <a:r>
              <a:rPr lang="en-US" sz="1600" b="1" dirty="0" smtClean="0">
                <a:solidFill>
                  <a:schemeClr val="bg1"/>
                </a:solidFill>
                <a:latin typeface="Poppins" pitchFamily="2" charset="77"/>
                <a:ea typeface="Lato" panose="020F0502020204030203" pitchFamily="34" charset="0"/>
                <a:cs typeface="Poppins" pitchFamily="2" charset="77"/>
              </a:rPr>
              <a:t>Different Secondary Storage Types</a:t>
            </a:r>
            <a:endParaRPr lang="en-US" sz="1600" b="1" dirty="0">
              <a:solidFill>
                <a:schemeClr val="bg1"/>
              </a:solidFill>
              <a:latin typeface="Poppins" pitchFamily="2" charset="77"/>
              <a:ea typeface="Lato" panose="020F0502020204030203" pitchFamily="34" charset="0"/>
              <a:cs typeface="Poppins" pitchFamily="2" charset="77"/>
            </a:endParaRPr>
          </a:p>
        </p:txBody>
      </p:sp>
      <p:sp>
        <p:nvSpPr>
          <p:cNvPr id="82" name="TextBox 81">
            <a:extLst>
              <a:ext uri="{FF2B5EF4-FFF2-40B4-BE49-F238E27FC236}">
                <a16:creationId xmlns="" xmlns:a16="http://schemas.microsoft.com/office/drawing/2014/main" id="{7D060E6B-8E5D-4447-9698-987FE90EEA46}"/>
              </a:ext>
            </a:extLst>
          </p:cNvPr>
          <p:cNvSpPr txBox="1"/>
          <p:nvPr/>
        </p:nvSpPr>
        <p:spPr>
          <a:xfrm>
            <a:off x="7875770" y="2548758"/>
            <a:ext cx="1603237" cy="584775"/>
          </a:xfrm>
          <a:prstGeom prst="rect">
            <a:avLst/>
          </a:prstGeom>
          <a:noFill/>
        </p:spPr>
        <p:txBody>
          <a:bodyPr wrap="square" rtlCol="0" anchor="ctr">
            <a:spAutoFit/>
          </a:bodyPr>
          <a:lstStyle/>
          <a:p>
            <a:pPr algn="ctr"/>
            <a:r>
              <a:rPr lang="en-US" sz="1600" b="1" dirty="0" smtClean="0">
                <a:solidFill>
                  <a:schemeClr val="bg1"/>
                </a:solidFill>
                <a:latin typeface="Poppins" pitchFamily="2" charset="77"/>
                <a:ea typeface="Lato" panose="020F0502020204030203" pitchFamily="34" charset="0"/>
                <a:cs typeface="Poppins" pitchFamily="2" charset="77"/>
              </a:rPr>
              <a:t>Questions and Answers</a:t>
            </a:r>
            <a:endParaRPr lang="en-US" sz="1600" b="1" dirty="0">
              <a:solidFill>
                <a:schemeClr val="bg1"/>
              </a:solidFill>
              <a:latin typeface="Poppins" pitchFamily="2" charset="77"/>
              <a:ea typeface="Lato" panose="020F0502020204030203" pitchFamily="34" charset="0"/>
              <a:cs typeface="Poppins" pitchFamily="2" charset="77"/>
            </a:endParaRPr>
          </a:p>
        </p:txBody>
      </p:sp>
      <p:sp>
        <p:nvSpPr>
          <p:cNvPr id="84" name="TextBox 83">
            <a:extLst>
              <a:ext uri="{FF2B5EF4-FFF2-40B4-BE49-F238E27FC236}">
                <a16:creationId xmlns="" xmlns:a16="http://schemas.microsoft.com/office/drawing/2014/main" id="{C1060AE9-1E77-C343-B823-9B42D4F089A4}"/>
              </a:ext>
            </a:extLst>
          </p:cNvPr>
          <p:cNvSpPr txBox="1"/>
          <p:nvPr/>
        </p:nvSpPr>
        <p:spPr>
          <a:xfrm>
            <a:off x="6215256" y="5102665"/>
            <a:ext cx="1603237" cy="338554"/>
          </a:xfrm>
          <a:prstGeom prst="rect">
            <a:avLst/>
          </a:prstGeom>
          <a:noFill/>
        </p:spPr>
        <p:txBody>
          <a:bodyPr wrap="square" rtlCol="0" anchor="ctr">
            <a:spAutoFit/>
          </a:bodyPr>
          <a:lstStyle/>
          <a:p>
            <a:pPr algn="ctr"/>
            <a:r>
              <a:rPr lang="en-US" sz="1600" b="1" dirty="0" smtClean="0">
                <a:solidFill>
                  <a:schemeClr val="bg1"/>
                </a:solidFill>
                <a:latin typeface="Poppins" pitchFamily="2" charset="77"/>
                <a:ea typeface="Lato" panose="020F0502020204030203" pitchFamily="34" charset="0"/>
                <a:cs typeface="Poppins" pitchFamily="2" charset="77"/>
              </a:rPr>
              <a:t>Cloud Storage</a:t>
            </a:r>
            <a:endParaRPr lang="en-US" sz="1600" b="1" dirty="0">
              <a:solidFill>
                <a:schemeClr val="bg1"/>
              </a:solidFill>
              <a:latin typeface="Poppins" pitchFamily="2" charset="77"/>
              <a:ea typeface="Lato" panose="020F0502020204030203" pitchFamily="34" charset="0"/>
              <a:cs typeface="Poppins" pitchFamily="2" charset="77"/>
            </a:endParaRPr>
          </a:p>
        </p:txBody>
      </p:sp>
      <p:sp>
        <p:nvSpPr>
          <p:cNvPr id="85" name="TextBox 84">
            <a:extLst>
              <a:ext uri="{FF2B5EF4-FFF2-40B4-BE49-F238E27FC236}">
                <a16:creationId xmlns="" xmlns:a16="http://schemas.microsoft.com/office/drawing/2014/main" id="{A9E0E0DA-19B9-3149-940B-134329A9954C}"/>
              </a:ext>
            </a:extLst>
          </p:cNvPr>
          <p:cNvSpPr txBox="1"/>
          <p:nvPr/>
        </p:nvSpPr>
        <p:spPr>
          <a:xfrm>
            <a:off x="2845947" y="4856444"/>
            <a:ext cx="1603237" cy="830997"/>
          </a:xfrm>
          <a:prstGeom prst="rect">
            <a:avLst/>
          </a:prstGeom>
          <a:noFill/>
        </p:spPr>
        <p:txBody>
          <a:bodyPr wrap="square" rtlCol="0" anchor="ctr">
            <a:spAutoFit/>
          </a:bodyPr>
          <a:lstStyle/>
          <a:p>
            <a:pPr algn="ctr"/>
            <a:r>
              <a:rPr lang="en-US" sz="1600" b="1" dirty="0" smtClean="0">
                <a:solidFill>
                  <a:schemeClr val="bg1"/>
                </a:solidFill>
                <a:latin typeface="Poppins" pitchFamily="2" charset="77"/>
                <a:ea typeface="Lato" panose="020F0502020204030203" pitchFamily="34" charset="0"/>
                <a:cs typeface="Poppins" pitchFamily="2" charset="77"/>
              </a:rPr>
              <a:t>Secondary Storage Characteristics</a:t>
            </a:r>
            <a:endParaRPr lang="en-US" sz="1600" b="1" dirty="0">
              <a:solidFill>
                <a:schemeClr val="bg1"/>
              </a:solidFill>
              <a:latin typeface="Poppins" pitchFamily="2" charset="77"/>
              <a:ea typeface="Lato" panose="020F0502020204030203" pitchFamily="34" charset="0"/>
              <a:cs typeface="Poppins" pitchFamily="2" charset="77"/>
            </a:endParaRPr>
          </a:p>
        </p:txBody>
      </p:sp>
      <p:cxnSp>
        <p:nvCxnSpPr>
          <p:cNvPr id="87" name="Straight Arrow Connector 86">
            <a:extLst>
              <a:ext uri="{FF2B5EF4-FFF2-40B4-BE49-F238E27FC236}">
                <a16:creationId xmlns="" xmlns:a16="http://schemas.microsoft.com/office/drawing/2014/main" id="{F164701F-CA12-7A4A-A323-15597925D552}"/>
              </a:ext>
            </a:extLst>
          </p:cNvPr>
          <p:cNvCxnSpPr/>
          <p:nvPr/>
        </p:nvCxnSpPr>
        <p:spPr>
          <a:xfrm>
            <a:off x="2791314" y="3624943"/>
            <a:ext cx="374462" cy="374462"/>
          </a:xfrm>
          <a:prstGeom prst="straightConnector1">
            <a:avLst/>
          </a:prstGeom>
          <a:ln w="50800">
            <a:solidFill>
              <a:schemeClr val="bg1">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 xmlns:a16="http://schemas.microsoft.com/office/drawing/2014/main" id="{BC4EB520-1392-A641-8BC7-29D103CB7D8C}"/>
              </a:ext>
            </a:extLst>
          </p:cNvPr>
          <p:cNvCxnSpPr/>
          <p:nvPr/>
        </p:nvCxnSpPr>
        <p:spPr>
          <a:xfrm>
            <a:off x="6152523" y="3624943"/>
            <a:ext cx="374462" cy="374462"/>
          </a:xfrm>
          <a:prstGeom prst="straightConnector1">
            <a:avLst/>
          </a:prstGeom>
          <a:ln w="50800">
            <a:solidFill>
              <a:schemeClr val="bg1">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 xmlns:a16="http://schemas.microsoft.com/office/drawing/2014/main" id="{10E95DAC-51B1-EB4E-9299-BD127276DF36}"/>
              </a:ext>
            </a:extLst>
          </p:cNvPr>
          <p:cNvCxnSpPr/>
          <p:nvPr/>
        </p:nvCxnSpPr>
        <p:spPr>
          <a:xfrm flipV="1">
            <a:off x="4327329" y="3856142"/>
            <a:ext cx="336199" cy="336199"/>
          </a:xfrm>
          <a:prstGeom prst="straightConnector1">
            <a:avLst/>
          </a:prstGeom>
          <a:ln w="50800">
            <a:solidFill>
              <a:schemeClr val="bg1">
                <a:lumMod val="7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 xmlns:a16="http://schemas.microsoft.com/office/drawing/2014/main" id="{A2050F3D-368A-AC4D-8D00-84AA991C5B98}"/>
              </a:ext>
            </a:extLst>
          </p:cNvPr>
          <p:cNvCxnSpPr/>
          <p:nvPr/>
        </p:nvCxnSpPr>
        <p:spPr>
          <a:xfrm flipV="1">
            <a:off x="7690301" y="3856142"/>
            <a:ext cx="336199" cy="336199"/>
          </a:xfrm>
          <a:prstGeom prst="straightConnector1">
            <a:avLst/>
          </a:prstGeom>
          <a:ln w="50800">
            <a:solidFill>
              <a:schemeClr val="bg1">
                <a:lumMod val="75000"/>
              </a:schemeClr>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312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 xmlns:a16="http://schemas.microsoft.com/office/drawing/2014/main" id="{45B12D08-A232-1645-A105-2BC5ED0B58EB}"/>
              </a:ext>
            </a:extLst>
          </p:cNvPr>
          <p:cNvCxnSpPr>
            <a:cxnSpLocks/>
          </p:cNvCxnSpPr>
          <p:nvPr/>
        </p:nvCxnSpPr>
        <p:spPr>
          <a:xfrm flipH="1">
            <a:off x="1193074" y="1733550"/>
            <a:ext cx="4314010" cy="0"/>
          </a:xfrm>
          <a:prstGeom prst="line">
            <a:avLst/>
          </a:prstGeom>
          <a:ln w="38100">
            <a:solidFill>
              <a:schemeClr val="bg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 xmlns:a16="http://schemas.microsoft.com/office/drawing/2014/main" id="{F0D95A8B-ED8B-ED4B-B38D-A8C8F01AB926}"/>
              </a:ext>
            </a:extLst>
          </p:cNvPr>
          <p:cNvCxnSpPr>
            <a:cxnSpLocks/>
          </p:cNvCxnSpPr>
          <p:nvPr/>
        </p:nvCxnSpPr>
        <p:spPr>
          <a:xfrm flipH="1">
            <a:off x="6684916" y="1733550"/>
            <a:ext cx="4314010" cy="0"/>
          </a:xfrm>
          <a:prstGeom prst="line">
            <a:avLst/>
          </a:prstGeom>
          <a:ln w="38100">
            <a:solidFill>
              <a:schemeClr val="bg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 xmlns:a16="http://schemas.microsoft.com/office/drawing/2014/main" id="{C7A5BB8C-8510-1344-81BB-835C0BCD9B7F}"/>
              </a:ext>
            </a:extLst>
          </p:cNvPr>
          <p:cNvSpPr/>
          <p:nvPr/>
        </p:nvSpPr>
        <p:spPr>
          <a:xfrm>
            <a:off x="1193075" y="2326822"/>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 name="Oval 1">
            <a:extLst>
              <a:ext uri="{FF2B5EF4-FFF2-40B4-BE49-F238E27FC236}">
                <a16:creationId xmlns="" xmlns:a16="http://schemas.microsoft.com/office/drawing/2014/main" id="{7CBC00E3-1825-374A-86B8-61E465BBAFF4}"/>
              </a:ext>
            </a:extLst>
          </p:cNvPr>
          <p:cNvSpPr/>
          <p:nvPr/>
        </p:nvSpPr>
        <p:spPr>
          <a:xfrm>
            <a:off x="1193075" y="2326822"/>
            <a:ext cx="590550" cy="5905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4" name="Rounded Rectangle 3">
            <a:extLst>
              <a:ext uri="{FF2B5EF4-FFF2-40B4-BE49-F238E27FC236}">
                <a16:creationId xmlns="" xmlns:a16="http://schemas.microsoft.com/office/drawing/2014/main" id="{D781FDEA-C204-E548-A775-062F2E0EEF99}"/>
              </a:ext>
            </a:extLst>
          </p:cNvPr>
          <p:cNvSpPr/>
          <p:nvPr/>
        </p:nvSpPr>
        <p:spPr>
          <a:xfrm>
            <a:off x="1193075" y="3132455"/>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 name="Oval 4">
            <a:extLst>
              <a:ext uri="{FF2B5EF4-FFF2-40B4-BE49-F238E27FC236}">
                <a16:creationId xmlns="" xmlns:a16="http://schemas.microsoft.com/office/drawing/2014/main" id="{D7BBF6B3-C1B8-F04B-B236-056E681C8686}"/>
              </a:ext>
            </a:extLst>
          </p:cNvPr>
          <p:cNvSpPr/>
          <p:nvPr/>
        </p:nvSpPr>
        <p:spPr>
          <a:xfrm>
            <a:off x="1193075" y="3132455"/>
            <a:ext cx="590550" cy="5905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 name="Rounded Rectangle 5">
            <a:extLst>
              <a:ext uri="{FF2B5EF4-FFF2-40B4-BE49-F238E27FC236}">
                <a16:creationId xmlns="" xmlns:a16="http://schemas.microsoft.com/office/drawing/2014/main" id="{ED7B0A12-3F84-494A-A143-055695EC5BAC}"/>
              </a:ext>
            </a:extLst>
          </p:cNvPr>
          <p:cNvSpPr/>
          <p:nvPr/>
        </p:nvSpPr>
        <p:spPr>
          <a:xfrm>
            <a:off x="1193075" y="3935549"/>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 name="Oval 6">
            <a:extLst>
              <a:ext uri="{FF2B5EF4-FFF2-40B4-BE49-F238E27FC236}">
                <a16:creationId xmlns="" xmlns:a16="http://schemas.microsoft.com/office/drawing/2014/main" id="{902CE3C2-9AFA-2B4E-B584-8600E2F56B94}"/>
              </a:ext>
            </a:extLst>
          </p:cNvPr>
          <p:cNvSpPr/>
          <p:nvPr/>
        </p:nvSpPr>
        <p:spPr>
          <a:xfrm>
            <a:off x="1193074" y="3927929"/>
            <a:ext cx="590550" cy="5905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8" name="Rounded Rectangle 7">
            <a:extLst>
              <a:ext uri="{FF2B5EF4-FFF2-40B4-BE49-F238E27FC236}">
                <a16:creationId xmlns="" xmlns:a16="http://schemas.microsoft.com/office/drawing/2014/main" id="{90A8F19F-ECD9-BE43-9954-3874A983D8D7}"/>
              </a:ext>
            </a:extLst>
          </p:cNvPr>
          <p:cNvSpPr/>
          <p:nvPr/>
        </p:nvSpPr>
        <p:spPr>
          <a:xfrm>
            <a:off x="1193075" y="4736102"/>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9" name="Oval 8">
            <a:extLst>
              <a:ext uri="{FF2B5EF4-FFF2-40B4-BE49-F238E27FC236}">
                <a16:creationId xmlns="" xmlns:a16="http://schemas.microsoft.com/office/drawing/2014/main" id="{0FD47B87-BB88-C845-83C5-89A793317227}"/>
              </a:ext>
            </a:extLst>
          </p:cNvPr>
          <p:cNvSpPr/>
          <p:nvPr/>
        </p:nvSpPr>
        <p:spPr>
          <a:xfrm>
            <a:off x="1193075" y="4736102"/>
            <a:ext cx="590550" cy="5905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0" name="Rounded Rectangle 9">
            <a:extLst>
              <a:ext uri="{FF2B5EF4-FFF2-40B4-BE49-F238E27FC236}">
                <a16:creationId xmlns="" xmlns:a16="http://schemas.microsoft.com/office/drawing/2014/main" id="{FF078FF9-71F3-DF44-9FA7-51BD059300A1}"/>
              </a:ext>
            </a:extLst>
          </p:cNvPr>
          <p:cNvSpPr/>
          <p:nvPr/>
        </p:nvSpPr>
        <p:spPr>
          <a:xfrm>
            <a:off x="1193075" y="5534116"/>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1" name="Oval 10">
            <a:extLst>
              <a:ext uri="{FF2B5EF4-FFF2-40B4-BE49-F238E27FC236}">
                <a16:creationId xmlns="" xmlns:a16="http://schemas.microsoft.com/office/drawing/2014/main" id="{5F322B17-13B8-6E44-AAF6-05BB211E9725}"/>
              </a:ext>
            </a:extLst>
          </p:cNvPr>
          <p:cNvSpPr/>
          <p:nvPr/>
        </p:nvSpPr>
        <p:spPr>
          <a:xfrm>
            <a:off x="1193075" y="5534116"/>
            <a:ext cx="590550" cy="5905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2" name="Rounded Rectangle 11">
            <a:extLst>
              <a:ext uri="{FF2B5EF4-FFF2-40B4-BE49-F238E27FC236}">
                <a16:creationId xmlns="" xmlns:a16="http://schemas.microsoft.com/office/drawing/2014/main" id="{DD2D2912-0BB1-A741-8337-164A3C237213}"/>
              </a:ext>
            </a:extLst>
          </p:cNvPr>
          <p:cNvSpPr/>
          <p:nvPr/>
        </p:nvSpPr>
        <p:spPr>
          <a:xfrm>
            <a:off x="6684917" y="2326822"/>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3" name="Oval 12">
            <a:extLst>
              <a:ext uri="{FF2B5EF4-FFF2-40B4-BE49-F238E27FC236}">
                <a16:creationId xmlns="" xmlns:a16="http://schemas.microsoft.com/office/drawing/2014/main" id="{3F626941-A6D6-FF4E-980B-4AE2A33FFD99}"/>
              </a:ext>
            </a:extLst>
          </p:cNvPr>
          <p:cNvSpPr/>
          <p:nvPr/>
        </p:nvSpPr>
        <p:spPr>
          <a:xfrm>
            <a:off x="6684917" y="2326822"/>
            <a:ext cx="590550" cy="5905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4" name="Rounded Rectangle 13">
            <a:extLst>
              <a:ext uri="{FF2B5EF4-FFF2-40B4-BE49-F238E27FC236}">
                <a16:creationId xmlns="" xmlns:a16="http://schemas.microsoft.com/office/drawing/2014/main" id="{B1D41D74-E6FD-994A-B77F-041D2805CB13}"/>
              </a:ext>
            </a:extLst>
          </p:cNvPr>
          <p:cNvSpPr/>
          <p:nvPr/>
        </p:nvSpPr>
        <p:spPr>
          <a:xfrm>
            <a:off x="6684917" y="3132455"/>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5" name="Oval 14">
            <a:extLst>
              <a:ext uri="{FF2B5EF4-FFF2-40B4-BE49-F238E27FC236}">
                <a16:creationId xmlns="" xmlns:a16="http://schemas.microsoft.com/office/drawing/2014/main" id="{4DADD9DD-8D40-894B-AB28-B7184E3F202D}"/>
              </a:ext>
            </a:extLst>
          </p:cNvPr>
          <p:cNvSpPr/>
          <p:nvPr/>
        </p:nvSpPr>
        <p:spPr>
          <a:xfrm>
            <a:off x="6684917" y="3132455"/>
            <a:ext cx="590550" cy="5905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6" name="Rounded Rectangle 15">
            <a:extLst>
              <a:ext uri="{FF2B5EF4-FFF2-40B4-BE49-F238E27FC236}">
                <a16:creationId xmlns="" xmlns:a16="http://schemas.microsoft.com/office/drawing/2014/main" id="{6677F9D6-1B9F-D64E-A32C-6A1E07D74FE9}"/>
              </a:ext>
            </a:extLst>
          </p:cNvPr>
          <p:cNvSpPr/>
          <p:nvPr/>
        </p:nvSpPr>
        <p:spPr>
          <a:xfrm>
            <a:off x="6684917" y="3935549"/>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7" name="Oval 16">
            <a:extLst>
              <a:ext uri="{FF2B5EF4-FFF2-40B4-BE49-F238E27FC236}">
                <a16:creationId xmlns="" xmlns:a16="http://schemas.microsoft.com/office/drawing/2014/main" id="{F296CEF1-85A7-A74A-A8F3-1ECA62EA1014}"/>
              </a:ext>
            </a:extLst>
          </p:cNvPr>
          <p:cNvSpPr/>
          <p:nvPr/>
        </p:nvSpPr>
        <p:spPr>
          <a:xfrm>
            <a:off x="6684917" y="3935549"/>
            <a:ext cx="590550" cy="5905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8" name="Rounded Rectangle 17">
            <a:extLst>
              <a:ext uri="{FF2B5EF4-FFF2-40B4-BE49-F238E27FC236}">
                <a16:creationId xmlns="" xmlns:a16="http://schemas.microsoft.com/office/drawing/2014/main" id="{59A0BEAF-8F08-E84D-8CD1-CD9A8B3111E6}"/>
              </a:ext>
            </a:extLst>
          </p:cNvPr>
          <p:cNvSpPr/>
          <p:nvPr/>
        </p:nvSpPr>
        <p:spPr>
          <a:xfrm>
            <a:off x="6684917" y="4736102"/>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9" name="Oval 18">
            <a:extLst>
              <a:ext uri="{FF2B5EF4-FFF2-40B4-BE49-F238E27FC236}">
                <a16:creationId xmlns="" xmlns:a16="http://schemas.microsoft.com/office/drawing/2014/main" id="{644B8134-C858-4C4F-AF30-5EEEEF41E482}"/>
              </a:ext>
            </a:extLst>
          </p:cNvPr>
          <p:cNvSpPr/>
          <p:nvPr/>
        </p:nvSpPr>
        <p:spPr>
          <a:xfrm>
            <a:off x="6684917" y="4736102"/>
            <a:ext cx="590550" cy="5905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0" name="Rounded Rectangle 19">
            <a:extLst>
              <a:ext uri="{FF2B5EF4-FFF2-40B4-BE49-F238E27FC236}">
                <a16:creationId xmlns="" xmlns:a16="http://schemas.microsoft.com/office/drawing/2014/main" id="{65B08553-FE7C-C342-A881-7D6D53AF7965}"/>
              </a:ext>
            </a:extLst>
          </p:cNvPr>
          <p:cNvSpPr/>
          <p:nvPr/>
        </p:nvSpPr>
        <p:spPr>
          <a:xfrm>
            <a:off x="6684917" y="5534116"/>
            <a:ext cx="4314009" cy="59309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1" name="Oval 20">
            <a:extLst>
              <a:ext uri="{FF2B5EF4-FFF2-40B4-BE49-F238E27FC236}">
                <a16:creationId xmlns="" xmlns:a16="http://schemas.microsoft.com/office/drawing/2014/main" id="{172E6395-56CA-454A-9BEE-C1F3E59CFBCE}"/>
              </a:ext>
            </a:extLst>
          </p:cNvPr>
          <p:cNvSpPr/>
          <p:nvPr/>
        </p:nvSpPr>
        <p:spPr>
          <a:xfrm>
            <a:off x="6684917" y="5534116"/>
            <a:ext cx="590550" cy="5905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2" name="Chevron 21">
            <a:extLst>
              <a:ext uri="{FF2B5EF4-FFF2-40B4-BE49-F238E27FC236}">
                <a16:creationId xmlns="" xmlns:a16="http://schemas.microsoft.com/office/drawing/2014/main" id="{78BAEA5B-153C-AD4A-ADAD-46DC67630261}"/>
              </a:ext>
            </a:extLst>
          </p:cNvPr>
          <p:cNvSpPr/>
          <p:nvPr/>
        </p:nvSpPr>
        <p:spPr>
          <a:xfrm>
            <a:off x="2048740" y="1494408"/>
            <a:ext cx="2602679" cy="484095"/>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Lato Light" panose="020F0502020204030203" pitchFamily="34" charset="0"/>
            </a:endParaRPr>
          </a:p>
        </p:txBody>
      </p:sp>
      <p:sp>
        <p:nvSpPr>
          <p:cNvPr id="23" name="Chevron 22">
            <a:extLst>
              <a:ext uri="{FF2B5EF4-FFF2-40B4-BE49-F238E27FC236}">
                <a16:creationId xmlns="" xmlns:a16="http://schemas.microsoft.com/office/drawing/2014/main" id="{729A5A60-6423-0F4E-B487-91401DB41310}"/>
              </a:ext>
            </a:extLst>
          </p:cNvPr>
          <p:cNvSpPr/>
          <p:nvPr/>
        </p:nvSpPr>
        <p:spPr>
          <a:xfrm flipH="1">
            <a:off x="7541792" y="1494408"/>
            <a:ext cx="2601468" cy="48409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Lato Light" panose="020F0502020204030203" pitchFamily="34" charset="0"/>
            </a:endParaRPr>
          </a:p>
        </p:txBody>
      </p:sp>
      <p:sp>
        <p:nvSpPr>
          <p:cNvPr id="26" name="Freeform 25">
            <a:extLst>
              <a:ext uri="{FF2B5EF4-FFF2-40B4-BE49-F238E27FC236}">
                <a16:creationId xmlns="" xmlns:a16="http://schemas.microsoft.com/office/drawing/2014/main" id="{2277C497-87F2-A641-BC52-14D950F2715E}"/>
              </a:ext>
            </a:extLst>
          </p:cNvPr>
          <p:cNvSpPr/>
          <p:nvPr/>
        </p:nvSpPr>
        <p:spPr>
          <a:xfrm>
            <a:off x="5673040" y="1305209"/>
            <a:ext cx="422961" cy="858550"/>
          </a:xfrm>
          <a:custGeom>
            <a:avLst/>
            <a:gdLst>
              <a:gd name="connsiteX0" fmla="*/ 845921 w 845921"/>
              <a:gd name="connsiteY0" fmla="*/ 0 h 1717099"/>
              <a:gd name="connsiteX1" fmla="*/ 845921 w 845921"/>
              <a:gd name="connsiteY1" fmla="*/ 1717099 h 1717099"/>
              <a:gd name="connsiteX2" fmla="*/ 771371 w 845921"/>
              <a:gd name="connsiteY2" fmla="*/ 1713334 h 1717099"/>
              <a:gd name="connsiteX3" fmla="*/ 0 w 845921"/>
              <a:gd name="connsiteY3" fmla="*/ 858549 h 1717099"/>
              <a:gd name="connsiteX4" fmla="*/ 771371 w 845921"/>
              <a:gd name="connsiteY4" fmla="*/ 3764 h 1717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921" h="1717099">
                <a:moveTo>
                  <a:pt x="845921" y="0"/>
                </a:moveTo>
                <a:lnTo>
                  <a:pt x="845921" y="1717099"/>
                </a:lnTo>
                <a:lnTo>
                  <a:pt x="771371" y="1713334"/>
                </a:lnTo>
                <a:cubicBezTo>
                  <a:pt x="338103" y="1669333"/>
                  <a:pt x="0" y="1303426"/>
                  <a:pt x="0" y="858549"/>
                </a:cubicBezTo>
                <a:cubicBezTo>
                  <a:pt x="0" y="413673"/>
                  <a:pt x="338103" y="47765"/>
                  <a:pt x="771371" y="376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7" name="Freeform 26">
            <a:extLst>
              <a:ext uri="{FF2B5EF4-FFF2-40B4-BE49-F238E27FC236}">
                <a16:creationId xmlns="" xmlns:a16="http://schemas.microsoft.com/office/drawing/2014/main" id="{5B513782-EF45-1D4F-8B5B-EE5D50DD5412}"/>
              </a:ext>
            </a:extLst>
          </p:cNvPr>
          <p:cNvSpPr/>
          <p:nvPr/>
        </p:nvSpPr>
        <p:spPr>
          <a:xfrm rot="10800000">
            <a:off x="6096001" y="1305209"/>
            <a:ext cx="422961" cy="858550"/>
          </a:xfrm>
          <a:custGeom>
            <a:avLst/>
            <a:gdLst>
              <a:gd name="connsiteX0" fmla="*/ 845921 w 845921"/>
              <a:gd name="connsiteY0" fmla="*/ 0 h 1717099"/>
              <a:gd name="connsiteX1" fmla="*/ 845921 w 845921"/>
              <a:gd name="connsiteY1" fmla="*/ 1717099 h 1717099"/>
              <a:gd name="connsiteX2" fmla="*/ 771371 w 845921"/>
              <a:gd name="connsiteY2" fmla="*/ 1713334 h 1717099"/>
              <a:gd name="connsiteX3" fmla="*/ 0 w 845921"/>
              <a:gd name="connsiteY3" fmla="*/ 858549 h 1717099"/>
              <a:gd name="connsiteX4" fmla="*/ 771371 w 845921"/>
              <a:gd name="connsiteY4" fmla="*/ 3764 h 1717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921" h="1717099">
                <a:moveTo>
                  <a:pt x="845921" y="0"/>
                </a:moveTo>
                <a:lnTo>
                  <a:pt x="845921" y="1717099"/>
                </a:lnTo>
                <a:lnTo>
                  <a:pt x="771371" y="1713334"/>
                </a:lnTo>
                <a:cubicBezTo>
                  <a:pt x="338103" y="1669333"/>
                  <a:pt x="0" y="1303426"/>
                  <a:pt x="0" y="858549"/>
                </a:cubicBezTo>
                <a:cubicBezTo>
                  <a:pt x="0" y="413673"/>
                  <a:pt x="338103" y="47765"/>
                  <a:pt x="771371" y="376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cxnSp>
        <p:nvCxnSpPr>
          <p:cNvPr id="29" name="Straight Connector 28">
            <a:extLst>
              <a:ext uri="{FF2B5EF4-FFF2-40B4-BE49-F238E27FC236}">
                <a16:creationId xmlns="" xmlns:a16="http://schemas.microsoft.com/office/drawing/2014/main" id="{74CD9035-784F-724E-8B63-0B36B9F21497}"/>
              </a:ext>
            </a:extLst>
          </p:cNvPr>
          <p:cNvCxnSpPr>
            <a:cxnSpLocks/>
          </p:cNvCxnSpPr>
          <p:nvPr/>
        </p:nvCxnSpPr>
        <p:spPr>
          <a:xfrm>
            <a:off x="6096000" y="2326822"/>
            <a:ext cx="0" cy="3797844"/>
          </a:xfrm>
          <a:prstGeom prst="line">
            <a:avLst/>
          </a:prstGeom>
          <a:ln w="38100">
            <a:solidFill>
              <a:schemeClr val="bg1">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47" name="Subtitle 2">
            <a:extLst>
              <a:ext uri="{FF2B5EF4-FFF2-40B4-BE49-F238E27FC236}">
                <a16:creationId xmlns="" xmlns:a16="http://schemas.microsoft.com/office/drawing/2014/main" id="{8BDA0FC2-2D2A-EF4D-BC48-E898D1DBBE98}"/>
              </a:ext>
            </a:extLst>
          </p:cNvPr>
          <p:cNvSpPr txBox="1">
            <a:spLocks/>
          </p:cNvSpPr>
          <p:nvPr/>
        </p:nvSpPr>
        <p:spPr>
          <a:xfrm>
            <a:off x="1897816" y="3183613"/>
            <a:ext cx="3495076" cy="490775"/>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The most known main memory type is the random access memory (RAM) </a:t>
            </a:r>
          </a:p>
        </p:txBody>
      </p:sp>
      <p:sp>
        <p:nvSpPr>
          <p:cNvPr id="50" name="Subtitle 2">
            <a:extLst>
              <a:ext uri="{FF2B5EF4-FFF2-40B4-BE49-F238E27FC236}">
                <a16:creationId xmlns="" xmlns:a16="http://schemas.microsoft.com/office/drawing/2014/main" id="{FECBB0CB-AA25-8D49-A987-5BE45C32A576}"/>
              </a:ext>
            </a:extLst>
          </p:cNvPr>
          <p:cNvSpPr txBox="1">
            <a:spLocks/>
          </p:cNvSpPr>
          <p:nvPr/>
        </p:nvSpPr>
        <p:spPr>
          <a:xfrm>
            <a:off x="1897816" y="3980356"/>
            <a:ext cx="3495076" cy="490775"/>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Most main memories provide temporary/volatile storage</a:t>
            </a:r>
            <a:endPar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1" name="Subtitle 2">
            <a:extLst>
              <a:ext uri="{FF2B5EF4-FFF2-40B4-BE49-F238E27FC236}">
                <a16:creationId xmlns="" xmlns:a16="http://schemas.microsoft.com/office/drawing/2014/main" id="{439F6C61-917B-4E4F-875C-0B767294B845}"/>
              </a:ext>
            </a:extLst>
          </p:cNvPr>
          <p:cNvSpPr txBox="1">
            <a:spLocks/>
          </p:cNvSpPr>
          <p:nvPr/>
        </p:nvSpPr>
        <p:spPr>
          <a:xfrm>
            <a:off x="1897816" y="4777462"/>
            <a:ext cx="3495076"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When you power off a computer the data stored in main memory is erased</a:t>
            </a:r>
            <a:endPar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2" name="Subtitle 2">
            <a:extLst>
              <a:ext uri="{FF2B5EF4-FFF2-40B4-BE49-F238E27FC236}">
                <a16:creationId xmlns="" xmlns:a16="http://schemas.microsoft.com/office/drawing/2014/main" id="{18BC4B07-6B96-3342-BA89-8FE00ACA0FC0}"/>
              </a:ext>
            </a:extLst>
          </p:cNvPr>
          <p:cNvSpPr txBox="1">
            <a:spLocks/>
          </p:cNvSpPr>
          <p:nvPr/>
        </p:nvSpPr>
        <p:spPr>
          <a:xfrm>
            <a:off x="1897816" y="5575475"/>
            <a:ext cx="3495076"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Main memory have less capacity than secondary storage.</a:t>
            </a:r>
            <a:endPar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3" name="Subtitle 2">
            <a:extLst>
              <a:ext uri="{FF2B5EF4-FFF2-40B4-BE49-F238E27FC236}">
                <a16:creationId xmlns="" xmlns:a16="http://schemas.microsoft.com/office/drawing/2014/main" id="{F7AC84C5-CF41-6F43-B1B1-3DC00BD4CB97}"/>
              </a:ext>
            </a:extLst>
          </p:cNvPr>
          <p:cNvSpPr txBox="1">
            <a:spLocks/>
          </p:cNvSpPr>
          <p:nvPr/>
        </p:nvSpPr>
        <p:spPr>
          <a:xfrm>
            <a:off x="7389658" y="2380468"/>
            <a:ext cx="3495076" cy="490775"/>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Secondary storage is necessary in most computers to save large data </a:t>
            </a:r>
          </a:p>
        </p:txBody>
      </p:sp>
      <p:sp>
        <p:nvSpPr>
          <p:cNvPr id="54" name="Subtitle 2">
            <a:extLst>
              <a:ext uri="{FF2B5EF4-FFF2-40B4-BE49-F238E27FC236}">
                <a16:creationId xmlns="" xmlns:a16="http://schemas.microsoft.com/office/drawing/2014/main" id="{196753E0-4E34-974E-B702-83850DC33ACC}"/>
              </a:ext>
            </a:extLst>
          </p:cNvPr>
          <p:cNvSpPr txBox="1">
            <a:spLocks/>
          </p:cNvSpPr>
          <p:nvPr/>
        </p:nvSpPr>
        <p:spPr>
          <a:xfrm>
            <a:off x="7389658" y="3299029"/>
            <a:ext cx="3495076" cy="259943"/>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Most </a:t>
            </a:r>
            <a:r>
              <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known secondary storage types are HDD and </a:t>
            </a: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SSD</a:t>
            </a:r>
            <a:endPar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5" name="Subtitle 2">
            <a:extLst>
              <a:ext uri="{FF2B5EF4-FFF2-40B4-BE49-F238E27FC236}">
                <a16:creationId xmlns="" xmlns:a16="http://schemas.microsoft.com/office/drawing/2014/main" id="{4708E119-EA15-B640-97F1-E99263C32B8A}"/>
              </a:ext>
            </a:extLst>
          </p:cNvPr>
          <p:cNvSpPr txBox="1">
            <a:spLocks/>
          </p:cNvSpPr>
          <p:nvPr/>
        </p:nvSpPr>
        <p:spPr>
          <a:xfrm>
            <a:off x="7389658" y="3980356"/>
            <a:ext cx="3495076" cy="490775"/>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Secondary storage provide permanent nonvolatile storage</a:t>
            </a:r>
            <a:endPar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6" name="Subtitle 2">
            <a:extLst>
              <a:ext uri="{FF2B5EF4-FFF2-40B4-BE49-F238E27FC236}">
                <a16:creationId xmlns="" xmlns:a16="http://schemas.microsoft.com/office/drawing/2014/main" id="{6F6A9778-CDB7-8542-BEA7-F4E4E85FA722}"/>
              </a:ext>
            </a:extLst>
          </p:cNvPr>
          <p:cNvSpPr txBox="1">
            <a:spLocks/>
          </p:cNvSpPr>
          <p:nvPr/>
        </p:nvSpPr>
        <p:spPr>
          <a:xfrm>
            <a:off x="7389658" y="4777462"/>
            <a:ext cx="3495076"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No matter whether secondary storage has got power or not, data is still stored and not lost.</a:t>
            </a:r>
            <a:endPar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7" name="Subtitle 2">
            <a:extLst>
              <a:ext uri="{FF2B5EF4-FFF2-40B4-BE49-F238E27FC236}">
                <a16:creationId xmlns="" xmlns:a16="http://schemas.microsoft.com/office/drawing/2014/main" id="{B4730610-8C43-AC4D-A041-EAF334A8BFED}"/>
              </a:ext>
            </a:extLst>
          </p:cNvPr>
          <p:cNvSpPr txBox="1">
            <a:spLocks/>
          </p:cNvSpPr>
          <p:nvPr/>
        </p:nvSpPr>
        <p:spPr>
          <a:xfrm>
            <a:off x="7389658" y="5575475"/>
            <a:ext cx="3495076"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Secondary storage usually have more capacity than the main memory</a:t>
            </a:r>
            <a:endPar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58" name="TextBox 57">
            <a:extLst>
              <a:ext uri="{FF2B5EF4-FFF2-40B4-BE49-F238E27FC236}">
                <a16:creationId xmlns="" xmlns:a16="http://schemas.microsoft.com/office/drawing/2014/main" id="{4CBF6C0E-7DE5-FC41-8940-644E34B76DE8}"/>
              </a:ext>
            </a:extLst>
          </p:cNvPr>
          <p:cNvSpPr txBox="1"/>
          <p:nvPr/>
        </p:nvSpPr>
        <p:spPr>
          <a:xfrm>
            <a:off x="2578875" y="1568522"/>
            <a:ext cx="1542410" cy="338554"/>
          </a:xfrm>
          <a:prstGeom prst="rect">
            <a:avLst/>
          </a:prstGeom>
          <a:noFill/>
        </p:spPr>
        <p:txBody>
          <a:bodyPr wrap="non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Main Memory</a:t>
            </a:r>
            <a:endParaRPr lang="en-US" sz="1600" b="1" dirty="0">
              <a:solidFill>
                <a:schemeClr val="bg1"/>
              </a:solidFill>
              <a:latin typeface="Poppins" pitchFamily="2" charset="77"/>
              <a:ea typeface="League Spartan" charset="0"/>
              <a:cs typeface="Poppins" pitchFamily="2" charset="77"/>
            </a:endParaRPr>
          </a:p>
        </p:txBody>
      </p:sp>
      <p:sp>
        <p:nvSpPr>
          <p:cNvPr id="59" name="TextBox 58">
            <a:extLst>
              <a:ext uri="{FF2B5EF4-FFF2-40B4-BE49-F238E27FC236}">
                <a16:creationId xmlns="" xmlns:a16="http://schemas.microsoft.com/office/drawing/2014/main" id="{3725B544-4E10-B54E-822C-7EEA5EF1AADA}"/>
              </a:ext>
            </a:extLst>
          </p:cNvPr>
          <p:cNvSpPr txBox="1"/>
          <p:nvPr/>
        </p:nvSpPr>
        <p:spPr>
          <a:xfrm>
            <a:off x="7845497" y="1568522"/>
            <a:ext cx="1992854" cy="338554"/>
          </a:xfrm>
          <a:prstGeom prst="rect">
            <a:avLst/>
          </a:prstGeom>
          <a:noFill/>
        </p:spPr>
        <p:txBody>
          <a:bodyPr wrap="non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Secondary Storage</a:t>
            </a:r>
            <a:endParaRPr lang="en-US" sz="1600" b="1" dirty="0">
              <a:solidFill>
                <a:schemeClr val="bg1"/>
              </a:solidFill>
              <a:latin typeface="Poppins" pitchFamily="2" charset="77"/>
              <a:ea typeface="League Spartan" charset="0"/>
              <a:cs typeface="Poppins" pitchFamily="2" charset="77"/>
            </a:endParaRPr>
          </a:p>
        </p:txBody>
      </p:sp>
      <p:sp>
        <p:nvSpPr>
          <p:cNvPr id="60" name="TextBox 59">
            <a:extLst>
              <a:ext uri="{FF2B5EF4-FFF2-40B4-BE49-F238E27FC236}">
                <a16:creationId xmlns="" xmlns:a16="http://schemas.microsoft.com/office/drawing/2014/main" id="{F7558040-E877-874F-A5E1-3C6AD1CE5F53}"/>
              </a:ext>
            </a:extLst>
          </p:cNvPr>
          <p:cNvSpPr txBox="1"/>
          <p:nvPr/>
        </p:nvSpPr>
        <p:spPr>
          <a:xfrm>
            <a:off x="1444746" y="306186"/>
            <a:ext cx="9302548"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Main Memory and Secondary Storage Comparison</a:t>
            </a:r>
            <a:endParaRPr lang="en-US" sz="3000" b="1" dirty="0">
              <a:solidFill>
                <a:schemeClr val="tx2"/>
              </a:solidFill>
              <a:latin typeface="Poppins" pitchFamily="2" charset="77"/>
              <a:cs typeface="Poppins" pitchFamily="2" charset="77"/>
            </a:endParaRPr>
          </a:p>
        </p:txBody>
      </p:sp>
      <p:sp>
        <p:nvSpPr>
          <p:cNvPr id="64" name="Subtitle 2">
            <a:extLst>
              <a:ext uri="{FF2B5EF4-FFF2-40B4-BE49-F238E27FC236}">
                <a16:creationId xmlns="" xmlns:a16="http://schemas.microsoft.com/office/drawing/2014/main" id="{8BDA0FC2-2D2A-EF4D-BC48-E898D1DBBE98}"/>
              </a:ext>
            </a:extLst>
          </p:cNvPr>
          <p:cNvSpPr txBox="1">
            <a:spLocks/>
          </p:cNvSpPr>
          <p:nvPr/>
        </p:nvSpPr>
        <p:spPr>
          <a:xfrm>
            <a:off x="1897816" y="2253455"/>
            <a:ext cx="3495076" cy="721608"/>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lumMod val="50000"/>
                  </a:schemeClr>
                </a:solidFill>
                <a:latin typeface="Lato Light" panose="020F0502020204030203" pitchFamily="34" charset="0"/>
                <a:ea typeface="Lato Light" panose="020F0502020204030203" pitchFamily="34" charset="0"/>
                <a:cs typeface="Lato Light" panose="020F0502020204030203" pitchFamily="34" charset="0"/>
              </a:rPr>
              <a:t>Main memory is an essential part of any computer as it saves the data of programs while it’s running in the CPU</a:t>
            </a:r>
          </a:p>
        </p:txBody>
      </p:sp>
      <p:sp>
        <p:nvSpPr>
          <p:cNvPr id="66" name="Freeform 77"/>
          <p:cNvSpPr>
            <a:spLocks noEditPoints="1"/>
          </p:cNvSpPr>
          <p:nvPr/>
        </p:nvSpPr>
        <p:spPr bwMode="auto">
          <a:xfrm>
            <a:off x="1318689" y="2453336"/>
            <a:ext cx="335898" cy="335898"/>
          </a:xfrm>
          <a:custGeom>
            <a:avLst/>
            <a:gdLst>
              <a:gd name="T0" fmla="*/ 88 w 176"/>
              <a:gd name="T1" fmla="*/ 110 h 176"/>
              <a:gd name="T2" fmla="*/ 51 w 176"/>
              <a:gd name="T3" fmla="*/ 73 h 176"/>
              <a:gd name="T4" fmla="*/ 48 w 176"/>
              <a:gd name="T5" fmla="*/ 72 h 176"/>
              <a:gd name="T6" fmla="*/ 44 w 176"/>
              <a:gd name="T7" fmla="*/ 76 h 176"/>
              <a:gd name="T8" fmla="*/ 45 w 176"/>
              <a:gd name="T9" fmla="*/ 79 h 176"/>
              <a:gd name="T10" fmla="*/ 85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3 w 176"/>
              <a:gd name="T23" fmla="*/ 43 h 176"/>
              <a:gd name="T24" fmla="*/ 163 w 176"/>
              <a:gd name="T25" fmla="*/ 43 h 176"/>
              <a:gd name="T26" fmla="*/ 175 w 176"/>
              <a:gd name="T27" fmla="*/ 31 h 176"/>
              <a:gd name="T28" fmla="*/ 175 w 176"/>
              <a:gd name="T29" fmla="*/ 31 h 176"/>
              <a:gd name="T30" fmla="*/ 176 w 176"/>
              <a:gd name="T31" fmla="*/ 28 h 176"/>
              <a:gd name="T32" fmla="*/ 172 w 176"/>
              <a:gd name="T33" fmla="*/ 24 h 176"/>
              <a:gd name="T34" fmla="*/ 169 w 176"/>
              <a:gd name="T35" fmla="*/ 25 h 176"/>
              <a:gd name="T36" fmla="*/ 169 w 176"/>
              <a:gd name="T37" fmla="*/ 25 h 176"/>
              <a:gd name="T38" fmla="*/ 159 w 176"/>
              <a:gd name="T39" fmla="*/ 36 h 176"/>
              <a:gd name="T40" fmla="*/ 159 w 176"/>
              <a:gd name="T41" fmla="*/ 36 h 176"/>
              <a:gd name="T42" fmla="*/ 153 w 176"/>
              <a:gd name="T43" fmla="*/ 42 h 176"/>
              <a:gd name="T44" fmla="*/ 153 w 176"/>
              <a:gd name="T45" fmla="*/ 42 h 176"/>
              <a:gd name="T46" fmla="*/ 88 w 176"/>
              <a:gd name="T47" fmla="*/ 110 h 176"/>
              <a:gd name="T48" fmla="*/ 169 w 176"/>
              <a:gd name="T49" fmla="*/ 54 h 176"/>
              <a:gd name="T50" fmla="*/ 163 w 176"/>
              <a:gd name="T51" fmla="*/ 54 h 176"/>
              <a:gd name="T52" fmla="*/ 162 w 176"/>
              <a:gd name="T53" fmla="*/ 58 h 176"/>
              <a:gd name="T54" fmla="*/ 162 w 176"/>
              <a:gd name="T55" fmla="*/ 58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2 h 176"/>
              <a:gd name="T68" fmla="*/ 151 w 176"/>
              <a:gd name="T69" fmla="*/ 32 h 176"/>
              <a:gd name="T70" fmla="*/ 151 w 176"/>
              <a:gd name="T71" fmla="*/ 27 h 176"/>
              <a:gd name="T72" fmla="*/ 151 w 176"/>
              <a:gd name="T73" fmla="*/ 26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0" y="72"/>
                  <a:pt x="49" y="72"/>
                  <a:pt x="48" y="72"/>
                </a:cubicBezTo>
                <a:cubicBezTo>
                  <a:pt x="46" y="72"/>
                  <a:pt x="44" y="74"/>
                  <a:pt x="44" y="76"/>
                </a:cubicBezTo>
                <a:cubicBezTo>
                  <a:pt x="44" y="77"/>
                  <a:pt x="44" y="78"/>
                  <a:pt x="45" y="79"/>
                </a:cubicBezTo>
                <a:cubicBezTo>
                  <a:pt x="85" y="119"/>
                  <a:pt x="85" y="119"/>
                  <a:pt x="85" y="119"/>
                </a:cubicBezTo>
                <a:cubicBezTo>
                  <a:pt x="86" y="120"/>
                  <a:pt x="87" y="120"/>
                  <a:pt x="88" y="120"/>
                </a:cubicBezTo>
                <a:cubicBezTo>
                  <a:pt x="89" y="120"/>
                  <a:pt x="90" y="120"/>
                  <a:pt x="91" y="119"/>
                </a:cubicBezTo>
                <a:cubicBezTo>
                  <a:pt x="91" y="119"/>
                  <a:pt x="91" y="119"/>
                  <a:pt x="91" y="119"/>
                </a:cubicBezTo>
                <a:cubicBezTo>
                  <a:pt x="158" y="49"/>
                  <a:pt x="158" y="49"/>
                  <a:pt x="158" y="49"/>
                </a:cubicBezTo>
                <a:cubicBezTo>
                  <a:pt x="158" y="49"/>
                  <a:pt x="158" y="49"/>
                  <a:pt x="158" y="49"/>
                </a:cubicBezTo>
                <a:cubicBezTo>
                  <a:pt x="163" y="43"/>
                  <a:pt x="163" y="43"/>
                  <a:pt x="163" y="43"/>
                </a:cubicBezTo>
                <a:cubicBezTo>
                  <a:pt x="163" y="43"/>
                  <a:pt x="163" y="43"/>
                  <a:pt x="163" y="43"/>
                </a:cubicBezTo>
                <a:cubicBezTo>
                  <a:pt x="175" y="31"/>
                  <a:pt x="175" y="31"/>
                  <a:pt x="175" y="31"/>
                </a:cubicBezTo>
                <a:cubicBezTo>
                  <a:pt x="175" y="31"/>
                  <a:pt x="175" y="31"/>
                  <a:pt x="175" y="31"/>
                </a:cubicBezTo>
                <a:cubicBezTo>
                  <a:pt x="176" y="30"/>
                  <a:pt x="176" y="29"/>
                  <a:pt x="176" y="28"/>
                </a:cubicBezTo>
                <a:cubicBezTo>
                  <a:pt x="176" y="26"/>
                  <a:pt x="174" y="24"/>
                  <a:pt x="172" y="24"/>
                </a:cubicBezTo>
                <a:cubicBezTo>
                  <a:pt x="171" y="24"/>
                  <a:pt x="170" y="24"/>
                  <a:pt x="169" y="25"/>
                </a:cubicBezTo>
                <a:cubicBezTo>
                  <a:pt x="169" y="25"/>
                  <a:pt x="169" y="25"/>
                  <a:pt x="169" y="25"/>
                </a:cubicBezTo>
                <a:cubicBezTo>
                  <a:pt x="159" y="36"/>
                  <a:pt x="159" y="36"/>
                  <a:pt x="159" y="36"/>
                </a:cubicBezTo>
                <a:cubicBezTo>
                  <a:pt x="159" y="36"/>
                  <a:pt x="159" y="36"/>
                  <a:pt x="159" y="36"/>
                </a:cubicBezTo>
                <a:cubicBezTo>
                  <a:pt x="153" y="42"/>
                  <a:pt x="153" y="42"/>
                  <a:pt x="153" y="42"/>
                </a:cubicBezTo>
                <a:cubicBezTo>
                  <a:pt x="153" y="42"/>
                  <a:pt x="153" y="42"/>
                  <a:pt x="153" y="42"/>
                </a:cubicBezTo>
                <a:lnTo>
                  <a:pt x="88" y="110"/>
                </a:lnTo>
                <a:close/>
                <a:moveTo>
                  <a:pt x="169" y="54"/>
                </a:moveTo>
                <a:cubicBezTo>
                  <a:pt x="167" y="53"/>
                  <a:pt x="165" y="53"/>
                  <a:pt x="163" y="54"/>
                </a:cubicBezTo>
                <a:cubicBezTo>
                  <a:pt x="162" y="55"/>
                  <a:pt x="162" y="57"/>
                  <a:pt x="162" y="58"/>
                </a:cubicBezTo>
                <a:cubicBezTo>
                  <a:pt x="162" y="58"/>
                  <a:pt x="162" y="58"/>
                  <a:pt x="162" y="58"/>
                </a:cubicBezTo>
                <a:cubicBezTo>
                  <a:pt x="166" y="68"/>
                  <a:pt x="168" y="78"/>
                  <a:pt x="168" y="88"/>
                </a:cubicBezTo>
                <a:cubicBezTo>
                  <a:pt x="168" y="132"/>
                  <a:pt x="132" y="168"/>
                  <a:pt x="88" y="168"/>
                </a:cubicBezTo>
                <a:cubicBezTo>
                  <a:pt x="44" y="168"/>
                  <a:pt x="8" y="132"/>
                  <a:pt x="8" y="88"/>
                </a:cubicBezTo>
                <a:cubicBezTo>
                  <a:pt x="8" y="44"/>
                  <a:pt x="44" y="8"/>
                  <a:pt x="88" y="8"/>
                </a:cubicBezTo>
                <a:cubicBezTo>
                  <a:pt x="111" y="8"/>
                  <a:pt x="131" y="17"/>
                  <a:pt x="146" y="33"/>
                </a:cubicBezTo>
                <a:cubicBezTo>
                  <a:pt x="146" y="32"/>
                  <a:pt x="146" y="32"/>
                  <a:pt x="146" y="32"/>
                </a:cubicBezTo>
                <a:cubicBezTo>
                  <a:pt x="147" y="34"/>
                  <a:pt x="150" y="34"/>
                  <a:pt x="151" y="32"/>
                </a:cubicBezTo>
                <a:cubicBezTo>
                  <a:pt x="153" y="31"/>
                  <a:pt x="153" y="28"/>
                  <a:pt x="151" y="27"/>
                </a:cubicBezTo>
                <a:cubicBezTo>
                  <a:pt x="151" y="27"/>
                  <a:pt x="151" y="26"/>
                  <a:pt x="151" y="26"/>
                </a:cubicBezTo>
                <a:cubicBezTo>
                  <a:pt x="135" y="10"/>
                  <a:pt x="113" y="0"/>
                  <a:pt x="88" y="0"/>
                </a:cubicBezTo>
                <a:cubicBezTo>
                  <a:pt x="39" y="0"/>
                  <a:pt x="0" y="39"/>
                  <a:pt x="0" y="88"/>
                </a:cubicBezTo>
                <a:cubicBezTo>
                  <a:pt x="0" y="137"/>
                  <a:pt x="39" y="176"/>
                  <a:pt x="88" y="176"/>
                </a:cubicBezTo>
                <a:cubicBezTo>
                  <a:pt x="137" y="176"/>
                  <a:pt x="176" y="137"/>
                  <a:pt x="176" y="88"/>
                </a:cubicBezTo>
                <a:cubicBezTo>
                  <a:pt x="176" y="77"/>
                  <a:pt x="174" y="66"/>
                  <a:pt x="170" y="56"/>
                </a:cubicBezTo>
                <a:cubicBezTo>
                  <a:pt x="170" y="55"/>
                  <a:pt x="169" y="55"/>
                  <a:pt x="169" y="54"/>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77"/>
          <p:cNvSpPr>
            <a:spLocks noEditPoints="1"/>
          </p:cNvSpPr>
          <p:nvPr/>
        </p:nvSpPr>
        <p:spPr bwMode="auto">
          <a:xfrm>
            <a:off x="6812243" y="2461027"/>
            <a:ext cx="335898" cy="335898"/>
          </a:xfrm>
          <a:custGeom>
            <a:avLst/>
            <a:gdLst>
              <a:gd name="T0" fmla="*/ 88 w 176"/>
              <a:gd name="T1" fmla="*/ 110 h 176"/>
              <a:gd name="T2" fmla="*/ 51 w 176"/>
              <a:gd name="T3" fmla="*/ 73 h 176"/>
              <a:gd name="T4" fmla="*/ 48 w 176"/>
              <a:gd name="T5" fmla="*/ 72 h 176"/>
              <a:gd name="T6" fmla="*/ 44 w 176"/>
              <a:gd name="T7" fmla="*/ 76 h 176"/>
              <a:gd name="T8" fmla="*/ 45 w 176"/>
              <a:gd name="T9" fmla="*/ 79 h 176"/>
              <a:gd name="T10" fmla="*/ 85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3 w 176"/>
              <a:gd name="T23" fmla="*/ 43 h 176"/>
              <a:gd name="T24" fmla="*/ 163 w 176"/>
              <a:gd name="T25" fmla="*/ 43 h 176"/>
              <a:gd name="T26" fmla="*/ 175 w 176"/>
              <a:gd name="T27" fmla="*/ 31 h 176"/>
              <a:gd name="T28" fmla="*/ 175 w 176"/>
              <a:gd name="T29" fmla="*/ 31 h 176"/>
              <a:gd name="T30" fmla="*/ 176 w 176"/>
              <a:gd name="T31" fmla="*/ 28 h 176"/>
              <a:gd name="T32" fmla="*/ 172 w 176"/>
              <a:gd name="T33" fmla="*/ 24 h 176"/>
              <a:gd name="T34" fmla="*/ 169 w 176"/>
              <a:gd name="T35" fmla="*/ 25 h 176"/>
              <a:gd name="T36" fmla="*/ 169 w 176"/>
              <a:gd name="T37" fmla="*/ 25 h 176"/>
              <a:gd name="T38" fmla="*/ 159 w 176"/>
              <a:gd name="T39" fmla="*/ 36 h 176"/>
              <a:gd name="T40" fmla="*/ 159 w 176"/>
              <a:gd name="T41" fmla="*/ 36 h 176"/>
              <a:gd name="T42" fmla="*/ 153 w 176"/>
              <a:gd name="T43" fmla="*/ 42 h 176"/>
              <a:gd name="T44" fmla="*/ 153 w 176"/>
              <a:gd name="T45" fmla="*/ 42 h 176"/>
              <a:gd name="T46" fmla="*/ 88 w 176"/>
              <a:gd name="T47" fmla="*/ 110 h 176"/>
              <a:gd name="T48" fmla="*/ 169 w 176"/>
              <a:gd name="T49" fmla="*/ 54 h 176"/>
              <a:gd name="T50" fmla="*/ 163 w 176"/>
              <a:gd name="T51" fmla="*/ 54 h 176"/>
              <a:gd name="T52" fmla="*/ 162 w 176"/>
              <a:gd name="T53" fmla="*/ 58 h 176"/>
              <a:gd name="T54" fmla="*/ 162 w 176"/>
              <a:gd name="T55" fmla="*/ 58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2 h 176"/>
              <a:gd name="T68" fmla="*/ 151 w 176"/>
              <a:gd name="T69" fmla="*/ 32 h 176"/>
              <a:gd name="T70" fmla="*/ 151 w 176"/>
              <a:gd name="T71" fmla="*/ 27 h 176"/>
              <a:gd name="T72" fmla="*/ 151 w 176"/>
              <a:gd name="T73" fmla="*/ 26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0" y="72"/>
                  <a:pt x="49" y="72"/>
                  <a:pt x="48" y="72"/>
                </a:cubicBezTo>
                <a:cubicBezTo>
                  <a:pt x="46" y="72"/>
                  <a:pt x="44" y="74"/>
                  <a:pt x="44" y="76"/>
                </a:cubicBezTo>
                <a:cubicBezTo>
                  <a:pt x="44" y="77"/>
                  <a:pt x="44" y="78"/>
                  <a:pt x="45" y="79"/>
                </a:cubicBezTo>
                <a:cubicBezTo>
                  <a:pt x="85" y="119"/>
                  <a:pt x="85" y="119"/>
                  <a:pt x="85" y="119"/>
                </a:cubicBezTo>
                <a:cubicBezTo>
                  <a:pt x="86" y="120"/>
                  <a:pt x="87" y="120"/>
                  <a:pt x="88" y="120"/>
                </a:cubicBezTo>
                <a:cubicBezTo>
                  <a:pt x="89" y="120"/>
                  <a:pt x="90" y="120"/>
                  <a:pt x="91" y="119"/>
                </a:cubicBezTo>
                <a:cubicBezTo>
                  <a:pt x="91" y="119"/>
                  <a:pt x="91" y="119"/>
                  <a:pt x="91" y="119"/>
                </a:cubicBezTo>
                <a:cubicBezTo>
                  <a:pt x="158" y="49"/>
                  <a:pt x="158" y="49"/>
                  <a:pt x="158" y="49"/>
                </a:cubicBezTo>
                <a:cubicBezTo>
                  <a:pt x="158" y="49"/>
                  <a:pt x="158" y="49"/>
                  <a:pt x="158" y="49"/>
                </a:cubicBezTo>
                <a:cubicBezTo>
                  <a:pt x="163" y="43"/>
                  <a:pt x="163" y="43"/>
                  <a:pt x="163" y="43"/>
                </a:cubicBezTo>
                <a:cubicBezTo>
                  <a:pt x="163" y="43"/>
                  <a:pt x="163" y="43"/>
                  <a:pt x="163" y="43"/>
                </a:cubicBezTo>
                <a:cubicBezTo>
                  <a:pt x="175" y="31"/>
                  <a:pt x="175" y="31"/>
                  <a:pt x="175" y="31"/>
                </a:cubicBezTo>
                <a:cubicBezTo>
                  <a:pt x="175" y="31"/>
                  <a:pt x="175" y="31"/>
                  <a:pt x="175" y="31"/>
                </a:cubicBezTo>
                <a:cubicBezTo>
                  <a:pt x="176" y="30"/>
                  <a:pt x="176" y="29"/>
                  <a:pt x="176" y="28"/>
                </a:cubicBezTo>
                <a:cubicBezTo>
                  <a:pt x="176" y="26"/>
                  <a:pt x="174" y="24"/>
                  <a:pt x="172" y="24"/>
                </a:cubicBezTo>
                <a:cubicBezTo>
                  <a:pt x="171" y="24"/>
                  <a:pt x="170" y="24"/>
                  <a:pt x="169" y="25"/>
                </a:cubicBezTo>
                <a:cubicBezTo>
                  <a:pt x="169" y="25"/>
                  <a:pt x="169" y="25"/>
                  <a:pt x="169" y="25"/>
                </a:cubicBezTo>
                <a:cubicBezTo>
                  <a:pt x="159" y="36"/>
                  <a:pt x="159" y="36"/>
                  <a:pt x="159" y="36"/>
                </a:cubicBezTo>
                <a:cubicBezTo>
                  <a:pt x="159" y="36"/>
                  <a:pt x="159" y="36"/>
                  <a:pt x="159" y="36"/>
                </a:cubicBezTo>
                <a:cubicBezTo>
                  <a:pt x="153" y="42"/>
                  <a:pt x="153" y="42"/>
                  <a:pt x="153" y="42"/>
                </a:cubicBezTo>
                <a:cubicBezTo>
                  <a:pt x="153" y="42"/>
                  <a:pt x="153" y="42"/>
                  <a:pt x="153" y="42"/>
                </a:cubicBezTo>
                <a:lnTo>
                  <a:pt x="88" y="110"/>
                </a:lnTo>
                <a:close/>
                <a:moveTo>
                  <a:pt x="169" y="54"/>
                </a:moveTo>
                <a:cubicBezTo>
                  <a:pt x="167" y="53"/>
                  <a:pt x="165" y="53"/>
                  <a:pt x="163" y="54"/>
                </a:cubicBezTo>
                <a:cubicBezTo>
                  <a:pt x="162" y="55"/>
                  <a:pt x="162" y="57"/>
                  <a:pt x="162" y="58"/>
                </a:cubicBezTo>
                <a:cubicBezTo>
                  <a:pt x="162" y="58"/>
                  <a:pt x="162" y="58"/>
                  <a:pt x="162" y="58"/>
                </a:cubicBezTo>
                <a:cubicBezTo>
                  <a:pt x="166" y="68"/>
                  <a:pt x="168" y="78"/>
                  <a:pt x="168" y="88"/>
                </a:cubicBezTo>
                <a:cubicBezTo>
                  <a:pt x="168" y="132"/>
                  <a:pt x="132" y="168"/>
                  <a:pt x="88" y="168"/>
                </a:cubicBezTo>
                <a:cubicBezTo>
                  <a:pt x="44" y="168"/>
                  <a:pt x="8" y="132"/>
                  <a:pt x="8" y="88"/>
                </a:cubicBezTo>
                <a:cubicBezTo>
                  <a:pt x="8" y="44"/>
                  <a:pt x="44" y="8"/>
                  <a:pt x="88" y="8"/>
                </a:cubicBezTo>
                <a:cubicBezTo>
                  <a:pt x="111" y="8"/>
                  <a:pt x="131" y="17"/>
                  <a:pt x="146" y="33"/>
                </a:cubicBezTo>
                <a:cubicBezTo>
                  <a:pt x="146" y="32"/>
                  <a:pt x="146" y="32"/>
                  <a:pt x="146" y="32"/>
                </a:cubicBezTo>
                <a:cubicBezTo>
                  <a:pt x="147" y="34"/>
                  <a:pt x="150" y="34"/>
                  <a:pt x="151" y="32"/>
                </a:cubicBezTo>
                <a:cubicBezTo>
                  <a:pt x="153" y="31"/>
                  <a:pt x="153" y="28"/>
                  <a:pt x="151" y="27"/>
                </a:cubicBezTo>
                <a:cubicBezTo>
                  <a:pt x="151" y="27"/>
                  <a:pt x="151" y="26"/>
                  <a:pt x="151" y="26"/>
                </a:cubicBezTo>
                <a:cubicBezTo>
                  <a:pt x="135" y="10"/>
                  <a:pt x="113" y="0"/>
                  <a:pt x="88" y="0"/>
                </a:cubicBezTo>
                <a:cubicBezTo>
                  <a:pt x="39" y="0"/>
                  <a:pt x="0" y="39"/>
                  <a:pt x="0" y="88"/>
                </a:cubicBezTo>
                <a:cubicBezTo>
                  <a:pt x="0" y="137"/>
                  <a:pt x="39" y="176"/>
                  <a:pt x="88" y="176"/>
                </a:cubicBezTo>
                <a:cubicBezTo>
                  <a:pt x="137" y="176"/>
                  <a:pt x="176" y="137"/>
                  <a:pt x="176" y="88"/>
                </a:cubicBezTo>
                <a:cubicBezTo>
                  <a:pt x="176" y="77"/>
                  <a:pt x="174" y="66"/>
                  <a:pt x="170" y="56"/>
                </a:cubicBezTo>
                <a:cubicBezTo>
                  <a:pt x="170" y="55"/>
                  <a:pt x="169" y="55"/>
                  <a:pt x="169" y="54"/>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87"/>
          <p:cNvSpPr>
            <a:spLocks noEditPoints="1"/>
          </p:cNvSpPr>
          <p:nvPr/>
        </p:nvSpPr>
        <p:spPr bwMode="auto">
          <a:xfrm>
            <a:off x="6819507" y="3268231"/>
            <a:ext cx="335898" cy="334275"/>
          </a:xfrm>
          <a:custGeom>
            <a:avLst/>
            <a:gdLst>
              <a:gd name="T0" fmla="*/ 16 w 176"/>
              <a:gd name="T1" fmla="*/ 20 h 176"/>
              <a:gd name="T2" fmla="*/ 24 w 176"/>
              <a:gd name="T3" fmla="*/ 20 h 176"/>
              <a:gd name="T4" fmla="*/ 46 w 176"/>
              <a:gd name="T5" fmla="*/ 36 h 176"/>
              <a:gd name="T6" fmla="*/ 104 w 176"/>
              <a:gd name="T7" fmla="*/ 30 h 176"/>
              <a:gd name="T8" fmla="*/ 46 w 176"/>
              <a:gd name="T9" fmla="*/ 24 h 176"/>
              <a:gd name="T10" fmla="*/ 46 w 176"/>
              <a:gd name="T11" fmla="*/ 36 h 176"/>
              <a:gd name="T12" fmla="*/ 16 w 176"/>
              <a:gd name="T13" fmla="*/ 132 h 176"/>
              <a:gd name="T14" fmla="*/ 24 w 176"/>
              <a:gd name="T15" fmla="*/ 132 h 176"/>
              <a:gd name="T16" fmla="*/ 156 w 176"/>
              <a:gd name="T17" fmla="*/ 128 h 176"/>
              <a:gd name="T18" fmla="*/ 156 w 176"/>
              <a:gd name="T19" fmla="*/ 136 h 176"/>
              <a:gd name="T20" fmla="*/ 156 w 176"/>
              <a:gd name="T21" fmla="*/ 128 h 176"/>
              <a:gd name="T22" fmla="*/ 72 w 176"/>
              <a:gd name="T23" fmla="*/ 88 h 176"/>
              <a:gd name="T24" fmla="*/ 104 w 176"/>
              <a:gd name="T25" fmla="*/ 88 h 176"/>
              <a:gd name="T26" fmla="*/ 88 w 176"/>
              <a:gd name="T27" fmla="*/ 92 h 176"/>
              <a:gd name="T28" fmla="*/ 88 w 176"/>
              <a:gd name="T29" fmla="*/ 84 h 176"/>
              <a:gd name="T30" fmla="*/ 88 w 176"/>
              <a:gd name="T31" fmla="*/ 92 h 176"/>
              <a:gd name="T32" fmla="*/ 16 w 176"/>
              <a:gd name="T33" fmla="*/ 0 h 176"/>
              <a:gd name="T34" fmla="*/ 0 w 176"/>
              <a:gd name="T35" fmla="*/ 160 h 176"/>
              <a:gd name="T36" fmla="*/ 160 w 176"/>
              <a:gd name="T37" fmla="*/ 176 h 176"/>
              <a:gd name="T38" fmla="*/ 176 w 176"/>
              <a:gd name="T39" fmla="*/ 16 h 176"/>
              <a:gd name="T40" fmla="*/ 168 w 176"/>
              <a:gd name="T41" fmla="*/ 160 h 176"/>
              <a:gd name="T42" fmla="*/ 16 w 176"/>
              <a:gd name="T43" fmla="*/ 168 h 176"/>
              <a:gd name="T44" fmla="*/ 8 w 176"/>
              <a:gd name="T45" fmla="*/ 150 h 176"/>
              <a:gd name="T46" fmla="*/ 160 w 176"/>
              <a:gd name="T47" fmla="*/ 152 h 176"/>
              <a:gd name="T48" fmla="*/ 168 w 176"/>
              <a:gd name="T49" fmla="*/ 160 h 176"/>
              <a:gd name="T50" fmla="*/ 160 w 176"/>
              <a:gd name="T51" fmla="*/ 144 h 176"/>
              <a:gd name="T52" fmla="*/ 8 w 176"/>
              <a:gd name="T53" fmla="*/ 136 h 176"/>
              <a:gd name="T54" fmla="*/ 16 w 176"/>
              <a:gd name="T55" fmla="*/ 8 h 176"/>
              <a:gd name="T56" fmla="*/ 168 w 176"/>
              <a:gd name="T57" fmla="*/ 16 h 176"/>
              <a:gd name="T58" fmla="*/ 156 w 176"/>
              <a:gd name="T59" fmla="*/ 16 h 176"/>
              <a:gd name="T60" fmla="*/ 156 w 176"/>
              <a:gd name="T61" fmla="*/ 24 h 176"/>
              <a:gd name="T62" fmla="*/ 156 w 176"/>
              <a:gd name="T63" fmla="*/ 16 h 176"/>
              <a:gd name="T64" fmla="*/ 109 w 176"/>
              <a:gd name="T65" fmla="*/ 51 h 176"/>
              <a:gd name="T66" fmla="*/ 32 w 176"/>
              <a:gd name="T67" fmla="*/ 88 h 176"/>
              <a:gd name="T68" fmla="*/ 144 w 176"/>
              <a:gd name="T69" fmla="*/ 88 h 176"/>
              <a:gd name="T70" fmla="*/ 136 w 176"/>
              <a:gd name="T71" fmla="*/ 16 h 176"/>
              <a:gd name="T72" fmla="*/ 40 w 176"/>
              <a:gd name="T73" fmla="*/ 88 h 176"/>
              <a:gd name="T74" fmla="*/ 112 w 176"/>
              <a:gd name="T75" fmla="*/ 60 h 176"/>
              <a:gd name="T76" fmla="*/ 128 w 176"/>
              <a:gd name="T77" fmla="*/ 70 h 176"/>
              <a:gd name="T78" fmla="*/ 88 w 176"/>
              <a:gd name="T79"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20" y="16"/>
                </a:moveTo>
                <a:cubicBezTo>
                  <a:pt x="18" y="16"/>
                  <a:pt x="16" y="18"/>
                  <a:pt x="16" y="20"/>
                </a:cubicBezTo>
                <a:cubicBezTo>
                  <a:pt x="16" y="22"/>
                  <a:pt x="18" y="24"/>
                  <a:pt x="20" y="24"/>
                </a:cubicBezTo>
                <a:cubicBezTo>
                  <a:pt x="22" y="24"/>
                  <a:pt x="24" y="22"/>
                  <a:pt x="24" y="20"/>
                </a:cubicBezTo>
                <a:cubicBezTo>
                  <a:pt x="24" y="18"/>
                  <a:pt x="22" y="16"/>
                  <a:pt x="20" y="16"/>
                </a:cubicBezTo>
                <a:moveTo>
                  <a:pt x="46" y="36"/>
                </a:moveTo>
                <a:cubicBezTo>
                  <a:pt x="98" y="36"/>
                  <a:pt x="98" y="36"/>
                  <a:pt x="98" y="36"/>
                </a:cubicBezTo>
                <a:cubicBezTo>
                  <a:pt x="101" y="36"/>
                  <a:pt x="104" y="33"/>
                  <a:pt x="104" y="30"/>
                </a:cubicBezTo>
                <a:cubicBezTo>
                  <a:pt x="104" y="27"/>
                  <a:pt x="101" y="24"/>
                  <a:pt x="98" y="24"/>
                </a:cubicBezTo>
                <a:cubicBezTo>
                  <a:pt x="46" y="24"/>
                  <a:pt x="46" y="24"/>
                  <a:pt x="46" y="24"/>
                </a:cubicBezTo>
                <a:cubicBezTo>
                  <a:pt x="43" y="24"/>
                  <a:pt x="40" y="27"/>
                  <a:pt x="40" y="30"/>
                </a:cubicBezTo>
                <a:cubicBezTo>
                  <a:pt x="40" y="33"/>
                  <a:pt x="43" y="36"/>
                  <a:pt x="46" y="36"/>
                </a:cubicBezTo>
                <a:moveTo>
                  <a:pt x="20" y="128"/>
                </a:moveTo>
                <a:cubicBezTo>
                  <a:pt x="18" y="128"/>
                  <a:pt x="16" y="130"/>
                  <a:pt x="16" y="132"/>
                </a:cubicBezTo>
                <a:cubicBezTo>
                  <a:pt x="16" y="134"/>
                  <a:pt x="18" y="136"/>
                  <a:pt x="20" y="136"/>
                </a:cubicBezTo>
                <a:cubicBezTo>
                  <a:pt x="22" y="136"/>
                  <a:pt x="24" y="134"/>
                  <a:pt x="24" y="132"/>
                </a:cubicBezTo>
                <a:cubicBezTo>
                  <a:pt x="24" y="130"/>
                  <a:pt x="22" y="128"/>
                  <a:pt x="20" y="128"/>
                </a:cubicBezTo>
                <a:moveTo>
                  <a:pt x="156" y="128"/>
                </a:moveTo>
                <a:cubicBezTo>
                  <a:pt x="154" y="128"/>
                  <a:pt x="152" y="130"/>
                  <a:pt x="152" y="132"/>
                </a:cubicBezTo>
                <a:cubicBezTo>
                  <a:pt x="152" y="134"/>
                  <a:pt x="154" y="136"/>
                  <a:pt x="156" y="136"/>
                </a:cubicBezTo>
                <a:cubicBezTo>
                  <a:pt x="158" y="136"/>
                  <a:pt x="160" y="134"/>
                  <a:pt x="160" y="132"/>
                </a:cubicBezTo>
                <a:cubicBezTo>
                  <a:pt x="160" y="130"/>
                  <a:pt x="158" y="128"/>
                  <a:pt x="156" y="128"/>
                </a:cubicBezTo>
                <a:moveTo>
                  <a:pt x="88" y="76"/>
                </a:moveTo>
                <a:cubicBezTo>
                  <a:pt x="79" y="76"/>
                  <a:pt x="72" y="81"/>
                  <a:pt x="72" y="88"/>
                </a:cubicBezTo>
                <a:cubicBezTo>
                  <a:pt x="72" y="95"/>
                  <a:pt x="79" y="100"/>
                  <a:pt x="88" y="100"/>
                </a:cubicBezTo>
                <a:cubicBezTo>
                  <a:pt x="97" y="100"/>
                  <a:pt x="104" y="95"/>
                  <a:pt x="104" y="88"/>
                </a:cubicBezTo>
                <a:cubicBezTo>
                  <a:pt x="104" y="81"/>
                  <a:pt x="97" y="76"/>
                  <a:pt x="88" y="76"/>
                </a:cubicBezTo>
                <a:moveTo>
                  <a:pt x="88" y="92"/>
                </a:moveTo>
                <a:cubicBezTo>
                  <a:pt x="84" y="92"/>
                  <a:pt x="80" y="90"/>
                  <a:pt x="80" y="88"/>
                </a:cubicBezTo>
                <a:cubicBezTo>
                  <a:pt x="80" y="86"/>
                  <a:pt x="84" y="84"/>
                  <a:pt x="88" y="84"/>
                </a:cubicBezTo>
                <a:cubicBezTo>
                  <a:pt x="92" y="84"/>
                  <a:pt x="96" y="86"/>
                  <a:pt x="96" y="88"/>
                </a:cubicBezTo>
                <a:cubicBezTo>
                  <a:pt x="96" y="90"/>
                  <a:pt x="92" y="92"/>
                  <a:pt x="88" y="92"/>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50"/>
                  <a:pt x="8" y="150"/>
                  <a:pt x="8" y="150"/>
                </a:cubicBezTo>
                <a:cubicBezTo>
                  <a:pt x="10" y="151"/>
                  <a:pt x="13" y="152"/>
                  <a:pt x="16" y="152"/>
                </a:cubicBezTo>
                <a:cubicBezTo>
                  <a:pt x="160" y="152"/>
                  <a:pt x="160" y="152"/>
                  <a:pt x="160" y="152"/>
                </a:cubicBezTo>
                <a:cubicBezTo>
                  <a:pt x="163" y="152"/>
                  <a:pt x="166" y="151"/>
                  <a:pt x="168" y="150"/>
                </a:cubicBezTo>
                <a:lnTo>
                  <a:pt x="168" y="160"/>
                </a:lnTo>
                <a:close/>
                <a:moveTo>
                  <a:pt x="168" y="136"/>
                </a:moveTo>
                <a:cubicBezTo>
                  <a:pt x="168" y="140"/>
                  <a:pt x="164" y="144"/>
                  <a:pt x="160" y="144"/>
                </a:cubicBezTo>
                <a:cubicBezTo>
                  <a:pt x="16" y="144"/>
                  <a:pt x="16" y="144"/>
                  <a:pt x="16" y="144"/>
                </a:cubicBezTo>
                <a:cubicBezTo>
                  <a:pt x="12" y="144"/>
                  <a:pt x="8" y="140"/>
                  <a:pt x="8" y="136"/>
                </a:cubicBezTo>
                <a:cubicBezTo>
                  <a:pt x="8" y="16"/>
                  <a:pt x="8" y="16"/>
                  <a:pt x="8" y="16"/>
                </a:cubicBezTo>
                <a:cubicBezTo>
                  <a:pt x="8" y="12"/>
                  <a:pt x="12" y="8"/>
                  <a:pt x="16" y="8"/>
                </a:cubicBezTo>
                <a:cubicBezTo>
                  <a:pt x="160" y="8"/>
                  <a:pt x="160" y="8"/>
                  <a:pt x="160" y="8"/>
                </a:cubicBezTo>
                <a:cubicBezTo>
                  <a:pt x="164" y="8"/>
                  <a:pt x="168" y="12"/>
                  <a:pt x="168" y="16"/>
                </a:cubicBezTo>
                <a:lnTo>
                  <a:pt x="168" y="136"/>
                </a:lnTo>
                <a:close/>
                <a:moveTo>
                  <a:pt x="156" y="16"/>
                </a:moveTo>
                <a:cubicBezTo>
                  <a:pt x="154" y="16"/>
                  <a:pt x="152" y="18"/>
                  <a:pt x="152" y="20"/>
                </a:cubicBezTo>
                <a:cubicBezTo>
                  <a:pt x="152" y="22"/>
                  <a:pt x="154" y="24"/>
                  <a:pt x="156" y="24"/>
                </a:cubicBezTo>
                <a:cubicBezTo>
                  <a:pt x="158" y="24"/>
                  <a:pt x="160" y="22"/>
                  <a:pt x="160" y="20"/>
                </a:cubicBezTo>
                <a:cubicBezTo>
                  <a:pt x="160" y="18"/>
                  <a:pt x="158" y="16"/>
                  <a:pt x="156" y="16"/>
                </a:cubicBezTo>
                <a:moveTo>
                  <a:pt x="136" y="16"/>
                </a:moveTo>
                <a:cubicBezTo>
                  <a:pt x="109" y="51"/>
                  <a:pt x="109" y="51"/>
                  <a:pt x="109" y="51"/>
                </a:cubicBezTo>
                <a:cubicBezTo>
                  <a:pt x="102" y="49"/>
                  <a:pt x="95" y="48"/>
                  <a:pt x="88" y="48"/>
                </a:cubicBezTo>
                <a:cubicBezTo>
                  <a:pt x="57" y="48"/>
                  <a:pt x="32" y="66"/>
                  <a:pt x="32" y="88"/>
                </a:cubicBezTo>
                <a:cubicBezTo>
                  <a:pt x="32" y="110"/>
                  <a:pt x="57" y="128"/>
                  <a:pt x="88" y="128"/>
                </a:cubicBezTo>
                <a:cubicBezTo>
                  <a:pt x="119" y="128"/>
                  <a:pt x="144" y="110"/>
                  <a:pt x="144" y="88"/>
                </a:cubicBezTo>
                <a:cubicBezTo>
                  <a:pt x="144" y="80"/>
                  <a:pt x="141" y="73"/>
                  <a:pt x="136" y="67"/>
                </a:cubicBezTo>
                <a:lnTo>
                  <a:pt x="136" y="16"/>
                </a:lnTo>
                <a:close/>
                <a:moveTo>
                  <a:pt x="88" y="120"/>
                </a:moveTo>
                <a:cubicBezTo>
                  <a:pt x="61" y="120"/>
                  <a:pt x="40" y="106"/>
                  <a:pt x="40" y="88"/>
                </a:cubicBezTo>
                <a:cubicBezTo>
                  <a:pt x="40" y="70"/>
                  <a:pt x="61" y="56"/>
                  <a:pt x="88" y="56"/>
                </a:cubicBezTo>
                <a:cubicBezTo>
                  <a:pt x="97" y="56"/>
                  <a:pt x="105" y="58"/>
                  <a:pt x="112" y="60"/>
                </a:cubicBezTo>
                <a:cubicBezTo>
                  <a:pt x="128" y="41"/>
                  <a:pt x="128" y="41"/>
                  <a:pt x="128" y="41"/>
                </a:cubicBezTo>
                <a:cubicBezTo>
                  <a:pt x="128" y="70"/>
                  <a:pt x="128" y="70"/>
                  <a:pt x="128" y="70"/>
                </a:cubicBezTo>
                <a:cubicBezTo>
                  <a:pt x="133" y="75"/>
                  <a:pt x="136" y="81"/>
                  <a:pt x="136" y="88"/>
                </a:cubicBezTo>
                <a:cubicBezTo>
                  <a:pt x="136" y="106"/>
                  <a:pt x="115" y="120"/>
                  <a:pt x="88" y="120"/>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209"/>
          <p:cNvSpPr>
            <a:spLocks noEditPoints="1"/>
          </p:cNvSpPr>
          <p:nvPr/>
        </p:nvSpPr>
        <p:spPr bwMode="auto">
          <a:xfrm>
            <a:off x="1304753" y="4871375"/>
            <a:ext cx="335898" cy="334275"/>
          </a:xfrm>
          <a:custGeom>
            <a:avLst/>
            <a:gdLst>
              <a:gd name="T0" fmla="*/ 44 w 176"/>
              <a:gd name="T1" fmla="*/ 32 h 176"/>
              <a:gd name="T2" fmla="*/ 44 w 176"/>
              <a:gd name="T3" fmla="*/ 40 h 176"/>
              <a:gd name="T4" fmla="*/ 104 w 176"/>
              <a:gd name="T5" fmla="*/ 36 h 176"/>
              <a:gd name="T6" fmla="*/ 36 w 176"/>
              <a:gd name="T7" fmla="*/ 84 h 176"/>
              <a:gd name="T8" fmla="*/ 36 w 176"/>
              <a:gd name="T9" fmla="*/ 76 h 176"/>
              <a:gd name="T10" fmla="*/ 36 w 176"/>
              <a:gd name="T11" fmla="*/ 84 h 176"/>
              <a:gd name="T12" fmla="*/ 160 w 176"/>
              <a:gd name="T13" fmla="*/ 56 h 176"/>
              <a:gd name="T14" fmla="*/ 128 w 176"/>
              <a:gd name="T15" fmla="*/ 0 h 176"/>
              <a:gd name="T16" fmla="*/ 16 w 176"/>
              <a:gd name="T17" fmla="*/ 8 h 176"/>
              <a:gd name="T18" fmla="*/ 8 w 176"/>
              <a:gd name="T19" fmla="*/ 56 h 176"/>
              <a:gd name="T20" fmla="*/ 0 w 176"/>
              <a:gd name="T21" fmla="*/ 96 h 176"/>
              <a:gd name="T22" fmla="*/ 16 w 176"/>
              <a:gd name="T23" fmla="*/ 104 h 176"/>
              <a:gd name="T24" fmla="*/ 20 w 176"/>
              <a:gd name="T25" fmla="*/ 176 h 176"/>
              <a:gd name="T26" fmla="*/ 24 w 176"/>
              <a:gd name="T27" fmla="*/ 104 h 176"/>
              <a:gd name="T28" fmla="*/ 32 w 176"/>
              <a:gd name="T29" fmla="*/ 148 h 176"/>
              <a:gd name="T30" fmla="*/ 40 w 176"/>
              <a:gd name="T31" fmla="*/ 148 h 176"/>
              <a:gd name="T32" fmla="*/ 48 w 176"/>
              <a:gd name="T33" fmla="*/ 104 h 176"/>
              <a:gd name="T34" fmla="*/ 52 w 176"/>
              <a:gd name="T35" fmla="*/ 128 h 176"/>
              <a:gd name="T36" fmla="*/ 56 w 176"/>
              <a:gd name="T37" fmla="*/ 104 h 176"/>
              <a:gd name="T38" fmla="*/ 64 w 176"/>
              <a:gd name="T39" fmla="*/ 164 h 176"/>
              <a:gd name="T40" fmla="*/ 72 w 176"/>
              <a:gd name="T41" fmla="*/ 164 h 176"/>
              <a:gd name="T42" fmla="*/ 84 w 176"/>
              <a:gd name="T43" fmla="*/ 104 h 176"/>
              <a:gd name="T44" fmla="*/ 88 w 176"/>
              <a:gd name="T45" fmla="*/ 160 h 176"/>
              <a:gd name="T46" fmla="*/ 92 w 176"/>
              <a:gd name="T47" fmla="*/ 104 h 176"/>
              <a:gd name="T48" fmla="*/ 104 w 176"/>
              <a:gd name="T49" fmla="*/ 132 h 176"/>
              <a:gd name="T50" fmla="*/ 112 w 176"/>
              <a:gd name="T51" fmla="*/ 132 h 176"/>
              <a:gd name="T52" fmla="*/ 120 w 176"/>
              <a:gd name="T53" fmla="*/ 104 h 176"/>
              <a:gd name="T54" fmla="*/ 124 w 176"/>
              <a:gd name="T55" fmla="*/ 144 h 176"/>
              <a:gd name="T56" fmla="*/ 128 w 176"/>
              <a:gd name="T57" fmla="*/ 104 h 176"/>
              <a:gd name="T58" fmla="*/ 136 w 176"/>
              <a:gd name="T59" fmla="*/ 164 h 176"/>
              <a:gd name="T60" fmla="*/ 144 w 176"/>
              <a:gd name="T61" fmla="*/ 164 h 176"/>
              <a:gd name="T62" fmla="*/ 152 w 176"/>
              <a:gd name="T63" fmla="*/ 104 h 176"/>
              <a:gd name="T64" fmla="*/ 156 w 176"/>
              <a:gd name="T65" fmla="*/ 160 h 176"/>
              <a:gd name="T66" fmla="*/ 160 w 176"/>
              <a:gd name="T67" fmla="*/ 104 h 176"/>
              <a:gd name="T68" fmla="*/ 176 w 176"/>
              <a:gd name="T69" fmla="*/ 96 h 176"/>
              <a:gd name="T70" fmla="*/ 168 w 176"/>
              <a:gd name="T71" fmla="*/ 56 h 176"/>
              <a:gd name="T72" fmla="*/ 148 w 176"/>
              <a:gd name="T73" fmla="*/ 32 h 176"/>
              <a:gd name="T74" fmla="*/ 128 w 176"/>
              <a:gd name="T75" fmla="*/ 12 h 176"/>
              <a:gd name="T76" fmla="*/ 120 w 176"/>
              <a:gd name="T77" fmla="*/ 8 h 176"/>
              <a:gd name="T78" fmla="*/ 124 w 176"/>
              <a:gd name="T79" fmla="*/ 40 h 176"/>
              <a:gd name="T80" fmla="*/ 152 w 176"/>
              <a:gd name="T81" fmla="*/ 56 h 176"/>
              <a:gd name="T82" fmla="*/ 24 w 176"/>
              <a:gd name="T83" fmla="*/ 8 h 176"/>
              <a:gd name="T84" fmla="*/ 8 w 176"/>
              <a:gd name="T85" fmla="*/ 96 h 176"/>
              <a:gd name="T86" fmla="*/ 168 w 176"/>
              <a:gd name="T87" fmla="*/ 64 h 176"/>
              <a:gd name="T88" fmla="*/ 20 w 176"/>
              <a:gd name="T89" fmla="*/ 84 h 176"/>
              <a:gd name="T90" fmla="*/ 20 w 176"/>
              <a:gd name="T91" fmla="*/ 76 h 176"/>
              <a:gd name="T92" fmla="*/ 20 w 176"/>
              <a:gd name="T93"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100" y="32"/>
                </a:moveTo>
                <a:cubicBezTo>
                  <a:pt x="44" y="32"/>
                  <a:pt x="44" y="32"/>
                  <a:pt x="44" y="32"/>
                </a:cubicBezTo>
                <a:cubicBezTo>
                  <a:pt x="42" y="32"/>
                  <a:pt x="40" y="34"/>
                  <a:pt x="40" y="36"/>
                </a:cubicBezTo>
                <a:cubicBezTo>
                  <a:pt x="40" y="38"/>
                  <a:pt x="42" y="40"/>
                  <a:pt x="44" y="40"/>
                </a:cubicBezTo>
                <a:cubicBezTo>
                  <a:pt x="100" y="40"/>
                  <a:pt x="100" y="40"/>
                  <a:pt x="100" y="40"/>
                </a:cubicBezTo>
                <a:cubicBezTo>
                  <a:pt x="102" y="40"/>
                  <a:pt x="104" y="38"/>
                  <a:pt x="104" y="36"/>
                </a:cubicBezTo>
                <a:cubicBezTo>
                  <a:pt x="104" y="34"/>
                  <a:pt x="102" y="32"/>
                  <a:pt x="100" y="32"/>
                </a:cubicBezTo>
                <a:moveTo>
                  <a:pt x="36" y="84"/>
                </a:moveTo>
                <a:cubicBezTo>
                  <a:pt x="38" y="84"/>
                  <a:pt x="40" y="82"/>
                  <a:pt x="40" y="80"/>
                </a:cubicBezTo>
                <a:cubicBezTo>
                  <a:pt x="40" y="78"/>
                  <a:pt x="38" y="76"/>
                  <a:pt x="36" y="76"/>
                </a:cubicBezTo>
                <a:cubicBezTo>
                  <a:pt x="34" y="76"/>
                  <a:pt x="32" y="78"/>
                  <a:pt x="32" y="80"/>
                </a:cubicBezTo>
                <a:cubicBezTo>
                  <a:pt x="32" y="82"/>
                  <a:pt x="34" y="84"/>
                  <a:pt x="36" y="84"/>
                </a:cubicBezTo>
                <a:moveTo>
                  <a:pt x="168" y="56"/>
                </a:moveTo>
                <a:cubicBezTo>
                  <a:pt x="160" y="56"/>
                  <a:pt x="160" y="56"/>
                  <a:pt x="160" y="56"/>
                </a:cubicBezTo>
                <a:cubicBezTo>
                  <a:pt x="160" y="32"/>
                  <a:pt x="160" y="32"/>
                  <a:pt x="160" y="32"/>
                </a:cubicBezTo>
                <a:cubicBezTo>
                  <a:pt x="128" y="0"/>
                  <a:pt x="128" y="0"/>
                  <a:pt x="128" y="0"/>
                </a:cubicBezTo>
                <a:cubicBezTo>
                  <a:pt x="24" y="0"/>
                  <a:pt x="24" y="0"/>
                  <a:pt x="24" y="0"/>
                </a:cubicBezTo>
                <a:cubicBezTo>
                  <a:pt x="20" y="0"/>
                  <a:pt x="16" y="4"/>
                  <a:pt x="16" y="8"/>
                </a:cubicBezTo>
                <a:cubicBezTo>
                  <a:pt x="16" y="56"/>
                  <a:pt x="16" y="56"/>
                  <a:pt x="16" y="56"/>
                </a:cubicBezTo>
                <a:cubicBezTo>
                  <a:pt x="8" y="56"/>
                  <a:pt x="8" y="56"/>
                  <a:pt x="8" y="56"/>
                </a:cubicBezTo>
                <a:cubicBezTo>
                  <a:pt x="4" y="56"/>
                  <a:pt x="0" y="60"/>
                  <a:pt x="0" y="64"/>
                </a:cubicBezTo>
                <a:cubicBezTo>
                  <a:pt x="0" y="96"/>
                  <a:pt x="0" y="96"/>
                  <a:pt x="0" y="96"/>
                </a:cubicBezTo>
                <a:cubicBezTo>
                  <a:pt x="0" y="100"/>
                  <a:pt x="4" y="104"/>
                  <a:pt x="8" y="104"/>
                </a:cubicBezTo>
                <a:cubicBezTo>
                  <a:pt x="16" y="104"/>
                  <a:pt x="16" y="104"/>
                  <a:pt x="16" y="104"/>
                </a:cubicBezTo>
                <a:cubicBezTo>
                  <a:pt x="16" y="172"/>
                  <a:pt x="16" y="172"/>
                  <a:pt x="16" y="172"/>
                </a:cubicBezTo>
                <a:cubicBezTo>
                  <a:pt x="16" y="174"/>
                  <a:pt x="18" y="176"/>
                  <a:pt x="20" y="176"/>
                </a:cubicBezTo>
                <a:cubicBezTo>
                  <a:pt x="22" y="176"/>
                  <a:pt x="24" y="174"/>
                  <a:pt x="24" y="172"/>
                </a:cubicBezTo>
                <a:cubicBezTo>
                  <a:pt x="24" y="104"/>
                  <a:pt x="24" y="104"/>
                  <a:pt x="24" y="104"/>
                </a:cubicBezTo>
                <a:cubicBezTo>
                  <a:pt x="32" y="104"/>
                  <a:pt x="32" y="104"/>
                  <a:pt x="32" y="104"/>
                </a:cubicBezTo>
                <a:cubicBezTo>
                  <a:pt x="32" y="148"/>
                  <a:pt x="32" y="148"/>
                  <a:pt x="32" y="148"/>
                </a:cubicBezTo>
                <a:cubicBezTo>
                  <a:pt x="32" y="150"/>
                  <a:pt x="34" y="152"/>
                  <a:pt x="36" y="152"/>
                </a:cubicBezTo>
                <a:cubicBezTo>
                  <a:pt x="38" y="152"/>
                  <a:pt x="40" y="150"/>
                  <a:pt x="40" y="148"/>
                </a:cubicBezTo>
                <a:cubicBezTo>
                  <a:pt x="40" y="104"/>
                  <a:pt x="40" y="104"/>
                  <a:pt x="40" y="104"/>
                </a:cubicBezTo>
                <a:cubicBezTo>
                  <a:pt x="48" y="104"/>
                  <a:pt x="48" y="104"/>
                  <a:pt x="48" y="104"/>
                </a:cubicBezTo>
                <a:cubicBezTo>
                  <a:pt x="48" y="124"/>
                  <a:pt x="48" y="124"/>
                  <a:pt x="48" y="124"/>
                </a:cubicBezTo>
                <a:cubicBezTo>
                  <a:pt x="48" y="126"/>
                  <a:pt x="50" y="128"/>
                  <a:pt x="52" y="128"/>
                </a:cubicBezTo>
                <a:cubicBezTo>
                  <a:pt x="54" y="128"/>
                  <a:pt x="56" y="126"/>
                  <a:pt x="56" y="124"/>
                </a:cubicBezTo>
                <a:cubicBezTo>
                  <a:pt x="56" y="104"/>
                  <a:pt x="56" y="104"/>
                  <a:pt x="56" y="104"/>
                </a:cubicBezTo>
                <a:cubicBezTo>
                  <a:pt x="64" y="104"/>
                  <a:pt x="64" y="104"/>
                  <a:pt x="64" y="104"/>
                </a:cubicBezTo>
                <a:cubicBezTo>
                  <a:pt x="64" y="164"/>
                  <a:pt x="64" y="164"/>
                  <a:pt x="64" y="164"/>
                </a:cubicBezTo>
                <a:cubicBezTo>
                  <a:pt x="64" y="166"/>
                  <a:pt x="66" y="168"/>
                  <a:pt x="68" y="168"/>
                </a:cubicBezTo>
                <a:cubicBezTo>
                  <a:pt x="70" y="168"/>
                  <a:pt x="72" y="166"/>
                  <a:pt x="72" y="164"/>
                </a:cubicBezTo>
                <a:cubicBezTo>
                  <a:pt x="72" y="104"/>
                  <a:pt x="72" y="104"/>
                  <a:pt x="72" y="104"/>
                </a:cubicBezTo>
                <a:cubicBezTo>
                  <a:pt x="84" y="104"/>
                  <a:pt x="84" y="104"/>
                  <a:pt x="84" y="104"/>
                </a:cubicBezTo>
                <a:cubicBezTo>
                  <a:pt x="84" y="156"/>
                  <a:pt x="84" y="156"/>
                  <a:pt x="84" y="156"/>
                </a:cubicBezTo>
                <a:cubicBezTo>
                  <a:pt x="84" y="158"/>
                  <a:pt x="86" y="160"/>
                  <a:pt x="88" y="160"/>
                </a:cubicBezTo>
                <a:cubicBezTo>
                  <a:pt x="90" y="160"/>
                  <a:pt x="92" y="158"/>
                  <a:pt x="92" y="156"/>
                </a:cubicBezTo>
                <a:cubicBezTo>
                  <a:pt x="92" y="104"/>
                  <a:pt x="92" y="104"/>
                  <a:pt x="92" y="104"/>
                </a:cubicBezTo>
                <a:cubicBezTo>
                  <a:pt x="104" y="104"/>
                  <a:pt x="104" y="104"/>
                  <a:pt x="104" y="104"/>
                </a:cubicBezTo>
                <a:cubicBezTo>
                  <a:pt x="104" y="132"/>
                  <a:pt x="104" y="132"/>
                  <a:pt x="104" y="132"/>
                </a:cubicBezTo>
                <a:cubicBezTo>
                  <a:pt x="104" y="134"/>
                  <a:pt x="106" y="136"/>
                  <a:pt x="108" y="136"/>
                </a:cubicBezTo>
                <a:cubicBezTo>
                  <a:pt x="110" y="136"/>
                  <a:pt x="112" y="134"/>
                  <a:pt x="112" y="132"/>
                </a:cubicBezTo>
                <a:cubicBezTo>
                  <a:pt x="112" y="104"/>
                  <a:pt x="112" y="104"/>
                  <a:pt x="112" y="104"/>
                </a:cubicBezTo>
                <a:cubicBezTo>
                  <a:pt x="120" y="104"/>
                  <a:pt x="120" y="104"/>
                  <a:pt x="120" y="104"/>
                </a:cubicBezTo>
                <a:cubicBezTo>
                  <a:pt x="120" y="140"/>
                  <a:pt x="120" y="140"/>
                  <a:pt x="120" y="140"/>
                </a:cubicBezTo>
                <a:cubicBezTo>
                  <a:pt x="120" y="142"/>
                  <a:pt x="122" y="144"/>
                  <a:pt x="124" y="144"/>
                </a:cubicBezTo>
                <a:cubicBezTo>
                  <a:pt x="126" y="144"/>
                  <a:pt x="128" y="142"/>
                  <a:pt x="128" y="140"/>
                </a:cubicBezTo>
                <a:cubicBezTo>
                  <a:pt x="128" y="104"/>
                  <a:pt x="128" y="104"/>
                  <a:pt x="128" y="104"/>
                </a:cubicBezTo>
                <a:cubicBezTo>
                  <a:pt x="136" y="104"/>
                  <a:pt x="136" y="104"/>
                  <a:pt x="136" y="104"/>
                </a:cubicBezTo>
                <a:cubicBezTo>
                  <a:pt x="136" y="164"/>
                  <a:pt x="136" y="164"/>
                  <a:pt x="136" y="164"/>
                </a:cubicBezTo>
                <a:cubicBezTo>
                  <a:pt x="136" y="166"/>
                  <a:pt x="138" y="168"/>
                  <a:pt x="140" y="168"/>
                </a:cubicBezTo>
                <a:cubicBezTo>
                  <a:pt x="142" y="168"/>
                  <a:pt x="144" y="166"/>
                  <a:pt x="144" y="164"/>
                </a:cubicBezTo>
                <a:cubicBezTo>
                  <a:pt x="144" y="104"/>
                  <a:pt x="144" y="104"/>
                  <a:pt x="144" y="104"/>
                </a:cubicBezTo>
                <a:cubicBezTo>
                  <a:pt x="152" y="104"/>
                  <a:pt x="152" y="104"/>
                  <a:pt x="152" y="104"/>
                </a:cubicBezTo>
                <a:cubicBezTo>
                  <a:pt x="152" y="156"/>
                  <a:pt x="152" y="156"/>
                  <a:pt x="152" y="156"/>
                </a:cubicBezTo>
                <a:cubicBezTo>
                  <a:pt x="152" y="158"/>
                  <a:pt x="154" y="160"/>
                  <a:pt x="156" y="160"/>
                </a:cubicBezTo>
                <a:cubicBezTo>
                  <a:pt x="158" y="160"/>
                  <a:pt x="160" y="158"/>
                  <a:pt x="160" y="156"/>
                </a:cubicBezTo>
                <a:cubicBezTo>
                  <a:pt x="160" y="104"/>
                  <a:pt x="160" y="104"/>
                  <a:pt x="160" y="104"/>
                </a:cubicBezTo>
                <a:cubicBezTo>
                  <a:pt x="168" y="104"/>
                  <a:pt x="168" y="104"/>
                  <a:pt x="168" y="104"/>
                </a:cubicBezTo>
                <a:cubicBezTo>
                  <a:pt x="172" y="104"/>
                  <a:pt x="176" y="100"/>
                  <a:pt x="176" y="96"/>
                </a:cubicBezTo>
                <a:cubicBezTo>
                  <a:pt x="176" y="64"/>
                  <a:pt x="176" y="64"/>
                  <a:pt x="176" y="64"/>
                </a:cubicBezTo>
                <a:cubicBezTo>
                  <a:pt x="176" y="60"/>
                  <a:pt x="172" y="56"/>
                  <a:pt x="168" y="56"/>
                </a:cubicBezTo>
                <a:moveTo>
                  <a:pt x="128" y="12"/>
                </a:moveTo>
                <a:cubicBezTo>
                  <a:pt x="148" y="32"/>
                  <a:pt x="148" y="32"/>
                  <a:pt x="148" y="32"/>
                </a:cubicBezTo>
                <a:cubicBezTo>
                  <a:pt x="128" y="32"/>
                  <a:pt x="128" y="32"/>
                  <a:pt x="128" y="32"/>
                </a:cubicBezTo>
                <a:lnTo>
                  <a:pt x="128" y="12"/>
                </a:lnTo>
                <a:close/>
                <a:moveTo>
                  <a:pt x="24" y="8"/>
                </a:moveTo>
                <a:cubicBezTo>
                  <a:pt x="120" y="8"/>
                  <a:pt x="120" y="8"/>
                  <a:pt x="120" y="8"/>
                </a:cubicBezTo>
                <a:cubicBezTo>
                  <a:pt x="120" y="36"/>
                  <a:pt x="120" y="36"/>
                  <a:pt x="120" y="36"/>
                </a:cubicBezTo>
                <a:cubicBezTo>
                  <a:pt x="120" y="38"/>
                  <a:pt x="122" y="40"/>
                  <a:pt x="124" y="40"/>
                </a:cubicBezTo>
                <a:cubicBezTo>
                  <a:pt x="152" y="40"/>
                  <a:pt x="152" y="40"/>
                  <a:pt x="152" y="40"/>
                </a:cubicBezTo>
                <a:cubicBezTo>
                  <a:pt x="152" y="56"/>
                  <a:pt x="152" y="56"/>
                  <a:pt x="152" y="56"/>
                </a:cubicBezTo>
                <a:cubicBezTo>
                  <a:pt x="24" y="56"/>
                  <a:pt x="24" y="56"/>
                  <a:pt x="24" y="56"/>
                </a:cubicBezTo>
                <a:lnTo>
                  <a:pt x="24" y="8"/>
                </a:lnTo>
                <a:close/>
                <a:moveTo>
                  <a:pt x="168" y="96"/>
                </a:moveTo>
                <a:cubicBezTo>
                  <a:pt x="8" y="96"/>
                  <a:pt x="8" y="96"/>
                  <a:pt x="8" y="96"/>
                </a:cubicBezTo>
                <a:cubicBezTo>
                  <a:pt x="8" y="64"/>
                  <a:pt x="8" y="64"/>
                  <a:pt x="8" y="64"/>
                </a:cubicBezTo>
                <a:cubicBezTo>
                  <a:pt x="168" y="64"/>
                  <a:pt x="168" y="64"/>
                  <a:pt x="168" y="64"/>
                </a:cubicBezTo>
                <a:lnTo>
                  <a:pt x="168" y="96"/>
                </a:lnTo>
                <a:close/>
                <a:moveTo>
                  <a:pt x="20" y="84"/>
                </a:moveTo>
                <a:cubicBezTo>
                  <a:pt x="22" y="84"/>
                  <a:pt x="24" y="82"/>
                  <a:pt x="24" y="80"/>
                </a:cubicBezTo>
                <a:cubicBezTo>
                  <a:pt x="24" y="78"/>
                  <a:pt x="22" y="76"/>
                  <a:pt x="20" y="76"/>
                </a:cubicBezTo>
                <a:cubicBezTo>
                  <a:pt x="18" y="76"/>
                  <a:pt x="16" y="78"/>
                  <a:pt x="16" y="80"/>
                </a:cubicBezTo>
                <a:cubicBezTo>
                  <a:pt x="16" y="82"/>
                  <a:pt x="18" y="84"/>
                  <a:pt x="20" y="84"/>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0" name="Group 69"/>
          <p:cNvGrpSpPr/>
          <p:nvPr/>
        </p:nvGrpSpPr>
        <p:grpSpPr>
          <a:xfrm>
            <a:off x="6825688" y="4072310"/>
            <a:ext cx="303884" cy="301788"/>
            <a:chOff x="3259152" y="1284586"/>
            <a:chExt cx="303884" cy="301788"/>
          </a:xfrm>
          <a:solidFill>
            <a:schemeClr val="bg1">
              <a:lumMod val="95000"/>
            </a:schemeClr>
          </a:solidFill>
        </p:grpSpPr>
        <p:sp>
          <p:nvSpPr>
            <p:cNvPr id="71" name="Freeform 14"/>
            <p:cNvSpPr>
              <a:spLocks/>
            </p:cNvSpPr>
            <p:nvPr/>
          </p:nvSpPr>
          <p:spPr bwMode="auto">
            <a:xfrm>
              <a:off x="3405854" y="1341171"/>
              <a:ext cx="50298" cy="138320"/>
            </a:xfrm>
            <a:custGeom>
              <a:avLst/>
              <a:gdLst>
                <a:gd name="T0" fmla="*/ 24 w 24"/>
                <a:gd name="T1" fmla="*/ 64 h 66"/>
                <a:gd name="T2" fmla="*/ 5 w 24"/>
                <a:gd name="T3" fmla="*/ 44 h 66"/>
                <a:gd name="T4" fmla="*/ 5 w 24"/>
                <a:gd name="T5" fmla="*/ 0 h 66"/>
                <a:gd name="T6" fmla="*/ 0 w 24"/>
                <a:gd name="T7" fmla="*/ 0 h 66"/>
                <a:gd name="T8" fmla="*/ 0 w 24"/>
                <a:gd name="T9" fmla="*/ 46 h 66"/>
                <a:gd name="T10" fmla="*/ 21 w 24"/>
                <a:gd name="T11" fmla="*/ 66 h 66"/>
                <a:gd name="T12" fmla="*/ 24 w 24"/>
                <a:gd name="T13" fmla="*/ 64 h 66"/>
              </a:gdLst>
              <a:ahLst/>
              <a:cxnLst>
                <a:cxn ang="0">
                  <a:pos x="T0" y="T1"/>
                </a:cxn>
                <a:cxn ang="0">
                  <a:pos x="T2" y="T3"/>
                </a:cxn>
                <a:cxn ang="0">
                  <a:pos x="T4" y="T5"/>
                </a:cxn>
                <a:cxn ang="0">
                  <a:pos x="T6" y="T7"/>
                </a:cxn>
                <a:cxn ang="0">
                  <a:pos x="T8" y="T9"/>
                </a:cxn>
                <a:cxn ang="0">
                  <a:pos x="T10" y="T11"/>
                </a:cxn>
                <a:cxn ang="0">
                  <a:pos x="T12" y="T13"/>
                </a:cxn>
              </a:cxnLst>
              <a:rect l="0" t="0" r="r" b="b"/>
              <a:pathLst>
                <a:path w="24" h="66">
                  <a:moveTo>
                    <a:pt x="24" y="64"/>
                  </a:moveTo>
                  <a:lnTo>
                    <a:pt x="5" y="44"/>
                  </a:lnTo>
                  <a:lnTo>
                    <a:pt x="5" y="0"/>
                  </a:lnTo>
                  <a:lnTo>
                    <a:pt x="0" y="0"/>
                  </a:lnTo>
                  <a:lnTo>
                    <a:pt x="0" y="46"/>
                  </a:lnTo>
                  <a:lnTo>
                    <a:pt x="21" y="66"/>
                  </a:lnTo>
                  <a:lnTo>
                    <a:pt x="24"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72" name="Rectangle 15"/>
            <p:cNvSpPr>
              <a:spLocks noChangeArrowheads="1"/>
            </p:cNvSpPr>
            <p:nvPr/>
          </p:nvSpPr>
          <p:spPr bwMode="auto">
            <a:xfrm>
              <a:off x="3278014" y="1431289"/>
              <a:ext cx="18862" cy="83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73" name="Rectangle 16"/>
            <p:cNvSpPr>
              <a:spLocks noChangeArrowheads="1"/>
            </p:cNvSpPr>
            <p:nvPr/>
          </p:nvSpPr>
          <p:spPr bwMode="auto">
            <a:xfrm>
              <a:off x="3525313" y="1431289"/>
              <a:ext cx="18862" cy="83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74" name="Rectangle 17"/>
            <p:cNvSpPr>
              <a:spLocks noChangeArrowheads="1"/>
            </p:cNvSpPr>
            <p:nvPr/>
          </p:nvSpPr>
          <p:spPr bwMode="auto">
            <a:xfrm>
              <a:off x="3405854" y="1548651"/>
              <a:ext cx="10479" cy="188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75" name="Rectangle 18"/>
            <p:cNvSpPr>
              <a:spLocks noChangeArrowheads="1"/>
            </p:cNvSpPr>
            <p:nvPr/>
          </p:nvSpPr>
          <p:spPr bwMode="auto">
            <a:xfrm>
              <a:off x="3405854" y="1303448"/>
              <a:ext cx="10479" cy="188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76" name="Freeform 19"/>
            <p:cNvSpPr>
              <a:spLocks/>
            </p:cNvSpPr>
            <p:nvPr/>
          </p:nvSpPr>
          <p:spPr bwMode="auto">
            <a:xfrm>
              <a:off x="3259152" y="1284586"/>
              <a:ext cx="303884" cy="301788"/>
            </a:xfrm>
            <a:custGeom>
              <a:avLst/>
              <a:gdLst>
                <a:gd name="T0" fmla="*/ 214 w 256"/>
                <a:gd name="T1" fmla="*/ 36 h 256"/>
                <a:gd name="T2" fmla="*/ 248 w 256"/>
                <a:gd name="T3" fmla="*/ 36 h 256"/>
                <a:gd name="T4" fmla="*/ 248 w 256"/>
                <a:gd name="T5" fmla="*/ 28 h 256"/>
                <a:gd name="T6" fmla="*/ 204 w 256"/>
                <a:gd name="T7" fmla="*/ 28 h 256"/>
                <a:gd name="T8" fmla="*/ 200 w 256"/>
                <a:gd name="T9" fmla="*/ 32 h 256"/>
                <a:gd name="T10" fmla="*/ 200 w 256"/>
                <a:gd name="T11" fmla="*/ 76 h 256"/>
                <a:gd name="T12" fmla="*/ 208 w 256"/>
                <a:gd name="T13" fmla="*/ 76 h 256"/>
                <a:gd name="T14" fmla="*/ 208 w 256"/>
                <a:gd name="T15" fmla="*/ 40 h 256"/>
                <a:gd name="T16" fmla="*/ 225 w 256"/>
                <a:gd name="T17" fmla="*/ 58 h 256"/>
                <a:gd name="T18" fmla="*/ 248 w 256"/>
                <a:gd name="T19" fmla="*/ 128 h 256"/>
                <a:gd name="T20" fmla="*/ 128 w 256"/>
                <a:gd name="T21" fmla="*/ 248 h 256"/>
                <a:gd name="T22" fmla="*/ 8 w 256"/>
                <a:gd name="T23" fmla="*/ 128 h 256"/>
                <a:gd name="T24" fmla="*/ 128 w 256"/>
                <a:gd name="T25" fmla="*/ 8 h 256"/>
                <a:gd name="T26" fmla="*/ 128 w 256"/>
                <a:gd name="T27" fmla="*/ 0 h 256"/>
                <a:gd name="T28" fmla="*/ 0 w 256"/>
                <a:gd name="T29" fmla="*/ 128 h 256"/>
                <a:gd name="T30" fmla="*/ 128 w 256"/>
                <a:gd name="T31" fmla="*/ 256 h 256"/>
                <a:gd name="T32" fmla="*/ 256 w 256"/>
                <a:gd name="T33" fmla="*/ 128 h 256"/>
                <a:gd name="T34" fmla="*/ 232 w 256"/>
                <a:gd name="T35" fmla="*/ 53 h 256"/>
                <a:gd name="T36" fmla="*/ 214 w 256"/>
                <a:gd name="T37" fmla="*/ 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256">
                  <a:moveTo>
                    <a:pt x="214" y="36"/>
                  </a:moveTo>
                  <a:cubicBezTo>
                    <a:pt x="248" y="36"/>
                    <a:pt x="248" y="36"/>
                    <a:pt x="248" y="36"/>
                  </a:cubicBezTo>
                  <a:cubicBezTo>
                    <a:pt x="248" y="28"/>
                    <a:pt x="248" y="28"/>
                    <a:pt x="248" y="28"/>
                  </a:cubicBezTo>
                  <a:cubicBezTo>
                    <a:pt x="204" y="28"/>
                    <a:pt x="204" y="28"/>
                    <a:pt x="204" y="28"/>
                  </a:cubicBezTo>
                  <a:cubicBezTo>
                    <a:pt x="200" y="32"/>
                    <a:pt x="200" y="32"/>
                    <a:pt x="200" y="32"/>
                  </a:cubicBezTo>
                  <a:cubicBezTo>
                    <a:pt x="200" y="76"/>
                    <a:pt x="200" y="76"/>
                    <a:pt x="200" y="76"/>
                  </a:cubicBezTo>
                  <a:cubicBezTo>
                    <a:pt x="208" y="76"/>
                    <a:pt x="208" y="76"/>
                    <a:pt x="208" y="76"/>
                  </a:cubicBezTo>
                  <a:cubicBezTo>
                    <a:pt x="208" y="40"/>
                    <a:pt x="208" y="40"/>
                    <a:pt x="208" y="40"/>
                  </a:cubicBezTo>
                  <a:cubicBezTo>
                    <a:pt x="225" y="58"/>
                    <a:pt x="225" y="58"/>
                    <a:pt x="225" y="58"/>
                  </a:cubicBezTo>
                  <a:cubicBezTo>
                    <a:pt x="240" y="79"/>
                    <a:pt x="248" y="103"/>
                    <a:pt x="248" y="128"/>
                  </a:cubicBezTo>
                  <a:cubicBezTo>
                    <a:pt x="248" y="194"/>
                    <a:pt x="194" y="248"/>
                    <a:pt x="128" y="248"/>
                  </a:cubicBezTo>
                  <a:cubicBezTo>
                    <a:pt x="61" y="248"/>
                    <a:pt x="8" y="194"/>
                    <a:pt x="8" y="128"/>
                  </a:cubicBezTo>
                  <a:cubicBezTo>
                    <a:pt x="8" y="61"/>
                    <a:pt x="61" y="8"/>
                    <a:pt x="128" y="8"/>
                  </a:cubicBezTo>
                  <a:cubicBezTo>
                    <a:pt x="128" y="0"/>
                    <a:pt x="128" y="0"/>
                    <a:pt x="128" y="0"/>
                  </a:cubicBezTo>
                  <a:cubicBezTo>
                    <a:pt x="57" y="0"/>
                    <a:pt x="0" y="57"/>
                    <a:pt x="0" y="128"/>
                  </a:cubicBezTo>
                  <a:cubicBezTo>
                    <a:pt x="0" y="198"/>
                    <a:pt x="57" y="256"/>
                    <a:pt x="128" y="256"/>
                  </a:cubicBezTo>
                  <a:cubicBezTo>
                    <a:pt x="198" y="256"/>
                    <a:pt x="256" y="198"/>
                    <a:pt x="256" y="128"/>
                  </a:cubicBezTo>
                  <a:cubicBezTo>
                    <a:pt x="256" y="101"/>
                    <a:pt x="247" y="75"/>
                    <a:pt x="232" y="53"/>
                  </a:cubicBezTo>
                  <a:lnTo>
                    <a:pt x="214"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grpSp>
      <p:sp>
        <p:nvSpPr>
          <p:cNvPr id="77" name="Freeform 78"/>
          <p:cNvSpPr>
            <a:spLocks noEditPoints="1"/>
          </p:cNvSpPr>
          <p:nvPr/>
        </p:nvSpPr>
        <p:spPr bwMode="auto">
          <a:xfrm>
            <a:off x="1396520" y="4053449"/>
            <a:ext cx="180235" cy="301788"/>
          </a:xfrm>
          <a:custGeom>
            <a:avLst/>
            <a:gdLst>
              <a:gd name="T0" fmla="*/ 16 w 152"/>
              <a:gd name="T1" fmla="*/ 180 h 256"/>
              <a:gd name="T2" fmla="*/ 16 w 152"/>
              <a:gd name="T3" fmla="*/ 232 h 256"/>
              <a:gd name="T4" fmla="*/ 0 w 152"/>
              <a:gd name="T5" fmla="*/ 232 h 256"/>
              <a:gd name="T6" fmla="*/ 0 w 152"/>
              <a:gd name="T7" fmla="*/ 256 h 256"/>
              <a:gd name="T8" fmla="*/ 152 w 152"/>
              <a:gd name="T9" fmla="*/ 256 h 256"/>
              <a:gd name="T10" fmla="*/ 152 w 152"/>
              <a:gd name="T11" fmla="*/ 232 h 256"/>
              <a:gd name="T12" fmla="*/ 140 w 152"/>
              <a:gd name="T13" fmla="*/ 232 h 256"/>
              <a:gd name="T14" fmla="*/ 140 w 152"/>
              <a:gd name="T15" fmla="*/ 180 h 256"/>
              <a:gd name="T16" fmla="*/ 86 w 152"/>
              <a:gd name="T17" fmla="*/ 130 h 256"/>
              <a:gd name="T18" fmla="*/ 140 w 152"/>
              <a:gd name="T19" fmla="*/ 80 h 256"/>
              <a:gd name="T20" fmla="*/ 140 w 152"/>
              <a:gd name="T21" fmla="*/ 24 h 256"/>
              <a:gd name="T22" fmla="*/ 152 w 152"/>
              <a:gd name="T23" fmla="*/ 24 h 256"/>
              <a:gd name="T24" fmla="*/ 152 w 152"/>
              <a:gd name="T25" fmla="*/ 0 h 256"/>
              <a:gd name="T26" fmla="*/ 0 w 152"/>
              <a:gd name="T27" fmla="*/ 0 h 256"/>
              <a:gd name="T28" fmla="*/ 0 w 152"/>
              <a:gd name="T29" fmla="*/ 24 h 256"/>
              <a:gd name="T30" fmla="*/ 16 w 152"/>
              <a:gd name="T31" fmla="*/ 24 h 256"/>
              <a:gd name="T32" fmla="*/ 16 w 152"/>
              <a:gd name="T33" fmla="*/ 80 h 256"/>
              <a:gd name="T34" fmla="*/ 71 w 152"/>
              <a:gd name="T35" fmla="*/ 130 h 256"/>
              <a:gd name="T36" fmla="*/ 16 w 152"/>
              <a:gd name="T37" fmla="*/ 180 h 256"/>
              <a:gd name="T38" fmla="*/ 144 w 152"/>
              <a:gd name="T39" fmla="*/ 248 h 256"/>
              <a:gd name="T40" fmla="*/ 8 w 152"/>
              <a:gd name="T41" fmla="*/ 248 h 256"/>
              <a:gd name="T42" fmla="*/ 8 w 152"/>
              <a:gd name="T43" fmla="*/ 240 h 256"/>
              <a:gd name="T44" fmla="*/ 144 w 152"/>
              <a:gd name="T45" fmla="*/ 240 h 256"/>
              <a:gd name="T46" fmla="*/ 144 w 152"/>
              <a:gd name="T47" fmla="*/ 248 h 256"/>
              <a:gd name="T48" fmla="*/ 8 w 152"/>
              <a:gd name="T49" fmla="*/ 8 h 256"/>
              <a:gd name="T50" fmla="*/ 144 w 152"/>
              <a:gd name="T51" fmla="*/ 8 h 256"/>
              <a:gd name="T52" fmla="*/ 144 w 152"/>
              <a:gd name="T53" fmla="*/ 16 h 256"/>
              <a:gd name="T54" fmla="*/ 8 w 152"/>
              <a:gd name="T55" fmla="*/ 16 h 256"/>
              <a:gd name="T56" fmla="*/ 8 w 152"/>
              <a:gd name="T57" fmla="*/ 8 h 256"/>
              <a:gd name="T58" fmla="*/ 24 w 152"/>
              <a:gd name="T59" fmla="*/ 80 h 256"/>
              <a:gd name="T60" fmla="*/ 24 w 152"/>
              <a:gd name="T61" fmla="*/ 24 h 256"/>
              <a:gd name="T62" fmla="*/ 132 w 152"/>
              <a:gd name="T63" fmla="*/ 24 h 256"/>
              <a:gd name="T64" fmla="*/ 132 w 152"/>
              <a:gd name="T65" fmla="*/ 80 h 256"/>
              <a:gd name="T66" fmla="*/ 78 w 152"/>
              <a:gd name="T67" fmla="*/ 125 h 256"/>
              <a:gd name="T68" fmla="*/ 24 w 152"/>
              <a:gd name="T69" fmla="*/ 80 h 256"/>
              <a:gd name="T70" fmla="*/ 78 w 152"/>
              <a:gd name="T71" fmla="*/ 134 h 256"/>
              <a:gd name="T72" fmla="*/ 132 w 152"/>
              <a:gd name="T73" fmla="*/ 180 h 256"/>
              <a:gd name="T74" fmla="*/ 132 w 152"/>
              <a:gd name="T75" fmla="*/ 232 h 256"/>
              <a:gd name="T76" fmla="*/ 24 w 152"/>
              <a:gd name="T77" fmla="*/ 232 h 256"/>
              <a:gd name="T78" fmla="*/ 24 w 152"/>
              <a:gd name="T79" fmla="*/ 180 h 256"/>
              <a:gd name="T80" fmla="*/ 78 w 152"/>
              <a:gd name="T81" fmla="*/ 13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256">
                <a:moveTo>
                  <a:pt x="16" y="180"/>
                </a:moveTo>
                <a:cubicBezTo>
                  <a:pt x="16" y="232"/>
                  <a:pt x="16" y="232"/>
                  <a:pt x="16" y="232"/>
                </a:cubicBezTo>
                <a:cubicBezTo>
                  <a:pt x="0" y="232"/>
                  <a:pt x="0" y="232"/>
                  <a:pt x="0" y="232"/>
                </a:cubicBezTo>
                <a:cubicBezTo>
                  <a:pt x="0" y="256"/>
                  <a:pt x="0" y="256"/>
                  <a:pt x="0" y="256"/>
                </a:cubicBezTo>
                <a:cubicBezTo>
                  <a:pt x="152" y="256"/>
                  <a:pt x="152" y="256"/>
                  <a:pt x="152" y="256"/>
                </a:cubicBezTo>
                <a:cubicBezTo>
                  <a:pt x="152" y="232"/>
                  <a:pt x="152" y="232"/>
                  <a:pt x="152" y="232"/>
                </a:cubicBezTo>
                <a:cubicBezTo>
                  <a:pt x="140" y="232"/>
                  <a:pt x="140" y="232"/>
                  <a:pt x="140" y="232"/>
                </a:cubicBezTo>
                <a:cubicBezTo>
                  <a:pt x="140" y="180"/>
                  <a:pt x="140" y="180"/>
                  <a:pt x="140" y="180"/>
                </a:cubicBezTo>
                <a:cubicBezTo>
                  <a:pt x="140" y="167"/>
                  <a:pt x="120" y="152"/>
                  <a:pt x="86" y="130"/>
                </a:cubicBezTo>
                <a:cubicBezTo>
                  <a:pt x="120" y="107"/>
                  <a:pt x="140" y="92"/>
                  <a:pt x="140" y="80"/>
                </a:cubicBezTo>
                <a:cubicBezTo>
                  <a:pt x="140" y="24"/>
                  <a:pt x="140" y="24"/>
                  <a:pt x="140" y="24"/>
                </a:cubicBezTo>
                <a:cubicBezTo>
                  <a:pt x="152" y="24"/>
                  <a:pt x="152" y="24"/>
                  <a:pt x="152" y="24"/>
                </a:cubicBezTo>
                <a:cubicBezTo>
                  <a:pt x="152" y="0"/>
                  <a:pt x="152" y="0"/>
                  <a:pt x="152" y="0"/>
                </a:cubicBezTo>
                <a:cubicBezTo>
                  <a:pt x="0" y="0"/>
                  <a:pt x="0" y="0"/>
                  <a:pt x="0" y="0"/>
                </a:cubicBezTo>
                <a:cubicBezTo>
                  <a:pt x="0" y="24"/>
                  <a:pt x="0" y="24"/>
                  <a:pt x="0" y="24"/>
                </a:cubicBezTo>
                <a:cubicBezTo>
                  <a:pt x="16" y="24"/>
                  <a:pt x="16" y="24"/>
                  <a:pt x="16" y="24"/>
                </a:cubicBezTo>
                <a:cubicBezTo>
                  <a:pt x="16" y="80"/>
                  <a:pt x="16" y="80"/>
                  <a:pt x="16" y="80"/>
                </a:cubicBezTo>
                <a:cubicBezTo>
                  <a:pt x="16" y="92"/>
                  <a:pt x="37" y="107"/>
                  <a:pt x="71" y="130"/>
                </a:cubicBezTo>
                <a:cubicBezTo>
                  <a:pt x="37" y="152"/>
                  <a:pt x="16" y="167"/>
                  <a:pt x="16" y="180"/>
                </a:cubicBezTo>
                <a:close/>
                <a:moveTo>
                  <a:pt x="144" y="248"/>
                </a:moveTo>
                <a:cubicBezTo>
                  <a:pt x="8" y="248"/>
                  <a:pt x="8" y="248"/>
                  <a:pt x="8" y="248"/>
                </a:cubicBezTo>
                <a:cubicBezTo>
                  <a:pt x="8" y="240"/>
                  <a:pt x="8" y="240"/>
                  <a:pt x="8" y="240"/>
                </a:cubicBezTo>
                <a:cubicBezTo>
                  <a:pt x="144" y="240"/>
                  <a:pt x="144" y="240"/>
                  <a:pt x="144" y="240"/>
                </a:cubicBezTo>
                <a:lnTo>
                  <a:pt x="144" y="248"/>
                </a:lnTo>
                <a:close/>
                <a:moveTo>
                  <a:pt x="8" y="8"/>
                </a:moveTo>
                <a:cubicBezTo>
                  <a:pt x="144" y="8"/>
                  <a:pt x="144" y="8"/>
                  <a:pt x="144" y="8"/>
                </a:cubicBezTo>
                <a:cubicBezTo>
                  <a:pt x="144" y="16"/>
                  <a:pt x="144" y="16"/>
                  <a:pt x="144" y="16"/>
                </a:cubicBezTo>
                <a:cubicBezTo>
                  <a:pt x="8" y="16"/>
                  <a:pt x="8" y="16"/>
                  <a:pt x="8" y="16"/>
                </a:cubicBezTo>
                <a:lnTo>
                  <a:pt x="8" y="8"/>
                </a:lnTo>
                <a:close/>
                <a:moveTo>
                  <a:pt x="24" y="80"/>
                </a:moveTo>
                <a:cubicBezTo>
                  <a:pt x="24" y="24"/>
                  <a:pt x="24" y="24"/>
                  <a:pt x="24" y="24"/>
                </a:cubicBezTo>
                <a:cubicBezTo>
                  <a:pt x="132" y="24"/>
                  <a:pt x="132" y="24"/>
                  <a:pt x="132" y="24"/>
                </a:cubicBezTo>
                <a:cubicBezTo>
                  <a:pt x="132" y="80"/>
                  <a:pt x="132" y="80"/>
                  <a:pt x="132" y="80"/>
                </a:cubicBezTo>
                <a:cubicBezTo>
                  <a:pt x="132" y="89"/>
                  <a:pt x="103" y="109"/>
                  <a:pt x="78" y="125"/>
                </a:cubicBezTo>
                <a:cubicBezTo>
                  <a:pt x="54" y="109"/>
                  <a:pt x="24" y="89"/>
                  <a:pt x="24" y="80"/>
                </a:cubicBezTo>
                <a:close/>
                <a:moveTo>
                  <a:pt x="78" y="134"/>
                </a:moveTo>
                <a:cubicBezTo>
                  <a:pt x="103" y="151"/>
                  <a:pt x="132" y="170"/>
                  <a:pt x="132" y="180"/>
                </a:cubicBezTo>
                <a:cubicBezTo>
                  <a:pt x="132" y="232"/>
                  <a:pt x="132" y="232"/>
                  <a:pt x="132" y="232"/>
                </a:cubicBezTo>
                <a:cubicBezTo>
                  <a:pt x="24" y="232"/>
                  <a:pt x="24" y="232"/>
                  <a:pt x="24" y="232"/>
                </a:cubicBezTo>
                <a:cubicBezTo>
                  <a:pt x="24" y="180"/>
                  <a:pt x="24" y="180"/>
                  <a:pt x="24" y="180"/>
                </a:cubicBezTo>
                <a:cubicBezTo>
                  <a:pt x="24" y="170"/>
                  <a:pt x="54" y="151"/>
                  <a:pt x="78" y="13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uk-UA"/>
          </a:p>
        </p:txBody>
      </p:sp>
      <p:sp>
        <p:nvSpPr>
          <p:cNvPr id="78" name="Freeform 290"/>
          <p:cNvSpPr>
            <a:spLocks noEditPoints="1"/>
          </p:cNvSpPr>
          <p:nvPr/>
        </p:nvSpPr>
        <p:spPr bwMode="auto">
          <a:xfrm>
            <a:off x="1314933" y="5692272"/>
            <a:ext cx="334275" cy="274235"/>
          </a:xfrm>
          <a:custGeom>
            <a:avLst/>
            <a:gdLst>
              <a:gd name="T0" fmla="*/ 176 w 176"/>
              <a:gd name="T1" fmla="*/ 82 h 144"/>
              <a:gd name="T2" fmla="*/ 176 w 176"/>
              <a:gd name="T3" fmla="*/ 82 h 144"/>
              <a:gd name="T4" fmla="*/ 136 w 176"/>
              <a:gd name="T5" fmla="*/ 2 h 144"/>
              <a:gd name="T6" fmla="*/ 136 w 176"/>
              <a:gd name="T7" fmla="*/ 2 h 144"/>
              <a:gd name="T8" fmla="*/ 132 w 176"/>
              <a:gd name="T9" fmla="*/ 0 h 144"/>
              <a:gd name="T10" fmla="*/ 44 w 176"/>
              <a:gd name="T11" fmla="*/ 0 h 144"/>
              <a:gd name="T12" fmla="*/ 40 w 176"/>
              <a:gd name="T13" fmla="*/ 2 h 144"/>
              <a:gd name="T14" fmla="*/ 40 w 176"/>
              <a:gd name="T15" fmla="*/ 2 h 144"/>
              <a:gd name="T16" fmla="*/ 0 w 176"/>
              <a:gd name="T17" fmla="*/ 82 h 144"/>
              <a:gd name="T18" fmla="*/ 0 w 176"/>
              <a:gd name="T19" fmla="*/ 82 h 144"/>
              <a:gd name="T20" fmla="*/ 0 w 176"/>
              <a:gd name="T21" fmla="*/ 84 h 144"/>
              <a:gd name="T22" fmla="*/ 0 w 176"/>
              <a:gd name="T23" fmla="*/ 140 h 144"/>
              <a:gd name="T24" fmla="*/ 4 w 176"/>
              <a:gd name="T25" fmla="*/ 144 h 144"/>
              <a:gd name="T26" fmla="*/ 172 w 176"/>
              <a:gd name="T27" fmla="*/ 144 h 144"/>
              <a:gd name="T28" fmla="*/ 176 w 176"/>
              <a:gd name="T29" fmla="*/ 140 h 144"/>
              <a:gd name="T30" fmla="*/ 176 w 176"/>
              <a:gd name="T31" fmla="*/ 84 h 144"/>
              <a:gd name="T32" fmla="*/ 176 w 176"/>
              <a:gd name="T33" fmla="*/ 82 h 144"/>
              <a:gd name="T34" fmla="*/ 46 w 176"/>
              <a:gd name="T35" fmla="*/ 8 h 144"/>
              <a:gd name="T36" fmla="*/ 130 w 176"/>
              <a:gd name="T37" fmla="*/ 8 h 144"/>
              <a:gd name="T38" fmla="*/ 166 w 176"/>
              <a:gd name="T39" fmla="*/ 80 h 144"/>
              <a:gd name="T40" fmla="*/ 116 w 176"/>
              <a:gd name="T41" fmla="*/ 80 h 144"/>
              <a:gd name="T42" fmla="*/ 112 w 176"/>
              <a:gd name="T43" fmla="*/ 84 h 144"/>
              <a:gd name="T44" fmla="*/ 88 w 176"/>
              <a:gd name="T45" fmla="*/ 108 h 144"/>
              <a:gd name="T46" fmla="*/ 64 w 176"/>
              <a:gd name="T47" fmla="*/ 84 h 144"/>
              <a:gd name="T48" fmla="*/ 60 w 176"/>
              <a:gd name="T49" fmla="*/ 80 h 144"/>
              <a:gd name="T50" fmla="*/ 10 w 176"/>
              <a:gd name="T51" fmla="*/ 80 h 144"/>
              <a:gd name="T52" fmla="*/ 46 w 176"/>
              <a:gd name="T53" fmla="*/ 8 h 144"/>
              <a:gd name="T54" fmla="*/ 168 w 176"/>
              <a:gd name="T55" fmla="*/ 136 h 144"/>
              <a:gd name="T56" fmla="*/ 8 w 176"/>
              <a:gd name="T57" fmla="*/ 136 h 144"/>
              <a:gd name="T58" fmla="*/ 8 w 176"/>
              <a:gd name="T59" fmla="*/ 88 h 144"/>
              <a:gd name="T60" fmla="*/ 56 w 176"/>
              <a:gd name="T61" fmla="*/ 88 h 144"/>
              <a:gd name="T62" fmla="*/ 88 w 176"/>
              <a:gd name="T63" fmla="*/ 116 h 144"/>
              <a:gd name="T64" fmla="*/ 120 w 176"/>
              <a:gd name="T65" fmla="*/ 88 h 144"/>
              <a:gd name="T66" fmla="*/ 168 w 176"/>
              <a:gd name="T67" fmla="*/ 88 h 144"/>
              <a:gd name="T68" fmla="*/ 168 w 176"/>
              <a:gd name="T69"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44">
                <a:moveTo>
                  <a:pt x="176" y="82"/>
                </a:moveTo>
                <a:cubicBezTo>
                  <a:pt x="176" y="82"/>
                  <a:pt x="176" y="82"/>
                  <a:pt x="176" y="82"/>
                </a:cubicBezTo>
                <a:cubicBezTo>
                  <a:pt x="136" y="2"/>
                  <a:pt x="136" y="2"/>
                  <a:pt x="136" y="2"/>
                </a:cubicBezTo>
                <a:cubicBezTo>
                  <a:pt x="136" y="2"/>
                  <a:pt x="136" y="2"/>
                  <a:pt x="136" y="2"/>
                </a:cubicBezTo>
                <a:cubicBezTo>
                  <a:pt x="135" y="1"/>
                  <a:pt x="134" y="0"/>
                  <a:pt x="132" y="0"/>
                </a:cubicBezTo>
                <a:cubicBezTo>
                  <a:pt x="44" y="0"/>
                  <a:pt x="44" y="0"/>
                  <a:pt x="44" y="0"/>
                </a:cubicBezTo>
                <a:cubicBezTo>
                  <a:pt x="42" y="0"/>
                  <a:pt x="41" y="1"/>
                  <a:pt x="40" y="2"/>
                </a:cubicBezTo>
                <a:cubicBezTo>
                  <a:pt x="40" y="2"/>
                  <a:pt x="40" y="2"/>
                  <a:pt x="40" y="2"/>
                </a:cubicBezTo>
                <a:cubicBezTo>
                  <a:pt x="0" y="82"/>
                  <a:pt x="0" y="82"/>
                  <a:pt x="0" y="82"/>
                </a:cubicBezTo>
                <a:cubicBezTo>
                  <a:pt x="0" y="82"/>
                  <a:pt x="0" y="82"/>
                  <a:pt x="0" y="82"/>
                </a:cubicBezTo>
                <a:cubicBezTo>
                  <a:pt x="0" y="83"/>
                  <a:pt x="0" y="83"/>
                  <a:pt x="0" y="84"/>
                </a:cubicBezTo>
                <a:cubicBezTo>
                  <a:pt x="0" y="140"/>
                  <a:pt x="0" y="140"/>
                  <a:pt x="0" y="140"/>
                </a:cubicBezTo>
                <a:cubicBezTo>
                  <a:pt x="0" y="142"/>
                  <a:pt x="2" y="144"/>
                  <a:pt x="4" y="144"/>
                </a:cubicBezTo>
                <a:cubicBezTo>
                  <a:pt x="172" y="144"/>
                  <a:pt x="172" y="144"/>
                  <a:pt x="172" y="144"/>
                </a:cubicBezTo>
                <a:cubicBezTo>
                  <a:pt x="174" y="144"/>
                  <a:pt x="176" y="142"/>
                  <a:pt x="176" y="140"/>
                </a:cubicBezTo>
                <a:cubicBezTo>
                  <a:pt x="176" y="84"/>
                  <a:pt x="176" y="84"/>
                  <a:pt x="176" y="84"/>
                </a:cubicBezTo>
                <a:cubicBezTo>
                  <a:pt x="176" y="83"/>
                  <a:pt x="176" y="83"/>
                  <a:pt x="176" y="82"/>
                </a:cubicBezTo>
                <a:moveTo>
                  <a:pt x="46" y="8"/>
                </a:moveTo>
                <a:cubicBezTo>
                  <a:pt x="130" y="8"/>
                  <a:pt x="130" y="8"/>
                  <a:pt x="130" y="8"/>
                </a:cubicBezTo>
                <a:cubicBezTo>
                  <a:pt x="166" y="80"/>
                  <a:pt x="166" y="80"/>
                  <a:pt x="166" y="80"/>
                </a:cubicBezTo>
                <a:cubicBezTo>
                  <a:pt x="116" y="80"/>
                  <a:pt x="116" y="80"/>
                  <a:pt x="116" y="80"/>
                </a:cubicBezTo>
                <a:cubicBezTo>
                  <a:pt x="114" y="80"/>
                  <a:pt x="112" y="82"/>
                  <a:pt x="112" y="84"/>
                </a:cubicBezTo>
                <a:cubicBezTo>
                  <a:pt x="112" y="97"/>
                  <a:pt x="101" y="108"/>
                  <a:pt x="88" y="108"/>
                </a:cubicBezTo>
                <a:cubicBezTo>
                  <a:pt x="75" y="108"/>
                  <a:pt x="64" y="97"/>
                  <a:pt x="64" y="84"/>
                </a:cubicBezTo>
                <a:cubicBezTo>
                  <a:pt x="64" y="82"/>
                  <a:pt x="62" y="80"/>
                  <a:pt x="60" y="80"/>
                </a:cubicBezTo>
                <a:cubicBezTo>
                  <a:pt x="10" y="80"/>
                  <a:pt x="10" y="80"/>
                  <a:pt x="10" y="80"/>
                </a:cubicBezTo>
                <a:lnTo>
                  <a:pt x="46" y="8"/>
                </a:lnTo>
                <a:close/>
                <a:moveTo>
                  <a:pt x="168" y="136"/>
                </a:moveTo>
                <a:cubicBezTo>
                  <a:pt x="8" y="136"/>
                  <a:pt x="8" y="136"/>
                  <a:pt x="8" y="136"/>
                </a:cubicBezTo>
                <a:cubicBezTo>
                  <a:pt x="8" y="88"/>
                  <a:pt x="8" y="88"/>
                  <a:pt x="8" y="88"/>
                </a:cubicBezTo>
                <a:cubicBezTo>
                  <a:pt x="56" y="88"/>
                  <a:pt x="56" y="88"/>
                  <a:pt x="56" y="88"/>
                </a:cubicBezTo>
                <a:cubicBezTo>
                  <a:pt x="58" y="104"/>
                  <a:pt x="72" y="116"/>
                  <a:pt x="88" y="116"/>
                </a:cubicBezTo>
                <a:cubicBezTo>
                  <a:pt x="104" y="116"/>
                  <a:pt x="118" y="104"/>
                  <a:pt x="120" y="88"/>
                </a:cubicBezTo>
                <a:cubicBezTo>
                  <a:pt x="168" y="88"/>
                  <a:pt x="168" y="88"/>
                  <a:pt x="168" y="88"/>
                </a:cubicBezTo>
                <a:lnTo>
                  <a:pt x="168" y="13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294"/>
          <p:cNvSpPr>
            <a:spLocks noEditPoints="1"/>
          </p:cNvSpPr>
          <p:nvPr/>
        </p:nvSpPr>
        <p:spPr bwMode="auto">
          <a:xfrm>
            <a:off x="6819507" y="5662251"/>
            <a:ext cx="334275" cy="334275"/>
          </a:xfrm>
          <a:custGeom>
            <a:avLst/>
            <a:gdLst>
              <a:gd name="T0" fmla="*/ 176 w 176"/>
              <a:gd name="T1" fmla="*/ 52 h 176"/>
              <a:gd name="T2" fmla="*/ 176 w 176"/>
              <a:gd name="T3" fmla="*/ 50 h 176"/>
              <a:gd name="T4" fmla="*/ 144 w 176"/>
              <a:gd name="T5" fmla="*/ 2 h 176"/>
              <a:gd name="T6" fmla="*/ 36 w 176"/>
              <a:gd name="T7" fmla="*/ 0 h 176"/>
              <a:gd name="T8" fmla="*/ 32 w 176"/>
              <a:gd name="T9" fmla="*/ 2 h 176"/>
              <a:gd name="T10" fmla="*/ 0 w 176"/>
              <a:gd name="T11" fmla="*/ 50 h 176"/>
              <a:gd name="T12" fmla="*/ 0 w 176"/>
              <a:gd name="T13" fmla="*/ 100 h 176"/>
              <a:gd name="T14" fmla="*/ 13 w 176"/>
              <a:gd name="T15" fmla="*/ 104 h 176"/>
              <a:gd name="T16" fmla="*/ 0 w 176"/>
              <a:gd name="T17" fmla="*/ 122 h 176"/>
              <a:gd name="T18" fmla="*/ 0 w 176"/>
              <a:gd name="T19" fmla="*/ 172 h 176"/>
              <a:gd name="T20" fmla="*/ 172 w 176"/>
              <a:gd name="T21" fmla="*/ 176 h 176"/>
              <a:gd name="T22" fmla="*/ 176 w 176"/>
              <a:gd name="T23" fmla="*/ 124 h 176"/>
              <a:gd name="T24" fmla="*/ 176 w 176"/>
              <a:gd name="T25" fmla="*/ 122 h 176"/>
              <a:gd name="T26" fmla="*/ 172 w 176"/>
              <a:gd name="T27" fmla="*/ 104 h 176"/>
              <a:gd name="T28" fmla="*/ 38 w 176"/>
              <a:gd name="T29" fmla="*/ 8 h 176"/>
              <a:gd name="T30" fmla="*/ 165 w 176"/>
              <a:gd name="T31" fmla="*/ 48 h 176"/>
              <a:gd name="T32" fmla="*/ 112 w 176"/>
              <a:gd name="T33" fmla="*/ 52 h 176"/>
              <a:gd name="T34" fmla="*/ 64 w 176"/>
              <a:gd name="T35" fmla="*/ 52 h 176"/>
              <a:gd name="T36" fmla="*/ 11 w 176"/>
              <a:gd name="T37" fmla="*/ 48 h 176"/>
              <a:gd name="T38" fmla="*/ 168 w 176"/>
              <a:gd name="T39" fmla="*/ 168 h 176"/>
              <a:gd name="T40" fmla="*/ 8 w 176"/>
              <a:gd name="T41" fmla="*/ 128 h 176"/>
              <a:gd name="T42" fmla="*/ 88 w 176"/>
              <a:gd name="T43" fmla="*/ 156 h 176"/>
              <a:gd name="T44" fmla="*/ 168 w 176"/>
              <a:gd name="T45" fmla="*/ 128 h 176"/>
              <a:gd name="T46" fmla="*/ 165 w 176"/>
              <a:gd name="T47" fmla="*/ 120 h 176"/>
              <a:gd name="T48" fmla="*/ 112 w 176"/>
              <a:gd name="T49" fmla="*/ 124 h 176"/>
              <a:gd name="T50" fmla="*/ 64 w 176"/>
              <a:gd name="T51" fmla="*/ 124 h 176"/>
              <a:gd name="T52" fmla="*/ 11 w 176"/>
              <a:gd name="T53" fmla="*/ 120 h 176"/>
              <a:gd name="T54" fmla="*/ 154 w 176"/>
              <a:gd name="T55" fmla="*/ 104 h 176"/>
              <a:gd name="T56" fmla="*/ 168 w 176"/>
              <a:gd name="T57" fmla="*/ 96 h 176"/>
              <a:gd name="T58" fmla="*/ 8 w 176"/>
              <a:gd name="T59" fmla="*/ 56 h 176"/>
              <a:gd name="T60" fmla="*/ 88 w 176"/>
              <a:gd name="T61" fmla="*/ 84 h 176"/>
              <a:gd name="T62" fmla="*/ 168 w 176"/>
              <a:gd name="T63"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76" y="100"/>
                </a:moveTo>
                <a:cubicBezTo>
                  <a:pt x="176" y="52"/>
                  <a:pt x="176" y="52"/>
                  <a:pt x="176" y="52"/>
                </a:cubicBezTo>
                <a:cubicBezTo>
                  <a:pt x="176" y="51"/>
                  <a:pt x="176" y="51"/>
                  <a:pt x="176" y="50"/>
                </a:cubicBezTo>
                <a:cubicBezTo>
                  <a:pt x="176" y="50"/>
                  <a:pt x="176" y="50"/>
                  <a:pt x="176" y="50"/>
                </a:cubicBezTo>
                <a:cubicBezTo>
                  <a:pt x="144" y="2"/>
                  <a:pt x="144" y="2"/>
                  <a:pt x="144" y="2"/>
                </a:cubicBezTo>
                <a:cubicBezTo>
                  <a:pt x="144" y="2"/>
                  <a:pt x="144" y="2"/>
                  <a:pt x="144" y="2"/>
                </a:cubicBezTo>
                <a:cubicBezTo>
                  <a:pt x="143" y="1"/>
                  <a:pt x="142" y="0"/>
                  <a:pt x="140" y="0"/>
                </a:cubicBezTo>
                <a:cubicBezTo>
                  <a:pt x="36" y="0"/>
                  <a:pt x="36" y="0"/>
                  <a:pt x="36" y="0"/>
                </a:cubicBezTo>
                <a:cubicBezTo>
                  <a:pt x="34" y="0"/>
                  <a:pt x="33" y="1"/>
                  <a:pt x="32" y="2"/>
                </a:cubicBezTo>
                <a:cubicBezTo>
                  <a:pt x="32" y="2"/>
                  <a:pt x="32" y="2"/>
                  <a:pt x="32" y="2"/>
                </a:cubicBezTo>
                <a:cubicBezTo>
                  <a:pt x="0" y="50"/>
                  <a:pt x="0" y="50"/>
                  <a:pt x="0" y="50"/>
                </a:cubicBezTo>
                <a:cubicBezTo>
                  <a:pt x="0" y="50"/>
                  <a:pt x="0" y="50"/>
                  <a:pt x="0" y="50"/>
                </a:cubicBezTo>
                <a:cubicBezTo>
                  <a:pt x="0" y="51"/>
                  <a:pt x="0" y="51"/>
                  <a:pt x="0" y="52"/>
                </a:cubicBezTo>
                <a:cubicBezTo>
                  <a:pt x="0" y="100"/>
                  <a:pt x="0" y="100"/>
                  <a:pt x="0" y="100"/>
                </a:cubicBezTo>
                <a:cubicBezTo>
                  <a:pt x="0" y="102"/>
                  <a:pt x="2" y="104"/>
                  <a:pt x="4" y="104"/>
                </a:cubicBezTo>
                <a:cubicBezTo>
                  <a:pt x="13" y="104"/>
                  <a:pt x="13" y="104"/>
                  <a:pt x="13" y="104"/>
                </a:cubicBezTo>
                <a:cubicBezTo>
                  <a:pt x="0" y="122"/>
                  <a:pt x="0" y="122"/>
                  <a:pt x="0" y="122"/>
                </a:cubicBezTo>
                <a:cubicBezTo>
                  <a:pt x="0" y="122"/>
                  <a:pt x="0" y="122"/>
                  <a:pt x="0" y="122"/>
                </a:cubicBezTo>
                <a:cubicBezTo>
                  <a:pt x="0" y="123"/>
                  <a:pt x="0" y="123"/>
                  <a:pt x="0" y="124"/>
                </a:cubicBezTo>
                <a:cubicBezTo>
                  <a:pt x="0" y="172"/>
                  <a:pt x="0" y="172"/>
                  <a:pt x="0" y="172"/>
                </a:cubicBezTo>
                <a:cubicBezTo>
                  <a:pt x="0" y="174"/>
                  <a:pt x="2" y="176"/>
                  <a:pt x="4" y="176"/>
                </a:cubicBezTo>
                <a:cubicBezTo>
                  <a:pt x="172" y="176"/>
                  <a:pt x="172" y="176"/>
                  <a:pt x="172" y="176"/>
                </a:cubicBezTo>
                <a:cubicBezTo>
                  <a:pt x="174" y="176"/>
                  <a:pt x="176" y="174"/>
                  <a:pt x="176" y="172"/>
                </a:cubicBezTo>
                <a:cubicBezTo>
                  <a:pt x="176" y="124"/>
                  <a:pt x="176" y="124"/>
                  <a:pt x="176" y="124"/>
                </a:cubicBezTo>
                <a:cubicBezTo>
                  <a:pt x="176" y="123"/>
                  <a:pt x="176" y="123"/>
                  <a:pt x="176" y="122"/>
                </a:cubicBezTo>
                <a:cubicBezTo>
                  <a:pt x="176" y="122"/>
                  <a:pt x="176" y="122"/>
                  <a:pt x="176" y="122"/>
                </a:cubicBezTo>
                <a:cubicBezTo>
                  <a:pt x="163" y="104"/>
                  <a:pt x="163" y="104"/>
                  <a:pt x="163" y="104"/>
                </a:cubicBezTo>
                <a:cubicBezTo>
                  <a:pt x="172" y="104"/>
                  <a:pt x="172" y="104"/>
                  <a:pt x="172" y="104"/>
                </a:cubicBezTo>
                <a:cubicBezTo>
                  <a:pt x="174" y="104"/>
                  <a:pt x="176" y="102"/>
                  <a:pt x="176" y="100"/>
                </a:cubicBezTo>
                <a:moveTo>
                  <a:pt x="38" y="8"/>
                </a:moveTo>
                <a:cubicBezTo>
                  <a:pt x="138" y="8"/>
                  <a:pt x="138" y="8"/>
                  <a:pt x="138" y="8"/>
                </a:cubicBezTo>
                <a:cubicBezTo>
                  <a:pt x="165" y="48"/>
                  <a:pt x="165" y="48"/>
                  <a:pt x="165" y="48"/>
                </a:cubicBezTo>
                <a:cubicBezTo>
                  <a:pt x="116" y="48"/>
                  <a:pt x="116" y="48"/>
                  <a:pt x="116" y="48"/>
                </a:cubicBezTo>
                <a:cubicBezTo>
                  <a:pt x="114" y="48"/>
                  <a:pt x="112" y="50"/>
                  <a:pt x="112" y="52"/>
                </a:cubicBezTo>
                <a:cubicBezTo>
                  <a:pt x="112" y="65"/>
                  <a:pt x="101" y="76"/>
                  <a:pt x="88" y="76"/>
                </a:cubicBezTo>
                <a:cubicBezTo>
                  <a:pt x="75" y="76"/>
                  <a:pt x="64" y="65"/>
                  <a:pt x="64" y="52"/>
                </a:cubicBezTo>
                <a:cubicBezTo>
                  <a:pt x="64" y="50"/>
                  <a:pt x="62" y="48"/>
                  <a:pt x="60" y="48"/>
                </a:cubicBezTo>
                <a:cubicBezTo>
                  <a:pt x="11" y="48"/>
                  <a:pt x="11" y="48"/>
                  <a:pt x="11" y="48"/>
                </a:cubicBezTo>
                <a:lnTo>
                  <a:pt x="38" y="8"/>
                </a:lnTo>
                <a:close/>
                <a:moveTo>
                  <a:pt x="168" y="168"/>
                </a:moveTo>
                <a:cubicBezTo>
                  <a:pt x="8" y="168"/>
                  <a:pt x="8" y="168"/>
                  <a:pt x="8" y="168"/>
                </a:cubicBezTo>
                <a:cubicBezTo>
                  <a:pt x="8" y="128"/>
                  <a:pt x="8" y="128"/>
                  <a:pt x="8" y="128"/>
                </a:cubicBezTo>
                <a:cubicBezTo>
                  <a:pt x="56" y="128"/>
                  <a:pt x="56" y="128"/>
                  <a:pt x="56" y="128"/>
                </a:cubicBezTo>
                <a:cubicBezTo>
                  <a:pt x="58" y="144"/>
                  <a:pt x="72" y="156"/>
                  <a:pt x="88" y="156"/>
                </a:cubicBezTo>
                <a:cubicBezTo>
                  <a:pt x="104" y="156"/>
                  <a:pt x="118" y="144"/>
                  <a:pt x="120" y="128"/>
                </a:cubicBezTo>
                <a:cubicBezTo>
                  <a:pt x="168" y="128"/>
                  <a:pt x="168" y="128"/>
                  <a:pt x="168" y="128"/>
                </a:cubicBezTo>
                <a:lnTo>
                  <a:pt x="168" y="168"/>
                </a:lnTo>
                <a:close/>
                <a:moveTo>
                  <a:pt x="165" y="120"/>
                </a:moveTo>
                <a:cubicBezTo>
                  <a:pt x="116" y="120"/>
                  <a:pt x="116" y="120"/>
                  <a:pt x="116" y="120"/>
                </a:cubicBezTo>
                <a:cubicBezTo>
                  <a:pt x="114" y="120"/>
                  <a:pt x="112" y="122"/>
                  <a:pt x="112" y="124"/>
                </a:cubicBezTo>
                <a:cubicBezTo>
                  <a:pt x="112" y="137"/>
                  <a:pt x="101" y="148"/>
                  <a:pt x="88" y="148"/>
                </a:cubicBezTo>
                <a:cubicBezTo>
                  <a:pt x="75" y="148"/>
                  <a:pt x="64" y="137"/>
                  <a:pt x="64" y="124"/>
                </a:cubicBezTo>
                <a:cubicBezTo>
                  <a:pt x="64" y="122"/>
                  <a:pt x="62" y="120"/>
                  <a:pt x="60" y="120"/>
                </a:cubicBezTo>
                <a:cubicBezTo>
                  <a:pt x="11" y="120"/>
                  <a:pt x="11" y="120"/>
                  <a:pt x="11" y="120"/>
                </a:cubicBezTo>
                <a:cubicBezTo>
                  <a:pt x="22" y="104"/>
                  <a:pt x="22" y="104"/>
                  <a:pt x="22" y="104"/>
                </a:cubicBezTo>
                <a:cubicBezTo>
                  <a:pt x="154" y="104"/>
                  <a:pt x="154" y="104"/>
                  <a:pt x="154" y="104"/>
                </a:cubicBezTo>
                <a:lnTo>
                  <a:pt x="165" y="120"/>
                </a:lnTo>
                <a:close/>
                <a:moveTo>
                  <a:pt x="168" y="96"/>
                </a:moveTo>
                <a:cubicBezTo>
                  <a:pt x="8" y="96"/>
                  <a:pt x="8" y="96"/>
                  <a:pt x="8" y="96"/>
                </a:cubicBezTo>
                <a:cubicBezTo>
                  <a:pt x="8" y="56"/>
                  <a:pt x="8" y="56"/>
                  <a:pt x="8" y="56"/>
                </a:cubicBezTo>
                <a:cubicBezTo>
                  <a:pt x="56" y="56"/>
                  <a:pt x="56" y="56"/>
                  <a:pt x="56" y="56"/>
                </a:cubicBezTo>
                <a:cubicBezTo>
                  <a:pt x="58" y="72"/>
                  <a:pt x="72" y="84"/>
                  <a:pt x="88" y="84"/>
                </a:cubicBezTo>
                <a:cubicBezTo>
                  <a:pt x="104" y="84"/>
                  <a:pt x="118" y="72"/>
                  <a:pt x="120" y="56"/>
                </a:cubicBezTo>
                <a:cubicBezTo>
                  <a:pt x="168" y="56"/>
                  <a:pt x="168" y="56"/>
                  <a:pt x="168" y="56"/>
                </a:cubicBezTo>
                <a:lnTo>
                  <a:pt x="168" y="9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56"/>
          <p:cNvSpPr>
            <a:spLocks noEditPoints="1"/>
          </p:cNvSpPr>
          <p:nvPr/>
        </p:nvSpPr>
        <p:spPr bwMode="auto">
          <a:xfrm>
            <a:off x="6813054" y="4864239"/>
            <a:ext cx="334275" cy="334275"/>
          </a:xfrm>
          <a:custGeom>
            <a:avLst/>
            <a:gdLst>
              <a:gd name="T0" fmla="*/ 160 w 176"/>
              <a:gd name="T1" fmla="*/ 3 h 176"/>
              <a:gd name="T2" fmla="*/ 158 w 176"/>
              <a:gd name="T3" fmla="*/ 0 h 176"/>
              <a:gd name="T4" fmla="*/ 154 w 176"/>
              <a:gd name="T5" fmla="*/ 0 h 176"/>
              <a:gd name="T6" fmla="*/ 88 w 176"/>
              <a:gd name="T7" fmla="*/ 16 h 176"/>
              <a:gd name="T8" fmla="*/ 22 w 176"/>
              <a:gd name="T9" fmla="*/ 0 h 176"/>
              <a:gd name="T10" fmla="*/ 18 w 176"/>
              <a:gd name="T11" fmla="*/ 0 h 176"/>
              <a:gd name="T12" fmla="*/ 16 w 176"/>
              <a:gd name="T13" fmla="*/ 3 h 176"/>
              <a:gd name="T14" fmla="*/ 0 w 176"/>
              <a:gd name="T15" fmla="*/ 100 h 176"/>
              <a:gd name="T16" fmla="*/ 87 w 176"/>
              <a:gd name="T17" fmla="*/ 176 h 176"/>
              <a:gd name="T18" fmla="*/ 88 w 176"/>
              <a:gd name="T19" fmla="*/ 176 h 176"/>
              <a:gd name="T20" fmla="*/ 89 w 176"/>
              <a:gd name="T21" fmla="*/ 176 h 176"/>
              <a:gd name="T22" fmla="*/ 176 w 176"/>
              <a:gd name="T23" fmla="*/ 100 h 176"/>
              <a:gd name="T24" fmla="*/ 160 w 176"/>
              <a:gd name="T25" fmla="*/ 3 h 176"/>
              <a:gd name="T26" fmla="*/ 88 w 176"/>
              <a:gd name="T27" fmla="*/ 168 h 176"/>
              <a:gd name="T28" fmla="*/ 8 w 176"/>
              <a:gd name="T29" fmla="*/ 100 h 176"/>
              <a:gd name="T30" fmla="*/ 23 w 176"/>
              <a:gd name="T31" fmla="*/ 10 h 176"/>
              <a:gd name="T32" fmla="*/ 88 w 176"/>
              <a:gd name="T33" fmla="*/ 24 h 176"/>
              <a:gd name="T34" fmla="*/ 153 w 176"/>
              <a:gd name="T35" fmla="*/ 10 h 176"/>
              <a:gd name="T36" fmla="*/ 168 w 176"/>
              <a:gd name="T37" fmla="*/ 100 h 176"/>
              <a:gd name="T38" fmla="*/ 88 w 176"/>
              <a:gd name="T39" fmla="*/ 168 h 176"/>
              <a:gd name="T40" fmla="*/ 102 w 176"/>
              <a:gd name="T41" fmla="*/ 72 h 176"/>
              <a:gd name="T42" fmla="*/ 88 w 176"/>
              <a:gd name="T43" fmla="*/ 36 h 176"/>
              <a:gd name="T44" fmla="*/ 74 w 176"/>
              <a:gd name="T45" fmla="*/ 72 h 176"/>
              <a:gd name="T46" fmla="*/ 38 w 176"/>
              <a:gd name="T47" fmla="*/ 72 h 176"/>
              <a:gd name="T48" fmla="*/ 67 w 176"/>
              <a:gd name="T49" fmla="*/ 95 h 176"/>
              <a:gd name="T50" fmla="*/ 54 w 176"/>
              <a:gd name="T51" fmla="*/ 136 h 176"/>
              <a:gd name="T52" fmla="*/ 88 w 176"/>
              <a:gd name="T53" fmla="*/ 111 h 176"/>
              <a:gd name="T54" fmla="*/ 122 w 176"/>
              <a:gd name="T55" fmla="*/ 136 h 176"/>
              <a:gd name="T56" fmla="*/ 108 w 176"/>
              <a:gd name="T57" fmla="*/ 95 h 176"/>
              <a:gd name="T58" fmla="*/ 138 w 176"/>
              <a:gd name="T59" fmla="*/ 72 h 176"/>
              <a:gd name="T60" fmla="*/ 102 w 176"/>
              <a:gd name="T61" fmla="*/ 72 h 176"/>
              <a:gd name="T62" fmla="*/ 101 w 176"/>
              <a:gd name="T63" fmla="*/ 97 h 176"/>
              <a:gd name="T64" fmla="*/ 106 w 176"/>
              <a:gd name="T65" fmla="*/ 114 h 176"/>
              <a:gd name="T66" fmla="*/ 93 w 176"/>
              <a:gd name="T67" fmla="*/ 104 h 176"/>
              <a:gd name="T68" fmla="*/ 88 w 176"/>
              <a:gd name="T69" fmla="*/ 101 h 176"/>
              <a:gd name="T70" fmla="*/ 83 w 176"/>
              <a:gd name="T71" fmla="*/ 104 h 176"/>
              <a:gd name="T72" fmla="*/ 69 w 176"/>
              <a:gd name="T73" fmla="*/ 114 h 176"/>
              <a:gd name="T74" fmla="*/ 75 w 176"/>
              <a:gd name="T75" fmla="*/ 97 h 176"/>
              <a:gd name="T76" fmla="*/ 77 w 176"/>
              <a:gd name="T77" fmla="*/ 92 h 176"/>
              <a:gd name="T78" fmla="*/ 72 w 176"/>
              <a:gd name="T79" fmla="*/ 89 h 176"/>
              <a:gd name="T80" fmla="*/ 61 w 176"/>
              <a:gd name="T81" fmla="*/ 80 h 176"/>
              <a:gd name="T82" fmla="*/ 80 w 176"/>
              <a:gd name="T83" fmla="*/ 80 h 176"/>
              <a:gd name="T84" fmla="*/ 82 w 176"/>
              <a:gd name="T85" fmla="*/ 75 h 176"/>
              <a:gd name="T86" fmla="*/ 88 w 176"/>
              <a:gd name="T87" fmla="*/ 58 h 176"/>
              <a:gd name="T88" fmla="*/ 94 w 176"/>
              <a:gd name="T89" fmla="*/ 75 h 176"/>
              <a:gd name="T90" fmla="*/ 96 w 176"/>
              <a:gd name="T91" fmla="*/ 80 h 176"/>
              <a:gd name="T92" fmla="*/ 115 w 176"/>
              <a:gd name="T93" fmla="*/ 80 h 176"/>
              <a:gd name="T94" fmla="*/ 103 w 176"/>
              <a:gd name="T95" fmla="*/ 89 h 176"/>
              <a:gd name="T96" fmla="*/ 99 w 176"/>
              <a:gd name="T97" fmla="*/ 92 h 176"/>
              <a:gd name="T98" fmla="*/ 101 w 176"/>
              <a:gd name="T99" fmla="*/ 9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60" y="3"/>
                </a:moveTo>
                <a:cubicBezTo>
                  <a:pt x="160" y="2"/>
                  <a:pt x="159" y="1"/>
                  <a:pt x="158" y="0"/>
                </a:cubicBezTo>
                <a:cubicBezTo>
                  <a:pt x="157" y="0"/>
                  <a:pt x="155" y="0"/>
                  <a:pt x="154" y="0"/>
                </a:cubicBezTo>
                <a:cubicBezTo>
                  <a:pt x="154" y="1"/>
                  <a:pt x="123" y="16"/>
                  <a:pt x="88" y="16"/>
                </a:cubicBezTo>
                <a:cubicBezTo>
                  <a:pt x="53" y="16"/>
                  <a:pt x="22" y="1"/>
                  <a:pt x="22" y="0"/>
                </a:cubicBezTo>
                <a:cubicBezTo>
                  <a:pt x="21" y="0"/>
                  <a:pt x="19" y="0"/>
                  <a:pt x="18" y="0"/>
                </a:cubicBezTo>
                <a:cubicBezTo>
                  <a:pt x="17" y="1"/>
                  <a:pt x="16" y="2"/>
                  <a:pt x="16" y="3"/>
                </a:cubicBezTo>
                <a:cubicBezTo>
                  <a:pt x="16" y="3"/>
                  <a:pt x="0" y="52"/>
                  <a:pt x="0" y="100"/>
                </a:cubicBezTo>
                <a:cubicBezTo>
                  <a:pt x="0" y="151"/>
                  <a:pt x="84" y="175"/>
                  <a:pt x="87" y="176"/>
                </a:cubicBezTo>
                <a:cubicBezTo>
                  <a:pt x="87" y="176"/>
                  <a:pt x="88" y="176"/>
                  <a:pt x="88" y="176"/>
                </a:cubicBezTo>
                <a:cubicBezTo>
                  <a:pt x="88" y="176"/>
                  <a:pt x="89" y="176"/>
                  <a:pt x="89" y="176"/>
                </a:cubicBezTo>
                <a:cubicBezTo>
                  <a:pt x="92" y="175"/>
                  <a:pt x="176" y="151"/>
                  <a:pt x="176" y="100"/>
                </a:cubicBezTo>
                <a:cubicBezTo>
                  <a:pt x="176" y="52"/>
                  <a:pt x="160" y="3"/>
                  <a:pt x="160" y="3"/>
                </a:cubicBezTo>
                <a:moveTo>
                  <a:pt x="88" y="168"/>
                </a:moveTo>
                <a:cubicBezTo>
                  <a:pt x="80" y="166"/>
                  <a:pt x="8" y="142"/>
                  <a:pt x="8" y="100"/>
                </a:cubicBezTo>
                <a:cubicBezTo>
                  <a:pt x="8" y="61"/>
                  <a:pt x="19" y="24"/>
                  <a:pt x="23" y="10"/>
                </a:cubicBezTo>
                <a:cubicBezTo>
                  <a:pt x="33" y="14"/>
                  <a:pt x="59" y="24"/>
                  <a:pt x="88" y="24"/>
                </a:cubicBezTo>
                <a:cubicBezTo>
                  <a:pt x="117" y="24"/>
                  <a:pt x="143" y="14"/>
                  <a:pt x="153" y="10"/>
                </a:cubicBezTo>
                <a:cubicBezTo>
                  <a:pt x="157" y="24"/>
                  <a:pt x="168" y="61"/>
                  <a:pt x="168" y="100"/>
                </a:cubicBezTo>
                <a:cubicBezTo>
                  <a:pt x="168" y="142"/>
                  <a:pt x="96" y="166"/>
                  <a:pt x="88" y="168"/>
                </a:cubicBezTo>
                <a:moveTo>
                  <a:pt x="102" y="72"/>
                </a:moveTo>
                <a:cubicBezTo>
                  <a:pt x="88" y="36"/>
                  <a:pt x="88" y="36"/>
                  <a:pt x="88" y="36"/>
                </a:cubicBezTo>
                <a:cubicBezTo>
                  <a:pt x="74" y="72"/>
                  <a:pt x="74" y="72"/>
                  <a:pt x="74" y="72"/>
                </a:cubicBezTo>
                <a:cubicBezTo>
                  <a:pt x="38" y="72"/>
                  <a:pt x="38" y="72"/>
                  <a:pt x="38" y="72"/>
                </a:cubicBezTo>
                <a:cubicBezTo>
                  <a:pt x="67" y="95"/>
                  <a:pt x="67" y="95"/>
                  <a:pt x="67" y="95"/>
                </a:cubicBezTo>
                <a:cubicBezTo>
                  <a:pt x="54" y="136"/>
                  <a:pt x="54" y="136"/>
                  <a:pt x="54" y="136"/>
                </a:cubicBezTo>
                <a:cubicBezTo>
                  <a:pt x="88" y="111"/>
                  <a:pt x="88" y="111"/>
                  <a:pt x="88" y="111"/>
                </a:cubicBezTo>
                <a:cubicBezTo>
                  <a:pt x="122" y="136"/>
                  <a:pt x="122" y="136"/>
                  <a:pt x="122" y="136"/>
                </a:cubicBezTo>
                <a:cubicBezTo>
                  <a:pt x="108" y="95"/>
                  <a:pt x="108" y="95"/>
                  <a:pt x="108" y="95"/>
                </a:cubicBezTo>
                <a:cubicBezTo>
                  <a:pt x="138" y="72"/>
                  <a:pt x="138" y="72"/>
                  <a:pt x="138" y="72"/>
                </a:cubicBezTo>
                <a:lnTo>
                  <a:pt x="102" y="72"/>
                </a:lnTo>
                <a:close/>
                <a:moveTo>
                  <a:pt x="101" y="97"/>
                </a:moveTo>
                <a:cubicBezTo>
                  <a:pt x="106" y="114"/>
                  <a:pt x="106" y="114"/>
                  <a:pt x="106" y="114"/>
                </a:cubicBezTo>
                <a:cubicBezTo>
                  <a:pt x="93" y="104"/>
                  <a:pt x="93" y="104"/>
                  <a:pt x="93" y="104"/>
                </a:cubicBezTo>
                <a:cubicBezTo>
                  <a:pt x="88" y="101"/>
                  <a:pt x="88" y="101"/>
                  <a:pt x="88" y="101"/>
                </a:cubicBezTo>
                <a:cubicBezTo>
                  <a:pt x="83" y="104"/>
                  <a:pt x="83" y="104"/>
                  <a:pt x="83" y="104"/>
                </a:cubicBezTo>
                <a:cubicBezTo>
                  <a:pt x="69" y="114"/>
                  <a:pt x="69" y="114"/>
                  <a:pt x="69" y="114"/>
                </a:cubicBezTo>
                <a:cubicBezTo>
                  <a:pt x="75" y="97"/>
                  <a:pt x="75" y="97"/>
                  <a:pt x="75" y="97"/>
                </a:cubicBezTo>
                <a:cubicBezTo>
                  <a:pt x="77" y="92"/>
                  <a:pt x="77" y="92"/>
                  <a:pt x="77" y="92"/>
                </a:cubicBezTo>
                <a:cubicBezTo>
                  <a:pt x="72" y="89"/>
                  <a:pt x="72" y="89"/>
                  <a:pt x="72" y="89"/>
                </a:cubicBezTo>
                <a:cubicBezTo>
                  <a:pt x="61" y="80"/>
                  <a:pt x="61" y="80"/>
                  <a:pt x="61" y="80"/>
                </a:cubicBezTo>
                <a:cubicBezTo>
                  <a:pt x="80" y="80"/>
                  <a:pt x="80" y="80"/>
                  <a:pt x="80" y="80"/>
                </a:cubicBezTo>
                <a:cubicBezTo>
                  <a:pt x="82" y="75"/>
                  <a:pt x="82" y="75"/>
                  <a:pt x="82" y="75"/>
                </a:cubicBezTo>
                <a:cubicBezTo>
                  <a:pt x="88" y="58"/>
                  <a:pt x="88" y="58"/>
                  <a:pt x="88" y="58"/>
                </a:cubicBezTo>
                <a:cubicBezTo>
                  <a:pt x="94" y="75"/>
                  <a:pt x="94" y="75"/>
                  <a:pt x="94" y="75"/>
                </a:cubicBezTo>
                <a:cubicBezTo>
                  <a:pt x="96" y="80"/>
                  <a:pt x="96" y="80"/>
                  <a:pt x="96" y="80"/>
                </a:cubicBezTo>
                <a:cubicBezTo>
                  <a:pt x="115" y="80"/>
                  <a:pt x="115" y="80"/>
                  <a:pt x="115" y="80"/>
                </a:cubicBezTo>
                <a:cubicBezTo>
                  <a:pt x="103" y="89"/>
                  <a:pt x="103" y="89"/>
                  <a:pt x="103" y="89"/>
                </a:cubicBezTo>
                <a:cubicBezTo>
                  <a:pt x="99" y="92"/>
                  <a:pt x="99" y="92"/>
                  <a:pt x="99" y="92"/>
                </a:cubicBezTo>
                <a:lnTo>
                  <a:pt x="101" y="97"/>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81" name="Group 80"/>
          <p:cNvGrpSpPr/>
          <p:nvPr/>
        </p:nvGrpSpPr>
        <p:grpSpPr>
          <a:xfrm>
            <a:off x="1347420" y="3278907"/>
            <a:ext cx="301788" cy="301788"/>
            <a:chOff x="6790492" y="2068397"/>
            <a:chExt cx="301788" cy="301788"/>
          </a:xfrm>
          <a:solidFill>
            <a:schemeClr val="bg1">
              <a:lumMod val="95000"/>
            </a:schemeClr>
          </a:solidFill>
        </p:grpSpPr>
        <p:sp>
          <p:nvSpPr>
            <p:cNvPr id="82" name="Freeform 109"/>
            <p:cNvSpPr>
              <a:spLocks noEditPoints="1"/>
            </p:cNvSpPr>
            <p:nvPr/>
          </p:nvSpPr>
          <p:spPr bwMode="auto">
            <a:xfrm>
              <a:off x="6790492" y="2068397"/>
              <a:ext cx="301788" cy="301788"/>
            </a:xfrm>
            <a:custGeom>
              <a:avLst/>
              <a:gdLst>
                <a:gd name="T0" fmla="*/ 112 w 144"/>
                <a:gd name="T1" fmla="*/ 0 h 144"/>
                <a:gd name="T2" fmla="*/ 31 w 144"/>
                <a:gd name="T3" fmla="*/ 0 h 144"/>
                <a:gd name="T4" fmla="*/ 0 w 144"/>
                <a:gd name="T5" fmla="*/ 0 h 144"/>
                <a:gd name="T6" fmla="*/ 0 w 144"/>
                <a:gd name="T7" fmla="*/ 144 h 144"/>
                <a:gd name="T8" fmla="*/ 13 w 144"/>
                <a:gd name="T9" fmla="*/ 144 h 144"/>
                <a:gd name="T10" fmla="*/ 130 w 144"/>
                <a:gd name="T11" fmla="*/ 144 h 144"/>
                <a:gd name="T12" fmla="*/ 144 w 144"/>
                <a:gd name="T13" fmla="*/ 144 h 144"/>
                <a:gd name="T14" fmla="*/ 144 w 144"/>
                <a:gd name="T15" fmla="*/ 28 h 144"/>
                <a:gd name="T16" fmla="*/ 115 w 144"/>
                <a:gd name="T17" fmla="*/ 0 h 144"/>
                <a:gd name="T18" fmla="*/ 112 w 144"/>
                <a:gd name="T19" fmla="*/ 0 h 144"/>
                <a:gd name="T20" fmla="*/ 108 w 144"/>
                <a:gd name="T21" fmla="*/ 4 h 144"/>
                <a:gd name="T22" fmla="*/ 108 w 144"/>
                <a:gd name="T23" fmla="*/ 43 h 144"/>
                <a:gd name="T24" fmla="*/ 36 w 144"/>
                <a:gd name="T25" fmla="*/ 43 h 144"/>
                <a:gd name="T26" fmla="*/ 36 w 144"/>
                <a:gd name="T27" fmla="*/ 4 h 144"/>
                <a:gd name="T28" fmla="*/ 108 w 144"/>
                <a:gd name="T29" fmla="*/ 4 h 144"/>
                <a:gd name="T30" fmla="*/ 18 w 144"/>
                <a:gd name="T31" fmla="*/ 140 h 144"/>
                <a:gd name="T32" fmla="*/ 18 w 144"/>
                <a:gd name="T33" fmla="*/ 72 h 144"/>
                <a:gd name="T34" fmla="*/ 126 w 144"/>
                <a:gd name="T35" fmla="*/ 72 h 144"/>
                <a:gd name="T36" fmla="*/ 126 w 144"/>
                <a:gd name="T37" fmla="*/ 140 h 144"/>
                <a:gd name="T38" fmla="*/ 18 w 144"/>
                <a:gd name="T39" fmla="*/ 140 h 144"/>
                <a:gd name="T40" fmla="*/ 139 w 144"/>
                <a:gd name="T41" fmla="*/ 140 h 144"/>
                <a:gd name="T42" fmla="*/ 130 w 144"/>
                <a:gd name="T43" fmla="*/ 140 h 144"/>
                <a:gd name="T44" fmla="*/ 130 w 144"/>
                <a:gd name="T45" fmla="*/ 68 h 144"/>
                <a:gd name="T46" fmla="*/ 13 w 144"/>
                <a:gd name="T47" fmla="*/ 68 h 144"/>
                <a:gd name="T48" fmla="*/ 13 w 144"/>
                <a:gd name="T49" fmla="*/ 140 h 144"/>
                <a:gd name="T50" fmla="*/ 4 w 144"/>
                <a:gd name="T51" fmla="*/ 140 h 144"/>
                <a:gd name="T52" fmla="*/ 4 w 144"/>
                <a:gd name="T53" fmla="*/ 4 h 144"/>
                <a:gd name="T54" fmla="*/ 31 w 144"/>
                <a:gd name="T55" fmla="*/ 4 h 144"/>
                <a:gd name="T56" fmla="*/ 31 w 144"/>
                <a:gd name="T57" fmla="*/ 47 h 144"/>
                <a:gd name="T58" fmla="*/ 112 w 144"/>
                <a:gd name="T59" fmla="*/ 47 h 144"/>
                <a:gd name="T60" fmla="*/ 112 w 144"/>
                <a:gd name="T61" fmla="*/ 4 h 144"/>
                <a:gd name="T62" fmla="*/ 113 w 144"/>
                <a:gd name="T63" fmla="*/ 4 h 144"/>
                <a:gd name="T64" fmla="*/ 139 w 144"/>
                <a:gd name="T65" fmla="*/ 30 h 144"/>
                <a:gd name="T66" fmla="*/ 139 w 144"/>
                <a:gd name="T67" fmla="*/ 14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 h="144">
                  <a:moveTo>
                    <a:pt x="112" y="0"/>
                  </a:moveTo>
                  <a:lnTo>
                    <a:pt x="31" y="0"/>
                  </a:lnTo>
                  <a:lnTo>
                    <a:pt x="0" y="0"/>
                  </a:lnTo>
                  <a:lnTo>
                    <a:pt x="0" y="144"/>
                  </a:lnTo>
                  <a:lnTo>
                    <a:pt x="13" y="144"/>
                  </a:lnTo>
                  <a:lnTo>
                    <a:pt x="130" y="144"/>
                  </a:lnTo>
                  <a:lnTo>
                    <a:pt x="144" y="144"/>
                  </a:lnTo>
                  <a:lnTo>
                    <a:pt x="144" y="28"/>
                  </a:lnTo>
                  <a:lnTo>
                    <a:pt x="115" y="0"/>
                  </a:lnTo>
                  <a:lnTo>
                    <a:pt x="112" y="0"/>
                  </a:lnTo>
                  <a:close/>
                  <a:moveTo>
                    <a:pt x="108" y="4"/>
                  </a:moveTo>
                  <a:lnTo>
                    <a:pt x="108" y="43"/>
                  </a:lnTo>
                  <a:lnTo>
                    <a:pt x="36" y="43"/>
                  </a:lnTo>
                  <a:lnTo>
                    <a:pt x="36" y="4"/>
                  </a:lnTo>
                  <a:lnTo>
                    <a:pt x="108" y="4"/>
                  </a:lnTo>
                  <a:close/>
                  <a:moveTo>
                    <a:pt x="18" y="140"/>
                  </a:moveTo>
                  <a:lnTo>
                    <a:pt x="18" y="72"/>
                  </a:lnTo>
                  <a:lnTo>
                    <a:pt x="126" y="72"/>
                  </a:lnTo>
                  <a:lnTo>
                    <a:pt x="126" y="140"/>
                  </a:lnTo>
                  <a:lnTo>
                    <a:pt x="18" y="140"/>
                  </a:lnTo>
                  <a:close/>
                  <a:moveTo>
                    <a:pt x="139" y="140"/>
                  </a:moveTo>
                  <a:lnTo>
                    <a:pt x="130" y="140"/>
                  </a:lnTo>
                  <a:lnTo>
                    <a:pt x="130" y="68"/>
                  </a:lnTo>
                  <a:lnTo>
                    <a:pt x="13" y="68"/>
                  </a:lnTo>
                  <a:lnTo>
                    <a:pt x="13" y="140"/>
                  </a:lnTo>
                  <a:lnTo>
                    <a:pt x="4" y="140"/>
                  </a:lnTo>
                  <a:lnTo>
                    <a:pt x="4" y="4"/>
                  </a:lnTo>
                  <a:lnTo>
                    <a:pt x="31" y="4"/>
                  </a:lnTo>
                  <a:lnTo>
                    <a:pt x="31" y="47"/>
                  </a:lnTo>
                  <a:lnTo>
                    <a:pt x="112" y="47"/>
                  </a:lnTo>
                  <a:lnTo>
                    <a:pt x="112" y="4"/>
                  </a:lnTo>
                  <a:lnTo>
                    <a:pt x="113" y="4"/>
                  </a:lnTo>
                  <a:lnTo>
                    <a:pt x="139" y="30"/>
                  </a:lnTo>
                  <a:lnTo>
                    <a:pt x="139"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83" name="Rectangle 110"/>
            <p:cNvSpPr>
              <a:spLocks noChangeArrowheads="1"/>
            </p:cNvSpPr>
            <p:nvPr/>
          </p:nvSpPr>
          <p:spPr bwMode="auto">
            <a:xfrm>
              <a:off x="6855460" y="2248631"/>
              <a:ext cx="169756" cy="83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84" name="Rectangle 111"/>
            <p:cNvSpPr>
              <a:spLocks noChangeArrowheads="1"/>
            </p:cNvSpPr>
            <p:nvPr/>
          </p:nvSpPr>
          <p:spPr bwMode="auto">
            <a:xfrm>
              <a:off x="6855460" y="2286355"/>
              <a:ext cx="169756" cy="83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85" name="Rectangle 112"/>
            <p:cNvSpPr>
              <a:spLocks noChangeArrowheads="1"/>
            </p:cNvSpPr>
            <p:nvPr/>
          </p:nvSpPr>
          <p:spPr bwMode="auto">
            <a:xfrm>
              <a:off x="6855460" y="2324078"/>
              <a:ext cx="169756" cy="83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86" name="Freeform 113"/>
            <p:cNvSpPr>
              <a:spLocks noEditPoints="1"/>
            </p:cNvSpPr>
            <p:nvPr/>
          </p:nvSpPr>
          <p:spPr bwMode="auto">
            <a:xfrm>
              <a:off x="6964439" y="2087258"/>
              <a:ext cx="33532" cy="60777"/>
            </a:xfrm>
            <a:custGeom>
              <a:avLst/>
              <a:gdLst>
                <a:gd name="T0" fmla="*/ 16 w 16"/>
                <a:gd name="T1" fmla="*/ 0 h 29"/>
                <a:gd name="T2" fmla="*/ 0 w 16"/>
                <a:gd name="T3" fmla="*/ 0 h 29"/>
                <a:gd name="T4" fmla="*/ 0 w 16"/>
                <a:gd name="T5" fmla="*/ 29 h 29"/>
                <a:gd name="T6" fmla="*/ 16 w 16"/>
                <a:gd name="T7" fmla="*/ 29 h 29"/>
                <a:gd name="T8" fmla="*/ 16 w 16"/>
                <a:gd name="T9" fmla="*/ 0 h 29"/>
                <a:gd name="T10" fmla="*/ 11 w 16"/>
                <a:gd name="T11" fmla="*/ 25 h 29"/>
                <a:gd name="T12" fmla="*/ 5 w 16"/>
                <a:gd name="T13" fmla="*/ 25 h 29"/>
                <a:gd name="T14" fmla="*/ 5 w 16"/>
                <a:gd name="T15" fmla="*/ 5 h 29"/>
                <a:gd name="T16" fmla="*/ 11 w 16"/>
                <a:gd name="T17" fmla="*/ 5 h 29"/>
                <a:gd name="T18" fmla="*/ 11 w 16"/>
                <a:gd name="T19"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9">
                  <a:moveTo>
                    <a:pt x="16" y="0"/>
                  </a:moveTo>
                  <a:lnTo>
                    <a:pt x="0" y="0"/>
                  </a:lnTo>
                  <a:lnTo>
                    <a:pt x="0" y="29"/>
                  </a:lnTo>
                  <a:lnTo>
                    <a:pt x="16" y="29"/>
                  </a:lnTo>
                  <a:lnTo>
                    <a:pt x="16" y="0"/>
                  </a:lnTo>
                  <a:close/>
                  <a:moveTo>
                    <a:pt x="11" y="25"/>
                  </a:moveTo>
                  <a:lnTo>
                    <a:pt x="5" y="25"/>
                  </a:lnTo>
                  <a:lnTo>
                    <a:pt x="5" y="5"/>
                  </a:lnTo>
                  <a:lnTo>
                    <a:pt x="11" y="5"/>
                  </a:lnTo>
                  <a:lnTo>
                    <a:pt x="11"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grpSp>
      <p:sp>
        <p:nvSpPr>
          <p:cNvPr id="28" name="TextBox 27"/>
          <p:cNvSpPr txBox="1"/>
          <p:nvPr/>
        </p:nvSpPr>
        <p:spPr>
          <a:xfrm>
            <a:off x="107525" y="6451247"/>
            <a:ext cx="10035735" cy="261610"/>
          </a:xfrm>
          <a:prstGeom prst="rect">
            <a:avLst/>
          </a:prstGeom>
          <a:noFill/>
        </p:spPr>
        <p:txBody>
          <a:bodyPr wrap="square" rtlCol="0">
            <a:spAutoFit/>
          </a:bodyPr>
          <a:lstStyle/>
          <a:p>
            <a:r>
              <a:rPr lang="en-US" sz="1100" dirty="0" smtClean="0">
                <a:solidFill>
                  <a:srgbClr val="FF0000"/>
                </a:solidFill>
                <a:latin typeface="Lato Light" panose="020F0502020204030203"/>
              </a:rPr>
              <a:t>Quick Note: Just imagine the second image in main memory as a ram icon and not a floppy disk, searching for ram icon that works in power point took forever c:</a:t>
            </a:r>
            <a:endParaRPr lang="en-US" sz="1100" dirty="0">
              <a:solidFill>
                <a:srgbClr val="FF0000"/>
              </a:solidFill>
              <a:latin typeface="Lato Light" panose="020F0502020204030203"/>
            </a:endParaRPr>
          </a:p>
        </p:txBody>
      </p:sp>
    </p:spTree>
    <p:extLst>
      <p:ext uri="{BB962C8B-B14F-4D97-AF65-F5344CB8AC3E}">
        <p14:creationId xmlns:p14="http://schemas.microsoft.com/office/powerpoint/2010/main" val="2914923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oup 121">
            <a:extLst>
              <a:ext uri="{FF2B5EF4-FFF2-40B4-BE49-F238E27FC236}">
                <a16:creationId xmlns="" xmlns:a16="http://schemas.microsoft.com/office/drawing/2014/main" id="{975DF877-7ED6-074F-8C82-59584EBA5F6F}"/>
              </a:ext>
            </a:extLst>
          </p:cNvPr>
          <p:cNvGrpSpPr/>
          <p:nvPr/>
        </p:nvGrpSpPr>
        <p:grpSpPr>
          <a:xfrm>
            <a:off x="743982" y="1436716"/>
            <a:ext cx="6558134" cy="5040285"/>
            <a:chOff x="1484788" y="2873431"/>
            <a:chExt cx="13116267" cy="10080569"/>
          </a:xfrm>
        </p:grpSpPr>
        <p:sp>
          <p:nvSpPr>
            <p:cNvPr id="3" name="Freeform 2">
              <a:extLst>
                <a:ext uri="{FF2B5EF4-FFF2-40B4-BE49-F238E27FC236}">
                  <a16:creationId xmlns="" xmlns:a16="http://schemas.microsoft.com/office/drawing/2014/main" id="{F4D48EFF-F4AB-E646-9FD2-F22D6735FE69}"/>
                </a:ext>
              </a:extLst>
            </p:cNvPr>
            <p:cNvSpPr>
              <a:spLocks noChangeArrowheads="1"/>
            </p:cNvSpPr>
            <p:nvPr/>
          </p:nvSpPr>
          <p:spPr bwMode="auto">
            <a:xfrm>
              <a:off x="1484788" y="3827908"/>
              <a:ext cx="11602745" cy="8530323"/>
            </a:xfrm>
            <a:custGeom>
              <a:avLst/>
              <a:gdLst>
                <a:gd name="connsiteX0" fmla="*/ 9801527 w 10714073"/>
                <a:gd name="connsiteY0" fmla="*/ 0 h 7876973"/>
                <a:gd name="connsiteX1" fmla="*/ 10714073 w 10714073"/>
                <a:gd name="connsiteY1" fmla="*/ 911795 h 7876973"/>
                <a:gd name="connsiteX2" fmla="*/ 5730676 w 10714073"/>
                <a:gd name="connsiteY2" fmla="*/ 5894014 h 7876973"/>
                <a:gd name="connsiteX3" fmla="*/ 5485719 w 10714073"/>
                <a:gd name="connsiteY3" fmla="*/ 6139598 h 7876973"/>
                <a:gd name="connsiteX4" fmla="*/ 4961839 w 10714073"/>
                <a:gd name="connsiteY4" fmla="*/ 6662770 h 7876973"/>
                <a:gd name="connsiteX5" fmla="*/ 3748161 w 10714073"/>
                <a:gd name="connsiteY5" fmla="*/ 7876973 h 7876973"/>
                <a:gd name="connsiteX6" fmla="*/ 0 w 10714073"/>
                <a:gd name="connsiteY6" fmla="*/ 4128553 h 7876973"/>
                <a:gd name="connsiteX7" fmla="*/ 911238 w 10714073"/>
                <a:gd name="connsiteY7" fmla="*/ 3217410 h 7876973"/>
                <a:gd name="connsiteX8" fmla="*/ 2027587 w 10714073"/>
                <a:gd name="connsiteY8" fmla="*/ 4332988 h 7876973"/>
                <a:gd name="connsiteX9" fmla="*/ 3100170 w 10714073"/>
                <a:gd name="connsiteY9" fmla="*/ 5405458 h 7876973"/>
                <a:gd name="connsiteX10" fmla="*/ 3748161 w 10714073"/>
                <a:gd name="connsiteY10" fmla="*/ 6053382 h 7876973"/>
                <a:gd name="connsiteX11" fmla="*/ 4396153 w 10714073"/>
                <a:gd name="connsiteY11" fmla="*/ 5405458 h 7876973"/>
                <a:gd name="connsiteX12" fmla="*/ 8343546 w 10714073"/>
                <a:gd name="connsiteY12" fmla="*/ 1457828 h 787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14073" h="7876973">
                  <a:moveTo>
                    <a:pt x="9801527" y="0"/>
                  </a:moveTo>
                  <a:lnTo>
                    <a:pt x="10714073" y="911795"/>
                  </a:lnTo>
                  <a:lnTo>
                    <a:pt x="5730676" y="5894014"/>
                  </a:lnTo>
                  <a:lnTo>
                    <a:pt x="5485719" y="6139598"/>
                  </a:lnTo>
                  <a:lnTo>
                    <a:pt x="4961839" y="6662770"/>
                  </a:lnTo>
                  <a:lnTo>
                    <a:pt x="3748161" y="7876973"/>
                  </a:lnTo>
                  <a:lnTo>
                    <a:pt x="0" y="4128553"/>
                  </a:lnTo>
                  <a:lnTo>
                    <a:pt x="911238" y="3217410"/>
                  </a:lnTo>
                  <a:lnTo>
                    <a:pt x="2027587" y="4332988"/>
                  </a:lnTo>
                  <a:lnTo>
                    <a:pt x="3100170" y="5405458"/>
                  </a:lnTo>
                  <a:lnTo>
                    <a:pt x="3748161" y="6053382"/>
                  </a:lnTo>
                  <a:lnTo>
                    <a:pt x="4396153" y="5405458"/>
                  </a:lnTo>
                  <a:lnTo>
                    <a:pt x="8343546" y="1457828"/>
                  </a:lnTo>
                  <a:close/>
                </a:path>
              </a:pathLst>
            </a:custGeom>
            <a:solidFill>
              <a:schemeClr val="accent1"/>
            </a:solidFill>
            <a:ln>
              <a:noFill/>
            </a:ln>
            <a:effectLst/>
          </p:spPr>
          <p:txBody>
            <a:bodyPr wrap="square" anchor="ctr">
              <a:noAutofit/>
            </a:bodyPr>
            <a:lstStyle/>
            <a:p>
              <a:endParaRPr lang="en-US" sz="3266" dirty="0">
                <a:latin typeface="Lato Light" panose="020F0502020204030203" pitchFamily="34" charset="0"/>
              </a:endParaRPr>
            </a:p>
          </p:txBody>
        </p:sp>
        <p:sp>
          <p:nvSpPr>
            <p:cNvPr id="4" name="Freeform 3">
              <a:extLst>
                <a:ext uri="{FF2B5EF4-FFF2-40B4-BE49-F238E27FC236}">
                  <a16:creationId xmlns="" xmlns:a16="http://schemas.microsoft.com/office/drawing/2014/main" id="{911BE0E9-4B45-3B47-A122-02FC08938881}"/>
                </a:ext>
              </a:extLst>
            </p:cNvPr>
            <p:cNvSpPr>
              <a:spLocks noChangeArrowheads="1"/>
            </p:cNvSpPr>
            <p:nvPr/>
          </p:nvSpPr>
          <p:spPr bwMode="auto">
            <a:xfrm>
              <a:off x="3680710" y="5406227"/>
              <a:ext cx="7186654" cy="5071831"/>
            </a:xfrm>
            <a:custGeom>
              <a:avLst/>
              <a:gdLst>
                <a:gd name="T0" fmla="*/ 10161 w 10162"/>
                <a:gd name="T1" fmla="*/ 516 h 7169"/>
                <a:gd name="T2" fmla="*/ 10161 w 10162"/>
                <a:gd name="T3" fmla="*/ 2301 h 7169"/>
                <a:gd name="T4" fmla="*/ 5294 w 10162"/>
                <a:gd name="T5" fmla="*/ 7168 h 7169"/>
                <a:gd name="T6" fmla="*/ 517 w 10162"/>
                <a:gd name="T7" fmla="*/ 7168 h 7169"/>
                <a:gd name="T8" fmla="*/ 517 w 10162"/>
                <a:gd name="T9" fmla="*/ 7168 h 7169"/>
                <a:gd name="T10" fmla="*/ 0 w 10162"/>
                <a:gd name="T11" fmla="*/ 6651 h 7169"/>
                <a:gd name="T12" fmla="*/ 0 w 10162"/>
                <a:gd name="T13" fmla="*/ 516 h 7169"/>
                <a:gd name="T14" fmla="*/ 0 w 10162"/>
                <a:gd name="T15" fmla="*/ 516 h 7169"/>
                <a:gd name="T16" fmla="*/ 517 w 10162"/>
                <a:gd name="T17" fmla="*/ 0 h 7169"/>
                <a:gd name="T18" fmla="*/ 9644 w 10162"/>
                <a:gd name="T19" fmla="*/ 0 h 7169"/>
                <a:gd name="T20" fmla="*/ 9644 w 10162"/>
                <a:gd name="T21" fmla="*/ 0 h 7169"/>
                <a:gd name="T22" fmla="*/ 9669 w 10162"/>
                <a:gd name="T23" fmla="*/ 0 h 7169"/>
                <a:gd name="T24" fmla="*/ 9669 w 10162"/>
                <a:gd name="T25" fmla="*/ 0 h 7169"/>
                <a:gd name="T26" fmla="*/ 10161 w 10162"/>
                <a:gd name="T27" fmla="*/ 516 h 7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62" h="7169">
                  <a:moveTo>
                    <a:pt x="10161" y="516"/>
                  </a:moveTo>
                  <a:lnTo>
                    <a:pt x="10161" y="2301"/>
                  </a:lnTo>
                  <a:lnTo>
                    <a:pt x="5294" y="7168"/>
                  </a:lnTo>
                  <a:lnTo>
                    <a:pt x="517" y="7168"/>
                  </a:lnTo>
                  <a:lnTo>
                    <a:pt x="517" y="7168"/>
                  </a:lnTo>
                  <a:cubicBezTo>
                    <a:pt x="231" y="7168"/>
                    <a:pt x="0" y="6936"/>
                    <a:pt x="0" y="6651"/>
                  </a:cubicBezTo>
                  <a:lnTo>
                    <a:pt x="0" y="516"/>
                  </a:lnTo>
                  <a:lnTo>
                    <a:pt x="0" y="516"/>
                  </a:lnTo>
                  <a:cubicBezTo>
                    <a:pt x="0" y="231"/>
                    <a:pt x="231" y="0"/>
                    <a:pt x="517" y="0"/>
                  </a:cubicBezTo>
                  <a:lnTo>
                    <a:pt x="9644" y="0"/>
                  </a:lnTo>
                  <a:lnTo>
                    <a:pt x="9644" y="0"/>
                  </a:lnTo>
                  <a:cubicBezTo>
                    <a:pt x="9653" y="0"/>
                    <a:pt x="9661" y="0"/>
                    <a:pt x="9669" y="0"/>
                  </a:cubicBezTo>
                  <a:lnTo>
                    <a:pt x="9669" y="0"/>
                  </a:lnTo>
                  <a:cubicBezTo>
                    <a:pt x="9944" y="13"/>
                    <a:pt x="10161" y="239"/>
                    <a:pt x="10161" y="516"/>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5" name="Freeform 4">
              <a:extLst>
                <a:ext uri="{FF2B5EF4-FFF2-40B4-BE49-F238E27FC236}">
                  <a16:creationId xmlns="" xmlns:a16="http://schemas.microsoft.com/office/drawing/2014/main" id="{5420B25D-0AEE-AD44-AE5C-2AEBAB1B7E1F}"/>
                </a:ext>
              </a:extLst>
            </p:cNvPr>
            <p:cNvSpPr>
              <a:spLocks noChangeArrowheads="1"/>
            </p:cNvSpPr>
            <p:nvPr/>
          </p:nvSpPr>
          <p:spPr bwMode="auto">
            <a:xfrm>
              <a:off x="3961440" y="4866602"/>
              <a:ext cx="6625196" cy="4816056"/>
            </a:xfrm>
            <a:custGeom>
              <a:avLst/>
              <a:gdLst>
                <a:gd name="T0" fmla="*/ 9365 w 9366"/>
                <a:gd name="T1" fmla="*/ 0 h 6808"/>
                <a:gd name="T2" fmla="*/ 9365 w 9366"/>
                <a:gd name="T3" fmla="*/ 3462 h 6808"/>
                <a:gd name="T4" fmla="*/ 6018 w 9366"/>
                <a:gd name="T5" fmla="*/ 6807 h 6808"/>
                <a:gd name="T6" fmla="*/ 0 w 9366"/>
                <a:gd name="T7" fmla="*/ 6807 h 6808"/>
                <a:gd name="T8" fmla="*/ 0 w 9366"/>
                <a:gd name="T9" fmla="*/ 0 h 6808"/>
                <a:gd name="T10" fmla="*/ 9365 w 9366"/>
                <a:gd name="T11" fmla="*/ 0 h 6808"/>
              </a:gdLst>
              <a:ahLst/>
              <a:cxnLst>
                <a:cxn ang="0">
                  <a:pos x="T0" y="T1"/>
                </a:cxn>
                <a:cxn ang="0">
                  <a:pos x="T2" y="T3"/>
                </a:cxn>
                <a:cxn ang="0">
                  <a:pos x="T4" y="T5"/>
                </a:cxn>
                <a:cxn ang="0">
                  <a:pos x="T6" y="T7"/>
                </a:cxn>
                <a:cxn ang="0">
                  <a:pos x="T8" y="T9"/>
                </a:cxn>
                <a:cxn ang="0">
                  <a:pos x="T10" y="T11"/>
                </a:cxn>
              </a:cxnLst>
              <a:rect l="0" t="0" r="r" b="b"/>
              <a:pathLst>
                <a:path w="9366" h="6808">
                  <a:moveTo>
                    <a:pt x="9365" y="0"/>
                  </a:moveTo>
                  <a:lnTo>
                    <a:pt x="9365" y="3462"/>
                  </a:lnTo>
                  <a:lnTo>
                    <a:pt x="6018" y="6807"/>
                  </a:lnTo>
                  <a:lnTo>
                    <a:pt x="0" y="6807"/>
                  </a:lnTo>
                  <a:lnTo>
                    <a:pt x="0" y="0"/>
                  </a:lnTo>
                  <a:lnTo>
                    <a:pt x="9365" y="0"/>
                  </a:ln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6" name="Freeform 5">
              <a:extLst>
                <a:ext uri="{FF2B5EF4-FFF2-40B4-BE49-F238E27FC236}">
                  <a16:creationId xmlns="" xmlns:a16="http://schemas.microsoft.com/office/drawing/2014/main" id="{44F82A5C-9B2B-2442-B88B-BDF6890F3EBE}"/>
                </a:ext>
              </a:extLst>
            </p:cNvPr>
            <p:cNvSpPr>
              <a:spLocks noChangeArrowheads="1"/>
            </p:cNvSpPr>
            <p:nvPr/>
          </p:nvSpPr>
          <p:spPr bwMode="auto">
            <a:xfrm>
              <a:off x="3961440" y="4866604"/>
              <a:ext cx="6625196" cy="583292"/>
            </a:xfrm>
            <a:custGeom>
              <a:avLst/>
              <a:gdLst>
                <a:gd name="T0" fmla="*/ 0 w 9366"/>
                <a:gd name="T1" fmla="*/ 822 h 823"/>
                <a:gd name="T2" fmla="*/ 9365 w 9366"/>
                <a:gd name="T3" fmla="*/ 822 h 823"/>
                <a:gd name="T4" fmla="*/ 9365 w 9366"/>
                <a:gd name="T5" fmla="*/ 0 h 823"/>
                <a:gd name="T6" fmla="*/ 0 w 9366"/>
                <a:gd name="T7" fmla="*/ 0 h 823"/>
                <a:gd name="T8" fmla="*/ 0 w 9366"/>
                <a:gd name="T9" fmla="*/ 822 h 823"/>
              </a:gdLst>
              <a:ahLst/>
              <a:cxnLst>
                <a:cxn ang="0">
                  <a:pos x="T0" y="T1"/>
                </a:cxn>
                <a:cxn ang="0">
                  <a:pos x="T2" y="T3"/>
                </a:cxn>
                <a:cxn ang="0">
                  <a:pos x="T4" y="T5"/>
                </a:cxn>
                <a:cxn ang="0">
                  <a:pos x="T6" y="T7"/>
                </a:cxn>
                <a:cxn ang="0">
                  <a:pos x="T8" y="T9"/>
                </a:cxn>
              </a:cxnLst>
              <a:rect l="0" t="0" r="r" b="b"/>
              <a:pathLst>
                <a:path w="9366" h="823">
                  <a:moveTo>
                    <a:pt x="0" y="822"/>
                  </a:moveTo>
                  <a:lnTo>
                    <a:pt x="9365" y="822"/>
                  </a:lnTo>
                  <a:lnTo>
                    <a:pt x="9365" y="0"/>
                  </a:lnTo>
                  <a:lnTo>
                    <a:pt x="0" y="0"/>
                  </a:lnTo>
                  <a:lnTo>
                    <a:pt x="0" y="822"/>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7" name="Freeform 6">
              <a:extLst>
                <a:ext uri="{FF2B5EF4-FFF2-40B4-BE49-F238E27FC236}">
                  <a16:creationId xmlns="" xmlns:a16="http://schemas.microsoft.com/office/drawing/2014/main" id="{73E9D759-6FF4-624D-A64D-040F1EC66D59}"/>
                </a:ext>
              </a:extLst>
            </p:cNvPr>
            <p:cNvSpPr>
              <a:spLocks noChangeArrowheads="1"/>
            </p:cNvSpPr>
            <p:nvPr/>
          </p:nvSpPr>
          <p:spPr bwMode="auto">
            <a:xfrm>
              <a:off x="4239048" y="5047518"/>
              <a:ext cx="945121" cy="221464"/>
            </a:xfrm>
            <a:custGeom>
              <a:avLst/>
              <a:gdLst>
                <a:gd name="T0" fmla="*/ 1195 w 1337"/>
                <a:gd name="T1" fmla="*/ 311 h 312"/>
                <a:gd name="T2" fmla="*/ 140 w 1337"/>
                <a:gd name="T3" fmla="*/ 311 h 312"/>
                <a:gd name="T4" fmla="*/ 140 w 1337"/>
                <a:gd name="T5" fmla="*/ 311 h 312"/>
                <a:gd name="T6" fmla="*/ 0 w 1337"/>
                <a:gd name="T7" fmla="*/ 170 h 312"/>
                <a:gd name="T8" fmla="*/ 0 w 1337"/>
                <a:gd name="T9" fmla="*/ 140 h 312"/>
                <a:gd name="T10" fmla="*/ 0 w 1337"/>
                <a:gd name="T11" fmla="*/ 140 h 312"/>
                <a:gd name="T12" fmla="*/ 140 w 1337"/>
                <a:gd name="T13" fmla="*/ 0 h 312"/>
                <a:gd name="T14" fmla="*/ 1195 w 1337"/>
                <a:gd name="T15" fmla="*/ 0 h 312"/>
                <a:gd name="T16" fmla="*/ 1195 w 1337"/>
                <a:gd name="T17" fmla="*/ 0 h 312"/>
                <a:gd name="T18" fmla="*/ 1336 w 1337"/>
                <a:gd name="T19" fmla="*/ 140 h 312"/>
                <a:gd name="T20" fmla="*/ 1336 w 1337"/>
                <a:gd name="T21" fmla="*/ 170 h 312"/>
                <a:gd name="T22" fmla="*/ 1336 w 1337"/>
                <a:gd name="T23" fmla="*/ 170 h 312"/>
                <a:gd name="T24" fmla="*/ 1195 w 1337"/>
                <a:gd name="T25" fmla="*/ 311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7" h="312">
                  <a:moveTo>
                    <a:pt x="1195" y="311"/>
                  </a:moveTo>
                  <a:lnTo>
                    <a:pt x="140" y="311"/>
                  </a:lnTo>
                  <a:lnTo>
                    <a:pt x="140" y="311"/>
                  </a:lnTo>
                  <a:cubicBezTo>
                    <a:pt x="63" y="311"/>
                    <a:pt x="0" y="248"/>
                    <a:pt x="0" y="170"/>
                  </a:cubicBezTo>
                  <a:lnTo>
                    <a:pt x="0" y="140"/>
                  </a:lnTo>
                  <a:lnTo>
                    <a:pt x="0" y="140"/>
                  </a:lnTo>
                  <a:cubicBezTo>
                    <a:pt x="0" y="63"/>
                    <a:pt x="63" y="0"/>
                    <a:pt x="140" y="0"/>
                  </a:cubicBezTo>
                  <a:lnTo>
                    <a:pt x="1195" y="0"/>
                  </a:lnTo>
                  <a:lnTo>
                    <a:pt x="1195" y="0"/>
                  </a:lnTo>
                  <a:cubicBezTo>
                    <a:pt x="1273" y="0"/>
                    <a:pt x="1336" y="63"/>
                    <a:pt x="1336" y="140"/>
                  </a:cubicBezTo>
                  <a:lnTo>
                    <a:pt x="1336" y="170"/>
                  </a:lnTo>
                  <a:lnTo>
                    <a:pt x="1336" y="170"/>
                  </a:lnTo>
                  <a:cubicBezTo>
                    <a:pt x="1336" y="248"/>
                    <a:pt x="1273" y="311"/>
                    <a:pt x="1195" y="311"/>
                  </a:cubicBezTo>
                </a:path>
              </a:pathLst>
            </a:custGeom>
            <a:solidFill>
              <a:schemeClr val="accent5">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8" name="Freeform 7">
              <a:extLst>
                <a:ext uri="{FF2B5EF4-FFF2-40B4-BE49-F238E27FC236}">
                  <a16:creationId xmlns="" xmlns:a16="http://schemas.microsoft.com/office/drawing/2014/main" id="{E3B8AA44-294D-0C48-85DB-48A9311A72EC}"/>
                </a:ext>
              </a:extLst>
            </p:cNvPr>
            <p:cNvSpPr>
              <a:spLocks noChangeArrowheads="1"/>
            </p:cNvSpPr>
            <p:nvPr/>
          </p:nvSpPr>
          <p:spPr bwMode="auto">
            <a:xfrm>
              <a:off x="10873604" y="10019533"/>
              <a:ext cx="3118" cy="3120"/>
            </a:xfrm>
            <a:custGeom>
              <a:avLst/>
              <a:gdLst>
                <a:gd name="T0" fmla="*/ 1 w 3"/>
                <a:gd name="T1" fmla="*/ 0 h 2"/>
                <a:gd name="T2" fmla="*/ 1 w 3"/>
                <a:gd name="T3" fmla="*/ 0 h 2"/>
                <a:gd name="T4" fmla="*/ 2 w 3"/>
                <a:gd name="T5" fmla="*/ 0 h 2"/>
                <a:gd name="T6" fmla="*/ 2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lnTo>
                    <a:pt x="1" y="0"/>
                  </a:lnTo>
                  <a:cubicBezTo>
                    <a:pt x="2" y="0"/>
                    <a:pt x="2" y="0"/>
                    <a:pt x="2" y="0"/>
                  </a:cubicBezTo>
                  <a:lnTo>
                    <a:pt x="2" y="0"/>
                  </a:lnTo>
                  <a:cubicBezTo>
                    <a:pt x="0" y="1"/>
                    <a:pt x="0" y="1"/>
                    <a:pt x="1" y="0"/>
                  </a:cubicBezTo>
                </a:path>
              </a:pathLst>
            </a:custGeom>
            <a:solidFill>
              <a:srgbClr val="3236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nvGrpSpPr>
            <p:cNvPr id="80" name="Group 79">
              <a:extLst>
                <a:ext uri="{FF2B5EF4-FFF2-40B4-BE49-F238E27FC236}">
                  <a16:creationId xmlns="" xmlns:a16="http://schemas.microsoft.com/office/drawing/2014/main" id="{9CC7ACA6-BD1B-B644-9C9D-42D02BAE59C5}"/>
                </a:ext>
              </a:extLst>
            </p:cNvPr>
            <p:cNvGrpSpPr/>
            <p:nvPr/>
          </p:nvGrpSpPr>
          <p:grpSpPr>
            <a:xfrm>
              <a:off x="9884204" y="8423199"/>
              <a:ext cx="1786124" cy="1044712"/>
              <a:chOff x="11022943" y="7663677"/>
              <a:chExt cx="610625" cy="357157"/>
            </a:xfrm>
          </p:grpSpPr>
          <p:sp>
            <p:nvSpPr>
              <p:cNvPr id="9" name="Freeform 8">
                <a:extLst>
                  <a:ext uri="{FF2B5EF4-FFF2-40B4-BE49-F238E27FC236}">
                    <a16:creationId xmlns="" xmlns:a16="http://schemas.microsoft.com/office/drawing/2014/main" id="{B6A11D0E-CD99-A44F-B399-464D2417077F}"/>
                  </a:ext>
                </a:extLst>
              </p:cNvPr>
              <p:cNvSpPr>
                <a:spLocks noChangeArrowheads="1"/>
              </p:cNvSpPr>
              <p:nvPr/>
            </p:nvSpPr>
            <p:spPr bwMode="auto">
              <a:xfrm>
                <a:off x="11022944" y="7663677"/>
                <a:ext cx="610624" cy="357157"/>
              </a:xfrm>
              <a:custGeom>
                <a:avLst/>
                <a:gdLst>
                  <a:gd name="T0" fmla="*/ 0 w 936"/>
                  <a:gd name="T1" fmla="*/ 544 h 545"/>
                  <a:gd name="T2" fmla="*/ 935 w 936"/>
                  <a:gd name="T3" fmla="*/ 21 h 545"/>
                  <a:gd name="T4" fmla="*/ 613 w 936"/>
                  <a:gd name="T5" fmla="*/ 0 h 545"/>
                  <a:gd name="T6" fmla="*/ 0 w 936"/>
                  <a:gd name="T7" fmla="*/ 544 h 545"/>
                </a:gdLst>
                <a:ahLst/>
                <a:cxnLst>
                  <a:cxn ang="0">
                    <a:pos x="T0" y="T1"/>
                  </a:cxn>
                  <a:cxn ang="0">
                    <a:pos x="T2" y="T3"/>
                  </a:cxn>
                  <a:cxn ang="0">
                    <a:pos x="T4" y="T5"/>
                  </a:cxn>
                  <a:cxn ang="0">
                    <a:pos x="T6" y="T7"/>
                  </a:cxn>
                </a:cxnLst>
                <a:rect l="0" t="0" r="r" b="b"/>
                <a:pathLst>
                  <a:path w="936" h="545">
                    <a:moveTo>
                      <a:pt x="0" y="544"/>
                    </a:moveTo>
                    <a:lnTo>
                      <a:pt x="935" y="21"/>
                    </a:lnTo>
                    <a:lnTo>
                      <a:pt x="613" y="0"/>
                    </a:lnTo>
                    <a:lnTo>
                      <a:pt x="0" y="544"/>
                    </a:ln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0" name="Freeform 9">
                <a:extLst>
                  <a:ext uri="{FF2B5EF4-FFF2-40B4-BE49-F238E27FC236}">
                    <a16:creationId xmlns="" xmlns:a16="http://schemas.microsoft.com/office/drawing/2014/main" id="{122BF240-D381-2443-86F5-61EABE003647}"/>
                  </a:ext>
                </a:extLst>
              </p:cNvPr>
              <p:cNvSpPr>
                <a:spLocks noChangeArrowheads="1"/>
              </p:cNvSpPr>
              <p:nvPr/>
            </p:nvSpPr>
            <p:spPr bwMode="auto">
              <a:xfrm>
                <a:off x="11022944" y="7712643"/>
                <a:ext cx="345636" cy="308191"/>
              </a:xfrm>
              <a:custGeom>
                <a:avLst/>
                <a:gdLst>
                  <a:gd name="T0" fmla="*/ 0 w 530"/>
                  <a:gd name="T1" fmla="*/ 469 h 470"/>
                  <a:gd name="T2" fmla="*/ 287 w 530"/>
                  <a:gd name="T3" fmla="*/ 6 h 470"/>
                  <a:gd name="T4" fmla="*/ 529 w 530"/>
                  <a:gd name="T5" fmla="*/ 0 h 470"/>
                  <a:gd name="T6" fmla="*/ 0 w 530"/>
                  <a:gd name="T7" fmla="*/ 469 h 470"/>
                </a:gdLst>
                <a:ahLst/>
                <a:cxnLst>
                  <a:cxn ang="0">
                    <a:pos x="T0" y="T1"/>
                  </a:cxn>
                  <a:cxn ang="0">
                    <a:pos x="T2" y="T3"/>
                  </a:cxn>
                  <a:cxn ang="0">
                    <a:pos x="T4" y="T5"/>
                  </a:cxn>
                  <a:cxn ang="0">
                    <a:pos x="T6" y="T7"/>
                  </a:cxn>
                </a:cxnLst>
                <a:rect l="0" t="0" r="r" b="b"/>
                <a:pathLst>
                  <a:path w="530" h="470">
                    <a:moveTo>
                      <a:pt x="0" y="469"/>
                    </a:moveTo>
                    <a:lnTo>
                      <a:pt x="287" y="6"/>
                    </a:lnTo>
                    <a:lnTo>
                      <a:pt x="529" y="0"/>
                    </a:lnTo>
                    <a:lnTo>
                      <a:pt x="0" y="469"/>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1" name="Freeform 10">
                <a:extLst>
                  <a:ext uri="{FF2B5EF4-FFF2-40B4-BE49-F238E27FC236}">
                    <a16:creationId xmlns="" xmlns:a16="http://schemas.microsoft.com/office/drawing/2014/main" id="{8AD6381B-E680-6C4C-B5D1-D1EA9E57D4C3}"/>
                  </a:ext>
                </a:extLst>
              </p:cNvPr>
              <p:cNvSpPr>
                <a:spLocks noChangeArrowheads="1"/>
              </p:cNvSpPr>
              <p:nvPr/>
            </p:nvSpPr>
            <p:spPr bwMode="auto">
              <a:xfrm>
                <a:off x="11022943" y="7755848"/>
                <a:ext cx="483891" cy="262108"/>
              </a:xfrm>
              <a:custGeom>
                <a:avLst/>
                <a:gdLst>
                  <a:gd name="T0" fmla="*/ 720 w 740"/>
                  <a:gd name="T1" fmla="*/ 0 h 403"/>
                  <a:gd name="T2" fmla="*/ 739 w 740"/>
                  <a:gd name="T3" fmla="*/ 117 h 403"/>
                  <a:gd name="T4" fmla="*/ 0 w 740"/>
                  <a:gd name="T5" fmla="*/ 402 h 403"/>
                  <a:gd name="T6" fmla="*/ 720 w 740"/>
                  <a:gd name="T7" fmla="*/ 0 h 403"/>
                </a:gdLst>
                <a:ahLst/>
                <a:cxnLst>
                  <a:cxn ang="0">
                    <a:pos x="T0" y="T1"/>
                  </a:cxn>
                  <a:cxn ang="0">
                    <a:pos x="T2" y="T3"/>
                  </a:cxn>
                  <a:cxn ang="0">
                    <a:pos x="T4" y="T5"/>
                  </a:cxn>
                  <a:cxn ang="0">
                    <a:pos x="T6" y="T7"/>
                  </a:cxn>
                </a:cxnLst>
                <a:rect l="0" t="0" r="r" b="b"/>
                <a:pathLst>
                  <a:path w="740" h="403">
                    <a:moveTo>
                      <a:pt x="720" y="0"/>
                    </a:moveTo>
                    <a:lnTo>
                      <a:pt x="739" y="117"/>
                    </a:lnTo>
                    <a:lnTo>
                      <a:pt x="0" y="402"/>
                    </a:lnTo>
                    <a:lnTo>
                      <a:pt x="720" y="0"/>
                    </a:lnTo>
                  </a:path>
                </a:pathLst>
              </a:custGeom>
              <a:solidFill>
                <a:schemeClr val="bg1">
                  <a:lumMod val="65000"/>
                </a:schemeClr>
              </a:solidFill>
              <a:ln>
                <a:noFill/>
              </a:ln>
              <a:effectLst/>
            </p:spPr>
            <p:txBody>
              <a:bodyPr wrap="none" anchor="ctr"/>
              <a:lstStyle/>
              <a:p>
                <a:endParaRPr lang="en-US" sz="3266" dirty="0">
                  <a:latin typeface="Lato Light" panose="020F0502020204030203" pitchFamily="34" charset="0"/>
                </a:endParaRPr>
              </a:p>
            </p:txBody>
          </p:sp>
        </p:grpSp>
        <p:sp>
          <p:nvSpPr>
            <p:cNvPr id="12" name="Freeform 12">
              <a:extLst>
                <a:ext uri="{FF2B5EF4-FFF2-40B4-BE49-F238E27FC236}">
                  <a16:creationId xmlns="" xmlns:a16="http://schemas.microsoft.com/office/drawing/2014/main" id="{7B78345F-5957-2E4C-BA04-7DB718AF358C}"/>
                </a:ext>
              </a:extLst>
            </p:cNvPr>
            <p:cNvSpPr>
              <a:spLocks noChangeArrowheads="1"/>
            </p:cNvSpPr>
            <p:nvPr/>
          </p:nvSpPr>
          <p:spPr bwMode="auto">
            <a:xfrm>
              <a:off x="12763842" y="5259623"/>
              <a:ext cx="1232086" cy="1197775"/>
            </a:xfrm>
            <a:custGeom>
              <a:avLst/>
              <a:gdLst>
                <a:gd name="T0" fmla="*/ 1370 w 1740"/>
                <a:gd name="T1" fmla="*/ 1127 h 1693"/>
                <a:gd name="T2" fmla="*/ 1370 w 1740"/>
                <a:gd name="T3" fmla="*/ 1127 h 1693"/>
                <a:gd name="T4" fmla="*/ 782 w 1740"/>
                <a:gd name="T5" fmla="*/ 1467 h 1693"/>
                <a:gd name="T6" fmla="*/ 782 w 1740"/>
                <a:gd name="T7" fmla="*/ 1467 h 1693"/>
                <a:gd name="T8" fmla="*/ 612 w 1740"/>
                <a:gd name="T9" fmla="*/ 1427 h 1693"/>
                <a:gd name="T10" fmla="*/ 612 w 1740"/>
                <a:gd name="T11" fmla="*/ 1427 h 1693"/>
                <a:gd name="T12" fmla="*/ 575 w 1740"/>
                <a:gd name="T13" fmla="*/ 1411 h 1693"/>
                <a:gd name="T14" fmla="*/ 575 w 1740"/>
                <a:gd name="T15" fmla="*/ 1411 h 1693"/>
                <a:gd name="T16" fmla="*/ 301 w 1740"/>
                <a:gd name="T17" fmla="*/ 1149 h 1693"/>
                <a:gd name="T18" fmla="*/ 301 w 1740"/>
                <a:gd name="T19" fmla="*/ 1149 h 1693"/>
                <a:gd name="T20" fmla="*/ 291 w 1740"/>
                <a:gd name="T21" fmla="*/ 616 h 1693"/>
                <a:gd name="T22" fmla="*/ 291 w 1740"/>
                <a:gd name="T23" fmla="*/ 616 h 1693"/>
                <a:gd name="T24" fmla="*/ 396 w 1740"/>
                <a:gd name="T25" fmla="*/ 462 h 1693"/>
                <a:gd name="T26" fmla="*/ 396 w 1740"/>
                <a:gd name="T27" fmla="*/ 462 h 1693"/>
                <a:gd name="T28" fmla="*/ 1086 w 1740"/>
                <a:gd name="T29" fmla="*/ 331 h 1693"/>
                <a:gd name="T30" fmla="*/ 1086 w 1740"/>
                <a:gd name="T31" fmla="*/ 331 h 1693"/>
                <a:gd name="T32" fmla="*/ 1370 w 1740"/>
                <a:gd name="T33" fmla="*/ 1127 h 1693"/>
                <a:gd name="T34" fmla="*/ 1171 w 1740"/>
                <a:gd name="T35" fmla="*/ 152 h 1693"/>
                <a:gd name="T36" fmla="*/ 1171 w 1740"/>
                <a:gd name="T37" fmla="*/ 152 h 1693"/>
                <a:gd name="T38" fmla="*/ 250 w 1740"/>
                <a:gd name="T39" fmla="*/ 325 h 1693"/>
                <a:gd name="T40" fmla="*/ 250 w 1740"/>
                <a:gd name="T41" fmla="*/ 325 h 1693"/>
                <a:gd name="T42" fmla="*/ 111 w 1740"/>
                <a:gd name="T43" fmla="*/ 531 h 1693"/>
                <a:gd name="T44" fmla="*/ 111 w 1740"/>
                <a:gd name="T45" fmla="*/ 531 h 1693"/>
                <a:gd name="T46" fmla="*/ 125 w 1740"/>
                <a:gd name="T47" fmla="*/ 1241 h 1693"/>
                <a:gd name="T48" fmla="*/ 125 w 1740"/>
                <a:gd name="T49" fmla="*/ 1241 h 1693"/>
                <a:gd name="T50" fmla="*/ 490 w 1740"/>
                <a:gd name="T51" fmla="*/ 1592 h 1693"/>
                <a:gd name="T52" fmla="*/ 490 w 1740"/>
                <a:gd name="T53" fmla="*/ 1592 h 1693"/>
                <a:gd name="T54" fmla="*/ 539 w 1740"/>
                <a:gd name="T55" fmla="*/ 1613 h 1693"/>
                <a:gd name="T56" fmla="*/ 539 w 1740"/>
                <a:gd name="T57" fmla="*/ 1613 h 1693"/>
                <a:gd name="T58" fmla="*/ 767 w 1740"/>
                <a:gd name="T59" fmla="*/ 1666 h 1693"/>
                <a:gd name="T60" fmla="*/ 767 w 1740"/>
                <a:gd name="T61" fmla="*/ 1666 h 1693"/>
                <a:gd name="T62" fmla="*/ 1551 w 1740"/>
                <a:gd name="T63" fmla="*/ 1212 h 1693"/>
                <a:gd name="T64" fmla="*/ 1551 w 1740"/>
                <a:gd name="T65" fmla="*/ 1212 h 1693"/>
                <a:gd name="T66" fmla="*/ 1171 w 1740"/>
                <a:gd name="T67" fmla="*/ 152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40" h="1693">
                  <a:moveTo>
                    <a:pt x="1370" y="1127"/>
                  </a:moveTo>
                  <a:lnTo>
                    <a:pt x="1370" y="1127"/>
                  </a:lnTo>
                  <a:cubicBezTo>
                    <a:pt x="1261" y="1358"/>
                    <a:pt x="1023" y="1487"/>
                    <a:pt x="782" y="1467"/>
                  </a:cubicBezTo>
                  <a:lnTo>
                    <a:pt x="782" y="1467"/>
                  </a:lnTo>
                  <a:cubicBezTo>
                    <a:pt x="725" y="1463"/>
                    <a:pt x="668" y="1450"/>
                    <a:pt x="612" y="1427"/>
                  </a:cubicBezTo>
                  <a:lnTo>
                    <a:pt x="612" y="1427"/>
                  </a:lnTo>
                  <a:cubicBezTo>
                    <a:pt x="600" y="1423"/>
                    <a:pt x="587" y="1417"/>
                    <a:pt x="575" y="1411"/>
                  </a:cubicBezTo>
                  <a:lnTo>
                    <a:pt x="575" y="1411"/>
                  </a:lnTo>
                  <a:cubicBezTo>
                    <a:pt x="453" y="1354"/>
                    <a:pt x="359" y="1260"/>
                    <a:pt x="301" y="1149"/>
                  </a:cubicBezTo>
                  <a:lnTo>
                    <a:pt x="301" y="1149"/>
                  </a:lnTo>
                  <a:cubicBezTo>
                    <a:pt x="217" y="989"/>
                    <a:pt x="207" y="792"/>
                    <a:pt x="291" y="616"/>
                  </a:cubicBezTo>
                  <a:lnTo>
                    <a:pt x="291" y="616"/>
                  </a:lnTo>
                  <a:cubicBezTo>
                    <a:pt x="318" y="558"/>
                    <a:pt x="354" y="506"/>
                    <a:pt x="396" y="462"/>
                  </a:cubicBezTo>
                  <a:lnTo>
                    <a:pt x="396" y="462"/>
                  </a:lnTo>
                  <a:cubicBezTo>
                    <a:pt x="569" y="279"/>
                    <a:pt x="846" y="218"/>
                    <a:pt x="1086" y="331"/>
                  </a:cubicBezTo>
                  <a:lnTo>
                    <a:pt x="1086" y="331"/>
                  </a:lnTo>
                  <a:cubicBezTo>
                    <a:pt x="1384" y="473"/>
                    <a:pt x="1512" y="829"/>
                    <a:pt x="1370" y="1127"/>
                  </a:cubicBezTo>
                  <a:close/>
                  <a:moveTo>
                    <a:pt x="1171" y="152"/>
                  </a:moveTo>
                  <a:lnTo>
                    <a:pt x="1171" y="152"/>
                  </a:lnTo>
                  <a:cubicBezTo>
                    <a:pt x="851" y="0"/>
                    <a:pt x="481" y="81"/>
                    <a:pt x="250" y="325"/>
                  </a:cubicBezTo>
                  <a:lnTo>
                    <a:pt x="250" y="325"/>
                  </a:lnTo>
                  <a:cubicBezTo>
                    <a:pt x="194" y="384"/>
                    <a:pt x="147" y="453"/>
                    <a:pt x="111" y="531"/>
                  </a:cubicBezTo>
                  <a:lnTo>
                    <a:pt x="111" y="531"/>
                  </a:lnTo>
                  <a:cubicBezTo>
                    <a:pt x="0" y="765"/>
                    <a:pt x="13" y="1027"/>
                    <a:pt x="125" y="1241"/>
                  </a:cubicBezTo>
                  <a:lnTo>
                    <a:pt x="125" y="1241"/>
                  </a:lnTo>
                  <a:cubicBezTo>
                    <a:pt x="203" y="1390"/>
                    <a:pt x="327" y="1515"/>
                    <a:pt x="490" y="1592"/>
                  </a:cubicBezTo>
                  <a:lnTo>
                    <a:pt x="490" y="1592"/>
                  </a:lnTo>
                  <a:cubicBezTo>
                    <a:pt x="506" y="1599"/>
                    <a:pt x="522" y="1607"/>
                    <a:pt x="539" y="1613"/>
                  </a:cubicBezTo>
                  <a:lnTo>
                    <a:pt x="539" y="1613"/>
                  </a:lnTo>
                  <a:cubicBezTo>
                    <a:pt x="613" y="1642"/>
                    <a:pt x="690" y="1660"/>
                    <a:pt x="767" y="1666"/>
                  </a:cubicBezTo>
                  <a:lnTo>
                    <a:pt x="767" y="1666"/>
                  </a:lnTo>
                  <a:cubicBezTo>
                    <a:pt x="1087" y="1692"/>
                    <a:pt x="1405" y="1520"/>
                    <a:pt x="1551" y="1212"/>
                  </a:cubicBezTo>
                  <a:lnTo>
                    <a:pt x="1551" y="1212"/>
                  </a:lnTo>
                  <a:cubicBezTo>
                    <a:pt x="1739" y="815"/>
                    <a:pt x="1569" y="340"/>
                    <a:pt x="1171" y="152"/>
                  </a:cubicBezTo>
                  <a:close/>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13" name="Freeform 13">
              <a:extLst>
                <a:ext uri="{FF2B5EF4-FFF2-40B4-BE49-F238E27FC236}">
                  <a16:creationId xmlns="" xmlns:a16="http://schemas.microsoft.com/office/drawing/2014/main" id="{A4D0547F-086A-5D43-B129-1FE72F2EC1E8}"/>
                </a:ext>
              </a:extLst>
            </p:cNvPr>
            <p:cNvSpPr>
              <a:spLocks noChangeArrowheads="1"/>
            </p:cNvSpPr>
            <p:nvPr/>
          </p:nvSpPr>
          <p:spPr bwMode="auto">
            <a:xfrm>
              <a:off x="12763843" y="5490444"/>
              <a:ext cx="280728" cy="648795"/>
            </a:xfrm>
            <a:custGeom>
              <a:avLst/>
              <a:gdLst>
                <a:gd name="T0" fmla="*/ 301 w 397"/>
                <a:gd name="T1" fmla="*/ 824 h 917"/>
                <a:gd name="T2" fmla="*/ 125 w 397"/>
                <a:gd name="T3" fmla="*/ 916 h 917"/>
                <a:gd name="T4" fmla="*/ 125 w 397"/>
                <a:gd name="T5" fmla="*/ 916 h 917"/>
                <a:gd name="T6" fmla="*/ 111 w 397"/>
                <a:gd name="T7" fmla="*/ 206 h 917"/>
                <a:gd name="T8" fmla="*/ 111 w 397"/>
                <a:gd name="T9" fmla="*/ 206 h 917"/>
                <a:gd name="T10" fmla="*/ 250 w 397"/>
                <a:gd name="T11" fmla="*/ 0 h 917"/>
                <a:gd name="T12" fmla="*/ 396 w 397"/>
                <a:gd name="T13" fmla="*/ 137 h 917"/>
                <a:gd name="T14" fmla="*/ 396 w 397"/>
                <a:gd name="T15" fmla="*/ 137 h 917"/>
                <a:gd name="T16" fmla="*/ 291 w 397"/>
                <a:gd name="T17" fmla="*/ 291 h 917"/>
                <a:gd name="T18" fmla="*/ 291 w 397"/>
                <a:gd name="T19" fmla="*/ 291 h 917"/>
                <a:gd name="T20" fmla="*/ 301 w 397"/>
                <a:gd name="T21" fmla="*/ 824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7" h="917">
                  <a:moveTo>
                    <a:pt x="301" y="824"/>
                  </a:moveTo>
                  <a:lnTo>
                    <a:pt x="125" y="916"/>
                  </a:lnTo>
                  <a:lnTo>
                    <a:pt x="125" y="916"/>
                  </a:lnTo>
                  <a:cubicBezTo>
                    <a:pt x="13" y="702"/>
                    <a:pt x="0" y="440"/>
                    <a:pt x="111" y="206"/>
                  </a:cubicBezTo>
                  <a:lnTo>
                    <a:pt x="111" y="206"/>
                  </a:lnTo>
                  <a:cubicBezTo>
                    <a:pt x="147" y="128"/>
                    <a:pt x="194" y="59"/>
                    <a:pt x="250" y="0"/>
                  </a:cubicBezTo>
                  <a:lnTo>
                    <a:pt x="396" y="137"/>
                  </a:lnTo>
                  <a:lnTo>
                    <a:pt x="396" y="137"/>
                  </a:lnTo>
                  <a:cubicBezTo>
                    <a:pt x="354" y="181"/>
                    <a:pt x="318" y="233"/>
                    <a:pt x="291" y="291"/>
                  </a:cubicBezTo>
                  <a:lnTo>
                    <a:pt x="291" y="291"/>
                  </a:lnTo>
                  <a:cubicBezTo>
                    <a:pt x="207" y="467"/>
                    <a:pt x="217" y="664"/>
                    <a:pt x="301" y="824"/>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4" name="Freeform 13">
              <a:extLst>
                <a:ext uri="{FF2B5EF4-FFF2-40B4-BE49-F238E27FC236}">
                  <a16:creationId xmlns="" xmlns:a16="http://schemas.microsoft.com/office/drawing/2014/main" id="{DB2593BB-8789-3B4F-A9FF-6A8FCD1581FE}"/>
                </a:ext>
              </a:extLst>
            </p:cNvPr>
            <p:cNvSpPr>
              <a:spLocks noChangeArrowheads="1"/>
            </p:cNvSpPr>
            <p:nvPr/>
          </p:nvSpPr>
          <p:spPr bwMode="auto">
            <a:xfrm>
              <a:off x="12851178" y="6073737"/>
              <a:ext cx="464059" cy="364245"/>
            </a:xfrm>
            <a:custGeom>
              <a:avLst/>
              <a:gdLst>
                <a:gd name="connsiteX0" fmla="*/ 115308 w 428516"/>
                <a:gd name="connsiteY0" fmla="*/ 0 h 336347"/>
                <a:gd name="connsiteX1" fmla="*/ 294818 w 428516"/>
                <a:gd name="connsiteY1" fmla="*/ 170402 h 336347"/>
                <a:gd name="connsiteX2" fmla="*/ 319058 w 428516"/>
                <a:gd name="connsiteY2" fmla="*/ 180808 h 336347"/>
                <a:gd name="connsiteX3" fmla="*/ 318726 w 428516"/>
                <a:gd name="connsiteY3" fmla="*/ 181646 h 336347"/>
                <a:gd name="connsiteX4" fmla="*/ 373086 w 428516"/>
                <a:gd name="connsiteY4" fmla="*/ 199038 h 336347"/>
                <a:gd name="connsiteX5" fmla="*/ 428516 w 428516"/>
                <a:gd name="connsiteY5" fmla="*/ 207382 h 336347"/>
                <a:gd name="connsiteX6" fmla="*/ 418778 w 428516"/>
                <a:gd name="connsiteY6" fmla="*/ 336347 h 336347"/>
                <a:gd name="connsiteX7" fmla="*/ 270750 w 428516"/>
                <a:gd name="connsiteY7" fmla="*/ 302000 h 336347"/>
                <a:gd name="connsiteX8" fmla="*/ 270892 w 428516"/>
                <a:gd name="connsiteY8" fmla="*/ 301636 h 336347"/>
                <a:gd name="connsiteX9" fmla="*/ 239130 w 428516"/>
                <a:gd name="connsiteY9" fmla="*/ 288123 h 336347"/>
                <a:gd name="connsiteX10" fmla="*/ 0 w 428516"/>
                <a:gd name="connsiteY10" fmla="*/ 59836 h 336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516" h="336347">
                  <a:moveTo>
                    <a:pt x="115308" y="0"/>
                  </a:moveTo>
                  <a:cubicBezTo>
                    <a:pt x="153306" y="72193"/>
                    <a:pt x="214890" y="133330"/>
                    <a:pt x="294818" y="170402"/>
                  </a:cubicBezTo>
                  <a:cubicBezTo>
                    <a:pt x="302680" y="174304"/>
                    <a:pt x="311198" y="178206"/>
                    <a:pt x="319058" y="180808"/>
                  </a:cubicBezTo>
                  <a:lnTo>
                    <a:pt x="318726" y="181646"/>
                  </a:lnTo>
                  <a:lnTo>
                    <a:pt x="373086" y="199038"/>
                  </a:lnTo>
                  <a:cubicBezTo>
                    <a:pt x="391510" y="203331"/>
                    <a:pt x="410012" y="206086"/>
                    <a:pt x="428516" y="207382"/>
                  </a:cubicBezTo>
                  <a:lnTo>
                    <a:pt x="418778" y="336347"/>
                  </a:lnTo>
                  <a:cubicBezTo>
                    <a:pt x="368786" y="332459"/>
                    <a:pt x="318794" y="320794"/>
                    <a:pt x="270750" y="302000"/>
                  </a:cubicBezTo>
                  <a:lnTo>
                    <a:pt x="270892" y="301636"/>
                  </a:lnTo>
                  <a:lnTo>
                    <a:pt x="239130" y="288123"/>
                  </a:lnTo>
                  <a:cubicBezTo>
                    <a:pt x="132342" y="238043"/>
                    <a:pt x="51102" y="156744"/>
                    <a:pt x="0" y="59836"/>
                  </a:cubicBezTo>
                  <a:close/>
                </a:path>
              </a:pathLst>
            </a:custGeom>
            <a:solidFill>
              <a:schemeClr val="accent1"/>
            </a:solidFill>
            <a:ln>
              <a:noFill/>
            </a:ln>
            <a:effectLst/>
          </p:spPr>
          <p:txBody>
            <a:bodyPr wrap="square" anchor="ctr">
              <a:noAutofit/>
            </a:bodyPr>
            <a:lstStyle/>
            <a:p>
              <a:endParaRPr lang="en-US" sz="3266" dirty="0">
                <a:latin typeface="Lato Light" panose="020F0502020204030203" pitchFamily="34" charset="0"/>
              </a:endParaRPr>
            </a:p>
          </p:txBody>
        </p:sp>
        <p:sp>
          <p:nvSpPr>
            <p:cNvPr id="15" name="Freeform 16">
              <a:extLst>
                <a:ext uri="{FF2B5EF4-FFF2-40B4-BE49-F238E27FC236}">
                  <a16:creationId xmlns="" xmlns:a16="http://schemas.microsoft.com/office/drawing/2014/main" id="{BB884182-188D-6F46-8585-9CB55686A806}"/>
                </a:ext>
              </a:extLst>
            </p:cNvPr>
            <p:cNvSpPr>
              <a:spLocks noChangeArrowheads="1"/>
            </p:cNvSpPr>
            <p:nvPr/>
          </p:nvSpPr>
          <p:spPr bwMode="auto">
            <a:xfrm>
              <a:off x="12124405" y="6341990"/>
              <a:ext cx="1054292" cy="467881"/>
            </a:xfrm>
            <a:custGeom>
              <a:avLst/>
              <a:gdLst>
                <a:gd name="T0" fmla="*/ 1488 w 1489"/>
                <a:gd name="T1" fmla="*/ 660 h 661"/>
                <a:gd name="T2" fmla="*/ 0 w 1489"/>
                <a:gd name="T3" fmla="*/ 660 h 661"/>
                <a:gd name="T4" fmla="*/ 0 w 1489"/>
                <a:gd name="T5" fmla="*/ 630 h 661"/>
                <a:gd name="T6" fmla="*/ 1458 w 1489"/>
                <a:gd name="T7" fmla="*/ 630 h 661"/>
                <a:gd name="T8" fmla="*/ 1458 w 1489"/>
                <a:gd name="T9" fmla="*/ 0 h 661"/>
                <a:gd name="T10" fmla="*/ 1488 w 1489"/>
                <a:gd name="T11" fmla="*/ 0 h 661"/>
                <a:gd name="T12" fmla="*/ 1488 w 1489"/>
                <a:gd name="T13" fmla="*/ 660 h 661"/>
              </a:gdLst>
              <a:ahLst/>
              <a:cxnLst>
                <a:cxn ang="0">
                  <a:pos x="T0" y="T1"/>
                </a:cxn>
                <a:cxn ang="0">
                  <a:pos x="T2" y="T3"/>
                </a:cxn>
                <a:cxn ang="0">
                  <a:pos x="T4" y="T5"/>
                </a:cxn>
                <a:cxn ang="0">
                  <a:pos x="T6" y="T7"/>
                </a:cxn>
                <a:cxn ang="0">
                  <a:pos x="T8" y="T9"/>
                </a:cxn>
                <a:cxn ang="0">
                  <a:pos x="T10" y="T11"/>
                </a:cxn>
                <a:cxn ang="0">
                  <a:pos x="T12" y="T13"/>
                </a:cxn>
              </a:cxnLst>
              <a:rect l="0" t="0" r="r" b="b"/>
              <a:pathLst>
                <a:path w="1489" h="661">
                  <a:moveTo>
                    <a:pt x="1488" y="660"/>
                  </a:moveTo>
                  <a:lnTo>
                    <a:pt x="0" y="660"/>
                  </a:lnTo>
                  <a:lnTo>
                    <a:pt x="0" y="630"/>
                  </a:lnTo>
                  <a:lnTo>
                    <a:pt x="1458" y="630"/>
                  </a:lnTo>
                  <a:lnTo>
                    <a:pt x="1458" y="0"/>
                  </a:lnTo>
                  <a:lnTo>
                    <a:pt x="1488" y="0"/>
                  </a:lnTo>
                  <a:lnTo>
                    <a:pt x="1488" y="660"/>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16" name="Freeform 17">
              <a:extLst>
                <a:ext uri="{FF2B5EF4-FFF2-40B4-BE49-F238E27FC236}">
                  <a16:creationId xmlns="" xmlns:a16="http://schemas.microsoft.com/office/drawing/2014/main" id="{710CAEA3-F060-064E-A60C-C11898F66E9E}"/>
                </a:ext>
              </a:extLst>
            </p:cNvPr>
            <p:cNvSpPr>
              <a:spLocks noChangeArrowheads="1"/>
            </p:cNvSpPr>
            <p:nvPr/>
          </p:nvSpPr>
          <p:spPr bwMode="auto">
            <a:xfrm>
              <a:off x="12124405" y="6572810"/>
              <a:ext cx="555219" cy="124768"/>
            </a:xfrm>
            <a:custGeom>
              <a:avLst/>
              <a:gdLst>
                <a:gd name="T0" fmla="*/ 783 w 784"/>
                <a:gd name="T1" fmla="*/ 177 h 178"/>
                <a:gd name="T2" fmla="*/ 0 w 784"/>
                <a:gd name="T3" fmla="*/ 177 h 178"/>
                <a:gd name="T4" fmla="*/ 0 w 784"/>
                <a:gd name="T5" fmla="*/ 0 h 178"/>
                <a:gd name="T6" fmla="*/ 783 w 784"/>
                <a:gd name="T7" fmla="*/ 0 h 178"/>
                <a:gd name="T8" fmla="*/ 783 w 784"/>
                <a:gd name="T9" fmla="*/ 177 h 178"/>
              </a:gdLst>
              <a:ahLst/>
              <a:cxnLst>
                <a:cxn ang="0">
                  <a:pos x="T0" y="T1"/>
                </a:cxn>
                <a:cxn ang="0">
                  <a:pos x="T2" y="T3"/>
                </a:cxn>
                <a:cxn ang="0">
                  <a:pos x="T4" y="T5"/>
                </a:cxn>
                <a:cxn ang="0">
                  <a:pos x="T6" y="T7"/>
                </a:cxn>
                <a:cxn ang="0">
                  <a:pos x="T8" y="T9"/>
                </a:cxn>
              </a:cxnLst>
              <a:rect l="0" t="0" r="r" b="b"/>
              <a:pathLst>
                <a:path w="784" h="178">
                  <a:moveTo>
                    <a:pt x="783" y="177"/>
                  </a:moveTo>
                  <a:lnTo>
                    <a:pt x="0" y="177"/>
                  </a:lnTo>
                  <a:lnTo>
                    <a:pt x="0" y="0"/>
                  </a:lnTo>
                  <a:lnTo>
                    <a:pt x="783" y="0"/>
                  </a:lnTo>
                  <a:lnTo>
                    <a:pt x="783" y="177"/>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17" name="Freeform 18">
              <a:extLst>
                <a:ext uri="{FF2B5EF4-FFF2-40B4-BE49-F238E27FC236}">
                  <a16:creationId xmlns="" xmlns:a16="http://schemas.microsoft.com/office/drawing/2014/main" id="{5B9A1573-C211-F545-9AA5-1BEAB45FB5DA}"/>
                </a:ext>
              </a:extLst>
            </p:cNvPr>
            <p:cNvSpPr>
              <a:spLocks noChangeArrowheads="1"/>
            </p:cNvSpPr>
            <p:nvPr/>
          </p:nvSpPr>
          <p:spPr bwMode="auto">
            <a:xfrm>
              <a:off x="1546249" y="4741835"/>
              <a:ext cx="112292" cy="729895"/>
            </a:xfrm>
            <a:custGeom>
              <a:avLst/>
              <a:gdLst>
                <a:gd name="T0" fmla="*/ 156 w 157"/>
                <a:gd name="T1" fmla="*/ 0 h 1032"/>
                <a:gd name="T2" fmla="*/ 0 w 157"/>
                <a:gd name="T3" fmla="*/ 0 h 1032"/>
                <a:gd name="T4" fmla="*/ 0 w 157"/>
                <a:gd name="T5" fmla="*/ 1031 h 1032"/>
                <a:gd name="T6" fmla="*/ 156 w 157"/>
                <a:gd name="T7" fmla="*/ 1031 h 1032"/>
                <a:gd name="T8" fmla="*/ 156 w 157"/>
                <a:gd name="T9" fmla="*/ 0 h 1032"/>
              </a:gdLst>
              <a:ahLst/>
              <a:cxnLst>
                <a:cxn ang="0">
                  <a:pos x="T0" y="T1"/>
                </a:cxn>
                <a:cxn ang="0">
                  <a:pos x="T2" y="T3"/>
                </a:cxn>
                <a:cxn ang="0">
                  <a:pos x="T4" y="T5"/>
                </a:cxn>
                <a:cxn ang="0">
                  <a:pos x="T6" y="T7"/>
                </a:cxn>
                <a:cxn ang="0">
                  <a:pos x="T8" y="T9"/>
                </a:cxn>
              </a:cxnLst>
              <a:rect l="0" t="0" r="r" b="b"/>
              <a:pathLst>
                <a:path w="157" h="1032">
                  <a:moveTo>
                    <a:pt x="156" y="0"/>
                  </a:moveTo>
                  <a:lnTo>
                    <a:pt x="0" y="0"/>
                  </a:lnTo>
                  <a:lnTo>
                    <a:pt x="0" y="1031"/>
                  </a:lnTo>
                  <a:lnTo>
                    <a:pt x="156" y="1031"/>
                  </a:lnTo>
                  <a:lnTo>
                    <a:pt x="156" y="0"/>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8" name="Freeform 19">
              <a:extLst>
                <a:ext uri="{FF2B5EF4-FFF2-40B4-BE49-F238E27FC236}">
                  <a16:creationId xmlns="" xmlns:a16="http://schemas.microsoft.com/office/drawing/2014/main" id="{734AD409-734F-604D-AC56-DD923F13DC67}"/>
                </a:ext>
              </a:extLst>
            </p:cNvPr>
            <p:cNvSpPr>
              <a:spLocks noChangeArrowheads="1"/>
            </p:cNvSpPr>
            <p:nvPr/>
          </p:nvSpPr>
          <p:spPr bwMode="auto">
            <a:xfrm>
              <a:off x="1820741" y="4888437"/>
              <a:ext cx="109173" cy="583291"/>
            </a:xfrm>
            <a:custGeom>
              <a:avLst/>
              <a:gdLst>
                <a:gd name="T0" fmla="*/ 155 w 156"/>
                <a:gd name="T1" fmla="*/ 0 h 823"/>
                <a:gd name="T2" fmla="*/ 0 w 156"/>
                <a:gd name="T3" fmla="*/ 0 h 823"/>
                <a:gd name="T4" fmla="*/ 0 w 156"/>
                <a:gd name="T5" fmla="*/ 822 h 823"/>
                <a:gd name="T6" fmla="*/ 155 w 156"/>
                <a:gd name="T7" fmla="*/ 822 h 823"/>
                <a:gd name="T8" fmla="*/ 155 w 156"/>
                <a:gd name="T9" fmla="*/ 0 h 823"/>
              </a:gdLst>
              <a:ahLst/>
              <a:cxnLst>
                <a:cxn ang="0">
                  <a:pos x="T0" y="T1"/>
                </a:cxn>
                <a:cxn ang="0">
                  <a:pos x="T2" y="T3"/>
                </a:cxn>
                <a:cxn ang="0">
                  <a:pos x="T4" y="T5"/>
                </a:cxn>
                <a:cxn ang="0">
                  <a:pos x="T6" y="T7"/>
                </a:cxn>
                <a:cxn ang="0">
                  <a:pos x="T8" y="T9"/>
                </a:cxn>
              </a:cxnLst>
              <a:rect l="0" t="0" r="r" b="b"/>
              <a:pathLst>
                <a:path w="156" h="823">
                  <a:moveTo>
                    <a:pt x="155" y="0"/>
                  </a:moveTo>
                  <a:lnTo>
                    <a:pt x="0" y="0"/>
                  </a:lnTo>
                  <a:lnTo>
                    <a:pt x="0" y="822"/>
                  </a:lnTo>
                  <a:lnTo>
                    <a:pt x="155" y="822"/>
                  </a:lnTo>
                  <a:lnTo>
                    <a:pt x="155" y="0"/>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9" name="Freeform 20">
              <a:extLst>
                <a:ext uri="{FF2B5EF4-FFF2-40B4-BE49-F238E27FC236}">
                  <a16:creationId xmlns="" xmlns:a16="http://schemas.microsoft.com/office/drawing/2014/main" id="{E82F80B2-D402-A843-99C9-1F1C65D17A83}"/>
                </a:ext>
              </a:extLst>
            </p:cNvPr>
            <p:cNvSpPr>
              <a:spLocks noChangeArrowheads="1"/>
            </p:cNvSpPr>
            <p:nvPr/>
          </p:nvSpPr>
          <p:spPr bwMode="auto">
            <a:xfrm>
              <a:off x="2092112" y="4779265"/>
              <a:ext cx="109172" cy="689346"/>
            </a:xfrm>
            <a:custGeom>
              <a:avLst/>
              <a:gdLst>
                <a:gd name="T0" fmla="*/ 155 w 156"/>
                <a:gd name="T1" fmla="*/ 0 h 976"/>
                <a:gd name="T2" fmla="*/ 0 w 156"/>
                <a:gd name="T3" fmla="*/ 0 h 976"/>
                <a:gd name="T4" fmla="*/ 0 w 156"/>
                <a:gd name="T5" fmla="*/ 975 h 976"/>
                <a:gd name="T6" fmla="*/ 155 w 156"/>
                <a:gd name="T7" fmla="*/ 975 h 976"/>
                <a:gd name="T8" fmla="*/ 155 w 156"/>
                <a:gd name="T9" fmla="*/ 0 h 976"/>
              </a:gdLst>
              <a:ahLst/>
              <a:cxnLst>
                <a:cxn ang="0">
                  <a:pos x="T0" y="T1"/>
                </a:cxn>
                <a:cxn ang="0">
                  <a:pos x="T2" y="T3"/>
                </a:cxn>
                <a:cxn ang="0">
                  <a:pos x="T4" y="T5"/>
                </a:cxn>
                <a:cxn ang="0">
                  <a:pos x="T6" y="T7"/>
                </a:cxn>
                <a:cxn ang="0">
                  <a:pos x="T8" y="T9"/>
                </a:cxn>
              </a:cxnLst>
              <a:rect l="0" t="0" r="r" b="b"/>
              <a:pathLst>
                <a:path w="156" h="976">
                  <a:moveTo>
                    <a:pt x="155" y="0"/>
                  </a:moveTo>
                  <a:lnTo>
                    <a:pt x="0" y="0"/>
                  </a:lnTo>
                  <a:lnTo>
                    <a:pt x="0" y="975"/>
                  </a:lnTo>
                  <a:lnTo>
                    <a:pt x="155" y="975"/>
                  </a:lnTo>
                  <a:lnTo>
                    <a:pt x="155" y="0"/>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20" name="Freeform 21">
              <a:extLst>
                <a:ext uri="{FF2B5EF4-FFF2-40B4-BE49-F238E27FC236}">
                  <a16:creationId xmlns="" xmlns:a16="http://schemas.microsoft.com/office/drawing/2014/main" id="{66027BBF-83AC-E049-97CF-670B3D0C4D3B}"/>
                </a:ext>
              </a:extLst>
            </p:cNvPr>
            <p:cNvSpPr>
              <a:spLocks noChangeArrowheads="1"/>
            </p:cNvSpPr>
            <p:nvPr/>
          </p:nvSpPr>
          <p:spPr bwMode="auto">
            <a:xfrm>
              <a:off x="2366601" y="4994491"/>
              <a:ext cx="109172" cy="474120"/>
            </a:xfrm>
            <a:custGeom>
              <a:avLst/>
              <a:gdLst>
                <a:gd name="T0" fmla="*/ 155 w 156"/>
                <a:gd name="T1" fmla="*/ 0 h 672"/>
                <a:gd name="T2" fmla="*/ 0 w 156"/>
                <a:gd name="T3" fmla="*/ 0 h 672"/>
                <a:gd name="T4" fmla="*/ 0 w 156"/>
                <a:gd name="T5" fmla="*/ 671 h 672"/>
                <a:gd name="T6" fmla="*/ 155 w 156"/>
                <a:gd name="T7" fmla="*/ 671 h 672"/>
                <a:gd name="T8" fmla="*/ 155 w 156"/>
                <a:gd name="T9" fmla="*/ 0 h 672"/>
              </a:gdLst>
              <a:ahLst/>
              <a:cxnLst>
                <a:cxn ang="0">
                  <a:pos x="T0" y="T1"/>
                </a:cxn>
                <a:cxn ang="0">
                  <a:pos x="T2" y="T3"/>
                </a:cxn>
                <a:cxn ang="0">
                  <a:pos x="T4" y="T5"/>
                </a:cxn>
                <a:cxn ang="0">
                  <a:pos x="T6" y="T7"/>
                </a:cxn>
                <a:cxn ang="0">
                  <a:pos x="T8" y="T9"/>
                </a:cxn>
              </a:cxnLst>
              <a:rect l="0" t="0" r="r" b="b"/>
              <a:pathLst>
                <a:path w="156" h="672">
                  <a:moveTo>
                    <a:pt x="155" y="0"/>
                  </a:moveTo>
                  <a:lnTo>
                    <a:pt x="0" y="0"/>
                  </a:lnTo>
                  <a:lnTo>
                    <a:pt x="0" y="671"/>
                  </a:lnTo>
                  <a:lnTo>
                    <a:pt x="155" y="671"/>
                  </a:lnTo>
                  <a:lnTo>
                    <a:pt x="155" y="0"/>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21" name="Freeform 22">
              <a:extLst>
                <a:ext uri="{FF2B5EF4-FFF2-40B4-BE49-F238E27FC236}">
                  <a16:creationId xmlns="" xmlns:a16="http://schemas.microsoft.com/office/drawing/2014/main" id="{EDCE8B50-CEAF-B841-9085-089202048981}"/>
                </a:ext>
              </a:extLst>
            </p:cNvPr>
            <p:cNvSpPr>
              <a:spLocks noChangeArrowheads="1"/>
            </p:cNvSpPr>
            <p:nvPr/>
          </p:nvSpPr>
          <p:spPr bwMode="auto">
            <a:xfrm>
              <a:off x="2637973" y="4801101"/>
              <a:ext cx="109173" cy="667511"/>
            </a:xfrm>
            <a:custGeom>
              <a:avLst/>
              <a:gdLst>
                <a:gd name="T0" fmla="*/ 155 w 156"/>
                <a:gd name="T1" fmla="*/ 0 h 945"/>
                <a:gd name="T2" fmla="*/ 0 w 156"/>
                <a:gd name="T3" fmla="*/ 0 h 945"/>
                <a:gd name="T4" fmla="*/ 0 w 156"/>
                <a:gd name="T5" fmla="*/ 944 h 945"/>
                <a:gd name="T6" fmla="*/ 155 w 156"/>
                <a:gd name="T7" fmla="*/ 944 h 945"/>
                <a:gd name="T8" fmla="*/ 155 w 156"/>
                <a:gd name="T9" fmla="*/ 0 h 945"/>
              </a:gdLst>
              <a:ahLst/>
              <a:cxnLst>
                <a:cxn ang="0">
                  <a:pos x="T0" y="T1"/>
                </a:cxn>
                <a:cxn ang="0">
                  <a:pos x="T2" y="T3"/>
                </a:cxn>
                <a:cxn ang="0">
                  <a:pos x="T4" y="T5"/>
                </a:cxn>
                <a:cxn ang="0">
                  <a:pos x="T6" y="T7"/>
                </a:cxn>
                <a:cxn ang="0">
                  <a:pos x="T8" y="T9"/>
                </a:cxn>
              </a:cxnLst>
              <a:rect l="0" t="0" r="r" b="b"/>
              <a:pathLst>
                <a:path w="156" h="945">
                  <a:moveTo>
                    <a:pt x="155" y="0"/>
                  </a:moveTo>
                  <a:lnTo>
                    <a:pt x="0" y="0"/>
                  </a:lnTo>
                  <a:lnTo>
                    <a:pt x="0" y="944"/>
                  </a:lnTo>
                  <a:lnTo>
                    <a:pt x="155" y="944"/>
                  </a:lnTo>
                  <a:lnTo>
                    <a:pt x="155" y="0"/>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22" name="Freeform 23">
              <a:extLst>
                <a:ext uri="{FF2B5EF4-FFF2-40B4-BE49-F238E27FC236}">
                  <a16:creationId xmlns="" xmlns:a16="http://schemas.microsoft.com/office/drawing/2014/main" id="{079CADA7-5EFA-2540-8089-BAC0EA89F37A}"/>
                </a:ext>
              </a:extLst>
            </p:cNvPr>
            <p:cNvSpPr>
              <a:spLocks noChangeArrowheads="1"/>
            </p:cNvSpPr>
            <p:nvPr/>
          </p:nvSpPr>
          <p:spPr bwMode="auto">
            <a:xfrm>
              <a:off x="2912464" y="4701285"/>
              <a:ext cx="109173" cy="770443"/>
            </a:xfrm>
            <a:custGeom>
              <a:avLst/>
              <a:gdLst>
                <a:gd name="T0" fmla="*/ 155 w 156"/>
                <a:gd name="T1" fmla="*/ 0 h 1087"/>
                <a:gd name="T2" fmla="*/ 0 w 156"/>
                <a:gd name="T3" fmla="*/ 0 h 1087"/>
                <a:gd name="T4" fmla="*/ 0 w 156"/>
                <a:gd name="T5" fmla="*/ 1086 h 1087"/>
                <a:gd name="T6" fmla="*/ 155 w 156"/>
                <a:gd name="T7" fmla="*/ 1086 h 1087"/>
                <a:gd name="T8" fmla="*/ 155 w 156"/>
                <a:gd name="T9" fmla="*/ 0 h 1087"/>
              </a:gdLst>
              <a:ahLst/>
              <a:cxnLst>
                <a:cxn ang="0">
                  <a:pos x="T0" y="T1"/>
                </a:cxn>
                <a:cxn ang="0">
                  <a:pos x="T2" y="T3"/>
                </a:cxn>
                <a:cxn ang="0">
                  <a:pos x="T4" y="T5"/>
                </a:cxn>
                <a:cxn ang="0">
                  <a:pos x="T6" y="T7"/>
                </a:cxn>
                <a:cxn ang="0">
                  <a:pos x="T8" y="T9"/>
                </a:cxn>
              </a:cxnLst>
              <a:rect l="0" t="0" r="r" b="b"/>
              <a:pathLst>
                <a:path w="156" h="1087">
                  <a:moveTo>
                    <a:pt x="155" y="0"/>
                  </a:moveTo>
                  <a:lnTo>
                    <a:pt x="0" y="0"/>
                  </a:lnTo>
                  <a:lnTo>
                    <a:pt x="0" y="1086"/>
                  </a:lnTo>
                  <a:lnTo>
                    <a:pt x="155" y="1086"/>
                  </a:lnTo>
                  <a:lnTo>
                    <a:pt x="155" y="0"/>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23" name="Freeform 24">
              <a:extLst>
                <a:ext uri="{FF2B5EF4-FFF2-40B4-BE49-F238E27FC236}">
                  <a16:creationId xmlns="" xmlns:a16="http://schemas.microsoft.com/office/drawing/2014/main" id="{BEDCE94C-BFED-554C-934E-0EFB7E8B5C77}"/>
                </a:ext>
              </a:extLst>
            </p:cNvPr>
            <p:cNvSpPr>
              <a:spLocks noChangeArrowheads="1"/>
            </p:cNvSpPr>
            <p:nvPr/>
          </p:nvSpPr>
          <p:spPr bwMode="auto">
            <a:xfrm>
              <a:off x="3183835" y="4660734"/>
              <a:ext cx="109172" cy="810994"/>
            </a:xfrm>
            <a:custGeom>
              <a:avLst/>
              <a:gdLst>
                <a:gd name="T0" fmla="*/ 155 w 156"/>
                <a:gd name="T1" fmla="*/ 0 h 1146"/>
                <a:gd name="T2" fmla="*/ 0 w 156"/>
                <a:gd name="T3" fmla="*/ 0 h 1146"/>
                <a:gd name="T4" fmla="*/ 0 w 156"/>
                <a:gd name="T5" fmla="*/ 1145 h 1146"/>
                <a:gd name="T6" fmla="*/ 155 w 156"/>
                <a:gd name="T7" fmla="*/ 1145 h 1146"/>
                <a:gd name="T8" fmla="*/ 155 w 156"/>
                <a:gd name="T9" fmla="*/ 0 h 1146"/>
              </a:gdLst>
              <a:ahLst/>
              <a:cxnLst>
                <a:cxn ang="0">
                  <a:pos x="T0" y="T1"/>
                </a:cxn>
                <a:cxn ang="0">
                  <a:pos x="T2" y="T3"/>
                </a:cxn>
                <a:cxn ang="0">
                  <a:pos x="T4" y="T5"/>
                </a:cxn>
                <a:cxn ang="0">
                  <a:pos x="T6" y="T7"/>
                </a:cxn>
                <a:cxn ang="0">
                  <a:pos x="T8" y="T9"/>
                </a:cxn>
              </a:cxnLst>
              <a:rect l="0" t="0" r="r" b="b"/>
              <a:pathLst>
                <a:path w="156" h="1146">
                  <a:moveTo>
                    <a:pt x="155" y="0"/>
                  </a:moveTo>
                  <a:lnTo>
                    <a:pt x="0" y="0"/>
                  </a:lnTo>
                  <a:lnTo>
                    <a:pt x="0" y="1145"/>
                  </a:lnTo>
                  <a:lnTo>
                    <a:pt x="155" y="1145"/>
                  </a:lnTo>
                  <a:lnTo>
                    <a:pt x="155" y="0"/>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24" name="Freeform 25">
              <a:extLst>
                <a:ext uri="{FF2B5EF4-FFF2-40B4-BE49-F238E27FC236}">
                  <a16:creationId xmlns="" xmlns:a16="http://schemas.microsoft.com/office/drawing/2014/main" id="{4A0B5EF1-D628-954D-A4D6-ED016D2EA514}"/>
                </a:ext>
              </a:extLst>
            </p:cNvPr>
            <p:cNvSpPr>
              <a:spLocks noChangeArrowheads="1"/>
            </p:cNvSpPr>
            <p:nvPr/>
          </p:nvSpPr>
          <p:spPr bwMode="auto">
            <a:xfrm>
              <a:off x="1546249" y="5013206"/>
              <a:ext cx="112292" cy="458523"/>
            </a:xfrm>
            <a:custGeom>
              <a:avLst/>
              <a:gdLst>
                <a:gd name="T0" fmla="*/ 156 w 157"/>
                <a:gd name="T1" fmla="*/ 0 h 648"/>
                <a:gd name="T2" fmla="*/ 0 w 157"/>
                <a:gd name="T3" fmla="*/ 0 h 648"/>
                <a:gd name="T4" fmla="*/ 0 w 157"/>
                <a:gd name="T5" fmla="*/ 647 h 648"/>
                <a:gd name="T6" fmla="*/ 156 w 157"/>
                <a:gd name="T7" fmla="*/ 647 h 648"/>
                <a:gd name="T8" fmla="*/ 156 w 157"/>
                <a:gd name="T9" fmla="*/ 0 h 648"/>
              </a:gdLst>
              <a:ahLst/>
              <a:cxnLst>
                <a:cxn ang="0">
                  <a:pos x="T0" y="T1"/>
                </a:cxn>
                <a:cxn ang="0">
                  <a:pos x="T2" y="T3"/>
                </a:cxn>
                <a:cxn ang="0">
                  <a:pos x="T4" y="T5"/>
                </a:cxn>
                <a:cxn ang="0">
                  <a:pos x="T6" y="T7"/>
                </a:cxn>
                <a:cxn ang="0">
                  <a:pos x="T8" y="T9"/>
                </a:cxn>
              </a:cxnLst>
              <a:rect l="0" t="0" r="r" b="b"/>
              <a:pathLst>
                <a:path w="157" h="648">
                  <a:moveTo>
                    <a:pt x="156" y="0"/>
                  </a:moveTo>
                  <a:lnTo>
                    <a:pt x="0" y="0"/>
                  </a:lnTo>
                  <a:lnTo>
                    <a:pt x="0" y="647"/>
                  </a:lnTo>
                  <a:lnTo>
                    <a:pt x="156" y="647"/>
                  </a:lnTo>
                  <a:lnTo>
                    <a:pt x="156" y="0"/>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25" name="Freeform 26">
              <a:extLst>
                <a:ext uri="{FF2B5EF4-FFF2-40B4-BE49-F238E27FC236}">
                  <a16:creationId xmlns="" xmlns:a16="http://schemas.microsoft.com/office/drawing/2014/main" id="{4ACE1B31-5ABE-4047-BF14-82ECCC240009}"/>
                </a:ext>
              </a:extLst>
            </p:cNvPr>
            <p:cNvSpPr>
              <a:spLocks noChangeArrowheads="1"/>
            </p:cNvSpPr>
            <p:nvPr/>
          </p:nvSpPr>
          <p:spPr bwMode="auto">
            <a:xfrm>
              <a:off x="1820741" y="5103663"/>
              <a:ext cx="109173" cy="364948"/>
            </a:xfrm>
            <a:custGeom>
              <a:avLst/>
              <a:gdLst>
                <a:gd name="T0" fmla="*/ 155 w 156"/>
                <a:gd name="T1" fmla="*/ 0 h 517"/>
                <a:gd name="T2" fmla="*/ 0 w 156"/>
                <a:gd name="T3" fmla="*/ 0 h 517"/>
                <a:gd name="T4" fmla="*/ 0 w 156"/>
                <a:gd name="T5" fmla="*/ 516 h 517"/>
                <a:gd name="T6" fmla="*/ 155 w 156"/>
                <a:gd name="T7" fmla="*/ 516 h 517"/>
                <a:gd name="T8" fmla="*/ 155 w 156"/>
                <a:gd name="T9" fmla="*/ 0 h 517"/>
              </a:gdLst>
              <a:ahLst/>
              <a:cxnLst>
                <a:cxn ang="0">
                  <a:pos x="T0" y="T1"/>
                </a:cxn>
                <a:cxn ang="0">
                  <a:pos x="T2" y="T3"/>
                </a:cxn>
                <a:cxn ang="0">
                  <a:pos x="T4" y="T5"/>
                </a:cxn>
                <a:cxn ang="0">
                  <a:pos x="T6" y="T7"/>
                </a:cxn>
                <a:cxn ang="0">
                  <a:pos x="T8" y="T9"/>
                </a:cxn>
              </a:cxnLst>
              <a:rect l="0" t="0" r="r" b="b"/>
              <a:pathLst>
                <a:path w="156" h="517">
                  <a:moveTo>
                    <a:pt x="155" y="0"/>
                  </a:moveTo>
                  <a:lnTo>
                    <a:pt x="0" y="0"/>
                  </a:lnTo>
                  <a:lnTo>
                    <a:pt x="0" y="516"/>
                  </a:lnTo>
                  <a:lnTo>
                    <a:pt x="155" y="516"/>
                  </a:lnTo>
                  <a:lnTo>
                    <a:pt x="155" y="0"/>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26" name="Freeform 27">
              <a:extLst>
                <a:ext uri="{FF2B5EF4-FFF2-40B4-BE49-F238E27FC236}">
                  <a16:creationId xmlns="" xmlns:a16="http://schemas.microsoft.com/office/drawing/2014/main" id="{26A1986A-5A8B-F14A-AD22-F80EE8981C3E}"/>
                </a:ext>
              </a:extLst>
            </p:cNvPr>
            <p:cNvSpPr>
              <a:spLocks noChangeArrowheads="1"/>
            </p:cNvSpPr>
            <p:nvPr/>
          </p:nvSpPr>
          <p:spPr bwMode="auto">
            <a:xfrm>
              <a:off x="2092112" y="5038160"/>
              <a:ext cx="109172" cy="433569"/>
            </a:xfrm>
            <a:custGeom>
              <a:avLst/>
              <a:gdLst>
                <a:gd name="T0" fmla="*/ 155 w 156"/>
                <a:gd name="T1" fmla="*/ 0 h 613"/>
                <a:gd name="T2" fmla="*/ 0 w 156"/>
                <a:gd name="T3" fmla="*/ 0 h 613"/>
                <a:gd name="T4" fmla="*/ 0 w 156"/>
                <a:gd name="T5" fmla="*/ 612 h 613"/>
                <a:gd name="T6" fmla="*/ 155 w 156"/>
                <a:gd name="T7" fmla="*/ 612 h 613"/>
                <a:gd name="T8" fmla="*/ 155 w 156"/>
                <a:gd name="T9" fmla="*/ 0 h 613"/>
              </a:gdLst>
              <a:ahLst/>
              <a:cxnLst>
                <a:cxn ang="0">
                  <a:pos x="T0" y="T1"/>
                </a:cxn>
                <a:cxn ang="0">
                  <a:pos x="T2" y="T3"/>
                </a:cxn>
                <a:cxn ang="0">
                  <a:pos x="T4" y="T5"/>
                </a:cxn>
                <a:cxn ang="0">
                  <a:pos x="T6" y="T7"/>
                </a:cxn>
                <a:cxn ang="0">
                  <a:pos x="T8" y="T9"/>
                </a:cxn>
              </a:cxnLst>
              <a:rect l="0" t="0" r="r" b="b"/>
              <a:pathLst>
                <a:path w="156" h="613">
                  <a:moveTo>
                    <a:pt x="155" y="0"/>
                  </a:moveTo>
                  <a:lnTo>
                    <a:pt x="0" y="0"/>
                  </a:lnTo>
                  <a:lnTo>
                    <a:pt x="0" y="612"/>
                  </a:lnTo>
                  <a:lnTo>
                    <a:pt x="155" y="612"/>
                  </a:lnTo>
                  <a:lnTo>
                    <a:pt x="155" y="0"/>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27" name="Freeform 28">
              <a:extLst>
                <a:ext uri="{FF2B5EF4-FFF2-40B4-BE49-F238E27FC236}">
                  <a16:creationId xmlns="" xmlns:a16="http://schemas.microsoft.com/office/drawing/2014/main" id="{163FF027-F40F-4A46-9A0A-C6C8372254F8}"/>
                </a:ext>
              </a:extLst>
            </p:cNvPr>
            <p:cNvSpPr>
              <a:spLocks noChangeArrowheads="1"/>
            </p:cNvSpPr>
            <p:nvPr/>
          </p:nvSpPr>
          <p:spPr bwMode="auto">
            <a:xfrm>
              <a:off x="2366601" y="5172285"/>
              <a:ext cx="109172" cy="299444"/>
            </a:xfrm>
            <a:custGeom>
              <a:avLst/>
              <a:gdLst>
                <a:gd name="T0" fmla="*/ 155 w 156"/>
                <a:gd name="T1" fmla="*/ 0 h 422"/>
                <a:gd name="T2" fmla="*/ 0 w 156"/>
                <a:gd name="T3" fmla="*/ 0 h 422"/>
                <a:gd name="T4" fmla="*/ 0 w 156"/>
                <a:gd name="T5" fmla="*/ 421 h 422"/>
                <a:gd name="T6" fmla="*/ 155 w 156"/>
                <a:gd name="T7" fmla="*/ 421 h 422"/>
                <a:gd name="T8" fmla="*/ 155 w 156"/>
                <a:gd name="T9" fmla="*/ 0 h 422"/>
              </a:gdLst>
              <a:ahLst/>
              <a:cxnLst>
                <a:cxn ang="0">
                  <a:pos x="T0" y="T1"/>
                </a:cxn>
                <a:cxn ang="0">
                  <a:pos x="T2" y="T3"/>
                </a:cxn>
                <a:cxn ang="0">
                  <a:pos x="T4" y="T5"/>
                </a:cxn>
                <a:cxn ang="0">
                  <a:pos x="T6" y="T7"/>
                </a:cxn>
                <a:cxn ang="0">
                  <a:pos x="T8" y="T9"/>
                </a:cxn>
              </a:cxnLst>
              <a:rect l="0" t="0" r="r" b="b"/>
              <a:pathLst>
                <a:path w="156" h="422">
                  <a:moveTo>
                    <a:pt x="155" y="0"/>
                  </a:moveTo>
                  <a:lnTo>
                    <a:pt x="0" y="0"/>
                  </a:lnTo>
                  <a:lnTo>
                    <a:pt x="0" y="421"/>
                  </a:lnTo>
                  <a:lnTo>
                    <a:pt x="155" y="421"/>
                  </a:lnTo>
                  <a:lnTo>
                    <a:pt x="155" y="0"/>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28" name="Freeform 29">
              <a:extLst>
                <a:ext uri="{FF2B5EF4-FFF2-40B4-BE49-F238E27FC236}">
                  <a16:creationId xmlns="" xmlns:a16="http://schemas.microsoft.com/office/drawing/2014/main" id="{465D659F-9A45-F343-96DE-AF8905FA09EF}"/>
                </a:ext>
              </a:extLst>
            </p:cNvPr>
            <p:cNvSpPr>
              <a:spLocks noChangeArrowheads="1"/>
            </p:cNvSpPr>
            <p:nvPr/>
          </p:nvSpPr>
          <p:spPr bwMode="auto">
            <a:xfrm>
              <a:off x="2637973" y="5050638"/>
              <a:ext cx="109173" cy="417974"/>
            </a:xfrm>
            <a:custGeom>
              <a:avLst/>
              <a:gdLst>
                <a:gd name="T0" fmla="*/ 155 w 156"/>
                <a:gd name="T1" fmla="*/ 0 h 593"/>
                <a:gd name="T2" fmla="*/ 0 w 156"/>
                <a:gd name="T3" fmla="*/ 0 h 593"/>
                <a:gd name="T4" fmla="*/ 0 w 156"/>
                <a:gd name="T5" fmla="*/ 592 h 593"/>
                <a:gd name="T6" fmla="*/ 155 w 156"/>
                <a:gd name="T7" fmla="*/ 592 h 593"/>
                <a:gd name="T8" fmla="*/ 155 w 156"/>
                <a:gd name="T9" fmla="*/ 0 h 593"/>
              </a:gdLst>
              <a:ahLst/>
              <a:cxnLst>
                <a:cxn ang="0">
                  <a:pos x="T0" y="T1"/>
                </a:cxn>
                <a:cxn ang="0">
                  <a:pos x="T2" y="T3"/>
                </a:cxn>
                <a:cxn ang="0">
                  <a:pos x="T4" y="T5"/>
                </a:cxn>
                <a:cxn ang="0">
                  <a:pos x="T6" y="T7"/>
                </a:cxn>
                <a:cxn ang="0">
                  <a:pos x="T8" y="T9"/>
                </a:cxn>
              </a:cxnLst>
              <a:rect l="0" t="0" r="r" b="b"/>
              <a:pathLst>
                <a:path w="156" h="593">
                  <a:moveTo>
                    <a:pt x="155" y="0"/>
                  </a:moveTo>
                  <a:lnTo>
                    <a:pt x="0" y="0"/>
                  </a:lnTo>
                  <a:lnTo>
                    <a:pt x="0" y="592"/>
                  </a:lnTo>
                  <a:lnTo>
                    <a:pt x="155" y="592"/>
                  </a:lnTo>
                  <a:lnTo>
                    <a:pt x="155" y="0"/>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29" name="Freeform 30">
              <a:extLst>
                <a:ext uri="{FF2B5EF4-FFF2-40B4-BE49-F238E27FC236}">
                  <a16:creationId xmlns="" xmlns:a16="http://schemas.microsoft.com/office/drawing/2014/main" id="{C222856B-1E55-1444-ACE8-2655E1113996}"/>
                </a:ext>
              </a:extLst>
            </p:cNvPr>
            <p:cNvSpPr>
              <a:spLocks noChangeArrowheads="1"/>
            </p:cNvSpPr>
            <p:nvPr/>
          </p:nvSpPr>
          <p:spPr bwMode="auto">
            <a:xfrm>
              <a:off x="2912464" y="4988252"/>
              <a:ext cx="109173" cy="483476"/>
            </a:xfrm>
            <a:custGeom>
              <a:avLst/>
              <a:gdLst>
                <a:gd name="T0" fmla="*/ 155 w 156"/>
                <a:gd name="T1" fmla="*/ 0 h 682"/>
                <a:gd name="T2" fmla="*/ 0 w 156"/>
                <a:gd name="T3" fmla="*/ 0 h 682"/>
                <a:gd name="T4" fmla="*/ 0 w 156"/>
                <a:gd name="T5" fmla="*/ 681 h 682"/>
                <a:gd name="T6" fmla="*/ 155 w 156"/>
                <a:gd name="T7" fmla="*/ 681 h 682"/>
                <a:gd name="T8" fmla="*/ 155 w 156"/>
                <a:gd name="T9" fmla="*/ 0 h 682"/>
              </a:gdLst>
              <a:ahLst/>
              <a:cxnLst>
                <a:cxn ang="0">
                  <a:pos x="T0" y="T1"/>
                </a:cxn>
                <a:cxn ang="0">
                  <a:pos x="T2" y="T3"/>
                </a:cxn>
                <a:cxn ang="0">
                  <a:pos x="T4" y="T5"/>
                </a:cxn>
                <a:cxn ang="0">
                  <a:pos x="T6" y="T7"/>
                </a:cxn>
                <a:cxn ang="0">
                  <a:pos x="T8" y="T9"/>
                </a:cxn>
              </a:cxnLst>
              <a:rect l="0" t="0" r="r" b="b"/>
              <a:pathLst>
                <a:path w="156" h="682">
                  <a:moveTo>
                    <a:pt x="155" y="0"/>
                  </a:moveTo>
                  <a:lnTo>
                    <a:pt x="0" y="0"/>
                  </a:lnTo>
                  <a:lnTo>
                    <a:pt x="0" y="681"/>
                  </a:lnTo>
                  <a:lnTo>
                    <a:pt x="155" y="681"/>
                  </a:lnTo>
                  <a:lnTo>
                    <a:pt x="155" y="0"/>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30" name="Freeform 31">
              <a:extLst>
                <a:ext uri="{FF2B5EF4-FFF2-40B4-BE49-F238E27FC236}">
                  <a16:creationId xmlns="" xmlns:a16="http://schemas.microsoft.com/office/drawing/2014/main" id="{40D046C2-43D4-C54C-B6E3-507B5EBF1861}"/>
                </a:ext>
              </a:extLst>
            </p:cNvPr>
            <p:cNvSpPr>
              <a:spLocks noChangeArrowheads="1"/>
            </p:cNvSpPr>
            <p:nvPr/>
          </p:nvSpPr>
          <p:spPr bwMode="auto">
            <a:xfrm>
              <a:off x="3183835" y="4960180"/>
              <a:ext cx="109172" cy="508432"/>
            </a:xfrm>
            <a:custGeom>
              <a:avLst/>
              <a:gdLst>
                <a:gd name="T0" fmla="*/ 155 w 156"/>
                <a:gd name="T1" fmla="*/ 0 h 720"/>
                <a:gd name="T2" fmla="*/ 0 w 156"/>
                <a:gd name="T3" fmla="*/ 0 h 720"/>
                <a:gd name="T4" fmla="*/ 0 w 156"/>
                <a:gd name="T5" fmla="*/ 719 h 720"/>
                <a:gd name="T6" fmla="*/ 155 w 156"/>
                <a:gd name="T7" fmla="*/ 719 h 720"/>
                <a:gd name="T8" fmla="*/ 155 w 156"/>
                <a:gd name="T9" fmla="*/ 0 h 720"/>
              </a:gdLst>
              <a:ahLst/>
              <a:cxnLst>
                <a:cxn ang="0">
                  <a:pos x="T0" y="T1"/>
                </a:cxn>
                <a:cxn ang="0">
                  <a:pos x="T2" y="T3"/>
                </a:cxn>
                <a:cxn ang="0">
                  <a:pos x="T4" y="T5"/>
                </a:cxn>
                <a:cxn ang="0">
                  <a:pos x="T6" y="T7"/>
                </a:cxn>
                <a:cxn ang="0">
                  <a:pos x="T8" y="T9"/>
                </a:cxn>
              </a:cxnLst>
              <a:rect l="0" t="0" r="r" b="b"/>
              <a:pathLst>
                <a:path w="156" h="720">
                  <a:moveTo>
                    <a:pt x="155" y="0"/>
                  </a:moveTo>
                  <a:lnTo>
                    <a:pt x="0" y="0"/>
                  </a:lnTo>
                  <a:lnTo>
                    <a:pt x="0" y="719"/>
                  </a:lnTo>
                  <a:lnTo>
                    <a:pt x="155" y="719"/>
                  </a:lnTo>
                  <a:lnTo>
                    <a:pt x="155" y="0"/>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31" name="Freeform 30">
              <a:extLst>
                <a:ext uri="{FF2B5EF4-FFF2-40B4-BE49-F238E27FC236}">
                  <a16:creationId xmlns="" xmlns:a16="http://schemas.microsoft.com/office/drawing/2014/main" id="{D90B94AF-F238-F14A-BAF6-B970D662A377}"/>
                </a:ext>
              </a:extLst>
            </p:cNvPr>
            <p:cNvSpPr>
              <a:spLocks noChangeArrowheads="1"/>
            </p:cNvSpPr>
            <p:nvPr/>
          </p:nvSpPr>
          <p:spPr bwMode="auto">
            <a:xfrm>
              <a:off x="3103656" y="3603325"/>
              <a:ext cx="900745" cy="261299"/>
            </a:xfrm>
            <a:custGeom>
              <a:avLst/>
              <a:gdLst>
                <a:gd name="connsiteX0" fmla="*/ 1 w 831756"/>
                <a:gd name="connsiteY0" fmla="*/ 155536 h 241286"/>
                <a:gd name="connsiteX1" fmla="*/ 831756 w 831756"/>
                <a:gd name="connsiteY1" fmla="*/ 155536 h 241286"/>
                <a:gd name="connsiteX2" fmla="*/ 831756 w 831756"/>
                <a:gd name="connsiteY2" fmla="*/ 241286 h 241286"/>
                <a:gd name="connsiteX3" fmla="*/ 1 w 831756"/>
                <a:gd name="connsiteY3" fmla="*/ 241286 h 241286"/>
                <a:gd name="connsiteX4" fmla="*/ 0 w 831756"/>
                <a:gd name="connsiteY4" fmla="*/ 0 h 241286"/>
                <a:gd name="connsiteX5" fmla="*/ 586928 w 831756"/>
                <a:gd name="connsiteY5" fmla="*/ 0 h 241286"/>
                <a:gd name="connsiteX6" fmla="*/ 586928 w 831756"/>
                <a:gd name="connsiteY6" fmla="*/ 85749 h 241286"/>
                <a:gd name="connsiteX7" fmla="*/ 0 w 831756"/>
                <a:gd name="connsiteY7" fmla="*/ 85749 h 24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1756" h="241286">
                  <a:moveTo>
                    <a:pt x="1" y="155536"/>
                  </a:moveTo>
                  <a:lnTo>
                    <a:pt x="831756" y="155536"/>
                  </a:lnTo>
                  <a:lnTo>
                    <a:pt x="831756" y="241286"/>
                  </a:lnTo>
                  <a:lnTo>
                    <a:pt x="1" y="241286"/>
                  </a:lnTo>
                  <a:close/>
                  <a:moveTo>
                    <a:pt x="0" y="0"/>
                  </a:moveTo>
                  <a:lnTo>
                    <a:pt x="586928" y="0"/>
                  </a:lnTo>
                  <a:lnTo>
                    <a:pt x="586928" y="85749"/>
                  </a:lnTo>
                  <a:lnTo>
                    <a:pt x="0" y="85749"/>
                  </a:lnTo>
                  <a:close/>
                </a:path>
              </a:pathLst>
            </a:custGeom>
            <a:solidFill>
              <a:schemeClr val="bg1">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2" name="Freeform 34">
              <a:extLst>
                <a:ext uri="{FF2B5EF4-FFF2-40B4-BE49-F238E27FC236}">
                  <a16:creationId xmlns="" xmlns:a16="http://schemas.microsoft.com/office/drawing/2014/main" id="{7AF7C192-2736-0D48-9DE6-1B8B23D74EC3}"/>
                </a:ext>
              </a:extLst>
            </p:cNvPr>
            <p:cNvSpPr>
              <a:spLocks noChangeArrowheads="1"/>
            </p:cNvSpPr>
            <p:nvPr/>
          </p:nvSpPr>
          <p:spPr bwMode="auto">
            <a:xfrm>
              <a:off x="13684008" y="4514133"/>
              <a:ext cx="917047" cy="898332"/>
            </a:xfrm>
            <a:custGeom>
              <a:avLst/>
              <a:gdLst>
                <a:gd name="T0" fmla="*/ 767 w 1296"/>
                <a:gd name="T1" fmla="*/ 1038 h 1268"/>
                <a:gd name="T2" fmla="*/ 767 w 1296"/>
                <a:gd name="T3" fmla="*/ 1038 h 1268"/>
                <a:gd name="T4" fmla="*/ 270 w 1296"/>
                <a:gd name="T5" fmla="*/ 905 h 1268"/>
                <a:gd name="T6" fmla="*/ 270 w 1296"/>
                <a:gd name="T7" fmla="*/ 905 h 1268"/>
                <a:gd name="T8" fmla="*/ 199 w 1296"/>
                <a:gd name="T9" fmla="*/ 792 h 1268"/>
                <a:gd name="T10" fmla="*/ 199 w 1296"/>
                <a:gd name="T11" fmla="*/ 792 h 1268"/>
                <a:gd name="T12" fmla="*/ 188 w 1296"/>
                <a:gd name="T13" fmla="*/ 764 h 1268"/>
                <a:gd name="T14" fmla="*/ 188 w 1296"/>
                <a:gd name="T15" fmla="*/ 764 h 1268"/>
                <a:gd name="T16" fmla="*/ 182 w 1296"/>
                <a:gd name="T17" fmla="*/ 476 h 1268"/>
                <a:gd name="T18" fmla="*/ 182 w 1296"/>
                <a:gd name="T19" fmla="*/ 476 h 1268"/>
                <a:gd name="T20" fmla="*/ 462 w 1296"/>
                <a:gd name="T21" fmla="*/ 185 h 1268"/>
                <a:gd name="T22" fmla="*/ 462 w 1296"/>
                <a:gd name="T23" fmla="*/ 185 h 1268"/>
                <a:gd name="T24" fmla="*/ 601 w 1296"/>
                <a:gd name="T25" fmla="*/ 159 h 1268"/>
                <a:gd name="T26" fmla="*/ 601 w 1296"/>
                <a:gd name="T27" fmla="*/ 159 h 1268"/>
                <a:gd name="T28" fmla="*/ 1041 w 1296"/>
                <a:gd name="T29" fmla="*/ 459 h 1268"/>
                <a:gd name="T30" fmla="*/ 1041 w 1296"/>
                <a:gd name="T31" fmla="*/ 459 h 1268"/>
                <a:gd name="T32" fmla="*/ 767 w 1296"/>
                <a:gd name="T33" fmla="*/ 1038 h 1268"/>
                <a:gd name="T34" fmla="*/ 1183 w 1296"/>
                <a:gd name="T35" fmla="*/ 408 h 1268"/>
                <a:gd name="T36" fmla="*/ 1183 w 1296"/>
                <a:gd name="T37" fmla="*/ 408 h 1268"/>
                <a:gd name="T38" fmla="*/ 596 w 1296"/>
                <a:gd name="T39" fmla="*/ 8 h 1268"/>
                <a:gd name="T40" fmla="*/ 596 w 1296"/>
                <a:gd name="T41" fmla="*/ 8 h 1268"/>
                <a:gd name="T42" fmla="*/ 411 w 1296"/>
                <a:gd name="T43" fmla="*/ 43 h 1268"/>
                <a:gd name="T44" fmla="*/ 411 w 1296"/>
                <a:gd name="T45" fmla="*/ 43 h 1268"/>
                <a:gd name="T46" fmla="*/ 38 w 1296"/>
                <a:gd name="T47" fmla="*/ 432 h 1268"/>
                <a:gd name="T48" fmla="*/ 38 w 1296"/>
                <a:gd name="T49" fmla="*/ 432 h 1268"/>
                <a:gd name="T50" fmla="*/ 46 w 1296"/>
                <a:gd name="T51" fmla="*/ 815 h 1268"/>
                <a:gd name="T52" fmla="*/ 46 w 1296"/>
                <a:gd name="T53" fmla="*/ 815 h 1268"/>
                <a:gd name="T54" fmla="*/ 61 w 1296"/>
                <a:gd name="T55" fmla="*/ 852 h 1268"/>
                <a:gd name="T56" fmla="*/ 61 w 1296"/>
                <a:gd name="T57" fmla="*/ 852 h 1268"/>
                <a:gd name="T58" fmla="*/ 155 w 1296"/>
                <a:gd name="T59" fmla="*/ 1003 h 1268"/>
                <a:gd name="T60" fmla="*/ 155 w 1296"/>
                <a:gd name="T61" fmla="*/ 1003 h 1268"/>
                <a:gd name="T62" fmla="*/ 818 w 1296"/>
                <a:gd name="T63" fmla="*/ 1180 h 1268"/>
                <a:gd name="T64" fmla="*/ 818 w 1296"/>
                <a:gd name="T65" fmla="*/ 1180 h 1268"/>
                <a:gd name="T66" fmla="*/ 1183 w 1296"/>
                <a:gd name="T67" fmla="*/ 40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96" h="1268">
                  <a:moveTo>
                    <a:pt x="767" y="1038"/>
                  </a:moveTo>
                  <a:lnTo>
                    <a:pt x="767" y="1038"/>
                  </a:lnTo>
                  <a:cubicBezTo>
                    <a:pt x="585" y="1103"/>
                    <a:pt x="388" y="1044"/>
                    <a:pt x="270" y="905"/>
                  </a:cubicBezTo>
                  <a:lnTo>
                    <a:pt x="270" y="905"/>
                  </a:lnTo>
                  <a:cubicBezTo>
                    <a:pt x="242" y="871"/>
                    <a:pt x="218" y="834"/>
                    <a:pt x="199" y="792"/>
                  </a:cubicBezTo>
                  <a:lnTo>
                    <a:pt x="199" y="792"/>
                  </a:lnTo>
                  <a:cubicBezTo>
                    <a:pt x="195" y="783"/>
                    <a:pt x="192" y="774"/>
                    <a:pt x="188" y="764"/>
                  </a:cubicBezTo>
                  <a:lnTo>
                    <a:pt x="188" y="764"/>
                  </a:lnTo>
                  <a:cubicBezTo>
                    <a:pt x="154" y="668"/>
                    <a:pt x="154" y="567"/>
                    <a:pt x="182" y="476"/>
                  </a:cubicBezTo>
                  <a:lnTo>
                    <a:pt x="182" y="476"/>
                  </a:lnTo>
                  <a:cubicBezTo>
                    <a:pt x="224" y="346"/>
                    <a:pt x="323" y="235"/>
                    <a:pt x="462" y="185"/>
                  </a:cubicBezTo>
                  <a:lnTo>
                    <a:pt x="462" y="185"/>
                  </a:lnTo>
                  <a:cubicBezTo>
                    <a:pt x="508" y="169"/>
                    <a:pt x="555" y="160"/>
                    <a:pt x="601" y="159"/>
                  </a:cubicBezTo>
                  <a:lnTo>
                    <a:pt x="601" y="159"/>
                  </a:lnTo>
                  <a:cubicBezTo>
                    <a:pt x="792" y="153"/>
                    <a:pt x="973" y="270"/>
                    <a:pt x="1041" y="459"/>
                  </a:cubicBezTo>
                  <a:lnTo>
                    <a:pt x="1041" y="459"/>
                  </a:lnTo>
                  <a:cubicBezTo>
                    <a:pt x="1125" y="694"/>
                    <a:pt x="1003" y="954"/>
                    <a:pt x="767" y="1038"/>
                  </a:cubicBezTo>
                  <a:close/>
                  <a:moveTo>
                    <a:pt x="1183" y="408"/>
                  </a:moveTo>
                  <a:lnTo>
                    <a:pt x="1183" y="408"/>
                  </a:lnTo>
                  <a:cubicBezTo>
                    <a:pt x="1093" y="156"/>
                    <a:pt x="851" y="0"/>
                    <a:pt x="596" y="8"/>
                  </a:cubicBezTo>
                  <a:lnTo>
                    <a:pt x="596" y="8"/>
                  </a:lnTo>
                  <a:cubicBezTo>
                    <a:pt x="535" y="9"/>
                    <a:pt x="472" y="21"/>
                    <a:pt x="411" y="43"/>
                  </a:cubicBezTo>
                  <a:lnTo>
                    <a:pt x="411" y="43"/>
                  </a:lnTo>
                  <a:cubicBezTo>
                    <a:pt x="226" y="109"/>
                    <a:pt x="93" y="257"/>
                    <a:pt x="38" y="432"/>
                  </a:cubicBezTo>
                  <a:lnTo>
                    <a:pt x="38" y="432"/>
                  </a:lnTo>
                  <a:cubicBezTo>
                    <a:pt x="0" y="553"/>
                    <a:pt x="0" y="687"/>
                    <a:pt x="46" y="815"/>
                  </a:cubicBezTo>
                  <a:lnTo>
                    <a:pt x="46" y="815"/>
                  </a:lnTo>
                  <a:cubicBezTo>
                    <a:pt x="51" y="828"/>
                    <a:pt x="56" y="840"/>
                    <a:pt x="61" y="852"/>
                  </a:cubicBezTo>
                  <a:lnTo>
                    <a:pt x="61" y="852"/>
                  </a:lnTo>
                  <a:cubicBezTo>
                    <a:pt x="85" y="908"/>
                    <a:pt x="117" y="959"/>
                    <a:pt x="155" y="1003"/>
                  </a:cubicBezTo>
                  <a:lnTo>
                    <a:pt x="155" y="1003"/>
                  </a:lnTo>
                  <a:cubicBezTo>
                    <a:pt x="313" y="1189"/>
                    <a:pt x="575" y="1267"/>
                    <a:pt x="818" y="1180"/>
                  </a:cubicBezTo>
                  <a:lnTo>
                    <a:pt x="818" y="1180"/>
                  </a:lnTo>
                  <a:cubicBezTo>
                    <a:pt x="1132" y="1068"/>
                    <a:pt x="1295" y="722"/>
                    <a:pt x="1183" y="408"/>
                  </a:cubicBezTo>
                  <a:close/>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3" name="Freeform 35">
              <a:extLst>
                <a:ext uri="{FF2B5EF4-FFF2-40B4-BE49-F238E27FC236}">
                  <a16:creationId xmlns="" xmlns:a16="http://schemas.microsoft.com/office/drawing/2014/main" id="{08775DD7-B3A7-1E4B-8EA6-5BA4ED4EAC4C}"/>
                </a:ext>
              </a:extLst>
            </p:cNvPr>
            <p:cNvSpPr>
              <a:spLocks noChangeArrowheads="1"/>
            </p:cNvSpPr>
            <p:nvPr/>
          </p:nvSpPr>
          <p:spPr bwMode="auto">
            <a:xfrm>
              <a:off x="13712081" y="4520373"/>
              <a:ext cx="399259" cy="330636"/>
            </a:xfrm>
            <a:custGeom>
              <a:avLst/>
              <a:gdLst>
                <a:gd name="T0" fmla="*/ 144 w 564"/>
                <a:gd name="T1" fmla="*/ 468 h 469"/>
                <a:gd name="T2" fmla="*/ 0 w 564"/>
                <a:gd name="T3" fmla="*/ 424 h 469"/>
                <a:gd name="T4" fmla="*/ 0 w 564"/>
                <a:gd name="T5" fmla="*/ 424 h 469"/>
                <a:gd name="T6" fmla="*/ 373 w 564"/>
                <a:gd name="T7" fmla="*/ 35 h 469"/>
                <a:gd name="T8" fmla="*/ 373 w 564"/>
                <a:gd name="T9" fmla="*/ 35 h 469"/>
                <a:gd name="T10" fmla="*/ 558 w 564"/>
                <a:gd name="T11" fmla="*/ 0 h 469"/>
                <a:gd name="T12" fmla="*/ 563 w 564"/>
                <a:gd name="T13" fmla="*/ 151 h 469"/>
                <a:gd name="T14" fmla="*/ 563 w 564"/>
                <a:gd name="T15" fmla="*/ 151 h 469"/>
                <a:gd name="T16" fmla="*/ 424 w 564"/>
                <a:gd name="T17" fmla="*/ 177 h 469"/>
                <a:gd name="T18" fmla="*/ 424 w 564"/>
                <a:gd name="T19" fmla="*/ 177 h 469"/>
                <a:gd name="T20" fmla="*/ 144 w 564"/>
                <a:gd name="T21" fmla="*/ 46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469">
                  <a:moveTo>
                    <a:pt x="144" y="468"/>
                  </a:moveTo>
                  <a:lnTo>
                    <a:pt x="0" y="424"/>
                  </a:lnTo>
                  <a:lnTo>
                    <a:pt x="0" y="424"/>
                  </a:lnTo>
                  <a:cubicBezTo>
                    <a:pt x="55" y="249"/>
                    <a:pt x="188" y="101"/>
                    <a:pt x="373" y="35"/>
                  </a:cubicBezTo>
                  <a:lnTo>
                    <a:pt x="373" y="35"/>
                  </a:lnTo>
                  <a:cubicBezTo>
                    <a:pt x="434" y="13"/>
                    <a:pt x="497" y="1"/>
                    <a:pt x="558" y="0"/>
                  </a:cubicBezTo>
                  <a:lnTo>
                    <a:pt x="563" y="151"/>
                  </a:lnTo>
                  <a:lnTo>
                    <a:pt x="563" y="151"/>
                  </a:lnTo>
                  <a:cubicBezTo>
                    <a:pt x="517" y="152"/>
                    <a:pt x="470" y="161"/>
                    <a:pt x="424" y="177"/>
                  </a:cubicBezTo>
                  <a:lnTo>
                    <a:pt x="424" y="177"/>
                  </a:lnTo>
                  <a:cubicBezTo>
                    <a:pt x="285" y="227"/>
                    <a:pt x="186" y="338"/>
                    <a:pt x="144" y="468"/>
                  </a:cubicBez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34" name="Freeform 36">
              <a:extLst>
                <a:ext uri="{FF2B5EF4-FFF2-40B4-BE49-F238E27FC236}">
                  <a16:creationId xmlns="" xmlns:a16="http://schemas.microsoft.com/office/drawing/2014/main" id="{A8477F98-0BB8-6841-9C71-9AFFE746A006}"/>
                </a:ext>
              </a:extLst>
            </p:cNvPr>
            <p:cNvSpPr>
              <a:spLocks noChangeArrowheads="1"/>
            </p:cNvSpPr>
            <p:nvPr/>
          </p:nvSpPr>
          <p:spPr bwMode="auto">
            <a:xfrm>
              <a:off x="13684007" y="4819816"/>
              <a:ext cx="140366" cy="299444"/>
            </a:xfrm>
            <a:custGeom>
              <a:avLst/>
              <a:gdLst>
                <a:gd name="T0" fmla="*/ 199 w 200"/>
                <a:gd name="T1" fmla="*/ 360 h 422"/>
                <a:gd name="T2" fmla="*/ 61 w 200"/>
                <a:gd name="T3" fmla="*/ 421 h 422"/>
                <a:gd name="T4" fmla="*/ 61 w 200"/>
                <a:gd name="T5" fmla="*/ 421 h 422"/>
                <a:gd name="T6" fmla="*/ 46 w 200"/>
                <a:gd name="T7" fmla="*/ 383 h 422"/>
                <a:gd name="T8" fmla="*/ 46 w 200"/>
                <a:gd name="T9" fmla="*/ 383 h 422"/>
                <a:gd name="T10" fmla="*/ 38 w 200"/>
                <a:gd name="T11" fmla="*/ 0 h 422"/>
                <a:gd name="T12" fmla="*/ 182 w 200"/>
                <a:gd name="T13" fmla="*/ 44 h 422"/>
                <a:gd name="T14" fmla="*/ 182 w 200"/>
                <a:gd name="T15" fmla="*/ 44 h 422"/>
                <a:gd name="T16" fmla="*/ 188 w 200"/>
                <a:gd name="T17" fmla="*/ 332 h 422"/>
                <a:gd name="T18" fmla="*/ 188 w 200"/>
                <a:gd name="T19" fmla="*/ 332 h 422"/>
                <a:gd name="T20" fmla="*/ 199 w 200"/>
                <a:gd name="T21" fmla="*/ 36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22">
                  <a:moveTo>
                    <a:pt x="199" y="360"/>
                  </a:moveTo>
                  <a:lnTo>
                    <a:pt x="61" y="421"/>
                  </a:lnTo>
                  <a:lnTo>
                    <a:pt x="61" y="421"/>
                  </a:lnTo>
                  <a:cubicBezTo>
                    <a:pt x="56" y="408"/>
                    <a:pt x="51" y="396"/>
                    <a:pt x="46" y="383"/>
                  </a:cubicBezTo>
                  <a:lnTo>
                    <a:pt x="46" y="383"/>
                  </a:lnTo>
                  <a:cubicBezTo>
                    <a:pt x="0" y="255"/>
                    <a:pt x="0" y="121"/>
                    <a:pt x="38" y="0"/>
                  </a:cubicBezTo>
                  <a:lnTo>
                    <a:pt x="182" y="44"/>
                  </a:lnTo>
                  <a:lnTo>
                    <a:pt x="182" y="44"/>
                  </a:lnTo>
                  <a:cubicBezTo>
                    <a:pt x="154" y="135"/>
                    <a:pt x="154" y="236"/>
                    <a:pt x="188" y="332"/>
                  </a:cubicBezTo>
                  <a:lnTo>
                    <a:pt x="188" y="332"/>
                  </a:lnTo>
                  <a:cubicBezTo>
                    <a:pt x="192" y="342"/>
                    <a:pt x="195" y="351"/>
                    <a:pt x="199" y="360"/>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35" name="Freeform 37">
              <a:extLst>
                <a:ext uri="{FF2B5EF4-FFF2-40B4-BE49-F238E27FC236}">
                  <a16:creationId xmlns="" xmlns:a16="http://schemas.microsoft.com/office/drawing/2014/main" id="{7780DDD1-EF9B-1544-B282-C89223B350E4}"/>
                </a:ext>
              </a:extLst>
            </p:cNvPr>
            <p:cNvSpPr>
              <a:spLocks noChangeArrowheads="1"/>
            </p:cNvSpPr>
            <p:nvPr/>
          </p:nvSpPr>
          <p:spPr bwMode="auto">
            <a:xfrm>
              <a:off x="13727676" y="5075590"/>
              <a:ext cx="149722" cy="149722"/>
            </a:xfrm>
            <a:custGeom>
              <a:avLst/>
              <a:gdLst>
                <a:gd name="T0" fmla="*/ 94 w 210"/>
                <a:gd name="T1" fmla="*/ 211 h 212"/>
                <a:gd name="T2" fmla="*/ 94 w 210"/>
                <a:gd name="T3" fmla="*/ 211 h 212"/>
                <a:gd name="T4" fmla="*/ 0 w 210"/>
                <a:gd name="T5" fmla="*/ 60 h 212"/>
                <a:gd name="T6" fmla="*/ 138 w 210"/>
                <a:gd name="T7" fmla="*/ 0 h 212"/>
                <a:gd name="T8" fmla="*/ 138 w 210"/>
                <a:gd name="T9" fmla="*/ 0 h 212"/>
                <a:gd name="T10" fmla="*/ 209 w 210"/>
                <a:gd name="T11" fmla="*/ 113 h 212"/>
                <a:gd name="T12" fmla="*/ 94 w 210"/>
                <a:gd name="T13" fmla="*/ 211 h 212"/>
              </a:gdLst>
              <a:ahLst/>
              <a:cxnLst>
                <a:cxn ang="0">
                  <a:pos x="T0" y="T1"/>
                </a:cxn>
                <a:cxn ang="0">
                  <a:pos x="T2" y="T3"/>
                </a:cxn>
                <a:cxn ang="0">
                  <a:pos x="T4" y="T5"/>
                </a:cxn>
                <a:cxn ang="0">
                  <a:pos x="T6" y="T7"/>
                </a:cxn>
                <a:cxn ang="0">
                  <a:pos x="T8" y="T9"/>
                </a:cxn>
                <a:cxn ang="0">
                  <a:pos x="T10" y="T11"/>
                </a:cxn>
                <a:cxn ang="0">
                  <a:pos x="T12" y="T13"/>
                </a:cxn>
              </a:cxnLst>
              <a:rect l="0" t="0" r="r" b="b"/>
              <a:pathLst>
                <a:path w="210" h="212">
                  <a:moveTo>
                    <a:pt x="94" y="211"/>
                  </a:moveTo>
                  <a:lnTo>
                    <a:pt x="94" y="211"/>
                  </a:lnTo>
                  <a:cubicBezTo>
                    <a:pt x="56" y="167"/>
                    <a:pt x="24" y="116"/>
                    <a:pt x="0" y="60"/>
                  </a:cubicBezTo>
                  <a:lnTo>
                    <a:pt x="138" y="0"/>
                  </a:lnTo>
                  <a:lnTo>
                    <a:pt x="138" y="0"/>
                  </a:lnTo>
                  <a:cubicBezTo>
                    <a:pt x="157" y="42"/>
                    <a:pt x="181" y="79"/>
                    <a:pt x="209" y="113"/>
                  </a:cubicBezTo>
                  <a:lnTo>
                    <a:pt x="94" y="211"/>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36" name="Freeform 35">
              <a:extLst>
                <a:ext uri="{FF2B5EF4-FFF2-40B4-BE49-F238E27FC236}">
                  <a16:creationId xmlns="" xmlns:a16="http://schemas.microsoft.com/office/drawing/2014/main" id="{49E7FEDA-D84C-8140-9E31-01909AED3068}"/>
                </a:ext>
              </a:extLst>
            </p:cNvPr>
            <p:cNvSpPr>
              <a:spLocks noChangeArrowheads="1"/>
            </p:cNvSpPr>
            <p:nvPr/>
          </p:nvSpPr>
          <p:spPr bwMode="auto">
            <a:xfrm>
              <a:off x="5193526" y="6232815"/>
              <a:ext cx="3339964" cy="2787872"/>
            </a:xfrm>
            <a:custGeom>
              <a:avLst/>
              <a:gdLst>
                <a:gd name="connsiteX0" fmla="*/ 0 w 3084151"/>
                <a:gd name="connsiteY0" fmla="*/ 2468421 h 2574345"/>
                <a:gd name="connsiteX1" fmla="*/ 3084151 w 3084151"/>
                <a:gd name="connsiteY1" fmla="*/ 2468421 h 2574345"/>
                <a:gd name="connsiteX2" fmla="*/ 3084151 w 3084151"/>
                <a:gd name="connsiteY2" fmla="*/ 2574345 h 2574345"/>
                <a:gd name="connsiteX3" fmla="*/ 0 w 3084151"/>
                <a:gd name="connsiteY3" fmla="*/ 2574345 h 2574345"/>
                <a:gd name="connsiteX4" fmla="*/ 0 w 3084151"/>
                <a:gd name="connsiteY4" fmla="*/ 2117024 h 2574345"/>
                <a:gd name="connsiteX5" fmla="*/ 3084151 w 3084151"/>
                <a:gd name="connsiteY5" fmla="*/ 2117024 h 2574345"/>
                <a:gd name="connsiteX6" fmla="*/ 3084151 w 3084151"/>
                <a:gd name="connsiteY6" fmla="*/ 2222948 h 2574345"/>
                <a:gd name="connsiteX7" fmla="*/ 0 w 3084151"/>
                <a:gd name="connsiteY7" fmla="*/ 2222948 h 2574345"/>
                <a:gd name="connsiteX8" fmla="*/ 0 w 3084151"/>
                <a:gd name="connsiteY8" fmla="*/ 1780027 h 2574345"/>
                <a:gd name="connsiteX9" fmla="*/ 3084151 w 3084151"/>
                <a:gd name="connsiteY9" fmla="*/ 1780027 h 2574345"/>
                <a:gd name="connsiteX10" fmla="*/ 3084151 w 3084151"/>
                <a:gd name="connsiteY10" fmla="*/ 1885953 h 2574345"/>
                <a:gd name="connsiteX11" fmla="*/ 0 w 3084151"/>
                <a:gd name="connsiteY11" fmla="*/ 1885953 h 2574345"/>
                <a:gd name="connsiteX12" fmla="*/ 0 w 3084151"/>
                <a:gd name="connsiteY12" fmla="*/ 1431512 h 2574345"/>
                <a:gd name="connsiteX13" fmla="*/ 3084151 w 3084151"/>
                <a:gd name="connsiteY13" fmla="*/ 1431512 h 2574345"/>
                <a:gd name="connsiteX14" fmla="*/ 3084151 w 3084151"/>
                <a:gd name="connsiteY14" fmla="*/ 1540304 h 2574345"/>
                <a:gd name="connsiteX15" fmla="*/ 0 w 3084151"/>
                <a:gd name="connsiteY15" fmla="*/ 1540304 h 2574345"/>
                <a:gd name="connsiteX16" fmla="*/ 0 w 3084151"/>
                <a:gd name="connsiteY16" fmla="*/ 1036910 h 2574345"/>
                <a:gd name="connsiteX17" fmla="*/ 3084151 w 3084151"/>
                <a:gd name="connsiteY17" fmla="*/ 1036910 h 2574345"/>
                <a:gd name="connsiteX18" fmla="*/ 3084151 w 3084151"/>
                <a:gd name="connsiteY18" fmla="*/ 1145702 h 2574345"/>
                <a:gd name="connsiteX19" fmla="*/ 0 w 3084151"/>
                <a:gd name="connsiteY19" fmla="*/ 1145702 h 2574345"/>
                <a:gd name="connsiteX20" fmla="*/ 0 w 3084151"/>
                <a:gd name="connsiteY20" fmla="*/ 688394 h 2574345"/>
                <a:gd name="connsiteX21" fmla="*/ 3084151 w 3084151"/>
                <a:gd name="connsiteY21" fmla="*/ 688394 h 2574345"/>
                <a:gd name="connsiteX22" fmla="*/ 3084151 w 3084151"/>
                <a:gd name="connsiteY22" fmla="*/ 794318 h 2574345"/>
                <a:gd name="connsiteX23" fmla="*/ 0 w 3084151"/>
                <a:gd name="connsiteY23" fmla="*/ 794318 h 2574345"/>
                <a:gd name="connsiteX24" fmla="*/ 0 w 3084151"/>
                <a:gd name="connsiteY24" fmla="*/ 351398 h 2574345"/>
                <a:gd name="connsiteX25" fmla="*/ 3084151 w 3084151"/>
                <a:gd name="connsiteY25" fmla="*/ 351398 h 2574345"/>
                <a:gd name="connsiteX26" fmla="*/ 3084151 w 3084151"/>
                <a:gd name="connsiteY26" fmla="*/ 460190 h 2574345"/>
                <a:gd name="connsiteX27" fmla="*/ 0 w 3084151"/>
                <a:gd name="connsiteY27" fmla="*/ 460190 h 2574345"/>
                <a:gd name="connsiteX28" fmla="*/ 0 w 3084151"/>
                <a:gd name="connsiteY28" fmla="*/ 0 h 2574345"/>
                <a:gd name="connsiteX29" fmla="*/ 3084151 w 3084151"/>
                <a:gd name="connsiteY29" fmla="*/ 0 h 2574345"/>
                <a:gd name="connsiteX30" fmla="*/ 3084151 w 3084151"/>
                <a:gd name="connsiteY30" fmla="*/ 105926 h 2574345"/>
                <a:gd name="connsiteX31" fmla="*/ 0 w 3084151"/>
                <a:gd name="connsiteY31" fmla="*/ 105926 h 257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84151" h="2574345">
                  <a:moveTo>
                    <a:pt x="0" y="2468421"/>
                  </a:moveTo>
                  <a:lnTo>
                    <a:pt x="3084151" y="2468421"/>
                  </a:lnTo>
                  <a:lnTo>
                    <a:pt x="3084151" y="2574345"/>
                  </a:lnTo>
                  <a:lnTo>
                    <a:pt x="0" y="2574345"/>
                  </a:lnTo>
                  <a:close/>
                  <a:moveTo>
                    <a:pt x="0" y="2117024"/>
                  </a:moveTo>
                  <a:lnTo>
                    <a:pt x="3084151" y="2117024"/>
                  </a:lnTo>
                  <a:lnTo>
                    <a:pt x="3084151" y="2222948"/>
                  </a:lnTo>
                  <a:lnTo>
                    <a:pt x="0" y="2222948"/>
                  </a:lnTo>
                  <a:close/>
                  <a:moveTo>
                    <a:pt x="0" y="1780027"/>
                  </a:moveTo>
                  <a:lnTo>
                    <a:pt x="3084151" y="1780027"/>
                  </a:lnTo>
                  <a:lnTo>
                    <a:pt x="3084151" y="1885953"/>
                  </a:lnTo>
                  <a:lnTo>
                    <a:pt x="0" y="1885953"/>
                  </a:lnTo>
                  <a:close/>
                  <a:moveTo>
                    <a:pt x="0" y="1431512"/>
                  </a:moveTo>
                  <a:lnTo>
                    <a:pt x="3084151" y="1431512"/>
                  </a:lnTo>
                  <a:lnTo>
                    <a:pt x="3084151" y="1540304"/>
                  </a:lnTo>
                  <a:lnTo>
                    <a:pt x="0" y="1540304"/>
                  </a:lnTo>
                  <a:close/>
                  <a:moveTo>
                    <a:pt x="0" y="1036910"/>
                  </a:moveTo>
                  <a:lnTo>
                    <a:pt x="3084151" y="1036910"/>
                  </a:lnTo>
                  <a:lnTo>
                    <a:pt x="3084151" y="1145702"/>
                  </a:lnTo>
                  <a:lnTo>
                    <a:pt x="0" y="1145702"/>
                  </a:lnTo>
                  <a:close/>
                  <a:moveTo>
                    <a:pt x="0" y="688394"/>
                  </a:moveTo>
                  <a:lnTo>
                    <a:pt x="3084151" y="688394"/>
                  </a:lnTo>
                  <a:lnTo>
                    <a:pt x="3084151" y="794318"/>
                  </a:lnTo>
                  <a:lnTo>
                    <a:pt x="0" y="794318"/>
                  </a:lnTo>
                  <a:close/>
                  <a:moveTo>
                    <a:pt x="0" y="351398"/>
                  </a:moveTo>
                  <a:lnTo>
                    <a:pt x="3084151" y="351398"/>
                  </a:lnTo>
                  <a:lnTo>
                    <a:pt x="3084151" y="460190"/>
                  </a:lnTo>
                  <a:lnTo>
                    <a:pt x="0" y="460190"/>
                  </a:lnTo>
                  <a:close/>
                  <a:moveTo>
                    <a:pt x="0" y="0"/>
                  </a:moveTo>
                  <a:lnTo>
                    <a:pt x="3084151" y="0"/>
                  </a:lnTo>
                  <a:lnTo>
                    <a:pt x="3084151" y="105926"/>
                  </a:lnTo>
                  <a:lnTo>
                    <a:pt x="0" y="105926"/>
                  </a:lnTo>
                  <a:close/>
                </a:path>
              </a:pathLst>
            </a:custGeom>
            <a:solidFill>
              <a:schemeClr val="bg1">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7" name="Freeform 46">
              <a:extLst>
                <a:ext uri="{FF2B5EF4-FFF2-40B4-BE49-F238E27FC236}">
                  <a16:creationId xmlns="" xmlns:a16="http://schemas.microsoft.com/office/drawing/2014/main" id="{955F0991-9D0A-B447-AD18-9FF14FC2F032}"/>
                </a:ext>
              </a:extLst>
            </p:cNvPr>
            <p:cNvSpPr>
              <a:spLocks noChangeArrowheads="1"/>
            </p:cNvSpPr>
            <p:nvPr/>
          </p:nvSpPr>
          <p:spPr bwMode="auto">
            <a:xfrm>
              <a:off x="4360698" y="6157165"/>
              <a:ext cx="605124" cy="605124"/>
            </a:xfrm>
            <a:custGeom>
              <a:avLst/>
              <a:gdLst>
                <a:gd name="T0" fmla="*/ 167 w 671"/>
                <a:gd name="T1" fmla="*/ 670 h 671"/>
                <a:gd name="T2" fmla="*/ 503 w 671"/>
                <a:gd name="T3" fmla="*/ 670 h 671"/>
                <a:gd name="T4" fmla="*/ 503 w 671"/>
                <a:gd name="T5" fmla="*/ 670 h 671"/>
                <a:gd name="T6" fmla="*/ 670 w 671"/>
                <a:gd name="T7" fmla="*/ 503 h 671"/>
                <a:gd name="T8" fmla="*/ 670 w 671"/>
                <a:gd name="T9" fmla="*/ 166 h 671"/>
                <a:gd name="T10" fmla="*/ 670 w 671"/>
                <a:gd name="T11" fmla="*/ 166 h 671"/>
                <a:gd name="T12" fmla="*/ 503 w 671"/>
                <a:gd name="T13" fmla="*/ 0 h 671"/>
                <a:gd name="T14" fmla="*/ 167 w 671"/>
                <a:gd name="T15" fmla="*/ 0 h 671"/>
                <a:gd name="T16" fmla="*/ 167 w 671"/>
                <a:gd name="T17" fmla="*/ 0 h 671"/>
                <a:gd name="T18" fmla="*/ 0 w 671"/>
                <a:gd name="T19" fmla="*/ 166 h 671"/>
                <a:gd name="T20" fmla="*/ 0 w 671"/>
                <a:gd name="T21" fmla="*/ 503 h 671"/>
                <a:gd name="T22" fmla="*/ 0 w 671"/>
                <a:gd name="T23" fmla="*/ 503 h 671"/>
                <a:gd name="T24" fmla="*/ 167 w 671"/>
                <a:gd name="T25" fmla="*/ 67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1" h="671">
                  <a:moveTo>
                    <a:pt x="167" y="670"/>
                  </a:moveTo>
                  <a:lnTo>
                    <a:pt x="503" y="670"/>
                  </a:lnTo>
                  <a:lnTo>
                    <a:pt x="503" y="670"/>
                  </a:lnTo>
                  <a:cubicBezTo>
                    <a:pt x="595" y="670"/>
                    <a:pt x="670" y="595"/>
                    <a:pt x="670" y="503"/>
                  </a:cubicBezTo>
                  <a:lnTo>
                    <a:pt x="670" y="166"/>
                  </a:lnTo>
                  <a:lnTo>
                    <a:pt x="670" y="166"/>
                  </a:lnTo>
                  <a:cubicBezTo>
                    <a:pt x="670" y="74"/>
                    <a:pt x="595" y="0"/>
                    <a:pt x="503" y="0"/>
                  </a:cubicBezTo>
                  <a:lnTo>
                    <a:pt x="167" y="0"/>
                  </a:lnTo>
                  <a:lnTo>
                    <a:pt x="167" y="0"/>
                  </a:lnTo>
                  <a:cubicBezTo>
                    <a:pt x="75" y="0"/>
                    <a:pt x="0" y="74"/>
                    <a:pt x="0" y="166"/>
                  </a:cubicBezTo>
                  <a:lnTo>
                    <a:pt x="0" y="503"/>
                  </a:lnTo>
                  <a:lnTo>
                    <a:pt x="0" y="503"/>
                  </a:lnTo>
                  <a:cubicBezTo>
                    <a:pt x="0" y="595"/>
                    <a:pt x="75" y="670"/>
                    <a:pt x="167" y="670"/>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38" name="Freeform 47">
              <a:extLst>
                <a:ext uri="{FF2B5EF4-FFF2-40B4-BE49-F238E27FC236}">
                  <a16:creationId xmlns="" xmlns:a16="http://schemas.microsoft.com/office/drawing/2014/main" id="{9A53DE6B-4113-F548-8805-A21CFE8483E7}"/>
                </a:ext>
              </a:extLst>
            </p:cNvPr>
            <p:cNvSpPr>
              <a:spLocks noChangeArrowheads="1"/>
            </p:cNvSpPr>
            <p:nvPr/>
          </p:nvSpPr>
          <p:spPr bwMode="auto">
            <a:xfrm>
              <a:off x="4360698" y="7697069"/>
              <a:ext cx="605124" cy="605124"/>
            </a:xfrm>
            <a:custGeom>
              <a:avLst/>
              <a:gdLst>
                <a:gd name="T0" fmla="*/ 167 w 671"/>
                <a:gd name="T1" fmla="*/ 669 h 670"/>
                <a:gd name="T2" fmla="*/ 503 w 671"/>
                <a:gd name="T3" fmla="*/ 669 h 670"/>
                <a:gd name="T4" fmla="*/ 503 w 671"/>
                <a:gd name="T5" fmla="*/ 669 h 670"/>
                <a:gd name="T6" fmla="*/ 670 w 671"/>
                <a:gd name="T7" fmla="*/ 502 h 670"/>
                <a:gd name="T8" fmla="*/ 670 w 671"/>
                <a:gd name="T9" fmla="*/ 167 h 670"/>
                <a:gd name="T10" fmla="*/ 670 w 671"/>
                <a:gd name="T11" fmla="*/ 167 h 670"/>
                <a:gd name="T12" fmla="*/ 503 w 671"/>
                <a:gd name="T13" fmla="*/ 0 h 670"/>
                <a:gd name="T14" fmla="*/ 167 w 671"/>
                <a:gd name="T15" fmla="*/ 0 h 670"/>
                <a:gd name="T16" fmla="*/ 167 w 671"/>
                <a:gd name="T17" fmla="*/ 0 h 670"/>
                <a:gd name="T18" fmla="*/ 0 w 671"/>
                <a:gd name="T19" fmla="*/ 167 h 670"/>
                <a:gd name="T20" fmla="*/ 0 w 671"/>
                <a:gd name="T21" fmla="*/ 502 h 670"/>
                <a:gd name="T22" fmla="*/ 0 w 671"/>
                <a:gd name="T23" fmla="*/ 502 h 670"/>
                <a:gd name="T24" fmla="*/ 167 w 671"/>
                <a:gd name="T25" fmla="*/ 669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1" h="670">
                  <a:moveTo>
                    <a:pt x="167" y="669"/>
                  </a:moveTo>
                  <a:lnTo>
                    <a:pt x="503" y="669"/>
                  </a:lnTo>
                  <a:lnTo>
                    <a:pt x="503" y="669"/>
                  </a:lnTo>
                  <a:cubicBezTo>
                    <a:pt x="595" y="669"/>
                    <a:pt x="670" y="594"/>
                    <a:pt x="670" y="502"/>
                  </a:cubicBezTo>
                  <a:lnTo>
                    <a:pt x="670" y="167"/>
                  </a:lnTo>
                  <a:lnTo>
                    <a:pt x="670" y="167"/>
                  </a:lnTo>
                  <a:cubicBezTo>
                    <a:pt x="670" y="75"/>
                    <a:pt x="595" y="0"/>
                    <a:pt x="503" y="0"/>
                  </a:cubicBezTo>
                  <a:lnTo>
                    <a:pt x="167" y="0"/>
                  </a:lnTo>
                  <a:lnTo>
                    <a:pt x="167" y="0"/>
                  </a:lnTo>
                  <a:cubicBezTo>
                    <a:pt x="75" y="0"/>
                    <a:pt x="0" y="75"/>
                    <a:pt x="0" y="167"/>
                  </a:cubicBezTo>
                  <a:lnTo>
                    <a:pt x="0" y="502"/>
                  </a:lnTo>
                  <a:lnTo>
                    <a:pt x="0" y="502"/>
                  </a:lnTo>
                  <a:cubicBezTo>
                    <a:pt x="0" y="594"/>
                    <a:pt x="75" y="669"/>
                    <a:pt x="167" y="669"/>
                  </a:cubicBez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39" name="Freeform 49">
              <a:extLst>
                <a:ext uri="{FF2B5EF4-FFF2-40B4-BE49-F238E27FC236}">
                  <a16:creationId xmlns="" xmlns:a16="http://schemas.microsoft.com/office/drawing/2014/main" id="{BDEC9594-3FBD-1A4B-908E-58EFD8CFCF0F}"/>
                </a:ext>
              </a:extLst>
            </p:cNvPr>
            <p:cNvSpPr>
              <a:spLocks noChangeArrowheads="1"/>
            </p:cNvSpPr>
            <p:nvPr/>
          </p:nvSpPr>
          <p:spPr bwMode="auto">
            <a:xfrm>
              <a:off x="4360698" y="6927117"/>
              <a:ext cx="605124" cy="605124"/>
            </a:xfrm>
            <a:custGeom>
              <a:avLst/>
              <a:gdLst>
                <a:gd name="T0" fmla="*/ 167 w 671"/>
                <a:gd name="T1" fmla="*/ 669 h 670"/>
                <a:gd name="T2" fmla="*/ 503 w 671"/>
                <a:gd name="T3" fmla="*/ 669 h 670"/>
                <a:gd name="T4" fmla="*/ 503 w 671"/>
                <a:gd name="T5" fmla="*/ 669 h 670"/>
                <a:gd name="T6" fmla="*/ 670 w 671"/>
                <a:gd name="T7" fmla="*/ 503 h 670"/>
                <a:gd name="T8" fmla="*/ 670 w 671"/>
                <a:gd name="T9" fmla="*/ 167 h 670"/>
                <a:gd name="T10" fmla="*/ 670 w 671"/>
                <a:gd name="T11" fmla="*/ 167 h 670"/>
                <a:gd name="T12" fmla="*/ 503 w 671"/>
                <a:gd name="T13" fmla="*/ 0 h 670"/>
                <a:gd name="T14" fmla="*/ 167 w 671"/>
                <a:gd name="T15" fmla="*/ 0 h 670"/>
                <a:gd name="T16" fmla="*/ 167 w 671"/>
                <a:gd name="T17" fmla="*/ 0 h 670"/>
                <a:gd name="T18" fmla="*/ 0 w 671"/>
                <a:gd name="T19" fmla="*/ 167 h 670"/>
                <a:gd name="T20" fmla="*/ 0 w 671"/>
                <a:gd name="T21" fmla="*/ 503 h 670"/>
                <a:gd name="T22" fmla="*/ 0 w 671"/>
                <a:gd name="T23" fmla="*/ 503 h 670"/>
                <a:gd name="T24" fmla="*/ 167 w 671"/>
                <a:gd name="T25" fmla="*/ 669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1" h="670">
                  <a:moveTo>
                    <a:pt x="167" y="669"/>
                  </a:moveTo>
                  <a:lnTo>
                    <a:pt x="503" y="669"/>
                  </a:lnTo>
                  <a:lnTo>
                    <a:pt x="503" y="669"/>
                  </a:lnTo>
                  <a:cubicBezTo>
                    <a:pt x="595" y="669"/>
                    <a:pt x="670" y="595"/>
                    <a:pt x="670" y="503"/>
                  </a:cubicBezTo>
                  <a:lnTo>
                    <a:pt x="670" y="167"/>
                  </a:lnTo>
                  <a:lnTo>
                    <a:pt x="670" y="167"/>
                  </a:lnTo>
                  <a:cubicBezTo>
                    <a:pt x="670" y="74"/>
                    <a:pt x="595" y="0"/>
                    <a:pt x="503" y="0"/>
                  </a:cubicBezTo>
                  <a:lnTo>
                    <a:pt x="167" y="0"/>
                  </a:lnTo>
                  <a:lnTo>
                    <a:pt x="167" y="0"/>
                  </a:lnTo>
                  <a:cubicBezTo>
                    <a:pt x="75" y="0"/>
                    <a:pt x="0" y="74"/>
                    <a:pt x="0" y="167"/>
                  </a:cubicBezTo>
                  <a:lnTo>
                    <a:pt x="0" y="503"/>
                  </a:lnTo>
                  <a:lnTo>
                    <a:pt x="0" y="503"/>
                  </a:lnTo>
                  <a:cubicBezTo>
                    <a:pt x="0" y="595"/>
                    <a:pt x="75" y="669"/>
                    <a:pt x="167" y="669"/>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40" name="Freeform 51">
              <a:extLst>
                <a:ext uri="{FF2B5EF4-FFF2-40B4-BE49-F238E27FC236}">
                  <a16:creationId xmlns="" xmlns:a16="http://schemas.microsoft.com/office/drawing/2014/main" id="{4C762DB1-9FB0-D74D-8F72-C8C88419FC9C}"/>
                </a:ext>
              </a:extLst>
            </p:cNvPr>
            <p:cNvSpPr>
              <a:spLocks noChangeArrowheads="1"/>
            </p:cNvSpPr>
            <p:nvPr/>
          </p:nvSpPr>
          <p:spPr bwMode="auto">
            <a:xfrm>
              <a:off x="4360698" y="8467020"/>
              <a:ext cx="605124" cy="605124"/>
            </a:xfrm>
            <a:custGeom>
              <a:avLst/>
              <a:gdLst>
                <a:gd name="T0" fmla="*/ 167 w 671"/>
                <a:gd name="T1" fmla="*/ 670 h 671"/>
                <a:gd name="T2" fmla="*/ 503 w 671"/>
                <a:gd name="T3" fmla="*/ 670 h 671"/>
                <a:gd name="T4" fmla="*/ 503 w 671"/>
                <a:gd name="T5" fmla="*/ 670 h 671"/>
                <a:gd name="T6" fmla="*/ 670 w 671"/>
                <a:gd name="T7" fmla="*/ 503 h 671"/>
                <a:gd name="T8" fmla="*/ 670 w 671"/>
                <a:gd name="T9" fmla="*/ 167 h 671"/>
                <a:gd name="T10" fmla="*/ 670 w 671"/>
                <a:gd name="T11" fmla="*/ 167 h 671"/>
                <a:gd name="T12" fmla="*/ 503 w 671"/>
                <a:gd name="T13" fmla="*/ 0 h 671"/>
                <a:gd name="T14" fmla="*/ 167 w 671"/>
                <a:gd name="T15" fmla="*/ 0 h 671"/>
                <a:gd name="T16" fmla="*/ 167 w 671"/>
                <a:gd name="T17" fmla="*/ 0 h 671"/>
                <a:gd name="T18" fmla="*/ 0 w 671"/>
                <a:gd name="T19" fmla="*/ 167 h 671"/>
                <a:gd name="T20" fmla="*/ 0 w 671"/>
                <a:gd name="T21" fmla="*/ 503 h 671"/>
                <a:gd name="T22" fmla="*/ 0 w 671"/>
                <a:gd name="T23" fmla="*/ 503 h 671"/>
                <a:gd name="T24" fmla="*/ 167 w 671"/>
                <a:gd name="T25" fmla="*/ 67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1" h="671">
                  <a:moveTo>
                    <a:pt x="167" y="670"/>
                  </a:moveTo>
                  <a:lnTo>
                    <a:pt x="503" y="670"/>
                  </a:lnTo>
                  <a:lnTo>
                    <a:pt x="503" y="670"/>
                  </a:lnTo>
                  <a:cubicBezTo>
                    <a:pt x="595" y="670"/>
                    <a:pt x="670" y="595"/>
                    <a:pt x="670" y="503"/>
                  </a:cubicBezTo>
                  <a:lnTo>
                    <a:pt x="670" y="167"/>
                  </a:lnTo>
                  <a:lnTo>
                    <a:pt x="670" y="167"/>
                  </a:lnTo>
                  <a:cubicBezTo>
                    <a:pt x="670" y="75"/>
                    <a:pt x="595" y="0"/>
                    <a:pt x="503" y="0"/>
                  </a:cubicBezTo>
                  <a:lnTo>
                    <a:pt x="167" y="0"/>
                  </a:lnTo>
                  <a:lnTo>
                    <a:pt x="167" y="0"/>
                  </a:lnTo>
                  <a:cubicBezTo>
                    <a:pt x="75" y="0"/>
                    <a:pt x="0" y="75"/>
                    <a:pt x="0" y="167"/>
                  </a:cubicBezTo>
                  <a:lnTo>
                    <a:pt x="0" y="503"/>
                  </a:lnTo>
                  <a:lnTo>
                    <a:pt x="0" y="503"/>
                  </a:lnTo>
                  <a:cubicBezTo>
                    <a:pt x="0" y="595"/>
                    <a:pt x="75" y="670"/>
                    <a:pt x="167" y="670"/>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41" name="Freeform 54">
              <a:extLst>
                <a:ext uri="{FF2B5EF4-FFF2-40B4-BE49-F238E27FC236}">
                  <a16:creationId xmlns="" xmlns:a16="http://schemas.microsoft.com/office/drawing/2014/main" id="{132FE394-4EFA-4C4C-A96B-6CDDAD64A5B7}"/>
                </a:ext>
              </a:extLst>
            </p:cNvPr>
            <p:cNvSpPr>
              <a:spLocks noChangeArrowheads="1"/>
            </p:cNvSpPr>
            <p:nvPr/>
          </p:nvSpPr>
          <p:spPr bwMode="auto">
            <a:xfrm>
              <a:off x="5714434" y="6036306"/>
              <a:ext cx="430451" cy="324397"/>
            </a:xfrm>
            <a:custGeom>
              <a:avLst/>
              <a:gdLst>
                <a:gd name="T0" fmla="*/ 333 w 607"/>
                <a:gd name="T1" fmla="*/ 3 h 460"/>
                <a:gd name="T2" fmla="*/ 333 w 607"/>
                <a:gd name="T3" fmla="*/ 3 h 460"/>
                <a:gd name="T4" fmla="*/ 216 w 607"/>
                <a:gd name="T5" fmla="*/ 140 h 460"/>
                <a:gd name="T6" fmla="*/ 216 w 607"/>
                <a:gd name="T7" fmla="*/ 140 h 460"/>
                <a:gd name="T8" fmla="*/ 7 w 607"/>
                <a:gd name="T9" fmla="*/ 342 h 460"/>
                <a:gd name="T10" fmla="*/ 7 w 607"/>
                <a:gd name="T11" fmla="*/ 342 h 460"/>
                <a:gd name="T12" fmla="*/ 315 w 607"/>
                <a:gd name="T13" fmla="*/ 422 h 460"/>
                <a:gd name="T14" fmla="*/ 315 w 607"/>
                <a:gd name="T15" fmla="*/ 422 h 460"/>
                <a:gd name="T16" fmla="*/ 506 w 607"/>
                <a:gd name="T17" fmla="*/ 246 h 460"/>
                <a:gd name="T18" fmla="*/ 506 w 607"/>
                <a:gd name="T19" fmla="*/ 246 h 460"/>
                <a:gd name="T20" fmla="*/ 600 w 607"/>
                <a:gd name="T21" fmla="*/ 142 h 460"/>
                <a:gd name="T22" fmla="*/ 600 w 607"/>
                <a:gd name="T23" fmla="*/ 142 h 460"/>
                <a:gd name="T24" fmla="*/ 559 w 607"/>
                <a:gd name="T25" fmla="*/ 0 h 460"/>
                <a:gd name="T26" fmla="*/ 559 w 607"/>
                <a:gd name="T27" fmla="*/ 0 h 460"/>
                <a:gd name="T28" fmla="*/ 495 w 607"/>
                <a:gd name="T29" fmla="*/ 16 h 460"/>
                <a:gd name="T30" fmla="*/ 495 w 607"/>
                <a:gd name="T31" fmla="*/ 16 h 460"/>
                <a:gd name="T32" fmla="*/ 333 w 607"/>
                <a:gd name="T33" fmla="*/ 3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460">
                  <a:moveTo>
                    <a:pt x="333" y="3"/>
                  </a:moveTo>
                  <a:lnTo>
                    <a:pt x="333" y="3"/>
                  </a:lnTo>
                  <a:cubicBezTo>
                    <a:pt x="333" y="3"/>
                    <a:pt x="272" y="57"/>
                    <a:pt x="216" y="140"/>
                  </a:cubicBezTo>
                  <a:lnTo>
                    <a:pt x="216" y="140"/>
                  </a:lnTo>
                  <a:cubicBezTo>
                    <a:pt x="161" y="224"/>
                    <a:pt x="13" y="228"/>
                    <a:pt x="7" y="342"/>
                  </a:cubicBezTo>
                  <a:lnTo>
                    <a:pt x="7" y="342"/>
                  </a:lnTo>
                  <a:cubicBezTo>
                    <a:pt x="0" y="455"/>
                    <a:pt x="207" y="459"/>
                    <a:pt x="315" y="422"/>
                  </a:cubicBezTo>
                  <a:lnTo>
                    <a:pt x="315" y="422"/>
                  </a:lnTo>
                  <a:cubicBezTo>
                    <a:pt x="424" y="385"/>
                    <a:pt x="441" y="274"/>
                    <a:pt x="506" y="246"/>
                  </a:cubicBezTo>
                  <a:lnTo>
                    <a:pt x="506" y="246"/>
                  </a:lnTo>
                  <a:cubicBezTo>
                    <a:pt x="572" y="219"/>
                    <a:pt x="606" y="196"/>
                    <a:pt x="600" y="142"/>
                  </a:cubicBezTo>
                  <a:lnTo>
                    <a:pt x="600" y="142"/>
                  </a:lnTo>
                  <a:cubicBezTo>
                    <a:pt x="596" y="88"/>
                    <a:pt x="559" y="0"/>
                    <a:pt x="559" y="0"/>
                  </a:cubicBezTo>
                  <a:lnTo>
                    <a:pt x="559" y="0"/>
                  </a:lnTo>
                  <a:cubicBezTo>
                    <a:pt x="559" y="0"/>
                    <a:pt x="519" y="13"/>
                    <a:pt x="495" y="16"/>
                  </a:cubicBezTo>
                  <a:lnTo>
                    <a:pt x="495" y="16"/>
                  </a:lnTo>
                  <a:cubicBezTo>
                    <a:pt x="471" y="18"/>
                    <a:pt x="390" y="19"/>
                    <a:pt x="333" y="3"/>
                  </a:cubicBezTo>
                </a:path>
              </a:pathLst>
            </a:custGeom>
            <a:solidFill>
              <a:schemeClr val="tx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42" name="Freeform 56">
              <a:extLst>
                <a:ext uri="{FF2B5EF4-FFF2-40B4-BE49-F238E27FC236}">
                  <a16:creationId xmlns="" xmlns:a16="http://schemas.microsoft.com/office/drawing/2014/main" id="{FD643855-8D52-C940-8EF0-5621BED365FB}"/>
                </a:ext>
              </a:extLst>
            </p:cNvPr>
            <p:cNvSpPr>
              <a:spLocks noChangeArrowheads="1"/>
            </p:cNvSpPr>
            <p:nvPr/>
          </p:nvSpPr>
          <p:spPr bwMode="auto">
            <a:xfrm>
              <a:off x="5932777" y="4277073"/>
              <a:ext cx="336875" cy="386781"/>
            </a:xfrm>
            <a:custGeom>
              <a:avLst/>
              <a:gdLst>
                <a:gd name="T0" fmla="*/ 476 w 477"/>
                <a:gd name="T1" fmla="*/ 159 h 549"/>
                <a:gd name="T2" fmla="*/ 476 w 477"/>
                <a:gd name="T3" fmla="*/ 159 h 549"/>
                <a:gd name="T4" fmla="*/ 86 w 477"/>
                <a:gd name="T5" fmla="*/ 548 h 549"/>
                <a:gd name="T6" fmla="*/ 0 w 477"/>
                <a:gd name="T7" fmla="*/ 385 h 549"/>
                <a:gd name="T8" fmla="*/ 0 w 477"/>
                <a:gd name="T9" fmla="*/ 385 h 549"/>
                <a:gd name="T10" fmla="*/ 330 w 477"/>
                <a:gd name="T11" fmla="*/ 0 h 549"/>
                <a:gd name="T12" fmla="*/ 330 w 477"/>
                <a:gd name="T13" fmla="*/ 0 h 549"/>
                <a:gd name="T14" fmla="*/ 476 w 477"/>
                <a:gd name="T15" fmla="*/ 159 h 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7" h="549">
                  <a:moveTo>
                    <a:pt x="476" y="159"/>
                  </a:moveTo>
                  <a:lnTo>
                    <a:pt x="476" y="159"/>
                  </a:lnTo>
                  <a:cubicBezTo>
                    <a:pt x="307" y="331"/>
                    <a:pt x="86" y="548"/>
                    <a:pt x="86" y="548"/>
                  </a:cubicBezTo>
                  <a:lnTo>
                    <a:pt x="0" y="385"/>
                  </a:lnTo>
                  <a:lnTo>
                    <a:pt x="0" y="385"/>
                  </a:lnTo>
                  <a:cubicBezTo>
                    <a:pt x="0" y="385"/>
                    <a:pt x="196" y="154"/>
                    <a:pt x="330" y="0"/>
                  </a:cubicBezTo>
                  <a:lnTo>
                    <a:pt x="330" y="0"/>
                  </a:lnTo>
                  <a:cubicBezTo>
                    <a:pt x="370" y="20"/>
                    <a:pt x="446" y="67"/>
                    <a:pt x="476" y="159"/>
                  </a:cubicBezTo>
                </a:path>
              </a:pathLst>
            </a:custGeom>
            <a:solidFill>
              <a:srgbClr val="EEA88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43" name="Freeform 57">
              <a:extLst>
                <a:ext uri="{FF2B5EF4-FFF2-40B4-BE49-F238E27FC236}">
                  <a16:creationId xmlns="" xmlns:a16="http://schemas.microsoft.com/office/drawing/2014/main" id="{0B5F69F7-2FB7-5445-A4FA-046673E024F2}"/>
                </a:ext>
              </a:extLst>
            </p:cNvPr>
            <p:cNvSpPr>
              <a:spLocks noChangeArrowheads="1"/>
            </p:cNvSpPr>
            <p:nvPr/>
          </p:nvSpPr>
          <p:spPr bwMode="auto">
            <a:xfrm>
              <a:off x="6843588" y="5986400"/>
              <a:ext cx="364946" cy="318159"/>
            </a:xfrm>
            <a:custGeom>
              <a:avLst/>
              <a:gdLst>
                <a:gd name="T0" fmla="*/ 262 w 518"/>
                <a:gd name="T1" fmla="*/ 5 h 450"/>
                <a:gd name="T2" fmla="*/ 262 w 518"/>
                <a:gd name="T3" fmla="*/ 5 h 450"/>
                <a:gd name="T4" fmla="*/ 353 w 518"/>
                <a:gd name="T5" fmla="*/ 107 h 450"/>
                <a:gd name="T6" fmla="*/ 353 w 518"/>
                <a:gd name="T7" fmla="*/ 107 h 450"/>
                <a:gd name="T8" fmla="*/ 517 w 518"/>
                <a:gd name="T9" fmla="*/ 326 h 450"/>
                <a:gd name="T10" fmla="*/ 517 w 518"/>
                <a:gd name="T11" fmla="*/ 326 h 450"/>
                <a:gd name="T12" fmla="*/ 336 w 518"/>
                <a:gd name="T13" fmla="*/ 434 h 450"/>
                <a:gd name="T14" fmla="*/ 336 w 518"/>
                <a:gd name="T15" fmla="*/ 434 h 450"/>
                <a:gd name="T16" fmla="*/ 145 w 518"/>
                <a:gd name="T17" fmla="*/ 301 h 450"/>
                <a:gd name="T18" fmla="*/ 145 w 518"/>
                <a:gd name="T19" fmla="*/ 301 h 450"/>
                <a:gd name="T20" fmla="*/ 7 w 518"/>
                <a:gd name="T21" fmla="*/ 157 h 450"/>
                <a:gd name="T22" fmla="*/ 7 w 518"/>
                <a:gd name="T23" fmla="*/ 157 h 450"/>
                <a:gd name="T24" fmla="*/ 51 w 518"/>
                <a:gd name="T25" fmla="*/ 0 h 450"/>
                <a:gd name="T26" fmla="*/ 262 w 518"/>
                <a:gd name="T27" fmla="*/ 5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8" h="450">
                  <a:moveTo>
                    <a:pt x="262" y="5"/>
                  </a:moveTo>
                  <a:lnTo>
                    <a:pt x="262" y="5"/>
                  </a:lnTo>
                  <a:cubicBezTo>
                    <a:pt x="262" y="5"/>
                    <a:pt x="319" y="68"/>
                    <a:pt x="353" y="107"/>
                  </a:cubicBezTo>
                  <a:lnTo>
                    <a:pt x="353" y="107"/>
                  </a:lnTo>
                  <a:cubicBezTo>
                    <a:pt x="387" y="145"/>
                    <a:pt x="515" y="213"/>
                    <a:pt x="517" y="326"/>
                  </a:cubicBezTo>
                  <a:lnTo>
                    <a:pt x="517" y="326"/>
                  </a:lnTo>
                  <a:cubicBezTo>
                    <a:pt x="517" y="449"/>
                    <a:pt x="421" y="439"/>
                    <a:pt x="336" y="434"/>
                  </a:cubicBezTo>
                  <a:lnTo>
                    <a:pt x="336" y="434"/>
                  </a:lnTo>
                  <a:cubicBezTo>
                    <a:pt x="251" y="429"/>
                    <a:pt x="181" y="370"/>
                    <a:pt x="145" y="301"/>
                  </a:cubicBezTo>
                  <a:lnTo>
                    <a:pt x="145" y="301"/>
                  </a:lnTo>
                  <a:cubicBezTo>
                    <a:pt x="110" y="231"/>
                    <a:pt x="14" y="213"/>
                    <a:pt x="7" y="157"/>
                  </a:cubicBezTo>
                  <a:lnTo>
                    <a:pt x="7" y="157"/>
                  </a:lnTo>
                  <a:cubicBezTo>
                    <a:pt x="0" y="101"/>
                    <a:pt x="51" y="0"/>
                    <a:pt x="51" y="0"/>
                  </a:cubicBezTo>
                  <a:lnTo>
                    <a:pt x="262" y="5"/>
                  </a:lnTo>
                </a:path>
              </a:pathLst>
            </a:custGeom>
            <a:solidFill>
              <a:schemeClr val="tx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44" name="Freeform 43">
              <a:extLst>
                <a:ext uri="{FF2B5EF4-FFF2-40B4-BE49-F238E27FC236}">
                  <a16:creationId xmlns="" xmlns:a16="http://schemas.microsoft.com/office/drawing/2014/main" id="{214F6260-49BD-244E-9930-5A31040A89B8}"/>
                </a:ext>
              </a:extLst>
            </p:cNvPr>
            <p:cNvSpPr>
              <a:spLocks noChangeArrowheads="1"/>
            </p:cNvSpPr>
            <p:nvPr/>
          </p:nvSpPr>
          <p:spPr bwMode="auto">
            <a:xfrm>
              <a:off x="5948373" y="5911539"/>
              <a:ext cx="1081660" cy="136644"/>
            </a:xfrm>
            <a:custGeom>
              <a:avLst/>
              <a:gdLst>
                <a:gd name="connsiteX0" fmla="*/ 6512 w 998814"/>
                <a:gd name="connsiteY0" fmla="*/ 66246 h 126178"/>
                <a:gd name="connsiteX1" fmla="*/ 149125 w 998814"/>
                <a:gd name="connsiteY1" fmla="*/ 69502 h 126178"/>
                <a:gd name="connsiteX2" fmla="*/ 147171 w 998814"/>
                <a:gd name="connsiteY2" fmla="*/ 113784 h 126178"/>
                <a:gd name="connsiteX3" fmla="*/ 0 w 998814"/>
                <a:gd name="connsiteY3" fmla="*/ 115737 h 126178"/>
                <a:gd name="connsiteX4" fmla="*/ 868385 w 998814"/>
                <a:gd name="connsiteY4" fmla="*/ 0 h 126178"/>
                <a:gd name="connsiteX5" fmla="*/ 994249 w 998814"/>
                <a:gd name="connsiteY5" fmla="*/ 10970 h 126178"/>
                <a:gd name="connsiteX6" fmla="*/ 998814 w 998814"/>
                <a:gd name="connsiteY6" fmla="*/ 70984 h 126178"/>
                <a:gd name="connsiteX7" fmla="*/ 861211 w 998814"/>
                <a:gd name="connsiteY7" fmla="*/ 67757 h 126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8814" h="126178">
                  <a:moveTo>
                    <a:pt x="6512" y="66246"/>
                  </a:moveTo>
                  <a:lnTo>
                    <a:pt x="149125" y="69502"/>
                  </a:lnTo>
                  <a:lnTo>
                    <a:pt x="147171" y="113784"/>
                  </a:lnTo>
                  <a:cubicBezTo>
                    <a:pt x="70330" y="140483"/>
                    <a:pt x="0" y="115737"/>
                    <a:pt x="0" y="115737"/>
                  </a:cubicBezTo>
                  <a:close/>
                  <a:moveTo>
                    <a:pt x="868385" y="0"/>
                  </a:moveTo>
                  <a:lnTo>
                    <a:pt x="994249" y="10970"/>
                  </a:lnTo>
                  <a:lnTo>
                    <a:pt x="998814" y="70984"/>
                  </a:lnTo>
                  <a:cubicBezTo>
                    <a:pt x="977293" y="117446"/>
                    <a:pt x="861211" y="67757"/>
                    <a:pt x="861211" y="67757"/>
                  </a:cubicBez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45" name="Freeform 44">
              <a:extLst>
                <a:ext uri="{FF2B5EF4-FFF2-40B4-BE49-F238E27FC236}">
                  <a16:creationId xmlns="" xmlns:a16="http://schemas.microsoft.com/office/drawing/2014/main" id="{765791A2-D062-314F-8CE9-D4155AA3BA04}"/>
                </a:ext>
              </a:extLst>
            </p:cNvPr>
            <p:cNvSpPr>
              <a:spLocks noChangeArrowheads="1"/>
            </p:cNvSpPr>
            <p:nvPr/>
          </p:nvSpPr>
          <p:spPr bwMode="auto">
            <a:xfrm>
              <a:off x="5932778" y="3525344"/>
              <a:ext cx="1285354" cy="1140922"/>
            </a:xfrm>
            <a:custGeom>
              <a:avLst/>
              <a:gdLst>
                <a:gd name="connsiteX0" fmla="*/ 992993 w 1186907"/>
                <a:gd name="connsiteY0" fmla="*/ 514464 h 1053537"/>
                <a:gd name="connsiteX1" fmla="*/ 992551 w 1186907"/>
                <a:gd name="connsiteY1" fmla="*/ 525061 h 1053537"/>
                <a:gd name="connsiteX2" fmla="*/ 989937 w 1186907"/>
                <a:gd name="connsiteY2" fmla="*/ 626286 h 1053537"/>
                <a:gd name="connsiteX3" fmla="*/ 988536 w 1186907"/>
                <a:gd name="connsiteY3" fmla="*/ 701279 h 1053537"/>
                <a:gd name="connsiteX4" fmla="*/ 997420 w 1186907"/>
                <a:gd name="connsiteY4" fmla="*/ 695066 h 1053537"/>
                <a:gd name="connsiteX5" fmla="*/ 1007857 w 1186907"/>
                <a:gd name="connsiteY5" fmla="*/ 591885 h 1053537"/>
                <a:gd name="connsiteX6" fmla="*/ 994200 w 1186907"/>
                <a:gd name="connsiteY6" fmla="*/ 521908 h 1053537"/>
                <a:gd name="connsiteX7" fmla="*/ 649429 w 1186907"/>
                <a:gd name="connsiteY7" fmla="*/ 0 h 1053537"/>
                <a:gd name="connsiteX8" fmla="*/ 876870 w 1186907"/>
                <a:gd name="connsiteY8" fmla="*/ 8490 h 1053537"/>
                <a:gd name="connsiteX9" fmla="*/ 941573 w 1186907"/>
                <a:gd name="connsiteY9" fmla="*/ 28735 h 1053537"/>
                <a:gd name="connsiteX10" fmla="*/ 1146793 w 1186907"/>
                <a:gd name="connsiteY10" fmla="*/ 173061 h 1053537"/>
                <a:gd name="connsiteX11" fmla="*/ 1146794 w 1186907"/>
                <a:gd name="connsiteY11" fmla="*/ 173135 h 1053537"/>
                <a:gd name="connsiteX12" fmla="*/ 1147899 w 1186907"/>
                <a:gd name="connsiteY12" fmla="*/ 174520 h 1053537"/>
                <a:gd name="connsiteX13" fmla="*/ 1176792 w 1186907"/>
                <a:gd name="connsiteY13" fmla="*/ 352219 h 1053537"/>
                <a:gd name="connsiteX14" fmla="*/ 1173531 w 1186907"/>
                <a:gd name="connsiteY14" fmla="*/ 807389 h 1053537"/>
                <a:gd name="connsiteX15" fmla="*/ 1032184 w 1186907"/>
                <a:gd name="connsiteY15" fmla="*/ 869285 h 1053537"/>
                <a:gd name="connsiteX16" fmla="*/ 995508 w 1186907"/>
                <a:gd name="connsiteY16" fmla="*/ 883595 h 1053537"/>
                <a:gd name="connsiteX17" fmla="*/ 1001538 w 1186907"/>
                <a:gd name="connsiteY17" fmla="*/ 934612 h 1053537"/>
                <a:gd name="connsiteX18" fmla="*/ 1018040 w 1186907"/>
                <a:gd name="connsiteY18" fmla="*/ 1031184 h 1053537"/>
                <a:gd name="connsiteX19" fmla="*/ 273628 w 1186907"/>
                <a:gd name="connsiteY19" fmla="*/ 1031184 h 1053537"/>
                <a:gd name="connsiteX20" fmla="*/ 494533 w 1186907"/>
                <a:gd name="connsiteY20" fmla="*/ 839837 h 1053537"/>
                <a:gd name="connsiteX21" fmla="*/ 471822 w 1186907"/>
                <a:gd name="connsiteY21" fmla="*/ 673796 h 1053537"/>
                <a:gd name="connsiteX22" fmla="*/ 451337 w 1186907"/>
                <a:gd name="connsiteY22" fmla="*/ 579171 h 1053537"/>
                <a:gd name="connsiteX23" fmla="*/ 439098 w 1186907"/>
                <a:gd name="connsiteY23" fmla="*/ 634247 h 1053537"/>
                <a:gd name="connsiteX24" fmla="*/ 430043 w 1186907"/>
                <a:gd name="connsiteY24" fmla="*/ 666374 h 1053537"/>
                <a:gd name="connsiteX25" fmla="*/ 310623 w 1186907"/>
                <a:gd name="connsiteY25" fmla="*/ 799135 h 1053537"/>
                <a:gd name="connsiteX26" fmla="*/ 56121 w 1186907"/>
                <a:gd name="connsiteY26" fmla="*/ 1053537 h 1053537"/>
                <a:gd name="connsiteX27" fmla="*/ 0 w 1186907"/>
                <a:gd name="connsiteY27" fmla="*/ 946937 h 1053537"/>
                <a:gd name="connsiteX28" fmla="*/ 215348 w 1186907"/>
                <a:gd name="connsiteY28" fmla="*/ 695150 h 1053537"/>
                <a:gd name="connsiteX29" fmla="*/ 292351 w 1186907"/>
                <a:gd name="connsiteY29" fmla="*/ 607515 h 1053537"/>
                <a:gd name="connsiteX30" fmla="*/ 361523 w 1186907"/>
                <a:gd name="connsiteY30" fmla="*/ 298177 h 1053537"/>
                <a:gd name="connsiteX31" fmla="*/ 441086 w 1186907"/>
                <a:gd name="connsiteY31" fmla="*/ 105689 h 1053537"/>
                <a:gd name="connsiteX32" fmla="*/ 448287 w 1186907"/>
                <a:gd name="connsiteY32" fmla="*/ 95794 h 1053537"/>
                <a:gd name="connsiteX33" fmla="*/ 450091 w 1186907"/>
                <a:gd name="connsiteY33" fmla="*/ 92082 h 1053537"/>
                <a:gd name="connsiteX34" fmla="*/ 649429 w 1186907"/>
                <a:gd name="connsiteY34" fmla="*/ 0 h 1053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6907" h="1053537">
                  <a:moveTo>
                    <a:pt x="992993" y="514464"/>
                  </a:moveTo>
                  <a:lnTo>
                    <a:pt x="992551" y="525061"/>
                  </a:lnTo>
                  <a:cubicBezTo>
                    <a:pt x="991898" y="549225"/>
                    <a:pt x="991244" y="586449"/>
                    <a:pt x="989937" y="626286"/>
                  </a:cubicBezTo>
                  <a:lnTo>
                    <a:pt x="988536" y="701279"/>
                  </a:lnTo>
                  <a:lnTo>
                    <a:pt x="997420" y="695066"/>
                  </a:lnTo>
                  <a:cubicBezTo>
                    <a:pt x="1017641" y="676127"/>
                    <a:pt x="1022859" y="645434"/>
                    <a:pt x="1007857" y="591885"/>
                  </a:cubicBezTo>
                  <a:cubicBezTo>
                    <a:pt x="1004270" y="578498"/>
                    <a:pt x="999459" y="553029"/>
                    <a:pt x="994200" y="521908"/>
                  </a:cubicBezTo>
                  <a:close/>
                  <a:moveTo>
                    <a:pt x="649429" y="0"/>
                  </a:moveTo>
                  <a:lnTo>
                    <a:pt x="876870" y="8490"/>
                  </a:lnTo>
                  <a:cubicBezTo>
                    <a:pt x="876870" y="8490"/>
                    <a:pt x="914777" y="16327"/>
                    <a:pt x="941573" y="28735"/>
                  </a:cubicBezTo>
                  <a:cubicBezTo>
                    <a:pt x="968369" y="41143"/>
                    <a:pt x="1121957" y="96000"/>
                    <a:pt x="1146793" y="173061"/>
                  </a:cubicBezTo>
                  <a:lnTo>
                    <a:pt x="1146794" y="173135"/>
                  </a:lnTo>
                  <a:lnTo>
                    <a:pt x="1147899" y="174520"/>
                  </a:lnTo>
                  <a:cubicBezTo>
                    <a:pt x="1153677" y="184714"/>
                    <a:pt x="1166518" y="221447"/>
                    <a:pt x="1176792" y="352219"/>
                  </a:cubicBezTo>
                  <a:cubicBezTo>
                    <a:pt x="1189837" y="526581"/>
                    <a:pt x="1191794" y="786491"/>
                    <a:pt x="1173531" y="807389"/>
                  </a:cubicBezTo>
                  <a:cubicBezTo>
                    <a:pt x="1168150" y="814246"/>
                    <a:pt x="1109568" y="838735"/>
                    <a:pt x="1032184" y="869285"/>
                  </a:cubicBezTo>
                  <a:lnTo>
                    <a:pt x="995508" y="883595"/>
                  </a:lnTo>
                  <a:lnTo>
                    <a:pt x="1001538" y="934612"/>
                  </a:lnTo>
                  <a:cubicBezTo>
                    <a:pt x="1008563" y="984327"/>
                    <a:pt x="1016079" y="1023674"/>
                    <a:pt x="1018040" y="1031184"/>
                  </a:cubicBezTo>
                  <a:cubicBezTo>
                    <a:pt x="1022615" y="1044898"/>
                    <a:pt x="273628" y="1031184"/>
                    <a:pt x="273628" y="1031184"/>
                  </a:cubicBezTo>
                  <a:cubicBezTo>
                    <a:pt x="273628" y="1031184"/>
                    <a:pt x="480809" y="880327"/>
                    <a:pt x="494533" y="839837"/>
                  </a:cubicBezTo>
                  <a:cubicBezTo>
                    <a:pt x="501069" y="819592"/>
                    <a:pt x="487835" y="749061"/>
                    <a:pt x="471822" y="673796"/>
                  </a:cubicBezTo>
                  <a:lnTo>
                    <a:pt x="451337" y="579171"/>
                  </a:lnTo>
                  <a:lnTo>
                    <a:pt x="439098" y="634247"/>
                  </a:lnTo>
                  <a:cubicBezTo>
                    <a:pt x="435427" y="649534"/>
                    <a:pt x="432327" y="660816"/>
                    <a:pt x="430043" y="666374"/>
                  </a:cubicBezTo>
                  <a:cubicBezTo>
                    <a:pt x="423517" y="679454"/>
                    <a:pt x="372617" y="734389"/>
                    <a:pt x="310623" y="799135"/>
                  </a:cubicBezTo>
                  <a:cubicBezTo>
                    <a:pt x="200339" y="911621"/>
                    <a:pt x="56121" y="1053537"/>
                    <a:pt x="56121" y="1053537"/>
                  </a:cubicBezTo>
                  <a:lnTo>
                    <a:pt x="0" y="946937"/>
                  </a:lnTo>
                  <a:cubicBezTo>
                    <a:pt x="0" y="946937"/>
                    <a:pt x="127904" y="795865"/>
                    <a:pt x="215348" y="695150"/>
                  </a:cubicBezTo>
                  <a:cubicBezTo>
                    <a:pt x="255154" y="648717"/>
                    <a:pt x="287130" y="612747"/>
                    <a:pt x="292351" y="607515"/>
                  </a:cubicBezTo>
                  <a:cubicBezTo>
                    <a:pt x="310623" y="591165"/>
                    <a:pt x="331505" y="430284"/>
                    <a:pt x="361523" y="298177"/>
                  </a:cubicBezTo>
                  <a:cubicBezTo>
                    <a:pt x="383548" y="198607"/>
                    <a:pt x="422824" y="132513"/>
                    <a:pt x="441086" y="105689"/>
                  </a:cubicBezTo>
                  <a:lnTo>
                    <a:pt x="448287" y="95794"/>
                  </a:lnTo>
                  <a:lnTo>
                    <a:pt x="450091" y="92082"/>
                  </a:lnTo>
                  <a:cubicBezTo>
                    <a:pt x="493226" y="47674"/>
                    <a:pt x="649429" y="0"/>
                    <a:pt x="649429" y="0"/>
                  </a:cubicBezTo>
                  <a:close/>
                </a:path>
              </a:pathLst>
            </a:custGeom>
            <a:solidFill>
              <a:schemeClr val="accent1"/>
            </a:solidFill>
            <a:ln>
              <a:noFill/>
            </a:ln>
            <a:effectLst/>
          </p:spPr>
          <p:txBody>
            <a:bodyPr wrap="square" anchor="ctr">
              <a:noAutofit/>
            </a:bodyPr>
            <a:lstStyle/>
            <a:p>
              <a:endParaRPr lang="en-US" sz="3266" dirty="0">
                <a:latin typeface="Lato Light" panose="020F0502020204030203" pitchFamily="34" charset="0"/>
              </a:endParaRPr>
            </a:p>
          </p:txBody>
        </p:sp>
        <p:sp>
          <p:nvSpPr>
            <p:cNvPr id="46" name="Freeform 61">
              <a:extLst>
                <a:ext uri="{FF2B5EF4-FFF2-40B4-BE49-F238E27FC236}">
                  <a16:creationId xmlns="" xmlns:a16="http://schemas.microsoft.com/office/drawing/2014/main" id="{F8E8C63B-CACD-BA46-AA43-996FDF6F2661}"/>
                </a:ext>
              </a:extLst>
            </p:cNvPr>
            <p:cNvSpPr>
              <a:spLocks noChangeArrowheads="1"/>
            </p:cNvSpPr>
            <p:nvPr/>
          </p:nvSpPr>
          <p:spPr bwMode="auto">
            <a:xfrm>
              <a:off x="5648929" y="4598351"/>
              <a:ext cx="1500339" cy="1425479"/>
            </a:xfrm>
            <a:custGeom>
              <a:avLst/>
              <a:gdLst>
                <a:gd name="T0" fmla="*/ 1961 w 2123"/>
                <a:gd name="T1" fmla="*/ 60 h 2016"/>
                <a:gd name="T2" fmla="*/ 1961 w 2123"/>
                <a:gd name="T3" fmla="*/ 60 h 2016"/>
                <a:gd name="T4" fmla="*/ 2120 w 2123"/>
                <a:gd name="T5" fmla="*/ 444 h 2016"/>
                <a:gd name="T6" fmla="*/ 2120 w 2123"/>
                <a:gd name="T7" fmla="*/ 444 h 2016"/>
                <a:gd name="T8" fmla="*/ 2057 w 2123"/>
                <a:gd name="T9" fmla="*/ 1120 h 2016"/>
                <a:gd name="T10" fmla="*/ 2057 w 2123"/>
                <a:gd name="T11" fmla="*/ 1120 h 2016"/>
                <a:gd name="T12" fmla="*/ 1972 w 2123"/>
                <a:gd name="T13" fmla="*/ 1921 h 2016"/>
                <a:gd name="T14" fmla="*/ 1972 w 2123"/>
                <a:gd name="T15" fmla="*/ 1921 h 2016"/>
                <a:gd name="T16" fmla="*/ 1723 w 2123"/>
                <a:gd name="T17" fmla="*/ 1907 h 2016"/>
                <a:gd name="T18" fmla="*/ 1723 w 2123"/>
                <a:gd name="T19" fmla="*/ 1907 h 2016"/>
                <a:gd name="T20" fmla="*/ 1677 w 2123"/>
                <a:gd name="T21" fmla="*/ 1156 h 2016"/>
                <a:gd name="T22" fmla="*/ 1677 w 2123"/>
                <a:gd name="T23" fmla="*/ 1156 h 2016"/>
                <a:gd name="T24" fmla="*/ 1631 w 2123"/>
                <a:gd name="T25" fmla="*/ 700 h 2016"/>
                <a:gd name="T26" fmla="*/ 1631 w 2123"/>
                <a:gd name="T27" fmla="*/ 700 h 2016"/>
                <a:gd name="T28" fmla="*/ 1303 w 2123"/>
                <a:gd name="T29" fmla="*/ 471 h 2016"/>
                <a:gd name="T30" fmla="*/ 1303 w 2123"/>
                <a:gd name="T31" fmla="*/ 471 h 2016"/>
                <a:gd name="T32" fmla="*/ 635 w 2123"/>
                <a:gd name="T33" fmla="*/ 595 h 2016"/>
                <a:gd name="T34" fmla="*/ 635 w 2123"/>
                <a:gd name="T35" fmla="*/ 595 h 2016"/>
                <a:gd name="T36" fmla="*/ 584 w 2123"/>
                <a:gd name="T37" fmla="*/ 1029 h 2016"/>
                <a:gd name="T38" fmla="*/ 584 w 2123"/>
                <a:gd name="T39" fmla="*/ 1029 h 2016"/>
                <a:gd name="T40" fmla="*/ 692 w 2123"/>
                <a:gd name="T41" fmla="*/ 1968 h 2016"/>
                <a:gd name="T42" fmla="*/ 692 w 2123"/>
                <a:gd name="T43" fmla="*/ 1968 h 2016"/>
                <a:gd name="T44" fmla="*/ 395 w 2123"/>
                <a:gd name="T45" fmla="*/ 1975 h 2016"/>
                <a:gd name="T46" fmla="*/ 395 w 2123"/>
                <a:gd name="T47" fmla="*/ 1975 h 2016"/>
                <a:gd name="T48" fmla="*/ 17 w 2123"/>
                <a:gd name="T49" fmla="*/ 515 h 2016"/>
                <a:gd name="T50" fmla="*/ 17 w 2123"/>
                <a:gd name="T51" fmla="*/ 515 h 2016"/>
                <a:gd name="T52" fmla="*/ 901 w 2123"/>
                <a:gd name="T53" fmla="*/ 0 h 2016"/>
                <a:gd name="T54" fmla="*/ 1961 w 2123"/>
                <a:gd name="T55" fmla="*/ 6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23" h="2016">
                  <a:moveTo>
                    <a:pt x="1961" y="60"/>
                  </a:moveTo>
                  <a:lnTo>
                    <a:pt x="1961" y="60"/>
                  </a:lnTo>
                  <a:cubicBezTo>
                    <a:pt x="1961" y="60"/>
                    <a:pt x="2117" y="288"/>
                    <a:pt x="2120" y="444"/>
                  </a:cubicBezTo>
                  <a:lnTo>
                    <a:pt x="2120" y="444"/>
                  </a:lnTo>
                  <a:cubicBezTo>
                    <a:pt x="2122" y="601"/>
                    <a:pt x="2062" y="1034"/>
                    <a:pt x="2057" y="1120"/>
                  </a:cubicBezTo>
                  <a:lnTo>
                    <a:pt x="2057" y="1120"/>
                  </a:lnTo>
                  <a:cubicBezTo>
                    <a:pt x="2053" y="1206"/>
                    <a:pt x="1972" y="1921"/>
                    <a:pt x="1972" y="1921"/>
                  </a:cubicBezTo>
                  <a:lnTo>
                    <a:pt x="1972" y="1921"/>
                  </a:lnTo>
                  <a:cubicBezTo>
                    <a:pt x="1972" y="1921"/>
                    <a:pt x="1910" y="1979"/>
                    <a:pt x="1723" y="1907"/>
                  </a:cubicBezTo>
                  <a:lnTo>
                    <a:pt x="1723" y="1907"/>
                  </a:lnTo>
                  <a:cubicBezTo>
                    <a:pt x="1723" y="1907"/>
                    <a:pt x="1681" y="1228"/>
                    <a:pt x="1677" y="1156"/>
                  </a:cubicBezTo>
                  <a:lnTo>
                    <a:pt x="1677" y="1156"/>
                  </a:lnTo>
                  <a:cubicBezTo>
                    <a:pt x="1673" y="1083"/>
                    <a:pt x="1673" y="749"/>
                    <a:pt x="1631" y="700"/>
                  </a:cubicBezTo>
                  <a:lnTo>
                    <a:pt x="1631" y="700"/>
                  </a:lnTo>
                  <a:cubicBezTo>
                    <a:pt x="1589" y="651"/>
                    <a:pt x="1336" y="499"/>
                    <a:pt x="1303" y="471"/>
                  </a:cubicBezTo>
                  <a:lnTo>
                    <a:pt x="1303" y="471"/>
                  </a:lnTo>
                  <a:cubicBezTo>
                    <a:pt x="1270" y="443"/>
                    <a:pt x="694" y="579"/>
                    <a:pt x="635" y="595"/>
                  </a:cubicBezTo>
                  <a:lnTo>
                    <a:pt x="635" y="595"/>
                  </a:lnTo>
                  <a:cubicBezTo>
                    <a:pt x="478" y="636"/>
                    <a:pt x="549" y="907"/>
                    <a:pt x="584" y="1029"/>
                  </a:cubicBezTo>
                  <a:lnTo>
                    <a:pt x="584" y="1029"/>
                  </a:lnTo>
                  <a:cubicBezTo>
                    <a:pt x="641" y="1232"/>
                    <a:pt x="692" y="1968"/>
                    <a:pt x="692" y="1968"/>
                  </a:cubicBezTo>
                  <a:lnTo>
                    <a:pt x="692" y="1968"/>
                  </a:lnTo>
                  <a:cubicBezTo>
                    <a:pt x="692" y="1968"/>
                    <a:pt x="581" y="2015"/>
                    <a:pt x="395" y="1975"/>
                  </a:cubicBezTo>
                  <a:lnTo>
                    <a:pt x="395" y="1975"/>
                  </a:lnTo>
                  <a:cubicBezTo>
                    <a:pt x="395" y="1975"/>
                    <a:pt x="29" y="648"/>
                    <a:pt x="17" y="515"/>
                  </a:cubicBezTo>
                  <a:lnTo>
                    <a:pt x="17" y="515"/>
                  </a:lnTo>
                  <a:cubicBezTo>
                    <a:pt x="5" y="383"/>
                    <a:pt x="0" y="165"/>
                    <a:pt x="901" y="0"/>
                  </a:cubicBezTo>
                  <a:lnTo>
                    <a:pt x="1961" y="60"/>
                  </a:lnTo>
                </a:path>
              </a:pathLst>
            </a:custGeom>
            <a:solidFill>
              <a:schemeClr val="accent3">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47" name="Freeform 46">
              <a:extLst>
                <a:ext uri="{FF2B5EF4-FFF2-40B4-BE49-F238E27FC236}">
                  <a16:creationId xmlns="" xmlns:a16="http://schemas.microsoft.com/office/drawing/2014/main" id="{D57A2207-E747-9F4C-A4EB-9673D067B14D}"/>
                </a:ext>
              </a:extLst>
            </p:cNvPr>
            <p:cNvSpPr>
              <a:spLocks noChangeArrowheads="1"/>
            </p:cNvSpPr>
            <p:nvPr/>
          </p:nvSpPr>
          <p:spPr bwMode="auto">
            <a:xfrm>
              <a:off x="6532600" y="2986924"/>
              <a:ext cx="425688" cy="782452"/>
            </a:xfrm>
            <a:custGeom>
              <a:avLst/>
              <a:gdLst>
                <a:gd name="connsiteX0" fmla="*/ 129001 w 393084"/>
                <a:gd name="connsiteY0" fmla="*/ 22 h 722523"/>
                <a:gd name="connsiteX1" fmla="*/ 159151 w 393084"/>
                <a:gd name="connsiteY1" fmla="*/ 3080 h 722523"/>
                <a:gd name="connsiteX2" fmla="*/ 332497 w 393084"/>
                <a:gd name="connsiteY2" fmla="*/ 135312 h 722523"/>
                <a:gd name="connsiteX3" fmla="*/ 317753 w 393084"/>
                <a:gd name="connsiteY3" fmla="*/ 290373 h 722523"/>
                <a:gd name="connsiteX4" fmla="*/ 315365 w 393084"/>
                <a:gd name="connsiteY4" fmla="*/ 298150 h 722523"/>
                <a:gd name="connsiteX5" fmla="*/ 312259 w 393084"/>
                <a:gd name="connsiteY5" fmla="*/ 356963 h 722523"/>
                <a:gd name="connsiteX6" fmla="*/ 317970 w 393084"/>
                <a:gd name="connsiteY6" fmla="*/ 455127 h 722523"/>
                <a:gd name="connsiteX7" fmla="*/ 322346 w 393084"/>
                <a:gd name="connsiteY7" fmla="*/ 498274 h 722523"/>
                <a:gd name="connsiteX8" fmla="*/ 345964 w 393084"/>
                <a:gd name="connsiteY8" fmla="*/ 504778 h 722523"/>
                <a:gd name="connsiteX9" fmla="*/ 393084 w 393084"/>
                <a:gd name="connsiteY9" fmla="*/ 527161 h 722523"/>
                <a:gd name="connsiteX10" fmla="*/ 119212 w 393084"/>
                <a:gd name="connsiteY10" fmla="*/ 721875 h 722523"/>
                <a:gd name="connsiteX11" fmla="*/ 98246 w 393084"/>
                <a:gd name="connsiteY11" fmla="*/ 497105 h 722523"/>
                <a:gd name="connsiteX12" fmla="*/ 130863 w 393084"/>
                <a:gd name="connsiteY12" fmla="*/ 490683 h 722523"/>
                <a:gd name="connsiteX13" fmla="*/ 137735 w 393084"/>
                <a:gd name="connsiteY13" fmla="*/ 489788 h 722523"/>
                <a:gd name="connsiteX14" fmla="*/ 139056 w 393084"/>
                <a:gd name="connsiteY14" fmla="*/ 484333 h 722523"/>
                <a:gd name="connsiteX15" fmla="*/ 140856 w 393084"/>
                <a:gd name="connsiteY15" fmla="*/ 447813 h 722523"/>
                <a:gd name="connsiteX16" fmla="*/ 110889 w 393084"/>
                <a:gd name="connsiteY16" fmla="*/ 444568 h 722523"/>
                <a:gd name="connsiteX17" fmla="*/ 6659 w 393084"/>
                <a:gd name="connsiteY17" fmla="*/ 207974 h 722523"/>
                <a:gd name="connsiteX18" fmla="*/ 129001 w 393084"/>
                <a:gd name="connsiteY18" fmla="*/ 22 h 722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084" h="722523">
                  <a:moveTo>
                    <a:pt x="129001" y="22"/>
                  </a:moveTo>
                  <a:cubicBezTo>
                    <a:pt x="146810" y="298"/>
                    <a:pt x="159151" y="3080"/>
                    <a:pt x="159151" y="3080"/>
                  </a:cubicBezTo>
                  <a:cubicBezTo>
                    <a:pt x="221712" y="5698"/>
                    <a:pt x="338362" y="57413"/>
                    <a:pt x="332497" y="135312"/>
                  </a:cubicBezTo>
                  <a:cubicBezTo>
                    <a:pt x="329564" y="174589"/>
                    <a:pt x="330705" y="234158"/>
                    <a:pt x="317753" y="290373"/>
                  </a:cubicBezTo>
                  <a:lnTo>
                    <a:pt x="315365" y="298150"/>
                  </a:lnTo>
                  <a:lnTo>
                    <a:pt x="312259" y="356963"/>
                  </a:lnTo>
                  <a:cubicBezTo>
                    <a:pt x="312841" y="389575"/>
                    <a:pt x="315150" y="423881"/>
                    <a:pt x="317970" y="455127"/>
                  </a:cubicBezTo>
                  <a:lnTo>
                    <a:pt x="322346" y="498274"/>
                  </a:lnTo>
                  <a:lnTo>
                    <a:pt x="345964" y="504778"/>
                  </a:lnTo>
                  <a:cubicBezTo>
                    <a:pt x="362095" y="510653"/>
                    <a:pt x="377933" y="518014"/>
                    <a:pt x="393084" y="527161"/>
                  </a:cubicBezTo>
                  <a:cubicBezTo>
                    <a:pt x="393084" y="527161"/>
                    <a:pt x="288908" y="735597"/>
                    <a:pt x="119212" y="721875"/>
                  </a:cubicBezTo>
                  <a:cubicBezTo>
                    <a:pt x="-49828" y="708154"/>
                    <a:pt x="90384" y="499065"/>
                    <a:pt x="98246" y="497105"/>
                  </a:cubicBezTo>
                  <a:cubicBezTo>
                    <a:pt x="100376" y="496615"/>
                    <a:pt x="112292" y="493674"/>
                    <a:pt x="130863" y="490683"/>
                  </a:cubicBezTo>
                  <a:lnTo>
                    <a:pt x="137735" y="489788"/>
                  </a:lnTo>
                  <a:lnTo>
                    <a:pt x="139056" y="484333"/>
                  </a:lnTo>
                  <a:lnTo>
                    <a:pt x="140856" y="447813"/>
                  </a:lnTo>
                  <a:lnTo>
                    <a:pt x="110889" y="444568"/>
                  </a:lnTo>
                  <a:cubicBezTo>
                    <a:pt x="63884" y="429417"/>
                    <a:pt x="34762" y="363445"/>
                    <a:pt x="6659" y="207974"/>
                  </a:cubicBezTo>
                  <a:cubicBezTo>
                    <a:pt x="-27065" y="20918"/>
                    <a:pt x="75574" y="-807"/>
                    <a:pt x="129001" y="22"/>
                  </a:cubicBez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48" name="Freeform 65">
              <a:extLst>
                <a:ext uri="{FF2B5EF4-FFF2-40B4-BE49-F238E27FC236}">
                  <a16:creationId xmlns="" xmlns:a16="http://schemas.microsoft.com/office/drawing/2014/main" id="{1432820C-4849-ED45-B36E-2090A7D188FC}"/>
                </a:ext>
              </a:extLst>
            </p:cNvPr>
            <p:cNvSpPr>
              <a:spLocks noChangeArrowheads="1"/>
            </p:cNvSpPr>
            <p:nvPr/>
          </p:nvSpPr>
          <p:spPr bwMode="auto">
            <a:xfrm>
              <a:off x="6506712" y="2892146"/>
              <a:ext cx="408615" cy="380543"/>
            </a:xfrm>
            <a:custGeom>
              <a:avLst/>
              <a:gdLst>
                <a:gd name="T0" fmla="*/ 530 w 578"/>
                <a:gd name="T1" fmla="*/ 535 h 536"/>
                <a:gd name="T2" fmla="*/ 530 w 578"/>
                <a:gd name="T3" fmla="*/ 535 h 536"/>
                <a:gd name="T4" fmla="*/ 478 w 578"/>
                <a:gd name="T5" fmla="*/ 411 h 536"/>
                <a:gd name="T6" fmla="*/ 478 w 578"/>
                <a:gd name="T7" fmla="*/ 411 h 536"/>
                <a:gd name="T8" fmla="*/ 428 w 578"/>
                <a:gd name="T9" fmla="*/ 456 h 536"/>
                <a:gd name="T10" fmla="*/ 384 w 578"/>
                <a:gd name="T11" fmla="*/ 464 h 536"/>
                <a:gd name="T12" fmla="*/ 384 w 578"/>
                <a:gd name="T13" fmla="*/ 464 h 536"/>
                <a:gd name="T14" fmla="*/ 354 w 578"/>
                <a:gd name="T15" fmla="*/ 340 h 536"/>
                <a:gd name="T16" fmla="*/ 354 w 578"/>
                <a:gd name="T17" fmla="*/ 340 h 536"/>
                <a:gd name="T18" fmla="*/ 35 w 578"/>
                <a:gd name="T19" fmla="*/ 368 h 536"/>
                <a:gd name="T20" fmla="*/ 35 w 578"/>
                <a:gd name="T21" fmla="*/ 368 h 536"/>
                <a:gd name="T22" fmla="*/ 81 w 578"/>
                <a:gd name="T23" fmla="*/ 94 h 536"/>
                <a:gd name="T24" fmla="*/ 81 w 578"/>
                <a:gd name="T25" fmla="*/ 94 h 536"/>
                <a:gd name="T26" fmla="*/ 448 w 578"/>
                <a:gd name="T27" fmla="*/ 87 h 536"/>
                <a:gd name="T28" fmla="*/ 448 w 578"/>
                <a:gd name="T29" fmla="*/ 87 h 536"/>
                <a:gd name="T30" fmla="*/ 563 w 578"/>
                <a:gd name="T31" fmla="*/ 156 h 536"/>
                <a:gd name="T32" fmla="*/ 563 w 578"/>
                <a:gd name="T33" fmla="*/ 156 h 536"/>
                <a:gd name="T34" fmla="*/ 530 w 578"/>
                <a:gd name="T35" fmla="*/ 53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8" h="536">
                  <a:moveTo>
                    <a:pt x="530" y="535"/>
                  </a:moveTo>
                  <a:lnTo>
                    <a:pt x="530" y="535"/>
                  </a:lnTo>
                  <a:cubicBezTo>
                    <a:pt x="530" y="535"/>
                    <a:pt x="522" y="415"/>
                    <a:pt x="478" y="411"/>
                  </a:cubicBezTo>
                  <a:lnTo>
                    <a:pt x="478" y="411"/>
                  </a:lnTo>
                  <a:cubicBezTo>
                    <a:pt x="435" y="408"/>
                    <a:pt x="428" y="456"/>
                    <a:pt x="428" y="456"/>
                  </a:cubicBezTo>
                  <a:lnTo>
                    <a:pt x="384" y="464"/>
                  </a:lnTo>
                  <a:lnTo>
                    <a:pt x="384" y="464"/>
                  </a:lnTo>
                  <a:cubicBezTo>
                    <a:pt x="384" y="464"/>
                    <a:pt x="398" y="359"/>
                    <a:pt x="354" y="340"/>
                  </a:cubicBezTo>
                  <a:lnTo>
                    <a:pt x="354" y="340"/>
                  </a:lnTo>
                  <a:cubicBezTo>
                    <a:pt x="310" y="322"/>
                    <a:pt x="71" y="398"/>
                    <a:pt x="35" y="368"/>
                  </a:cubicBezTo>
                  <a:lnTo>
                    <a:pt x="35" y="368"/>
                  </a:lnTo>
                  <a:cubicBezTo>
                    <a:pt x="0" y="336"/>
                    <a:pt x="17" y="123"/>
                    <a:pt x="81" y="94"/>
                  </a:cubicBezTo>
                  <a:lnTo>
                    <a:pt x="81" y="94"/>
                  </a:lnTo>
                  <a:cubicBezTo>
                    <a:pt x="144" y="65"/>
                    <a:pt x="319" y="0"/>
                    <a:pt x="448" y="87"/>
                  </a:cubicBezTo>
                  <a:lnTo>
                    <a:pt x="448" y="87"/>
                  </a:lnTo>
                  <a:cubicBezTo>
                    <a:pt x="448" y="87"/>
                    <a:pt x="547" y="75"/>
                    <a:pt x="563" y="156"/>
                  </a:cubicBezTo>
                  <a:lnTo>
                    <a:pt x="563" y="156"/>
                  </a:lnTo>
                  <a:cubicBezTo>
                    <a:pt x="577" y="237"/>
                    <a:pt x="557" y="474"/>
                    <a:pt x="530" y="535"/>
                  </a:cubicBezTo>
                </a:path>
              </a:pathLst>
            </a:custGeom>
            <a:solidFill>
              <a:schemeClr val="bg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49" name="Freeform 66">
              <a:extLst>
                <a:ext uri="{FF2B5EF4-FFF2-40B4-BE49-F238E27FC236}">
                  <a16:creationId xmlns="" xmlns:a16="http://schemas.microsoft.com/office/drawing/2014/main" id="{BADF0A04-4F31-0041-8FC1-B1FAA6CBAD7B}"/>
                </a:ext>
              </a:extLst>
            </p:cNvPr>
            <p:cNvSpPr>
              <a:spLocks noChangeArrowheads="1"/>
            </p:cNvSpPr>
            <p:nvPr/>
          </p:nvSpPr>
          <p:spPr bwMode="auto">
            <a:xfrm>
              <a:off x="6684507" y="3369384"/>
              <a:ext cx="168437" cy="143484"/>
            </a:xfrm>
            <a:custGeom>
              <a:avLst/>
              <a:gdLst>
                <a:gd name="T0" fmla="*/ 0 w 236"/>
                <a:gd name="T1" fmla="*/ 201 h 202"/>
                <a:gd name="T2" fmla="*/ 0 w 236"/>
                <a:gd name="T3" fmla="*/ 201 h 202"/>
                <a:gd name="T4" fmla="*/ 235 w 236"/>
                <a:gd name="T5" fmla="*/ 0 h 202"/>
                <a:gd name="T6" fmla="*/ 235 w 236"/>
                <a:gd name="T7" fmla="*/ 0 h 202"/>
                <a:gd name="T8" fmla="*/ 3 w 236"/>
                <a:gd name="T9" fmla="*/ 140 h 202"/>
                <a:gd name="T10" fmla="*/ 3 w 236"/>
                <a:gd name="T11" fmla="*/ 140 h 202"/>
                <a:gd name="T12" fmla="*/ 0 w 236"/>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236" h="202">
                  <a:moveTo>
                    <a:pt x="0" y="201"/>
                  </a:moveTo>
                  <a:lnTo>
                    <a:pt x="0" y="201"/>
                  </a:lnTo>
                  <a:cubicBezTo>
                    <a:pt x="217" y="134"/>
                    <a:pt x="234" y="2"/>
                    <a:pt x="235" y="0"/>
                  </a:cubicBezTo>
                  <a:lnTo>
                    <a:pt x="235" y="0"/>
                  </a:lnTo>
                  <a:cubicBezTo>
                    <a:pt x="163" y="124"/>
                    <a:pt x="3" y="140"/>
                    <a:pt x="3" y="140"/>
                  </a:cubicBezTo>
                  <a:lnTo>
                    <a:pt x="3" y="140"/>
                  </a:lnTo>
                  <a:cubicBezTo>
                    <a:pt x="3" y="157"/>
                    <a:pt x="2" y="179"/>
                    <a:pt x="0" y="201"/>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50" name="Freeform 68">
              <a:extLst>
                <a:ext uri="{FF2B5EF4-FFF2-40B4-BE49-F238E27FC236}">
                  <a16:creationId xmlns="" xmlns:a16="http://schemas.microsoft.com/office/drawing/2014/main" id="{9A355C74-DAAE-E643-B68E-DE0FE2F60C76}"/>
                </a:ext>
              </a:extLst>
            </p:cNvPr>
            <p:cNvSpPr>
              <a:spLocks noChangeArrowheads="1"/>
            </p:cNvSpPr>
            <p:nvPr/>
          </p:nvSpPr>
          <p:spPr bwMode="auto">
            <a:xfrm>
              <a:off x="6138646" y="4560920"/>
              <a:ext cx="898332" cy="140366"/>
            </a:xfrm>
            <a:custGeom>
              <a:avLst/>
              <a:gdLst>
                <a:gd name="T0" fmla="*/ 0 w 1271"/>
                <a:gd name="T1" fmla="*/ 98 h 197"/>
                <a:gd name="T2" fmla="*/ 0 w 1271"/>
                <a:gd name="T3" fmla="*/ 98 h 197"/>
                <a:gd name="T4" fmla="*/ 1270 w 1271"/>
                <a:gd name="T5" fmla="*/ 115 h 197"/>
                <a:gd name="T6" fmla="*/ 354 w 1271"/>
                <a:gd name="T7" fmla="*/ 0 h 197"/>
                <a:gd name="T8" fmla="*/ 354 w 1271"/>
                <a:gd name="T9" fmla="*/ 0 h 197"/>
                <a:gd name="T10" fmla="*/ 0 w 1271"/>
                <a:gd name="T11" fmla="*/ 98 h 197"/>
              </a:gdLst>
              <a:ahLst/>
              <a:cxnLst>
                <a:cxn ang="0">
                  <a:pos x="T0" y="T1"/>
                </a:cxn>
                <a:cxn ang="0">
                  <a:pos x="T2" y="T3"/>
                </a:cxn>
                <a:cxn ang="0">
                  <a:pos x="T4" y="T5"/>
                </a:cxn>
                <a:cxn ang="0">
                  <a:pos x="T6" y="T7"/>
                </a:cxn>
                <a:cxn ang="0">
                  <a:pos x="T8" y="T9"/>
                </a:cxn>
                <a:cxn ang="0">
                  <a:pos x="T10" y="T11"/>
                </a:cxn>
              </a:cxnLst>
              <a:rect l="0" t="0" r="r" b="b"/>
              <a:pathLst>
                <a:path w="1271" h="197">
                  <a:moveTo>
                    <a:pt x="0" y="98"/>
                  </a:moveTo>
                  <a:lnTo>
                    <a:pt x="0" y="98"/>
                  </a:lnTo>
                  <a:cubicBezTo>
                    <a:pt x="0" y="98"/>
                    <a:pt x="791" y="196"/>
                    <a:pt x="1270" y="115"/>
                  </a:cubicBezTo>
                  <a:lnTo>
                    <a:pt x="354" y="0"/>
                  </a:lnTo>
                  <a:lnTo>
                    <a:pt x="354" y="0"/>
                  </a:lnTo>
                  <a:cubicBezTo>
                    <a:pt x="354" y="0"/>
                    <a:pt x="349" y="23"/>
                    <a:pt x="0" y="98"/>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51" name="Freeform 50">
              <a:extLst>
                <a:ext uri="{FF2B5EF4-FFF2-40B4-BE49-F238E27FC236}">
                  <a16:creationId xmlns="" xmlns:a16="http://schemas.microsoft.com/office/drawing/2014/main" id="{8A3A075E-FEA3-A34F-91CE-142BA794C6AC}"/>
                </a:ext>
              </a:extLst>
            </p:cNvPr>
            <p:cNvSpPr>
              <a:spLocks noChangeArrowheads="1"/>
            </p:cNvSpPr>
            <p:nvPr/>
          </p:nvSpPr>
          <p:spPr bwMode="auto">
            <a:xfrm>
              <a:off x="6386045" y="3865339"/>
              <a:ext cx="622162" cy="379835"/>
            </a:xfrm>
            <a:custGeom>
              <a:avLst/>
              <a:gdLst>
                <a:gd name="connsiteX0" fmla="*/ 8341 w 574510"/>
                <a:gd name="connsiteY0" fmla="*/ 86408 h 350743"/>
                <a:gd name="connsiteX1" fmla="*/ 33006 w 574510"/>
                <a:gd name="connsiteY1" fmla="*/ 262632 h 350743"/>
                <a:gd name="connsiteX2" fmla="*/ 11586 w 574510"/>
                <a:gd name="connsiteY2" fmla="*/ 350743 h 350743"/>
                <a:gd name="connsiteX3" fmla="*/ 8341 w 574510"/>
                <a:gd name="connsiteY3" fmla="*/ 86408 h 350743"/>
                <a:gd name="connsiteX4" fmla="*/ 543650 w 574510"/>
                <a:gd name="connsiteY4" fmla="*/ 0 h 350743"/>
                <a:gd name="connsiteX5" fmla="*/ 574510 w 574510"/>
                <a:gd name="connsiteY5" fmla="*/ 211705 h 350743"/>
                <a:gd name="connsiteX6" fmla="*/ 571938 w 574510"/>
                <a:gd name="connsiteY6" fmla="*/ 313297 h 350743"/>
                <a:gd name="connsiteX7" fmla="*/ 543650 w 574510"/>
                <a:gd name="connsiteY7" fmla="*/ 0 h 35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510" h="350743">
                  <a:moveTo>
                    <a:pt x="8341" y="86408"/>
                  </a:moveTo>
                  <a:cubicBezTo>
                    <a:pt x="12235" y="156898"/>
                    <a:pt x="33006" y="262632"/>
                    <a:pt x="33006" y="262632"/>
                  </a:cubicBezTo>
                  <a:cubicBezTo>
                    <a:pt x="23919" y="305709"/>
                    <a:pt x="16130" y="339648"/>
                    <a:pt x="11586" y="350743"/>
                  </a:cubicBezTo>
                  <a:cubicBezTo>
                    <a:pt x="-12430" y="234566"/>
                    <a:pt x="8341" y="86408"/>
                    <a:pt x="8341" y="86408"/>
                  </a:cubicBezTo>
                  <a:close/>
                  <a:moveTo>
                    <a:pt x="543650" y="0"/>
                  </a:moveTo>
                  <a:cubicBezTo>
                    <a:pt x="535935" y="47191"/>
                    <a:pt x="573867" y="209738"/>
                    <a:pt x="574510" y="211705"/>
                  </a:cubicBezTo>
                  <a:cubicBezTo>
                    <a:pt x="573867" y="235956"/>
                    <a:pt x="573224" y="273315"/>
                    <a:pt x="571938" y="313297"/>
                  </a:cubicBezTo>
                  <a:cubicBezTo>
                    <a:pt x="503146" y="140263"/>
                    <a:pt x="543007" y="2622"/>
                    <a:pt x="543650" y="0"/>
                  </a:cubicBezTo>
                  <a:close/>
                </a:path>
              </a:pathLst>
            </a:custGeom>
            <a:solidFill>
              <a:schemeClr val="accent1">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52" name="Freeform 74">
              <a:extLst>
                <a:ext uri="{FF2B5EF4-FFF2-40B4-BE49-F238E27FC236}">
                  <a16:creationId xmlns="" xmlns:a16="http://schemas.microsoft.com/office/drawing/2014/main" id="{7050D79C-4D47-5F46-8DAD-5CA7AC9CDB70}"/>
                </a:ext>
              </a:extLst>
            </p:cNvPr>
            <p:cNvSpPr>
              <a:spLocks noChangeArrowheads="1"/>
            </p:cNvSpPr>
            <p:nvPr/>
          </p:nvSpPr>
          <p:spPr bwMode="auto">
            <a:xfrm>
              <a:off x="5748745" y="4623306"/>
              <a:ext cx="795399" cy="205868"/>
            </a:xfrm>
            <a:custGeom>
              <a:avLst/>
              <a:gdLst>
                <a:gd name="T0" fmla="*/ 1124 w 1125"/>
                <a:gd name="T1" fmla="*/ 16 h 289"/>
                <a:gd name="T2" fmla="*/ 0 w 1125"/>
                <a:gd name="T3" fmla="*/ 0 h 289"/>
                <a:gd name="T4" fmla="*/ 567 w 1125"/>
                <a:gd name="T5" fmla="*/ 288 h 289"/>
                <a:gd name="T6" fmla="*/ 1124 w 1125"/>
                <a:gd name="T7" fmla="*/ 16 h 289"/>
              </a:gdLst>
              <a:ahLst/>
              <a:cxnLst>
                <a:cxn ang="0">
                  <a:pos x="T0" y="T1"/>
                </a:cxn>
                <a:cxn ang="0">
                  <a:pos x="T2" y="T3"/>
                </a:cxn>
                <a:cxn ang="0">
                  <a:pos x="T4" y="T5"/>
                </a:cxn>
                <a:cxn ang="0">
                  <a:pos x="T6" y="T7"/>
                </a:cxn>
              </a:cxnLst>
              <a:rect l="0" t="0" r="r" b="b"/>
              <a:pathLst>
                <a:path w="1125" h="289">
                  <a:moveTo>
                    <a:pt x="1124" y="16"/>
                  </a:moveTo>
                  <a:lnTo>
                    <a:pt x="0" y="0"/>
                  </a:lnTo>
                  <a:lnTo>
                    <a:pt x="567" y="288"/>
                  </a:lnTo>
                  <a:lnTo>
                    <a:pt x="1124" y="16"/>
                  </a:lnTo>
                </a:path>
              </a:pathLst>
            </a:custGeom>
            <a:solidFill>
              <a:schemeClr val="accent6">
                <a:lumMod val="25000"/>
              </a:schemeClr>
            </a:solidFill>
            <a:ln>
              <a:noFill/>
            </a:ln>
            <a:effectLst/>
          </p:spPr>
          <p:txBody>
            <a:bodyPr wrap="none" anchor="ctr"/>
            <a:lstStyle/>
            <a:p>
              <a:endParaRPr lang="en-US" sz="3266" dirty="0">
                <a:latin typeface="Lato Light" panose="020F0502020204030203" pitchFamily="34" charset="0"/>
              </a:endParaRPr>
            </a:p>
          </p:txBody>
        </p:sp>
        <p:sp>
          <p:nvSpPr>
            <p:cNvPr id="53" name="Freeform 75">
              <a:extLst>
                <a:ext uri="{FF2B5EF4-FFF2-40B4-BE49-F238E27FC236}">
                  <a16:creationId xmlns="" xmlns:a16="http://schemas.microsoft.com/office/drawing/2014/main" id="{3B254105-7077-3043-B484-CFF684003275}"/>
                </a:ext>
              </a:extLst>
            </p:cNvPr>
            <p:cNvSpPr>
              <a:spLocks noChangeArrowheads="1"/>
            </p:cNvSpPr>
            <p:nvPr/>
          </p:nvSpPr>
          <p:spPr bwMode="auto">
            <a:xfrm>
              <a:off x="6119931" y="4635782"/>
              <a:ext cx="424212" cy="193391"/>
            </a:xfrm>
            <a:custGeom>
              <a:avLst/>
              <a:gdLst>
                <a:gd name="T0" fmla="*/ 43 w 601"/>
                <a:gd name="T1" fmla="*/ 272 h 273"/>
                <a:gd name="T2" fmla="*/ 600 w 601"/>
                <a:gd name="T3" fmla="*/ 57 h 273"/>
                <a:gd name="T4" fmla="*/ 600 w 601"/>
                <a:gd name="T5" fmla="*/ 0 h 273"/>
                <a:gd name="T6" fmla="*/ 0 w 601"/>
                <a:gd name="T7" fmla="*/ 218 h 273"/>
                <a:gd name="T8" fmla="*/ 43 w 601"/>
                <a:gd name="T9" fmla="*/ 272 h 273"/>
              </a:gdLst>
              <a:ahLst/>
              <a:cxnLst>
                <a:cxn ang="0">
                  <a:pos x="T0" y="T1"/>
                </a:cxn>
                <a:cxn ang="0">
                  <a:pos x="T2" y="T3"/>
                </a:cxn>
                <a:cxn ang="0">
                  <a:pos x="T4" y="T5"/>
                </a:cxn>
                <a:cxn ang="0">
                  <a:pos x="T6" y="T7"/>
                </a:cxn>
                <a:cxn ang="0">
                  <a:pos x="T8" y="T9"/>
                </a:cxn>
              </a:cxnLst>
              <a:rect l="0" t="0" r="r" b="b"/>
              <a:pathLst>
                <a:path w="601" h="273">
                  <a:moveTo>
                    <a:pt x="43" y="272"/>
                  </a:moveTo>
                  <a:lnTo>
                    <a:pt x="600" y="57"/>
                  </a:lnTo>
                  <a:lnTo>
                    <a:pt x="600" y="0"/>
                  </a:lnTo>
                  <a:lnTo>
                    <a:pt x="0" y="218"/>
                  </a:lnTo>
                  <a:lnTo>
                    <a:pt x="43" y="272"/>
                  </a:lnTo>
                </a:path>
              </a:pathLst>
            </a:custGeom>
            <a:solidFill>
              <a:schemeClr val="accent6">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54" name="Freeform 53">
              <a:extLst>
                <a:ext uri="{FF2B5EF4-FFF2-40B4-BE49-F238E27FC236}">
                  <a16:creationId xmlns="" xmlns:a16="http://schemas.microsoft.com/office/drawing/2014/main" id="{F10FB1E8-1148-9448-8109-41BE1055A516}"/>
                </a:ext>
              </a:extLst>
            </p:cNvPr>
            <p:cNvSpPr>
              <a:spLocks noChangeArrowheads="1"/>
            </p:cNvSpPr>
            <p:nvPr/>
          </p:nvSpPr>
          <p:spPr bwMode="auto">
            <a:xfrm>
              <a:off x="6245211" y="4348815"/>
              <a:ext cx="716200" cy="408214"/>
            </a:xfrm>
            <a:custGeom>
              <a:avLst/>
              <a:gdLst>
                <a:gd name="connsiteX0" fmla="*/ 598068 w 661345"/>
                <a:gd name="connsiteY0" fmla="*/ 0 h 376948"/>
                <a:gd name="connsiteX1" fmla="*/ 661345 w 661345"/>
                <a:gd name="connsiteY1" fmla="*/ 139383 h 376948"/>
                <a:gd name="connsiteX2" fmla="*/ 330910 w 661345"/>
                <a:gd name="connsiteY2" fmla="*/ 255912 h 376948"/>
                <a:gd name="connsiteX3" fmla="*/ 323740 w 661345"/>
                <a:gd name="connsiteY3" fmla="*/ 258262 h 376948"/>
                <a:gd name="connsiteX4" fmla="*/ 324338 w 661345"/>
                <a:gd name="connsiteY4" fmla="*/ 261769 h 376948"/>
                <a:gd name="connsiteX5" fmla="*/ 279936 w 661345"/>
                <a:gd name="connsiteY5" fmla="*/ 272970 h 376948"/>
                <a:gd name="connsiteX6" fmla="*/ 278777 w 661345"/>
                <a:gd name="connsiteY6" fmla="*/ 271213 h 376948"/>
                <a:gd name="connsiteX7" fmla="*/ 274534 w 661345"/>
                <a:gd name="connsiteY7" fmla="*/ 272528 h 376948"/>
                <a:gd name="connsiteX8" fmla="*/ 158945 w 661345"/>
                <a:gd name="connsiteY8" fmla="*/ 308732 h 376948"/>
                <a:gd name="connsiteX9" fmla="*/ 77011 w 661345"/>
                <a:gd name="connsiteY9" fmla="*/ 372769 h 376948"/>
                <a:gd name="connsiteX10" fmla="*/ 23918 w 661345"/>
                <a:gd name="connsiteY10" fmla="*/ 343364 h 376948"/>
                <a:gd name="connsiteX11" fmla="*/ 2943 w 661345"/>
                <a:gd name="connsiteY11" fmla="*/ 328335 h 376948"/>
                <a:gd name="connsiteX12" fmla="*/ 37846 w 661345"/>
                <a:gd name="connsiteY12" fmla="*/ 265768 h 376948"/>
                <a:gd name="connsiteX13" fmla="*/ 44759 w 661345"/>
                <a:gd name="connsiteY13" fmla="*/ 252698 h 376948"/>
                <a:gd name="connsiteX14" fmla="*/ 39418 w 661345"/>
                <a:gd name="connsiteY14" fmla="*/ 254460 h 376948"/>
                <a:gd name="connsiteX15" fmla="*/ 7438 w 661345"/>
                <a:gd name="connsiteY15" fmla="*/ 246119 h 376948"/>
                <a:gd name="connsiteX16" fmla="*/ 54239 w 661345"/>
                <a:gd name="connsiteY16" fmla="*/ 210530 h 376948"/>
                <a:gd name="connsiteX17" fmla="*/ 75745 w 661345"/>
                <a:gd name="connsiteY17" fmla="*/ 198090 h 376948"/>
                <a:gd name="connsiteX18" fmla="*/ 76737 w 661345"/>
                <a:gd name="connsiteY18" fmla="*/ 197592 h 376948"/>
                <a:gd name="connsiteX19" fmla="*/ 77666 w 661345"/>
                <a:gd name="connsiteY19" fmla="*/ 196340 h 376948"/>
                <a:gd name="connsiteX20" fmla="*/ 154725 w 661345"/>
                <a:gd name="connsiteY20" fmla="*/ 176675 h 376948"/>
                <a:gd name="connsiteX21" fmla="*/ 178609 w 661345"/>
                <a:gd name="connsiteY21" fmla="*/ 178697 h 376948"/>
                <a:gd name="connsiteX22" fmla="*/ 248940 w 661345"/>
                <a:gd name="connsiteY22" fmla="*/ 191838 h 376948"/>
                <a:gd name="connsiteX23" fmla="*/ 250940 w 661345"/>
                <a:gd name="connsiteY23" fmla="*/ 192160 h 376948"/>
                <a:gd name="connsiteX24" fmla="*/ 288449 w 661345"/>
                <a:gd name="connsiteY24" fmla="*/ 172871 h 376948"/>
                <a:gd name="connsiteX25" fmla="*/ 287558 w 661345"/>
                <a:gd name="connsiteY25" fmla="*/ 170647 h 376948"/>
                <a:gd name="connsiteX26" fmla="*/ 598068 w 661345"/>
                <a:gd name="connsiteY26" fmla="*/ 0 h 37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61345" h="376948">
                  <a:moveTo>
                    <a:pt x="598068" y="0"/>
                  </a:moveTo>
                  <a:cubicBezTo>
                    <a:pt x="598068" y="0"/>
                    <a:pt x="643079" y="22145"/>
                    <a:pt x="661345" y="139383"/>
                  </a:cubicBezTo>
                  <a:cubicBezTo>
                    <a:pt x="524355" y="191815"/>
                    <a:pt x="367887" y="243748"/>
                    <a:pt x="330910" y="255912"/>
                  </a:cubicBezTo>
                  <a:lnTo>
                    <a:pt x="323740" y="258262"/>
                  </a:lnTo>
                  <a:lnTo>
                    <a:pt x="324338" y="261769"/>
                  </a:lnTo>
                  <a:lnTo>
                    <a:pt x="279936" y="272970"/>
                  </a:lnTo>
                  <a:lnTo>
                    <a:pt x="278777" y="271213"/>
                  </a:lnTo>
                  <a:lnTo>
                    <a:pt x="274534" y="272528"/>
                  </a:lnTo>
                  <a:cubicBezTo>
                    <a:pt x="241535" y="282758"/>
                    <a:pt x="173693" y="303832"/>
                    <a:pt x="158945" y="308732"/>
                  </a:cubicBezTo>
                  <a:cubicBezTo>
                    <a:pt x="139281" y="315920"/>
                    <a:pt x="114373" y="355126"/>
                    <a:pt x="77011" y="372769"/>
                  </a:cubicBezTo>
                  <a:cubicBezTo>
                    <a:pt x="39649" y="391066"/>
                    <a:pt x="23918" y="343364"/>
                    <a:pt x="23918" y="343364"/>
                  </a:cubicBezTo>
                  <a:cubicBezTo>
                    <a:pt x="7531" y="350552"/>
                    <a:pt x="-6234" y="335523"/>
                    <a:pt x="2943" y="328335"/>
                  </a:cubicBezTo>
                  <a:cubicBezTo>
                    <a:pt x="7531" y="325068"/>
                    <a:pt x="22279" y="295990"/>
                    <a:pt x="37846" y="265768"/>
                  </a:cubicBezTo>
                  <a:lnTo>
                    <a:pt x="44759" y="252698"/>
                  </a:lnTo>
                  <a:lnTo>
                    <a:pt x="39418" y="254460"/>
                  </a:lnTo>
                  <a:cubicBezTo>
                    <a:pt x="10775" y="260207"/>
                    <a:pt x="1506" y="250568"/>
                    <a:pt x="7438" y="246119"/>
                  </a:cubicBezTo>
                  <a:cubicBezTo>
                    <a:pt x="14689" y="240847"/>
                    <a:pt x="46329" y="217121"/>
                    <a:pt x="54239" y="210530"/>
                  </a:cubicBezTo>
                  <a:cubicBezTo>
                    <a:pt x="57865" y="207564"/>
                    <a:pt x="67258" y="202456"/>
                    <a:pt x="75745" y="198090"/>
                  </a:cubicBezTo>
                  <a:lnTo>
                    <a:pt x="76737" y="197592"/>
                  </a:lnTo>
                  <a:lnTo>
                    <a:pt x="77666" y="196340"/>
                  </a:lnTo>
                  <a:cubicBezTo>
                    <a:pt x="88973" y="184088"/>
                    <a:pt x="126458" y="176982"/>
                    <a:pt x="154725" y="176675"/>
                  </a:cubicBezTo>
                  <a:cubicBezTo>
                    <a:pt x="164148" y="176573"/>
                    <a:pt x="172546" y="177227"/>
                    <a:pt x="178609" y="178697"/>
                  </a:cubicBezTo>
                  <a:cubicBezTo>
                    <a:pt x="202698" y="184088"/>
                    <a:pt x="234529" y="189479"/>
                    <a:pt x="248940" y="191838"/>
                  </a:cubicBezTo>
                  <a:lnTo>
                    <a:pt x="250940" y="192160"/>
                  </a:lnTo>
                  <a:lnTo>
                    <a:pt x="288449" y="172871"/>
                  </a:lnTo>
                  <a:lnTo>
                    <a:pt x="287558" y="170647"/>
                  </a:lnTo>
                  <a:cubicBezTo>
                    <a:pt x="287558" y="170647"/>
                    <a:pt x="472820" y="70343"/>
                    <a:pt x="598068" y="0"/>
                  </a:cubicBez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55" name="Freeform 78">
              <a:extLst>
                <a:ext uri="{FF2B5EF4-FFF2-40B4-BE49-F238E27FC236}">
                  <a16:creationId xmlns="" xmlns:a16="http://schemas.microsoft.com/office/drawing/2014/main" id="{312217D6-0ED5-9C43-9395-76DBCEC1C665}"/>
                </a:ext>
              </a:extLst>
            </p:cNvPr>
            <p:cNvSpPr>
              <a:spLocks noChangeArrowheads="1"/>
            </p:cNvSpPr>
            <p:nvPr/>
          </p:nvSpPr>
          <p:spPr bwMode="auto">
            <a:xfrm>
              <a:off x="5149856" y="4183497"/>
              <a:ext cx="1001267" cy="645675"/>
            </a:xfrm>
            <a:custGeom>
              <a:avLst/>
              <a:gdLst>
                <a:gd name="T0" fmla="*/ 1413 w 1414"/>
                <a:gd name="T1" fmla="*/ 913 h 914"/>
                <a:gd name="T2" fmla="*/ 1079 w 1414"/>
                <a:gd name="T3" fmla="*/ 0 h 914"/>
                <a:gd name="T4" fmla="*/ 0 w 1414"/>
                <a:gd name="T5" fmla="*/ 18 h 914"/>
                <a:gd name="T6" fmla="*/ 319 w 1414"/>
                <a:gd name="T7" fmla="*/ 859 h 914"/>
                <a:gd name="T8" fmla="*/ 1413 w 1414"/>
                <a:gd name="T9" fmla="*/ 913 h 914"/>
              </a:gdLst>
              <a:ahLst/>
              <a:cxnLst>
                <a:cxn ang="0">
                  <a:pos x="T0" y="T1"/>
                </a:cxn>
                <a:cxn ang="0">
                  <a:pos x="T2" y="T3"/>
                </a:cxn>
                <a:cxn ang="0">
                  <a:pos x="T4" y="T5"/>
                </a:cxn>
                <a:cxn ang="0">
                  <a:pos x="T6" y="T7"/>
                </a:cxn>
                <a:cxn ang="0">
                  <a:pos x="T8" y="T9"/>
                </a:cxn>
              </a:cxnLst>
              <a:rect l="0" t="0" r="r" b="b"/>
              <a:pathLst>
                <a:path w="1414" h="914">
                  <a:moveTo>
                    <a:pt x="1413" y="913"/>
                  </a:moveTo>
                  <a:lnTo>
                    <a:pt x="1079" y="0"/>
                  </a:lnTo>
                  <a:lnTo>
                    <a:pt x="0" y="18"/>
                  </a:lnTo>
                  <a:lnTo>
                    <a:pt x="319" y="859"/>
                  </a:lnTo>
                  <a:lnTo>
                    <a:pt x="1413" y="913"/>
                  </a:lnTo>
                </a:path>
              </a:pathLst>
            </a:custGeom>
            <a:solidFill>
              <a:schemeClr val="accent6">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56" name="Freeform 79">
              <a:extLst>
                <a:ext uri="{FF2B5EF4-FFF2-40B4-BE49-F238E27FC236}">
                  <a16:creationId xmlns="" xmlns:a16="http://schemas.microsoft.com/office/drawing/2014/main" id="{DE1D857A-A778-214D-A540-6C25F4B8288E}"/>
                </a:ext>
              </a:extLst>
            </p:cNvPr>
            <p:cNvSpPr>
              <a:spLocks noChangeArrowheads="1"/>
            </p:cNvSpPr>
            <p:nvPr/>
          </p:nvSpPr>
          <p:spPr bwMode="auto">
            <a:xfrm>
              <a:off x="5530400" y="4395605"/>
              <a:ext cx="162199" cy="202748"/>
            </a:xfrm>
            <a:custGeom>
              <a:avLst/>
              <a:gdLst>
                <a:gd name="T0" fmla="*/ 197 w 231"/>
                <a:gd name="T1" fmla="*/ 101 h 285"/>
                <a:gd name="T2" fmla="*/ 197 w 231"/>
                <a:gd name="T3" fmla="*/ 101 h 285"/>
                <a:gd name="T4" fmla="*/ 175 w 231"/>
                <a:gd name="T5" fmla="*/ 261 h 285"/>
                <a:gd name="T6" fmla="*/ 175 w 231"/>
                <a:gd name="T7" fmla="*/ 261 h 285"/>
                <a:gd name="T8" fmla="*/ 33 w 231"/>
                <a:gd name="T9" fmla="*/ 183 h 285"/>
                <a:gd name="T10" fmla="*/ 33 w 231"/>
                <a:gd name="T11" fmla="*/ 183 h 285"/>
                <a:gd name="T12" fmla="*/ 55 w 231"/>
                <a:gd name="T13" fmla="*/ 23 h 285"/>
                <a:gd name="T14" fmla="*/ 55 w 231"/>
                <a:gd name="T15" fmla="*/ 23 h 285"/>
                <a:gd name="T16" fmla="*/ 197 w 231"/>
                <a:gd name="T17" fmla="*/ 10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285">
                  <a:moveTo>
                    <a:pt x="197" y="101"/>
                  </a:moveTo>
                  <a:lnTo>
                    <a:pt x="197" y="101"/>
                  </a:lnTo>
                  <a:cubicBezTo>
                    <a:pt x="230" y="167"/>
                    <a:pt x="220" y="238"/>
                    <a:pt x="175" y="261"/>
                  </a:cubicBezTo>
                  <a:lnTo>
                    <a:pt x="175" y="261"/>
                  </a:lnTo>
                  <a:cubicBezTo>
                    <a:pt x="129" y="284"/>
                    <a:pt x="66" y="248"/>
                    <a:pt x="33" y="183"/>
                  </a:cubicBezTo>
                  <a:lnTo>
                    <a:pt x="33" y="183"/>
                  </a:lnTo>
                  <a:cubicBezTo>
                    <a:pt x="0" y="117"/>
                    <a:pt x="10" y="45"/>
                    <a:pt x="55" y="23"/>
                  </a:cubicBezTo>
                  <a:lnTo>
                    <a:pt x="55" y="23"/>
                  </a:lnTo>
                  <a:cubicBezTo>
                    <a:pt x="101" y="0"/>
                    <a:pt x="164" y="35"/>
                    <a:pt x="197" y="101"/>
                  </a:cubicBezTo>
                </a:path>
              </a:pathLst>
            </a:custGeom>
            <a:solidFill>
              <a:schemeClr val="accent6">
                <a:lumMod val="90000"/>
              </a:schemeClr>
            </a:solidFill>
            <a:ln>
              <a:noFill/>
            </a:ln>
            <a:effectLst/>
          </p:spPr>
          <p:txBody>
            <a:bodyPr wrap="none" anchor="ctr"/>
            <a:lstStyle/>
            <a:p>
              <a:endParaRPr lang="en-US" sz="3266" dirty="0">
                <a:latin typeface="Lato Light" panose="020F0502020204030203" pitchFamily="34" charset="0"/>
              </a:endParaRPr>
            </a:p>
          </p:txBody>
        </p:sp>
        <p:sp>
          <p:nvSpPr>
            <p:cNvPr id="57" name="Freeform 56">
              <a:extLst>
                <a:ext uri="{FF2B5EF4-FFF2-40B4-BE49-F238E27FC236}">
                  <a16:creationId xmlns="" xmlns:a16="http://schemas.microsoft.com/office/drawing/2014/main" id="{C335856A-338B-5343-AAAC-96069113A93A}"/>
                </a:ext>
              </a:extLst>
            </p:cNvPr>
            <p:cNvSpPr>
              <a:spLocks noChangeArrowheads="1"/>
            </p:cNvSpPr>
            <p:nvPr/>
          </p:nvSpPr>
          <p:spPr bwMode="auto">
            <a:xfrm>
              <a:off x="8749421" y="7265275"/>
              <a:ext cx="588823" cy="1359267"/>
            </a:xfrm>
            <a:custGeom>
              <a:avLst/>
              <a:gdLst>
                <a:gd name="connsiteX0" fmla="*/ 469858 w 543724"/>
                <a:gd name="connsiteY0" fmla="*/ 1157882 h 1255159"/>
                <a:gd name="connsiteX1" fmla="*/ 526075 w 543724"/>
                <a:gd name="connsiteY1" fmla="*/ 1157882 h 1255159"/>
                <a:gd name="connsiteX2" fmla="*/ 543724 w 543724"/>
                <a:gd name="connsiteY2" fmla="*/ 1175510 h 1255159"/>
                <a:gd name="connsiteX3" fmla="*/ 543724 w 543724"/>
                <a:gd name="connsiteY3" fmla="*/ 1236879 h 1255159"/>
                <a:gd name="connsiteX4" fmla="*/ 526075 w 543724"/>
                <a:gd name="connsiteY4" fmla="*/ 1255159 h 1255159"/>
                <a:gd name="connsiteX5" fmla="*/ 469858 w 543724"/>
                <a:gd name="connsiteY5" fmla="*/ 1255159 h 1255159"/>
                <a:gd name="connsiteX6" fmla="*/ 452208 w 543724"/>
                <a:gd name="connsiteY6" fmla="*/ 1236879 h 1255159"/>
                <a:gd name="connsiteX7" fmla="*/ 452208 w 543724"/>
                <a:gd name="connsiteY7" fmla="*/ 1175510 h 1255159"/>
                <a:gd name="connsiteX8" fmla="*/ 469858 w 543724"/>
                <a:gd name="connsiteY8" fmla="*/ 1157882 h 1255159"/>
                <a:gd name="connsiteX9" fmla="*/ 17703 w 543724"/>
                <a:gd name="connsiteY9" fmla="*/ 1157882 h 1255159"/>
                <a:gd name="connsiteX10" fmla="*/ 304235 w 543724"/>
                <a:gd name="connsiteY10" fmla="*/ 1157882 h 1255159"/>
                <a:gd name="connsiteX11" fmla="*/ 321938 w 543724"/>
                <a:gd name="connsiteY11" fmla="*/ 1175510 h 1255159"/>
                <a:gd name="connsiteX12" fmla="*/ 321938 w 543724"/>
                <a:gd name="connsiteY12" fmla="*/ 1236879 h 1255159"/>
                <a:gd name="connsiteX13" fmla="*/ 304235 w 543724"/>
                <a:gd name="connsiteY13" fmla="*/ 1255159 h 1255159"/>
                <a:gd name="connsiteX14" fmla="*/ 17703 w 543724"/>
                <a:gd name="connsiteY14" fmla="*/ 1255159 h 1255159"/>
                <a:gd name="connsiteX15" fmla="*/ 0 w 543724"/>
                <a:gd name="connsiteY15" fmla="*/ 1236879 h 1255159"/>
                <a:gd name="connsiteX16" fmla="*/ 0 w 543724"/>
                <a:gd name="connsiteY16" fmla="*/ 1175510 h 1255159"/>
                <a:gd name="connsiteX17" fmla="*/ 17703 w 543724"/>
                <a:gd name="connsiteY17" fmla="*/ 1157882 h 1255159"/>
                <a:gd name="connsiteX18" fmla="*/ 469858 w 543724"/>
                <a:gd name="connsiteY18" fmla="*/ 927457 h 1255159"/>
                <a:gd name="connsiteX19" fmla="*/ 526075 w 543724"/>
                <a:gd name="connsiteY19" fmla="*/ 927457 h 1255159"/>
                <a:gd name="connsiteX20" fmla="*/ 543724 w 543724"/>
                <a:gd name="connsiteY20" fmla="*/ 945202 h 1255159"/>
                <a:gd name="connsiteX21" fmla="*/ 543724 w 543724"/>
                <a:gd name="connsiteY21" fmla="*/ 1007641 h 1255159"/>
                <a:gd name="connsiteX22" fmla="*/ 526075 w 543724"/>
                <a:gd name="connsiteY22" fmla="*/ 1024730 h 1255159"/>
                <a:gd name="connsiteX23" fmla="*/ 469858 w 543724"/>
                <a:gd name="connsiteY23" fmla="*/ 1024730 h 1255159"/>
                <a:gd name="connsiteX24" fmla="*/ 452208 w 543724"/>
                <a:gd name="connsiteY24" fmla="*/ 1007641 h 1255159"/>
                <a:gd name="connsiteX25" fmla="*/ 452208 w 543724"/>
                <a:gd name="connsiteY25" fmla="*/ 945202 h 1255159"/>
                <a:gd name="connsiteX26" fmla="*/ 469858 w 543724"/>
                <a:gd name="connsiteY26" fmla="*/ 927457 h 1255159"/>
                <a:gd name="connsiteX27" fmla="*/ 17703 w 543724"/>
                <a:gd name="connsiteY27" fmla="*/ 927457 h 1255159"/>
                <a:gd name="connsiteX28" fmla="*/ 304235 w 543724"/>
                <a:gd name="connsiteY28" fmla="*/ 927457 h 1255159"/>
                <a:gd name="connsiteX29" fmla="*/ 321938 w 543724"/>
                <a:gd name="connsiteY29" fmla="*/ 945202 h 1255159"/>
                <a:gd name="connsiteX30" fmla="*/ 321938 w 543724"/>
                <a:gd name="connsiteY30" fmla="*/ 1007641 h 1255159"/>
                <a:gd name="connsiteX31" fmla="*/ 304235 w 543724"/>
                <a:gd name="connsiteY31" fmla="*/ 1024730 h 1255159"/>
                <a:gd name="connsiteX32" fmla="*/ 17703 w 543724"/>
                <a:gd name="connsiteY32" fmla="*/ 1024730 h 1255159"/>
                <a:gd name="connsiteX33" fmla="*/ 0 w 543724"/>
                <a:gd name="connsiteY33" fmla="*/ 1007641 h 1255159"/>
                <a:gd name="connsiteX34" fmla="*/ 0 w 543724"/>
                <a:gd name="connsiteY34" fmla="*/ 945202 h 1255159"/>
                <a:gd name="connsiteX35" fmla="*/ 17703 w 543724"/>
                <a:gd name="connsiteY35" fmla="*/ 927457 h 1255159"/>
                <a:gd name="connsiteX36" fmla="*/ 469858 w 543724"/>
                <a:gd name="connsiteY36" fmla="*/ 694152 h 1255159"/>
                <a:gd name="connsiteX37" fmla="*/ 526075 w 543724"/>
                <a:gd name="connsiteY37" fmla="*/ 694152 h 1255159"/>
                <a:gd name="connsiteX38" fmla="*/ 543724 w 543724"/>
                <a:gd name="connsiteY38" fmla="*/ 711897 h 1255159"/>
                <a:gd name="connsiteX39" fmla="*/ 543724 w 543724"/>
                <a:gd name="connsiteY39" fmla="*/ 773679 h 1255159"/>
                <a:gd name="connsiteX40" fmla="*/ 526075 w 543724"/>
                <a:gd name="connsiteY40" fmla="*/ 791425 h 1255159"/>
                <a:gd name="connsiteX41" fmla="*/ 469858 w 543724"/>
                <a:gd name="connsiteY41" fmla="*/ 791425 h 1255159"/>
                <a:gd name="connsiteX42" fmla="*/ 452208 w 543724"/>
                <a:gd name="connsiteY42" fmla="*/ 773679 h 1255159"/>
                <a:gd name="connsiteX43" fmla="*/ 452208 w 543724"/>
                <a:gd name="connsiteY43" fmla="*/ 711897 h 1255159"/>
                <a:gd name="connsiteX44" fmla="*/ 469858 w 543724"/>
                <a:gd name="connsiteY44" fmla="*/ 694152 h 1255159"/>
                <a:gd name="connsiteX45" fmla="*/ 17703 w 543724"/>
                <a:gd name="connsiteY45" fmla="*/ 694152 h 1255159"/>
                <a:gd name="connsiteX46" fmla="*/ 304235 w 543724"/>
                <a:gd name="connsiteY46" fmla="*/ 694152 h 1255159"/>
                <a:gd name="connsiteX47" fmla="*/ 321938 w 543724"/>
                <a:gd name="connsiteY47" fmla="*/ 711897 h 1255159"/>
                <a:gd name="connsiteX48" fmla="*/ 321938 w 543724"/>
                <a:gd name="connsiteY48" fmla="*/ 773679 h 1255159"/>
                <a:gd name="connsiteX49" fmla="*/ 304235 w 543724"/>
                <a:gd name="connsiteY49" fmla="*/ 791425 h 1255159"/>
                <a:gd name="connsiteX50" fmla="*/ 17703 w 543724"/>
                <a:gd name="connsiteY50" fmla="*/ 791425 h 1255159"/>
                <a:gd name="connsiteX51" fmla="*/ 0 w 543724"/>
                <a:gd name="connsiteY51" fmla="*/ 773679 h 1255159"/>
                <a:gd name="connsiteX52" fmla="*/ 0 w 543724"/>
                <a:gd name="connsiteY52" fmla="*/ 711897 h 1255159"/>
                <a:gd name="connsiteX53" fmla="*/ 17703 w 543724"/>
                <a:gd name="connsiteY53" fmla="*/ 694152 h 1255159"/>
                <a:gd name="connsiteX54" fmla="*/ 469858 w 543724"/>
                <a:gd name="connsiteY54" fmla="*/ 463728 h 1255159"/>
                <a:gd name="connsiteX55" fmla="*/ 526075 w 543724"/>
                <a:gd name="connsiteY55" fmla="*/ 463728 h 1255159"/>
                <a:gd name="connsiteX56" fmla="*/ 543724 w 543724"/>
                <a:gd name="connsiteY56" fmla="*/ 481473 h 1255159"/>
                <a:gd name="connsiteX57" fmla="*/ 543724 w 543724"/>
                <a:gd name="connsiteY57" fmla="*/ 543255 h 1255159"/>
                <a:gd name="connsiteX58" fmla="*/ 526075 w 543724"/>
                <a:gd name="connsiteY58" fmla="*/ 561001 h 1255159"/>
                <a:gd name="connsiteX59" fmla="*/ 469858 w 543724"/>
                <a:gd name="connsiteY59" fmla="*/ 561001 h 1255159"/>
                <a:gd name="connsiteX60" fmla="*/ 452208 w 543724"/>
                <a:gd name="connsiteY60" fmla="*/ 543255 h 1255159"/>
                <a:gd name="connsiteX61" fmla="*/ 452208 w 543724"/>
                <a:gd name="connsiteY61" fmla="*/ 481473 h 1255159"/>
                <a:gd name="connsiteX62" fmla="*/ 469858 w 543724"/>
                <a:gd name="connsiteY62" fmla="*/ 463728 h 1255159"/>
                <a:gd name="connsiteX63" fmla="*/ 17703 w 543724"/>
                <a:gd name="connsiteY63" fmla="*/ 463728 h 1255159"/>
                <a:gd name="connsiteX64" fmla="*/ 304235 w 543724"/>
                <a:gd name="connsiteY64" fmla="*/ 463728 h 1255159"/>
                <a:gd name="connsiteX65" fmla="*/ 321938 w 543724"/>
                <a:gd name="connsiteY65" fmla="*/ 481473 h 1255159"/>
                <a:gd name="connsiteX66" fmla="*/ 321938 w 543724"/>
                <a:gd name="connsiteY66" fmla="*/ 543255 h 1255159"/>
                <a:gd name="connsiteX67" fmla="*/ 304235 w 543724"/>
                <a:gd name="connsiteY67" fmla="*/ 561001 h 1255159"/>
                <a:gd name="connsiteX68" fmla="*/ 17703 w 543724"/>
                <a:gd name="connsiteY68" fmla="*/ 561001 h 1255159"/>
                <a:gd name="connsiteX69" fmla="*/ 0 w 543724"/>
                <a:gd name="connsiteY69" fmla="*/ 543255 h 1255159"/>
                <a:gd name="connsiteX70" fmla="*/ 0 w 543724"/>
                <a:gd name="connsiteY70" fmla="*/ 481473 h 1255159"/>
                <a:gd name="connsiteX71" fmla="*/ 17703 w 543724"/>
                <a:gd name="connsiteY71" fmla="*/ 463728 h 1255159"/>
                <a:gd name="connsiteX72" fmla="*/ 469858 w 543724"/>
                <a:gd name="connsiteY72" fmla="*/ 230424 h 1255159"/>
                <a:gd name="connsiteX73" fmla="*/ 526075 w 543724"/>
                <a:gd name="connsiteY73" fmla="*/ 230424 h 1255159"/>
                <a:gd name="connsiteX74" fmla="*/ 543724 w 543724"/>
                <a:gd name="connsiteY74" fmla="*/ 248169 h 1255159"/>
                <a:gd name="connsiteX75" fmla="*/ 543724 w 543724"/>
                <a:gd name="connsiteY75" fmla="*/ 309951 h 1255159"/>
                <a:gd name="connsiteX76" fmla="*/ 526075 w 543724"/>
                <a:gd name="connsiteY76" fmla="*/ 327697 h 1255159"/>
                <a:gd name="connsiteX77" fmla="*/ 469858 w 543724"/>
                <a:gd name="connsiteY77" fmla="*/ 327697 h 1255159"/>
                <a:gd name="connsiteX78" fmla="*/ 452208 w 543724"/>
                <a:gd name="connsiteY78" fmla="*/ 309951 h 1255159"/>
                <a:gd name="connsiteX79" fmla="*/ 452208 w 543724"/>
                <a:gd name="connsiteY79" fmla="*/ 248169 h 1255159"/>
                <a:gd name="connsiteX80" fmla="*/ 469858 w 543724"/>
                <a:gd name="connsiteY80" fmla="*/ 230424 h 1255159"/>
                <a:gd name="connsiteX81" fmla="*/ 17703 w 543724"/>
                <a:gd name="connsiteY81" fmla="*/ 230424 h 1255159"/>
                <a:gd name="connsiteX82" fmla="*/ 304235 w 543724"/>
                <a:gd name="connsiteY82" fmla="*/ 230424 h 1255159"/>
                <a:gd name="connsiteX83" fmla="*/ 321938 w 543724"/>
                <a:gd name="connsiteY83" fmla="*/ 248169 h 1255159"/>
                <a:gd name="connsiteX84" fmla="*/ 321938 w 543724"/>
                <a:gd name="connsiteY84" fmla="*/ 309951 h 1255159"/>
                <a:gd name="connsiteX85" fmla="*/ 304235 w 543724"/>
                <a:gd name="connsiteY85" fmla="*/ 327697 h 1255159"/>
                <a:gd name="connsiteX86" fmla="*/ 17703 w 543724"/>
                <a:gd name="connsiteY86" fmla="*/ 327697 h 1255159"/>
                <a:gd name="connsiteX87" fmla="*/ 0 w 543724"/>
                <a:gd name="connsiteY87" fmla="*/ 309951 h 1255159"/>
                <a:gd name="connsiteX88" fmla="*/ 0 w 543724"/>
                <a:gd name="connsiteY88" fmla="*/ 248169 h 1255159"/>
                <a:gd name="connsiteX89" fmla="*/ 17703 w 543724"/>
                <a:gd name="connsiteY89" fmla="*/ 230424 h 1255159"/>
                <a:gd name="connsiteX90" fmla="*/ 469858 w 543724"/>
                <a:gd name="connsiteY90" fmla="*/ 0 h 1255159"/>
                <a:gd name="connsiteX91" fmla="*/ 526075 w 543724"/>
                <a:gd name="connsiteY91" fmla="*/ 0 h 1255159"/>
                <a:gd name="connsiteX92" fmla="*/ 543724 w 543724"/>
                <a:gd name="connsiteY92" fmla="*/ 17088 h 1255159"/>
                <a:gd name="connsiteX93" fmla="*/ 543724 w 543724"/>
                <a:gd name="connsiteY93" fmla="*/ 79527 h 1255159"/>
                <a:gd name="connsiteX94" fmla="*/ 526075 w 543724"/>
                <a:gd name="connsiteY94" fmla="*/ 97273 h 1255159"/>
                <a:gd name="connsiteX95" fmla="*/ 469858 w 543724"/>
                <a:gd name="connsiteY95" fmla="*/ 97273 h 1255159"/>
                <a:gd name="connsiteX96" fmla="*/ 452208 w 543724"/>
                <a:gd name="connsiteY96" fmla="*/ 79527 h 1255159"/>
                <a:gd name="connsiteX97" fmla="*/ 452208 w 543724"/>
                <a:gd name="connsiteY97" fmla="*/ 17088 h 1255159"/>
                <a:gd name="connsiteX98" fmla="*/ 469858 w 543724"/>
                <a:gd name="connsiteY98" fmla="*/ 0 h 1255159"/>
                <a:gd name="connsiteX99" fmla="*/ 17703 w 543724"/>
                <a:gd name="connsiteY99" fmla="*/ 0 h 1255159"/>
                <a:gd name="connsiteX100" fmla="*/ 304235 w 543724"/>
                <a:gd name="connsiteY100" fmla="*/ 0 h 1255159"/>
                <a:gd name="connsiteX101" fmla="*/ 321938 w 543724"/>
                <a:gd name="connsiteY101" fmla="*/ 17088 h 1255159"/>
                <a:gd name="connsiteX102" fmla="*/ 321938 w 543724"/>
                <a:gd name="connsiteY102" fmla="*/ 79527 h 1255159"/>
                <a:gd name="connsiteX103" fmla="*/ 304235 w 543724"/>
                <a:gd name="connsiteY103" fmla="*/ 97273 h 1255159"/>
                <a:gd name="connsiteX104" fmla="*/ 17703 w 543724"/>
                <a:gd name="connsiteY104" fmla="*/ 97273 h 1255159"/>
                <a:gd name="connsiteX105" fmla="*/ 0 w 543724"/>
                <a:gd name="connsiteY105" fmla="*/ 79527 h 1255159"/>
                <a:gd name="connsiteX106" fmla="*/ 0 w 543724"/>
                <a:gd name="connsiteY106" fmla="*/ 17088 h 1255159"/>
                <a:gd name="connsiteX107" fmla="*/ 17703 w 543724"/>
                <a:gd name="connsiteY107" fmla="*/ 0 h 1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43724" h="1255159">
                  <a:moveTo>
                    <a:pt x="469858" y="1157882"/>
                  </a:moveTo>
                  <a:lnTo>
                    <a:pt x="526075" y="1157882"/>
                  </a:lnTo>
                  <a:cubicBezTo>
                    <a:pt x="535880" y="1157882"/>
                    <a:pt x="543724" y="1165717"/>
                    <a:pt x="543724" y="1175510"/>
                  </a:cubicBezTo>
                  <a:lnTo>
                    <a:pt x="543724" y="1236879"/>
                  </a:lnTo>
                  <a:cubicBezTo>
                    <a:pt x="543724" y="1246672"/>
                    <a:pt x="535880" y="1255159"/>
                    <a:pt x="526075" y="1255159"/>
                  </a:cubicBezTo>
                  <a:lnTo>
                    <a:pt x="469858" y="1255159"/>
                  </a:lnTo>
                  <a:cubicBezTo>
                    <a:pt x="460052" y="1255159"/>
                    <a:pt x="452208" y="1246672"/>
                    <a:pt x="452208" y="1236879"/>
                  </a:cubicBezTo>
                  <a:lnTo>
                    <a:pt x="452208" y="1175510"/>
                  </a:lnTo>
                  <a:cubicBezTo>
                    <a:pt x="452208" y="1165717"/>
                    <a:pt x="460052" y="1157882"/>
                    <a:pt x="469858" y="1157882"/>
                  </a:cubicBezTo>
                  <a:close/>
                  <a:moveTo>
                    <a:pt x="17703" y="1157882"/>
                  </a:moveTo>
                  <a:lnTo>
                    <a:pt x="304235" y="1157882"/>
                  </a:lnTo>
                  <a:cubicBezTo>
                    <a:pt x="314070" y="1157882"/>
                    <a:pt x="321938" y="1165717"/>
                    <a:pt x="321938" y="1175510"/>
                  </a:cubicBezTo>
                  <a:lnTo>
                    <a:pt x="321938" y="1236879"/>
                  </a:lnTo>
                  <a:cubicBezTo>
                    <a:pt x="321938" y="1246672"/>
                    <a:pt x="314070" y="1255159"/>
                    <a:pt x="304235" y="1255159"/>
                  </a:cubicBezTo>
                  <a:lnTo>
                    <a:pt x="17703" y="1255159"/>
                  </a:lnTo>
                  <a:cubicBezTo>
                    <a:pt x="7868" y="1255159"/>
                    <a:pt x="0" y="1246672"/>
                    <a:pt x="0" y="1236879"/>
                  </a:cubicBezTo>
                  <a:lnTo>
                    <a:pt x="0" y="1175510"/>
                  </a:lnTo>
                  <a:cubicBezTo>
                    <a:pt x="0" y="1165717"/>
                    <a:pt x="7868" y="1157882"/>
                    <a:pt x="17703" y="1157882"/>
                  </a:cubicBezTo>
                  <a:close/>
                  <a:moveTo>
                    <a:pt x="469858" y="927457"/>
                  </a:moveTo>
                  <a:lnTo>
                    <a:pt x="526075" y="927457"/>
                  </a:lnTo>
                  <a:cubicBezTo>
                    <a:pt x="535880" y="927457"/>
                    <a:pt x="543724" y="935344"/>
                    <a:pt x="543724" y="945202"/>
                  </a:cubicBezTo>
                  <a:lnTo>
                    <a:pt x="543724" y="1007641"/>
                  </a:lnTo>
                  <a:cubicBezTo>
                    <a:pt x="543724" y="1016843"/>
                    <a:pt x="535880" y="1024730"/>
                    <a:pt x="526075" y="1024730"/>
                  </a:cubicBezTo>
                  <a:lnTo>
                    <a:pt x="469858" y="1024730"/>
                  </a:lnTo>
                  <a:cubicBezTo>
                    <a:pt x="460052" y="1024730"/>
                    <a:pt x="452208" y="1016843"/>
                    <a:pt x="452208" y="1007641"/>
                  </a:cubicBezTo>
                  <a:lnTo>
                    <a:pt x="452208" y="945202"/>
                  </a:lnTo>
                  <a:cubicBezTo>
                    <a:pt x="452208" y="935344"/>
                    <a:pt x="460052" y="927457"/>
                    <a:pt x="469858" y="927457"/>
                  </a:cubicBezTo>
                  <a:close/>
                  <a:moveTo>
                    <a:pt x="17703" y="927457"/>
                  </a:moveTo>
                  <a:lnTo>
                    <a:pt x="304235" y="927457"/>
                  </a:lnTo>
                  <a:cubicBezTo>
                    <a:pt x="314070" y="927457"/>
                    <a:pt x="321938" y="935344"/>
                    <a:pt x="321938" y="945202"/>
                  </a:cubicBezTo>
                  <a:lnTo>
                    <a:pt x="321938" y="1007641"/>
                  </a:lnTo>
                  <a:cubicBezTo>
                    <a:pt x="321938" y="1016843"/>
                    <a:pt x="314070" y="1024730"/>
                    <a:pt x="304235" y="1024730"/>
                  </a:cubicBezTo>
                  <a:lnTo>
                    <a:pt x="17703" y="1024730"/>
                  </a:lnTo>
                  <a:cubicBezTo>
                    <a:pt x="7868" y="1024730"/>
                    <a:pt x="0" y="1016843"/>
                    <a:pt x="0" y="1007641"/>
                  </a:cubicBezTo>
                  <a:lnTo>
                    <a:pt x="0" y="945202"/>
                  </a:lnTo>
                  <a:cubicBezTo>
                    <a:pt x="0" y="935344"/>
                    <a:pt x="7868" y="927457"/>
                    <a:pt x="17703" y="927457"/>
                  </a:cubicBezTo>
                  <a:close/>
                  <a:moveTo>
                    <a:pt x="469858" y="694152"/>
                  </a:moveTo>
                  <a:lnTo>
                    <a:pt x="526075" y="694152"/>
                  </a:lnTo>
                  <a:cubicBezTo>
                    <a:pt x="535880" y="694152"/>
                    <a:pt x="543724" y="702039"/>
                    <a:pt x="543724" y="711897"/>
                  </a:cubicBezTo>
                  <a:lnTo>
                    <a:pt x="543724" y="773679"/>
                  </a:lnTo>
                  <a:cubicBezTo>
                    <a:pt x="543724" y="783538"/>
                    <a:pt x="535880" y="791425"/>
                    <a:pt x="526075" y="791425"/>
                  </a:cubicBezTo>
                  <a:lnTo>
                    <a:pt x="469858" y="791425"/>
                  </a:lnTo>
                  <a:cubicBezTo>
                    <a:pt x="460052" y="791425"/>
                    <a:pt x="452208" y="783538"/>
                    <a:pt x="452208" y="773679"/>
                  </a:cubicBezTo>
                  <a:lnTo>
                    <a:pt x="452208" y="711897"/>
                  </a:lnTo>
                  <a:cubicBezTo>
                    <a:pt x="452208" y="702039"/>
                    <a:pt x="460052" y="694152"/>
                    <a:pt x="469858" y="694152"/>
                  </a:cubicBezTo>
                  <a:close/>
                  <a:moveTo>
                    <a:pt x="17703" y="694152"/>
                  </a:moveTo>
                  <a:lnTo>
                    <a:pt x="304235" y="694152"/>
                  </a:lnTo>
                  <a:cubicBezTo>
                    <a:pt x="314070" y="694152"/>
                    <a:pt x="321938" y="702039"/>
                    <a:pt x="321938" y="711897"/>
                  </a:cubicBezTo>
                  <a:lnTo>
                    <a:pt x="321938" y="773679"/>
                  </a:lnTo>
                  <a:cubicBezTo>
                    <a:pt x="321938" y="783538"/>
                    <a:pt x="314070" y="791425"/>
                    <a:pt x="304235" y="791425"/>
                  </a:cubicBezTo>
                  <a:lnTo>
                    <a:pt x="17703" y="791425"/>
                  </a:lnTo>
                  <a:cubicBezTo>
                    <a:pt x="7868" y="791425"/>
                    <a:pt x="0" y="783538"/>
                    <a:pt x="0" y="773679"/>
                  </a:cubicBezTo>
                  <a:lnTo>
                    <a:pt x="0" y="711897"/>
                  </a:lnTo>
                  <a:cubicBezTo>
                    <a:pt x="0" y="702039"/>
                    <a:pt x="7868" y="694152"/>
                    <a:pt x="17703" y="694152"/>
                  </a:cubicBezTo>
                  <a:close/>
                  <a:moveTo>
                    <a:pt x="469858" y="463728"/>
                  </a:moveTo>
                  <a:lnTo>
                    <a:pt x="526075" y="463728"/>
                  </a:lnTo>
                  <a:cubicBezTo>
                    <a:pt x="535880" y="463728"/>
                    <a:pt x="543724" y="471615"/>
                    <a:pt x="543724" y="481473"/>
                  </a:cubicBezTo>
                  <a:lnTo>
                    <a:pt x="543724" y="543255"/>
                  </a:lnTo>
                  <a:cubicBezTo>
                    <a:pt x="543724" y="553114"/>
                    <a:pt x="535880" y="561001"/>
                    <a:pt x="526075" y="561001"/>
                  </a:cubicBezTo>
                  <a:lnTo>
                    <a:pt x="469858" y="561001"/>
                  </a:lnTo>
                  <a:cubicBezTo>
                    <a:pt x="460052" y="561001"/>
                    <a:pt x="452208" y="553114"/>
                    <a:pt x="452208" y="543255"/>
                  </a:cubicBezTo>
                  <a:lnTo>
                    <a:pt x="452208" y="481473"/>
                  </a:lnTo>
                  <a:cubicBezTo>
                    <a:pt x="452208" y="471615"/>
                    <a:pt x="460052" y="463728"/>
                    <a:pt x="469858" y="463728"/>
                  </a:cubicBezTo>
                  <a:close/>
                  <a:moveTo>
                    <a:pt x="17703" y="463728"/>
                  </a:moveTo>
                  <a:lnTo>
                    <a:pt x="304235" y="463728"/>
                  </a:lnTo>
                  <a:cubicBezTo>
                    <a:pt x="314070" y="463728"/>
                    <a:pt x="321938" y="471615"/>
                    <a:pt x="321938" y="481473"/>
                  </a:cubicBezTo>
                  <a:lnTo>
                    <a:pt x="321938" y="543255"/>
                  </a:lnTo>
                  <a:cubicBezTo>
                    <a:pt x="321938" y="553114"/>
                    <a:pt x="314070" y="561001"/>
                    <a:pt x="304235" y="561001"/>
                  </a:cubicBezTo>
                  <a:lnTo>
                    <a:pt x="17703" y="561001"/>
                  </a:lnTo>
                  <a:cubicBezTo>
                    <a:pt x="7868" y="561001"/>
                    <a:pt x="0" y="553114"/>
                    <a:pt x="0" y="543255"/>
                  </a:cubicBezTo>
                  <a:lnTo>
                    <a:pt x="0" y="481473"/>
                  </a:lnTo>
                  <a:cubicBezTo>
                    <a:pt x="0" y="471615"/>
                    <a:pt x="7868" y="463728"/>
                    <a:pt x="17703" y="463728"/>
                  </a:cubicBezTo>
                  <a:close/>
                  <a:moveTo>
                    <a:pt x="469858" y="230424"/>
                  </a:moveTo>
                  <a:lnTo>
                    <a:pt x="526075" y="230424"/>
                  </a:lnTo>
                  <a:cubicBezTo>
                    <a:pt x="535880" y="230424"/>
                    <a:pt x="543724" y="238311"/>
                    <a:pt x="543724" y="248169"/>
                  </a:cubicBezTo>
                  <a:lnTo>
                    <a:pt x="543724" y="309951"/>
                  </a:lnTo>
                  <a:cubicBezTo>
                    <a:pt x="543724" y="319810"/>
                    <a:pt x="535880" y="327697"/>
                    <a:pt x="526075" y="327697"/>
                  </a:cubicBezTo>
                  <a:lnTo>
                    <a:pt x="469858" y="327697"/>
                  </a:lnTo>
                  <a:cubicBezTo>
                    <a:pt x="460052" y="327697"/>
                    <a:pt x="452208" y="319810"/>
                    <a:pt x="452208" y="309951"/>
                  </a:cubicBezTo>
                  <a:lnTo>
                    <a:pt x="452208" y="248169"/>
                  </a:lnTo>
                  <a:cubicBezTo>
                    <a:pt x="452208" y="238311"/>
                    <a:pt x="460052" y="230424"/>
                    <a:pt x="469858" y="230424"/>
                  </a:cubicBezTo>
                  <a:close/>
                  <a:moveTo>
                    <a:pt x="17703" y="230424"/>
                  </a:moveTo>
                  <a:lnTo>
                    <a:pt x="304235" y="230424"/>
                  </a:lnTo>
                  <a:cubicBezTo>
                    <a:pt x="314070" y="230424"/>
                    <a:pt x="321938" y="238311"/>
                    <a:pt x="321938" y="248169"/>
                  </a:cubicBezTo>
                  <a:lnTo>
                    <a:pt x="321938" y="309951"/>
                  </a:lnTo>
                  <a:cubicBezTo>
                    <a:pt x="321938" y="319810"/>
                    <a:pt x="314070" y="327697"/>
                    <a:pt x="304235" y="327697"/>
                  </a:cubicBezTo>
                  <a:lnTo>
                    <a:pt x="17703" y="327697"/>
                  </a:lnTo>
                  <a:cubicBezTo>
                    <a:pt x="7868" y="327697"/>
                    <a:pt x="0" y="319810"/>
                    <a:pt x="0" y="309951"/>
                  </a:cubicBezTo>
                  <a:lnTo>
                    <a:pt x="0" y="248169"/>
                  </a:lnTo>
                  <a:cubicBezTo>
                    <a:pt x="0" y="238311"/>
                    <a:pt x="7868" y="230424"/>
                    <a:pt x="17703" y="230424"/>
                  </a:cubicBezTo>
                  <a:close/>
                  <a:moveTo>
                    <a:pt x="469858" y="0"/>
                  </a:moveTo>
                  <a:lnTo>
                    <a:pt x="526075" y="0"/>
                  </a:lnTo>
                  <a:cubicBezTo>
                    <a:pt x="535880" y="0"/>
                    <a:pt x="543724" y="7887"/>
                    <a:pt x="543724" y="17088"/>
                  </a:cubicBezTo>
                  <a:lnTo>
                    <a:pt x="543724" y="79527"/>
                  </a:lnTo>
                  <a:cubicBezTo>
                    <a:pt x="543724" y="89386"/>
                    <a:pt x="535880" y="97273"/>
                    <a:pt x="526075" y="97273"/>
                  </a:cubicBezTo>
                  <a:lnTo>
                    <a:pt x="469858" y="97273"/>
                  </a:lnTo>
                  <a:cubicBezTo>
                    <a:pt x="460052" y="97273"/>
                    <a:pt x="452208" y="89386"/>
                    <a:pt x="452208" y="79527"/>
                  </a:cubicBezTo>
                  <a:lnTo>
                    <a:pt x="452208" y="17088"/>
                  </a:lnTo>
                  <a:cubicBezTo>
                    <a:pt x="452208" y="7887"/>
                    <a:pt x="460052" y="0"/>
                    <a:pt x="469858" y="0"/>
                  </a:cubicBezTo>
                  <a:close/>
                  <a:moveTo>
                    <a:pt x="17703" y="0"/>
                  </a:moveTo>
                  <a:lnTo>
                    <a:pt x="304235" y="0"/>
                  </a:lnTo>
                  <a:cubicBezTo>
                    <a:pt x="314070" y="0"/>
                    <a:pt x="321938" y="7887"/>
                    <a:pt x="321938" y="17088"/>
                  </a:cubicBezTo>
                  <a:lnTo>
                    <a:pt x="321938" y="79527"/>
                  </a:lnTo>
                  <a:cubicBezTo>
                    <a:pt x="321938" y="89386"/>
                    <a:pt x="314070" y="97273"/>
                    <a:pt x="304235" y="97273"/>
                  </a:cubicBezTo>
                  <a:lnTo>
                    <a:pt x="17703" y="97273"/>
                  </a:lnTo>
                  <a:cubicBezTo>
                    <a:pt x="7868" y="97273"/>
                    <a:pt x="0" y="89386"/>
                    <a:pt x="0" y="79527"/>
                  </a:cubicBezTo>
                  <a:lnTo>
                    <a:pt x="0" y="17088"/>
                  </a:lnTo>
                  <a:cubicBezTo>
                    <a:pt x="0" y="7887"/>
                    <a:pt x="7868" y="0"/>
                    <a:pt x="17703" y="0"/>
                  </a:cubicBezTo>
                  <a:close/>
                </a:path>
              </a:pathLst>
            </a:custGeom>
            <a:solidFill>
              <a:schemeClr val="bg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58" name="Freeform 92">
              <a:extLst>
                <a:ext uri="{FF2B5EF4-FFF2-40B4-BE49-F238E27FC236}">
                  <a16:creationId xmlns="" xmlns:a16="http://schemas.microsoft.com/office/drawing/2014/main" id="{9B59DB86-6A37-EE4D-B2AC-BC021BB1D66D}"/>
                </a:ext>
              </a:extLst>
            </p:cNvPr>
            <p:cNvSpPr>
              <a:spLocks noChangeArrowheads="1"/>
            </p:cNvSpPr>
            <p:nvPr/>
          </p:nvSpPr>
          <p:spPr bwMode="auto">
            <a:xfrm>
              <a:off x="11800006" y="3519106"/>
              <a:ext cx="954478" cy="658154"/>
            </a:xfrm>
            <a:custGeom>
              <a:avLst/>
              <a:gdLst>
                <a:gd name="T0" fmla="*/ 1325 w 1350"/>
                <a:gd name="T1" fmla="*/ 929 h 930"/>
                <a:gd name="T2" fmla="*/ 442 w 1350"/>
                <a:gd name="T3" fmla="*/ 47 h 930"/>
                <a:gd name="T4" fmla="*/ 23 w 1350"/>
                <a:gd name="T5" fmla="*/ 465 h 930"/>
                <a:gd name="T6" fmla="*/ 0 w 1350"/>
                <a:gd name="T7" fmla="*/ 443 h 930"/>
                <a:gd name="T8" fmla="*/ 442 w 1350"/>
                <a:gd name="T9" fmla="*/ 0 h 930"/>
                <a:gd name="T10" fmla="*/ 1349 w 1350"/>
                <a:gd name="T11" fmla="*/ 906 h 930"/>
                <a:gd name="T12" fmla="*/ 1325 w 1350"/>
                <a:gd name="T13" fmla="*/ 929 h 930"/>
              </a:gdLst>
              <a:ahLst/>
              <a:cxnLst>
                <a:cxn ang="0">
                  <a:pos x="T0" y="T1"/>
                </a:cxn>
                <a:cxn ang="0">
                  <a:pos x="T2" y="T3"/>
                </a:cxn>
                <a:cxn ang="0">
                  <a:pos x="T4" y="T5"/>
                </a:cxn>
                <a:cxn ang="0">
                  <a:pos x="T6" y="T7"/>
                </a:cxn>
                <a:cxn ang="0">
                  <a:pos x="T8" y="T9"/>
                </a:cxn>
                <a:cxn ang="0">
                  <a:pos x="T10" y="T11"/>
                </a:cxn>
                <a:cxn ang="0">
                  <a:pos x="T12" y="T13"/>
                </a:cxn>
              </a:cxnLst>
              <a:rect l="0" t="0" r="r" b="b"/>
              <a:pathLst>
                <a:path w="1350" h="930">
                  <a:moveTo>
                    <a:pt x="1325" y="929"/>
                  </a:moveTo>
                  <a:lnTo>
                    <a:pt x="442" y="47"/>
                  </a:lnTo>
                  <a:lnTo>
                    <a:pt x="23" y="465"/>
                  </a:lnTo>
                  <a:lnTo>
                    <a:pt x="0" y="443"/>
                  </a:lnTo>
                  <a:lnTo>
                    <a:pt x="442" y="0"/>
                  </a:lnTo>
                  <a:lnTo>
                    <a:pt x="1349" y="906"/>
                  </a:lnTo>
                  <a:lnTo>
                    <a:pt x="1325" y="929"/>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59" name="Freeform 58">
              <a:extLst>
                <a:ext uri="{FF2B5EF4-FFF2-40B4-BE49-F238E27FC236}">
                  <a16:creationId xmlns="" xmlns:a16="http://schemas.microsoft.com/office/drawing/2014/main" id="{CC9CB11D-B78C-1843-BF55-7BDAEB038044}"/>
                </a:ext>
              </a:extLst>
            </p:cNvPr>
            <p:cNvSpPr>
              <a:spLocks noChangeArrowheads="1"/>
            </p:cNvSpPr>
            <p:nvPr/>
          </p:nvSpPr>
          <p:spPr bwMode="auto">
            <a:xfrm>
              <a:off x="8222274" y="9885408"/>
              <a:ext cx="760379" cy="485963"/>
            </a:xfrm>
            <a:custGeom>
              <a:avLst/>
              <a:gdLst>
                <a:gd name="connsiteX0" fmla="*/ 702140 w 702140"/>
                <a:gd name="connsiteY0" fmla="*/ 339876 h 448742"/>
                <a:gd name="connsiteX1" fmla="*/ 702140 w 702140"/>
                <a:gd name="connsiteY1" fmla="*/ 426992 h 448742"/>
                <a:gd name="connsiteX2" fmla="*/ 585508 w 702140"/>
                <a:gd name="connsiteY2" fmla="*/ 446351 h 448742"/>
                <a:gd name="connsiteX3" fmla="*/ 564540 w 702140"/>
                <a:gd name="connsiteY3" fmla="*/ 363752 h 448742"/>
                <a:gd name="connsiteX4" fmla="*/ 702140 w 702140"/>
                <a:gd name="connsiteY4" fmla="*/ 339876 h 448742"/>
                <a:gd name="connsiteX5" fmla="*/ 137603 w 702140"/>
                <a:gd name="connsiteY5" fmla="*/ 0 h 448742"/>
                <a:gd name="connsiteX6" fmla="*/ 137603 w 702140"/>
                <a:gd name="connsiteY6" fmla="*/ 88407 h 448742"/>
                <a:gd name="connsiteX7" fmla="*/ 21521 w 702140"/>
                <a:gd name="connsiteY7" fmla="*/ 107121 h 448742"/>
                <a:gd name="connsiteX8" fmla="*/ 0 w 702140"/>
                <a:gd name="connsiteY8" fmla="*/ 24522 h 448742"/>
                <a:gd name="connsiteX9" fmla="*/ 137603 w 702140"/>
                <a:gd name="connsiteY9" fmla="*/ 0 h 44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2140" h="448742">
                  <a:moveTo>
                    <a:pt x="702140" y="339876"/>
                  </a:moveTo>
                  <a:lnTo>
                    <a:pt x="702140" y="426992"/>
                  </a:lnTo>
                  <a:cubicBezTo>
                    <a:pt x="702140" y="426992"/>
                    <a:pt x="587473" y="457322"/>
                    <a:pt x="585508" y="446351"/>
                  </a:cubicBezTo>
                  <a:cubicBezTo>
                    <a:pt x="582887" y="435381"/>
                    <a:pt x="564540" y="363752"/>
                    <a:pt x="564540" y="363752"/>
                  </a:cubicBezTo>
                  <a:cubicBezTo>
                    <a:pt x="577645" y="352137"/>
                    <a:pt x="702140" y="339876"/>
                    <a:pt x="702140" y="339876"/>
                  </a:cubicBezTo>
                  <a:close/>
                  <a:moveTo>
                    <a:pt x="137603" y="0"/>
                  </a:moveTo>
                  <a:lnTo>
                    <a:pt x="137603" y="88407"/>
                  </a:lnTo>
                  <a:cubicBezTo>
                    <a:pt x="137603" y="88407"/>
                    <a:pt x="23477" y="117446"/>
                    <a:pt x="21521" y="107121"/>
                  </a:cubicBezTo>
                  <a:cubicBezTo>
                    <a:pt x="18260" y="96151"/>
                    <a:pt x="0" y="24522"/>
                    <a:pt x="0" y="24522"/>
                  </a:cubicBezTo>
                  <a:cubicBezTo>
                    <a:pt x="13695" y="12906"/>
                    <a:pt x="137603" y="0"/>
                    <a:pt x="137603" y="0"/>
                  </a:cubicBez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0" name="Freeform 59">
              <a:extLst>
                <a:ext uri="{FF2B5EF4-FFF2-40B4-BE49-F238E27FC236}">
                  <a16:creationId xmlns="" xmlns:a16="http://schemas.microsoft.com/office/drawing/2014/main" id="{09032026-AE6B-8740-A991-84788B635399}"/>
                </a:ext>
              </a:extLst>
            </p:cNvPr>
            <p:cNvSpPr>
              <a:spLocks noChangeArrowheads="1"/>
            </p:cNvSpPr>
            <p:nvPr/>
          </p:nvSpPr>
          <p:spPr bwMode="auto">
            <a:xfrm>
              <a:off x="7748158" y="7505451"/>
              <a:ext cx="1487156" cy="5448549"/>
            </a:xfrm>
            <a:custGeom>
              <a:avLst/>
              <a:gdLst>
                <a:gd name="connsiteX0" fmla="*/ 1270375 w 1373252"/>
                <a:gd name="connsiteY0" fmla="*/ 4427603 h 5031236"/>
                <a:gd name="connsiteX1" fmla="*/ 481529 w 1373252"/>
                <a:gd name="connsiteY1" fmla="*/ 4504600 h 5031236"/>
                <a:gd name="connsiteX2" fmla="*/ 514488 w 1373252"/>
                <a:gd name="connsiteY2" fmla="*/ 4843738 h 5031236"/>
                <a:gd name="connsiteX3" fmla="*/ 1303288 w 1373252"/>
                <a:gd name="connsiteY3" fmla="*/ 4766685 h 5031236"/>
                <a:gd name="connsiteX4" fmla="*/ 1232458 w 1373252"/>
                <a:gd name="connsiteY4" fmla="*/ 4036974 h 5031236"/>
                <a:gd name="connsiteX5" fmla="*/ 443449 w 1373252"/>
                <a:gd name="connsiteY5" fmla="*/ 4112775 h 5031236"/>
                <a:gd name="connsiteX6" fmla="*/ 476425 w 1373252"/>
                <a:gd name="connsiteY6" fmla="*/ 4452079 h 5031236"/>
                <a:gd name="connsiteX7" fmla="*/ 1265277 w 1373252"/>
                <a:gd name="connsiteY7" fmla="*/ 4375080 h 5031236"/>
                <a:gd name="connsiteX8" fmla="*/ 1194529 w 1373252"/>
                <a:gd name="connsiteY8" fmla="*/ 3646217 h 5031236"/>
                <a:gd name="connsiteX9" fmla="*/ 405656 w 1373252"/>
                <a:gd name="connsiteY9" fmla="*/ 3723892 h 5031236"/>
                <a:gd name="connsiteX10" fmla="*/ 438485 w 1373252"/>
                <a:gd name="connsiteY10" fmla="*/ 4061691 h 5031236"/>
                <a:gd name="connsiteX11" fmla="*/ 1227499 w 1373252"/>
                <a:gd name="connsiteY11" fmla="*/ 3985890 h 5031236"/>
                <a:gd name="connsiteX12" fmla="*/ 1156511 w 1373252"/>
                <a:gd name="connsiteY12" fmla="*/ 3254553 h 5031236"/>
                <a:gd name="connsiteX13" fmla="*/ 367593 w 1373252"/>
                <a:gd name="connsiteY13" fmla="*/ 3332232 h 5031236"/>
                <a:gd name="connsiteX14" fmla="*/ 400548 w 1373252"/>
                <a:gd name="connsiteY14" fmla="*/ 3671330 h 5031236"/>
                <a:gd name="connsiteX15" fmla="*/ 1189486 w 1373252"/>
                <a:gd name="connsiteY15" fmla="*/ 3594265 h 5031236"/>
                <a:gd name="connsiteX16" fmla="*/ 1118555 w 1373252"/>
                <a:gd name="connsiteY16" fmla="*/ 2863516 h 5031236"/>
                <a:gd name="connsiteX17" fmla="*/ 329525 w 1373252"/>
                <a:gd name="connsiteY17" fmla="*/ 2940530 h 5031236"/>
                <a:gd name="connsiteX18" fmla="*/ 362484 w 1373252"/>
                <a:gd name="connsiteY18" fmla="*/ 3279667 h 5031236"/>
                <a:gd name="connsiteX19" fmla="*/ 1151462 w 1373252"/>
                <a:gd name="connsiteY19" fmla="*/ 3202538 h 5031236"/>
                <a:gd name="connsiteX20" fmla="*/ 1080388 w 1373252"/>
                <a:gd name="connsiteY20" fmla="*/ 2470310 h 5031236"/>
                <a:gd name="connsiteX21" fmla="*/ 291190 w 1373252"/>
                <a:gd name="connsiteY21" fmla="*/ 2546070 h 5031236"/>
                <a:gd name="connsiteX22" fmla="*/ 324421 w 1373252"/>
                <a:gd name="connsiteY22" fmla="*/ 2888009 h 5031236"/>
                <a:gd name="connsiteX23" fmla="*/ 1113451 w 1373252"/>
                <a:gd name="connsiteY23" fmla="*/ 2810935 h 5031236"/>
                <a:gd name="connsiteX24" fmla="*/ 1042681 w 1373252"/>
                <a:gd name="connsiteY24" fmla="*/ 2081843 h 5031236"/>
                <a:gd name="connsiteX25" fmla="*/ 253379 w 1373252"/>
                <a:gd name="connsiteY25" fmla="*/ 2157008 h 5031236"/>
                <a:gd name="connsiteX26" fmla="*/ 286231 w 1373252"/>
                <a:gd name="connsiteY26" fmla="*/ 2495046 h 5031236"/>
                <a:gd name="connsiteX27" fmla="*/ 1075429 w 1373252"/>
                <a:gd name="connsiteY27" fmla="*/ 2419228 h 5031236"/>
                <a:gd name="connsiteX28" fmla="*/ 1004664 w 1373252"/>
                <a:gd name="connsiteY28" fmla="*/ 1690181 h 5031236"/>
                <a:gd name="connsiteX29" fmla="*/ 215327 w 1373252"/>
                <a:gd name="connsiteY29" fmla="*/ 1765465 h 5031236"/>
                <a:gd name="connsiteX30" fmla="*/ 248418 w 1373252"/>
                <a:gd name="connsiteY30" fmla="*/ 2105963 h 5031236"/>
                <a:gd name="connsiteX31" fmla="*/ 1037662 w 1373252"/>
                <a:gd name="connsiteY31" fmla="*/ 2030139 h 5031236"/>
                <a:gd name="connsiteX32" fmla="*/ 966585 w 1373252"/>
                <a:gd name="connsiteY32" fmla="*/ 1297891 h 5031236"/>
                <a:gd name="connsiteX33" fmla="*/ 177249 w 1373252"/>
                <a:gd name="connsiteY33" fmla="*/ 1373664 h 5031236"/>
                <a:gd name="connsiteX34" fmla="*/ 210354 w 1373252"/>
                <a:gd name="connsiteY34" fmla="*/ 1714302 h 5031236"/>
                <a:gd name="connsiteX35" fmla="*/ 999645 w 1373252"/>
                <a:gd name="connsiteY35" fmla="*/ 1638474 h 5031236"/>
                <a:gd name="connsiteX36" fmla="*/ 928718 w 1373252"/>
                <a:gd name="connsiteY36" fmla="*/ 907772 h 5031236"/>
                <a:gd name="connsiteX37" fmla="*/ 139470 w 1373252"/>
                <a:gd name="connsiteY37" fmla="*/ 984929 h 5031236"/>
                <a:gd name="connsiteX38" fmla="*/ 172230 w 1373252"/>
                <a:gd name="connsiteY38" fmla="*/ 1322019 h 5031236"/>
                <a:gd name="connsiteX39" fmla="*/ 961625 w 1373252"/>
                <a:gd name="connsiteY39" fmla="*/ 1246788 h 5031236"/>
                <a:gd name="connsiteX40" fmla="*/ 890827 w 1373252"/>
                <a:gd name="connsiteY40" fmla="*/ 517413 h 5031236"/>
                <a:gd name="connsiteX41" fmla="*/ 101400 w 1373252"/>
                <a:gd name="connsiteY41" fmla="*/ 593196 h 5031236"/>
                <a:gd name="connsiteX42" fmla="*/ 134415 w 1373252"/>
                <a:gd name="connsiteY42" fmla="*/ 932914 h 5031236"/>
                <a:gd name="connsiteX43" fmla="*/ 923616 w 1373252"/>
                <a:gd name="connsiteY43" fmla="*/ 855206 h 5031236"/>
                <a:gd name="connsiteX44" fmla="*/ 852870 w 1373252"/>
                <a:gd name="connsiteY44" fmla="*/ 126368 h 5031236"/>
                <a:gd name="connsiteX45" fmla="*/ 63344 w 1373252"/>
                <a:gd name="connsiteY45" fmla="*/ 201612 h 5031236"/>
                <a:gd name="connsiteX46" fmla="*/ 96441 w 1373252"/>
                <a:gd name="connsiteY46" fmla="*/ 542172 h 5031236"/>
                <a:gd name="connsiteX47" fmla="*/ 885869 w 1373252"/>
                <a:gd name="connsiteY47" fmla="*/ 466330 h 5031236"/>
                <a:gd name="connsiteX48" fmla="*/ 893161 w 1373252"/>
                <a:gd name="connsiteY48" fmla="*/ 0 h 5031236"/>
                <a:gd name="connsiteX49" fmla="*/ 1373252 w 1373252"/>
                <a:gd name="connsiteY49" fmla="*/ 4945362 h 5031236"/>
                <a:gd name="connsiteX50" fmla="*/ 1321139 w 1373252"/>
                <a:gd name="connsiteY50" fmla="*/ 4950588 h 5031236"/>
                <a:gd name="connsiteX51" fmla="*/ 1308392 w 1373252"/>
                <a:gd name="connsiteY51" fmla="*/ 4819268 h 5031236"/>
                <a:gd name="connsiteX52" fmla="*/ 519592 w 1373252"/>
                <a:gd name="connsiteY52" fmla="*/ 4896261 h 5031236"/>
                <a:gd name="connsiteX53" fmla="*/ 532202 w 1373252"/>
                <a:gd name="connsiteY53" fmla="*/ 5026010 h 5031236"/>
                <a:gd name="connsiteX54" fmla="*/ 479961 w 1373252"/>
                <a:gd name="connsiteY54" fmla="*/ 5031236 h 5031236"/>
                <a:gd name="connsiteX55" fmla="*/ 0 w 1373252"/>
                <a:gd name="connsiteY55" fmla="*/ 85220 h 5031236"/>
                <a:gd name="connsiteX56" fmla="*/ 51588 w 1373252"/>
                <a:gd name="connsiteY56" fmla="*/ 80648 h 5031236"/>
                <a:gd name="connsiteX57" fmla="*/ 58378 w 1373252"/>
                <a:gd name="connsiteY57" fmla="*/ 150512 h 5031236"/>
                <a:gd name="connsiteX58" fmla="*/ 847857 w 1373252"/>
                <a:gd name="connsiteY58" fmla="*/ 74724 h 5031236"/>
                <a:gd name="connsiteX59" fmla="*/ 841048 w 1373252"/>
                <a:gd name="connsiteY59" fmla="*/ 4572 h 503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3252" h="5031236">
                  <a:moveTo>
                    <a:pt x="1270375" y="4427603"/>
                  </a:moveTo>
                  <a:lnTo>
                    <a:pt x="481529" y="4504600"/>
                  </a:lnTo>
                  <a:lnTo>
                    <a:pt x="514488" y="4843738"/>
                  </a:lnTo>
                  <a:lnTo>
                    <a:pt x="1303288" y="4766685"/>
                  </a:lnTo>
                  <a:close/>
                  <a:moveTo>
                    <a:pt x="1232458" y="4036974"/>
                  </a:moveTo>
                  <a:lnTo>
                    <a:pt x="443449" y="4112775"/>
                  </a:lnTo>
                  <a:lnTo>
                    <a:pt x="476425" y="4452079"/>
                  </a:lnTo>
                  <a:lnTo>
                    <a:pt x="1265277" y="4375080"/>
                  </a:lnTo>
                  <a:close/>
                  <a:moveTo>
                    <a:pt x="1194529" y="3646217"/>
                  </a:moveTo>
                  <a:lnTo>
                    <a:pt x="405656" y="3723892"/>
                  </a:lnTo>
                  <a:lnTo>
                    <a:pt x="438485" y="4061691"/>
                  </a:lnTo>
                  <a:lnTo>
                    <a:pt x="1227499" y="3985890"/>
                  </a:lnTo>
                  <a:close/>
                  <a:moveTo>
                    <a:pt x="1156511" y="3254553"/>
                  </a:moveTo>
                  <a:lnTo>
                    <a:pt x="367593" y="3332232"/>
                  </a:lnTo>
                  <a:lnTo>
                    <a:pt x="400548" y="3671330"/>
                  </a:lnTo>
                  <a:lnTo>
                    <a:pt x="1189486" y="3594265"/>
                  </a:lnTo>
                  <a:close/>
                  <a:moveTo>
                    <a:pt x="1118555" y="2863516"/>
                  </a:moveTo>
                  <a:lnTo>
                    <a:pt x="329525" y="2940530"/>
                  </a:lnTo>
                  <a:lnTo>
                    <a:pt x="362484" y="3279667"/>
                  </a:lnTo>
                  <a:lnTo>
                    <a:pt x="1151462" y="3202538"/>
                  </a:lnTo>
                  <a:close/>
                  <a:moveTo>
                    <a:pt x="1080388" y="2470310"/>
                  </a:moveTo>
                  <a:lnTo>
                    <a:pt x="291190" y="2546070"/>
                  </a:lnTo>
                  <a:lnTo>
                    <a:pt x="324421" y="2888009"/>
                  </a:lnTo>
                  <a:lnTo>
                    <a:pt x="1113451" y="2810935"/>
                  </a:lnTo>
                  <a:close/>
                  <a:moveTo>
                    <a:pt x="1042681" y="2081843"/>
                  </a:moveTo>
                  <a:lnTo>
                    <a:pt x="253379" y="2157008"/>
                  </a:lnTo>
                  <a:lnTo>
                    <a:pt x="286231" y="2495046"/>
                  </a:lnTo>
                  <a:lnTo>
                    <a:pt x="1075429" y="2419228"/>
                  </a:lnTo>
                  <a:close/>
                  <a:moveTo>
                    <a:pt x="1004664" y="1690181"/>
                  </a:moveTo>
                  <a:lnTo>
                    <a:pt x="215327" y="1765465"/>
                  </a:lnTo>
                  <a:lnTo>
                    <a:pt x="248418" y="2105963"/>
                  </a:lnTo>
                  <a:lnTo>
                    <a:pt x="1037662" y="2030139"/>
                  </a:lnTo>
                  <a:close/>
                  <a:moveTo>
                    <a:pt x="966585" y="1297891"/>
                  </a:moveTo>
                  <a:lnTo>
                    <a:pt x="177249" y="1373664"/>
                  </a:lnTo>
                  <a:lnTo>
                    <a:pt x="210354" y="1714302"/>
                  </a:lnTo>
                  <a:lnTo>
                    <a:pt x="999645" y="1638474"/>
                  </a:lnTo>
                  <a:close/>
                  <a:moveTo>
                    <a:pt x="928718" y="907772"/>
                  </a:moveTo>
                  <a:lnTo>
                    <a:pt x="139470" y="984929"/>
                  </a:lnTo>
                  <a:lnTo>
                    <a:pt x="172230" y="1322019"/>
                  </a:lnTo>
                  <a:lnTo>
                    <a:pt x="961625" y="1246788"/>
                  </a:lnTo>
                  <a:close/>
                  <a:moveTo>
                    <a:pt x="890827" y="517413"/>
                  </a:moveTo>
                  <a:lnTo>
                    <a:pt x="101400" y="593196"/>
                  </a:lnTo>
                  <a:lnTo>
                    <a:pt x="134415" y="932914"/>
                  </a:lnTo>
                  <a:lnTo>
                    <a:pt x="923616" y="855206"/>
                  </a:lnTo>
                  <a:close/>
                  <a:moveTo>
                    <a:pt x="852870" y="126368"/>
                  </a:moveTo>
                  <a:lnTo>
                    <a:pt x="63344" y="201612"/>
                  </a:lnTo>
                  <a:lnTo>
                    <a:pt x="96441" y="542172"/>
                  </a:lnTo>
                  <a:lnTo>
                    <a:pt x="885869" y="466330"/>
                  </a:lnTo>
                  <a:close/>
                  <a:moveTo>
                    <a:pt x="893161" y="0"/>
                  </a:moveTo>
                  <a:lnTo>
                    <a:pt x="1373252" y="4945362"/>
                  </a:lnTo>
                  <a:lnTo>
                    <a:pt x="1321139" y="4950588"/>
                  </a:lnTo>
                  <a:lnTo>
                    <a:pt x="1308392" y="4819268"/>
                  </a:lnTo>
                  <a:lnTo>
                    <a:pt x="519592" y="4896261"/>
                  </a:lnTo>
                  <a:lnTo>
                    <a:pt x="532202" y="5026010"/>
                  </a:lnTo>
                  <a:lnTo>
                    <a:pt x="479961" y="5031236"/>
                  </a:lnTo>
                  <a:lnTo>
                    <a:pt x="0" y="85220"/>
                  </a:lnTo>
                  <a:lnTo>
                    <a:pt x="51588" y="80648"/>
                  </a:lnTo>
                  <a:lnTo>
                    <a:pt x="58378" y="150512"/>
                  </a:lnTo>
                  <a:lnTo>
                    <a:pt x="847857" y="74724"/>
                  </a:lnTo>
                  <a:lnTo>
                    <a:pt x="841048" y="4572"/>
                  </a:lnTo>
                  <a:close/>
                </a:path>
              </a:pathLst>
            </a:custGeom>
            <a:solidFill>
              <a:schemeClr val="accent2">
                <a:lumMod val="60000"/>
                <a:lumOff val="4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1" name="Freeform 110">
              <a:extLst>
                <a:ext uri="{FF2B5EF4-FFF2-40B4-BE49-F238E27FC236}">
                  <a16:creationId xmlns="" xmlns:a16="http://schemas.microsoft.com/office/drawing/2014/main" id="{C45423C8-665F-9E44-826D-BD9BFABE383D}"/>
                </a:ext>
              </a:extLst>
            </p:cNvPr>
            <p:cNvSpPr>
              <a:spLocks noChangeArrowheads="1"/>
            </p:cNvSpPr>
            <p:nvPr/>
          </p:nvSpPr>
          <p:spPr bwMode="auto">
            <a:xfrm>
              <a:off x="7008905" y="6697578"/>
              <a:ext cx="258895" cy="233940"/>
            </a:xfrm>
            <a:custGeom>
              <a:avLst/>
              <a:gdLst>
                <a:gd name="T0" fmla="*/ 10 w 366"/>
                <a:gd name="T1" fmla="*/ 213 h 332"/>
                <a:gd name="T2" fmla="*/ 10 w 366"/>
                <a:gd name="T3" fmla="*/ 213 h 332"/>
                <a:gd name="T4" fmla="*/ 38 w 366"/>
                <a:gd name="T5" fmla="*/ 238 h 332"/>
                <a:gd name="T6" fmla="*/ 38 w 366"/>
                <a:gd name="T7" fmla="*/ 238 h 332"/>
                <a:gd name="T8" fmla="*/ 74 w 366"/>
                <a:gd name="T9" fmla="*/ 253 h 332"/>
                <a:gd name="T10" fmla="*/ 74 w 366"/>
                <a:gd name="T11" fmla="*/ 253 h 332"/>
                <a:gd name="T12" fmla="*/ 86 w 366"/>
                <a:gd name="T13" fmla="*/ 259 h 332"/>
                <a:gd name="T14" fmla="*/ 86 w 366"/>
                <a:gd name="T15" fmla="*/ 259 h 332"/>
                <a:gd name="T16" fmla="*/ 148 w 366"/>
                <a:gd name="T17" fmla="*/ 292 h 332"/>
                <a:gd name="T18" fmla="*/ 148 w 366"/>
                <a:gd name="T19" fmla="*/ 292 h 332"/>
                <a:gd name="T20" fmla="*/ 312 w 366"/>
                <a:gd name="T21" fmla="*/ 331 h 332"/>
                <a:gd name="T22" fmla="*/ 343 w 366"/>
                <a:gd name="T23" fmla="*/ 251 h 332"/>
                <a:gd name="T24" fmla="*/ 365 w 366"/>
                <a:gd name="T25" fmla="*/ 187 h 332"/>
                <a:gd name="T26" fmla="*/ 365 w 366"/>
                <a:gd name="T27" fmla="*/ 187 h 332"/>
                <a:gd name="T28" fmla="*/ 214 w 366"/>
                <a:gd name="T29" fmla="*/ 14 h 332"/>
                <a:gd name="T30" fmla="*/ 214 w 366"/>
                <a:gd name="T31" fmla="*/ 14 h 332"/>
                <a:gd name="T32" fmla="*/ 206 w 366"/>
                <a:gd name="T33" fmla="*/ 11 h 332"/>
                <a:gd name="T34" fmla="*/ 206 w 366"/>
                <a:gd name="T35" fmla="*/ 11 h 332"/>
                <a:gd name="T36" fmla="*/ 149 w 366"/>
                <a:gd name="T37" fmla="*/ 6 h 332"/>
                <a:gd name="T38" fmla="*/ 149 w 366"/>
                <a:gd name="T39" fmla="*/ 6 h 332"/>
                <a:gd name="T40" fmla="*/ 87 w 366"/>
                <a:gd name="T41" fmla="*/ 9 h 332"/>
                <a:gd name="T42" fmla="*/ 87 w 366"/>
                <a:gd name="T43" fmla="*/ 9 h 332"/>
                <a:gd name="T44" fmla="*/ 71 w 366"/>
                <a:gd name="T45" fmla="*/ 52 h 332"/>
                <a:gd name="T46" fmla="*/ 71 w 366"/>
                <a:gd name="T47" fmla="*/ 52 h 332"/>
                <a:gd name="T48" fmla="*/ 42 w 366"/>
                <a:gd name="T49" fmla="*/ 106 h 332"/>
                <a:gd name="T50" fmla="*/ 42 w 366"/>
                <a:gd name="T51" fmla="*/ 106 h 332"/>
                <a:gd name="T52" fmla="*/ 23 w 366"/>
                <a:gd name="T53" fmla="*/ 164 h 332"/>
                <a:gd name="T54" fmla="*/ 23 w 366"/>
                <a:gd name="T55" fmla="*/ 164 h 332"/>
                <a:gd name="T56" fmla="*/ 10 w 366"/>
                <a:gd name="T57" fmla="*/ 213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6" h="332">
                  <a:moveTo>
                    <a:pt x="10" y="213"/>
                  </a:moveTo>
                  <a:lnTo>
                    <a:pt x="10" y="213"/>
                  </a:lnTo>
                  <a:cubicBezTo>
                    <a:pt x="10" y="213"/>
                    <a:pt x="26" y="233"/>
                    <a:pt x="38" y="238"/>
                  </a:cubicBezTo>
                  <a:lnTo>
                    <a:pt x="38" y="238"/>
                  </a:lnTo>
                  <a:cubicBezTo>
                    <a:pt x="38" y="238"/>
                    <a:pt x="59" y="247"/>
                    <a:pt x="74" y="253"/>
                  </a:cubicBezTo>
                  <a:lnTo>
                    <a:pt x="74" y="253"/>
                  </a:lnTo>
                  <a:cubicBezTo>
                    <a:pt x="79" y="255"/>
                    <a:pt x="84" y="258"/>
                    <a:pt x="86" y="259"/>
                  </a:cubicBezTo>
                  <a:lnTo>
                    <a:pt x="86" y="259"/>
                  </a:lnTo>
                  <a:cubicBezTo>
                    <a:pt x="97" y="265"/>
                    <a:pt x="118" y="283"/>
                    <a:pt x="148" y="292"/>
                  </a:cubicBezTo>
                  <a:lnTo>
                    <a:pt x="148" y="292"/>
                  </a:lnTo>
                  <a:cubicBezTo>
                    <a:pt x="177" y="300"/>
                    <a:pt x="312" y="331"/>
                    <a:pt x="312" y="331"/>
                  </a:cubicBezTo>
                  <a:lnTo>
                    <a:pt x="343" y="251"/>
                  </a:lnTo>
                  <a:lnTo>
                    <a:pt x="365" y="187"/>
                  </a:lnTo>
                  <a:lnTo>
                    <a:pt x="365" y="187"/>
                  </a:lnTo>
                  <a:cubicBezTo>
                    <a:pt x="365" y="187"/>
                    <a:pt x="241" y="25"/>
                    <a:pt x="214" y="14"/>
                  </a:cubicBezTo>
                  <a:lnTo>
                    <a:pt x="214" y="14"/>
                  </a:lnTo>
                  <a:cubicBezTo>
                    <a:pt x="212" y="13"/>
                    <a:pt x="209" y="12"/>
                    <a:pt x="206" y="11"/>
                  </a:cubicBezTo>
                  <a:lnTo>
                    <a:pt x="206" y="11"/>
                  </a:lnTo>
                  <a:cubicBezTo>
                    <a:pt x="183" y="4"/>
                    <a:pt x="162" y="8"/>
                    <a:pt x="149" y="6"/>
                  </a:cubicBezTo>
                  <a:lnTo>
                    <a:pt x="149" y="6"/>
                  </a:lnTo>
                  <a:cubicBezTo>
                    <a:pt x="145" y="5"/>
                    <a:pt x="97" y="0"/>
                    <a:pt x="87" y="9"/>
                  </a:cubicBezTo>
                  <a:lnTo>
                    <a:pt x="87" y="9"/>
                  </a:lnTo>
                  <a:cubicBezTo>
                    <a:pt x="72" y="23"/>
                    <a:pt x="68" y="39"/>
                    <a:pt x="71" y="52"/>
                  </a:cubicBezTo>
                  <a:lnTo>
                    <a:pt x="71" y="52"/>
                  </a:lnTo>
                  <a:cubicBezTo>
                    <a:pt x="71" y="52"/>
                    <a:pt x="44" y="81"/>
                    <a:pt x="42" y="106"/>
                  </a:cubicBezTo>
                  <a:lnTo>
                    <a:pt x="42" y="106"/>
                  </a:lnTo>
                  <a:cubicBezTo>
                    <a:pt x="42" y="106"/>
                    <a:pt x="17" y="132"/>
                    <a:pt x="23" y="164"/>
                  </a:cubicBezTo>
                  <a:lnTo>
                    <a:pt x="23" y="164"/>
                  </a:lnTo>
                  <a:cubicBezTo>
                    <a:pt x="23" y="164"/>
                    <a:pt x="0" y="193"/>
                    <a:pt x="10" y="213"/>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62" name="Freeform 61">
              <a:extLst>
                <a:ext uri="{FF2B5EF4-FFF2-40B4-BE49-F238E27FC236}">
                  <a16:creationId xmlns="" xmlns:a16="http://schemas.microsoft.com/office/drawing/2014/main" id="{F6898E70-C42D-724D-B344-1BBD1C62C7AF}"/>
                </a:ext>
              </a:extLst>
            </p:cNvPr>
            <p:cNvSpPr>
              <a:spLocks noChangeArrowheads="1"/>
            </p:cNvSpPr>
            <p:nvPr/>
          </p:nvSpPr>
          <p:spPr bwMode="auto">
            <a:xfrm>
              <a:off x="8217331" y="6622388"/>
              <a:ext cx="395216" cy="564193"/>
            </a:xfrm>
            <a:custGeom>
              <a:avLst/>
              <a:gdLst>
                <a:gd name="connsiteX0" fmla="*/ 185912 w 364946"/>
                <a:gd name="connsiteY0" fmla="*/ 3 h 520981"/>
                <a:gd name="connsiteX1" fmla="*/ 270603 w 364946"/>
                <a:gd name="connsiteY1" fmla="*/ 13977 h 520981"/>
                <a:gd name="connsiteX2" fmla="*/ 364868 w 364946"/>
                <a:gd name="connsiteY2" fmla="*/ 142120 h 520981"/>
                <a:gd name="connsiteX3" fmla="*/ 320405 w 364946"/>
                <a:gd name="connsiteY3" fmla="*/ 329308 h 520981"/>
                <a:gd name="connsiteX4" fmla="*/ 310610 w 364946"/>
                <a:gd name="connsiteY4" fmla="*/ 349902 h 520981"/>
                <a:gd name="connsiteX5" fmla="*/ 297930 w 364946"/>
                <a:gd name="connsiteY5" fmla="*/ 392826 h 520981"/>
                <a:gd name="connsiteX6" fmla="*/ 271217 w 364946"/>
                <a:gd name="connsiteY6" fmla="*/ 520981 h 520981"/>
                <a:gd name="connsiteX7" fmla="*/ 81257 w 364946"/>
                <a:gd name="connsiteY7" fmla="*/ 500642 h 520981"/>
                <a:gd name="connsiteX8" fmla="*/ 87132 w 364946"/>
                <a:gd name="connsiteY8" fmla="*/ 463736 h 520981"/>
                <a:gd name="connsiteX9" fmla="*/ 86295 w 364946"/>
                <a:gd name="connsiteY9" fmla="*/ 451815 h 520981"/>
                <a:gd name="connsiteX10" fmla="*/ 61780 w 364946"/>
                <a:gd name="connsiteY10" fmla="*/ 446786 h 520981"/>
                <a:gd name="connsiteX11" fmla="*/ 48688 w 364946"/>
                <a:gd name="connsiteY11" fmla="*/ 72818 h 520981"/>
                <a:gd name="connsiteX12" fmla="*/ 185912 w 364946"/>
                <a:gd name="connsiteY12" fmla="*/ 3 h 520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4946" h="520981">
                  <a:moveTo>
                    <a:pt x="185912" y="3"/>
                  </a:moveTo>
                  <a:cubicBezTo>
                    <a:pt x="232635" y="-243"/>
                    <a:pt x="270603" y="13977"/>
                    <a:pt x="270603" y="13977"/>
                  </a:cubicBezTo>
                  <a:cubicBezTo>
                    <a:pt x="309880" y="34245"/>
                    <a:pt x="363558" y="72818"/>
                    <a:pt x="364868" y="142120"/>
                  </a:cubicBezTo>
                  <a:cubicBezTo>
                    <a:pt x="366340" y="194586"/>
                    <a:pt x="346824" y="266177"/>
                    <a:pt x="320405" y="329308"/>
                  </a:cubicBezTo>
                  <a:lnTo>
                    <a:pt x="310610" y="349902"/>
                  </a:lnTo>
                  <a:lnTo>
                    <a:pt x="297930" y="392826"/>
                  </a:lnTo>
                  <a:cubicBezTo>
                    <a:pt x="280396" y="460825"/>
                    <a:pt x="271217" y="520981"/>
                    <a:pt x="271217" y="520981"/>
                  </a:cubicBezTo>
                  <a:cubicBezTo>
                    <a:pt x="271217" y="520981"/>
                    <a:pt x="70813" y="520325"/>
                    <a:pt x="81257" y="500642"/>
                  </a:cubicBezTo>
                  <a:cubicBezTo>
                    <a:pt x="86480" y="490800"/>
                    <a:pt x="87459" y="476038"/>
                    <a:pt x="87132" y="463736"/>
                  </a:cubicBezTo>
                  <a:lnTo>
                    <a:pt x="86295" y="451815"/>
                  </a:lnTo>
                  <a:lnTo>
                    <a:pt x="61780" y="446786"/>
                  </a:lnTo>
                  <a:cubicBezTo>
                    <a:pt x="-14810" y="418673"/>
                    <a:pt x="-21356" y="187885"/>
                    <a:pt x="48688" y="72818"/>
                  </a:cubicBezTo>
                  <a:cubicBezTo>
                    <a:pt x="83710" y="14958"/>
                    <a:pt x="139189" y="248"/>
                    <a:pt x="185912" y="3"/>
                  </a:cubicBez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3" name="Freeform 115">
              <a:extLst>
                <a:ext uri="{FF2B5EF4-FFF2-40B4-BE49-F238E27FC236}">
                  <a16:creationId xmlns="" xmlns:a16="http://schemas.microsoft.com/office/drawing/2014/main" id="{1E991BA3-EF54-B447-84E0-CA6D0AC0BF1A}"/>
                </a:ext>
              </a:extLst>
            </p:cNvPr>
            <p:cNvSpPr>
              <a:spLocks noChangeArrowheads="1"/>
            </p:cNvSpPr>
            <p:nvPr/>
          </p:nvSpPr>
          <p:spPr bwMode="auto">
            <a:xfrm>
              <a:off x="8206679" y="6550976"/>
              <a:ext cx="424212" cy="446047"/>
            </a:xfrm>
            <a:custGeom>
              <a:avLst/>
              <a:gdLst>
                <a:gd name="T0" fmla="*/ 503 w 599"/>
                <a:gd name="T1" fmla="*/ 596 h 632"/>
                <a:gd name="T2" fmla="*/ 503 w 599"/>
                <a:gd name="T3" fmla="*/ 596 h 632"/>
                <a:gd name="T4" fmla="*/ 396 w 599"/>
                <a:gd name="T5" fmla="*/ 617 h 632"/>
                <a:gd name="T6" fmla="*/ 396 w 599"/>
                <a:gd name="T7" fmla="*/ 617 h 632"/>
                <a:gd name="T8" fmla="*/ 168 w 599"/>
                <a:gd name="T9" fmla="*/ 476 h 632"/>
                <a:gd name="T10" fmla="*/ 168 w 599"/>
                <a:gd name="T11" fmla="*/ 476 h 632"/>
                <a:gd name="T12" fmla="*/ 131 w 599"/>
                <a:gd name="T13" fmla="*/ 442 h 632"/>
                <a:gd name="T14" fmla="*/ 109 w 599"/>
                <a:gd name="T15" fmla="*/ 475 h 632"/>
                <a:gd name="T16" fmla="*/ 71 w 599"/>
                <a:gd name="T17" fmla="*/ 477 h 632"/>
                <a:gd name="T18" fmla="*/ 71 w 599"/>
                <a:gd name="T19" fmla="*/ 477 h 632"/>
                <a:gd name="T20" fmla="*/ 53 w 599"/>
                <a:gd name="T21" fmla="*/ 333 h 632"/>
                <a:gd name="T22" fmla="*/ 53 w 599"/>
                <a:gd name="T23" fmla="*/ 333 h 632"/>
                <a:gd name="T24" fmla="*/ 384 w 599"/>
                <a:gd name="T25" fmla="*/ 97 h 632"/>
                <a:gd name="T26" fmla="*/ 384 w 599"/>
                <a:gd name="T27" fmla="*/ 97 h 632"/>
                <a:gd name="T28" fmla="*/ 590 w 599"/>
                <a:gd name="T29" fmla="*/ 276 h 632"/>
                <a:gd name="T30" fmla="*/ 590 w 599"/>
                <a:gd name="T31" fmla="*/ 276 h 632"/>
                <a:gd name="T32" fmla="*/ 503 w 599"/>
                <a:gd name="T33" fmla="*/ 596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9" h="632">
                  <a:moveTo>
                    <a:pt x="503" y="596"/>
                  </a:moveTo>
                  <a:lnTo>
                    <a:pt x="503" y="596"/>
                  </a:lnTo>
                  <a:cubicBezTo>
                    <a:pt x="503" y="596"/>
                    <a:pt x="482" y="631"/>
                    <a:pt x="396" y="617"/>
                  </a:cubicBezTo>
                  <a:lnTo>
                    <a:pt x="396" y="617"/>
                  </a:lnTo>
                  <a:cubicBezTo>
                    <a:pt x="309" y="604"/>
                    <a:pt x="204" y="488"/>
                    <a:pt x="168" y="476"/>
                  </a:cubicBezTo>
                  <a:lnTo>
                    <a:pt x="168" y="476"/>
                  </a:lnTo>
                  <a:cubicBezTo>
                    <a:pt x="132" y="463"/>
                    <a:pt x="131" y="442"/>
                    <a:pt x="131" y="442"/>
                  </a:cubicBezTo>
                  <a:lnTo>
                    <a:pt x="109" y="475"/>
                  </a:lnTo>
                  <a:lnTo>
                    <a:pt x="71" y="477"/>
                  </a:lnTo>
                  <a:lnTo>
                    <a:pt x="71" y="477"/>
                  </a:lnTo>
                  <a:cubicBezTo>
                    <a:pt x="71" y="477"/>
                    <a:pt x="106" y="374"/>
                    <a:pt x="53" y="333"/>
                  </a:cubicBezTo>
                  <a:lnTo>
                    <a:pt x="53" y="333"/>
                  </a:lnTo>
                  <a:cubicBezTo>
                    <a:pt x="0" y="291"/>
                    <a:pt x="107" y="0"/>
                    <a:pt x="384" y="97"/>
                  </a:cubicBezTo>
                  <a:lnTo>
                    <a:pt x="384" y="97"/>
                  </a:lnTo>
                  <a:cubicBezTo>
                    <a:pt x="384" y="97"/>
                    <a:pt x="598" y="155"/>
                    <a:pt x="590" y="276"/>
                  </a:cubicBezTo>
                  <a:lnTo>
                    <a:pt x="590" y="276"/>
                  </a:lnTo>
                  <a:cubicBezTo>
                    <a:pt x="582" y="397"/>
                    <a:pt x="551" y="535"/>
                    <a:pt x="503" y="596"/>
                  </a:cubicBezTo>
                </a:path>
              </a:pathLst>
            </a:custGeom>
            <a:solidFill>
              <a:srgbClr val="32365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64" name="Freeform 116">
              <a:extLst>
                <a:ext uri="{FF2B5EF4-FFF2-40B4-BE49-F238E27FC236}">
                  <a16:creationId xmlns="" xmlns:a16="http://schemas.microsoft.com/office/drawing/2014/main" id="{9ABF9DE4-101D-E04B-94D6-75C52FC3AEAF}"/>
                </a:ext>
              </a:extLst>
            </p:cNvPr>
            <p:cNvSpPr>
              <a:spLocks noChangeArrowheads="1"/>
            </p:cNvSpPr>
            <p:nvPr/>
          </p:nvSpPr>
          <p:spPr bwMode="auto">
            <a:xfrm>
              <a:off x="8294017" y="6775559"/>
              <a:ext cx="77981" cy="146604"/>
            </a:xfrm>
            <a:custGeom>
              <a:avLst/>
              <a:gdLst>
                <a:gd name="T0" fmla="*/ 12 w 109"/>
                <a:gd name="T1" fmla="*/ 78 h 209"/>
                <a:gd name="T2" fmla="*/ 12 w 109"/>
                <a:gd name="T3" fmla="*/ 78 h 209"/>
                <a:gd name="T4" fmla="*/ 89 w 109"/>
                <a:gd name="T5" fmla="*/ 62 h 209"/>
                <a:gd name="T6" fmla="*/ 89 w 109"/>
                <a:gd name="T7" fmla="*/ 62 h 209"/>
                <a:gd name="T8" fmla="*/ 31 w 109"/>
                <a:gd name="T9" fmla="*/ 200 h 209"/>
                <a:gd name="T10" fmla="*/ 31 w 109"/>
                <a:gd name="T11" fmla="*/ 200 h 209"/>
                <a:gd name="T12" fmla="*/ 12 w 109"/>
                <a:gd name="T13" fmla="*/ 78 h 209"/>
              </a:gdLst>
              <a:ahLst/>
              <a:cxnLst>
                <a:cxn ang="0">
                  <a:pos x="T0" y="T1"/>
                </a:cxn>
                <a:cxn ang="0">
                  <a:pos x="T2" y="T3"/>
                </a:cxn>
                <a:cxn ang="0">
                  <a:pos x="T4" y="T5"/>
                </a:cxn>
                <a:cxn ang="0">
                  <a:pos x="T6" y="T7"/>
                </a:cxn>
                <a:cxn ang="0">
                  <a:pos x="T8" y="T9"/>
                </a:cxn>
                <a:cxn ang="0">
                  <a:pos x="T10" y="T11"/>
                </a:cxn>
                <a:cxn ang="0">
                  <a:pos x="T12" y="T13"/>
                </a:cxn>
              </a:cxnLst>
              <a:rect l="0" t="0" r="r" b="b"/>
              <a:pathLst>
                <a:path w="109" h="209">
                  <a:moveTo>
                    <a:pt x="12" y="78"/>
                  </a:moveTo>
                  <a:lnTo>
                    <a:pt x="12" y="78"/>
                  </a:lnTo>
                  <a:cubicBezTo>
                    <a:pt x="17" y="58"/>
                    <a:pt x="69" y="0"/>
                    <a:pt x="89" y="62"/>
                  </a:cubicBezTo>
                  <a:lnTo>
                    <a:pt x="89" y="62"/>
                  </a:lnTo>
                  <a:cubicBezTo>
                    <a:pt x="108" y="124"/>
                    <a:pt x="59" y="208"/>
                    <a:pt x="31" y="200"/>
                  </a:cubicBezTo>
                  <a:lnTo>
                    <a:pt x="31" y="200"/>
                  </a:lnTo>
                  <a:cubicBezTo>
                    <a:pt x="3" y="193"/>
                    <a:pt x="0" y="130"/>
                    <a:pt x="12" y="78"/>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65" name="Freeform 64">
              <a:extLst>
                <a:ext uri="{FF2B5EF4-FFF2-40B4-BE49-F238E27FC236}">
                  <a16:creationId xmlns="" xmlns:a16="http://schemas.microsoft.com/office/drawing/2014/main" id="{3B62712B-9EC1-054B-8795-E3567A373E40}"/>
                </a:ext>
              </a:extLst>
            </p:cNvPr>
            <p:cNvSpPr>
              <a:spLocks noChangeArrowheads="1"/>
            </p:cNvSpPr>
            <p:nvPr/>
          </p:nvSpPr>
          <p:spPr bwMode="auto">
            <a:xfrm>
              <a:off x="7887857" y="8194200"/>
              <a:ext cx="1135346" cy="2158383"/>
            </a:xfrm>
            <a:custGeom>
              <a:avLst/>
              <a:gdLst>
                <a:gd name="connsiteX0" fmla="*/ 499544 w 1048388"/>
                <a:gd name="connsiteY0" fmla="*/ 173 h 1993069"/>
                <a:gd name="connsiteX1" fmla="*/ 779999 w 1048388"/>
                <a:gd name="connsiteY1" fmla="*/ 15175 h 1993069"/>
                <a:gd name="connsiteX2" fmla="*/ 786134 w 1048388"/>
                <a:gd name="connsiteY2" fmla="*/ 15761 h 1993069"/>
                <a:gd name="connsiteX3" fmla="*/ 786833 w 1048388"/>
                <a:gd name="connsiteY3" fmla="*/ 14953 h 1993069"/>
                <a:gd name="connsiteX4" fmla="*/ 840452 w 1048388"/>
                <a:gd name="connsiteY4" fmla="*/ 357809 h 1993069"/>
                <a:gd name="connsiteX5" fmla="*/ 888839 w 1048388"/>
                <a:gd name="connsiteY5" fmla="*/ 855440 h 1993069"/>
                <a:gd name="connsiteX6" fmla="*/ 962729 w 1048388"/>
                <a:gd name="connsiteY6" fmla="*/ 1437969 h 1993069"/>
                <a:gd name="connsiteX7" fmla="*/ 1048388 w 1048388"/>
                <a:gd name="connsiteY7" fmla="*/ 1968253 h 1993069"/>
                <a:gd name="connsiteX8" fmla="*/ 835221 w 1048388"/>
                <a:gd name="connsiteY8" fmla="*/ 1993069 h 1993069"/>
                <a:gd name="connsiteX9" fmla="*/ 664556 w 1048388"/>
                <a:gd name="connsiteY9" fmla="*/ 1151929 h 1993069"/>
                <a:gd name="connsiteX10" fmla="*/ 492971 w 1048388"/>
                <a:gd name="connsiteY10" fmla="*/ 579421 h 1993069"/>
                <a:gd name="connsiteX11" fmla="*/ 481396 w 1048388"/>
                <a:gd name="connsiteY11" fmla="*/ 533845 h 1993069"/>
                <a:gd name="connsiteX12" fmla="*/ 473852 w 1048388"/>
                <a:gd name="connsiteY12" fmla="*/ 550560 h 1993069"/>
                <a:gd name="connsiteX13" fmla="*/ 320312 w 1048388"/>
                <a:gd name="connsiteY13" fmla="*/ 858131 h 1993069"/>
                <a:gd name="connsiteX14" fmla="*/ 498074 w 1048388"/>
                <a:gd name="connsiteY14" fmla="*/ 1605076 h 1993069"/>
                <a:gd name="connsiteX15" fmla="*/ 269990 w 1048388"/>
                <a:gd name="connsiteY15" fmla="*/ 1641671 h 1993069"/>
                <a:gd name="connsiteX16" fmla="*/ 80 w 1048388"/>
                <a:gd name="connsiteY16" fmla="*/ 887538 h 1993069"/>
                <a:gd name="connsiteX17" fmla="*/ 62166 w 1048388"/>
                <a:gd name="connsiteY17" fmla="*/ 475836 h 1993069"/>
                <a:gd name="connsiteX18" fmla="*/ 166732 w 1048388"/>
                <a:gd name="connsiteY18" fmla="*/ 57599 h 1993069"/>
                <a:gd name="connsiteX19" fmla="*/ 499544 w 1048388"/>
                <a:gd name="connsiteY19" fmla="*/ 173 h 1993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48388" h="1993069">
                  <a:moveTo>
                    <a:pt x="499544" y="173"/>
                  </a:moveTo>
                  <a:cubicBezTo>
                    <a:pt x="628351" y="1674"/>
                    <a:pt x="751280" y="12493"/>
                    <a:pt x="779999" y="15175"/>
                  </a:cubicBezTo>
                  <a:lnTo>
                    <a:pt x="786134" y="15761"/>
                  </a:lnTo>
                  <a:lnTo>
                    <a:pt x="786833" y="14953"/>
                  </a:lnTo>
                  <a:cubicBezTo>
                    <a:pt x="786833" y="14953"/>
                    <a:pt x="828028" y="186708"/>
                    <a:pt x="840452" y="357809"/>
                  </a:cubicBezTo>
                  <a:cubicBezTo>
                    <a:pt x="852222" y="515850"/>
                    <a:pt x="872492" y="689563"/>
                    <a:pt x="888839" y="855440"/>
                  </a:cubicBezTo>
                  <a:cubicBezTo>
                    <a:pt x="907148" y="1040256"/>
                    <a:pt x="959459" y="1338704"/>
                    <a:pt x="962729" y="1437969"/>
                  </a:cubicBezTo>
                  <a:cubicBezTo>
                    <a:pt x="965344" y="1536581"/>
                    <a:pt x="1048388" y="1968253"/>
                    <a:pt x="1048388" y="1968253"/>
                  </a:cubicBezTo>
                  <a:lnTo>
                    <a:pt x="835221" y="1993069"/>
                  </a:lnTo>
                  <a:cubicBezTo>
                    <a:pt x="835221" y="1993069"/>
                    <a:pt x="697250" y="1229643"/>
                    <a:pt x="664556" y="1151929"/>
                  </a:cubicBezTo>
                  <a:cubicBezTo>
                    <a:pt x="639544" y="1093154"/>
                    <a:pt x="542442" y="765849"/>
                    <a:pt x="492971" y="579421"/>
                  </a:cubicBezTo>
                  <a:lnTo>
                    <a:pt x="481396" y="533845"/>
                  </a:lnTo>
                  <a:lnTo>
                    <a:pt x="473852" y="550560"/>
                  </a:lnTo>
                  <a:cubicBezTo>
                    <a:pt x="421171" y="663716"/>
                    <a:pt x="401514" y="680870"/>
                    <a:pt x="320312" y="858131"/>
                  </a:cubicBezTo>
                  <a:cubicBezTo>
                    <a:pt x="257573" y="994058"/>
                    <a:pt x="498074" y="1605076"/>
                    <a:pt x="498074" y="1605076"/>
                  </a:cubicBezTo>
                  <a:lnTo>
                    <a:pt x="269990" y="1641671"/>
                  </a:lnTo>
                  <a:cubicBezTo>
                    <a:pt x="244502" y="1535805"/>
                    <a:pt x="-5148" y="948313"/>
                    <a:pt x="80" y="887538"/>
                  </a:cubicBezTo>
                  <a:cubicBezTo>
                    <a:pt x="5309" y="826763"/>
                    <a:pt x="43214" y="571246"/>
                    <a:pt x="62166" y="475836"/>
                  </a:cubicBezTo>
                  <a:cubicBezTo>
                    <a:pt x="84386" y="366049"/>
                    <a:pt x="166732" y="57599"/>
                    <a:pt x="166732" y="57599"/>
                  </a:cubicBezTo>
                  <a:cubicBezTo>
                    <a:pt x="197448" y="8913"/>
                    <a:pt x="352336" y="-1543"/>
                    <a:pt x="499544" y="173"/>
                  </a:cubicBezTo>
                  <a:close/>
                </a:path>
              </a:pathLst>
            </a:custGeom>
            <a:solidFill>
              <a:schemeClr val="accent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6" name="Freeform 65">
              <a:extLst>
                <a:ext uri="{FF2B5EF4-FFF2-40B4-BE49-F238E27FC236}">
                  <a16:creationId xmlns="" xmlns:a16="http://schemas.microsoft.com/office/drawing/2014/main" id="{BDADE9FB-DD01-FF42-9430-0632F5AEB321}"/>
                </a:ext>
              </a:extLst>
            </p:cNvPr>
            <p:cNvSpPr>
              <a:spLocks noChangeArrowheads="1"/>
            </p:cNvSpPr>
            <p:nvPr/>
          </p:nvSpPr>
          <p:spPr bwMode="auto">
            <a:xfrm>
              <a:off x="7965387" y="9972745"/>
              <a:ext cx="1060951" cy="606914"/>
            </a:xfrm>
            <a:custGeom>
              <a:avLst/>
              <a:gdLst>
                <a:gd name="connsiteX0" fmla="*/ 935816 w 979691"/>
                <a:gd name="connsiteY0" fmla="*/ 339875 h 560430"/>
                <a:gd name="connsiteX1" fmla="*/ 977518 w 979691"/>
                <a:gd name="connsiteY1" fmla="*/ 513529 h 560430"/>
                <a:gd name="connsiteX2" fmla="*/ 745549 w 979691"/>
                <a:gd name="connsiteY2" fmla="*/ 553203 h 560430"/>
                <a:gd name="connsiteX3" fmla="*/ 571573 w 979691"/>
                <a:gd name="connsiteY3" fmla="*/ 504424 h 560430"/>
                <a:gd name="connsiteX4" fmla="*/ 752717 w 979691"/>
                <a:gd name="connsiteY4" fmla="*/ 429629 h 560430"/>
                <a:gd name="connsiteX5" fmla="*/ 817877 w 979691"/>
                <a:gd name="connsiteY5" fmla="*/ 358086 h 560430"/>
                <a:gd name="connsiteX6" fmla="*/ 935816 w 979691"/>
                <a:gd name="connsiteY6" fmla="*/ 339875 h 560430"/>
                <a:gd name="connsiteX7" fmla="*/ 374676 w 979691"/>
                <a:gd name="connsiteY7" fmla="*/ 0 h 560430"/>
                <a:gd name="connsiteX8" fmla="*/ 416478 w 979691"/>
                <a:gd name="connsiteY8" fmla="*/ 173003 h 560430"/>
                <a:gd name="connsiteX9" fmla="*/ 183955 w 979691"/>
                <a:gd name="connsiteY9" fmla="*/ 213327 h 560430"/>
                <a:gd name="connsiteX10" fmla="*/ 129743 w 979691"/>
                <a:gd name="connsiteY10" fmla="*/ 219343 h 560430"/>
                <a:gd name="connsiteX11" fmla="*/ 116388 w 979691"/>
                <a:gd name="connsiteY11" fmla="*/ 219701 h 560430"/>
                <a:gd name="connsiteX12" fmla="*/ 114320 w 979691"/>
                <a:gd name="connsiteY12" fmla="*/ 219903 h 560430"/>
                <a:gd name="connsiteX13" fmla="*/ 109587 w 979691"/>
                <a:gd name="connsiteY13" fmla="*/ 219883 h 560430"/>
                <a:gd name="connsiteX14" fmla="*/ 87288 w 979691"/>
                <a:gd name="connsiteY14" fmla="*/ 220481 h 560430"/>
                <a:gd name="connsiteX15" fmla="*/ 87221 w 979691"/>
                <a:gd name="connsiteY15" fmla="*/ 219791 h 560430"/>
                <a:gd name="connsiteX16" fmla="*/ 65412 w 979691"/>
                <a:gd name="connsiteY16" fmla="*/ 219701 h 560430"/>
                <a:gd name="connsiteX17" fmla="*/ 7685 w 979691"/>
                <a:gd name="connsiteY17" fmla="*/ 164550 h 560430"/>
                <a:gd name="connsiteX18" fmla="*/ 188177 w 979691"/>
                <a:gd name="connsiteY18" fmla="*/ 89104 h 560430"/>
                <a:gd name="connsiteX19" fmla="*/ 253337 w 979691"/>
                <a:gd name="connsiteY19" fmla="*/ 18212 h 560430"/>
                <a:gd name="connsiteX20" fmla="*/ 371927 w 979691"/>
                <a:gd name="connsiteY20" fmla="*/ 1 h 560430"/>
                <a:gd name="connsiteX21" fmla="*/ 372301 w 979691"/>
                <a:gd name="connsiteY21" fmla="*/ 1029 h 560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9691" h="560430">
                  <a:moveTo>
                    <a:pt x="935816" y="339875"/>
                  </a:moveTo>
                  <a:cubicBezTo>
                    <a:pt x="935816" y="339875"/>
                    <a:pt x="991201" y="487513"/>
                    <a:pt x="977518" y="513529"/>
                  </a:cubicBezTo>
                  <a:cubicBezTo>
                    <a:pt x="964486" y="538244"/>
                    <a:pt x="892159" y="533691"/>
                    <a:pt x="745549" y="553203"/>
                  </a:cubicBezTo>
                  <a:cubicBezTo>
                    <a:pt x="539645" y="581170"/>
                    <a:pt x="558541" y="520033"/>
                    <a:pt x="571573" y="504424"/>
                  </a:cubicBezTo>
                  <a:cubicBezTo>
                    <a:pt x="590470" y="482310"/>
                    <a:pt x="719486" y="452392"/>
                    <a:pt x="752717" y="429629"/>
                  </a:cubicBezTo>
                  <a:cubicBezTo>
                    <a:pt x="785949" y="406215"/>
                    <a:pt x="817877" y="358086"/>
                    <a:pt x="817877" y="358086"/>
                  </a:cubicBezTo>
                  <a:cubicBezTo>
                    <a:pt x="904539" y="357436"/>
                    <a:pt x="935816" y="339875"/>
                    <a:pt x="935816" y="339875"/>
                  </a:cubicBezTo>
                  <a:close/>
                  <a:moveTo>
                    <a:pt x="374676" y="0"/>
                  </a:moveTo>
                  <a:cubicBezTo>
                    <a:pt x="374676" y="0"/>
                    <a:pt x="429541" y="147638"/>
                    <a:pt x="416478" y="173003"/>
                  </a:cubicBezTo>
                  <a:cubicBezTo>
                    <a:pt x="403415" y="199018"/>
                    <a:pt x="330915" y="193815"/>
                    <a:pt x="183955" y="213327"/>
                  </a:cubicBezTo>
                  <a:cubicBezTo>
                    <a:pt x="163707" y="216254"/>
                    <a:pt x="145745" y="218205"/>
                    <a:pt x="129743" y="219343"/>
                  </a:cubicBezTo>
                  <a:lnTo>
                    <a:pt x="116388" y="219701"/>
                  </a:lnTo>
                  <a:lnTo>
                    <a:pt x="114320" y="219903"/>
                  </a:lnTo>
                  <a:lnTo>
                    <a:pt x="109587" y="219883"/>
                  </a:lnTo>
                  <a:lnTo>
                    <a:pt x="87288" y="220481"/>
                  </a:lnTo>
                  <a:lnTo>
                    <a:pt x="87221" y="219791"/>
                  </a:lnTo>
                  <a:lnTo>
                    <a:pt x="65412" y="219701"/>
                  </a:lnTo>
                  <a:cubicBezTo>
                    <a:pt x="-15773" y="213573"/>
                    <a:pt x="-2578" y="176257"/>
                    <a:pt x="7685" y="164550"/>
                  </a:cubicBezTo>
                  <a:cubicBezTo>
                    <a:pt x="26581" y="142436"/>
                    <a:pt x="154946" y="112518"/>
                    <a:pt x="188177" y="89104"/>
                  </a:cubicBezTo>
                  <a:cubicBezTo>
                    <a:pt x="221409" y="66341"/>
                    <a:pt x="253337" y="18212"/>
                    <a:pt x="253337" y="18212"/>
                  </a:cubicBezTo>
                  <a:cubicBezTo>
                    <a:pt x="339999" y="17562"/>
                    <a:pt x="371927" y="1"/>
                    <a:pt x="371927" y="1"/>
                  </a:cubicBezTo>
                  <a:lnTo>
                    <a:pt x="372301" y="1029"/>
                  </a:lnTo>
                  <a:close/>
                </a:path>
              </a:pathLst>
            </a:custGeom>
            <a:solidFill>
              <a:schemeClr val="tx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7" name="Freeform 66">
              <a:extLst>
                <a:ext uri="{FF2B5EF4-FFF2-40B4-BE49-F238E27FC236}">
                  <a16:creationId xmlns="" xmlns:a16="http://schemas.microsoft.com/office/drawing/2014/main" id="{C2C79D61-F7E9-0046-88EA-DE11F00DF0B5}"/>
                </a:ext>
              </a:extLst>
            </p:cNvPr>
            <p:cNvSpPr>
              <a:spLocks noChangeArrowheads="1"/>
            </p:cNvSpPr>
            <p:nvPr/>
          </p:nvSpPr>
          <p:spPr bwMode="auto">
            <a:xfrm>
              <a:off x="7158625" y="6816109"/>
              <a:ext cx="1768442" cy="1898580"/>
            </a:xfrm>
            <a:custGeom>
              <a:avLst/>
              <a:gdLst>
                <a:gd name="connsiteX0" fmla="*/ 101758 w 1632994"/>
                <a:gd name="connsiteY0" fmla="*/ 0 h 1753165"/>
                <a:gd name="connsiteX1" fmla="*/ 457909 w 1632994"/>
                <a:gd name="connsiteY1" fmla="*/ 311757 h 1753165"/>
                <a:gd name="connsiteX2" fmla="*/ 858416 w 1632994"/>
                <a:gd name="connsiteY2" fmla="*/ 379075 h 1753165"/>
                <a:gd name="connsiteX3" fmla="*/ 862273 w 1632994"/>
                <a:gd name="connsiteY3" fmla="*/ 379410 h 1753165"/>
                <a:gd name="connsiteX4" fmla="*/ 930170 w 1632994"/>
                <a:gd name="connsiteY4" fmla="*/ 353075 h 1753165"/>
                <a:gd name="connsiteX5" fmla="*/ 1063255 w 1632994"/>
                <a:gd name="connsiteY5" fmla="*/ 308192 h 1753165"/>
                <a:gd name="connsiteX6" fmla="*/ 1064417 w 1632994"/>
                <a:gd name="connsiteY6" fmla="*/ 308192 h 1753165"/>
                <a:gd name="connsiteX7" fmla="*/ 1064742 w 1632994"/>
                <a:gd name="connsiteY7" fmla="*/ 307762 h 1753165"/>
                <a:gd name="connsiteX8" fmla="*/ 1257675 w 1632994"/>
                <a:gd name="connsiteY8" fmla="*/ 303248 h 1753165"/>
                <a:gd name="connsiteX9" fmla="*/ 1268140 w 1632994"/>
                <a:gd name="connsiteY9" fmla="*/ 312276 h 1753165"/>
                <a:gd name="connsiteX10" fmla="*/ 1268464 w 1632994"/>
                <a:gd name="connsiteY10" fmla="*/ 313237 h 1753165"/>
                <a:gd name="connsiteX11" fmla="*/ 1293183 w 1632994"/>
                <a:gd name="connsiteY11" fmla="*/ 318828 h 1753165"/>
                <a:gd name="connsiteX12" fmla="*/ 1466237 w 1632994"/>
                <a:gd name="connsiteY12" fmla="*/ 369545 h 1753165"/>
                <a:gd name="connsiteX13" fmla="*/ 1496281 w 1632994"/>
                <a:gd name="connsiteY13" fmla="*/ 386515 h 1753165"/>
                <a:gd name="connsiteX14" fmla="*/ 1496198 w 1632994"/>
                <a:gd name="connsiteY14" fmla="*/ 388254 h 1753165"/>
                <a:gd name="connsiteX15" fmla="*/ 1502998 w 1632994"/>
                <a:gd name="connsiteY15" fmla="*/ 398111 h 1753165"/>
                <a:gd name="connsiteX16" fmla="*/ 1631917 w 1632994"/>
                <a:gd name="connsiteY16" fmla="*/ 838132 h 1753165"/>
                <a:gd name="connsiteX17" fmla="*/ 1592223 w 1632994"/>
                <a:gd name="connsiteY17" fmla="*/ 889678 h 1753165"/>
                <a:gd name="connsiteX18" fmla="*/ 1558386 w 1632994"/>
                <a:gd name="connsiteY18" fmla="*/ 901423 h 1753165"/>
                <a:gd name="connsiteX19" fmla="*/ 1549276 w 1632994"/>
                <a:gd name="connsiteY19" fmla="*/ 901423 h 1753165"/>
                <a:gd name="connsiteX20" fmla="*/ 1471497 w 1632994"/>
                <a:gd name="connsiteY20" fmla="*/ 904012 h 1753165"/>
                <a:gd name="connsiteX21" fmla="*/ 1471462 w 1632994"/>
                <a:gd name="connsiteY21" fmla="*/ 904747 h 1753165"/>
                <a:gd name="connsiteX22" fmla="*/ 1471462 w 1632994"/>
                <a:gd name="connsiteY22" fmla="*/ 905400 h 1753165"/>
                <a:gd name="connsiteX23" fmla="*/ 1471462 w 1632994"/>
                <a:gd name="connsiteY23" fmla="*/ 906052 h 1753165"/>
                <a:gd name="connsiteX24" fmla="*/ 1444683 w 1632994"/>
                <a:gd name="connsiteY24" fmla="*/ 1124702 h 1753165"/>
                <a:gd name="connsiteX25" fmla="*/ 1485831 w 1632994"/>
                <a:gd name="connsiteY25" fmla="*/ 1402746 h 1753165"/>
                <a:gd name="connsiteX26" fmla="*/ 1537428 w 1632994"/>
                <a:gd name="connsiteY26" fmla="*/ 1693192 h 1753165"/>
                <a:gd name="connsiteX27" fmla="*/ 798085 w 1632994"/>
                <a:gd name="connsiteY27" fmla="*/ 1712772 h 1753165"/>
                <a:gd name="connsiteX28" fmla="*/ 837926 w 1632994"/>
                <a:gd name="connsiteY28" fmla="*/ 1136451 h 1753165"/>
                <a:gd name="connsiteX29" fmla="*/ 836619 w 1632994"/>
                <a:gd name="connsiteY29" fmla="*/ 829688 h 1753165"/>
                <a:gd name="connsiteX30" fmla="*/ 816372 w 1632994"/>
                <a:gd name="connsiteY30" fmla="*/ 718732 h 1753165"/>
                <a:gd name="connsiteX31" fmla="*/ 809262 w 1632994"/>
                <a:gd name="connsiteY31" fmla="*/ 714318 h 1753165"/>
                <a:gd name="connsiteX32" fmla="*/ 808842 w 1632994"/>
                <a:gd name="connsiteY32" fmla="*/ 714361 h 1753165"/>
                <a:gd name="connsiteX33" fmla="*/ 671861 w 1632994"/>
                <a:gd name="connsiteY33" fmla="*/ 638546 h 1753165"/>
                <a:gd name="connsiteX34" fmla="*/ 254394 w 1632994"/>
                <a:gd name="connsiteY34" fmla="*/ 377115 h 1753165"/>
                <a:gd name="connsiteX35" fmla="*/ 0 w 1632994"/>
                <a:gd name="connsiteY35" fmla="*/ 107187 h 1753165"/>
                <a:gd name="connsiteX36" fmla="*/ 101758 w 1632994"/>
                <a:gd name="connsiteY36" fmla="*/ 0 h 175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32994" h="1753165">
                  <a:moveTo>
                    <a:pt x="101758" y="0"/>
                  </a:moveTo>
                  <a:cubicBezTo>
                    <a:pt x="101758" y="0"/>
                    <a:pt x="393984" y="277770"/>
                    <a:pt x="457909" y="311757"/>
                  </a:cubicBezTo>
                  <a:cubicBezTo>
                    <a:pt x="512701" y="341168"/>
                    <a:pt x="783403" y="371232"/>
                    <a:pt x="858416" y="379075"/>
                  </a:cubicBezTo>
                  <a:lnTo>
                    <a:pt x="862273" y="379410"/>
                  </a:lnTo>
                  <a:lnTo>
                    <a:pt x="930170" y="353075"/>
                  </a:lnTo>
                  <a:cubicBezTo>
                    <a:pt x="999698" y="327651"/>
                    <a:pt x="1063255" y="308192"/>
                    <a:pt x="1063255" y="308192"/>
                  </a:cubicBezTo>
                  <a:lnTo>
                    <a:pt x="1064417" y="308192"/>
                  </a:lnTo>
                  <a:lnTo>
                    <a:pt x="1064742" y="307762"/>
                  </a:lnTo>
                  <a:cubicBezTo>
                    <a:pt x="1064742" y="307762"/>
                    <a:pt x="1188350" y="279389"/>
                    <a:pt x="1257675" y="303248"/>
                  </a:cubicBezTo>
                  <a:lnTo>
                    <a:pt x="1268140" y="312276"/>
                  </a:lnTo>
                  <a:lnTo>
                    <a:pt x="1268464" y="313237"/>
                  </a:lnTo>
                  <a:lnTo>
                    <a:pt x="1293183" y="318828"/>
                  </a:lnTo>
                  <a:cubicBezTo>
                    <a:pt x="1341173" y="329976"/>
                    <a:pt x="1414803" y="348741"/>
                    <a:pt x="1466237" y="369545"/>
                  </a:cubicBezTo>
                  <a:cubicBezTo>
                    <a:pt x="1477340" y="374114"/>
                    <a:pt x="1486484" y="379988"/>
                    <a:pt x="1496281" y="386515"/>
                  </a:cubicBezTo>
                  <a:lnTo>
                    <a:pt x="1496198" y="388254"/>
                  </a:lnTo>
                  <a:lnTo>
                    <a:pt x="1502998" y="398111"/>
                  </a:lnTo>
                  <a:cubicBezTo>
                    <a:pt x="1535052" y="452617"/>
                    <a:pt x="1645012" y="678845"/>
                    <a:pt x="1631917" y="838132"/>
                  </a:cubicBezTo>
                  <a:cubicBezTo>
                    <a:pt x="1630615" y="857707"/>
                    <a:pt x="1607840" y="879238"/>
                    <a:pt x="1592223" y="889678"/>
                  </a:cubicBezTo>
                  <a:cubicBezTo>
                    <a:pt x="1582463" y="896203"/>
                    <a:pt x="1570750" y="900770"/>
                    <a:pt x="1558386" y="901423"/>
                  </a:cubicBezTo>
                  <a:lnTo>
                    <a:pt x="1549276" y="901423"/>
                  </a:lnTo>
                  <a:lnTo>
                    <a:pt x="1471497" y="904012"/>
                  </a:lnTo>
                  <a:lnTo>
                    <a:pt x="1471462" y="904747"/>
                  </a:lnTo>
                  <a:cubicBezTo>
                    <a:pt x="1471462" y="904747"/>
                    <a:pt x="1471462" y="904747"/>
                    <a:pt x="1471462" y="905400"/>
                  </a:cubicBezTo>
                  <a:cubicBezTo>
                    <a:pt x="1471462" y="905400"/>
                    <a:pt x="1471462" y="905400"/>
                    <a:pt x="1471462" y="906052"/>
                  </a:cubicBezTo>
                  <a:cubicBezTo>
                    <a:pt x="1460359" y="978501"/>
                    <a:pt x="1448602" y="1064002"/>
                    <a:pt x="1444683" y="1124702"/>
                  </a:cubicBezTo>
                  <a:cubicBezTo>
                    <a:pt x="1442724" y="1148852"/>
                    <a:pt x="1470809" y="1281347"/>
                    <a:pt x="1485831" y="1402746"/>
                  </a:cubicBezTo>
                  <a:lnTo>
                    <a:pt x="1537428" y="1693192"/>
                  </a:lnTo>
                  <a:cubicBezTo>
                    <a:pt x="1537428" y="1693192"/>
                    <a:pt x="1507384" y="1813939"/>
                    <a:pt x="798085" y="1712772"/>
                  </a:cubicBezTo>
                  <a:cubicBezTo>
                    <a:pt x="779144" y="1710161"/>
                    <a:pt x="842498" y="1170390"/>
                    <a:pt x="837926" y="1136451"/>
                  </a:cubicBezTo>
                  <a:cubicBezTo>
                    <a:pt x="834660" y="1114259"/>
                    <a:pt x="834660" y="938687"/>
                    <a:pt x="836619" y="829688"/>
                  </a:cubicBezTo>
                  <a:lnTo>
                    <a:pt x="816372" y="718732"/>
                  </a:lnTo>
                  <a:lnTo>
                    <a:pt x="809262" y="714318"/>
                  </a:lnTo>
                  <a:lnTo>
                    <a:pt x="808842" y="714361"/>
                  </a:lnTo>
                  <a:cubicBezTo>
                    <a:pt x="788621" y="701289"/>
                    <a:pt x="761877" y="683643"/>
                    <a:pt x="671861" y="638546"/>
                  </a:cubicBezTo>
                  <a:cubicBezTo>
                    <a:pt x="502917" y="553581"/>
                    <a:pt x="294184" y="399336"/>
                    <a:pt x="254394" y="377115"/>
                  </a:cubicBezTo>
                  <a:cubicBezTo>
                    <a:pt x="193078" y="343129"/>
                    <a:pt x="0" y="107187"/>
                    <a:pt x="0" y="107187"/>
                  </a:cubicBezTo>
                  <a:cubicBezTo>
                    <a:pt x="10437" y="71893"/>
                    <a:pt x="101758" y="0"/>
                    <a:pt x="101758" y="0"/>
                  </a:cubicBezTo>
                  <a:close/>
                </a:path>
              </a:pathLst>
            </a:custGeom>
            <a:solidFill>
              <a:schemeClr val="accent1">
                <a:lumMod val="40000"/>
                <a:lumOff val="6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8" name="Freeform 124">
              <a:extLst>
                <a:ext uri="{FF2B5EF4-FFF2-40B4-BE49-F238E27FC236}">
                  <a16:creationId xmlns="" xmlns:a16="http://schemas.microsoft.com/office/drawing/2014/main" id="{505C51C5-6D8E-924F-B66E-77B118FB2A48}"/>
                </a:ext>
              </a:extLst>
            </p:cNvPr>
            <p:cNvSpPr>
              <a:spLocks noChangeArrowheads="1"/>
            </p:cNvSpPr>
            <p:nvPr/>
          </p:nvSpPr>
          <p:spPr bwMode="auto">
            <a:xfrm>
              <a:off x="8755659" y="3734332"/>
              <a:ext cx="2732426" cy="3175353"/>
            </a:xfrm>
            <a:custGeom>
              <a:avLst/>
              <a:gdLst>
                <a:gd name="T0" fmla="*/ 3516 w 3864"/>
                <a:gd name="T1" fmla="*/ 4486 h 4487"/>
                <a:gd name="T2" fmla="*/ 347 w 3864"/>
                <a:gd name="T3" fmla="*/ 4486 h 4487"/>
                <a:gd name="T4" fmla="*/ 347 w 3864"/>
                <a:gd name="T5" fmla="*/ 4486 h 4487"/>
                <a:gd name="T6" fmla="*/ 0 w 3864"/>
                <a:gd name="T7" fmla="*/ 4140 h 4487"/>
                <a:gd name="T8" fmla="*/ 0 w 3864"/>
                <a:gd name="T9" fmla="*/ 346 h 4487"/>
                <a:gd name="T10" fmla="*/ 0 w 3864"/>
                <a:gd name="T11" fmla="*/ 346 h 4487"/>
                <a:gd name="T12" fmla="*/ 347 w 3864"/>
                <a:gd name="T13" fmla="*/ 0 h 4487"/>
                <a:gd name="T14" fmla="*/ 3516 w 3864"/>
                <a:gd name="T15" fmla="*/ 0 h 4487"/>
                <a:gd name="T16" fmla="*/ 3516 w 3864"/>
                <a:gd name="T17" fmla="*/ 0 h 4487"/>
                <a:gd name="T18" fmla="*/ 3863 w 3864"/>
                <a:gd name="T19" fmla="*/ 346 h 4487"/>
                <a:gd name="T20" fmla="*/ 3863 w 3864"/>
                <a:gd name="T21" fmla="*/ 4140 h 4487"/>
                <a:gd name="T22" fmla="*/ 3863 w 3864"/>
                <a:gd name="T23" fmla="*/ 4140 h 4487"/>
                <a:gd name="T24" fmla="*/ 3516 w 3864"/>
                <a:gd name="T25" fmla="*/ 4486 h 4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64" h="4487">
                  <a:moveTo>
                    <a:pt x="3516" y="4486"/>
                  </a:moveTo>
                  <a:lnTo>
                    <a:pt x="347" y="4486"/>
                  </a:lnTo>
                  <a:lnTo>
                    <a:pt x="347" y="4486"/>
                  </a:lnTo>
                  <a:cubicBezTo>
                    <a:pt x="155" y="4486"/>
                    <a:pt x="0" y="4331"/>
                    <a:pt x="0" y="4140"/>
                  </a:cubicBezTo>
                  <a:lnTo>
                    <a:pt x="0" y="346"/>
                  </a:lnTo>
                  <a:lnTo>
                    <a:pt x="0" y="346"/>
                  </a:lnTo>
                  <a:cubicBezTo>
                    <a:pt x="0" y="155"/>
                    <a:pt x="155" y="0"/>
                    <a:pt x="347" y="0"/>
                  </a:cubicBezTo>
                  <a:lnTo>
                    <a:pt x="3516" y="0"/>
                  </a:lnTo>
                  <a:lnTo>
                    <a:pt x="3516" y="0"/>
                  </a:lnTo>
                  <a:cubicBezTo>
                    <a:pt x="3708" y="0"/>
                    <a:pt x="3863" y="155"/>
                    <a:pt x="3863" y="346"/>
                  </a:cubicBezTo>
                  <a:lnTo>
                    <a:pt x="3863" y="4140"/>
                  </a:lnTo>
                  <a:lnTo>
                    <a:pt x="3863" y="4140"/>
                  </a:lnTo>
                  <a:cubicBezTo>
                    <a:pt x="3863" y="4331"/>
                    <a:pt x="3708" y="4486"/>
                    <a:pt x="3516" y="4486"/>
                  </a:cubicBezTo>
                </a:path>
              </a:pathLst>
            </a:custGeom>
            <a:solidFill>
              <a:schemeClr val="tx2"/>
            </a:solidFill>
            <a:ln>
              <a:noFill/>
            </a:ln>
            <a:effectLst/>
          </p:spPr>
          <p:txBody>
            <a:bodyPr wrap="none" anchor="ctr"/>
            <a:lstStyle/>
            <a:p>
              <a:endParaRPr lang="en-US" sz="3266" dirty="0">
                <a:latin typeface="Lato Light" panose="020F0502020204030203" pitchFamily="34" charset="0"/>
              </a:endParaRPr>
            </a:p>
          </p:txBody>
        </p:sp>
        <p:sp>
          <p:nvSpPr>
            <p:cNvPr id="69" name="Freeform 125">
              <a:extLst>
                <a:ext uri="{FF2B5EF4-FFF2-40B4-BE49-F238E27FC236}">
                  <a16:creationId xmlns="" xmlns:a16="http://schemas.microsoft.com/office/drawing/2014/main" id="{607EFEDE-B327-F143-8943-3DEE7E199FE1}"/>
                </a:ext>
              </a:extLst>
            </p:cNvPr>
            <p:cNvSpPr>
              <a:spLocks noChangeArrowheads="1"/>
            </p:cNvSpPr>
            <p:nvPr/>
          </p:nvSpPr>
          <p:spPr bwMode="auto">
            <a:xfrm>
              <a:off x="8818044" y="2873431"/>
              <a:ext cx="1980698" cy="751728"/>
            </a:xfrm>
            <a:custGeom>
              <a:avLst/>
              <a:gdLst>
                <a:gd name="T0" fmla="*/ 2605 w 2801"/>
                <a:gd name="T1" fmla="*/ 1063 h 1064"/>
                <a:gd name="T2" fmla="*/ 195 w 2801"/>
                <a:gd name="T3" fmla="*/ 1063 h 1064"/>
                <a:gd name="T4" fmla="*/ 195 w 2801"/>
                <a:gd name="T5" fmla="*/ 1063 h 1064"/>
                <a:gd name="T6" fmla="*/ 0 w 2801"/>
                <a:gd name="T7" fmla="*/ 866 h 1064"/>
                <a:gd name="T8" fmla="*/ 0 w 2801"/>
                <a:gd name="T9" fmla="*/ 196 h 1064"/>
                <a:gd name="T10" fmla="*/ 0 w 2801"/>
                <a:gd name="T11" fmla="*/ 196 h 1064"/>
                <a:gd name="T12" fmla="*/ 195 w 2801"/>
                <a:gd name="T13" fmla="*/ 0 h 1064"/>
                <a:gd name="T14" fmla="*/ 2605 w 2801"/>
                <a:gd name="T15" fmla="*/ 0 h 1064"/>
                <a:gd name="T16" fmla="*/ 2605 w 2801"/>
                <a:gd name="T17" fmla="*/ 0 h 1064"/>
                <a:gd name="T18" fmla="*/ 2800 w 2801"/>
                <a:gd name="T19" fmla="*/ 196 h 1064"/>
                <a:gd name="T20" fmla="*/ 2800 w 2801"/>
                <a:gd name="T21" fmla="*/ 866 h 1064"/>
                <a:gd name="T22" fmla="*/ 2800 w 2801"/>
                <a:gd name="T23" fmla="*/ 866 h 1064"/>
                <a:gd name="T24" fmla="*/ 2605 w 2801"/>
                <a:gd name="T25" fmla="*/ 1063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1" h="1064">
                  <a:moveTo>
                    <a:pt x="2605" y="1063"/>
                  </a:moveTo>
                  <a:lnTo>
                    <a:pt x="195" y="1063"/>
                  </a:lnTo>
                  <a:lnTo>
                    <a:pt x="195" y="1063"/>
                  </a:lnTo>
                  <a:cubicBezTo>
                    <a:pt x="87" y="1063"/>
                    <a:pt x="0" y="974"/>
                    <a:pt x="0" y="866"/>
                  </a:cubicBezTo>
                  <a:lnTo>
                    <a:pt x="0" y="196"/>
                  </a:lnTo>
                  <a:lnTo>
                    <a:pt x="0" y="196"/>
                  </a:lnTo>
                  <a:cubicBezTo>
                    <a:pt x="0" y="88"/>
                    <a:pt x="87" y="0"/>
                    <a:pt x="195" y="0"/>
                  </a:cubicBezTo>
                  <a:lnTo>
                    <a:pt x="2605" y="0"/>
                  </a:lnTo>
                  <a:lnTo>
                    <a:pt x="2605" y="0"/>
                  </a:lnTo>
                  <a:cubicBezTo>
                    <a:pt x="2713" y="0"/>
                    <a:pt x="2800" y="88"/>
                    <a:pt x="2800" y="196"/>
                  </a:cubicBezTo>
                  <a:lnTo>
                    <a:pt x="2800" y="866"/>
                  </a:lnTo>
                  <a:lnTo>
                    <a:pt x="2800" y="866"/>
                  </a:lnTo>
                  <a:cubicBezTo>
                    <a:pt x="2800" y="974"/>
                    <a:pt x="2713" y="1063"/>
                    <a:pt x="2605" y="1063"/>
                  </a:cubicBezTo>
                </a:path>
              </a:pathLst>
            </a:custGeom>
            <a:solidFill>
              <a:schemeClr val="tx2"/>
            </a:solidFill>
            <a:ln>
              <a:noFill/>
            </a:ln>
            <a:effectLst/>
          </p:spPr>
          <p:txBody>
            <a:bodyPr wrap="none" anchor="ctr"/>
            <a:lstStyle/>
            <a:p>
              <a:endParaRPr lang="en-US" sz="3266" dirty="0">
                <a:latin typeface="Lato Light" panose="020F0502020204030203" pitchFamily="34" charset="0"/>
              </a:endParaRPr>
            </a:p>
          </p:txBody>
        </p:sp>
        <p:sp>
          <p:nvSpPr>
            <p:cNvPr id="70" name="Freeform 126">
              <a:extLst>
                <a:ext uri="{FF2B5EF4-FFF2-40B4-BE49-F238E27FC236}">
                  <a16:creationId xmlns="" xmlns:a16="http://schemas.microsoft.com/office/drawing/2014/main" id="{18CB7974-BB4B-DD49-8F4A-A46C157C3291}"/>
                </a:ext>
              </a:extLst>
            </p:cNvPr>
            <p:cNvSpPr>
              <a:spLocks noChangeArrowheads="1"/>
            </p:cNvSpPr>
            <p:nvPr/>
          </p:nvSpPr>
          <p:spPr bwMode="auto">
            <a:xfrm>
              <a:off x="9048865" y="4585874"/>
              <a:ext cx="1409882" cy="1397404"/>
            </a:xfrm>
            <a:custGeom>
              <a:avLst/>
              <a:gdLst>
                <a:gd name="T0" fmla="*/ 1990 w 1991"/>
                <a:gd name="T1" fmla="*/ 1042 h 1975"/>
                <a:gd name="T2" fmla="*/ 1337 w 1991"/>
                <a:gd name="T3" fmla="*/ 1917 h 1975"/>
                <a:gd name="T4" fmla="*/ 1044 w 1991"/>
                <a:gd name="T5" fmla="*/ 1974 h 1975"/>
                <a:gd name="T6" fmla="*/ 965 w 1991"/>
                <a:gd name="T7" fmla="*/ 1974 h 1975"/>
                <a:gd name="T8" fmla="*/ 252 w 1991"/>
                <a:gd name="T9" fmla="*/ 1627 h 1975"/>
                <a:gd name="T10" fmla="*/ 99 w 1991"/>
                <a:gd name="T11" fmla="*/ 1381 h 1975"/>
                <a:gd name="T12" fmla="*/ 75 w 1991"/>
                <a:gd name="T13" fmla="*/ 1320 h 1975"/>
                <a:gd name="T14" fmla="*/ 62 w 1991"/>
                <a:gd name="T15" fmla="*/ 693 h 1975"/>
                <a:gd name="T16" fmla="*/ 672 w 1991"/>
                <a:gd name="T17" fmla="*/ 58 h 1975"/>
                <a:gd name="T18" fmla="*/ 975 w 1991"/>
                <a:gd name="T19" fmla="*/ 0 h 1975"/>
                <a:gd name="T20" fmla="*/ 1004 w 1991"/>
                <a:gd name="T21" fmla="*/ 0 h 1975"/>
                <a:gd name="T22" fmla="*/ 1934 w 1991"/>
                <a:gd name="T23" fmla="*/ 655 h 1975"/>
                <a:gd name="T24" fmla="*/ 1990 w 1991"/>
                <a:gd name="T25" fmla="*/ 930 h 1975"/>
                <a:gd name="T26" fmla="*/ 1990 w 1991"/>
                <a:gd name="T27" fmla="*/ 1042 h 1975"/>
                <a:gd name="T28" fmla="*/ 1004 w 1991"/>
                <a:gd name="T29" fmla="*/ 1727 h 1975"/>
                <a:gd name="T30" fmla="*/ 1254 w 1991"/>
                <a:gd name="T31" fmla="*/ 1684 h 1975"/>
                <a:gd name="T32" fmla="*/ 1702 w 1991"/>
                <a:gd name="T33" fmla="*/ 738 h 1975"/>
                <a:gd name="T34" fmla="*/ 982 w 1991"/>
                <a:gd name="T35" fmla="*/ 247 h 1975"/>
                <a:gd name="T36" fmla="*/ 882 w 1991"/>
                <a:gd name="T37" fmla="*/ 257 h 1975"/>
                <a:gd name="T38" fmla="*/ 755 w 1991"/>
                <a:gd name="T39" fmla="*/ 290 h 1975"/>
                <a:gd name="T40" fmla="*/ 298 w 1991"/>
                <a:gd name="T41" fmla="*/ 767 h 1975"/>
                <a:gd name="T42" fmla="*/ 308 w 1991"/>
                <a:gd name="T43" fmla="*/ 1236 h 1975"/>
                <a:gd name="T44" fmla="*/ 326 w 1991"/>
                <a:gd name="T45" fmla="*/ 1283 h 1975"/>
                <a:gd name="T46" fmla="*/ 441 w 1991"/>
                <a:gd name="T47" fmla="*/ 1467 h 1975"/>
                <a:gd name="T48" fmla="*/ 1004 w 1991"/>
                <a:gd name="T49" fmla="*/ 1727 h 1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91" h="1975">
                  <a:moveTo>
                    <a:pt x="1990" y="1042"/>
                  </a:moveTo>
                  <a:cubicBezTo>
                    <a:pt x="1969" y="1426"/>
                    <a:pt x="1722" y="1779"/>
                    <a:pt x="1337" y="1917"/>
                  </a:cubicBezTo>
                  <a:cubicBezTo>
                    <a:pt x="1240" y="1951"/>
                    <a:pt x="1142" y="1970"/>
                    <a:pt x="1044" y="1974"/>
                  </a:cubicBezTo>
                  <a:lnTo>
                    <a:pt x="965" y="1974"/>
                  </a:lnTo>
                  <a:cubicBezTo>
                    <a:pt x="690" y="1963"/>
                    <a:pt x="431" y="1837"/>
                    <a:pt x="252" y="1627"/>
                  </a:cubicBezTo>
                  <a:cubicBezTo>
                    <a:pt x="191" y="1555"/>
                    <a:pt x="139" y="1472"/>
                    <a:pt x="99" y="1381"/>
                  </a:cubicBezTo>
                  <a:cubicBezTo>
                    <a:pt x="91" y="1361"/>
                    <a:pt x="82" y="1340"/>
                    <a:pt x="75" y="1320"/>
                  </a:cubicBezTo>
                  <a:cubicBezTo>
                    <a:pt x="0" y="1110"/>
                    <a:pt x="0" y="891"/>
                    <a:pt x="62" y="693"/>
                  </a:cubicBezTo>
                  <a:cubicBezTo>
                    <a:pt x="152" y="408"/>
                    <a:pt x="369" y="166"/>
                    <a:pt x="672" y="58"/>
                  </a:cubicBezTo>
                  <a:cubicBezTo>
                    <a:pt x="772" y="22"/>
                    <a:pt x="874" y="3"/>
                    <a:pt x="975" y="0"/>
                  </a:cubicBezTo>
                  <a:lnTo>
                    <a:pt x="1004" y="0"/>
                  </a:lnTo>
                  <a:cubicBezTo>
                    <a:pt x="1410" y="0"/>
                    <a:pt x="1790" y="251"/>
                    <a:pt x="1934" y="655"/>
                  </a:cubicBezTo>
                  <a:cubicBezTo>
                    <a:pt x="1967" y="746"/>
                    <a:pt x="1985" y="838"/>
                    <a:pt x="1990" y="930"/>
                  </a:cubicBezTo>
                  <a:lnTo>
                    <a:pt x="1990" y="1042"/>
                  </a:lnTo>
                  <a:close/>
                  <a:moveTo>
                    <a:pt x="1004" y="1727"/>
                  </a:moveTo>
                  <a:cubicBezTo>
                    <a:pt x="1087" y="1727"/>
                    <a:pt x="1171" y="1714"/>
                    <a:pt x="1254" y="1684"/>
                  </a:cubicBezTo>
                  <a:cubicBezTo>
                    <a:pt x="1639" y="1547"/>
                    <a:pt x="1839" y="1123"/>
                    <a:pt x="1702" y="738"/>
                  </a:cubicBezTo>
                  <a:cubicBezTo>
                    <a:pt x="1591" y="428"/>
                    <a:pt x="1295" y="238"/>
                    <a:pt x="982" y="247"/>
                  </a:cubicBezTo>
                  <a:cubicBezTo>
                    <a:pt x="949" y="248"/>
                    <a:pt x="915" y="252"/>
                    <a:pt x="882" y="257"/>
                  </a:cubicBezTo>
                  <a:cubicBezTo>
                    <a:pt x="840" y="265"/>
                    <a:pt x="798" y="275"/>
                    <a:pt x="755" y="290"/>
                  </a:cubicBezTo>
                  <a:cubicBezTo>
                    <a:pt x="528" y="372"/>
                    <a:pt x="365" y="553"/>
                    <a:pt x="298" y="767"/>
                  </a:cubicBezTo>
                  <a:cubicBezTo>
                    <a:pt x="252" y="915"/>
                    <a:pt x="252" y="1079"/>
                    <a:pt x="308" y="1236"/>
                  </a:cubicBezTo>
                  <a:cubicBezTo>
                    <a:pt x="313" y="1252"/>
                    <a:pt x="320" y="1267"/>
                    <a:pt x="326" y="1283"/>
                  </a:cubicBezTo>
                  <a:cubicBezTo>
                    <a:pt x="355" y="1351"/>
                    <a:pt x="394" y="1413"/>
                    <a:pt x="441" y="1467"/>
                  </a:cubicBezTo>
                  <a:cubicBezTo>
                    <a:pt x="581" y="1632"/>
                    <a:pt x="788" y="1727"/>
                    <a:pt x="1004" y="1727"/>
                  </a:cubicBezTo>
                  <a:close/>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71" name="Freeform 127">
              <a:extLst>
                <a:ext uri="{FF2B5EF4-FFF2-40B4-BE49-F238E27FC236}">
                  <a16:creationId xmlns="" xmlns:a16="http://schemas.microsoft.com/office/drawing/2014/main" id="{19B54BC7-A417-1547-A222-BAC4B86E63C6}"/>
                </a:ext>
              </a:extLst>
            </p:cNvPr>
            <p:cNvSpPr>
              <a:spLocks noChangeArrowheads="1"/>
            </p:cNvSpPr>
            <p:nvPr/>
          </p:nvSpPr>
          <p:spPr bwMode="auto">
            <a:xfrm>
              <a:off x="9092534" y="4585875"/>
              <a:ext cx="651915" cy="542742"/>
            </a:xfrm>
            <a:custGeom>
              <a:avLst/>
              <a:gdLst>
                <a:gd name="T0" fmla="*/ 236 w 921"/>
                <a:gd name="T1" fmla="*/ 767 h 768"/>
                <a:gd name="T2" fmla="*/ 0 w 921"/>
                <a:gd name="T3" fmla="*/ 693 h 768"/>
                <a:gd name="T4" fmla="*/ 0 w 921"/>
                <a:gd name="T5" fmla="*/ 693 h 768"/>
                <a:gd name="T6" fmla="*/ 610 w 921"/>
                <a:gd name="T7" fmla="*/ 58 h 768"/>
                <a:gd name="T8" fmla="*/ 610 w 921"/>
                <a:gd name="T9" fmla="*/ 58 h 768"/>
                <a:gd name="T10" fmla="*/ 913 w 921"/>
                <a:gd name="T11" fmla="*/ 0 h 768"/>
                <a:gd name="T12" fmla="*/ 920 w 921"/>
                <a:gd name="T13" fmla="*/ 247 h 768"/>
                <a:gd name="T14" fmla="*/ 920 w 921"/>
                <a:gd name="T15" fmla="*/ 247 h 768"/>
                <a:gd name="T16" fmla="*/ 693 w 921"/>
                <a:gd name="T17" fmla="*/ 290 h 768"/>
                <a:gd name="T18" fmla="*/ 693 w 921"/>
                <a:gd name="T19" fmla="*/ 290 h 768"/>
                <a:gd name="T20" fmla="*/ 236 w 921"/>
                <a:gd name="T21" fmla="*/ 767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1" h="768">
                  <a:moveTo>
                    <a:pt x="236" y="767"/>
                  </a:moveTo>
                  <a:lnTo>
                    <a:pt x="0" y="693"/>
                  </a:lnTo>
                  <a:lnTo>
                    <a:pt x="0" y="693"/>
                  </a:lnTo>
                  <a:cubicBezTo>
                    <a:pt x="90" y="408"/>
                    <a:pt x="307" y="166"/>
                    <a:pt x="610" y="58"/>
                  </a:cubicBezTo>
                  <a:lnTo>
                    <a:pt x="610" y="58"/>
                  </a:lnTo>
                  <a:cubicBezTo>
                    <a:pt x="710" y="22"/>
                    <a:pt x="812" y="3"/>
                    <a:pt x="913" y="0"/>
                  </a:cubicBezTo>
                  <a:lnTo>
                    <a:pt x="920" y="247"/>
                  </a:lnTo>
                  <a:lnTo>
                    <a:pt x="920" y="247"/>
                  </a:lnTo>
                  <a:cubicBezTo>
                    <a:pt x="845" y="250"/>
                    <a:pt x="769" y="264"/>
                    <a:pt x="693" y="290"/>
                  </a:cubicBezTo>
                  <a:lnTo>
                    <a:pt x="693" y="290"/>
                  </a:lnTo>
                  <a:cubicBezTo>
                    <a:pt x="466" y="372"/>
                    <a:pt x="303" y="553"/>
                    <a:pt x="236" y="767"/>
                  </a:cubicBez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72" name="Freeform 128">
              <a:extLst>
                <a:ext uri="{FF2B5EF4-FFF2-40B4-BE49-F238E27FC236}">
                  <a16:creationId xmlns="" xmlns:a16="http://schemas.microsoft.com/office/drawing/2014/main" id="{922736BA-3E61-554A-B71F-1B68A2A946AA}"/>
                </a:ext>
              </a:extLst>
            </p:cNvPr>
            <p:cNvSpPr>
              <a:spLocks noChangeArrowheads="1"/>
            </p:cNvSpPr>
            <p:nvPr/>
          </p:nvSpPr>
          <p:spPr bwMode="auto">
            <a:xfrm>
              <a:off x="9048866" y="5075591"/>
              <a:ext cx="230821" cy="486596"/>
            </a:xfrm>
            <a:custGeom>
              <a:avLst/>
              <a:gdLst>
                <a:gd name="T0" fmla="*/ 326 w 327"/>
                <a:gd name="T1" fmla="*/ 590 h 689"/>
                <a:gd name="T2" fmla="*/ 99 w 327"/>
                <a:gd name="T3" fmla="*/ 688 h 689"/>
                <a:gd name="T4" fmla="*/ 99 w 327"/>
                <a:gd name="T5" fmla="*/ 688 h 689"/>
                <a:gd name="T6" fmla="*/ 75 w 327"/>
                <a:gd name="T7" fmla="*/ 627 h 689"/>
                <a:gd name="T8" fmla="*/ 75 w 327"/>
                <a:gd name="T9" fmla="*/ 627 h 689"/>
                <a:gd name="T10" fmla="*/ 62 w 327"/>
                <a:gd name="T11" fmla="*/ 0 h 689"/>
                <a:gd name="T12" fmla="*/ 298 w 327"/>
                <a:gd name="T13" fmla="*/ 74 h 689"/>
                <a:gd name="T14" fmla="*/ 298 w 327"/>
                <a:gd name="T15" fmla="*/ 74 h 689"/>
                <a:gd name="T16" fmla="*/ 308 w 327"/>
                <a:gd name="T17" fmla="*/ 543 h 689"/>
                <a:gd name="T18" fmla="*/ 308 w 327"/>
                <a:gd name="T19" fmla="*/ 543 h 689"/>
                <a:gd name="T20" fmla="*/ 326 w 327"/>
                <a:gd name="T21" fmla="*/ 59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7" h="689">
                  <a:moveTo>
                    <a:pt x="326" y="590"/>
                  </a:moveTo>
                  <a:lnTo>
                    <a:pt x="99" y="688"/>
                  </a:lnTo>
                  <a:lnTo>
                    <a:pt x="99" y="688"/>
                  </a:lnTo>
                  <a:cubicBezTo>
                    <a:pt x="91" y="668"/>
                    <a:pt x="82" y="647"/>
                    <a:pt x="75" y="627"/>
                  </a:cubicBezTo>
                  <a:lnTo>
                    <a:pt x="75" y="627"/>
                  </a:lnTo>
                  <a:cubicBezTo>
                    <a:pt x="0" y="417"/>
                    <a:pt x="0" y="198"/>
                    <a:pt x="62" y="0"/>
                  </a:cubicBezTo>
                  <a:lnTo>
                    <a:pt x="298" y="74"/>
                  </a:lnTo>
                  <a:lnTo>
                    <a:pt x="298" y="74"/>
                  </a:lnTo>
                  <a:cubicBezTo>
                    <a:pt x="252" y="222"/>
                    <a:pt x="252" y="386"/>
                    <a:pt x="308" y="543"/>
                  </a:cubicBezTo>
                  <a:lnTo>
                    <a:pt x="308" y="543"/>
                  </a:lnTo>
                  <a:cubicBezTo>
                    <a:pt x="313" y="559"/>
                    <a:pt x="320" y="574"/>
                    <a:pt x="326" y="590"/>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73" name="Freeform 129">
              <a:extLst>
                <a:ext uri="{FF2B5EF4-FFF2-40B4-BE49-F238E27FC236}">
                  <a16:creationId xmlns="" xmlns:a16="http://schemas.microsoft.com/office/drawing/2014/main" id="{AC6F043B-1E49-8440-B313-D09132C39B8C}"/>
                </a:ext>
              </a:extLst>
            </p:cNvPr>
            <p:cNvSpPr>
              <a:spLocks noChangeArrowheads="1"/>
            </p:cNvSpPr>
            <p:nvPr/>
          </p:nvSpPr>
          <p:spPr bwMode="auto">
            <a:xfrm>
              <a:off x="9117488" y="5493565"/>
              <a:ext cx="243299" cy="243299"/>
            </a:xfrm>
            <a:custGeom>
              <a:avLst/>
              <a:gdLst>
                <a:gd name="T0" fmla="*/ 153 w 343"/>
                <a:gd name="T1" fmla="*/ 344 h 345"/>
                <a:gd name="T2" fmla="*/ 153 w 343"/>
                <a:gd name="T3" fmla="*/ 344 h 345"/>
                <a:gd name="T4" fmla="*/ 0 w 343"/>
                <a:gd name="T5" fmla="*/ 98 h 345"/>
                <a:gd name="T6" fmla="*/ 227 w 343"/>
                <a:gd name="T7" fmla="*/ 0 h 345"/>
                <a:gd name="T8" fmla="*/ 227 w 343"/>
                <a:gd name="T9" fmla="*/ 0 h 345"/>
                <a:gd name="T10" fmla="*/ 342 w 343"/>
                <a:gd name="T11" fmla="*/ 184 h 345"/>
                <a:gd name="T12" fmla="*/ 153 w 343"/>
                <a:gd name="T13" fmla="*/ 344 h 345"/>
              </a:gdLst>
              <a:ahLst/>
              <a:cxnLst>
                <a:cxn ang="0">
                  <a:pos x="T0" y="T1"/>
                </a:cxn>
                <a:cxn ang="0">
                  <a:pos x="T2" y="T3"/>
                </a:cxn>
                <a:cxn ang="0">
                  <a:pos x="T4" y="T5"/>
                </a:cxn>
                <a:cxn ang="0">
                  <a:pos x="T6" y="T7"/>
                </a:cxn>
                <a:cxn ang="0">
                  <a:pos x="T8" y="T9"/>
                </a:cxn>
                <a:cxn ang="0">
                  <a:pos x="T10" y="T11"/>
                </a:cxn>
                <a:cxn ang="0">
                  <a:pos x="T12" y="T13"/>
                </a:cxn>
              </a:cxnLst>
              <a:rect l="0" t="0" r="r" b="b"/>
              <a:pathLst>
                <a:path w="343" h="345">
                  <a:moveTo>
                    <a:pt x="153" y="344"/>
                  </a:moveTo>
                  <a:lnTo>
                    <a:pt x="153" y="344"/>
                  </a:lnTo>
                  <a:cubicBezTo>
                    <a:pt x="92" y="272"/>
                    <a:pt x="40" y="189"/>
                    <a:pt x="0" y="98"/>
                  </a:cubicBezTo>
                  <a:lnTo>
                    <a:pt x="227" y="0"/>
                  </a:lnTo>
                  <a:lnTo>
                    <a:pt x="227" y="0"/>
                  </a:lnTo>
                  <a:cubicBezTo>
                    <a:pt x="256" y="68"/>
                    <a:pt x="295" y="130"/>
                    <a:pt x="342" y="184"/>
                  </a:cubicBezTo>
                  <a:lnTo>
                    <a:pt x="153" y="344"/>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74" name="Freeform 130">
              <a:extLst>
                <a:ext uri="{FF2B5EF4-FFF2-40B4-BE49-F238E27FC236}">
                  <a16:creationId xmlns="" xmlns:a16="http://schemas.microsoft.com/office/drawing/2014/main" id="{3FE826C5-18E1-4141-AB5E-057ABEBEA334}"/>
                </a:ext>
              </a:extLst>
            </p:cNvPr>
            <p:cNvSpPr>
              <a:spLocks noChangeArrowheads="1"/>
            </p:cNvSpPr>
            <p:nvPr/>
          </p:nvSpPr>
          <p:spPr bwMode="auto">
            <a:xfrm>
              <a:off x="10608469" y="5449896"/>
              <a:ext cx="577054" cy="577052"/>
            </a:xfrm>
            <a:custGeom>
              <a:avLst/>
              <a:gdLst>
                <a:gd name="T0" fmla="*/ 816 w 817"/>
                <a:gd name="T1" fmla="*/ 421 h 816"/>
                <a:gd name="T2" fmla="*/ 777 w 817"/>
                <a:gd name="T3" fmla="*/ 582 h 816"/>
                <a:gd name="T4" fmla="*/ 440 w 817"/>
                <a:gd name="T5" fmla="*/ 815 h 816"/>
                <a:gd name="T6" fmla="*/ 376 w 817"/>
                <a:gd name="T7" fmla="*/ 815 h 816"/>
                <a:gd name="T8" fmla="*/ 259 w 817"/>
                <a:gd name="T9" fmla="*/ 788 h 816"/>
                <a:gd name="T10" fmla="*/ 233 w 817"/>
                <a:gd name="T11" fmla="*/ 777 h 816"/>
                <a:gd name="T12" fmla="*/ 47 w 817"/>
                <a:gd name="T13" fmla="*/ 598 h 816"/>
                <a:gd name="T14" fmla="*/ 0 w 817"/>
                <a:gd name="T15" fmla="*/ 423 h 816"/>
                <a:gd name="T16" fmla="*/ 0 w 817"/>
                <a:gd name="T17" fmla="*/ 392 h 816"/>
                <a:gd name="T18" fmla="*/ 39 w 817"/>
                <a:gd name="T19" fmla="*/ 234 h 816"/>
                <a:gd name="T20" fmla="*/ 111 w 817"/>
                <a:gd name="T21" fmla="*/ 128 h 816"/>
                <a:gd name="T22" fmla="*/ 408 w 817"/>
                <a:gd name="T23" fmla="*/ 0 h 816"/>
                <a:gd name="T24" fmla="*/ 583 w 817"/>
                <a:gd name="T25" fmla="*/ 39 h 816"/>
                <a:gd name="T26" fmla="*/ 816 w 817"/>
                <a:gd name="T27" fmla="*/ 394 h 816"/>
                <a:gd name="T28" fmla="*/ 816 w 817"/>
                <a:gd name="T29" fmla="*/ 421 h 816"/>
                <a:gd name="T30" fmla="*/ 408 w 817"/>
                <a:gd name="T31" fmla="*/ 714 h 816"/>
                <a:gd name="T32" fmla="*/ 685 w 817"/>
                <a:gd name="T33" fmla="*/ 539 h 816"/>
                <a:gd name="T34" fmla="*/ 539 w 817"/>
                <a:gd name="T35" fmla="*/ 131 h 816"/>
                <a:gd name="T36" fmla="*/ 185 w 817"/>
                <a:gd name="T37" fmla="*/ 198 h 816"/>
                <a:gd name="T38" fmla="*/ 159 w 817"/>
                <a:gd name="T39" fmla="*/ 230 h 816"/>
                <a:gd name="T40" fmla="*/ 132 w 817"/>
                <a:gd name="T41" fmla="*/ 277 h 816"/>
                <a:gd name="T42" fmla="*/ 137 w 817"/>
                <a:gd name="T43" fmla="*/ 550 h 816"/>
                <a:gd name="T44" fmla="*/ 277 w 817"/>
                <a:gd name="T45" fmla="*/ 685 h 816"/>
                <a:gd name="T46" fmla="*/ 296 w 817"/>
                <a:gd name="T47" fmla="*/ 693 h 816"/>
                <a:gd name="T48" fmla="*/ 384 w 817"/>
                <a:gd name="T49" fmla="*/ 713 h 816"/>
                <a:gd name="T50" fmla="*/ 408 w 817"/>
                <a:gd name="T51" fmla="*/ 714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7" h="816">
                  <a:moveTo>
                    <a:pt x="816" y="421"/>
                  </a:moveTo>
                  <a:cubicBezTo>
                    <a:pt x="814" y="475"/>
                    <a:pt x="802" y="530"/>
                    <a:pt x="777" y="582"/>
                  </a:cubicBezTo>
                  <a:cubicBezTo>
                    <a:pt x="713" y="719"/>
                    <a:pt x="581" y="804"/>
                    <a:pt x="440" y="815"/>
                  </a:cubicBezTo>
                  <a:lnTo>
                    <a:pt x="376" y="815"/>
                  </a:lnTo>
                  <a:cubicBezTo>
                    <a:pt x="336" y="812"/>
                    <a:pt x="297" y="803"/>
                    <a:pt x="259" y="788"/>
                  </a:cubicBezTo>
                  <a:cubicBezTo>
                    <a:pt x="251" y="784"/>
                    <a:pt x="242" y="781"/>
                    <a:pt x="233" y="777"/>
                  </a:cubicBezTo>
                  <a:cubicBezTo>
                    <a:pt x="150" y="737"/>
                    <a:pt x="87" y="673"/>
                    <a:pt x="47" y="598"/>
                  </a:cubicBezTo>
                  <a:cubicBezTo>
                    <a:pt x="19" y="544"/>
                    <a:pt x="3" y="484"/>
                    <a:pt x="0" y="423"/>
                  </a:cubicBezTo>
                  <a:lnTo>
                    <a:pt x="0" y="392"/>
                  </a:lnTo>
                  <a:cubicBezTo>
                    <a:pt x="2" y="339"/>
                    <a:pt x="15" y="285"/>
                    <a:pt x="39" y="234"/>
                  </a:cubicBezTo>
                  <a:cubicBezTo>
                    <a:pt x="58" y="194"/>
                    <a:pt x="82" y="158"/>
                    <a:pt x="111" y="128"/>
                  </a:cubicBezTo>
                  <a:cubicBezTo>
                    <a:pt x="188" y="46"/>
                    <a:pt x="297" y="0"/>
                    <a:pt x="408" y="0"/>
                  </a:cubicBezTo>
                  <a:cubicBezTo>
                    <a:pt x="467" y="0"/>
                    <a:pt x="527" y="12"/>
                    <a:pt x="583" y="39"/>
                  </a:cubicBezTo>
                  <a:cubicBezTo>
                    <a:pt x="726" y="106"/>
                    <a:pt x="812" y="246"/>
                    <a:pt x="816" y="394"/>
                  </a:cubicBezTo>
                  <a:lnTo>
                    <a:pt x="816" y="421"/>
                  </a:lnTo>
                  <a:close/>
                  <a:moveTo>
                    <a:pt x="408" y="714"/>
                  </a:moveTo>
                  <a:cubicBezTo>
                    <a:pt x="523" y="714"/>
                    <a:pt x="633" y="649"/>
                    <a:pt x="685" y="539"/>
                  </a:cubicBezTo>
                  <a:cubicBezTo>
                    <a:pt x="757" y="386"/>
                    <a:pt x="692" y="204"/>
                    <a:pt x="539" y="131"/>
                  </a:cubicBezTo>
                  <a:cubicBezTo>
                    <a:pt x="416" y="73"/>
                    <a:pt x="274" y="104"/>
                    <a:pt x="185" y="198"/>
                  </a:cubicBezTo>
                  <a:cubicBezTo>
                    <a:pt x="176" y="207"/>
                    <a:pt x="167" y="218"/>
                    <a:pt x="159" y="230"/>
                  </a:cubicBezTo>
                  <a:cubicBezTo>
                    <a:pt x="149" y="244"/>
                    <a:pt x="140" y="260"/>
                    <a:pt x="132" y="277"/>
                  </a:cubicBezTo>
                  <a:cubicBezTo>
                    <a:pt x="89" y="368"/>
                    <a:pt x="94" y="468"/>
                    <a:pt x="137" y="550"/>
                  </a:cubicBezTo>
                  <a:cubicBezTo>
                    <a:pt x="167" y="607"/>
                    <a:pt x="215" y="655"/>
                    <a:pt x="277" y="685"/>
                  </a:cubicBezTo>
                  <a:cubicBezTo>
                    <a:pt x="283" y="687"/>
                    <a:pt x="290" y="691"/>
                    <a:pt x="296" y="693"/>
                  </a:cubicBezTo>
                  <a:cubicBezTo>
                    <a:pt x="325" y="704"/>
                    <a:pt x="354" y="711"/>
                    <a:pt x="384" y="713"/>
                  </a:cubicBezTo>
                  <a:cubicBezTo>
                    <a:pt x="392" y="714"/>
                    <a:pt x="400" y="714"/>
                    <a:pt x="408" y="714"/>
                  </a:cubicBezTo>
                  <a:close/>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75" name="Freeform 131">
              <a:extLst>
                <a:ext uri="{FF2B5EF4-FFF2-40B4-BE49-F238E27FC236}">
                  <a16:creationId xmlns="" xmlns:a16="http://schemas.microsoft.com/office/drawing/2014/main" id="{ECBD0304-6F69-1446-9291-B4B41FFD6C79}"/>
                </a:ext>
              </a:extLst>
            </p:cNvPr>
            <p:cNvSpPr>
              <a:spLocks noChangeArrowheads="1"/>
            </p:cNvSpPr>
            <p:nvPr/>
          </p:nvSpPr>
          <p:spPr bwMode="auto">
            <a:xfrm>
              <a:off x="10608470" y="5540353"/>
              <a:ext cx="131007" cy="333756"/>
            </a:xfrm>
            <a:custGeom>
              <a:avLst/>
              <a:gdLst>
                <a:gd name="T0" fmla="*/ 0 w 186"/>
                <a:gd name="T1" fmla="*/ 264 h 471"/>
                <a:gd name="T2" fmla="*/ 39 w 186"/>
                <a:gd name="T3" fmla="*/ 106 h 471"/>
                <a:gd name="T4" fmla="*/ 111 w 186"/>
                <a:gd name="T5" fmla="*/ 0 h 471"/>
                <a:gd name="T6" fmla="*/ 185 w 186"/>
                <a:gd name="T7" fmla="*/ 70 h 471"/>
                <a:gd name="T8" fmla="*/ 132 w 186"/>
                <a:gd name="T9" fmla="*/ 149 h 471"/>
                <a:gd name="T10" fmla="*/ 137 w 186"/>
                <a:gd name="T11" fmla="*/ 422 h 471"/>
                <a:gd name="T12" fmla="*/ 47 w 186"/>
                <a:gd name="T13" fmla="*/ 470 h 471"/>
                <a:gd name="T14" fmla="*/ 0 w 186"/>
                <a:gd name="T15" fmla="*/ 295 h 471"/>
                <a:gd name="T16" fmla="*/ 0 w 186"/>
                <a:gd name="T17" fmla="*/ 26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471">
                  <a:moveTo>
                    <a:pt x="0" y="264"/>
                  </a:moveTo>
                  <a:cubicBezTo>
                    <a:pt x="2" y="211"/>
                    <a:pt x="15" y="157"/>
                    <a:pt x="39" y="106"/>
                  </a:cubicBezTo>
                  <a:cubicBezTo>
                    <a:pt x="58" y="66"/>
                    <a:pt x="82" y="30"/>
                    <a:pt x="111" y="0"/>
                  </a:cubicBezTo>
                  <a:lnTo>
                    <a:pt x="185" y="70"/>
                  </a:lnTo>
                  <a:cubicBezTo>
                    <a:pt x="164" y="92"/>
                    <a:pt x="146" y="119"/>
                    <a:pt x="132" y="149"/>
                  </a:cubicBezTo>
                  <a:cubicBezTo>
                    <a:pt x="89" y="240"/>
                    <a:pt x="94" y="340"/>
                    <a:pt x="137" y="422"/>
                  </a:cubicBezTo>
                  <a:lnTo>
                    <a:pt x="47" y="470"/>
                  </a:lnTo>
                  <a:cubicBezTo>
                    <a:pt x="19" y="416"/>
                    <a:pt x="3" y="356"/>
                    <a:pt x="0" y="295"/>
                  </a:cubicBezTo>
                  <a:lnTo>
                    <a:pt x="0" y="264"/>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76" name="Freeform 132">
              <a:extLst>
                <a:ext uri="{FF2B5EF4-FFF2-40B4-BE49-F238E27FC236}">
                  <a16:creationId xmlns="" xmlns:a16="http://schemas.microsoft.com/office/drawing/2014/main" id="{1AC9FDE9-9CB7-C347-91DA-C9EB8DE4A01E}"/>
                </a:ext>
              </a:extLst>
            </p:cNvPr>
            <p:cNvSpPr>
              <a:spLocks noChangeArrowheads="1"/>
            </p:cNvSpPr>
            <p:nvPr/>
          </p:nvSpPr>
          <p:spPr bwMode="auto">
            <a:xfrm>
              <a:off x="10642782" y="5836678"/>
              <a:ext cx="177793" cy="168437"/>
            </a:xfrm>
            <a:custGeom>
              <a:avLst/>
              <a:gdLst>
                <a:gd name="T0" fmla="*/ 249 w 250"/>
                <a:gd name="T1" fmla="*/ 143 h 239"/>
                <a:gd name="T2" fmla="*/ 212 w 250"/>
                <a:gd name="T3" fmla="*/ 238 h 239"/>
                <a:gd name="T4" fmla="*/ 212 w 250"/>
                <a:gd name="T5" fmla="*/ 238 h 239"/>
                <a:gd name="T6" fmla="*/ 186 w 250"/>
                <a:gd name="T7" fmla="*/ 227 h 239"/>
                <a:gd name="T8" fmla="*/ 186 w 250"/>
                <a:gd name="T9" fmla="*/ 227 h 239"/>
                <a:gd name="T10" fmla="*/ 0 w 250"/>
                <a:gd name="T11" fmla="*/ 48 h 239"/>
                <a:gd name="T12" fmla="*/ 90 w 250"/>
                <a:gd name="T13" fmla="*/ 0 h 239"/>
                <a:gd name="T14" fmla="*/ 90 w 250"/>
                <a:gd name="T15" fmla="*/ 0 h 239"/>
                <a:gd name="T16" fmla="*/ 230 w 250"/>
                <a:gd name="T17" fmla="*/ 135 h 239"/>
                <a:gd name="T18" fmla="*/ 230 w 250"/>
                <a:gd name="T19" fmla="*/ 135 h 239"/>
                <a:gd name="T20" fmla="*/ 249 w 250"/>
                <a:gd name="T21" fmla="*/ 14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39">
                  <a:moveTo>
                    <a:pt x="249" y="143"/>
                  </a:moveTo>
                  <a:lnTo>
                    <a:pt x="212" y="238"/>
                  </a:lnTo>
                  <a:lnTo>
                    <a:pt x="212" y="238"/>
                  </a:lnTo>
                  <a:cubicBezTo>
                    <a:pt x="204" y="234"/>
                    <a:pt x="195" y="231"/>
                    <a:pt x="186" y="227"/>
                  </a:cubicBezTo>
                  <a:lnTo>
                    <a:pt x="186" y="227"/>
                  </a:lnTo>
                  <a:cubicBezTo>
                    <a:pt x="103" y="187"/>
                    <a:pt x="40" y="123"/>
                    <a:pt x="0" y="48"/>
                  </a:cubicBezTo>
                  <a:lnTo>
                    <a:pt x="90" y="0"/>
                  </a:lnTo>
                  <a:lnTo>
                    <a:pt x="90" y="0"/>
                  </a:lnTo>
                  <a:cubicBezTo>
                    <a:pt x="120" y="57"/>
                    <a:pt x="168" y="105"/>
                    <a:pt x="230" y="135"/>
                  </a:cubicBezTo>
                  <a:lnTo>
                    <a:pt x="230" y="135"/>
                  </a:lnTo>
                  <a:cubicBezTo>
                    <a:pt x="236" y="137"/>
                    <a:pt x="243" y="141"/>
                    <a:pt x="249" y="143"/>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77" name="Freeform 133">
              <a:extLst>
                <a:ext uri="{FF2B5EF4-FFF2-40B4-BE49-F238E27FC236}">
                  <a16:creationId xmlns="" xmlns:a16="http://schemas.microsoft.com/office/drawing/2014/main" id="{8F38AC2D-A954-EC45-BA71-4D4ECDA47D0F}"/>
                </a:ext>
              </a:extLst>
            </p:cNvPr>
            <p:cNvSpPr>
              <a:spLocks noChangeArrowheads="1"/>
            </p:cNvSpPr>
            <p:nvPr/>
          </p:nvSpPr>
          <p:spPr bwMode="auto">
            <a:xfrm>
              <a:off x="10608469" y="4570279"/>
              <a:ext cx="577054" cy="617603"/>
            </a:xfrm>
            <a:custGeom>
              <a:avLst/>
              <a:gdLst>
                <a:gd name="T0" fmla="*/ 813 w 814"/>
                <a:gd name="T1" fmla="*/ 454 h 875"/>
                <a:gd name="T2" fmla="*/ 776 w 814"/>
                <a:gd name="T3" fmla="*/ 583 h 875"/>
                <a:gd name="T4" fmla="*/ 232 w 814"/>
                <a:gd name="T5" fmla="*/ 777 h 875"/>
                <a:gd name="T6" fmla="*/ 0 w 814"/>
                <a:gd name="T7" fmla="*/ 439 h 875"/>
                <a:gd name="T8" fmla="*/ 0 w 814"/>
                <a:gd name="T9" fmla="*/ 376 h 875"/>
                <a:gd name="T10" fmla="*/ 28 w 814"/>
                <a:gd name="T11" fmla="*/ 259 h 875"/>
                <a:gd name="T12" fmla="*/ 38 w 814"/>
                <a:gd name="T13" fmla="*/ 234 h 875"/>
                <a:gd name="T14" fmla="*/ 218 w 814"/>
                <a:gd name="T15" fmla="*/ 47 h 875"/>
                <a:gd name="T16" fmla="*/ 407 w 814"/>
                <a:gd name="T17" fmla="*/ 0 h 875"/>
                <a:gd name="T18" fmla="*/ 582 w 814"/>
                <a:gd name="T19" fmla="*/ 39 h 875"/>
                <a:gd name="T20" fmla="*/ 688 w 814"/>
                <a:gd name="T21" fmla="*/ 111 h 875"/>
                <a:gd name="T22" fmla="*/ 813 w 814"/>
                <a:gd name="T23" fmla="*/ 361 h 875"/>
                <a:gd name="T24" fmla="*/ 813 w 814"/>
                <a:gd name="T25" fmla="*/ 454 h 875"/>
                <a:gd name="T26" fmla="*/ 407 w 814"/>
                <a:gd name="T27" fmla="*/ 714 h 875"/>
                <a:gd name="T28" fmla="*/ 684 w 814"/>
                <a:gd name="T29" fmla="*/ 540 h 875"/>
                <a:gd name="T30" fmla="*/ 617 w 814"/>
                <a:gd name="T31" fmla="*/ 185 h 875"/>
                <a:gd name="T32" fmla="*/ 538 w 814"/>
                <a:gd name="T33" fmla="*/ 132 h 875"/>
                <a:gd name="T34" fmla="*/ 265 w 814"/>
                <a:gd name="T35" fmla="*/ 137 h 875"/>
                <a:gd name="T36" fmla="*/ 229 w 814"/>
                <a:gd name="T37" fmla="*/ 160 h 875"/>
                <a:gd name="T38" fmla="*/ 131 w 814"/>
                <a:gd name="T39" fmla="*/ 278 h 875"/>
                <a:gd name="T40" fmla="*/ 123 w 814"/>
                <a:gd name="T41" fmla="*/ 296 h 875"/>
                <a:gd name="T42" fmla="*/ 102 w 814"/>
                <a:gd name="T43" fmla="*/ 384 h 875"/>
                <a:gd name="T44" fmla="*/ 276 w 814"/>
                <a:gd name="T45" fmla="*/ 685 h 875"/>
                <a:gd name="T46" fmla="*/ 407 w 814"/>
                <a:gd name="T47" fmla="*/ 714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4" h="875">
                  <a:moveTo>
                    <a:pt x="813" y="454"/>
                  </a:moveTo>
                  <a:cubicBezTo>
                    <a:pt x="808" y="498"/>
                    <a:pt x="796" y="541"/>
                    <a:pt x="776" y="583"/>
                  </a:cubicBezTo>
                  <a:cubicBezTo>
                    <a:pt x="680" y="787"/>
                    <a:pt x="437" y="874"/>
                    <a:pt x="232" y="777"/>
                  </a:cubicBezTo>
                  <a:cubicBezTo>
                    <a:pt x="96" y="712"/>
                    <a:pt x="11" y="581"/>
                    <a:pt x="0" y="439"/>
                  </a:cubicBezTo>
                  <a:lnTo>
                    <a:pt x="0" y="376"/>
                  </a:lnTo>
                  <a:cubicBezTo>
                    <a:pt x="3" y="336"/>
                    <a:pt x="12" y="297"/>
                    <a:pt x="28" y="259"/>
                  </a:cubicBezTo>
                  <a:cubicBezTo>
                    <a:pt x="30" y="250"/>
                    <a:pt x="34" y="242"/>
                    <a:pt x="38" y="234"/>
                  </a:cubicBezTo>
                  <a:cubicBezTo>
                    <a:pt x="78" y="150"/>
                    <a:pt x="142" y="87"/>
                    <a:pt x="218" y="47"/>
                  </a:cubicBezTo>
                  <a:cubicBezTo>
                    <a:pt x="276" y="16"/>
                    <a:pt x="341" y="0"/>
                    <a:pt x="407" y="0"/>
                  </a:cubicBezTo>
                  <a:cubicBezTo>
                    <a:pt x="466" y="0"/>
                    <a:pt x="526" y="13"/>
                    <a:pt x="582" y="39"/>
                  </a:cubicBezTo>
                  <a:cubicBezTo>
                    <a:pt x="622" y="58"/>
                    <a:pt x="657" y="83"/>
                    <a:pt x="688" y="111"/>
                  </a:cubicBezTo>
                  <a:cubicBezTo>
                    <a:pt x="759" y="177"/>
                    <a:pt x="802" y="267"/>
                    <a:pt x="813" y="361"/>
                  </a:cubicBezTo>
                  <a:lnTo>
                    <a:pt x="813" y="454"/>
                  </a:lnTo>
                  <a:close/>
                  <a:moveTo>
                    <a:pt x="407" y="714"/>
                  </a:moveTo>
                  <a:cubicBezTo>
                    <a:pt x="522" y="714"/>
                    <a:pt x="632" y="650"/>
                    <a:pt x="684" y="540"/>
                  </a:cubicBezTo>
                  <a:cubicBezTo>
                    <a:pt x="742" y="416"/>
                    <a:pt x="711" y="274"/>
                    <a:pt x="617" y="185"/>
                  </a:cubicBezTo>
                  <a:cubicBezTo>
                    <a:pt x="594" y="164"/>
                    <a:pt x="568" y="146"/>
                    <a:pt x="538" y="132"/>
                  </a:cubicBezTo>
                  <a:cubicBezTo>
                    <a:pt x="448" y="89"/>
                    <a:pt x="347" y="94"/>
                    <a:pt x="265" y="137"/>
                  </a:cubicBezTo>
                  <a:cubicBezTo>
                    <a:pt x="253" y="143"/>
                    <a:pt x="240" y="151"/>
                    <a:pt x="229" y="160"/>
                  </a:cubicBezTo>
                  <a:cubicBezTo>
                    <a:pt x="188" y="189"/>
                    <a:pt x="154" y="229"/>
                    <a:pt x="131" y="278"/>
                  </a:cubicBezTo>
                  <a:cubicBezTo>
                    <a:pt x="128" y="284"/>
                    <a:pt x="125" y="290"/>
                    <a:pt x="123" y="296"/>
                  </a:cubicBezTo>
                  <a:cubicBezTo>
                    <a:pt x="111" y="325"/>
                    <a:pt x="104" y="355"/>
                    <a:pt x="102" y="384"/>
                  </a:cubicBezTo>
                  <a:cubicBezTo>
                    <a:pt x="92" y="507"/>
                    <a:pt x="158" y="629"/>
                    <a:pt x="276" y="685"/>
                  </a:cubicBezTo>
                  <a:cubicBezTo>
                    <a:pt x="319" y="705"/>
                    <a:pt x="363" y="714"/>
                    <a:pt x="407" y="714"/>
                  </a:cubicBezTo>
                  <a:close/>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78" name="Freeform 134">
              <a:extLst>
                <a:ext uri="{FF2B5EF4-FFF2-40B4-BE49-F238E27FC236}">
                  <a16:creationId xmlns="" xmlns:a16="http://schemas.microsoft.com/office/drawing/2014/main" id="{CB59428B-00F7-3E48-AFCA-9FEB9E47ED6D}"/>
                </a:ext>
              </a:extLst>
            </p:cNvPr>
            <p:cNvSpPr>
              <a:spLocks noChangeArrowheads="1"/>
            </p:cNvSpPr>
            <p:nvPr/>
          </p:nvSpPr>
          <p:spPr bwMode="auto">
            <a:xfrm>
              <a:off x="10764430" y="4570279"/>
              <a:ext cx="333756" cy="131007"/>
            </a:xfrm>
            <a:custGeom>
              <a:avLst/>
              <a:gdLst>
                <a:gd name="T0" fmla="*/ 206 w 471"/>
                <a:gd name="T1" fmla="*/ 0 h 186"/>
                <a:gd name="T2" fmla="*/ 364 w 471"/>
                <a:gd name="T3" fmla="*/ 39 h 186"/>
                <a:gd name="T4" fmla="*/ 470 w 471"/>
                <a:gd name="T5" fmla="*/ 111 h 186"/>
                <a:gd name="T6" fmla="*/ 399 w 471"/>
                <a:gd name="T7" fmla="*/ 185 h 186"/>
                <a:gd name="T8" fmla="*/ 320 w 471"/>
                <a:gd name="T9" fmla="*/ 132 h 186"/>
                <a:gd name="T10" fmla="*/ 47 w 471"/>
                <a:gd name="T11" fmla="*/ 137 h 186"/>
                <a:gd name="T12" fmla="*/ 0 w 471"/>
                <a:gd name="T13" fmla="*/ 47 h 186"/>
                <a:gd name="T14" fmla="*/ 175 w 471"/>
                <a:gd name="T15" fmla="*/ 0 h 186"/>
                <a:gd name="T16" fmla="*/ 206 w 471"/>
                <a:gd name="T1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1" h="186">
                  <a:moveTo>
                    <a:pt x="206" y="0"/>
                  </a:moveTo>
                  <a:cubicBezTo>
                    <a:pt x="259" y="2"/>
                    <a:pt x="313" y="14"/>
                    <a:pt x="364" y="39"/>
                  </a:cubicBezTo>
                  <a:cubicBezTo>
                    <a:pt x="404" y="58"/>
                    <a:pt x="439" y="83"/>
                    <a:pt x="470" y="111"/>
                  </a:cubicBezTo>
                  <a:lnTo>
                    <a:pt x="399" y="185"/>
                  </a:lnTo>
                  <a:cubicBezTo>
                    <a:pt x="377" y="164"/>
                    <a:pt x="350" y="146"/>
                    <a:pt x="320" y="132"/>
                  </a:cubicBezTo>
                  <a:cubicBezTo>
                    <a:pt x="230" y="89"/>
                    <a:pt x="129" y="94"/>
                    <a:pt x="47" y="137"/>
                  </a:cubicBezTo>
                  <a:lnTo>
                    <a:pt x="0" y="47"/>
                  </a:lnTo>
                  <a:cubicBezTo>
                    <a:pt x="54" y="18"/>
                    <a:pt x="113" y="2"/>
                    <a:pt x="175" y="0"/>
                  </a:cubicBezTo>
                  <a:lnTo>
                    <a:pt x="206" y="0"/>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79" name="Freeform 78">
              <a:extLst>
                <a:ext uri="{FF2B5EF4-FFF2-40B4-BE49-F238E27FC236}">
                  <a16:creationId xmlns="" xmlns:a16="http://schemas.microsoft.com/office/drawing/2014/main" id="{4F763FA0-B4DE-A848-9B16-1235224CE460}"/>
                </a:ext>
              </a:extLst>
            </p:cNvPr>
            <p:cNvSpPr>
              <a:spLocks noChangeArrowheads="1"/>
            </p:cNvSpPr>
            <p:nvPr/>
          </p:nvSpPr>
          <p:spPr bwMode="auto">
            <a:xfrm>
              <a:off x="10608469" y="4601472"/>
              <a:ext cx="189565" cy="239460"/>
            </a:xfrm>
            <a:custGeom>
              <a:avLst/>
              <a:gdLst>
                <a:gd name="connsiteX0" fmla="*/ 144331 w 175046"/>
                <a:gd name="connsiteY0" fmla="*/ 0 h 221119"/>
                <a:gd name="connsiteX1" fmla="*/ 175046 w 175046"/>
                <a:gd name="connsiteY1" fmla="*/ 59103 h 221119"/>
                <a:gd name="connsiteX2" fmla="*/ 87476 w 175046"/>
                <a:gd name="connsiteY2" fmla="*/ 151699 h 221119"/>
                <a:gd name="connsiteX3" fmla="*/ 82248 w 175046"/>
                <a:gd name="connsiteY3" fmla="*/ 163520 h 221119"/>
                <a:gd name="connsiteX4" fmla="*/ 54443 w 175046"/>
                <a:gd name="connsiteY4" fmla="*/ 152638 h 221119"/>
                <a:gd name="connsiteX5" fmla="*/ 79998 w 175046"/>
                <a:gd name="connsiteY5" fmla="*/ 162782 h 221119"/>
                <a:gd name="connsiteX6" fmla="*/ 66339 w 175046"/>
                <a:gd name="connsiteY6" fmla="*/ 221119 h 221119"/>
                <a:gd name="connsiteX7" fmla="*/ 0 w 175046"/>
                <a:gd name="connsiteY7" fmla="*/ 215816 h 221119"/>
                <a:gd name="connsiteX8" fmla="*/ 18211 w 175046"/>
                <a:gd name="connsiteY8" fmla="*/ 138254 h 221119"/>
                <a:gd name="connsiteX9" fmla="*/ 20230 w 175046"/>
                <a:gd name="connsiteY9" fmla="*/ 139056 h 221119"/>
                <a:gd name="connsiteX10" fmla="*/ 26699 w 175046"/>
                <a:gd name="connsiteY10" fmla="*/ 122804 h 221119"/>
                <a:gd name="connsiteX11" fmla="*/ 144331 w 175046"/>
                <a:gd name="connsiteY11" fmla="*/ 0 h 2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046" h="221119">
                  <a:moveTo>
                    <a:pt x="144331" y="0"/>
                  </a:moveTo>
                  <a:lnTo>
                    <a:pt x="175046" y="59103"/>
                  </a:lnTo>
                  <a:cubicBezTo>
                    <a:pt x="137796" y="78805"/>
                    <a:pt x="106428" y="110326"/>
                    <a:pt x="87476" y="151699"/>
                  </a:cubicBezTo>
                  <a:cubicBezTo>
                    <a:pt x="85515" y="155639"/>
                    <a:pt x="83555" y="159579"/>
                    <a:pt x="82248" y="163520"/>
                  </a:cubicBezTo>
                  <a:lnTo>
                    <a:pt x="54443" y="152638"/>
                  </a:lnTo>
                  <a:lnTo>
                    <a:pt x="79998" y="162782"/>
                  </a:lnTo>
                  <a:cubicBezTo>
                    <a:pt x="72193" y="182007"/>
                    <a:pt x="67640" y="201895"/>
                    <a:pt x="66339" y="221119"/>
                  </a:cubicBezTo>
                  <a:lnTo>
                    <a:pt x="0" y="215816"/>
                  </a:lnTo>
                  <a:cubicBezTo>
                    <a:pt x="1951" y="189299"/>
                    <a:pt x="7805" y="163445"/>
                    <a:pt x="18211" y="138254"/>
                  </a:cubicBezTo>
                  <a:lnTo>
                    <a:pt x="20230" y="139056"/>
                  </a:lnTo>
                  <a:lnTo>
                    <a:pt x="26699" y="122804"/>
                  </a:lnTo>
                  <a:cubicBezTo>
                    <a:pt x="52840" y="67641"/>
                    <a:pt x="94664" y="26268"/>
                    <a:pt x="144331" y="0"/>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90" name="Freeform 89">
              <a:extLst>
                <a:ext uri="{FF2B5EF4-FFF2-40B4-BE49-F238E27FC236}">
                  <a16:creationId xmlns="" xmlns:a16="http://schemas.microsoft.com/office/drawing/2014/main" id="{DE6AF82B-FB7E-0A42-8101-13F784BBE091}"/>
                </a:ext>
              </a:extLst>
            </p:cNvPr>
            <p:cNvSpPr/>
            <p:nvPr/>
          </p:nvSpPr>
          <p:spPr>
            <a:xfrm>
              <a:off x="8999697" y="3019220"/>
              <a:ext cx="957138" cy="469507"/>
            </a:xfrm>
            <a:custGeom>
              <a:avLst/>
              <a:gdLst>
                <a:gd name="connsiteX0" fmla="*/ 0 w 883829"/>
                <a:gd name="connsiteY0" fmla="*/ 342107 h 433547"/>
                <a:gd name="connsiteX1" fmla="*/ 883829 w 883829"/>
                <a:gd name="connsiteY1" fmla="*/ 342107 h 433547"/>
                <a:gd name="connsiteX2" fmla="*/ 883829 w 883829"/>
                <a:gd name="connsiteY2" fmla="*/ 433547 h 433547"/>
                <a:gd name="connsiteX3" fmla="*/ 0 w 883829"/>
                <a:gd name="connsiteY3" fmla="*/ 433547 h 433547"/>
                <a:gd name="connsiteX4" fmla="*/ 0 w 883829"/>
                <a:gd name="connsiteY4" fmla="*/ 171054 h 433547"/>
                <a:gd name="connsiteX5" fmla="*/ 883829 w 883829"/>
                <a:gd name="connsiteY5" fmla="*/ 171054 h 433547"/>
                <a:gd name="connsiteX6" fmla="*/ 883829 w 883829"/>
                <a:gd name="connsiteY6" fmla="*/ 262494 h 433547"/>
                <a:gd name="connsiteX7" fmla="*/ 0 w 883829"/>
                <a:gd name="connsiteY7" fmla="*/ 262494 h 433547"/>
                <a:gd name="connsiteX8" fmla="*/ 0 w 883829"/>
                <a:gd name="connsiteY8" fmla="*/ 0 h 433547"/>
                <a:gd name="connsiteX9" fmla="*/ 883829 w 883829"/>
                <a:gd name="connsiteY9" fmla="*/ 0 h 433547"/>
                <a:gd name="connsiteX10" fmla="*/ 883829 w 883829"/>
                <a:gd name="connsiteY10" fmla="*/ 91440 h 433547"/>
                <a:gd name="connsiteX11" fmla="*/ 0 w 883829"/>
                <a:gd name="connsiteY11" fmla="*/ 91440 h 43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3829" h="433547">
                  <a:moveTo>
                    <a:pt x="0" y="342107"/>
                  </a:moveTo>
                  <a:lnTo>
                    <a:pt x="883829" y="342107"/>
                  </a:lnTo>
                  <a:lnTo>
                    <a:pt x="883829" y="433547"/>
                  </a:lnTo>
                  <a:lnTo>
                    <a:pt x="0" y="433547"/>
                  </a:lnTo>
                  <a:close/>
                  <a:moveTo>
                    <a:pt x="0" y="171054"/>
                  </a:moveTo>
                  <a:lnTo>
                    <a:pt x="883829" y="171054"/>
                  </a:lnTo>
                  <a:lnTo>
                    <a:pt x="883829" y="262494"/>
                  </a:lnTo>
                  <a:lnTo>
                    <a:pt x="0" y="262494"/>
                  </a:lnTo>
                  <a:close/>
                  <a:moveTo>
                    <a:pt x="0" y="0"/>
                  </a:moveTo>
                  <a:lnTo>
                    <a:pt x="883829" y="0"/>
                  </a:lnTo>
                  <a:lnTo>
                    <a:pt x="883829" y="91440"/>
                  </a:lnTo>
                  <a:lnTo>
                    <a:pt x="0" y="914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85" name="Oval 84">
              <a:extLst>
                <a:ext uri="{FF2B5EF4-FFF2-40B4-BE49-F238E27FC236}">
                  <a16:creationId xmlns="" xmlns:a16="http://schemas.microsoft.com/office/drawing/2014/main" id="{D5B5D528-4659-D347-BBFA-9663963B9185}"/>
                </a:ext>
              </a:extLst>
            </p:cNvPr>
            <p:cNvSpPr/>
            <p:nvPr/>
          </p:nvSpPr>
          <p:spPr>
            <a:xfrm>
              <a:off x="10121444" y="3003934"/>
              <a:ext cx="495643" cy="495643"/>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06" name="Freeform 105">
              <a:extLst>
                <a:ext uri="{FF2B5EF4-FFF2-40B4-BE49-F238E27FC236}">
                  <a16:creationId xmlns="" xmlns:a16="http://schemas.microsoft.com/office/drawing/2014/main" id="{2298743E-A7AE-6C46-B1AB-C6FE87AC9B50}"/>
                </a:ext>
              </a:extLst>
            </p:cNvPr>
            <p:cNvSpPr/>
            <p:nvPr/>
          </p:nvSpPr>
          <p:spPr>
            <a:xfrm>
              <a:off x="9023203" y="3978419"/>
              <a:ext cx="2196267" cy="2676420"/>
            </a:xfrm>
            <a:custGeom>
              <a:avLst/>
              <a:gdLst>
                <a:gd name="connsiteX0" fmla="*/ 1841976 w 2028052"/>
                <a:gd name="connsiteY0" fmla="*/ 2379989 h 2471429"/>
                <a:gd name="connsiteX1" fmla="*/ 2024856 w 2028052"/>
                <a:gd name="connsiteY1" fmla="*/ 2379989 h 2471429"/>
                <a:gd name="connsiteX2" fmla="*/ 2024856 w 2028052"/>
                <a:gd name="connsiteY2" fmla="*/ 2471429 h 2471429"/>
                <a:gd name="connsiteX3" fmla="*/ 1841976 w 2028052"/>
                <a:gd name="connsiteY3" fmla="*/ 2471429 h 2471429"/>
                <a:gd name="connsiteX4" fmla="*/ 842136 w 2028052"/>
                <a:gd name="connsiteY4" fmla="*/ 2379989 h 2471429"/>
                <a:gd name="connsiteX5" fmla="*/ 1725965 w 2028052"/>
                <a:gd name="connsiteY5" fmla="*/ 2379989 h 2471429"/>
                <a:gd name="connsiteX6" fmla="*/ 1725965 w 2028052"/>
                <a:gd name="connsiteY6" fmla="*/ 2471429 h 2471429"/>
                <a:gd name="connsiteX7" fmla="*/ 842136 w 2028052"/>
                <a:gd name="connsiteY7" fmla="*/ 2471429 h 2471429"/>
                <a:gd name="connsiteX8" fmla="*/ 0 w 2028052"/>
                <a:gd name="connsiteY8" fmla="*/ 2379989 h 2471429"/>
                <a:gd name="connsiteX9" fmla="*/ 731520 w 2028052"/>
                <a:gd name="connsiteY9" fmla="*/ 2379989 h 2471429"/>
                <a:gd name="connsiteX10" fmla="*/ 731520 w 2028052"/>
                <a:gd name="connsiteY10" fmla="*/ 2471429 h 2471429"/>
                <a:gd name="connsiteX11" fmla="*/ 0 w 2028052"/>
                <a:gd name="connsiteY11" fmla="*/ 2471429 h 2471429"/>
                <a:gd name="connsiteX12" fmla="*/ 1841976 w 2028052"/>
                <a:gd name="connsiteY12" fmla="*/ 2198093 h 2471429"/>
                <a:gd name="connsiteX13" fmla="*/ 2024856 w 2028052"/>
                <a:gd name="connsiteY13" fmla="*/ 2198093 h 2471429"/>
                <a:gd name="connsiteX14" fmla="*/ 2024856 w 2028052"/>
                <a:gd name="connsiteY14" fmla="*/ 2289533 h 2471429"/>
                <a:gd name="connsiteX15" fmla="*/ 1841976 w 2028052"/>
                <a:gd name="connsiteY15" fmla="*/ 2289533 h 2471429"/>
                <a:gd name="connsiteX16" fmla="*/ 842136 w 2028052"/>
                <a:gd name="connsiteY16" fmla="*/ 2198093 h 2471429"/>
                <a:gd name="connsiteX17" fmla="*/ 1725965 w 2028052"/>
                <a:gd name="connsiteY17" fmla="*/ 2198093 h 2471429"/>
                <a:gd name="connsiteX18" fmla="*/ 1725965 w 2028052"/>
                <a:gd name="connsiteY18" fmla="*/ 2289533 h 2471429"/>
                <a:gd name="connsiteX19" fmla="*/ 842136 w 2028052"/>
                <a:gd name="connsiteY19" fmla="*/ 2289533 h 2471429"/>
                <a:gd name="connsiteX20" fmla="*/ 0 w 2028052"/>
                <a:gd name="connsiteY20" fmla="*/ 2198093 h 2471429"/>
                <a:gd name="connsiteX21" fmla="*/ 731520 w 2028052"/>
                <a:gd name="connsiteY21" fmla="*/ 2198093 h 2471429"/>
                <a:gd name="connsiteX22" fmla="*/ 731520 w 2028052"/>
                <a:gd name="connsiteY22" fmla="*/ 2289533 h 2471429"/>
                <a:gd name="connsiteX23" fmla="*/ 0 w 2028052"/>
                <a:gd name="connsiteY23" fmla="*/ 2289533 h 2471429"/>
                <a:gd name="connsiteX24" fmla="*/ 1296532 w 2028052"/>
                <a:gd name="connsiteY24" fmla="*/ 181896 h 2471429"/>
                <a:gd name="connsiteX25" fmla="*/ 2028052 w 2028052"/>
                <a:gd name="connsiteY25" fmla="*/ 181896 h 2471429"/>
                <a:gd name="connsiteX26" fmla="*/ 2028052 w 2028052"/>
                <a:gd name="connsiteY26" fmla="*/ 273336 h 2471429"/>
                <a:gd name="connsiteX27" fmla="*/ 1296532 w 2028052"/>
                <a:gd name="connsiteY27" fmla="*/ 273336 h 2471429"/>
                <a:gd name="connsiteX28" fmla="*/ 1000829 w 2028052"/>
                <a:gd name="connsiteY28" fmla="*/ 181896 h 2471429"/>
                <a:gd name="connsiteX29" fmla="*/ 1183709 w 2028052"/>
                <a:gd name="connsiteY29" fmla="*/ 181896 h 2471429"/>
                <a:gd name="connsiteX30" fmla="*/ 1183709 w 2028052"/>
                <a:gd name="connsiteY30" fmla="*/ 273336 h 2471429"/>
                <a:gd name="connsiteX31" fmla="*/ 1000829 w 2028052"/>
                <a:gd name="connsiteY31" fmla="*/ 273336 h 2471429"/>
                <a:gd name="connsiteX32" fmla="*/ 989 w 2028052"/>
                <a:gd name="connsiteY32" fmla="*/ 181896 h 2471429"/>
                <a:gd name="connsiteX33" fmla="*/ 884818 w 2028052"/>
                <a:gd name="connsiteY33" fmla="*/ 181896 h 2471429"/>
                <a:gd name="connsiteX34" fmla="*/ 884818 w 2028052"/>
                <a:gd name="connsiteY34" fmla="*/ 273336 h 2471429"/>
                <a:gd name="connsiteX35" fmla="*/ 989 w 2028052"/>
                <a:gd name="connsiteY35" fmla="*/ 273336 h 2471429"/>
                <a:gd name="connsiteX36" fmla="*/ 1296532 w 2028052"/>
                <a:gd name="connsiteY36" fmla="*/ 0 h 2471429"/>
                <a:gd name="connsiteX37" fmla="*/ 2028052 w 2028052"/>
                <a:gd name="connsiteY37" fmla="*/ 0 h 2471429"/>
                <a:gd name="connsiteX38" fmla="*/ 2028052 w 2028052"/>
                <a:gd name="connsiteY38" fmla="*/ 91440 h 2471429"/>
                <a:gd name="connsiteX39" fmla="*/ 1296532 w 2028052"/>
                <a:gd name="connsiteY39" fmla="*/ 91440 h 2471429"/>
                <a:gd name="connsiteX40" fmla="*/ 1000829 w 2028052"/>
                <a:gd name="connsiteY40" fmla="*/ 0 h 2471429"/>
                <a:gd name="connsiteX41" fmla="*/ 1183709 w 2028052"/>
                <a:gd name="connsiteY41" fmla="*/ 0 h 2471429"/>
                <a:gd name="connsiteX42" fmla="*/ 1183709 w 2028052"/>
                <a:gd name="connsiteY42" fmla="*/ 91440 h 2471429"/>
                <a:gd name="connsiteX43" fmla="*/ 1000829 w 2028052"/>
                <a:gd name="connsiteY43" fmla="*/ 91440 h 2471429"/>
                <a:gd name="connsiteX44" fmla="*/ 989 w 2028052"/>
                <a:gd name="connsiteY44" fmla="*/ 0 h 2471429"/>
                <a:gd name="connsiteX45" fmla="*/ 884818 w 2028052"/>
                <a:gd name="connsiteY45" fmla="*/ 0 h 2471429"/>
                <a:gd name="connsiteX46" fmla="*/ 884818 w 2028052"/>
                <a:gd name="connsiteY46" fmla="*/ 91440 h 2471429"/>
                <a:gd name="connsiteX47" fmla="*/ 989 w 2028052"/>
                <a:gd name="connsiteY47" fmla="*/ 91440 h 247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8052" h="2471429">
                  <a:moveTo>
                    <a:pt x="1841976" y="2379989"/>
                  </a:moveTo>
                  <a:lnTo>
                    <a:pt x="2024856" y="2379989"/>
                  </a:lnTo>
                  <a:lnTo>
                    <a:pt x="2024856" y="2471429"/>
                  </a:lnTo>
                  <a:lnTo>
                    <a:pt x="1841976" y="2471429"/>
                  </a:lnTo>
                  <a:close/>
                  <a:moveTo>
                    <a:pt x="842136" y="2379989"/>
                  </a:moveTo>
                  <a:lnTo>
                    <a:pt x="1725965" y="2379989"/>
                  </a:lnTo>
                  <a:lnTo>
                    <a:pt x="1725965" y="2471429"/>
                  </a:lnTo>
                  <a:lnTo>
                    <a:pt x="842136" y="2471429"/>
                  </a:lnTo>
                  <a:close/>
                  <a:moveTo>
                    <a:pt x="0" y="2379989"/>
                  </a:moveTo>
                  <a:lnTo>
                    <a:pt x="731520" y="2379989"/>
                  </a:lnTo>
                  <a:lnTo>
                    <a:pt x="731520" y="2471429"/>
                  </a:lnTo>
                  <a:lnTo>
                    <a:pt x="0" y="2471429"/>
                  </a:lnTo>
                  <a:close/>
                  <a:moveTo>
                    <a:pt x="1841976" y="2198093"/>
                  </a:moveTo>
                  <a:lnTo>
                    <a:pt x="2024856" y="2198093"/>
                  </a:lnTo>
                  <a:lnTo>
                    <a:pt x="2024856" y="2289533"/>
                  </a:lnTo>
                  <a:lnTo>
                    <a:pt x="1841976" y="2289533"/>
                  </a:lnTo>
                  <a:close/>
                  <a:moveTo>
                    <a:pt x="842136" y="2198093"/>
                  </a:moveTo>
                  <a:lnTo>
                    <a:pt x="1725965" y="2198093"/>
                  </a:lnTo>
                  <a:lnTo>
                    <a:pt x="1725965" y="2289533"/>
                  </a:lnTo>
                  <a:lnTo>
                    <a:pt x="842136" y="2289533"/>
                  </a:lnTo>
                  <a:close/>
                  <a:moveTo>
                    <a:pt x="0" y="2198093"/>
                  </a:moveTo>
                  <a:lnTo>
                    <a:pt x="731520" y="2198093"/>
                  </a:lnTo>
                  <a:lnTo>
                    <a:pt x="731520" y="2289533"/>
                  </a:lnTo>
                  <a:lnTo>
                    <a:pt x="0" y="2289533"/>
                  </a:lnTo>
                  <a:close/>
                  <a:moveTo>
                    <a:pt x="1296532" y="181896"/>
                  </a:moveTo>
                  <a:lnTo>
                    <a:pt x="2028052" y="181896"/>
                  </a:lnTo>
                  <a:lnTo>
                    <a:pt x="2028052" y="273336"/>
                  </a:lnTo>
                  <a:lnTo>
                    <a:pt x="1296532" y="273336"/>
                  </a:lnTo>
                  <a:close/>
                  <a:moveTo>
                    <a:pt x="1000829" y="181896"/>
                  </a:moveTo>
                  <a:lnTo>
                    <a:pt x="1183709" y="181896"/>
                  </a:lnTo>
                  <a:lnTo>
                    <a:pt x="1183709" y="273336"/>
                  </a:lnTo>
                  <a:lnTo>
                    <a:pt x="1000829" y="273336"/>
                  </a:lnTo>
                  <a:close/>
                  <a:moveTo>
                    <a:pt x="989" y="181896"/>
                  </a:moveTo>
                  <a:lnTo>
                    <a:pt x="884818" y="181896"/>
                  </a:lnTo>
                  <a:lnTo>
                    <a:pt x="884818" y="273336"/>
                  </a:lnTo>
                  <a:lnTo>
                    <a:pt x="989" y="273336"/>
                  </a:lnTo>
                  <a:close/>
                  <a:moveTo>
                    <a:pt x="1296532" y="0"/>
                  </a:moveTo>
                  <a:lnTo>
                    <a:pt x="2028052" y="0"/>
                  </a:lnTo>
                  <a:lnTo>
                    <a:pt x="2028052" y="91440"/>
                  </a:lnTo>
                  <a:lnTo>
                    <a:pt x="1296532" y="91440"/>
                  </a:lnTo>
                  <a:close/>
                  <a:moveTo>
                    <a:pt x="1000829" y="0"/>
                  </a:moveTo>
                  <a:lnTo>
                    <a:pt x="1183709" y="0"/>
                  </a:lnTo>
                  <a:lnTo>
                    <a:pt x="1183709" y="91440"/>
                  </a:lnTo>
                  <a:lnTo>
                    <a:pt x="1000829" y="91440"/>
                  </a:lnTo>
                  <a:close/>
                  <a:moveTo>
                    <a:pt x="989" y="0"/>
                  </a:moveTo>
                  <a:lnTo>
                    <a:pt x="884818" y="0"/>
                  </a:lnTo>
                  <a:lnTo>
                    <a:pt x="884818" y="91440"/>
                  </a:lnTo>
                  <a:lnTo>
                    <a:pt x="989" y="9144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grpSp>
      <p:sp>
        <p:nvSpPr>
          <p:cNvPr id="108" name="TextBox 107">
            <a:extLst>
              <a:ext uri="{FF2B5EF4-FFF2-40B4-BE49-F238E27FC236}">
                <a16:creationId xmlns="" xmlns:a16="http://schemas.microsoft.com/office/drawing/2014/main" id="{8EA118FB-4446-FE49-93F3-751EE72113D3}"/>
              </a:ext>
            </a:extLst>
          </p:cNvPr>
          <p:cNvSpPr txBox="1"/>
          <p:nvPr/>
        </p:nvSpPr>
        <p:spPr>
          <a:xfrm>
            <a:off x="2940365" y="306186"/>
            <a:ext cx="6311343"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Secondary Storage Characteristics</a:t>
            </a:r>
            <a:endParaRPr lang="en-US" sz="3000" b="1" dirty="0">
              <a:solidFill>
                <a:schemeClr val="tx2"/>
              </a:solidFill>
              <a:latin typeface="Poppins" pitchFamily="2" charset="77"/>
              <a:cs typeface="Poppins" pitchFamily="2" charset="77"/>
            </a:endParaRPr>
          </a:p>
        </p:txBody>
      </p:sp>
      <p:sp>
        <p:nvSpPr>
          <p:cNvPr id="110" name="TextBox 109">
            <a:extLst>
              <a:ext uri="{FF2B5EF4-FFF2-40B4-BE49-F238E27FC236}">
                <a16:creationId xmlns="" xmlns:a16="http://schemas.microsoft.com/office/drawing/2014/main" id="{224E9161-FCE3-4540-88DC-354039B191B1}"/>
              </a:ext>
            </a:extLst>
          </p:cNvPr>
          <p:cNvSpPr txBox="1"/>
          <p:nvPr/>
        </p:nvSpPr>
        <p:spPr>
          <a:xfrm>
            <a:off x="8800249" y="3665451"/>
            <a:ext cx="1694695"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Storage devices</a:t>
            </a:r>
            <a:endParaRPr lang="en-US" sz="1600" b="1" dirty="0">
              <a:solidFill>
                <a:schemeClr val="tx2"/>
              </a:solidFill>
              <a:latin typeface="Poppins" pitchFamily="2" charset="77"/>
              <a:ea typeface="League Spartan" charset="0"/>
              <a:cs typeface="Poppins" pitchFamily="2" charset="77"/>
            </a:endParaRPr>
          </a:p>
        </p:txBody>
      </p:sp>
      <p:sp>
        <p:nvSpPr>
          <p:cNvPr id="111" name="Subtitle 2">
            <a:extLst>
              <a:ext uri="{FF2B5EF4-FFF2-40B4-BE49-F238E27FC236}">
                <a16:creationId xmlns="" xmlns:a16="http://schemas.microsoft.com/office/drawing/2014/main" id="{7C2B7F85-D0DF-4A45-84B9-02A3FB65DDFE}"/>
              </a:ext>
            </a:extLst>
          </p:cNvPr>
          <p:cNvSpPr txBox="1">
            <a:spLocks/>
          </p:cNvSpPr>
          <p:nvPr/>
        </p:nvSpPr>
        <p:spPr>
          <a:xfrm>
            <a:off x="8800249" y="4053531"/>
            <a:ext cx="2611728"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The hardware that reads data and programs from storage media.</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112" name="TextBox 111">
            <a:extLst>
              <a:ext uri="{FF2B5EF4-FFF2-40B4-BE49-F238E27FC236}">
                <a16:creationId xmlns="" xmlns:a16="http://schemas.microsoft.com/office/drawing/2014/main" id="{B393CC7F-7CDD-2E4D-8F14-4DD9E488B1C0}"/>
              </a:ext>
            </a:extLst>
          </p:cNvPr>
          <p:cNvSpPr txBox="1"/>
          <p:nvPr/>
        </p:nvSpPr>
        <p:spPr>
          <a:xfrm>
            <a:off x="8769350" y="1003656"/>
            <a:ext cx="787395"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Media</a:t>
            </a:r>
            <a:endParaRPr lang="en-US" sz="1600" b="1" dirty="0">
              <a:solidFill>
                <a:schemeClr val="tx2"/>
              </a:solidFill>
              <a:latin typeface="Poppins" pitchFamily="2" charset="77"/>
              <a:ea typeface="League Spartan" charset="0"/>
              <a:cs typeface="Poppins" pitchFamily="2" charset="77"/>
            </a:endParaRPr>
          </a:p>
        </p:txBody>
      </p:sp>
      <p:sp>
        <p:nvSpPr>
          <p:cNvPr id="113" name="Subtitle 2">
            <a:extLst>
              <a:ext uri="{FF2B5EF4-FFF2-40B4-BE49-F238E27FC236}">
                <a16:creationId xmlns="" xmlns:a16="http://schemas.microsoft.com/office/drawing/2014/main" id="{5A2FBBE3-1C80-334C-B72B-EB90943AD700}"/>
              </a:ext>
            </a:extLst>
          </p:cNvPr>
          <p:cNvSpPr txBox="1">
            <a:spLocks/>
          </p:cNvSpPr>
          <p:nvPr/>
        </p:nvSpPr>
        <p:spPr>
          <a:xfrm>
            <a:off x="8769350" y="1391735"/>
            <a:ext cx="2611728"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The physical material that holds the data and programs.</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114" name="TextBox 113">
            <a:extLst>
              <a:ext uri="{FF2B5EF4-FFF2-40B4-BE49-F238E27FC236}">
                <a16:creationId xmlns="" xmlns:a16="http://schemas.microsoft.com/office/drawing/2014/main" id="{02FC01E6-A1BE-0C43-B514-074F984CE568}"/>
              </a:ext>
            </a:extLst>
          </p:cNvPr>
          <p:cNvSpPr txBox="1"/>
          <p:nvPr/>
        </p:nvSpPr>
        <p:spPr>
          <a:xfrm>
            <a:off x="8800249" y="2279458"/>
            <a:ext cx="1007007"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Capacity</a:t>
            </a:r>
            <a:endParaRPr lang="en-US" sz="1600" b="1" dirty="0">
              <a:solidFill>
                <a:schemeClr val="tx2"/>
              </a:solidFill>
              <a:latin typeface="Poppins" pitchFamily="2" charset="77"/>
              <a:ea typeface="League Spartan" charset="0"/>
              <a:cs typeface="Poppins" pitchFamily="2" charset="77"/>
            </a:endParaRPr>
          </a:p>
        </p:txBody>
      </p:sp>
      <p:sp>
        <p:nvSpPr>
          <p:cNvPr id="115" name="Subtitle 2">
            <a:extLst>
              <a:ext uri="{FF2B5EF4-FFF2-40B4-BE49-F238E27FC236}">
                <a16:creationId xmlns="" xmlns:a16="http://schemas.microsoft.com/office/drawing/2014/main" id="{73274711-F8BB-2243-9E65-D5CF28BE166F}"/>
              </a:ext>
            </a:extLst>
          </p:cNvPr>
          <p:cNvSpPr txBox="1">
            <a:spLocks/>
          </p:cNvSpPr>
          <p:nvPr/>
        </p:nvSpPr>
        <p:spPr>
          <a:xfrm>
            <a:off x="8800249" y="2667537"/>
            <a:ext cx="2611728"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Measures how much a particular storage medium can hold.</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116" name="Oval 115">
            <a:extLst>
              <a:ext uri="{FF2B5EF4-FFF2-40B4-BE49-F238E27FC236}">
                <a16:creationId xmlns="" xmlns:a16="http://schemas.microsoft.com/office/drawing/2014/main" id="{87A8872A-AA38-0549-966F-403A01987D4E}"/>
              </a:ext>
            </a:extLst>
          </p:cNvPr>
          <p:cNvSpPr>
            <a:spLocks noChangeAspect="1"/>
          </p:cNvSpPr>
          <p:nvPr/>
        </p:nvSpPr>
        <p:spPr>
          <a:xfrm>
            <a:off x="7723316" y="3837426"/>
            <a:ext cx="786384" cy="7863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17" name="Oval 116">
            <a:extLst>
              <a:ext uri="{FF2B5EF4-FFF2-40B4-BE49-F238E27FC236}">
                <a16:creationId xmlns="" xmlns:a16="http://schemas.microsoft.com/office/drawing/2014/main" id="{F8E671DB-AA6B-914B-9E39-077540618603}"/>
              </a:ext>
            </a:extLst>
          </p:cNvPr>
          <p:cNvSpPr>
            <a:spLocks noChangeAspect="1"/>
          </p:cNvSpPr>
          <p:nvPr/>
        </p:nvSpPr>
        <p:spPr>
          <a:xfrm>
            <a:off x="7692417" y="1175631"/>
            <a:ext cx="786384" cy="786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18" name="Oval 117">
            <a:extLst>
              <a:ext uri="{FF2B5EF4-FFF2-40B4-BE49-F238E27FC236}">
                <a16:creationId xmlns="" xmlns:a16="http://schemas.microsoft.com/office/drawing/2014/main" id="{0216C7AB-EE74-9444-8A2E-5DAA0AC79257}"/>
              </a:ext>
            </a:extLst>
          </p:cNvPr>
          <p:cNvSpPr>
            <a:spLocks noChangeAspect="1"/>
          </p:cNvSpPr>
          <p:nvPr/>
        </p:nvSpPr>
        <p:spPr>
          <a:xfrm>
            <a:off x="7711301" y="2460424"/>
            <a:ext cx="786384" cy="786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02" name="TextBox 101">
            <a:extLst>
              <a:ext uri="{FF2B5EF4-FFF2-40B4-BE49-F238E27FC236}">
                <a16:creationId xmlns="" xmlns:a16="http://schemas.microsoft.com/office/drawing/2014/main" id="{02FC01E6-A1BE-0C43-B514-074F984CE568}"/>
              </a:ext>
            </a:extLst>
          </p:cNvPr>
          <p:cNvSpPr txBox="1"/>
          <p:nvPr/>
        </p:nvSpPr>
        <p:spPr>
          <a:xfrm>
            <a:off x="8836291" y="5054142"/>
            <a:ext cx="1460656"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Access Speed</a:t>
            </a:r>
            <a:endParaRPr lang="en-US" sz="1600" b="1" dirty="0">
              <a:solidFill>
                <a:schemeClr val="tx2"/>
              </a:solidFill>
              <a:latin typeface="Poppins" pitchFamily="2" charset="77"/>
              <a:ea typeface="League Spartan" charset="0"/>
              <a:cs typeface="Poppins" pitchFamily="2" charset="77"/>
            </a:endParaRPr>
          </a:p>
        </p:txBody>
      </p:sp>
      <p:sp>
        <p:nvSpPr>
          <p:cNvPr id="103" name="Subtitle 2">
            <a:extLst>
              <a:ext uri="{FF2B5EF4-FFF2-40B4-BE49-F238E27FC236}">
                <a16:creationId xmlns="" xmlns:a16="http://schemas.microsoft.com/office/drawing/2014/main" id="{73274711-F8BB-2243-9E65-D5CF28BE166F}"/>
              </a:ext>
            </a:extLst>
          </p:cNvPr>
          <p:cNvSpPr txBox="1">
            <a:spLocks/>
          </p:cNvSpPr>
          <p:nvPr/>
        </p:nvSpPr>
        <p:spPr>
          <a:xfrm>
            <a:off x="8836291" y="5442221"/>
            <a:ext cx="2611728"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Measures the amount of time required by storage device to retrieve data.</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104" name="Oval 103">
            <a:extLst>
              <a:ext uri="{FF2B5EF4-FFF2-40B4-BE49-F238E27FC236}">
                <a16:creationId xmlns="" xmlns:a16="http://schemas.microsoft.com/office/drawing/2014/main" id="{0216C7AB-EE74-9444-8A2E-5DAA0AC79257}"/>
              </a:ext>
            </a:extLst>
          </p:cNvPr>
          <p:cNvSpPr>
            <a:spLocks noChangeAspect="1"/>
          </p:cNvSpPr>
          <p:nvPr/>
        </p:nvSpPr>
        <p:spPr>
          <a:xfrm>
            <a:off x="7759358" y="5226117"/>
            <a:ext cx="786384" cy="786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01" name="Freeform 291"/>
          <p:cNvSpPr>
            <a:spLocks noEditPoints="1"/>
          </p:cNvSpPr>
          <p:nvPr/>
        </p:nvSpPr>
        <p:spPr bwMode="auto">
          <a:xfrm>
            <a:off x="7880524" y="2611944"/>
            <a:ext cx="447938" cy="416794"/>
          </a:xfrm>
          <a:custGeom>
            <a:avLst/>
            <a:gdLst>
              <a:gd name="T0" fmla="*/ 64 w 176"/>
              <a:gd name="T1" fmla="*/ 64 h 160"/>
              <a:gd name="T2" fmla="*/ 60 w 176"/>
              <a:gd name="T3" fmla="*/ 68 h 160"/>
              <a:gd name="T4" fmla="*/ 61 w 176"/>
              <a:gd name="T5" fmla="*/ 71 h 160"/>
              <a:gd name="T6" fmla="*/ 85 w 176"/>
              <a:gd name="T7" fmla="*/ 95 h 160"/>
              <a:gd name="T8" fmla="*/ 88 w 176"/>
              <a:gd name="T9" fmla="*/ 96 h 160"/>
              <a:gd name="T10" fmla="*/ 91 w 176"/>
              <a:gd name="T11" fmla="*/ 95 h 160"/>
              <a:gd name="T12" fmla="*/ 115 w 176"/>
              <a:gd name="T13" fmla="*/ 71 h 160"/>
              <a:gd name="T14" fmla="*/ 116 w 176"/>
              <a:gd name="T15" fmla="*/ 68 h 160"/>
              <a:gd name="T16" fmla="*/ 112 w 176"/>
              <a:gd name="T17" fmla="*/ 64 h 160"/>
              <a:gd name="T18" fmla="*/ 109 w 176"/>
              <a:gd name="T19" fmla="*/ 65 h 160"/>
              <a:gd name="T20" fmla="*/ 92 w 176"/>
              <a:gd name="T21" fmla="*/ 82 h 160"/>
              <a:gd name="T22" fmla="*/ 92 w 176"/>
              <a:gd name="T23" fmla="*/ 4 h 160"/>
              <a:gd name="T24" fmla="*/ 88 w 176"/>
              <a:gd name="T25" fmla="*/ 0 h 160"/>
              <a:gd name="T26" fmla="*/ 84 w 176"/>
              <a:gd name="T27" fmla="*/ 4 h 160"/>
              <a:gd name="T28" fmla="*/ 84 w 176"/>
              <a:gd name="T29" fmla="*/ 82 h 160"/>
              <a:gd name="T30" fmla="*/ 67 w 176"/>
              <a:gd name="T31" fmla="*/ 65 h 160"/>
              <a:gd name="T32" fmla="*/ 64 w 176"/>
              <a:gd name="T33" fmla="*/ 64 h 160"/>
              <a:gd name="T34" fmla="*/ 176 w 176"/>
              <a:gd name="T35" fmla="*/ 98 h 160"/>
              <a:gd name="T36" fmla="*/ 176 w 176"/>
              <a:gd name="T37" fmla="*/ 98 h 160"/>
              <a:gd name="T38" fmla="*/ 136 w 176"/>
              <a:gd name="T39" fmla="*/ 18 h 160"/>
              <a:gd name="T40" fmla="*/ 136 w 176"/>
              <a:gd name="T41" fmla="*/ 18 h 160"/>
              <a:gd name="T42" fmla="*/ 132 w 176"/>
              <a:gd name="T43" fmla="*/ 16 h 160"/>
              <a:gd name="T44" fmla="*/ 104 w 176"/>
              <a:gd name="T45" fmla="*/ 16 h 160"/>
              <a:gd name="T46" fmla="*/ 100 w 176"/>
              <a:gd name="T47" fmla="*/ 20 h 160"/>
              <a:gd name="T48" fmla="*/ 104 w 176"/>
              <a:gd name="T49" fmla="*/ 24 h 160"/>
              <a:gd name="T50" fmla="*/ 130 w 176"/>
              <a:gd name="T51" fmla="*/ 24 h 160"/>
              <a:gd name="T52" fmla="*/ 166 w 176"/>
              <a:gd name="T53" fmla="*/ 96 h 160"/>
              <a:gd name="T54" fmla="*/ 116 w 176"/>
              <a:gd name="T55" fmla="*/ 96 h 160"/>
              <a:gd name="T56" fmla="*/ 112 w 176"/>
              <a:gd name="T57" fmla="*/ 100 h 160"/>
              <a:gd name="T58" fmla="*/ 88 w 176"/>
              <a:gd name="T59" fmla="*/ 124 h 160"/>
              <a:gd name="T60" fmla="*/ 64 w 176"/>
              <a:gd name="T61" fmla="*/ 100 h 160"/>
              <a:gd name="T62" fmla="*/ 60 w 176"/>
              <a:gd name="T63" fmla="*/ 96 h 160"/>
              <a:gd name="T64" fmla="*/ 10 w 176"/>
              <a:gd name="T65" fmla="*/ 96 h 160"/>
              <a:gd name="T66" fmla="*/ 46 w 176"/>
              <a:gd name="T67" fmla="*/ 24 h 160"/>
              <a:gd name="T68" fmla="*/ 72 w 176"/>
              <a:gd name="T69" fmla="*/ 24 h 160"/>
              <a:gd name="T70" fmla="*/ 76 w 176"/>
              <a:gd name="T71" fmla="*/ 20 h 160"/>
              <a:gd name="T72" fmla="*/ 72 w 176"/>
              <a:gd name="T73" fmla="*/ 16 h 160"/>
              <a:gd name="T74" fmla="*/ 44 w 176"/>
              <a:gd name="T75" fmla="*/ 16 h 160"/>
              <a:gd name="T76" fmla="*/ 40 w 176"/>
              <a:gd name="T77" fmla="*/ 18 h 160"/>
              <a:gd name="T78" fmla="*/ 40 w 176"/>
              <a:gd name="T79" fmla="*/ 18 h 160"/>
              <a:gd name="T80" fmla="*/ 0 w 176"/>
              <a:gd name="T81" fmla="*/ 98 h 160"/>
              <a:gd name="T82" fmla="*/ 0 w 176"/>
              <a:gd name="T83" fmla="*/ 98 h 160"/>
              <a:gd name="T84" fmla="*/ 0 w 176"/>
              <a:gd name="T85" fmla="*/ 100 h 160"/>
              <a:gd name="T86" fmla="*/ 0 w 176"/>
              <a:gd name="T87" fmla="*/ 156 h 160"/>
              <a:gd name="T88" fmla="*/ 4 w 176"/>
              <a:gd name="T89" fmla="*/ 160 h 160"/>
              <a:gd name="T90" fmla="*/ 172 w 176"/>
              <a:gd name="T91" fmla="*/ 160 h 160"/>
              <a:gd name="T92" fmla="*/ 176 w 176"/>
              <a:gd name="T93" fmla="*/ 156 h 160"/>
              <a:gd name="T94" fmla="*/ 176 w 176"/>
              <a:gd name="T95" fmla="*/ 100 h 160"/>
              <a:gd name="T96" fmla="*/ 176 w 176"/>
              <a:gd name="T97" fmla="*/ 98 h 160"/>
              <a:gd name="T98" fmla="*/ 168 w 176"/>
              <a:gd name="T99" fmla="*/ 152 h 160"/>
              <a:gd name="T100" fmla="*/ 8 w 176"/>
              <a:gd name="T101" fmla="*/ 152 h 160"/>
              <a:gd name="T102" fmla="*/ 8 w 176"/>
              <a:gd name="T103" fmla="*/ 104 h 160"/>
              <a:gd name="T104" fmla="*/ 56 w 176"/>
              <a:gd name="T105" fmla="*/ 104 h 160"/>
              <a:gd name="T106" fmla="*/ 88 w 176"/>
              <a:gd name="T107" fmla="*/ 132 h 160"/>
              <a:gd name="T108" fmla="*/ 120 w 176"/>
              <a:gd name="T109" fmla="*/ 104 h 160"/>
              <a:gd name="T110" fmla="*/ 168 w 176"/>
              <a:gd name="T111" fmla="*/ 104 h 160"/>
              <a:gd name="T112" fmla="*/ 168 w 176"/>
              <a:gd name="T113"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64" y="64"/>
                </a:moveTo>
                <a:cubicBezTo>
                  <a:pt x="62" y="64"/>
                  <a:pt x="60" y="66"/>
                  <a:pt x="60" y="68"/>
                </a:cubicBezTo>
                <a:cubicBezTo>
                  <a:pt x="60" y="69"/>
                  <a:pt x="60" y="70"/>
                  <a:pt x="61" y="71"/>
                </a:cubicBezTo>
                <a:cubicBezTo>
                  <a:pt x="85" y="95"/>
                  <a:pt x="85" y="95"/>
                  <a:pt x="85" y="95"/>
                </a:cubicBezTo>
                <a:cubicBezTo>
                  <a:pt x="86" y="96"/>
                  <a:pt x="87" y="96"/>
                  <a:pt x="88" y="96"/>
                </a:cubicBezTo>
                <a:cubicBezTo>
                  <a:pt x="89" y="96"/>
                  <a:pt x="90" y="96"/>
                  <a:pt x="91" y="95"/>
                </a:cubicBezTo>
                <a:cubicBezTo>
                  <a:pt x="115" y="71"/>
                  <a:pt x="115" y="71"/>
                  <a:pt x="115" y="71"/>
                </a:cubicBezTo>
                <a:cubicBezTo>
                  <a:pt x="116" y="70"/>
                  <a:pt x="116" y="69"/>
                  <a:pt x="116" y="68"/>
                </a:cubicBezTo>
                <a:cubicBezTo>
                  <a:pt x="116" y="66"/>
                  <a:pt x="114" y="64"/>
                  <a:pt x="112" y="64"/>
                </a:cubicBezTo>
                <a:cubicBezTo>
                  <a:pt x="111" y="64"/>
                  <a:pt x="110" y="64"/>
                  <a:pt x="109" y="65"/>
                </a:cubicBezTo>
                <a:cubicBezTo>
                  <a:pt x="92" y="82"/>
                  <a:pt x="92" y="82"/>
                  <a:pt x="92" y="82"/>
                </a:cubicBezTo>
                <a:cubicBezTo>
                  <a:pt x="92" y="4"/>
                  <a:pt x="92" y="4"/>
                  <a:pt x="92" y="4"/>
                </a:cubicBezTo>
                <a:cubicBezTo>
                  <a:pt x="92" y="2"/>
                  <a:pt x="90" y="0"/>
                  <a:pt x="88" y="0"/>
                </a:cubicBezTo>
                <a:cubicBezTo>
                  <a:pt x="86" y="0"/>
                  <a:pt x="84" y="2"/>
                  <a:pt x="84" y="4"/>
                </a:cubicBezTo>
                <a:cubicBezTo>
                  <a:pt x="84" y="82"/>
                  <a:pt x="84" y="82"/>
                  <a:pt x="84" y="82"/>
                </a:cubicBezTo>
                <a:cubicBezTo>
                  <a:pt x="67" y="65"/>
                  <a:pt x="67" y="65"/>
                  <a:pt x="67" y="65"/>
                </a:cubicBezTo>
                <a:cubicBezTo>
                  <a:pt x="66" y="64"/>
                  <a:pt x="65" y="64"/>
                  <a:pt x="64" y="64"/>
                </a:cubicBezTo>
                <a:moveTo>
                  <a:pt x="176" y="98"/>
                </a:moveTo>
                <a:cubicBezTo>
                  <a:pt x="176" y="98"/>
                  <a:pt x="176" y="98"/>
                  <a:pt x="176" y="98"/>
                </a:cubicBezTo>
                <a:cubicBezTo>
                  <a:pt x="136" y="18"/>
                  <a:pt x="136" y="18"/>
                  <a:pt x="136" y="18"/>
                </a:cubicBezTo>
                <a:cubicBezTo>
                  <a:pt x="136" y="18"/>
                  <a:pt x="136" y="18"/>
                  <a:pt x="136" y="18"/>
                </a:cubicBezTo>
                <a:cubicBezTo>
                  <a:pt x="135" y="17"/>
                  <a:pt x="134" y="16"/>
                  <a:pt x="132" y="16"/>
                </a:cubicBezTo>
                <a:cubicBezTo>
                  <a:pt x="104" y="16"/>
                  <a:pt x="104" y="16"/>
                  <a:pt x="104" y="16"/>
                </a:cubicBezTo>
                <a:cubicBezTo>
                  <a:pt x="102" y="16"/>
                  <a:pt x="100" y="18"/>
                  <a:pt x="100" y="20"/>
                </a:cubicBezTo>
                <a:cubicBezTo>
                  <a:pt x="100" y="22"/>
                  <a:pt x="102" y="24"/>
                  <a:pt x="104" y="24"/>
                </a:cubicBezTo>
                <a:cubicBezTo>
                  <a:pt x="130" y="24"/>
                  <a:pt x="130" y="24"/>
                  <a:pt x="130" y="24"/>
                </a:cubicBezTo>
                <a:cubicBezTo>
                  <a:pt x="166" y="96"/>
                  <a:pt x="166" y="96"/>
                  <a:pt x="166" y="96"/>
                </a:cubicBezTo>
                <a:cubicBezTo>
                  <a:pt x="116" y="96"/>
                  <a:pt x="116" y="96"/>
                  <a:pt x="116" y="96"/>
                </a:cubicBezTo>
                <a:cubicBezTo>
                  <a:pt x="114" y="96"/>
                  <a:pt x="112" y="98"/>
                  <a:pt x="112" y="100"/>
                </a:cubicBezTo>
                <a:cubicBezTo>
                  <a:pt x="112" y="113"/>
                  <a:pt x="101" y="124"/>
                  <a:pt x="88" y="124"/>
                </a:cubicBezTo>
                <a:cubicBezTo>
                  <a:pt x="75" y="124"/>
                  <a:pt x="64" y="113"/>
                  <a:pt x="64" y="100"/>
                </a:cubicBezTo>
                <a:cubicBezTo>
                  <a:pt x="64" y="98"/>
                  <a:pt x="62" y="96"/>
                  <a:pt x="60" y="96"/>
                </a:cubicBezTo>
                <a:cubicBezTo>
                  <a:pt x="10" y="96"/>
                  <a:pt x="10" y="96"/>
                  <a:pt x="10" y="96"/>
                </a:cubicBezTo>
                <a:cubicBezTo>
                  <a:pt x="46" y="24"/>
                  <a:pt x="46" y="24"/>
                  <a:pt x="46" y="24"/>
                </a:cubicBezTo>
                <a:cubicBezTo>
                  <a:pt x="72" y="24"/>
                  <a:pt x="72" y="24"/>
                  <a:pt x="72" y="24"/>
                </a:cubicBezTo>
                <a:cubicBezTo>
                  <a:pt x="74" y="24"/>
                  <a:pt x="76" y="22"/>
                  <a:pt x="76" y="20"/>
                </a:cubicBezTo>
                <a:cubicBezTo>
                  <a:pt x="76" y="18"/>
                  <a:pt x="74" y="16"/>
                  <a:pt x="72" y="16"/>
                </a:cubicBezTo>
                <a:cubicBezTo>
                  <a:pt x="44" y="16"/>
                  <a:pt x="44" y="16"/>
                  <a:pt x="44" y="16"/>
                </a:cubicBezTo>
                <a:cubicBezTo>
                  <a:pt x="42" y="16"/>
                  <a:pt x="41" y="17"/>
                  <a:pt x="40" y="18"/>
                </a:cubicBezTo>
                <a:cubicBezTo>
                  <a:pt x="40" y="18"/>
                  <a:pt x="40" y="18"/>
                  <a:pt x="40" y="18"/>
                </a:cubicBezTo>
                <a:cubicBezTo>
                  <a:pt x="0" y="98"/>
                  <a:pt x="0" y="98"/>
                  <a:pt x="0" y="98"/>
                </a:cubicBezTo>
                <a:cubicBezTo>
                  <a:pt x="0" y="98"/>
                  <a:pt x="0" y="98"/>
                  <a:pt x="0" y="98"/>
                </a:cubicBezTo>
                <a:cubicBezTo>
                  <a:pt x="0" y="99"/>
                  <a:pt x="0" y="99"/>
                  <a:pt x="0" y="100"/>
                </a:cubicBezTo>
                <a:cubicBezTo>
                  <a:pt x="0" y="156"/>
                  <a:pt x="0" y="156"/>
                  <a:pt x="0" y="156"/>
                </a:cubicBezTo>
                <a:cubicBezTo>
                  <a:pt x="0" y="158"/>
                  <a:pt x="2" y="160"/>
                  <a:pt x="4" y="160"/>
                </a:cubicBezTo>
                <a:cubicBezTo>
                  <a:pt x="172" y="160"/>
                  <a:pt x="172" y="160"/>
                  <a:pt x="172" y="160"/>
                </a:cubicBezTo>
                <a:cubicBezTo>
                  <a:pt x="174" y="160"/>
                  <a:pt x="176" y="158"/>
                  <a:pt x="176" y="156"/>
                </a:cubicBezTo>
                <a:cubicBezTo>
                  <a:pt x="176" y="100"/>
                  <a:pt x="176" y="100"/>
                  <a:pt x="176" y="100"/>
                </a:cubicBezTo>
                <a:cubicBezTo>
                  <a:pt x="176" y="99"/>
                  <a:pt x="176" y="99"/>
                  <a:pt x="176" y="98"/>
                </a:cubicBezTo>
                <a:moveTo>
                  <a:pt x="168" y="152"/>
                </a:moveTo>
                <a:cubicBezTo>
                  <a:pt x="8" y="152"/>
                  <a:pt x="8" y="152"/>
                  <a:pt x="8" y="152"/>
                </a:cubicBezTo>
                <a:cubicBezTo>
                  <a:pt x="8" y="104"/>
                  <a:pt x="8" y="104"/>
                  <a:pt x="8" y="104"/>
                </a:cubicBezTo>
                <a:cubicBezTo>
                  <a:pt x="56" y="104"/>
                  <a:pt x="56" y="104"/>
                  <a:pt x="56" y="104"/>
                </a:cubicBezTo>
                <a:cubicBezTo>
                  <a:pt x="58" y="120"/>
                  <a:pt x="72" y="132"/>
                  <a:pt x="88" y="132"/>
                </a:cubicBezTo>
                <a:cubicBezTo>
                  <a:pt x="104" y="132"/>
                  <a:pt x="118" y="120"/>
                  <a:pt x="120" y="104"/>
                </a:cubicBezTo>
                <a:cubicBezTo>
                  <a:pt x="168" y="104"/>
                  <a:pt x="168" y="104"/>
                  <a:pt x="168" y="104"/>
                </a:cubicBezTo>
                <a:lnTo>
                  <a:pt x="168" y="1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513"/>
          <p:cNvSpPr>
            <a:spLocks noEditPoints="1"/>
          </p:cNvSpPr>
          <p:nvPr/>
        </p:nvSpPr>
        <p:spPr bwMode="auto">
          <a:xfrm>
            <a:off x="7951256" y="5392697"/>
            <a:ext cx="419082" cy="453224"/>
          </a:xfrm>
          <a:custGeom>
            <a:avLst/>
            <a:gdLst>
              <a:gd name="T0" fmla="*/ 168 w 180"/>
              <a:gd name="T1" fmla="*/ 0 h 176"/>
              <a:gd name="T2" fmla="*/ 55 w 180"/>
              <a:gd name="T3" fmla="*/ 64 h 176"/>
              <a:gd name="T4" fmla="*/ 40 w 180"/>
              <a:gd name="T5" fmla="*/ 98 h 176"/>
              <a:gd name="T6" fmla="*/ 72 w 180"/>
              <a:gd name="T7" fmla="*/ 136 h 176"/>
              <a:gd name="T8" fmla="*/ 89 w 180"/>
              <a:gd name="T9" fmla="*/ 166 h 176"/>
              <a:gd name="T10" fmla="*/ 140 w 180"/>
              <a:gd name="T11" fmla="*/ 92 h 176"/>
              <a:gd name="T12" fmla="*/ 104 w 180"/>
              <a:gd name="T13" fmla="*/ 119 h 176"/>
              <a:gd name="T14" fmla="*/ 85 w 180"/>
              <a:gd name="T15" fmla="*/ 131 h 176"/>
              <a:gd name="T16" fmla="*/ 77 w 180"/>
              <a:gd name="T17" fmla="*/ 128 h 176"/>
              <a:gd name="T18" fmla="*/ 55 w 180"/>
              <a:gd name="T19" fmla="*/ 121 h 176"/>
              <a:gd name="T20" fmla="*/ 45 w 180"/>
              <a:gd name="T21" fmla="*/ 91 h 176"/>
              <a:gd name="T22" fmla="*/ 57 w 180"/>
              <a:gd name="T23" fmla="*/ 72 h 176"/>
              <a:gd name="T24" fmla="*/ 104 w 180"/>
              <a:gd name="T25" fmla="*/ 118 h 176"/>
              <a:gd name="T26" fmla="*/ 134 w 180"/>
              <a:gd name="T27" fmla="*/ 87 h 176"/>
              <a:gd name="T28" fmla="*/ 110 w 180"/>
              <a:gd name="T29" fmla="*/ 112 h 176"/>
              <a:gd name="T30" fmla="*/ 82 w 180"/>
              <a:gd name="T31" fmla="*/ 49 h 176"/>
              <a:gd name="T32" fmla="*/ 168 w 180"/>
              <a:gd name="T33" fmla="*/ 8 h 176"/>
              <a:gd name="T34" fmla="*/ 31 w 180"/>
              <a:gd name="T35" fmla="*/ 98 h 176"/>
              <a:gd name="T36" fmla="*/ 78 w 180"/>
              <a:gd name="T37" fmla="*/ 145 h 176"/>
              <a:gd name="T38" fmla="*/ 31 w 180"/>
              <a:gd name="T39" fmla="*/ 98 h 176"/>
              <a:gd name="T40" fmla="*/ 29 w 180"/>
              <a:gd name="T41" fmla="*/ 125 h 176"/>
              <a:gd name="T42" fmla="*/ 51 w 180"/>
              <a:gd name="T43" fmla="*/ 147 h 176"/>
              <a:gd name="T44" fmla="*/ 84 w 180"/>
              <a:gd name="T45" fmla="*/ 64 h 176"/>
              <a:gd name="T46" fmla="*/ 84 w 180"/>
              <a:gd name="T47" fmla="*/ 72 h 176"/>
              <a:gd name="T48" fmla="*/ 84 w 180"/>
              <a:gd name="T49" fmla="*/ 64 h 176"/>
              <a:gd name="T50" fmla="*/ 112 w 180"/>
              <a:gd name="T51" fmla="*/ 92 h 176"/>
              <a:gd name="T52" fmla="*/ 104 w 180"/>
              <a:gd name="T53" fmla="*/ 92 h 176"/>
              <a:gd name="T54" fmla="*/ 132 w 180"/>
              <a:gd name="T55" fmla="*/ 56 h 176"/>
              <a:gd name="T56" fmla="*/ 132 w 180"/>
              <a:gd name="T57" fmla="*/ 32 h 176"/>
              <a:gd name="T58" fmla="*/ 132 w 180"/>
              <a:gd name="T59" fmla="*/ 56 h 176"/>
              <a:gd name="T60" fmla="*/ 136 w 180"/>
              <a:gd name="T61" fmla="*/ 44 h 176"/>
              <a:gd name="T62" fmla="*/ 128 w 180"/>
              <a:gd name="T63" fmla="*/ 44 h 176"/>
              <a:gd name="T64" fmla="*/ 96 w 180"/>
              <a:gd name="T65" fmla="*/ 84 h 176"/>
              <a:gd name="T66" fmla="*/ 96 w 180"/>
              <a:gd name="T67" fmla="*/ 76 h 176"/>
              <a:gd name="T68" fmla="*/ 96 w 180"/>
              <a:gd name="T69"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176">
                <a:moveTo>
                  <a:pt x="175" y="1"/>
                </a:moveTo>
                <a:cubicBezTo>
                  <a:pt x="174" y="0"/>
                  <a:pt x="171" y="0"/>
                  <a:pt x="168" y="0"/>
                </a:cubicBezTo>
                <a:cubicBezTo>
                  <a:pt x="151" y="0"/>
                  <a:pt x="107" y="12"/>
                  <a:pt x="84" y="36"/>
                </a:cubicBezTo>
                <a:cubicBezTo>
                  <a:pt x="78" y="41"/>
                  <a:pt x="60" y="58"/>
                  <a:pt x="55" y="64"/>
                </a:cubicBezTo>
                <a:cubicBezTo>
                  <a:pt x="41" y="68"/>
                  <a:pt x="21" y="76"/>
                  <a:pt x="10" y="87"/>
                </a:cubicBezTo>
                <a:cubicBezTo>
                  <a:pt x="10" y="87"/>
                  <a:pt x="24" y="87"/>
                  <a:pt x="40" y="98"/>
                </a:cubicBezTo>
                <a:cubicBezTo>
                  <a:pt x="38" y="107"/>
                  <a:pt x="41" y="118"/>
                  <a:pt x="50" y="126"/>
                </a:cubicBezTo>
                <a:cubicBezTo>
                  <a:pt x="56" y="133"/>
                  <a:pt x="64" y="136"/>
                  <a:pt x="72" y="136"/>
                </a:cubicBezTo>
                <a:cubicBezTo>
                  <a:pt x="74" y="136"/>
                  <a:pt x="76" y="136"/>
                  <a:pt x="79" y="136"/>
                </a:cubicBezTo>
                <a:cubicBezTo>
                  <a:pt x="89" y="152"/>
                  <a:pt x="89" y="166"/>
                  <a:pt x="89" y="166"/>
                </a:cubicBezTo>
                <a:cubicBezTo>
                  <a:pt x="100" y="155"/>
                  <a:pt x="108" y="135"/>
                  <a:pt x="112" y="121"/>
                </a:cubicBezTo>
                <a:cubicBezTo>
                  <a:pt x="118" y="116"/>
                  <a:pt x="135" y="98"/>
                  <a:pt x="140" y="92"/>
                </a:cubicBezTo>
                <a:cubicBezTo>
                  <a:pt x="168" y="64"/>
                  <a:pt x="180" y="7"/>
                  <a:pt x="175" y="1"/>
                </a:cubicBezTo>
                <a:moveTo>
                  <a:pt x="104" y="119"/>
                </a:moveTo>
                <a:cubicBezTo>
                  <a:pt x="101" y="129"/>
                  <a:pt x="97" y="139"/>
                  <a:pt x="93" y="147"/>
                </a:cubicBezTo>
                <a:cubicBezTo>
                  <a:pt x="91" y="142"/>
                  <a:pt x="89" y="137"/>
                  <a:pt x="85" y="131"/>
                </a:cubicBezTo>
                <a:cubicBezTo>
                  <a:pt x="84" y="129"/>
                  <a:pt x="81" y="128"/>
                  <a:pt x="79" y="128"/>
                </a:cubicBezTo>
                <a:cubicBezTo>
                  <a:pt x="78" y="128"/>
                  <a:pt x="77" y="128"/>
                  <a:pt x="77" y="128"/>
                </a:cubicBezTo>
                <a:cubicBezTo>
                  <a:pt x="75" y="128"/>
                  <a:pt x="73" y="128"/>
                  <a:pt x="72" y="128"/>
                </a:cubicBezTo>
                <a:cubicBezTo>
                  <a:pt x="66" y="128"/>
                  <a:pt x="60" y="126"/>
                  <a:pt x="55" y="121"/>
                </a:cubicBezTo>
                <a:cubicBezTo>
                  <a:pt x="49" y="114"/>
                  <a:pt x="46" y="107"/>
                  <a:pt x="48" y="99"/>
                </a:cubicBezTo>
                <a:cubicBezTo>
                  <a:pt x="49" y="96"/>
                  <a:pt x="48" y="93"/>
                  <a:pt x="45" y="91"/>
                </a:cubicBezTo>
                <a:cubicBezTo>
                  <a:pt x="39" y="87"/>
                  <a:pt x="34" y="85"/>
                  <a:pt x="29" y="83"/>
                </a:cubicBezTo>
                <a:cubicBezTo>
                  <a:pt x="37" y="79"/>
                  <a:pt x="47" y="75"/>
                  <a:pt x="57" y="72"/>
                </a:cubicBezTo>
                <a:cubicBezTo>
                  <a:pt x="58" y="72"/>
                  <a:pt x="58" y="72"/>
                  <a:pt x="58" y="72"/>
                </a:cubicBezTo>
                <a:cubicBezTo>
                  <a:pt x="104" y="118"/>
                  <a:pt x="104" y="118"/>
                  <a:pt x="104" y="118"/>
                </a:cubicBezTo>
                <a:cubicBezTo>
                  <a:pt x="104" y="118"/>
                  <a:pt x="104" y="118"/>
                  <a:pt x="104" y="119"/>
                </a:cubicBezTo>
                <a:moveTo>
                  <a:pt x="134" y="87"/>
                </a:moveTo>
                <a:cubicBezTo>
                  <a:pt x="133" y="88"/>
                  <a:pt x="130" y="91"/>
                  <a:pt x="128" y="94"/>
                </a:cubicBezTo>
                <a:cubicBezTo>
                  <a:pt x="122" y="99"/>
                  <a:pt x="114" y="108"/>
                  <a:pt x="110" y="112"/>
                </a:cubicBezTo>
                <a:cubicBezTo>
                  <a:pt x="64" y="66"/>
                  <a:pt x="64" y="66"/>
                  <a:pt x="64" y="66"/>
                </a:cubicBezTo>
                <a:cubicBezTo>
                  <a:pt x="68" y="62"/>
                  <a:pt x="77" y="54"/>
                  <a:pt x="82" y="49"/>
                </a:cubicBezTo>
                <a:cubicBezTo>
                  <a:pt x="85" y="46"/>
                  <a:pt x="88" y="43"/>
                  <a:pt x="89" y="42"/>
                </a:cubicBezTo>
                <a:cubicBezTo>
                  <a:pt x="111" y="20"/>
                  <a:pt x="152" y="8"/>
                  <a:pt x="168" y="8"/>
                </a:cubicBezTo>
                <a:cubicBezTo>
                  <a:pt x="168" y="21"/>
                  <a:pt x="157" y="64"/>
                  <a:pt x="134" y="87"/>
                </a:cubicBezTo>
                <a:moveTo>
                  <a:pt x="31" y="98"/>
                </a:moveTo>
                <a:cubicBezTo>
                  <a:pt x="0" y="176"/>
                  <a:pt x="0" y="176"/>
                  <a:pt x="0" y="176"/>
                </a:cubicBezTo>
                <a:cubicBezTo>
                  <a:pt x="78" y="145"/>
                  <a:pt x="78" y="145"/>
                  <a:pt x="78" y="145"/>
                </a:cubicBezTo>
                <a:cubicBezTo>
                  <a:pt x="76" y="145"/>
                  <a:pt x="75" y="145"/>
                  <a:pt x="74" y="145"/>
                </a:cubicBezTo>
                <a:cubicBezTo>
                  <a:pt x="50" y="145"/>
                  <a:pt x="28" y="122"/>
                  <a:pt x="31" y="98"/>
                </a:cubicBezTo>
                <a:moveTo>
                  <a:pt x="14" y="162"/>
                </a:moveTo>
                <a:cubicBezTo>
                  <a:pt x="29" y="125"/>
                  <a:pt x="29" y="125"/>
                  <a:pt x="29" y="125"/>
                </a:cubicBezTo>
                <a:cubicBezTo>
                  <a:pt x="31" y="129"/>
                  <a:pt x="33" y="132"/>
                  <a:pt x="36" y="136"/>
                </a:cubicBezTo>
                <a:cubicBezTo>
                  <a:pt x="40" y="140"/>
                  <a:pt x="45" y="144"/>
                  <a:pt x="51" y="147"/>
                </a:cubicBezTo>
                <a:lnTo>
                  <a:pt x="14" y="162"/>
                </a:lnTo>
                <a:close/>
                <a:moveTo>
                  <a:pt x="84" y="64"/>
                </a:moveTo>
                <a:cubicBezTo>
                  <a:pt x="82" y="64"/>
                  <a:pt x="80" y="66"/>
                  <a:pt x="80" y="68"/>
                </a:cubicBezTo>
                <a:cubicBezTo>
                  <a:pt x="80" y="70"/>
                  <a:pt x="82" y="72"/>
                  <a:pt x="84" y="72"/>
                </a:cubicBezTo>
                <a:cubicBezTo>
                  <a:pt x="86" y="72"/>
                  <a:pt x="88" y="70"/>
                  <a:pt x="88" y="68"/>
                </a:cubicBezTo>
                <a:cubicBezTo>
                  <a:pt x="88" y="66"/>
                  <a:pt x="86" y="64"/>
                  <a:pt x="84" y="64"/>
                </a:cubicBezTo>
                <a:moveTo>
                  <a:pt x="108" y="96"/>
                </a:moveTo>
                <a:cubicBezTo>
                  <a:pt x="110" y="96"/>
                  <a:pt x="112" y="94"/>
                  <a:pt x="112" y="92"/>
                </a:cubicBezTo>
                <a:cubicBezTo>
                  <a:pt x="112" y="90"/>
                  <a:pt x="110" y="88"/>
                  <a:pt x="108" y="88"/>
                </a:cubicBezTo>
                <a:cubicBezTo>
                  <a:pt x="106" y="88"/>
                  <a:pt x="104" y="90"/>
                  <a:pt x="104" y="92"/>
                </a:cubicBezTo>
                <a:cubicBezTo>
                  <a:pt x="104" y="94"/>
                  <a:pt x="106" y="96"/>
                  <a:pt x="108" y="96"/>
                </a:cubicBezTo>
                <a:moveTo>
                  <a:pt x="132" y="56"/>
                </a:moveTo>
                <a:cubicBezTo>
                  <a:pt x="139" y="56"/>
                  <a:pt x="144" y="51"/>
                  <a:pt x="144" y="44"/>
                </a:cubicBezTo>
                <a:cubicBezTo>
                  <a:pt x="144" y="37"/>
                  <a:pt x="139" y="32"/>
                  <a:pt x="132" y="32"/>
                </a:cubicBezTo>
                <a:cubicBezTo>
                  <a:pt x="125" y="32"/>
                  <a:pt x="120" y="37"/>
                  <a:pt x="120" y="44"/>
                </a:cubicBezTo>
                <a:cubicBezTo>
                  <a:pt x="120" y="51"/>
                  <a:pt x="125" y="56"/>
                  <a:pt x="132" y="56"/>
                </a:cubicBezTo>
                <a:moveTo>
                  <a:pt x="132" y="40"/>
                </a:moveTo>
                <a:cubicBezTo>
                  <a:pt x="134" y="40"/>
                  <a:pt x="136" y="42"/>
                  <a:pt x="136" y="44"/>
                </a:cubicBezTo>
                <a:cubicBezTo>
                  <a:pt x="136" y="46"/>
                  <a:pt x="134" y="48"/>
                  <a:pt x="132" y="48"/>
                </a:cubicBezTo>
                <a:cubicBezTo>
                  <a:pt x="130" y="48"/>
                  <a:pt x="128" y="46"/>
                  <a:pt x="128" y="44"/>
                </a:cubicBezTo>
                <a:cubicBezTo>
                  <a:pt x="128" y="42"/>
                  <a:pt x="130" y="40"/>
                  <a:pt x="132" y="40"/>
                </a:cubicBezTo>
                <a:moveTo>
                  <a:pt x="96" y="84"/>
                </a:moveTo>
                <a:cubicBezTo>
                  <a:pt x="98" y="84"/>
                  <a:pt x="100" y="82"/>
                  <a:pt x="100" y="80"/>
                </a:cubicBezTo>
                <a:cubicBezTo>
                  <a:pt x="100" y="78"/>
                  <a:pt x="98" y="76"/>
                  <a:pt x="96" y="76"/>
                </a:cubicBezTo>
                <a:cubicBezTo>
                  <a:pt x="94" y="76"/>
                  <a:pt x="92" y="78"/>
                  <a:pt x="92" y="80"/>
                </a:cubicBezTo>
                <a:cubicBezTo>
                  <a:pt x="92" y="82"/>
                  <a:pt x="94" y="84"/>
                  <a:pt x="96" y="8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49"/>
          <p:cNvSpPr>
            <a:spLocks noEditPoints="1"/>
          </p:cNvSpPr>
          <p:nvPr/>
        </p:nvSpPr>
        <p:spPr bwMode="auto">
          <a:xfrm>
            <a:off x="7909380" y="4053531"/>
            <a:ext cx="419082" cy="343810"/>
          </a:xfrm>
          <a:custGeom>
            <a:avLst/>
            <a:gdLst>
              <a:gd name="T0" fmla="*/ 132 w 176"/>
              <a:gd name="T1" fmla="*/ 104 h 144"/>
              <a:gd name="T2" fmla="*/ 144 w 176"/>
              <a:gd name="T3" fmla="*/ 92 h 144"/>
              <a:gd name="T4" fmla="*/ 132 w 176"/>
              <a:gd name="T5" fmla="*/ 80 h 144"/>
              <a:gd name="T6" fmla="*/ 120 w 176"/>
              <a:gd name="T7" fmla="*/ 92 h 144"/>
              <a:gd name="T8" fmla="*/ 132 w 176"/>
              <a:gd name="T9" fmla="*/ 104 h 144"/>
              <a:gd name="T10" fmla="*/ 132 w 176"/>
              <a:gd name="T11" fmla="*/ 88 h 144"/>
              <a:gd name="T12" fmla="*/ 136 w 176"/>
              <a:gd name="T13" fmla="*/ 92 h 144"/>
              <a:gd name="T14" fmla="*/ 132 w 176"/>
              <a:gd name="T15" fmla="*/ 96 h 144"/>
              <a:gd name="T16" fmla="*/ 128 w 176"/>
              <a:gd name="T17" fmla="*/ 92 h 144"/>
              <a:gd name="T18" fmla="*/ 132 w 176"/>
              <a:gd name="T19" fmla="*/ 88 h 144"/>
              <a:gd name="T20" fmla="*/ 160 w 176"/>
              <a:gd name="T21" fmla="*/ 16 h 144"/>
              <a:gd name="T22" fmla="*/ 88 w 176"/>
              <a:gd name="T23" fmla="*/ 16 h 144"/>
              <a:gd name="T24" fmla="*/ 56 w 176"/>
              <a:gd name="T25" fmla="*/ 0 h 144"/>
              <a:gd name="T26" fmla="*/ 16 w 176"/>
              <a:gd name="T27" fmla="*/ 0 h 144"/>
              <a:gd name="T28" fmla="*/ 0 w 176"/>
              <a:gd name="T29" fmla="*/ 16 h 144"/>
              <a:gd name="T30" fmla="*/ 0 w 176"/>
              <a:gd name="T31" fmla="*/ 128 h 144"/>
              <a:gd name="T32" fmla="*/ 16 w 176"/>
              <a:gd name="T33" fmla="*/ 144 h 144"/>
              <a:gd name="T34" fmla="*/ 160 w 176"/>
              <a:gd name="T35" fmla="*/ 144 h 144"/>
              <a:gd name="T36" fmla="*/ 176 w 176"/>
              <a:gd name="T37" fmla="*/ 128 h 144"/>
              <a:gd name="T38" fmla="*/ 176 w 176"/>
              <a:gd name="T39" fmla="*/ 32 h 144"/>
              <a:gd name="T40" fmla="*/ 160 w 176"/>
              <a:gd name="T41" fmla="*/ 16 h 144"/>
              <a:gd name="T42" fmla="*/ 168 w 176"/>
              <a:gd name="T43" fmla="*/ 128 h 144"/>
              <a:gd name="T44" fmla="*/ 160 w 176"/>
              <a:gd name="T45" fmla="*/ 136 h 144"/>
              <a:gd name="T46" fmla="*/ 16 w 176"/>
              <a:gd name="T47" fmla="*/ 136 h 144"/>
              <a:gd name="T48" fmla="*/ 8 w 176"/>
              <a:gd name="T49" fmla="*/ 128 h 144"/>
              <a:gd name="T50" fmla="*/ 8 w 176"/>
              <a:gd name="T51" fmla="*/ 48 h 144"/>
              <a:gd name="T52" fmla="*/ 168 w 176"/>
              <a:gd name="T53" fmla="*/ 48 h 144"/>
              <a:gd name="T54" fmla="*/ 168 w 176"/>
              <a:gd name="T55" fmla="*/ 128 h 144"/>
              <a:gd name="T56" fmla="*/ 168 w 176"/>
              <a:gd name="T57" fmla="*/ 40 h 144"/>
              <a:gd name="T58" fmla="*/ 8 w 176"/>
              <a:gd name="T59" fmla="*/ 40 h 144"/>
              <a:gd name="T60" fmla="*/ 8 w 176"/>
              <a:gd name="T61" fmla="*/ 16 h 144"/>
              <a:gd name="T62" fmla="*/ 16 w 176"/>
              <a:gd name="T63" fmla="*/ 8 h 144"/>
              <a:gd name="T64" fmla="*/ 56 w 176"/>
              <a:gd name="T65" fmla="*/ 8 h 144"/>
              <a:gd name="T66" fmla="*/ 88 w 176"/>
              <a:gd name="T67" fmla="*/ 24 h 144"/>
              <a:gd name="T68" fmla="*/ 160 w 176"/>
              <a:gd name="T69" fmla="*/ 24 h 144"/>
              <a:gd name="T70" fmla="*/ 168 w 176"/>
              <a:gd name="T71" fmla="*/ 32 h 144"/>
              <a:gd name="T72" fmla="*/ 168 w 176"/>
              <a:gd name="T73" fmla="*/ 40 h 144"/>
              <a:gd name="T74" fmla="*/ 44 w 176"/>
              <a:gd name="T75" fmla="*/ 104 h 144"/>
              <a:gd name="T76" fmla="*/ 56 w 176"/>
              <a:gd name="T77" fmla="*/ 92 h 144"/>
              <a:gd name="T78" fmla="*/ 44 w 176"/>
              <a:gd name="T79" fmla="*/ 80 h 144"/>
              <a:gd name="T80" fmla="*/ 32 w 176"/>
              <a:gd name="T81" fmla="*/ 92 h 144"/>
              <a:gd name="T82" fmla="*/ 44 w 176"/>
              <a:gd name="T83" fmla="*/ 104 h 144"/>
              <a:gd name="T84" fmla="*/ 44 w 176"/>
              <a:gd name="T85" fmla="*/ 88 h 144"/>
              <a:gd name="T86" fmla="*/ 48 w 176"/>
              <a:gd name="T87" fmla="*/ 92 h 144"/>
              <a:gd name="T88" fmla="*/ 44 w 176"/>
              <a:gd name="T89" fmla="*/ 96 h 144"/>
              <a:gd name="T90" fmla="*/ 40 w 176"/>
              <a:gd name="T91" fmla="*/ 92 h 144"/>
              <a:gd name="T92" fmla="*/ 44 w 176"/>
              <a:gd name="T93" fmla="*/ 88 h 144"/>
              <a:gd name="T94" fmla="*/ 88 w 176"/>
              <a:gd name="T95" fmla="*/ 104 h 144"/>
              <a:gd name="T96" fmla="*/ 100 w 176"/>
              <a:gd name="T97" fmla="*/ 92 h 144"/>
              <a:gd name="T98" fmla="*/ 88 w 176"/>
              <a:gd name="T99" fmla="*/ 80 h 144"/>
              <a:gd name="T100" fmla="*/ 76 w 176"/>
              <a:gd name="T101" fmla="*/ 92 h 144"/>
              <a:gd name="T102" fmla="*/ 88 w 176"/>
              <a:gd name="T103" fmla="*/ 104 h 144"/>
              <a:gd name="T104" fmla="*/ 88 w 176"/>
              <a:gd name="T105" fmla="*/ 88 h 144"/>
              <a:gd name="T106" fmla="*/ 92 w 176"/>
              <a:gd name="T107" fmla="*/ 92 h 144"/>
              <a:gd name="T108" fmla="*/ 88 w 176"/>
              <a:gd name="T109" fmla="*/ 96 h 144"/>
              <a:gd name="T110" fmla="*/ 84 w 176"/>
              <a:gd name="T111" fmla="*/ 92 h 144"/>
              <a:gd name="T112" fmla="*/ 88 w 176"/>
              <a:gd name="T113" fmla="*/ 8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44">
                <a:moveTo>
                  <a:pt x="132" y="104"/>
                </a:moveTo>
                <a:cubicBezTo>
                  <a:pt x="139" y="104"/>
                  <a:pt x="144" y="99"/>
                  <a:pt x="144" y="92"/>
                </a:cubicBezTo>
                <a:cubicBezTo>
                  <a:pt x="144" y="85"/>
                  <a:pt x="139" y="80"/>
                  <a:pt x="132" y="80"/>
                </a:cubicBezTo>
                <a:cubicBezTo>
                  <a:pt x="125" y="80"/>
                  <a:pt x="120" y="85"/>
                  <a:pt x="120" y="92"/>
                </a:cubicBezTo>
                <a:cubicBezTo>
                  <a:pt x="120" y="99"/>
                  <a:pt x="125" y="104"/>
                  <a:pt x="132" y="104"/>
                </a:cubicBezTo>
                <a:moveTo>
                  <a:pt x="132" y="88"/>
                </a:moveTo>
                <a:cubicBezTo>
                  <a:pt x="134" y="88"/>
                  <a:pt x="136" y="90"/>
                  <a:pt x="136" y="92"/>
                </a:cubicBezTo>
                <a:cubicBezTo>
                  <a:pt x="136" y="94"/>
                  <a:pt x="134" y="96"/>
                  <a:pt x="132" y="96"/>
                </a:cubicBezTo>
                <a:cubicBezTo>
                  <a:pt x="130" y="96"/>
                  <a:pt x="128" y="94"/>
                  <a:pt x="128" y="92"/>
                </a:cubicBezTo>
                <a:cubicBezTo>
                  <a:pt x="128" y="90"/>
                  <a:pt x="130" y="88"/>
                  <a:pt x="132" y="88"/>
                </a:cubicBezTo>
                <a:moveTo>
                  <a:pt x="160" y="16"/>
                </a:moveTo>
                <a:cubicBezTo>
                  <a:pt x="88" y="16"/>
                  <a:pt x="88" y="16"/>
                  <a:pt x="88" y="16"/>
                </a:cubicBezTo>
                <a:cubicBezTo>
                  <a:pt x="72" y="16"/>
                  <a:pt x="72" y="0"/>
                  <a:pt x="56" y="0"/>
                </a:cubicBezTo>
                <a:cubicBezTo>
                  <a:pt x="16" y="0"/>
                  <a:pt x="16" y="0"/>
                  <a:pt x="16" y="0"/>
                </a:cubicBezTo>
                <a:cubicBezTo>
                  <a:pt x="7" y="0"/>
                  <a:pt x="0" y="7"/>
                  <a:pt x="0" y="16"/>
                </a:cubicBezTo>
                <a:cubicBezTo>
                  <a:pt x="0" y="128"/>
                  <a:pt x="0" y="128"/>
                  <a:pt x="0" y="128"/>
                </a:cubicBezTo>
                <a:cubicBezTo>
                  <a:pt x="0" y="137"/>
                  <a:pt x="7" y="144"/>
                  <a:pt x="16" y="144"/>
                </a:cubicBezTo>
                <a:cubicBezTo>
                  <a:pt x="160" y="144"/>
                  <a:pt x="160" y="144"/>
                  <a:pt x="160" y="144"/>
                </a:cubicBezTo>
                <a:cubicBezTo>
                  <a:pt x="169" y="144"/>
                  <a:pt x="176" y="137"/>
                  <a:pt x="176" y="128"/>
                </a:cubicBezTo>
                <a:cubicBezTo>
                  <a:pt x="176" y="32"/>
                  <a:pt x="176" y="32"/>
                  <a:pt x="176" y="32"/>
                </a:cubicBezTo>
                <a:cubicBezTo>
                  <a:pt x="176" y="23"/>
                  <a:pt x="169" y="16"/>
                  <a:pt x="160" y="16"/>
                </a:cubicBezTo>
                <a:moveTo>
                  <a:pt x="168" y="128"/>
                </a:moveTo>
                <a:cubicBezTo>
                  <a:pt x="168" y="132"/>
                  <a:pt x="164" y="136"/>
                  <a:pt x="160" y="136"/>
                </a:cubicBezTo>
                <a:cubicBezTo>
                  <a:pt x="16" y="136"/>
                  <a:pt x="16" y="136"/>
                  <a:pt x="16" y="136"/>
                </a:cubicBezTo>
                <a:cubicBezTo>
                  <a:pt x="12" y="136"/>
                  <a:pt x="8" y="132"/>
                  <a:pt x="8" y="128"/>
                </a:cubicBezTo>
                <a:cubicBezTo>
                  <a:pt x="8" y="48"/>
                  <a:pt x="8" y="48"/>
                  <a:pt x="8" y="48"/>
                </a:cubicBezTo>
                <a:cubicBezTo>
                  <a:pt x="168" y="48"/>
                  <a:pt x="168" y="48"/>
                  <a:pt x="168" y="48"/>
                </a:cubicBezTo>
                <a:lnTo>
                  <a:pt x="168" y="128"/>
                </a:lnTo>
                <a:close/>
                <a:moveTo>
                  <a:pt x="168" y="40"/>
                </a:moveTo>
                <a:cubicBezTo>
                  <a:pt x="8" y="40"/>
                  <a:pt x="8" y="40"/>
                  <a:pt x="8" y="40"/>
                </a:cubicBezTo>
                <a:cubicBezTo>
                  <a:pt x="8" y="16"/>
                  <a:pt x="8" y="16"/>
                  <a:pt x="8" y="16"/>
                </a:cubicBezTo>
                <a:cubicBezTo>
                  <a:pt x="8" y="12"/>
                  <a:pt x="12" y="8"/>
                  <a:pt x="16" y="8"/>
                </a:cubicBezTo>
                <a:cubicBezTo>
                  <a:pt x="56" y="8"/>
                  <a:pt x="56" y="8"/>
                  <a:pt x="56" y="8"/>
                </a:cubicBezTo>
                <a:cubicBezTo>
                  <a:pt x="68" y="8"/>
                  <a:pt x="68" y="24"/>
                  <a:pt x="88" y="24"/>
                </a:cubicBezTo>
                <a:cubicBezTo>
                  <a:pt x="160" y="24"/>
                  <a:pt x="160" y="24"/>
                  <a:pt x="160" y="24"/>
                </a:cubicBezTo>
                <a:cubicBezTo>
                  <a:pt x="164" y="24"/>
                  <a:pt x="168" y="28"/>
                  <a:pt x="168" y="32"/>
                </a:cubicBezTo>
                <a:lnTo>
                  <a:pt x="168" y="40"/>
                </a:lnTo>
                <a:close/>
                <a:moveTo>
                  <a:pt x="44" y="104"/>
                </a:moveTo>
                <a:cubicBezTo>
                  <a:pt x="51" y="104"/>
                  <a:pt x="56" y="99"/>
                  <a:pt x="56" y="92"/>
                </a:cubicBezTo>
                <a:cubicBezTo>
                  <a:pt x="56" y="85"/>
                  <a:pt x="51" y="80"/>
                  <a:pt x="44" y="80"/>
                </a:cubicBezTo>
                <a:cubicBezTo>
                  <a:pt x="37" y="80"/>
                  <a:pt x="32" y="85"/>
                  <a:pt x="32" y="92"/>
                </a:cubicBezTo>
                <a:cubicBezTo>
                  <a:pt x="32" y="99"/>
                  <a:pt x="37" y="104"/>
                  <a:pt x="44" y="104"/>
                </a:cubicBezTo>
                <a:moveTo>
                  <a:pt x="44" y="88"/>
                </a:moveTo>
                <a:cubicBezTo>
                  <a:pt x="46" y="88"/>
                  <a:pt x="48" y="90"/>
                  <a:pt x="48" y="92"/>
                </a:cubicBezTo>
                <a:cubicBezTo>
                  <a:pt x="48" y="94"/>
                  <a:pt x="46" y="96"/>
                  <a:pt x="44" y="96"/>
                </a:cubicBezTo>
                <a:cubicBezTo>
                  <a:pt x="42" y="96"/>
                  <a:pt x="40" y="94"/>
                  <a:pt x="40" y="92"/>
                </a:cubicBezTo>
                <a:cubicBezTo>
                  <a:pt x="40" y="90"/>
                  <a:pt x="42" y="88"/>
                  <a:pt x="44" y="88"/>
                </a:cubicBezTo>
                <a:moveTo>
                  <a:pt x="88" y="104"/>
                </a:moveTo>
                <a:cubicBezTo>
                  <a:pt x="95" y="104"/>
                  <a:pt x="100" y="99"/>
                  <a:pt x="100" y="92"/>
                </a:cubicBezTo>
                <a:cubicBezTo>
                  <a:pt x="100" y="85"/>
                  <a:pt x="95" y="80"/>
                  <a:pt x="88" y="80"/>
                </a:cubicBezTo>
                <a:cubicBezTo>
                  <a:pt x="81" y="80"/>
                  <a:pt x="76" y="85"/>
                  <a:pt x="76" y="92"/>
                </a:cubicBezTo>
                <a:cubicBezTo>
                  <a:pt x="76" y="99"/>
                  <a:pt x="81" y="104"/>
                  <a:pt x="88" y="104"/>
                </a:cubicBezTo>
                <a:moveTo>
                  <a:pt x="88" y="88"/>
                </a:moveTo>
                <a:cubicBezTo>
                  <a:pt x="90" y="88"/>
                  <a:pt x="92" y="90"/>
                  <a:pt x="92" y="92"/>
                </a:cubicBezTo>
                <a:cubicBezTo>
                  <a:pt x="92" y="94"/>
                  <a:pt x="90" y="96"/>
                  <a:pt x="88" y="96"/>
                </a:cubicBezTo>
                <a:cubicBezTo>
                  <a:pt x="86" y="96"/>
                  <a:pt x="84" y="94"/>
                  <a:pt x="84" y="92"/>
                </a:cubicBezTo>
                <a:cubicBezTo>
                  <a:pt x="84" y="90"/>
                  <a:pt x="86" y="88"/>
                  <a:pt x="88" y="8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30"/>
          <p:cNvSpPr>
            <a:spLocks noEditPoints="1"/>
          </p:cNvSpPr>
          <p:nvPr/>
        </p:nvSpPr>
        <p:spPr bwMode="auto">
          <a:xfrm>
            <a:off x="7880524" y="1321350"/>
            <a:ext cx="432983" cy="435085"/>
          </a:xfrm>
          <a:custGeom>
            <a:avLst/>
            <a:gdLst>
              <a:gd name="T0" fmla="*/ 0 w 176"/>
              <a:gd name="T1" fmla="*/ 16 h 176"/>
              <a:gd name="T2" fmla="*/ 160 w 176"/>
              <a:gd name="T3" fmla="*/ 176 h 176"/>
              <a:gd name="T4" fmla="*/ 160 w 176"/>
              <a:gd name="T5" fmla="*/ 0 h 176"/>
              <a:gd name="T6" fmla="*/ 36 w 176"/>
              <a:gd name="T7" fmla="*/ 8 h 176"/>
              <a:gd name="T8" fmla="*/ 8 w 176"/>
              <a:gd name="T9" fmla="*/ 44 h 176"/>
              <a:gd name="T10" fmla="*/ 84 w 176"/>
              <a:gd name="T11" fmla="*/ 14 h 176"/>
              <a:gd name="T12" fmla="*/ 70 w 176"/>
              <a:gd name="T13" fmla="*/ 22 h 176"/>
              <a:gd name="T14" fmla="*/ 68 w 176"/>
              <a:gd name="T15" fmla="*/ 54 h 176"/>
              <a:gd name="T16" fmla="*/ 46 w 176"/>
              <a:gd name="T17" fmla="*/ 63 h 176"/>
              <a:gd name="T18" fmla="*/ 22 w 176"/>
              <a:gd name="T19" fmla="*/ 70 h 176"/>
              <a:gd name="T20" fmla="*/ 14 w 176"/>
              <a:gd name="T21" fmla="*/ 84 h 176"/>
              <a:gd name="T22" fmla="*/ 140 w 176"/>
              <a:gd name="T23" fmla="*/ 168 h 176"/>
              <a:gd name="T24" fmla="*/ 107 w 176"/>
              <a:gd name="T25" fmla="*/ 128 h 176"/>
              <a:gd name="T26" fmla="*/ 140 w 176"/>
              <a:gd name="T27" fmla="*/ 159 h 176"/>
              <a:gd name="T28" fmla="*/ 144 w 176"/>
              <a:gd name="T29" fmla="*/ 136 h 176"/>
              <a:gd name="T30" fmla="*/ 136 w 176"/>
              <a:gd name="T31" fmla="*/ 144 h 176"/>
              <a:gd name="T32" fmla="*/ 148 w 176"/>
              <a:gd name="T33" fmla="*/ 168 h 176"/>
              <a:gd name="T34" fmla="*/ 159 w 176"/>
              <a:gd name="T35" fmla="*/ 140 h 176"/>
              <a:gd name="T36" fmla="*/ 168 w 176"/>
              <a:gd name="T37" fmla="*/ 126 h 176"/>
              <a:gd name="T38" fmla="*/ 132 w 176"/>
              <a:gd name="T39" fmla="*/ 133 h 176"/>
              <a:gd name="T40" fmla="*/ 168 w 176"/>
              <a:gd name="T41" fmla="*/ 112 h 176"/>
              <a:gd name="T42" fmla="*/ 144 w 176"/>
              <a:gd name="T43" fmla="*/ 96 h 176"/>
              <a:gd name="T44" fmla="*/ 68 w 176"/>
              <a:gd name="T45" fmla="*/ 168 h 176"/>
              <a:gd name="T46" fmla="*/ 76 w 176"/>
              <a:gd name="T47" fmla="*/ 144 h 176"/>
              <a:gd name="T48" fmla="*/ 70 w 176"/>
              <a:gd name="T49" fmla="*/ 113 h 176"/>
              <a:gd name="T50" fmla="*/ 88 w 176"/>
              <a:gd name="T51" fmla="*/ 98 h 176"/>
              <a:gd name="T52" fmla="*/ 114 w 176"/>
              <a:gd name="T53" fmla="*/ 78 h 176"/>
              <a:gd name="T54" fmla="*/ 133 w 176"/>
              <a:gd name="T55" fmla="*/ 64 h 176"/>
              <a:gd name="T56" fmla="*/ 144 w 176"/>
              <a:gd name="T57" fmla="*/ 76 h 176"/>
              <a:gd name="T58" fmla="*/ 168 w 176"/>
              <a:gd name="T59" fmla="*/ 103 h 176"/>
              <a:gd name="T60" fmla="*/ 144 w 176"/>
              <a:gd name="T61" fmla="*/ 68 h 176"/>
              <a:gd name="T62" fmla="*/ 133 w 176"/>
              <a:gd name="T63" fmla="*/ 56 h 176"/>
              <a:gd name="T64" fmla="*/ 106 w 176"/>
              <a:gd name="T65" fmla="*/ 78 h 176"/>
              <a:gd name="T66" fmla="*/ 74 w 176"/>
              <a:gd name="T67" fmla="*/ 90 h 176"/>
              <a:gd name="T68" fmla="*/ 70 w 176"/>
              <a:gd name="T69" fmla="*/ 124 h 176"/>
              <a:gd name="T70" fmla="*/ 56 w 176"/>
              <a:gd name="T71" fmla="*/ 155 h 176"/>
              <a:gd name="T72" fmla="*/ 8 w 176"/>
              <a:gd name="T73" fmla="*/ 160 h 176"/>
              <a:gd name="T74" fmla="*/ 22 w 176"/>
              <a:gd name="T75" fmla="*/ 86 h 176"/>
              <a:gd name="T76" fmla="*/ 50 w 176"/>
              <a:gd name="T77" fmla="*/ 75 h 176"/>
              <a:gd name="T78" fmla="*/ 75 w 176"/>
              <a:gd name="T79" fmla="*/ 58 h 176"/>
              <a:gd name="T80" fmla="*/ 78 w 176"/>
              <a:gd name="T81" fmla="*/ 24 h 176"/>
              <a:gd name="T82" fmla="*/ 92 w 176"/>
              <a:gd name="T83" fmla="*/ 8 h 176"/>
              <a:gd name="T84" fmla="*/ 168 w 176"/>
              <a:gd name="T85" fmla="*/ 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8" y="16"/>
                </a:moveTo>
                <a:cubicBezTo>
                  <a:pt x="8" y="12"/>
                  <a:pt x="12" y="8"/>
                  <a:pt x="16" y="8"/>
                </a:cubicBezTo>
                <a:cubicBezTo>
                  <a:pt x="36" y="8"/>
                  <a:pt x="36" y="8"/>
                  <a:pt x="36" y="8"/>
                </a:cubicBezTo>
                <a:cubicBezTo>
                  <a:pt x="34" y="22"/>
                  <a:pt x="22" y="34"/>
                  <a:pt x="8" y="36"/>
                </a:cubicBezTo>
                <a:lnTo>
                  <a:pt x="8" y="16"/>
                </a:lnTo>
                <a:close/>
                <a:moveTo>
                  <a:pt x="8" y="44"/>
                </a:moveTo>
                <a:cubicBezTo>
                  <a:pt x="27" y="42"/>
                  <a:pt x="42" y="27"/>
                  <a:pt x="44" y="8"/>
                </a:cubicBezTo>
                <a:cubicBezTo>
                  <a:pt x="84" y="8"/>
                  <a:pt x="84" y="8"/>
                  <a:pt x="84" y="8"/>
                </a:cubicBezTo>
                <a:cubicBezTo>
                  <a:pt x="84" y="14"/>
                  <a:pt x="84" y="14"/>
                  <a:pt x="84" y="14"/>
                </a:cubicBezTo>
                <a:cubicBezTo>
                  <a:pt x="84" y="14"/>
                  <a:pt x="84" y="14"/>
                  <a:pt x="84" y="14"/>
                </a:cubicBezTo>
                <a:cubicBezTo>
                  <a:pt x="76" y="16"/>
                  <a:pt x="76" y="16"/>
                  <a:pt x="76" y="16"/>
                </a:cubicBezTo>
                <a:cubicBezTo>
                  <a:pt x="73" y="17"/>
                  <a:pt x="71" y="19"/>
                  <a:pt x="70" y="22"/>
                </a:cubicBezTo>
                <a:cubicBezTo>
                  <a:pt x="68" y="27"/>
                  <a:pt x="66" y="33"/>
                  <a:pt x="63" y="38"/>
                </a:cubicBezTo>
                <a:cubicBezTo>
                  <a:pt x="62" y="41"/>
                  <a:pt x="62" y="44"/>
                  <a:pt x="63" y="46"/>
                </a:cubicBezTo>
                <a:cubicBezTo>
                  <a:pt x="68" y="54"/>
                  <a:pt x="68" y="54"/>
                  <a:pt x="68" y="54"/>
                </a:cubicBezTo>
                <a:cubicBezTo>
                  <a:pt x="54" y="68"/>
                  <a:pt x="54" y="68"/>
                  <a:pt x="54" y="68"/>
                </a:cubicBezTo>
                <a:cubicBezTo>
                  <a:pt x="54" y="68"/>
                  <a:pt x="54" y="68"/>
                  <a:pt x="54" y="68"/>
                </a:cubicBezTo>
                <a:cubicBezTo>
                  <a:pt x="46" y="63"/>
                  <a:pt x="46" y="63"/>
                  <a:pt x="46" y="63"/>
                </a:cubicBezTo>
                <a:cubicBezTo>
                  <a:pt x="45" y="62"/>
                  <a:pt x="44" y="62"/>
                  <a:pt x="42" y="62"/>
                </a:cubicBezTo>
                <a:cubicBezTo>
                  <a:pt x="41" y="62"/>
                  <a:pt x="39" y="62"/>
                  <a:pt x="38" y="63"/>
                </a:cubicBezTo>
                <a:cubicBezTo>
                  <a:pt x="33" y="66"/>
                  <a:pt x="27" y="68"/>
                  <a:pt x="22" y="70"/>
                </a:cubicBezTo>
                <a:cubicBezTo>
                  <a:pt x="19" y="71"/>
                  <a:pt x="17" y="73"/>
                  <a:pt x="16" y="76"/>
                </a:cubicBezTo>
                <a:cubicBezTo>
                  <a:pt x="14" y="84"/>
                  <a:pt x="14" y="84"/>
                  <a:pt x="14" y="84"/>
                </a:cubicBezTo>
                <a:cubicBezTo>
                  <a:pt x="14" y="84"/>
                  <a:pt x="14" y="84"/>
                  <a:pt x="14" y="84"/>
                </a:cubicBezTo>
                <a:cubicBezTo>
                  <a:pt x="8" y="84"/>
                  <a:pt x="8" y="84"/>
                  <a:pt x="8" y="84"/>
                </a:cubicBezTo>
                <a:lnTo>
                  <a:pt x="8" y="44"/>
                </a:lnTo>
                <a:close/>
                <a:moveTo>
                  <a:pt x="140" y="168"/>
                </a:moveTo>
                <a:cubicBezTo>
                  <a:pt x="112" y="168"/>
                  <a:pt x="112" y="168"/>
                  <a:pt x="112" y="168"/>
                </a:cubicBezTo>
                <a:cubicBezTo>
                  <a:pt x="107" y="161"/>
                  <a:pt x="104" y="153"/>
                  <a:pt x="104" y="144"/>
                </a:cubicBezTo>
                <a:cubicBezTo>
                  <a:pt x="104" y="138"/>
                  <a:pt x="105" y="133"/>
                  <a:pt x="107" y="128"/>
                </a:cubicBezTo>
                <a:cubicBezTo>
                  <a:pt x="129" y="140"/>
                  <a:pt x="129" y="140"/>
                  <a:pt x="129" y="140"/>
                </a:cubicBezTo>
                <a:cubicBezTo>
                  <a:pt x="128" y="141"/>
                  <a:pt x="128" y="143"/>
                  <a:pt x="128" y="144"/>
                </a:cubicBezTo>
                <a:cubicBezTo>
                  <a:pt x="128" y="151"/>
                  <a:pt x="133" y="158"/>
                  <a:pt x="140" y="159"/>
                </a:cubicBezTo>
                <a:lnTo>
                  <a:pt x="140" y="168"/>
                </a:lnTo>
                <a:close/>
                <a:moveTo>
                  <a:pt x="136" y="144"/>
                </a:moveTo>
                <a:cubicBezTo>
                  <a:pt x="136" y="140"/>
                  <a:pt x="140" y="136"/>
                  <a:pt x="144" y="136"/>
                </a:cubicBezTo>
                <a:cubicBezTo>
                  <a:pt x="148" y="136"/>
                  <a:pt x="152" y="140"/>
                  <a:pt x="152" y="144"/>
                </a:cubicBezTo>
                <a:cubicBezTo>
                  <a:pt x="152" y="148"/>
                  <a:pt x="148" y="152"/>
                  <a:pt x="144" y="152"/>
                </a:cubicBezTo>
                <a:cubicBezTo>
                  <a:pt x="140" y="152"/>
                  <a:pt x="136" y="148"/>
                  <a:pt x="136" y="144"/>
                </a:cubicBezTo>
                <a:moveTo>
                  <a:pt x="168" y="160"/>
                </a:moveTo>
                <a:cubicBezTo>
                  <a:pt x="168" y="164"/>
                  <a:pt x="164" y="168"/>
                  <a:pt x="160" y="168"/>
                </a:cubicBezTo>
                <a:cubicBezTo>
                  <a:pt x="148" y="168"/>
                  <a:pt x="148" y="168"/>
                  <a:pt x="148" y="168"/>
                </a:cubicBezTo>
                <a:cubicBezTo>
                  <a:pt x="148" y="159"/>
                  <a:pt x="148" y="159"/>
                  <a:pt x="148" y="159"/>
                </a:cubicBezTo>
                <a:cubicBezTo>
                  <a:pt x="155" y="158"/>
                  <a:pt x="160" y="151"/>
                  <a:pt x="160" y="144"/>
                </a:cubicBezTo>
                <a:cubicBezTo>
                  <a:pt x="160" y="143"/>
                  <a:pt x="160" y="141"/>
                  <a:pt x="159" y="140"/>
                </a:cubicBezTo>
                <a:cubicBezTo>
                  <a:pt x="168" y="135"/>
                  <a:pt x="168" y="135"/>
                  <a:pt x="168" y="135"/>
                </a:cubicBezTo>
                <a:lnTo>
                  <a:pt x="168" y="160"/>
                </a:lnTo>
                <a:close/>
                <a:moveTo>
                  <a:pt x="168" y="126"/>
                </a:moveTo>
                <a:cubicBezTo>
                  <a:pt x="156" y="133"/>
                  <a:pt x="156" y="133"/>
                  <a:pt x="156" y="133"/>
                </a:cubicBezTo>
                <a:cubicBezTo>
                  <a:pt x="153" y="130"/>
                  <a:pt x="149" y="128"/>
                  <a:pt x="144" y="128"/>
                </a:cubicBezTo>
                <a:cubicBezTo>
                  <a:pt x="139" y="128"/>
                  <a:pt x="135" y="130"/>
                  <a:pt x="132" y="133"/>
                </a:cubicBezTo>
                <a:cubicBezTo>
                  <a:pt x="111" y="121"/>
                  <a:pt x="111" y="121"/>
                  <a:pt x="111" y="121"/>
                </a:cubicBezTo>
                <a:cubicBezTo>
                  <a:pt x="118" y="111"/>
                  <a:pt x="130" y="104"/>
                  <a:pt x="144" y="104"/>
                </a:cubicBezTo>
                <a:cubicBezTo>
                  <a:pt x="153" y="104"/>
                  <a:pt x="161" y="107"/>
                  <a:pt x="168" y="112"/>
                </a:cubicBezTo>
                <a:lnTo>
                  <a:pt x="168" y="126"/>
                </a:lnTo>
                <a:close/>
                <a:moveTo>
                  <a:pt x="168" y="103"/>
                </a:moveTo>
                <a:cubicBezTo>
                  <a:pt x="161" y="98"/>
                  <a:pt x="153" y="96"/>
                  <a:pt x="144" y="96"/>
                </a:cubicBezTo>
                <a:cubicBezTo>
                  <a:pt x="117" y="96"/>
                  <a:pt x="96" y="117"/>
                  <a:pt x="96" y="144"/>
                </a:cubicBezTo>
                <a:cubicBezTo>
                  <a:pt x="96" y="153"/>
                  <a:pt x="98" y="161"/>
                  <a:pt x="103" y="168"/>
                </a:cubicBezTo>
                <a:cubicBezTo>
                  <a:pt x="68" y="168"/>
                  <a:pt x="68" y="168"/>
                  <a:pt x="68" y="168"/>
                </a:cubicBezTo>
                <a:cubicBezTo>
                  <a:pt x="64" y="155"/>
                  <a:pt x="64" y="155"/>
                  <a:pt x="64" y="155"/>
                </a:cubicBezTo>
                <a:cubicBezTo>
                  <a:pt x="72" y="151"/>
                  <a:pt x="72" y="151"/>
                  <a:pt x="72" y="151"/>
                </a:cubicBezTo>
                <a:cubicBezTo>
                  <a:pt x="74" y="150"/>
                  <a:pt x="76" y="147"/>
                  <a:pt x="76" y="144"/>
                </a:cubicBezTo>
                <a:cubicBezTo>
                  <a:pt x="76" y="138"/>
                  <a:pt x="77" y="132"/>
                  <a:pt x="78" y="126"/>
                </a:cubicBezTo>
                <a:cubicBezTo>
                  <a:pt x="79" y="124"/>
                  <a:pt x="78" y="121"/>
                  <a:pt x="76" y="118"/>
                </a:cubicBezTo>
                <a:cubicBezTo>
                  <a:pt x="70" y="113"/>
                  <a:pt x="70" y="113"/>
                  <a:pt x="70" y="113"/>
                </a:cubicBezTo>
                <a:cubicBezTo>
                  <a:pt x="70" y="113"/>
                  <a:pt x="70" y="113"/>
                  <a:pt x="70" y="113"/>
                </a:cubicBezTo>
                <a:cubicBezTo>
                  <a:pt x="80" y="95"/>
                  <a:pt x="80" y="95"/>
                  <a:pt x="80" y="95"/>
                </a:cubicBezTo>
                <a:cubicBezTo>
                  <a:pt x="88" y="98"/>
                  <a:pt x="88" y="98"/>
                  <a:pt x="88" y="98"/>
                </a:cubicBezTo>
                <a:cubicBezTo>
                  <a:pt x="91" y="99"/>
                  <a:pt x="94" y="98"/>
                  <a:pt x="96" y="96"/>
                </a:cubicBezTo>
                <a:cubicBezTo>
                  <a:pt x="100" y="92"/>
                  <a:pt x="105" y="88"/>
                  <a:pt x="110" y="85"/>
                </a:cubicBezTo>
                <a:cubicBezTo>
                  <a:pt x="112" y="83"/>
                  <a:pt x="114" y="81"/>
                  <a:pt x="114" y="78"/>
                </a:cubicBezTo>
                <a:cubicBezTo>
                  <a:pt x="114" y="69"/>
                  <a:pt x="114" y="69"/>
                  <a:pt x="114" y="69"/>
                </a:cubicBezTo>
                <a:cubicBezTo>
                  <a:pt x="114" y="69"/>
                  <a:pt x="114" y="69"/>
                  <a:pt x="114" y="69"/>
                </a:cubicBezTo>
                <a:cubicBezTo>
                  <a:pt x="133" y="64"/>
                  <a:pt x="133" y="64"/>
                  <a:pt x="133" y="64"/>
                </a:cubicBezTo>
                <a:cubicBezTo>
                  <a:pt x="137" y="72"/>
                  <a:pt x="137" y="72"/>
                  <a:pt x="137" y="72"/>
                </a:cubicBezTo>
                <a:cubicBezTo>
                  <a:pt x="138" y="73"/>
                  <a:pt x="139" y="74"/>
                  <a:pt x="140" y="75"/>
                </a:cubicBezTo>
                <a:cubicBezTo>
                  <a:pt x="141" y="75"/>
                  <a:pt x="143" y="76"/>
                  <a:pt x="144" y="76"/>
                </a:cubicBezTo>
                <a:cubicBezTo>
                  <a:pt x="150" y="76"/>
                  <a:pt x="156" y="77"/>
                  <a:pt x="162" y="78"/>
                </a:cubicBezTo>
                <a:cubicBezTo>
                  <a:pt x="164" y="79"/>
                  <a:pt x="166" y="78"/>
                  <a:pt x="168" y="77"/>
                </a:cubicBezTo>
                <a:lnTo>
                  <a:pt x="168" y="103"/>
                </a:lnTo>
                <a:close/>
                <a:moveTo>
                  <a:pt x="168" y="66"/>
                </a:moveTo>
                <a:cubicBezTo>
                  <a:pt x="164" y="70"/>
                  <a:pt x="164" y="70"/>
                  <a:pt x="164" y="70"/>
                </a:cubicBezTo>
                <a:cubicBezTo>
                  <a:pt x="157" y="69"/>
                  <a:pt x="151" y="68"/>
                  <a:pt x="144" y="68"/>
                </a:cubicBezTo>
                <a:cubicBezTo>
                  <a:pt x="140" y="60"/>
                  <a:pt x="140" y="60"/>
                  <a:pt x="140" y="60"/>
                </a:cubicBezTo>
                <a:cubicBezTo>
                  <a:pt x="139" y="59"/>
                  <a:pt x="138" y="57"/>
                  <a:pt x="136" y="57"/>
                </a:cubicBezTo>
                <a:cubicBezTo>
                  <a:pt x="135" y="56"/>
                  <a:pt x="134" y="56"/>
                  <a:pt x="133" y="56"/>
                </a:cubicBezTo>
                <a:cubicBezTo>
                  <a:pt x="110" y="62"/>
                  <a:pt x="110" y="62"/>
                  <a:pt x="110" y="62"/>
                </a:cubicBezTo>
                <a:cubicBezTo>
                  <a:pt x="107" y="63"/>
                  <a:pt x="106" y="66"/>
                  <a:pt x="106" y="69"/>
                </a:cubicBezTo>
                <a:cubicBezTo>
                  <a:pt x="106" y="78"/>
                  <a:pt x="106" y="78"/>
                  <a:pt x="106" y="78"/>
                </a:cubicBezTo>
                <a:cubicBezTo>
                  <a:pt x="100" y="81"/>
                  <a:pt x="95" y="85"/>
                  <a:pt x="90" y="90"/>
                </a:cubicBezTo>
                <a:cubicBezTo>
                  <a:pt x="82" y="88"/>
                  <a:pt x="82" y="88"/>
                  <a:pt x="82" y="88"/>
                </a:cubicBezTo>
                <a:cubicBezTo>
                  <a:pt x="79" y="87"/>
                  <a:pt x="75" y="87"/>
                  <a:pt x="74" y="90"/>
                </a:cubicBezTo>
                <a:cubicBezTo>
                  <a:pt x="62" y="110"/>
                  <a:pt x="62" y="110"/>
                  <a:pt x="62" y="110"/>
                </a:cubicBezTo>
                <a:cubicBezTo>
                  <a:pt x="60" y="113"/>
                  <a:pt x="62" y="116"/>
                  <a:pt x="64" y="118"/>
                </a:cubicBezTo>
                <a:cubicBezTo>
                  <a:pt x="70" y="124"/>
                  <a:pt x="70" y="124"/>
                  <a:pt x="70" y="124"/>
                </a:cubicBezTo>
                <a:cubicBezTo>
                  <a:pt x="69" y="131"/>
                  <a:pt x="68" y="137"/>
                  <a:pt x="68" y="144"/>
                </a:cubicBezTo>
                <a:cubicBezTo>
                  <a:pt x="60" y="148"/>
                  <a:pt x="60" y="148"/>
                  <a:pt x="60" y="148"/>
                </a:cubicBezTo>
                <a:cubicBezTo>
                  <a:pt x="58" y="150"/>
                  <a:pt x="55" y="152"/>
                  <a:pt x="56" y="155"/>
                </a:cubicBezTo>
                <a:cubicBezTo>
                  <a:pt x="59" y="168"/>
                  <a:pt x="59" y="168"/>
                  <a:pt x="59" y="168"/>
                </a:cubicBezTo>
                <a:cubicBezTo>
                  <a:pt x="16" y="168"/>
                  <a:pt x="16" y="168"/>
                  <a:pt x="16" y="168"/>
                </a:cubicBezTo>
                <a:cubicBezTo>
                  <a:pt x="12" y="168"/>
                  <a:pt x="8" y="164"/>
                  <a:pt x="8" y="160"/>
                </a:cubicBezTo>
                <a:cubicBezTo>
                  <a:pt x="8" y="92"/>
                  <a:pt x="8" y="92"/>
                  <a:pt x="8" y="92"/>
                </a:cubicBezTo>
                <a:cubicBezTo>
                  <a:pt x="16" y="92"/>
                  <a:pt x="16" y="92"/>
                  <a:pt x="16" y="92"/>
                </a:cubicBezTo>
                <a:cubicBezTo>
                  <a:pt x="19" y="92"/>
                  <a:pt x="21" y="89"/>
                  <a:pt x="22" y="86"/>
                </a:cubicBezTo>
                <a:cubicBezTo>
                  <a:pt x="24" y="78"/>
                  <a:pt x="24" y="78"/>
                  <a:pt x="24" y="78"/>
                </a:cubicBezTo>
                <a:cubicBezTo>
                  <a:pt x="30" y="76"/>
                  <a:pt x="36" y="73"/>
                  <a:pt x="42" y="70"/>
                </a:cubicBezTo>
                <a:cubicBezTo>
                  <a:pt x="50" y="75"/>
                  <a:pt x="50" y="75"/>
                  <a:pt x="50" y="75"/>
                </a:cubicBezTo>
                <a:cubicBezTo>
                  <a:pt x="51" y="75"/>
                  <a:pt x="53" y="76"/>
                  <a:pt x="54" y="76"/>
                </a:cubicBezTo>
                <a:cubicBezTo>
                  <a:pt x="56" y="76"/>
                  <a:pt x="57" y="76"/>
                  <a:pt x="58" y="75"/>
                </a:cubicBezTo>
                <a:cubicBezTo>
                  <a:pt x="75" y="58"/>
                  <a:pt x="75" y="58"/>
                  <a:pt x="75" y="58"/>
                </a:cubicBezTo>
                <a:cubicBezTo>
                  <a:pt x="77" y="56"/>
                  <a:pt x="76" y="52"/>
                  <a:pt x="75" y="50"/>
                </a:cubicBezTo>
                <a:cubicBezTo>
                  <a:pt x="70" y="42"/>
                  <a:pt x="70" y="42"/>
                  <a:pt x="70" y="42"/>
                </a:cubicBezTo>
                <a:cubicBezTo>
                  <a:pt x="73" y="36"/>
                  <a:pt x="76" y="30"/>
                  <a:pt x="78" y="24"/>
                </a:cubicBezTo>
                <a:cubicBezTo>
                  <a:pt x="86" y="22"/>
                  <a:pt x="86" y="22"/>
                  <a:pt x="86" y="22"/>
                </a:cubicBezTo>
                <a:cubicBezTo>
                  <a:pt x="89" y="21"/>
                  <a:pt x="92" y="19"/>
                  <a:pt x="92" y="16"/>
                </a:cubicBezTo>
                <a:cubicBezTo>
                  <a:pt x="92" y="8"/>
                  <a:pt x="92" y="8"/>
                  <a:pt x="92" y="8"/>
                </a:cubicBezTo>
                <a:cubicBezTo>
                  <a:pt x="160" y="8"/>
                  <a:pt x="160" y="8"/>
                  <a:pt x="160" y="8"/>
                </a:cubicBezTo>
                <a:cubicBezTo>
                  <a:pt x="164" y="8"/>
                  <a:pt x="168" y="12"/>
                  <a:pt x="168" y="16"/>
                </a:cubicBezTo>
                <a:lnTo>
                  <a:pt x="168" y="6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83572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rallelogram 1">
            <a:extLst>
              <a:ext uri="{FF2B5EF4-FFF2-40B4-BE49-F238E27FC236}">
                <a16:creationId xmlns="" xmlns:a16="http://schemas.microsoft.com/office/drawing/2014/main" id="{72EBA339-2C2D-5341-B76D-A7FCF92A7B3B}"/>
              </a:ext>
            </a:extLst>
          </p:cNvPr>
          <p:cNvSpPr/>
          <p:nvPr/>
        </p:nvSpPr>
        <p:spPr>
          <a:xfrm>
            <a:off x="858194" y="2342933"/>
            <a:ext cx="1512427" cy="1240530"/>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3" name="Parallelogram 2">
            <a:extLst>
              <a:ext uri="{FF2B5EF4-FFF2-40B4-BE49-F238E27FC236}">
                <a16:creationId xmlns="" xmlns:a16="http://schemas.microsoft.com/office/drawing/2014/main" id="{1737DD3D-F764-2F43-943E-45FA83BC7D6B}"/>
              </a:ext>
            </a:extLst>
          </p:cNvPr>
          <p:cNvSpPr/>
          <p:nvPr/>
        </p:nvSpPr>
        <p:spPr>
          <a:xfrm>
            <a:off x="2057388" y="2342933"/>
            <a:ext cx="3462911" cy="1240530"/>
          </a:xfrm>
          <a:prstGeom prst="parallelogram">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 name="Parallelogram 5">
            <a:extLst>
              <a:ext uri="{FF2B5EF4-FFF2-40B4-BE49-F238E27FC236}">
                <a16:creationId xmlns="" xmlns:a16="http://schemas.microsoft.com/office/drawing/2014/main" id="{93596090-DB06-5E49-9632-1399416C4C34}"/>
              </a:ext>
            </a:extLst>
          </p:cNvPr>
          <p:cNvSpPr/>
          <p:nvPr/>
        </p:nvSpPr>
        <p:spPr>
          <a:xfrm>
            <a:off x="6192194" y="2342933"/>
            <a:ext cx="1512427" cy="1240530"/>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 name="Parallelogram 6">
            <a:extLst>
              <a:ext uri="{FF2B5EF4-FFF2-40B4-BE49-F238E27FC236}">
                <a16:creationId xmlns="" xmlns:a16="http://schemas.microsoft.com/office/drawing/2014/main" id="{8F7CFF00-27F7-1345-A6EF-3F03321DD036}"/>
              </a:ext>
            </a:extLst>
          </p:cNvPr>
          <p:cNvSpPr/>
          <p:nvPr/>
        </p:nvSpPr>
        <p:spPr>
          <a:xfrm>
            <a:off x="7391388" y="2342933"/>
            <a:ext cx="3462911" cy="1240530"/>
          </a:xfrm>
          <a:prstGeom prst="parallelogram">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9" name="Parallelogram 8">
            <a:extLst>
              <a:ext uri="{FF2B5EF4-FFF2-40B4-BE49-F238E27FC236}">
                <a16:creationId xmlns="" xmlns:a16="http://schemas.microsoft.com/office/drawing/2014/main" id="{9E2AEED2-BD48-6144-BD2A-A9064677A0E0}"/>
              </a:ext>
            </a:extLst>
          </p:cNvPr>
          <p:cNvSpPr/>
          <p:nvPr/>
        </p:nvSpPr>
        <p:spPr>
          <a:xfrm>
            <a:off x="762216" y="4683035"/>
            <a:ext cx="1512427" cy="1240530"/>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0" name="Parallelogram 9">
            <a:extLst>
              <a:ext uri="{FF2B5EF4-FFF2-40B4-BE49-F238E27FC236}">
                <a16:creationId xmlns="" xmlns:a16="http://schemas.microsoft.com/office/drawing/2014/main" id="{86A8EA24-75E5-2740-8D4F-4430ACFA9C6C}"/>
              </a:ext>
            </a:extLst>
          </p:cNvPr>
          <p:cNvSpPr/>
          <p:nvPr/>
        </p:nvSpPr>
        <p:spPr>
          <a:xfrm>
            <a:off x="1961410" y="4683035"/>
            <a:ext cx="3462911" cy="1240530"/>
          </a:xfrm>
          <a:prstGeom prst="parallelogram">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latin typeface="Lato Light" panose="020F0502020204030203" pitchFamily="34" charset="0"/>
            </a:endParaRPr>
          </a:p>
        </p:txBody>
      </p:sp>
      <p:sp>
        <p:nvSpPr>
          <p:cNvPr id="12" name="Parallelogram 11">
            <a:extLst>
              <a:ext uri="{FF2B5EF4-FFF2-40B4-BE49-F238E27FC236}">
                <a16:creationId xmlns="" xmlns:a16="http://schemas.microsoft.com/office/drawing/2014/main" id="{E353BC21-4546-C343-87B6-FF3C7A5AACAF}"/>
              </a:ext>
            </a:extLst>
          </p:cNvPr>
          <p:cNvSpPr/>
          <p:nvPr/>
        </p:nvSpPr>
        <p:spPr>
          <a:xfrm>
            <a:off x="6096216" y="4683035"/>
            <a:ext cx="1512427" cy="1240530"/>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3" name="Parallelogram 12">
            <a:extLst>
              <a:ext uri="{FF2B5EF4-FFF2-40B4-BE49-F238E27FC236}">
                <a16:creationId xmlns="" xmlns:a16="http://schemas.microsoft.com/office/drawing/2014/main" id="{540BA095-8D02-4A4C-84F6-974906DF6165}"/>
              </a:ext>
            </a:extLst>
          </p:cNvPr>
          <p:cNvSpPr/>
          <p:nvPr/>
        </p:nvSpPr>
        <p:spPr>
          <a:xfrm>
            <a:off x="7295410" y="4683035"/>
            <a:ext cx="3462911" cy="1240530"/>
          </a:xfrm>
          <a:prstGeom prst="parallelogram">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0" name="TextBox 19">
            <a:extLst>
              <a:ext uri="{FF2B5EF4-FFF2-40B4-BE49-F238E27FC236}">
                <a16:creationId xmlns="" xmlns:a16="http://schemas.microsoft.com/office/drawing/2014/main" id="{7DD00ACD-0FEC-5C4B-9B9F-5631B9CBDE97}"/>
              </a:ext>
            </a:extLst>
          </p:cNvPr>
          <p:cNvSpPr txBox="1"/>
          <p:nvPr/>
        </p:nvSpPr>
        <p:spPr>
          <a:xfrm>
            <a:off x="3726616" y="306186"/>
            <a:ext cx="4738798"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Secondary Storage Types</a:t>
            </a:r>
            <a:endParaRPr lang="en-US" sz="3000" b="1" dirty="0">
              <a:solidFill>
                <a:schemeClr val="tx2"/>
              </a:solidFill>
              <a:latin typeface="Poppins" pitchFamily="2" charset="77"/>
              <a:cs typeface="Poppins" pitchFamily="2" charset="77"/>
            </a:endParaRPr>
          </a:p>
        </p:txBody>
      </p:sp>
      <p:sp>
        <p:nvSpPr>
          <p:cNvPr id="35" name="TextBox 34">
            <a:extLst>
              <a:ext uri="{FF2B5EF4-FFF2-40B4-BE49-F238E27FC236}">
                <a16:creationId xmlns="" xmlns:a16="http://schemas.microsoft.com/office/drawing/2014/main" id="{4A0470A0-52E0-7D48-9964-A9B024548B68}"/>
              </a:ext>
            </a:extLst>
          </p:cNvPr>
          <p:cNvSpPr txBox="1"/>
          <p:nvPr/>
        </p:nvSpPr>
        <p:spPr>
          <a:xfrm>
            <a:off x="2485704" y="2351016"/>
            <a:ext cx="1220206"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Hard Disks</a:t>
            </a:r>
            <a:endParaRPr lang="en-US" sz="1600" b="1" dirty="0">
              <a:solidFill>
                <a:schemeClr val="tx2"/>
              </a:solidFill>
              <a:latin typeface="Poppins" pitchFamily="2" charset="77"/>
              <a:ea typeface="League Spartan" charset="0"/>
              <a:cs typeface="Poppins" pitchFamily="2" charset="77"/>
            </a:endParaRPr>
          </a:p>
        </p:txBody>
      </p:sp>
      <p:sp>
        <p:nvSpPr>
          <p:cNvPr id="37" name="TextBox 36">
            <a:extLst>
              <a:ext uri="{FF2B5EF4-FFF2-40B4-BE49-F238E27FC236}">
                <a16:creationId xmlns="" xmlns:a16="http://schemas.microsoft.com/office/drawing/2014/main" id="{D611C837-BC12-9741-A31E-A7F68EC219D5}"/>
              </a:ext>
            </a:extLst>
          </p:cNvPr>
          <p:cNvSpPr txBox="1"/>
          <p:nvPr/>
        </p:nvSpPr>
        <p:spPr>
          <a:xfrm>
            <a:off x="7703731" y="2369358"/>
            <a:ext cx="2045753"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USB or Flash Drives</a:t>
            </a:r>
            <a:endParaRPr lang="en-US" sz="1600" b="1" dirty="0">
              <a:solidFill>
                <a:schemeClr val="tx2"/>
              </a:solidFill>
              <a:latin typeface="Poppins" pitchFamily="2" charset="77"/>
              <a:ea typeface="League Spartan" charset="0"/>
              <a:cs typeface="Poppins" pitchFamily="2" charset="77"/>
            </a:endParaRPr>
          </a:p>
        </p:txBody>
      </p:sp>
      <p:sp>
        <p:nvSpPr>
          <p:cNvPr id="38" name="TextBox 37">
            <a:extLst>
              <a:ext uri="{FF2B5EF4-FFF2-40B4-BE49-F238E27FC236}">
                <a16:creationId xmlns="" xmlns:a16="http://schemas.microsoft.com/office/drawing/2014/main" id="{D10F2640-11DB-6548-86C6-E7ED244EED89}"/>
              </a:ext>
            </a:extLst>
          </p:cNvPr>
          <p:cNvSpPr txBox="1"/>
          <p:nvPr/>
        </p:nvSpPr>
        <p:spPr>
          <a:xfrm>
            <a:off x="2336406" y="4719612"/>
            <a:ext cx="177965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Solid State Disks</a:t>
            </a:r>
            <a:endParaRPr lang="en-US" sz="1600" b="1" dirty="0">
              <a:solidFill>
                <a:schemeClr val="tx2"/>
              </a:solidFill>
              <a:latin typeface="Poppins" pitchFamily="2" charset="77"/>
              <a:ea typeface="League Spartan" charset="0"/>
              <a:cs typeface="Poppins" pitchFamily="2" charset="77"/>
            </a:endParaRPr>
          </a:p>
        </p:txBody>
      </p:sp>
      <p:sp>
        <p:nvSpPr>
          <p:cNvPr id="39" name="TextBox 38">
            <a:extLst>
              <a:ext uri="{FF2B5EF4-FFF2-40B4-BE49-F238E27FC236}">
                <a16:creationId xmlns="" xmlns:a16="http://schemas.microsoft.com/office/drawing/2014/main" id="{5B77569B-21C2-6647-B465-2A98160A026E}"/>
              </a:ext>
            </a:extLst>
          </p:cNvPr>
          <p:cNvSpPr txBox="1"/>
          <p:nvPr/>
        </p:nvSpPr>
        <p:spPr>
          <a:xfrm>
            <a:off x="7703731" y="4685088"/>
            <a:ext cx="1430200"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Optical </a:t>
            </a:r>
            <a:r>
              <a:rPr lang="en-US" sz="1600" b="1" dirty="0" smtClean="0">
                <a:solidFill>
                  <a:schemeClr val="tx2"/>
                </a:solidFill>
                <a:latin typeface="Poppins" pitchFamily="2" charset="77"/>
                <a:ea typeface="League Spartan" charset="0"/>
                <a:cs typeface="Poppins" pitchFamily="2" charset="77"/>
              </a:rPr>
              <a:t>Disks</a:t>
            </a:r>
            <a:endParaRPr lang="en-US" sz="1600" b="1" dirty="0">
              <a:solidFill>
                <a:schemeClr val="tx2"/>
              </a:solidFill>
              <a:latin typeface="Poppins" pitchFamily="2" charset="77"/>
              <a:ea typeface="League Spartan" charset="0"/>
              <a:cs typeface="Poppins" pitchFamily="2" charset="77"/>
            </a:endParaRPr>
          </a:p>
        </p:txBody>
      </p:sp>
      <p:sp>
        <p:nvSpPr>
          <p:cNvPr id="16" name="TextBox 15"/>
          <p:cNvSpPr txBox="1"/>
          <p:nvPr/>
        </p:nvSpPr>
        <p:spPr>
          <a:xfrm>
            <a:off x="10010609" y="1926767"/>
            <a:ext cx="970137" cy="369332"/>
          </a:xfrm>
          <a:prstGeom prst="rect">
            <a:avLst/>
          </a:prstGeom>
          <a:noFill/>
        </p:spPr>
        <p:txBody>
          <a:bodyPr wrap="none" rtlCol="0">
            <a:spAutoFit/>
          </a:bodyPr>
          <a:lstStyle/>
          <a:p>
            <a:r>
              <a:rPr lang="en-US" dirty="0" smtClean="0">
                <a:solidFill>
                  <a:schemeClr val="bg1"/>
                </a:solidFill>
              </a:rPr>
              <a:t>Our USB</a:t>
            </a:r>
            <a:endParaRPr lang="en-US" dirty="0">
              <a:solidFill>
                <a:schemeClr val="bg1"/>
              </a:solidFill>
            </a:endParaRPr>
          </a:p>
        </p:txBody>
      </p:sp>
      <p:grpSp>
        <p:nvGrpSpPr>
          <p:cNvPr id="26" name="Group 25"/>
          <p:cNvGrpSpPr/>
          <p:nvPr/>
        </p:nvGrpSpPr>
        <p:grpSpPr>
          <a:xfrm>
            <a:off x="6669604" y="2615319"/>
            <a:ext cx="625806" cy="597340"/>
            <a:chOff x="6001442" y="2042635"/>
            <a:chExt cx="305980" cy="305980"/>
          </a:xfrm>
          <a:solidFill>
            <a:schemeClr val="bg1"/>
          </a:solidFill>
        </p:grpSpPr>
        <p:sp>
          <p:nvSpPr>
            <p:cNvPr id="27" name="Freeform 372"/>
            <p:cNvSpPr>
              <a:spLocks noEditPoints="1"/>
            </p:cNvSpPr>
            <p:nvPr/>
          </p:nvSpPr>
          <p:spPr bwMode="auto">
            <a:xfrm>
              <a:off x="6001442" y="2042635"/>
              <a:ext cx="305980" cy="305980"/>
            </a:xfrm>
            <a:custGeom>
              <a:avLst/>
              <a:gdLst>
                <a:gd name="T0" fmla="*/ 64 w 146"/>
                <a:gd name="T1" fmla="*/ 31 h 146"/>
                <a:gd name="T2" fmla="*/ 33 w 146"/>
                <a:gd name="T3" fmla="*/ 0 h 146"/>
                <a:gd name="T4" fmla="*/ 0 w 146"/>
                <a:gd name="T5" fmla="*/ 32 h 146"/>
                <a:gd name="T6" fmla="*/ 32 w 146"/>
                <a:gd name="T7" fmla="*/ 64 h 146"/>
                <a:gd name="T8" fmla="*/ 23 w 146"/>
                <a:gd name="T9" fmla="*/ 73 h 146"/>
                <a:gd name="T10" fmla="*/ 96 w 146"/>
                <a:gd name="T11" fmla="*/ 146 h 146"/>
                <a:gd name="T12" fmla="*/ 146 w 146"/>
                <a:gd name="T13" fmla="*/ 95 h 146"/>
                <a:gd name="T14" fmla="*/ 73 w 146"/>
                <a:gd name="T15" fmla="*/ 22 h 146"/>
                <a:gd name="T16" fmla="*/ 64 w 146"/>
                <a:gd name="T17" fmla="*/ 31 h 146"/>
                <a:gd name="T18" fmla="*/ 7 w 146"/>
                <a:gd name="T19" fmla="*/ 32 h 146"/>
                <a:gd name="T20" fmla="*/ 33 w 146"/>
                <a:gd name="T21" fmla="*/ 6 h 146"/>
                <a:gd name="T22" fmla="*/ 61 w 146"/>
                <a:gd name="T23" fmla="*/ 35 h 146"/>
                <a:gd name="T24" fmla="*/ 35 w 146"/>
                <a:gd name="T25" fmla="*/ 60 h 146"/>
                <a:gd name="T26" fmla="*/ 7 w 146"/>
                <a:gd name="T27" fmla="*/ 32 h 146"/>
                <a:gd name="T28" fmla="*/ 96 w 146"/>
                <a:gd name="T29" fmla="*/ 139 h 146"/>
                <a:gd name="T30" fmla="*/ 29 w 146"/>
                <a:gd name="T31" fmla="*/ 73 h 146"/>
                <a:gd name="T32" fmla="*/ 35 w 146"/>
                <a:gd name="T33" fmla="*/ 67 h 146"/>
                <a:gd name="T34" fmla="*/ 67 w 146"/>
                <a:gd name="T35" fmla="*/ 35 h 146"/>
                <a:gd name="T36" fmla="*/ 73 w 146"/>
                <a:gd name="T37" fmla="*/ 28 h 146"/>
                <a:gd name="T38" fmla="*/ 140 w 146"/>
                <a:gd name="T39" fmla="*/ 95 h 146"/>
                <a:gd name="T40" fmla="*/ 96 w 146"/>
                <a:gd name="T41" fmla="*/ 13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6" h="146">
                  <a:moveTo>
                    <a:pt x="64" y="31"/>
                  </a:moveTo>
                  <a:lnTo>
                    <a:pt x="33" y="0"/>
                  </a:lnTo>
                  <a:lnTo>
                    <a:pt x="0" y="32"/>
                  </a:lnTo>
                  <a:lnTo>
                    <a:pt x="32" y="64"/>
                  </a:lnTo>
                  <a:lnTo>
                    <a:pt x="23" y="73"/>
                  </a:lnTo>
                  <a:lnTo>
                    <a:pt x="96" y="146"/>
                  </a:lnTo>
                  <a:lnTo>
                    <a:pt x="146" y="95"/>
                  </a:lnTo>
                  <a:lnTo>
                    <a:pt x="73" y="22"/>
                  </a:lnTo>
                  <a:lnTo>
                    <a:pt x="64" y="31"/>
                  </a:lnTo>
                  <a:close/>
                  <a:moveTo>
                    <a:pt x="7" y="32"/>
                  </a:moveTo>
                  <a:lnTo>
                    <a:pt x="33" y="6"/>
                  </a:lnTo>
                  <a:lnTo>
                    <a:pt x="61" y="35"/>
                  </a:lnTo>
                  <a:lnTo>
                    <a:pt x="35" y="60"/>
                  </a:lnTo>
                  <a:lnTo>
                    <a:pt x="7" y="32"/>
                  </a:lnTo>
                  <a:close/>
                  <a:moveTo>
                    <a:pt x="96" y="139"/>
                  </a:moveTo>
                  <a:lnTo>
                    <a:pt x="29" y="73"/>
                  </a:lnTo>
                  <a:lnTo>
                    <a:pt x="35" y="67"/>
                  </a:lnTo>
                  <a:lnTo>
                    <a:pt x="67" y="35"/>
                  </a:lnTo>
                  <a:lnTo>
                    <a:pt x="73" y="28"/>
                  </a:lnTo>
                  <a:lnTo>
                    <a:pt x="140" y="95"/>
                  </a:lnTo>
                  <a:lnTo>
                    <a:pt x="96"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solidFill>
                  <a:schemeClr val="bg1"/>
                </a:solidFill>
              </a:endParaRPr>
            </a:p>
          </p:txBody>
        </p:sp>
        <p:sp>
          <p:nvSpPr>
            <p:cNvPr id="32" name="Freeform 373"/>
            <p:cNvSpPr>
              <a:spLocks/>
            </p:cNvSpPr>
            <p:nvPr/>
          </p:nvSpPr>
          <p:spPr bwMode="auto">
            <a:xfrm>
              <a:off x="6034974" y="2101316"/>
              <a:ext cx="48203" cy="50298"/>
            </a:xfrm>
            <a:custGeom>
              <a:avLst/>
              <a:gdLst>
                <a:gd name="T0" fmla="*/ 20 w 23"/>
                <a:gd name="T1" fmla="*/ 24 h 24"/>
                <a:gd name="T2" fmla="*/ 0 w 23"/>
                <a:gd name="T3" fmla="*/ 4 h 24"/>
                <a:gd name="T4" fmla="*/ 2 w 23"/>
                <a:gd name="T5" fmla="*/ 0 h 24"/>
                <a:gd name="T6" fmla="*/ 23 w 23"/>
                <a:gd name="T7" fmla="*/ 21 h 24"/>
                <a:gd name="T8" fmla="*/ 20 w 23"/>
                <a:gd name="T9" fmla="*/ 24 h 24"/>
              </a:gdLst>
              <a:ahLst/>
              <a:cxnLst>
                <a:cxn ang="0">
                  <a:pos x="T0" y="T1"/>
                </a:cxn>
                <a:cxn ang="0">
                  <a:pos x="T2" y="T3"/>
                </a:cxn>
                <a:cxn ang="0">
                  <a:pos x="T4" y="T5"/>
                </a:cxn>
                <a:cxn ang="0">
                  <a:pos x="T6" y="T7"/>
                </a:cxn>
                <a:cxn ang="0">
                  <a:pos x="T8" y="T9"/>
                </a:cxn>
              </a:cxnLst>
              <a:rect l="0" t="0" r="r" b="b"/>
              <a:pathLst>
                <a:path w="23" h="24">
                  <a:moveTo>
                    <a:pt x="20" y="24"/>
                  </a:moveTo>
                  <a:lnTo>
                    <a:pt x="0" y="4"/>
                  </a:lnTo>
                  <a:lnTo>
                    <a:pt x="2" y="0"/>
                  </a:lnTo>
                  <a:lnTo>
                    <a:pt x="23" y="21"/>
                  </a:lnTo>
                  <a:lnTo>
                    <a:pt x="2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solidFill>
                  <a:schemeClr val="bg1"/>
                </a:solidFill>
              </a:endParaRPr>
            </a:p>
          </p:txBody>
        </p:sp>
        <p:sp>
          <p:nvSpPr>
            <p:cNvPr id="33" name="Freeform 374"/>
            <p:cNvSpPr>
              <a:spLocks/>
            </p:cNvSpPr>
            <p:nvPr/>
          </p:nvSpPr>
          <p:spPr bwMode="auto">
            <a:xfrm>
              <a:off x="6062219" y="2074072"/>
              <a:ext cx="48203" cy="48203"/>
            </a:xfrm>
            <a:custGeom>
              <a:avLst/>
              <a:gdLst>
                <a:gd name="T0" fmla="*/ 0 w 23"/>
                <a:gd name="T1" fmla="*/ 3 h 23"/>
                <a:gd name="T2" fmla="*/ 3 w 23"/>
                <a:gd name="T3" fmla="*/ 0 h 23"/>
                <a:gd name="T4" fmla="*/ 23 w 23"/>
                <a:gd name="T5" fmla="*/ 20 h 23"/>
                <a:gd name="T6" fmla="*/ 20 w 23"/>
                <a:gd name="T7" fmla="*/ 23 h 23"/>
                <a:gd name="T8" fmla="*/ 0 w 23"/>
                <a:gd name="T9" fmla="*/ 3 h 23"/>
              </a:gdLst>
              <a:ahLst/>
              <a:cxnLst>
                <a:cxn ang="0">
                  <a:pos x="T0" y="T1"/>
                </a:cxn>
                <a:cxn ang="0">
                  <a:pos x="T2" y="T3"/>
                </a:cxn>
                <a:cxn ang="0">
                  <a:pos x="T4" y="T5"/>
                </a:cxn>
                <a:cxn ang="0">
                  <a:pos x="T6" y="T7"/>
                </a:cxn>
                <a:cxn ang="0">
                  <a:pos x="T8" y="T9"/>
                </a:cxn>
              </a:cxnLst>
              <a:rect l="0" t="0" r="r" b="b"/>
              <a:pathLst>
                <a:path w="23" h="23">
                  <a:moveTo>
                    <a:pt x="0" y="3"/>
                  </a:moveTo>
                  <a:lnTo>
                    <a:pt x="3" y="0"/>
                  </a:lnTo>
                  <a:lnTo>
                    <a:pt x="23" y="20"/>
                  </a:lnTo>
                  <a:lnTo>
                    <a:pt x="20" y="2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solidFill>
                  <a:schemeClr val="bg1"/>
                </a:solidFill>
              </a:endParaRPr>
            </a:p>
          </p:txBody>
        </p:sp>
      </p:grpSp>
      <p:grpSp>
        <p:nvGrpSpPr>
          <p:cNvPr id="34" name="Группа 389"/>
          <p:cNvGrpSpPr/>
          <p:nvPr/>
        </p:nvGrpSpPr>
        <p:grpSpPr>
          <a:xfrm>
            <a:off x="6481324" y="4988675"/>
            <a:ext cx="742210" cy="709232"/>
            <a:chOff x="4824976" y="1744227"/>
            <a:chExt cx="302328" cy="303353"/>
          </a:xfrm>
          <a:solidFill>
            <a:schemeClr val="bg1"/>
          </a:solidFill>
        </p:grpSpPr>
        <p:sp>
          <p:nvSpPr>
            <p:cNvPr id="36" name="Freeform 60"/>
            <p:cNvSpPr>
              <a:spLocks noEditPoints="1"/>
            </p:cNvSpPr>
            <p:nvPr/>
          </p:nvSpPr>
          <p:spPr bwMode="auto">
            <a:xfrm>
              <a:off x="4824976" y="1744227"/>
              <a:ext cx="302328" cy="303353"/>
            </a:xfrm>
            <a:custGeom>
              <a:avLst/>
              <a:gdLst>
                <a:gd name="T0" fmla="*/ 128 w 256"/>
                <a:gd name="T1" fmla="*/ 0 h 256"/>
                <a:gd name="T2" fmla="*/ 38 w 256"/>
                <a:gd name="T3" fmla="*/ 37 h 256"/>
                <a:gd name="T4" fmla="*/ 0 w 256"/>
                <a:gd name="T5" fmla="*/ 128 h 256"/>
                <a:gd name="T6" fmla="*/ 38 w 256"/>
                <a:gd name="T7" fmla="*/ 218 h 256"/>
                <a:gd name="T8" fmla="*/ 128 w 256"/>
                <a:gd name="T9" fmla="*/ 256 h 256"/>
                <a:gd name="T10" fmla="*/ 128 w 256"/>
                <a:gd name="T11" fmla="*/ 256 h 256"/>
                <a:gd name="T12" fmla="*/ 128 w 256"/>
                <a:gd name="T13" fmla="*/ 256 h 256"/>
                <a:gd name="T14" fmla="*/ 256 w 256"/>
                <a:gd name="T15" fmla="*/ 128 h 256"/>
                <a:gd name="T16" fmla="*/ 219 w 256"/>
                <a:gd name="T17" fmla="*/ 37 h 256"/>
                <a:gd name="T18" fmla="*/ 128 w 256"/>
                <a:gd name="T19" fmla="*/ 0 h 256"/>
                <a:gd name="T20" fmla="*/ 128 w 256"/>
                <a:gd name="T21" fmla="*/ 248 h 256"/>
                <a:gd name="T22" fmla="*/ 128 w 256"/>
                <a:gd name="T23" fmla="*/ 252 h 256"/>
                <a:gd name="T24" fmla="*/ 128 w 256"/>
                <a:gd name="T25" fmla="*/ 248 h 256"/>
                <a:gd name="T26" fmla="*/ 128 w 256"/>
                <a:gd name="T27" fmla="*/ 248 h 256"/>
                <a:gd name="T28" fmla="*/ 43 w 256"/>
                <a:gd name="T29" fmla="*/ 213 h 256"/>
                <a:gd name="T30" fmla="*/ 8 w 256"/>
                <a:gd name="T31" fmla="*/ 128 h 256"/>
                <a:gd name="T32" fmla="*/ 43 w 256"/>
                <a:gd name="T33" fmla="*/ 43 h 256"/>
                <a:gd name="T34" fmla="*/ 128 w 256"/>
                <a:gd name="T35" fmla="*/ 8 h 256"/>
                <a:gd name="T36" fmla="*/ 213 w 256"/>
                <a:gd name="T37" fmla="*/ 43 h 256"/>
                <a:gd name="T38" fmla="*/ 248 w 256"/>
                <a:gd name="T39" fmla="*/ 128 h 256"/>
                <a:gd name="T40" fmla="*/ 128 w 256"/>
                <a:gd name="T41" fmla="*/ 24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256">
                  <a:moveTo>
                    <a:pt x="128" y="0"/>
                  </a:moveTo>
                  <a:cubicBezTo>
                    <a:pt x="94" y="0"/>
                    <a:pt x="62" y="13"/>
                    <a:pt x="38" y="37"/>
                  </a:cubicBezTo>
                  <a:cubicBezTo>
                    <a:pt x="13" y="61"/>
                    <a:pt x="0" y="94"/>
                    <a:pt x="0" y="128"/>
                  </a:cubicBezTo>
                  <a:cubicBezTo>
                    <a:pt x="0" y="162"/>
                    <a:pt x="13" y="194"/>
                    <a:pt x="38" y="218"/>
                  </a:cubicBezTo>
                  <a:cubicBezTo>
                    <a:pt x="62" y="242"/>
                    <a:pt x="94" y="256"/>
                    <a:pt x="128" y="256"/>
                  </a:cubicBezTo>
                  <a:cubicBezTo>
                    <a:pt x="128" y="256"/>
                    <a:pt x="128" y="256"/>
                    <a:pt x="128" y="256"/>
                  </a:cubicBezTo>
                  <a:cubicBezTo>
                    <a:pt x="128" y="256"/>
                    <a:pt x="128" y="256"/>
                    <a:pt x="128" y="256"/>
                  </a:cubicBezTo>
                  <a:cubicBezTo>
                    <a:pt x="199" y="256"/>
                    <a:pt x="256" y="198"/>
                    <a:pt x="256" y="128"/>
                  </a:cubicBezTo>
                  <a:cubicBezTo>
                    <a:pt x="256" y="94"/>
                    <a:pt x="243" y="61"/>
                    <a:pt x="219" y="37"/>
                  </a:cubicBezTo>
                  <a:cubicBezTo>
                    <a:pt x="194" y="13"/>
                    <a:pt x="162" y="0"/>
                    <a:pt x="128" y="0"/>
                  </a:cubicBezTo>
                  <a:close/>
                  <a:moveTo>
                    <a:pt x="128" y="248"/>
                  </a:moveTo>
                  <a:cubicBezTo>
                    <a:pt x="128" y="252"/>
                    <a:pt x="128" y="252"/>
                    <a:pt x="128" y="252"/>
                  </a:cubicBezTo>
                  <a:cubicBezTo>
                    <a:pt x="128" y="248"/>
                    <a:pt x="128" y="248"/>
                    <a:pt x="128" y="248"/>
                  </a:cubicBezTo>
                  <a:cubicBezTo>
                    <a:pt x="128" y="248"/>
                    <a:pt x="128" y="248"/>
                    <a:pt x="128" y="248"/>
                  </a:cubicBezTo>
                  <a:cubicBezTo>
                    <a:pt x="96" y="248"/>
                    <a:pt x="66" y="235"/>
                    <a:pt x="43" y="213"/>
                  </a:cubicBezTo>
                  <a:cubicBezTo>
                    <a:pt x="21" y="190"/>
                    <a:pt x="8" y="160"/>
                    <a:pt x="8" y="128"/>
                  </a:cubicBezTo>
                  <a:cubicBezTo>
                    <a:pt x="8" y="96"/>
                    <a:pt x="21" y="66"/>
                    <a:pt x="43" y="43"/>
                  </a:cubicBezTo>
                  <a:cubicBezTo>
                    <a:pt x="66" y="20"/>
                    <a:pt x="96" y="8"/>
                    <a:pt x="128" y="8"/>
                  </a:cubicBezTo>
                  <a:cubicBezTo>
                    <a:pt x="160" y="8"/>
                    <a:pt x="190" y="20"/>
                    <a:pt x="213" y="43"/>
                  </a:cubicBezTo>
                  <a:cubicBezTo>
                    <a:pt x="236" y="66"/>
                    <a:pt x="248" y="96"/>
                    <a:pt x="248" y="128"/>
                  </a:cubicBezTo>
                  <a:cubicBezTo>
                    <a:pt x="248" y="194"/>
                    <a:pt x="196" y="248"/>
                    <a:pt x="128"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40" name="Freeform 61"/>
            <p:cNvSpPr>
              <a:spLocks noEditPoints="1"/>
            </p:cNvSpPr>
            <p:nvPr/>
          </p:nvSpPr>
          <p:spPr bwMode="auto">
            <a:xfrm>
              <a:off x="4933610" y="1852861"/>
              <a:ext cx="85062" cy="85062"/>
            </a:xfrm>
            <a:custGeom>
              <a:avLst/>
              <a:gdLst>
                <a:gd name="T0" fmla="*/ 36 w 72"/>
                <a:gd name="T1" fmla="*/ 0 h 72"/>
                <a:gd name="T2" fmla="*/ 0 w 72"/>
                <a:gd name="T3" fmla="*/ 36 h 72"/>
                <a:gd name="T4" fmla="*/ 36 w 72"/>
                <a:gd name="T5" fmla="*/ 72 h 72"/>
                <a:gd name="T6" fmla="*/ 36 w 72"/>
                <a:gd name="T7" fmla="*/ 72 h 72"/>
                <a:gd name="T8" fmla="*/ 72 w 72"/>
                <a:gd name="T9" fmla="*/ 36 h 72"/>
                <a:gd name="T10" fmla="*/ 36 w 72"/>
                <a:gd name="T11" fmla="*/ 0 h 72"/>
                <a:gd name="T12" fmla="*/ 36 w 72"/>
                <a:gd name="T13" fmla="*/ 64 h 72"/>
                <a:gd name="T14" fmla="*/ 8 w 72"/>
                <a:gd name="T15" fmla="*/ 36 h 72"/>
                <a:gd name="T16" fmla="*/ 36 w 72"/>
                <a:gd name="T17" fmla="*/ 8 h 72"/>
                <a:gd name="T18" fmla="*/ 64 w 72"/>
                <a:gd name="T19" fmla="*/ 36 h 72"/>
                <a:gd name="T20" fmla="*/ 36 w 72"/>
                <a:gd name="T21"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36" y="0"/>
                  </a:moveTo>
                  <a:cubicBezTo>
                    <a:pt x="16" y="0"/>
                    <a:pt x="0" y="16"/>
                    <a:pt x="0" y="36"/>
                  </a:cubicBezTo>
                  <a:cubicBezTo>
                    <a:pt x="0" y="56"/>
                    <a:pt x="16" y="72"/>
                    <a:pt x="36" y="72"/>
                  </a:cubicBezTo>
                  <a:cubicBezTo>
                    <a:pt x="36" y="72"/>
                    <a:pt x="36" y="72"/>
                    <a:pt x="36" y="72"/>
                  </a:cubicBezTo>
                  <a:cubicBezTo>
                    <a:pt x="56" y="72"/>
                    <a:pt x="72" y="56"/>
                    <a:pt x="72" y="36"/>
                  </a:cubicBezTo>
                  <a:cubicBezTo>
                    <a:pt x="72" y="16"/>
                    <a:pt x="56" y="0"/>
                    <a:pt x="36" y="0"/>
                  </a:cubicBezTo>
                  <a:close/>
                  <a:moveTo>
                    <a:pt x="36" y="64"/>
                  </a:moveTo>
                  <a:cubicBezTo>
                    <a:pt x="21" y="64"/>
                    <a:pt x="8" y="51"/>
                    <a:pt x="8" y="36"/>
                  </a:cubicBezTo>
                  <a:cubicBezTo>
                    <a:pt x="8" y="20"/>
                    <a:pt x="21" y="8"/>
                    <a:pt x="36" y="8"/>
                  </a:cubicBezTo>
                  <a:cubicBezTo>
                    <a:pt x="52" y="8"/>
                    <a:pt x="64" y="20"/>
                    <a:pt x="64" y="36"/>
                  </a:cubicBezTo>
                  <a:cubicBezTo>
                    <a:pt x="64" y="51"/>
                    <a:pt x="52" y="64"/>
                    <a:pt x="36"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41" name="Freeform 62"/>
            <p:cNvSpPr>
              <a:spLocks/>
            </p:cNvSpPr>
            <p:nvPr/>
          </p:nvSpPr>
          <p:spPr bwMode="auto">
            <a:xfrm>
              <a:off x="4895691" y="1895905"/>
              <a:ext cx="80963" cy="79938"/>
            </a:xfrm>
            <a:custGeom>
              <a:avLst/>
              <a:gdLst>
                <a:gd name="T0" fmla="*/ 68 w 68"/>
                <a:gd name="T1" fmla="*/ 68 h 68"/>
                <a:gd name="T2" fmla="*/ 68 w 68"/>
                <a:gd name="T3" fmla="*/ 60 h 68"/>
                <a:gd name="T4" fmla="*/ 8 w 68"/>
                <a:gd name="T5" fmla="*/ 0 h 68"/>
                <a:gd name="T6" fmla="*/ 0 w 68"/>
                <a:gd name="T7" fmla="*/ 0 h 68"/>
                <a:gd name="T8" fmla="*/ 68 w 68"/>
                <a:gd name="T9" fmla="*/ 68 h 68"/>
              </a:gdLst>
              <a:ahLst/>
              <a:cxnLst>
                <a:cxn ang="0">
                  <a:pos x="T0" y="T1"/>
                </a:cxn>
                <a:cxn ang="0">
                  <a:pos x="T2" y="T3"/>
                </a:cxn>
                <a:cxn ang="0">
                  <a:pos x="T4" y="T5"/>
                </a:cxn>
                <a:cxn ang="0">
                  <a:pos x="T6" y="T7"/>
                </a:cxn>
                <a:cxn ang="0">
                  <a:pos x="T8" y="T9"/>
                </a:cxn>
              </a:cxnLst>
              <a:rect l="0" t="0" r="r" b="b"/>
              <a:pathLst>
                <a:path w="68" h="68">
                  <a:moveTo>
                    <a:pt x="68" y="68"/>
                  </a:moveTo>
                  <a:cubicBezTo>
                    <a:pt x="68" y="60"/>
                    <a:pt x="68" y="60"/>
                    <a:pt x="68" y="60"/>
                  </a:cubicBezTo>
                  <a:cubicBezTo>
                    <a:pt x="35" y="60"/>
                    <a:pt x="8" y="33"/>
                    <a:pt x="8" y="0"/>
                  </a:cubicBezTo>
                  <a:cubicBezTo>
                    <a:pt x="0" y="0"/>
                    <a:pt x="0" y="0"/>
                    <a:pt x="0" y="0"/>
                  </a:cubicBezTo>
                  <a:cubicBezTo>
                    <a:pt x="0" y="37"/>
                    <a:pt x="31" y="68"/>
                    <a:pt x="6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42" name="Freeform 63"/>
            <p:cNvSpPr>
              <a:spLocks/>
            </p:cNvSpPr>
            <p:nvPr/>
          </p:nvSpPr>
          <p:spPr bwMode="auto">
            <a:xfrm>
              <a:off x="4976653" y="1814942"/>
              <a:ext cx="79938" cy="80963"/>
            </a:xfrm>
            <a:custGeom>
              <a:avLst/>
              <a:gdLst>
                <a:gd name="T0" fmla="*/ 0 w 68"/>
                <a:gd name="T1" fmla="*/ 0 h 68"/>
                <a:gd name="T2" fmla="*/ 0 w 68"/>
                <a:gd name="T3" fmla="*/ 8 h 68"/>
                <a:gd name="T4" fmla="*/ 60 w 68"/>
                <a:gd name="T5" fmla="*/ 68 h 68"/>
                <a:gd name="T6" fmla="*/ 68 w 68"/>
                <a:gd name="T7" fmla="*/ 68 h 68"/>
                <a:gd name="T8" fmla="*/ 0 w 68"/>
                <a:gd name="T9" fmla="*/ 0 h 68"/>
              </a:gdLst>
              <a:ahLst/>
              <a:cxnLst>
                <a:cxn ang="0">
                  <a:pos x="T0" y="T1"/>
                </a:cxn>
                <a:cxn ang="0">
                  <a:pos x="T2" y="T3"/>
                </a:cxn>
                <a:cxn ang="0">
                  <a:pos x="T4" y="T5"/>
                </a:cxn>
                <a:cxn ang="0">
                  <a:pos x="T6" y="T7"/>
                </a:cxn>
                <a:cxn ang="0">
                  <a:pos x="T8" y="T9"/>
                </a:cxn>
              </a:cxnLst>
              <a:rect l="0" t="0" r="r" b="b"/>
              <a:pathLst>
                <a:path w="68" h="68">
                  <a:moveTo>
                    <a:pt x="0" y="0"/>
                  </a:moveTo>
                  <a:cubicBezTo>
                    <a:pt x="0" y="8"/>
                    <a:pt x="0" y="8"/>
                    <a:pt x="0" y="8"/>
                  </a:cubicBezTo>
                  <a:cubicBezTo>
                    <a:pt x="33" y="8"/>
                    <a:pt x="60" y="35"/>
                    <a:pt x="60" y="68"/>
                  </a:cubicBezTo>
                  <a:cubicBezTo>
                    <a:pt x="68" y="68"/>
                    <a:pt x="68" y="68"/>
                    <a:pt x="68" y="68"/>
                  </a:cubicBezTo>
                  <a:cubicBezTo>
                    <a:pt x="68" y="30"/>
                    <a:pt x="3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43" name="Freeform 64"/>
            <p:cNvSpPr>
              <a:spLocks/>
            </p:cNvSpPr>
            <p:nvPr/>
          </p:nvSpPr>
          <p:spPr bwMode="auto">
            <a:xfrm>
              <a:off x="4862895" y="1895905"/>
              <a:ext cx="113757" cy="113757"/>
            </a:xfrm>
            <a:custGeom>
              <a:avLst/>
              <a:gdLst>
                <a:gd name="T0" fmla="*/ 8 w 96"/>
                <a:gd name="T1" fmla="*/ 0 h 96"/>
                <a:gd name="T2" fmla="*/ 0 w 96"/>
                <a:gd name="T3" fmla="*/ 0 h 96"/>
                <a:gd name="T4" fmla="*/ 96 w 96"/>
                <a:gd name="T5" fmla="*/ 96 h 96"/>
                <a:gd name="T6" fmla="*/ 96 w 96"/>
                <a:gd name="T7" fmla="*/ 88 h 96"/>
                <a:gd name="T8" fmla="*/ 8 w 96"/>
                <a:gd name="T9" fmla="*/ 0 h 96"/>
              </a:gdLst>
              <a:ahLst/>
              <a:cxnLst>
                <a:cxn ang="0">
                  <a:pos x="T0" y="T1"/>
                </a:cxn>
                <a:cxn ang="0">
                  <a:pos x="T2" y="T3"/>
                </a:cxn>
                <a:cxn ang="0">
                  <a:pos x="T4" y="T5"/>
                </a:cxn>
                <a:cxn ang="0">
                  <a:pos x="T6" y="T7"/>
                </a:cxn>
                <a:cxn ang="0">
                  <a:pos x="T8" y="T9"/>
                </a:cxn>
              </a:cxnLst>
              <a:rect l="0" t="0" r="r" b="b"/>
              <a:pathLst>
                <a:path w="96" h="96">
                  <a:moveTo>
                    <a:pt x="8" y="0"/>
                  </a:moveTo>
                  <a:cubicBezTo>
                    <a:pt x="0" y="0"/>
                    <a:pt x="0" y="0"/>
                    <a:pt x="0" y="0"/>
                  </a:cubicBezTo>
                  <a:cubicBezTo>
                    <a:pt x="0" y="53"/>
                    <a:pt x="44" y="96"/>
                    <a:pt x="96" y="96"/>
                  </a:cubicBezTo>
                  <a:cubicBezTo>
                    <a:pt x="96" y="88"/>
                    <a:pt x="96" y="88"/>
                    <a:pt x="96" y="88"/>
                  </a:cubicBezTo>
                  <a:cubicBezTo>
                    <a:pt x="48" y="88"/>
                    <a:pt x="8" y="48"/>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44" name="Freeform 65"/>
            <p:cNvSpPr>
              <a:spLocks/>
            </p:cNvSpPr>
            <p:nvPr/>
          </p:nvSpPr>
          <p:spPr bwMode="auto">
            <a:xfrm>
              <a:off x="4976653" y="1782147"/>
              <a:ext cx="112732" cy="113757"/>
            </a:xfrm>
            <a:custGeom>
              <a:avLst/>
              <a:gdLst>
                <a:gd name="T0" fmla="*/ 0 w 96"/>
                <a:gd name="T1" fmla="*/ 0 h 96"/>
                <a:gd name="T2" fmla="*/ 0 w 96"/>
                <a:gd name="T3" fmla="*/ 8 h 96"/>
                <a:gd name="T4" fmla="*/ 88 w 96"/>
                <a:gd name="T5" fmla="*/ 96 h 96"/>
                <a:gd name="T6" fmla="*/ 96 w 96"/>
                <a:gd name="T7" fmla="*/ 96 h 96"/>
                <a:gd name="T8" fmla="*/ 0 w 96"/>
                <a:gd name="T9" fmla="*/ 0 h 96"/>
              </a:gdLst>
              <a:ahLst/>
              <a:cxnLst>
                <a:cxn ang="0">
                  <a:pos x="T0" y="T1"/>
                </a:cxn>
                <a:cxn ang="0">
                  <a:pos x="T2" y="T3"/>
                </a:cxn>
                <a:cxn ang="0">
                  <a:pos x="T4" y="T5"/>
                </a:cxn>
                <a:cxn ang="0">
                  <a:pos x="T6" y="T7"/>
                </a:cxn>
                <a:cxn ang="0">
                  <a:pos x="T8" y="T9"/>
                </a:cxn>
              </a:cxnLst>
              <a:rect l="0" t="0" r="r" b="b"/>
              <a:pathLst>
                <a:path w="96" h="96">
                  <a:moveTo>
                    <a:pt x="0" y="0"/>
                  </a:moveTo>
                  <a:cubicBezTo>
                    <a:pt x="0" y="8"/>
                    <a:pt x="0" y="8"/>
                    <a:pt x="0" y="8"/>
                  </a:cubicBezTo>
                  <a:cubicBezTo>
                    <a:pt x="49" y="8"/>
                    <a:pt x="88" y="47"/>
                    <a:pt x="88" y="96"/>
                  </a:cubicBezTo>
                  <a:cubicBezTo>
                    <a:pt x="96" y="96"/>
                    <a:pt x="96" y="96"/>
                    <a:pt x="96" y="96"/>
                  </a:cubicBezTo>
                  <a:cubicBezTo>
                    <a:pt x="96" y="43"/>
                    <a:pt x="5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grpSp>
      <p:sp>
        <p:nvSpPr>
          <p:cNvPr id="45" name="Freeform 187"/>
          <p:cNvSpPr>
            <a:spLocks noEditPoints="1"/>
          </p:cNvSpPr>
          <p:nvPr/>
        </p:nvSpPr>
        <p:spPr bwMode="auto">
          <a:xfrm>
            <a:off x="1391757" y="2631764"/>
            <a:ext cx="425180" cy="564450"/>
          </a:xfrm>
          <a:custGeom>
            <a:avLst/>
            <a:gdLst>
              <a:gd name="T0" fmla="*/ 16 w 176"/>
              <a:gd name="T1" fmla="*/ 20 h 176"/>
              <a:gd name="T2" fmla="*/ 24 w 176"/>
              <a:gd name="T3" fmla="*/ 20 h 176"/>
              <a:gd name="T4" fmla="*/ 46 w 176"/>
              <a:gd name="T5" fmla="*/ 36 h 176"/>
              <a:gd name="T6" fmla="*/ 104 w 176"/>
              <a:gd name="T7" fmla="*/ 30 h 176"/>
              <a:gd name="T8" fmla="*/ 46 w 176"/>
              <a:gd name="T9" fmla="*/ 24 h 176"/>
              <a:gd name="T10" fmla="*/ 46 w 176"/>
              <a:gd name="T11" fmla="*/ 36 h 176"/>
              <a:gd name="T12" fmla="*/ 16 w 176"/>
              <a:gd name="T13" fmla="*/ 132 h 176"/>
              <a:gd name="T14" fmla="*/ 24 w 176"/>
              <a:gd name="T15" fmla="*/ 132 h 176"/>
              <a:gd name="T16" fmla="*/ 156 w 176"/>
              <a:gd name="T17" fmla="*/ 128 h 176"/>
              <a:gd name="T18" fmla="*/ 156 w 176"/>
              <a:gd name="T19" fmla="*/ 136 h 176"/>
              <a:gd name="T20" fmla="*/ 156 w 176"/>
              <a:gd name="T21" fmla="*/ 128 h 176"/>
              <a:gd name="T22" fmla="*/ 72 w 176"/>
              <a:gd name="T23" fmla="*/ 88 h 176"/>
              <a:gd name="T24" fmla="*/ 104 w 176"/>
              <a:gd name="T25" fmla="*/ 88 h 176"/>
              <a:gd name="T26" fmla="*/ 88 w 176"/>
              <a:gd name="T27" fmla="*/ 92 h 176"/>
              <a:gd name="T28" fmla="*/ 88 w 176"/>
              <a:gd name="T29" fmla="*/ 84 h 176"/>
              <a:gd name="T30" fmla="*/ 88 w 176"/>
              <a:gd name="T31" fmla="*/ 92 h 176"/>
              <a:gd name="T32" fmla="*/ 16 w 176"/>
              <a:gd name="T33" fmla="*/ 0 h 176"/>
              <a:gd name="T34" fmla="*/ 0 w 176"/>
              <a:gd name="T35" fmla="*/ 160 h 176"/>
              <a:gd name="T36" fmla="*/ 160 w 176"/>
              <a:gd name="T37" fmla="*/ 176 h 176"/>
              <a:gd name="T38" fmla="*/ 176 w 176"/>
              <a:gd name="T39" fmla="*/ 16 h 176"/>
              <a:gd name="T40" fmla="*/ 168 w 176"/>
              <a:gd name="T41" fmla="*/ 160 h 176"/>
              <a:gd name="T42" fmla="*/ 16 w 176"/>
              <a:gd name="T43" fmla="*/ 168 h 176"/>
              <a:gd name="T44" fmla="*/ 8 w 176"/>
              <a:gd name="T45" fmla="*/ 150 h 176"/>
              <a:gd name="T46" fmla="*/ 160 w 176"/>
              <a:gd name="T47" fmla="*/ 152 h 176"/>
              <a:gd name="T48" fmla="*/ 168 w 176"/>
              <a:gd name="T49" fmla="*/ 160 h 176"/>
              <a:gd name="T50" fmla="*/ 160 w 176"/>
              <a:gd name="T51" fmla="*/ 144 h 176"/>
              <a:gd name="T52" fmla="*/ 8 w 176"/>
              <a:gd name="T53" fmla="*/ 136 h 176"/>
              <a:gd name="T54" fmla="*/ 16 w 176"/>
              <a:gd name="T55" fmla="*/ 8 h 176"/>
              <a:gd name="T56" fmla="*/ 168 w 176"/>
              <a:gd name="T57" fmla="*/ 16 h 176"/>
              <a:gd name="T58" fmla="*/ 156 w 176"/>
              <a:gd name="T59" fmla="*/ 16 h 176"/>
              <a:gd name="T60" fmla="*/ 156 w 176"/>
              <a:gd name="T61" fmla="*/ 24 h 176"/>
              <a:gd name="T62" fmla="*/ 156 w 176"/>
              <a:gd name="T63" fmla="*/ 16 h 176"/>
              <a:gd name="T64" fmla="*/ 109 w 176"/>
              <a:gd name="T65" fmla="*/ 51 h 176"/>
              <a:gd name="T66" fmla="*/ 32 w 176"/>
              <a:gd name="T67" fmla="*/ 88 h 176"/>
              <a:gd name="T68" fmla="*/ 144 w 176"/>
              <a:gd name="T69" fmla="*/ 88 h 176"/>
              <a:gd name="T70" fmla="*/ 136 w 176"/>
              <a:gd name="T71" fmla="*/ 16 h 176"/>
              <a:gd name="T72" fmla="*/ 40 w 176"/>
              <a:gd name="T73" fmla="*/ 88 h 176"/>
              <a:gd name="T74" fmla="*/ 112 w 176"/>
              <a:gd name="T75" fmla="*/ 60 h 176"/>
              <a:gd name="T76" fmla="*/ 128 w 176"/>
              <a:gd name="T77" fmla="*/ 70 h 176"/>
              <a:gd name="T78" fmla="*/ 88 w 176"/>
              <a:gd name="T79"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20" y="16"/>
                </a:moveTo>
                <a:cubicBezTo>
                  <a:pt x="18" y="16"/>
                  <a:pt x="16" y="18"/>
                  <a:pt x="16" y="20"/>
                </a:cubicBezTo>
                <a:cubicBezTo>
                  <a:pt x="16" y="22"/>
                  <a:pt x="18" y="24"/>
                  <a:pt x="20" y="24"/>
                </a:cubicBezTo>
                <a:cubicBezTo>
                  <a:pt x="22" y="24"/>
                  <a:pt x="24" y="22"/>
                  <a:pt x="24" y="20"/>
                </a:cubicBezTo>
                <a:cubicBezTo>
                  <a:pt x="24" y="18"/>
                  <a:pt x="22" y="16"/>
                  <a:pt x="20" y="16"/>
                </a:cubicBezTo>
                <a:moveTo>
                  <a:pt x="46" y="36"/>
                </a:moveTo>
                <a:cubicBezTo>
                  <a:pt x="98" y="36"/>
                  <a:pt x="98" y="36"/>
                  <a:pt x="98" y="36"/>
                </a:cubicBezTo>
                <a:cubicBezTo>
                  <a:pt x="101" y="36"/>
                  <a:pt x="104" y="33"/>
                  <a:pt x="104" y="30"/>
                </a:cubicBezTo>
                <a:cubicBezTo>
                  <a:pt x="104" y="27"/>
                  <a:pt x="101" y="24"/>
                  <a:pt x="98" y="24"/>
                </a:cubicBezTo>
                <a:cubicBezTo>
                  <a:pt x="46" y="24"/>
                  <a:pt x="46" y="24"/>
                  <a:pt x="46" y="24"/>
                </a:cubicBezTo>
                <a:cubicBezTo>
                  <a:pt x="43" y="24"/>
                  <a:pt x="40" y="27"/>
                  <a:pt x="40" y="30"/>
                </a:cubicBezTo>
                <a:cubicBezTo>
                  <a:pt x="40" y="33"/>
                  <a:pt x="43" y="36"/>
                  <a:pt x="46" y="36"/>
                </a:cubicBezTo>
                <a:moveTo>
                  <a:pt x="20" y="128"/>
                </a:moveTo>
                <a:cubicBezTo>
                  <a:pt x="18" y="128"/>
                  <a:pt x="16" y="130"/>
                  <a:pt x="16" y="132"/>
                </a:cubicBezTo>
                <a:cubicBezTo>
                  <a:pt x="16" y="134"/>
                  <a:pt x="18" y="136"/>
                  <a:pt x="20" y="136"/>
                </a:cubicBezTo>
                <a:cubicBezTo>
                  <a:pt x="22" y="136"/>
                  <a:pt x="24" y="134"/>
                  <a:pt x="24" y="132"/>
                </a:cubicBezTo>
                <a:cubicBezTo>
                  <a:pt x="24" y="130"/>
                  <a:pt x="22" y="128"/>
                  <a:pt x="20" y="128"/>
                </a:cubicBezTo>
                <a:moveTo>
                  <a:pt x="156" y="128"/>
                </a:moveTo>
                <a:cubicBezTo>
                  <a:pt x="154" y="128"/>
                  <a:pt x="152" y="130"/>
                  <a:pt x="152" y="132"/>
                </a:cubicBezTo>
                <a:cubicBezTo>
                  <a:pt x="152" y="134"/>
                  <a:pt x="154" y="136"/>
                  <a:pt x="156" y="136"/>
                </a:cubicBezTo>
                <a:cubicBezTo>
                  <a:pt x="158" y="136"/>
                  <a:pt x="160" y="134"/>
                  <a:pt x="160" y="132"/>
                </a:cubicBezTo>
                <a:cubicBezTo>
                  <a:pt x="160" y="130"/>
                  <a:pt x="158" y="128"/>
                  <a:pt x="156" y="128"/>
                </a:cubicBezTo>
                <a:moveTo>
                  <a:pt x="88" y="76"/>
                </a:moveTo>
                <a:cubicBezTo>
                  <a:pt x="79" y="76"/>
                  <a:pt x="72" y="81"/>
                  <a:pt x="72" y="88"/>
                </a:cubicBezTo>
                <a:cubicBezTo>
                  <a:pt x="72" y="95"/>
                  <a:pt x="79" y="100"/>
                  <a:pt x="88" y="100"/>
                </a:cubicBezTo>
                <a:cubicBezTo>
                  <a:pt x="97" y="100"/>
                  <a:pt x="104" y="95"/>
                  <a:pt x="104" y="88"/>
                </a:cubicBezTo>
                <a:cubicBezTo>
                  <a:pt x="104" y="81"/>
                  <a:pt x="97" y="76"/>
                  <a:pt x="88" y="76"/>
                </a:cubicBezTo>
                <a:moveTo>
                  <a:pt x="88" y="92"/>
                </a:moveTo>
                <a:cubicBezTo>
                  <a:pt x="84" y="92"/>
                  <a:pt x="80" y="90"/>
                  <a:pt x="80" y="88"/>
                </a:cubicBezTo>
                <a:cubicBezTo>
                  <a:pt x="80" y="86"/>
                  <a:pt x="84" y="84"/>
                  <a:pt x="88" y="84"/>
                </a:cubicBezTo>
                <a:cubicBezTo>
                  <a:pt x="92" y="84"/>
                  <a:pt x="96" y="86"/>
                  <a:pt x="96" y="88"/>
                </a:cubicBezTo>
                <a:cubicBezTo>
                  <a:pt x="96" y="90"/>
                  <a:pt x="92" y="92"/>
                  <a:pt x="88" y="92"/>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50"/>
                  <a:pt x="8" y="150"/>
                  <a:pt x="8" y="150"/>
                </a:cubicBezTo>
                <a:cubicBezTo>
                  <a:pt x="10" y="151"/>
                  <a:pt x="13" y="152"/>
                  <a:pt x="16" y="152"/>
                </a:cubicBezTo>
                <a:cubicBezTo>
                  <a:pt x="160" y="152"/>
                  <a:pt x="160" y="152"/>
                  <a:pt x="160" y="152"/>
                </a:cubicBezTo>
                <a:cubicBezTo>
                  <a:pt x="163" y="152"/>
                  <a:pt x="166" y="151"/>
                  <a:pt x="168" y="150"/>
                </a:cubicBezTo>
                <a:lnTo>
                  <a:pt x="168" y="160"/>
                </a:lnTo>
                <a:close/>
                <a:moveTo>
                  <a:pt x="168" y="136"/>
                </a:moveTo>
                <a:cubicBezTo>
                  <a:pt x="168" y="140"/>
                  <a:pt x="164" y="144"/>
                  <a:pt x="160" y="144"/>
                </a:cubicBezTo>
                <a:cubicBezTo>
                  <a:pt x="16" y="144"/>
                  <a:pt x="16" y="144"/>
                  <a:pt x="16" y="144"/>
                </a:cubicBezTo>
                <a:cubicBezTo>
                  <a:pt x="12" y="144"/>
                  <a:pt x="8" y="140"/>
                  <a:pt x="8" y="136"/>
                </a:cubicBezTo>
                <a:cubicBezTo>
                  <a:pt x="8" y="16"/>
                  <a:pt x="8" y="16"/>
                  <a:pt x="8" y="16"/>
                </a:cubicBezTo>
                <a:cubicBezTo>
                  <a:pt x="8" y="12"/>
                  <a:pt x="12" y="8"/>
                  <a:pt x="16" y="8"/>
                </a:cubicBezTo>
                <a:cubicBezTo>
                  <a:pt x="160" y="8"/>
                  <a:pt x="160" y="8"/>
                  <a:pt x="160" y="8"/>
                </a:cubicBezTo>
                <a:cubicBezTo>
                  <a:pt x="164" y="8"/>
                  <a:pt x="168" y="12"/>
                  <a:pt x="168" y="16"/>
                </a:cubicBezTo>
                <a:lnTo>
                  <a:pt x="168" y="136"/>
                </a:lnTo>
                <a:close/>
                <a:moveTo>
                  <a:pt x="156" y="16"/>
                </a:moveTo>
                <a:cubicBezTo>
                  <a:pt x="154" y="16"/>
                  <a:pt x="152" y="18"/>
                  <a:pt x="152" y="20"/>
                </a:cubicBezTo>
                <a:cubicBezTo>
                  <a:pt x="152" y="22"/>
                  <a:pt x="154" y="24"/>
                  <a:pt x="156" y="24"/>
                </a:cubicBezTo>
                <a:cubicBezTo>
                  <a:pt x="158" y="24"/>
                  <a:pt x="160" y="22"/>
                  <a:pt x="160" y="20"/>
                </a:cubicBezTo>
                <a:cubicBezTo>
                  <a:pt x="160" y="18"/>
                  <a:pt x="158" y="16"/>
                  <a:pt x="156" y="16"/>
                </a:cubicBezTo>
                <a:moveTo>
                  <a:pt x="136" y="16"/>
                </a:moveTo>
                <a:cubicBezTo>
                  <a:pt x="109" y="51"/>
                  <a:pt x="109" y="51"/>
                  <a:pt x="109" y="51"/>
                </a:cubicBezTo>
                <a:cubicBezTo>
                  <a:pt x="102" y="49"/>
                  <a:pt x="95" y="48"/>
                  <a:pt x="88" y="48"/>
                </a:cubicBezTo>
                <a:cubicBezTo>
                  <a:pt x="57" y="48"/>
                  <a:pt x="32" y="66"/>
                  <a:pt x="32" y="88"/>
                </a:cubicBezTo>
                <a:cubicBezTo>
                  <a:pt x="32" y="110"/>
                  <a:pt x="57" y="128"/>
                  <a:pt x="88" y="128"/>
                </a:cubicBezTo>
                <a:cubicBezTo>
                  <a:pt x="119" y="128"/>
                  <a:pt x="144" y="110"/>
                  <a:pt x="144" y="88"/>
                </a:cubicBezTo>
                <a:cubicBezTo>
                  <a:pt x="144" y="80"/>
                  <a:pt x="141" y="73"/>
                  <a:pt x="136" y="67"/>
                </a:cubicBezTo>
                <a:lnTo>
                  <a:pt x="136" y="16"/>
                </a:lnTo>
                <a:close/>
                <a:moveTo>
                  <a:pt x="88" y="120"/>
                </a:moveTo>
                <a:cubicBezTo>
                  <a:pt x="61" y="120"/>
                  <a:pt x="40" y="106"/>
                  <a:pt x="40" y="88"/>
                </a:cubicBezTo>
                <a:cubicBezTo>
                  <a:pt x="40" y="70"/>
                  <a:pt x="61" y="56"/>
                  <a:pt x="88" y="56"/>
                </a:cubicBezTo>
                <a:cubicBezTo>
                  <a:pt x="97" y="56"/>
                  <a:pt x="105" y="58"/>
                  <a:pt x="112" y="60"/>
                </a:cubicBezTo>
                <a:cubicBezTo>
                  <a:pt x="128" y="41"/>
                  <a:pt x="128" y="41"/>
                  <a:pt x="128" y="41"/>
                </a:cubicBezTo>
                <a:cubicBezTo>
                  <a:pt x="128" y="70"/>
                  <a:pt x="128" y="70"/>
                  <a:pt x="128" y="70"/>
                </a:cubicBezTo>
                <a:cubicBezTo>
                  <a:pt x="133" y="75"/>
                  <a:pt x="136" y="81"/>
                  <a:pt x="136" y="88"/>
                </a:cubicBezTo>
                <a:cubicBezTo>
                  <a:pt x="136" y="106"/>
                  <a:pt x="115" y="120"/>
                  <a:pt x="88" y="12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714">
            <a:extLst>
              <a:ext uri="{FF2B5EF4-FFF2-40B4-BE49-F238E27FC236}">
                <a16:creationId xmlns="" xmlns:a16="http://schemas.microsoft.com/office/drawing/2014/main" id="{934490CB-5F6F-EE44-8C47-299DD249DD4F}"/>
              </a:ext>
            </a:extLst>
          </p:cNvPr>
          <p:cNvSpPr>
            <a:spLocks noChangeArrowheads="1"/>
          </p:cNvSpPr>
          <p:nvPr/>
        </p:nvSpPr>
        <p:spPr bwMode="auto">
          <a:xfrm>
            <a:off x="1143030" y="4945166"/>
            <a:ext cx="545586" cy="716268"/>
          </a:xfrm>
          <a:custGeom>
            <a:avLst/>
            <a:gdLst/>
            <a:ahLst/>
            <a:cxnLst/>
            <a:rect l="0" t="0" r="r" b="b"/>
            <a:pathLst>
              <a:path w="286977" h="309204">
                <a:moveTo>
                  <a:pt x="218899" y="277636"/>
                </a:moveTo>
                <a:cubicBezTo>
                  <a:pt x="220663" y="276225"/>
                  <a:pt x="223485" y="276225"/>
                  <a:pt x="225249" y="277636"/>
                </a:cubicBezTo>
                <a:cubicBezTo>
                  <a:pt x="226308" y="278695"/>
                  <a:pt x="226660" y="279753"/>
                  <a:pt x="226660" y="280811"/>
                </a:cubicBezTo>
                <a:cubicBezTo>
                  <a:pt x="226660" y="281870"/>
                  <a:pt x="226308" y="283281"/>
                  <a:pt x="225249" y="283986"/>
                </a:cubicBezTo>
                <a:cubicBezTo>
                  <a:pt x="224544" y="285045"/>
                  <a:pt x="223133" y="285397"/>
                  <a:pt x="222074" y="285397"/>
                </a:cubicBezTo>
                <a:cubicBezTo>
                  <a:pt x="220663" y="285397"/>
                  <a:pt x="219605" y="285045"/>
                  <a:pt x="218899" y="283986"/>
                </a:cubicBezTo>
                <a:cubicBezTo>
                  <a:pt x="217841" y="283281"/>
                  <a:pt x="217488" y="281870"/>
                  <a:pt x="217488" y="280811"/>
                </a:cubicBezTo>
                <a:cubicBezTo>
                  <a:pt x="217488" y="279753"/>
                  <a:pt x="217841" y="278695"/>
                  <a:pt x="218899" y="277636"/>
                </a:cubicBezTo>
                <a:close/>
                <a:moveTo>
                  <a:pt x="129999" y="277636"/>
                </a:moveTo>
                <a:cubicBezTo>
                  <a:pt x="131763" y="276225"/>
                  <a:pt x="134585" y="276225"/>
                  <a:pt x="136702" y="277636"/>
                </a:cubicBezTo>
                <a:cubicBezTo>
                  <a:pt x="137407" y="278695"/>
                  <a:pt x="137760" y="279753"/>
                  <a:pt x="137760" y="280811"/>
                </a:cubicBezTo>
                <a:cubicBezTo>
                  <a:pt x="137760" y="281870"/>
                  <a:pt x="137407" y="283281"/>
                  <a:pt x="136702" y="283986"/>
                </a:cubicBezTo>
                <a:cubicBezTo>
                  <a:pt x="135643" y="285045"/>
                  <a:pt x="134585" y="285397"/>
                  <a:pt x="133174" y="285397"/>
                </a:cubicBezTo>
                <a:cubicBezTo>
                  <a:pt x="132116" y="285397"/>
                  <a:pt x="130705" y="285045"/>
                  <a:pt x="129999" y="283986"/>
                </a:cubicBezTo>
                <a:cubicBezTo>
                  <a:pt x="129293" y="283281"/>
                  <a:pt x="128588" y="281870"/>
                  <a:pt x="128588" y="280811"/>
                </a:cubicBezTo>
                <a:cubicBezTo>
                  <a:pt x="128588" y="279753"/>
                  <a:pt x="129293" y="278695"/>
                  <a:pt x="129999" y="277636"/>
                </a:cubicBezTo>
                <a:close/>
                <a:moveTo>
                  <a:pt x="177801" y="276225"/>
                </a:moveTo>
                <a:cubicBezTo>
                  <a:pt x="180182" y="276225"/>
                  <a:pt x="182223" y="278342"/>
                  <a:pt x="182223" y="280811"/>
                </a:cubicBezTo>
                <a:cubicBezTo>
                  <a:pt x="182223" y="283633"/>
                  <a:pt x="180182" y="285397"/>
                  <a:pt x="177801" y="285397"/>
                </a:cubicBezTo>
                <a:cubicBezTo>
                  <a:pt x="175079" y="285397"/>
                  <a:pt x="173038" y="283633"/>
                  <a:pt x="173038" y="280811"/>
                </a:cubicBezTo>
                <a:cubicBezTo>
                  <a:pt x="173038" y="278342"/>
                  <a:pt x="175079" y="276225"/>
                  <a:pt x="177801" y="276225"/>
                </a:cubicBezTo>
                <a:close/>
                <a:moveTo>
                  <a:pt x="80137" y="262159"/>
                </a:moveTo>
                <a:lnTo>
                  <a:pt x="80137" y="290530"/>
                </a:lnTo>
                <a:cubicBezTo>
                  <a:pt x="80137" y="295198"/>
                  <a:pt x="84108" y="299508"/>
                  <a:pt x="89522" y="299508"/>
                </a:cubicBezTo>
                <a:lnTo>
                  <a:pt x="268206" y="299508"/>
                </a:lnTo>
                <a:cubicBezTo>
                  <a:pt x="273621" y="299508"/>
                  <a:pt x="277953" y="295198"/>
                  <a:pt x="277953" y="290530"/>
                </a:cubicBezTo>
                <a:lnTo>
                  <a:pt x="277953" y="262159"/>
                </a:lnTo>
                <a:lnTo>
                  <a:pt x="80137" y="262159"/>
                </a:lnTo>
                <a:close/>
                <a:moveTo>
                  <a:pt x="124898" y="156218"/>
                </a:moveTo>
                <a:lnTo>
                  <a:pt x="60644" y="220142"/>
                </a:lnTo>
                <a:lnTo>
                  <a:pt x="188791" y="220142"/>
                </a:lnTo>
                <a:lnTo>
                  <a:pt x="124898" y="156218"/>
                </a:lnTo>
                <a:close/>
                <a:moveTo>
                  <a:pt x="34293" y="131798"/>
                </a:moveTo>
                <a:lnTo>
                  <a:pt x="9746" y="156218"/>
                </a:lnTo>
                <a:lnTo>
                  <a:pt x="9746" y="220142"/>
                </a:lnTo>
                <a:lnTo>
                  <a:pt x="47288" y="220142"/>
                </a:lnTo>
                <a:lnTo>
                  <a:pt x="85191" y="182434"/>
                </a:lnTo>
                <a:lnTo>
                  <a:pt x="34293" y="131798"/>
                </a:lnTo>
                <a:close/>
                <a:moveTo>
                  <a:pt x="186714" y="120366"/>
                </a:moveTo>
                <a:cubicBezTo>
                  <a:pt x="178329" y="120366"/>
                  <a:pt x="171768" y="127119"/>
                  <a:pt x="171768" y="134938"/>
                </a:cubicBezTo>
                <a:cubicBezTo>
                  <a:pt x="171768" y="142757"/>
                  <a:pt x="178329" y="149154"/>
                  <a:pt x="186714" y="149154"/>
                </a:cubicBezTo>
                <a:cubicBezTo>
                  <a:pt x="194734" y="149154"/>
                  <a:pt x="201296" y="142757"/>
                  <a:pt x="201296" y="134938"/>
                </a:cubicBezTo>
                <a:cubicBezTo>
                  <a:pt x="201296" y="127119"/>
                  <a:pt x="194734" y="120366"/>
                  <a:pt x="186714" y="120366"/>
                </a:cubicBezTo>
                <a:close/>
                <a:moveTo>
                  <a:pt x="186714" y="111125"/>
                </a:moveTo>
                <a:cubicBezTo>
                  <a:pt x="199837" y="111125"/>
                  <a:pt x="210774" y="121787"/>
                  <a:pt x="210774" y="134938"/>
                </a:cubicBezTo>
                <a:cubicBezTo>
                  <a:pt x="210774" y="147732"/>
                  <a:pt x="199837" y="158395"/>
                  <a:pt x="186714" y="158395"/>
                </a:cubicBezTo>
                <a:cubicBezTo>
                  <a:pt x="172861" y="158395"/>
                  <a:pt x="161925" y="147732"/>
                  <a:pt x="161925" y="134938"/>
                </a:cubicBezTo>
                <a:cubicBezTo>
                  <a:pt x="161925" y="121787"/>
                  <a:pt x="172861" y="111125"/>
                  <a:pt x="186714" y="111125"/>
                </a:cubicBezTo>
                <a:close/>
                <a:moveTo>
                  <a:pt x="129948" y="71438"/>
                </a:moveTo>
                <a:lnTo>
                  <a:pt x="129948" y="79713"/>
                </a:lnTo>
                <a:lnTo>
                  <a:pt x="249316" y="79713"/>
                </a:lnTo>
                <a:cubicBezTo>
                  <a:pt x="251480" y="79713"/>
                  <a:pt x="253644" y="81512"/>
                  <a:pt x="253644" y="84390"/>
                </a:cubicBezTo>
                <a:lnTo>
                  <a:pt x="253644" y="203119"/>
                </a:lnTo>
                <a:lnTo>
                  <a:pt x="261578" y="203119"/>
                </a:lnTo>
                <a:lnTo>
                  <a:pt x="249316" y="225065"/>
                </a:lnTo>
                <a:lnTo>
                  <a:pt x="236334" y="203119"/>
                </a:lnTo>
                <a:lnTo>
                  <a:pt x="244267" y="203119"/>
                </a:lnTo>
                <a:lnTo>
                  <a:pt x="244267" y="88707"/>
                </a:lnTo>
                <a:lnTo>
                  <a:pt x="129948" y="88707"/>
                </a:lnTo>
                <a:lnTo>
                  <a:pt x="129948" y="96982"/>
                </a:lnTo>
                <a:lnTo>
                  <a:pt x="107950" y="84390"/>
                </a:lnTo>
                <a:lnTo>
                  <a:pt x="129948" y="71438"/>
                </a:lnTo>
                <a:close/>
                <a:moveTo>
                  <a:pt x="80137" y="56023"/>
                </a:moveTo>
                <a:lnTo>
                  <a:pt x="80137" y="79725"/>
                </a:lnTo>
                <a:lnTo>
                  <a:pt x="89522" y="79725"/>
                </a:lnTo>
                <a:cubicBezTo>
                  <a:pt x="92049" y="79725"/>
                  <a:pt x="94215" y="81521"/>
                  <a:pt x="94215" y="84393"/>
                </a:cubicBezTo>
                <a:cubicBezTo>
                  <a:pt x="94215" y="86907"/>
                  <a:pt x="92049" y="88703"/>
                  <a:pt x="89522" y="88703"/>
                </a:cubicBezTo>
                <a:lnTo>
                  <a:pt x="9746" y="88703"/>
                </a:lnTo>
                <a:lnTo>
                  <a:pt x="9746" y="143290"/>
                </a:lnTo>
                <a:lnTo>
                  <a:pt x="30683" y="122102"/>
                </a:lnTo>
                <a:cubicBezTo>
                  <a:pt x="32849" y="119947"/>
                  <a:pt x="35737" y="119947"/>
                  <a:pt x="37542" y="122102"/>
                </a:cubicBezTo>
                <a:lnTo>
                  <a:pt x="91688" y="175611"/>
                </a:lnTo>
                <a:lnTo>
                  <a:pt x="121288" y="146522"/>
                </a:lnTo>
                <a:cubicBezTo>
                  <a:pt x="123093" y="144726"/>
                  <a:pt x="126342" y="144726"/>
                  <a:pt x="128147" y="146522"/>
                </a:cubicBezTo>
                <a:lnTo>
                  <a:pt x="202147" y="220142"/>
                </a:lnTo>
                <a:lnTo>
                  <a:pt x="225972" y="220142"/>
                </a:lnTo>
                <a:cubicBezTo>
                  <a:pt x="228499" y="220142"/>
                  <a:pt x="230665" y="222297"/>
                  <a:pt x="230665" y="224810"/>
                </a:cubicBezTo>
                <a:cubicBezTo>
                  <a:pt x="230665" y="227324"/>
                  <a:pt x="228499" y="229479"/>
                  <a:pt x="225972" y="229479"/>
                </a:cubicBezTo>
                <a:lnTo>
                  <a:pt x="199982" y="229479"/>
                </a:lnTo>
                <a:lnTo>
                  <a:pt x="80137" y="229479"/>
                </a:lnTo>
                <a:lnTo>
                  <a:pt x="80137" y="252822"/>
                </a:lnTo>
                <a:lnTo>
                  <a:pt x="277953" y="252822"/>
                </a:lnTo>
                <a:lnTo>
                  <a:pt x="277953" y="56023"/>
                </a:lnTo>
                <a:lnTo>
                  <a:pt x="80137" y="56023"/>
                </a:lnTo>
                <a:close/>
                <a:moveTo>
                  <a:pt x="157051" y="23813"/>
                </a:moveTo>
                <a:lnTo>
                  <a:pt x="198192" y="23813"/>
                </a:lnTo>
                <a:cubicBezTo>
                  <a:pt x="201054" y="23813"/>
                  <a:pt x="202842" y="25930"/>
                  <a:pt x="202842" y="28399"/>
                </a:cubicBezTo>
                <a:cubicBezTo>
                  <a:pt x="202842" y="30868"/>
                  <a:pt x="201054" y="32985"/>
                  <a:pt x="198192" y="32985"/>
                </a:cubicBezTo>
                <a:lnTo>
                  <a:pt x="157051" y="32985"/>
                </a:lnTo>
                <a:cubicBezTo>
                  <a:pt x="154546" y="32985"/>
                  <a:pt x="152400" y="30868"/>
                  <a:pt x="152400" y="28399"/>
                </a:cubicBezTo>
                <a:cubicBezTo>
                  <a:pt x="152400" y="25930"/>
                  <a:pt x="154546" y="23813"/>
                  <a:pt x="157051" y="23813"/>
                </a:cubicBezTo>
                <a:close/>
                <a:moveTo>
                  <a:pt x="89522" y="9337"/>
                </a:moveTo>
                <a:cubicBezTo>
                  <a:pt x="84108" y="9337"/>
                  <a:pt x="80137" y="13647"/>
                  <a:pt x="80137" y="18674"/>
                </a:cubicBezTo>
                <a:lnTo>
                  <a:pt x="80137" y="47045"/>
                </a:lnTo>
                <a:lnTo>
                  <a:pt x="277953" y="47045"/>
                </a:lnTo>
                <a:lnTo>
                  <a:pt x="277953" y="18674"/>
                </a:lnTo>
                <a:cubicBezTo>
                  <a:pt x="277953" y="13647"/>
                  <a:pt x="273621" y="9337"/>
                  <a:pt x="268206" y="9337"/>
                </a:cubicBezTo>
                <a:lnTo>
                  <a:pt x="89522" y="9337"/>
                </a:lnTo>
                <a:close/>
                <a:moveTo>
                  <a:pt x="89522" y="0"/>
                </a:moveTo>
                <a:lnTo>
                  <a:pt x="268206" y="0"/>
                </a:lnTo>
                <a:cubicBezTo>
                  <a:pt x="278675" y="0"/>
                  <a:pt x="286977" y="8260"/>
                  <a:pt x="286977" y="18674"/>
                </a:cubicBezTo>
                <a:lnTo>
                  <a:pt x="286977" y="51354"/>
                </a:lnTo>
                <a:lnTo>
                  <a:pt x="286977" y="257490"/>
                </a:lnTo>
                <a:lnTo>
                  <a:pt x="286977" y="290530"/>
                </a:lnTo>
                <a:cubicBezTo>
                  <a:pt x="286977" y="300585"/>
                  <a:pt x="278675" y="309204"/>
                  <a:pt x="268206" y="309204"/>
                </a:cubicBezTo>
                <a:lnTo>
                  <a:pt x="89522" y="309204"/>
                </a:lnTo>
                <a:cubicBezTo>
                  <a:pt x="79054" y="309204"/>
                  <a:pt x="70751" y="300585"/>
                  <a:pt x="70751" y="290530"/>
                </a:cubicBezTo>
                <a:lnTo>
                  <a:pt x="70751" y="229479"/>
                </a:lnTo>
                <a:lnTo>
                  <a:pt x="49093" y="229479"/>
                </a:lnTo>
                <a:lnTo>
                  <a:pt x="4693" y="229479"/>
                </a:lnTo>
                <a:cubicBezTo>
                  <a:pt x="2166" y="229479"/>
                  <a:pt x="0" y="227324"/>
                  <a:pt x="0" y="224810"/>
                </a:cubicBezTo>
                <a:lnTo>
                  <a:pt x="0" y="84393"/>
                </a:lnTo>
                <a:cubicBezTo>
                  <a:pt x="0" y="81521"/>
                  <a:pt x="2166" y="79725"/>
                  <a:pt x="4693" y="79725"/>
                </a:cubicBezTo>
                <a:lnTo>
                  <a:pt x="70751" y="79725"/>
                </a:lnTo>
                <a:lnTo>
                  <a:pt x="70751" y="18674"/>
                </a:lnTo>
                <a:cubicBezTo>
                  <a:pt x="70751" y="8260"/>
                  <a:pt x="79054" y="0"/>
                  <a:pt x="89522"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2446" y="827195"/>
            <a:ext cx="1371047" cy="1365639"/>
          </a:xfrm>
          <a:prstGeom prst="rect">
            <a:avLst/>
          </a:prstGeom>
        </p:spPr>
      </p:pic>
      <p:sp>
        <p:nvSpPr>
          <p:cNvPr id="5" name="TextBox 4"/>
          <p:cNvSpPr txBox="1"/>
          <p:nvPr/>
        </p:nvSpPr>
        <p:spPr>
          <a:xfrm>
            <a:off x="8597482" y="119499"/>
            <a:ext cx="3456011" cy="923330"/>
          </a:xfrm>
          <a:prstGeom prst="rect">
            <a:avLst/>
          </a:prstGeom>
          <a:noFill/>
        </p:spPr>
        <p:txBody>
          <a:bodyPr wrap="none" rtlCol="0">
            <a:spAutoFit/>
          </a:bodyPr>
          <a:lstStyle/>
          <a:p>
            <a:r>
              <a:rPr lang="en-US" dirty="0" smtClean="0"/>
              <a:t>Couldn’t come up with a meme for</a:t>
            </a:r>
          </a:p>
          <a:p>
            <a:r>
              <a:rPr lang="en-US" dirty="0" smtClean="0"/>
              <a:t>this slide so take this meme </a:t>
            </a:r>
          </a:p>
          <a:p>
            <a:r>
              <a:rPr lang="en-US" dirty="0" smtClean="0"/>
              <a:t>template anyway</a:t>
            </a:r>
            <a:endParaRPr lang="en-US" dirty="0"/>
          </a:p>
        </p:txBody>
      </p:sp>
    </p:spTree>
    <p:extLst>
      <p:ext uri="{BB962C8B-B14F-4D97-AF65-F5344CB8AC3E}">
        <p14:creationId xmlns:p14="http://schemas.microsoft.com/office/powerpoint/2010/main" val="4127085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63921">
            <a:extLst>
              <a:ext uri="{FF2B5EF4-FFF2-40B4-BE49-F238E27FC236}">
                <a16:creationId xmlns="" xmlns:a16="http://schemas.microsoft.com/office/drawing/2014/main" id="{B5D176B9-D167-EE47-87F3-91686AA7A8DF}"/>
              </a:ext>
            </a:extLst>
          </p:cNvPr>
          <p:cNvSpPr/>
          <p:nvPr/>
        </p:nvSpPr>
        <p:spPr>
          <a:xfrm>
            <a:off x="440334" y="4579174"/>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440334" y="2116183"/>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440334" y="3474780"/>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TextBox 22">
            <a:extLst>
              <a:ext uri="{FF2B5EF4-FFF2-40B4-BE49-F238E27FC236}">
                <a16:creationId xmlns="" xmlns:a16="http://schemas.microsoft.com/office/drawing/2014/main" id="{E3182B7B-8607-A149-BF4E-0A2E99C20F00}"/>
              </a:ext>
            </a:extLst>
          </p:cNvPr>
          <p:cNvSpPr txBox="1"/>
          <p:nvPr/>
        </p:nvSpPr>
        <p:spPr>
          <a:xfrm>
            <a:off x="922087" y="1954885"/>
            <a:ext cx="5554726" cy="584775"/>
          </a:xfrm>
          <a:prstGeom prst="rect">
            <a:avLst/>
          </a:prstGeom>
          <a:noFill/>
        </p:spPr>
        <p:txBody>
          <a:bodyPr wrap="none" rtlCol="0" anchor="ctr" anchorCtr="0">
            <a:spAutoFit/>
          </a:bodyPr>
          <a:lstStyle/>
          <a:p>
            <a:pPr marL="342900" indent="-342900">
              <a:buAutoNum type="arabicParenR"/>
            </a:pPr>
            <a:r>
              <a:rPr lang="en-US" sz="1600" b="1" dirty="0" smtClean="0">
                <a:solidFill>
                  <a:schemeClr val="tx2"/>
                </a:solidFill>
                <a:latin typeface="Poppins" pitchFamily="2" charset="77"/>
                <a:ea typeface="League Spartan" charset="0"/>
                <a:cs typeface="Poppins" pitchFamily="2" charset="77"/>
              </a:rPr>
              <a:t>What’s The main difference between Main Memory </a:t>
            </a:r>
          </a:p>
          <a:p>
            <a:r>
              <a:rPr lang="en-US" sz="1600" b="1" dirty="0" smtClean="0">
                <a:solidFill>
                  <a:schemeClr val="tx2"/>
                </a:solidFill>
                <a:latin typeface="Poppins" pitchFamily="2" charset="77"/>
                <a:ea typeface="League Spartan" charset="0"/>
                <a:cs typeface="Poppins" pitchFamily="2" charset="77"/>
              </a:rPr>
              <a:t>and Secondary Storage?</a:t>
            </a:r>
            <a:endParaRPr lang="en-US" sz="1600" b="1" dirty="0">
              <a:solidFill>
                <a:schemeClr val="tx2"/>
              </a:solidFill>
              <a:latin typeface="Poppins" pitchFamily="2" charset="77"/>
              <a:ea typeface="League Spartan" charset="0"/>
              <a:cs typeface="Poppins" pitchFamily="2" charset="77"/>
            </a:endParaRPr>
          </a:p>
        </p:txBody>
      </p:sp>
      <p:sp>
        <p:nvSpPr>
          <p:cNvPr id="25" name="TextBox 24">
            <a:extLst>
              <a:ext uri="{FF2B5EF4-FFF2-40B4-BE49-F238E27FC236}">
                <a16:creationId xmlns="" xmlns:a16="http://schemas.microsoft.com/office/drawing/2014/main" id="{BA59E306-EE9A-3645-A017-A0B26E91EECC}"/>
              </a:ext>
            </a:extLst>
          </p:cNvPr>
          <p:cNvSpPr txBox="1"/>
          <p:nvPr/>
        </p:nvSpPr>
        <p:spPr>
          <a:xfrm>
            <a:off x="922087" y="3324964"/>
            <a:ext cx="5407249" cy="584775"/>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2) What are the 4 characteristics of Secondary Storage</a:t>
            </a:r>
          </a:p>
          <a:p>
            <a:r>
              <a:rPr lang="en-US" sz="1600" b="1" dirty="0" smtClean="0">
                <a:solidFill>
                  <a:schemeClr val="tx2"/>
                </a:solidFill>
                <a:latin typeface="Poppins" pitchFamily="2" charset="77"/>
                <a:ea typeface="League Spartan" charset="0"/>
                <a:cs typeface="Poppins" pitchFamily="2" charset="77"/>
              </a:rPr>
              <a:t>Devices?</a:t>
            </a:r>
            <a:endParaRPr lang="en-US" sz="1600" b="1" dirty="0">
              <a:solidFill>
                <a:schemeClr val="tx2"/>
              </a:solidFill>
              <a:latin typeface="Poppins" pitchFamily="2" charset="77"/>
              <a:ea typeface="League Spartan" charset="0"/>
              <a:cs typeface="Poppins" pitchFamily="2" charset="77"/>
            </a:endParaRPr>
          </a:p>
        </p:txBody>
      </p:sp>
      <p:sp>
        <p:nvSpPr>
          <p:cNvPr id="27" name="TextBox 26">
            <a:extLst>
              <a:ext uri="{FF2B5EF4-FFF2-40B4-BE49-F238E27FC236}">
                <a16:creationId xmlns="" xmlns:a16="http://schemas.microsoft.com/office/drawing/2014/main" id="{7DAC1E70-0FE4-4644-B9F7-675EE5D89B26}"/>
              </a:ext>
            </a:extLst>
          </p:cNvPr>
          <p:cNvSpPr txBox="1"/>
          <p:nvPr/>
        </p:nvSpPr>
        <p:spPr>
          <a:xfrm>
            <a:off x="922087" y="4525766"/>
            <a:ext cx="4687502"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3</a:t>
            </a:r>
            <a:r>
              <a:rPr lang="en-US" sz="1600" b="1" dirty="0" smtClean="0">
                <a:solidFill>
                  <a:schemeClr val="tx2"/>
                </a:solidFill>
                <a:latin typeface="Poppins" pitchFamily="2" charset="77"/>
                <a:ea typeface="League Spartan" charset="0"/>
                <a:cs typeface="Poppins" pitchFamily="2" charset="77"/>
              </a:rPr>
              <a:t>) What are the 4 Types of Secondary Storage?</a:t>
            </a:r>
            <a:endParaRPr lang="en-US" sz="1600" b="1" dirty="0">
              <a:solidFill>
                <a:schemeClr val="tx2"/>
              </a:solidFill>
              <a:latin typeface="Poppins" pitchFamily="2" charset="77"/>
              <a:ea typeface="League Spartan" charset="0"/>
              <a:cs typeface="Poppins" pitchFamily="2" charset="77"/>
            </a:endParaRP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9"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673305" y="20157"/>
            <a:ext cx="2518695" cy="2096026"/>
          </a:xfrm>
          <a:prstGeom prst="rect">
            <a:avLst/>
          </a:prstGeom>
        </p:spPr>
      </p:pic>
      <p:sp>
        <p:nvSpPr>
          <p:cNvPr id="26" name="TextBox 25">
            <a:extLst>
              <a:ext uri="{FF2B5EF4-FFF2-40B4-BE49-F238E27FC236}">
                <a16:creationId xmlns="" xmlns:a16="http://schemas.microsoft.com/office/drawing/2014/main" id="{7DAC1E70-0FE4-4644-B9F7-675EE5D89B26}"/>
              </a:ext>
            </a:extLst>
          </p:cNvPr>
          <p:cNvSpPr txBox="1"/>
          <p:nvPr/>
        </p:nvSpPr>
        <p:spPr>
          <a:xfrm>
            <a:off x="922087" y="5496772"/>
            <a:ext cx="4594528"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4) What are the names of our team members?</a:t>
            </a:r>
            <a:endParaRPr lang="en-US" sz="1600" b="1" dirty="0">
              <a:solidFill>
                <a:schemeClr val="tx2"/>
              </a:solidFill>
              <a:latin typeface="Poppins" pitchFamily="2" charset="77"/>
              <a:ea typeface="League Spartan" charset="0"/>
              <a:cs typeface="Poppins" pitchFamily="2" charset="77"/>
            </a:endParaRPr>
          </a:p>
        </p:txBody>
      </p:sp>
      <p:sp>
        <p:nvSpPr>
          <p:cNvPr id="28" name="Shape 63936">
            <a:extLst>
              <a:ext uri="{FF2B5EF4-FFF2-40B4-BE49-F238E27FC236}">
                <a16:creationId xmlns="" xmlns:a16="http://schemas.microsoft.com/office/drawing/2014/main" id="{86075B4C-87C8-4044-A05F-96E97F2B870D}"/>
              </a:ext>
            </a:extLst>
          </p:cNvPr>
          <p:cNvSpPr/>
          <p:nvPr/>
        </p:nvSpPr>
        <p:spPr>
          <a:xfrm>
            <a:off x="440333" y="5550181"/>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390"/>
            <a:ext cx="2739375" cy="1510685"/>
          </a:xfrm>
          <a:prstGeom prst="rect">
            <a:avLst/>
          </a:prstGeom>
        </p:spPr>
      </p:pic>
    </p:spTree>
    <p:extLst>
      <p:ext uri="{BB962C8B-B14F-4D97-AF65-F5344CB8AC3E}">
        <p14:creationId xmlns:p14="http://schemas.microsoft.com/office/powerpoint/2010/main" val="22855970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292857" y="1428656"/>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292857" y="3421474"/>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TextBox 22">
            <a:extLst>
              <a:ext uri="{FF2B5EF4-FFF2-40B4-BE49-F238E27FC236}">
                <a16:creationId xmlns="" xmlns:a16="http://schemas.microsoft.com/office/drawing/2014/main" id="{E3182B7B-8607-A149-BF4E-0A2E99C20F00}"/>
              </a:ext>
            </a:extLst>
          </p:cNvPr>
          <p:cNvSpPr txBox="1"/>
          <p:nvPr/>
        </p:nvSpPr>
        <p:spPr>
          <a:xfrm>
            <a:off x="774610" y="1279632"/>
            <a:ext cx="5554726" cy="584775"/>
          </a:xfrm>
          <a:prstGeom prst="rect">
            <a:avLst/>
          </a:prstGeom>
          <a:noFill/>
        </p:spPr>
        <p:txBody>
          <a:bodyPr wrap="none" rtlCol="0" anchor="ctr" anchorCtr="0">
            <a:spAutoFit/>
          </a:bodyPr>
          <a:lstStyle/>
          <a:p>
            <a:pPr marL="342900" indent="-342900">
              <a:buAutoNum type="arabicParenR"/>
            </a:pPr>
            <a:r>
              <a:rPr lang="en-US" sz="1600" b="1" dirty="0" smtClean="0">
                <a:solidFill>
                  <a:schemeClr val="tx2"/>
                </a:solidFill>
                <a:latin typeface="Poppins" pitchFamily="2" charset="77"/>
                <a:ea typeface="League Spartan" charset="0"/>
                <a:cs typeface="Poppins" pitchFamily="2" charset="77"/>
              </a:rPr>
              <a:t>What’s The main difference between Main Memory </a:t>
            </a:r>
          </a:p>
          <a:p>
            <a:r>
              <a:rPr lang="en-US" sz="1600" b="1" dirty="0" smtClean="0">
                <a:solidFill>
                  <a:schemeClr val="tx2"/>
                </a:solidFill>
                <a:latin typeface="Poppins" pitchFamily="2" charset="77"/>
                <a:ea typeface="League Spartan" charset="0"/>
                <a:cs typeface="Poppins" pitchFamily="2" charset="77"/>
              </a:rPr>
              <a:t>and Secondary Storage?</a:t>
            </a:r>
            <a:endParaRPr lang="en-US" sz="1600" b="1" dirty="0">
              <a:solidFill>
                <a:schemeClr val="tx2"/>
              </a:solidFill>
              <a:latin typeface="Poppins" pitchFamily="2" charset="77"/>
              <a:ea typeface="League Spartan" charset="0"/>
              <a:cs typeface="Poppins" pitchFamily="2" charset="77"/>
            </a:endParaRPr>
          </a:p>
        </p:txBody>
      </p:sp>
      <p:sp>
        <p:nvSpPr>
          <p:cNvPr id="25" name="TextBox 24">
            <a:extLst>
              <a:ext uri="{FF2B5EF4-FFF2-40B4-BE49-F238E27FC236}">
                <a16:creationId xmlns="" xmlns:a16="http://schemas.microsoft.com/office/drawing/2014/main" id="{BA59E306-EE9A-3645-A017-A0B26E91EECC}"/>
              </a:ext>
            </a:extLst>
          </p:cNvPr>
          <p:cNvSpPr txBox="1"/>
          <p:nvPr/>
        </p:nvSpPr>
        <p:spPr>
          <a:xfrm>
            <a:off x="774610" y="3271660"/>
            <a:ext cx="5407249" cy="584775"/>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2) What are the 4 characteristics of Secondary Storage</a:t>
            </a:r>
          </a:p>
          <a:p>
            <a:r>
              <a:rPr lang="en-US" sz="1600" b="1" dirty="0" smtClean="0">
                <a:solidFill>
                  <a:schemeClr val="tx2"/>
                </a:solidFill>
                <a:latin typeface="Poppins" pitchFamily="2" charset="77"/>
                <a:ea typeface="League Spartan" charset="0"/>
                <a:cs typeface="Poppins" pitchFamily="2" charset="77"/>
              </a:rPr>
              <a:t>Devices?</a:t>
            </a:r>
            <a:endParaRPr lang="en-US" sz="1600" b="1" dirty="0">
              <a:solidFill>
                <a:schemeClr val="tx2"/>
              </a:solidFill>
              <a:latin typeface="Poppins" pitchFamily="2" charset="77"/>
              <a:ea typeface="League Spartan" charset="0"/>
              <a:cs typeface="Poppins" pitchFamily="2" charset="77"/>
            </a:endParaRP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4"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sp>
        <p:nvSpPr>
          <p:cNvPr id="2" name="TextBox 1"/>
          <p:cNvSpPr txBox="1"/>
          <p:nvPr/>
        </p:nvSpPr>
        <p:spPr>
          <a:xfrm>
            <a:off x="806606" y="1892272"/>
            <a:ext cx="6335773" cy="1200329"/>
          </a:xfrm>
          <a:prstGeom prst="rect">
            <a:avLst/>
          </a:prstGeom>
          <a:noFill/>
        </p:spPr>
        <p:txBody>
          <a:bodyPr wrap="none" rtlCol="0">
            <a:spAutoFit/>
          </a:bodyPr>
          <a:lstStyle/>
          <a:p>
            <a:r>
              <a:rPr lang="en-US" dirty="0" smtClean="0"/>
              <a:t>Secondary storage has more capacity than main memory</a:t>
            </a:r>
          </a:p>
          <a:p>
            <a:r>
              <a:rPr lang="en-US" dirty="0" smtClean="0"/>
              <a:t>Secondary storage stores data forever until deleted unlike </a:t>
            </a:r>
          </a:p>
          <a:p>
            <a:r>
              <a:rPr lang="en-US" dirty="0" smtClean="0"/>
              <a:t>the main memory which stores data for a temporary time interval</a:t>
            </a:r>
          </a:p>
          <a:p>
            <a:r>
              <a:rPr lang="en-US" dirty="0" smtClean="0"/>
              <a:t>Secondary storage stores data whether there is power or not. </a:t>
            </a:r>
            <a:endParaRPr lang="en-US" dirty="0"/>
          </a:p>
        </p:txBody>
      </p:sp>
      <p:sp>
        <p:nvSpPr>
          <p:cNvPr id="3" name="TextBox 2"/>
          <p:cNvSpPr txBox="1"/>
          <p:nvPr/>
        </p:nvSpPr>
        <p:spPr>
          <a:xfrm>
            <a:off x="806606" y="4028408"/>
            <a:ext cx="5146665" cy="369332"/>
          </a:xfrm>
          <a:prstGeom prst="rect">
            <a:avLst/>
          </a:prstGeom>
          <a:noFill/>
        </p:spPr>
        <p:txBody>
          <a:bodyPr wrap="none" rtlCol="0">
            <a:spAutoFit/>
          </a:bodyPr>
          <a:lstStyle/>
          <a:p>
            <a:r>
              <a:rPr lang="en-US" dirty="0" smtClean="0"/>
              <a:t>Media, Capacity, Access Speed, and Storage Devices </a:t>
            </a:r>
          </a:p>
        </p:txBody>
      </p:sp>
      <p:sp>
        <p:nvSpPr>
          <p:cNvPr id="4" name="TextBox 3"/>
          <p:cNvSpPr txBox="1"/>
          <p:nvPr/>
        </p:nvSpPr>
        <p:spPr>
          <a:xfrm>
            <a:off x="814028" y="6123275"/>
            <a:ext cx="2639120" cy="369332"/>
          </a:xfrm>
          <a:prstGeom prst="rect">
            <a:avLst/>
          </a:prstGeom>
          <a:noFill/>
        </p:spPr>
        <p:txBody>
          <a:bodyPr wrap="none" rtlCol="0">
            <a:spAutoFit/>
          </a:bodyPr>
          <a:lstStyle/>
          <a:p>
            <a:r>
              <a:rPr lang="en-US" dirty="0" smtClean="0"/>
              <a:t>Anas, </a:t>
            </a:r>
            <a:r>
              <a:rPr lang="en-US" dirty="0" err="1" smtClean="0"/>
              <a:t>Awin</a:t>
            </a:r>
            <a:r>
              <a:rPr lang="en-US" dirty="0" smtClean="0"/>
              <a:t>, Rafi, Abdullah</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778100" y="0"/>
            <a:ext cx="2413900" cy="2413900"/>
          </a:xfrm>
          <a:prstGeom prst="rect">
            <a:avLst/>
          </a:prstGeom>
        </p:spPr>
      </p:pic>
      <p:sp>
        <p:nvSpPr>
          <p:cNvPr id="24" name="Shape 63921">
            <a:extLst>
              <a:ext uri="{FF2B5EF4-FFF2-40B4-BE49-F238E27FC236}">
                <a16:creationId xmlns="" xmlns:a16="http://schemas.microsoft.com/office/drawing/2014/main" id="{B5D176B9-D167-EE47-87F3-91686AA7A8DF}"/>
              </a:ext>
            </a:extLst>
          </p:cNvPr>
          <p:cNvSpPr/>
          <p:nvPr/>
        </p:nvSpPr>
        <p:spPr>
          <a:xfrm>
            <a:off x="291761" y="4809823"/>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6" name="TextBox 25">
            <a:extLst>
              <a:ext uri="{FF2B5EF4-FFF2-40B4-BE49-F238E27FC236}">
                <a16:creationId xmlns="" xmlns:a16="http://schemas.microsoft.com/office/drawing/2014/main" id="{7DAC1E70-0FE4-4644-B9F7-675EE5D89B26}"/>
              </a:ext>
            </a:extLst>
          </p:cNvPr>
          <p:cNvSpPr txBox="1"/>
          <p:nvPr/>
        </p:nvSpPr>
        <p:spPr>
          <a:xfrm>
            <a:off x="773514" y="4756415"/>
            <a:ext cx="4687502"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3</a:t>
            </a:r>
            <a:r>
              <a:rPr lang="en-US" sz="1600" b="1" dirty="0" smtClean="0">
                <a:solidFill>
                  <a:schemeClr val="tx2"/>
                </a:solidFill>
                <a:latin typeface="Poppins" pitchFamily="2" charset="77"/>
                <a:ea typeface="League Spartan" charset="0"/>
                <a:cs typeface="Poppins" pitchFamily="2" charset="77"/>
              </a:rPr>
              <a:t>) What are the 4 Types of Secondary Storage?</a:t>
            </a:r>
            <a:endParaRPr lang="en-US" sz="1600" b="1" dirty="0">
              <a:solidFill>
                <a:schemeClr val="tx2"/>
              </a:solidFill>
              <a:latin typeface="Poppins" pitchFamily="2" charset="77"/>
              <a:ea typeface="League Spartan" charset="0"/>
              <a:cs typeface="Poppins" pitchFamily="2" charset="77"/>
            </a:endParaRPr>
          </a:p>
        </p:txBody>
      </p:sp>
      <p:sp>
        <p:nvSpPr>
          <p:cNvPr id="28" name="TextBox 27">
            <a:extLst>
              <a:ext uri="{FF2B5EF4-FFF2-40B4-BE49-F238E27FC236}">
                <a16:creationId xmlns="" xmlns:a16="http://schemas.microsoft.com/office/drawing/2014/main" id="{7DAC1E70-0FE4-4644-B9F7-675EE5D89B26}"/>
              </a:ext>
            </a:extLst>
          </p:cNvPr>
          <p:cNvSpPr txBox="1"/>
          <p:nvPr/>
        </p:nvSpPr>
        <p:spPr>
          <a:xfrm>
            <a:off x="773514" y="5727421"/>
            <a:ext cx="4594528"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4) What are the names of our team members?</a:t>
            </a:r>
            <a:endParaRPr lang="en-US" sz="1600" b="1" dirty="0">
              <a:solidFill>
                <a:schemeClr val="tx2"/>
              </a:solidFill>
              <a:latin typeface="Poppins" pitchFamily="2" charset="77"/>
              <a:ea typeface="League Spartan" charset="0"/>
              <a:cs typeface="Poppins" pitchFamily="2" charset="77"/>
            </a:endParaRPr>
          </a:p>
        </p:txBody>
      </p:sp>
      <p:sp>
        <p:nvSpPr>
          <p:cNvPr id="29" name="Shape 63936">
            <a:extLst>
              <a:ext uri="{FF2B5EF4-FFF2-40B4-BE49-F238E27FC236}">
                <a16:creationId xmlns="" xmlns:a16="http://schemas.microsoft.com/office/drawing/2014/main" id="{86075B4C-87C8-4044-A05F-96E97F2B870D}"/>
              </a:ext>
            </a:extLst>
          </p:cNvPr>
          <p:cNvSpPr/>
          <p:nvPr/>
        </p:nvSpPr>
        <p:spPr>
          <a:xfrm>
            <a:off x="291760" y="5780830"/>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8" name="TextBox 7"/>
          <p:cNvSpPr txBox="1"/>
          <p:nvPr/>
        </p:nvSpPr>
        <p:spPr>
          <a:xfrm>
            <a:off x="1036321" y="5123968"/>
            <a:ext cx="4957126" cy="646331"/>
          </a:xfrm>
          <a:prstGeom prst="rect">
            <a:avLst/>
          </a:prstGeom>
          <a:noFill/>
        </p:spPr>
        <p:txBody>
          <a:bodyPr wrap="none" rtlCol="0">
            <a:spAutoFit/>
          </a:bodyPr>
          <a:lstStyle/>
          <a:p>
            <a:r>
              <a:rPr lang="en-US" dirty="0" smtClean="0"/>
              <a:t>Hard Disk, USB/Flash Drivers</a:t>
            </a:r>
            <a:r>
              <a:rPr lang="id-ID" dirty="0" smtClean="0"/>
              <a:t>,</a:t>
            </a:r>
            <a:r>
              <a:rPr lang="en-US" dirty="0" smtClean="0"/>
              <a:t> Solid-State Disks and </a:t>
            </a:r>
          </a:p>
          <a:p>
            <a:r>
              <a:rPr lang="en-US" dirty="0" smtClean="0"/>
              <a:t>Optical Discs</a:t>
            </a:r>
            <a:endParaRPr lang="en-US" dirty="0"/>
          </a:p>
        </p:txBody>
      </p:sp>
    </p:spTree>
    <p:extLst>
      <p:ext uri="{BB962C8B-B14F-4D97-AF65-F5344CB8AC3E}">
        <p14:creationId xmlns:p14="http://schemas.microsoft.com/office/powerpoint/2010/main" val="16537776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5374338-30B3-AB40-83A5-4A25E29251DB}"/>
              </a:ext>
            </a:extLst>
          </p:cNvPr>
          <p:cNvSpPr txBox="1"/>
          <p:nvPr/>
        </p:nvSpPr>
        <p:spPr>
          <a:xfrm>
            <a:off x="5029902" y="306186"/>
            <a:ext cx="2132315"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Hard Disks</a:t>
            </a:r>
            <a:endParaRPr lang="en-US" sz="3000" b="1" dirty="0">
              <a:solidFill>
                <a:schemeClr val="tx2"/>
              </a:solidFill>
              <a:latin typeface="Poppins" pitchFamily="2" charset="77"/>
              <a:cs typeface="Poppins" pitchFamily="2" charset="77"/>
            </a:endParaRPr>
          </a:p>
        </p:txBody>
      </p:sp>
      <p:sp>
        <p:nvSpPr>
          <p:cNvPr id="3" name="TextBox 2">
            <a:extLst>
              <a:ext uri="{FF2B5EF4-FFF2-40B4-BE49-F238E27FC236}">
                <a16:creationId xmlns="" xmlns:a16="http://schemas.microsoft.com/office/drawing/2014/main" id="{F4972F1A-2B6C-C444-8304-BDCAC6D92798}"/>
              </a:ext>
            </a:extLst>
          </p:cNvPr>
          <p:cNvSpPr txBox="1"/>
          <p:nvPr/>
        </p:nvSpPr>
        <p:spPr>
          <a:xfrm>
            <a:off x="5142058" y="787593"/>
            <a:ext cx="1907895" cy="276999"/>
          </a:xfrm>
          <a:prstGeom prst="rect">
            <a:avLst/>
          </a:prstGeom>
          <a:noFill/>
        </p:spPr>
        <p:txBody>
          <a:bodyPr wrap="none" rtlCol="0">
            <a:spAutoFit/>
          </a:bodyPr>
          <a:lstStyle/>
          <a:p>
            <a:pPr algn="ctr"/>
            <a:r>
              <a:rPr lang="en-US" sz="1200" spc="150" dirty="0" smtClean="0">
                <a:solidFill>
                  <a:schemeClr val="bg1">
                    <a:lumMod val="65000"/>
                  </a:schemeClr>
                </a:solidFill>
                <a:latin typeface="Poppins Light" pitchFamily="2" charset="77"/>
                <a:cs typeface="Poppins Light" pitchFamily="2" charset="77"/>
              </a:rPr>
              <a:t>Working Mechanism</a:t>
            </a:r>
            <a:endParaRPr lang="en-US" sz="1200" spc="150" dirty="0">
              <a:solidFill>
                <a:schemeClr val="bg1">
                  <a:lumMod val="65000"/>
                </a:schemeClr>
              </a:solidFill>
              <a:latin typeface="Poppins Light" pitchFamily="2" charset="77"/>
              <a:cs typeface="Poppins Light" pitchFamily="2" charset="77"/>
            </a:endParaRPr>
          </a:p>
        </p:txBody>
      </p:sp>
      <p:grpSp>
        <p:nvGrpSpPr>
          <p:cNvPr id="20" name="Group 19">
            <a:extLst>
              <a:ext uri="{FF2B5EF4-FFF2-40B4-BE49-F238E27FC236}">
                <a16:creationId xmlns="" xmlns:a16="http://schemas.microsoft.com/office/drawing/2014/main" id="{8B06E7AA-7D69-3E49-B39B-6793A67ABE51}"/>
              </a:ext>
            </a:extLst>
          </p:cNvPr>
          <p:cNvGrpSpPr/>
          <p:nvPr/>
        </p:nvGrpSpPr>
        <p:grpSpPr>
          <a:xfrm>
            <a:off x="438412" y="1347128"/>
            <a:ext cx="5968662" cy="1271653"/>
            <a:chOff x="7024445" y="2671789"/>
            <a:chExt cx="11937323" cy="2543306"/>
          </a:xfrm>
        </p:grpSpPr>
        <p:sp>
          <p:nvSpPr>
            <p:cNvPr id="4" name="Freeform 1">
              <a:extLst>
                <a:ext uri="{FF2B5EF4-FFF2-40B4-BE49-F238E27FC236}">
                  <a16:creationId xmlns="" xmlns:a16="http://schemas.microsoft.com/office/drawing/2014/main" id="{BCEE641C-E52E-364A-8A2F-C2974136BA11}"/>
                </a:ext>
              </a:extLst>
            </p:cNvPr>
            <p:cNvSpPr>
              <a:spLocks noChangeArrowheads="1"/>
            </p:cNvSpPr>
            <p:nvPr/>
          </p:nvSpPr>
          <p:spPr bwMode="auto">
            <a:xfrm>
              <a:off x="7698434" y="2876291"/>
              <a:ext cx="11263334" cy="2151587"/>
            </a:xfrm>
            <a:prstGeom prst="roundRect">
              <a:avLst/>
            </a:prstGeom>
            <a:solidFill>
              <a:schemeClr val="accent1"/>
            </a:solidFill>
            <a:ln>
              <a:noFill/>
            </a:ln>
            <a:effectLst/>
          </p:spPr>
          <p:txBody>
            <a:bodyPr wrap="none" anchor="ctr"/>
            <a:lstStyle/>
            <a:p>
              <a:endParaRPr lang="en-US" sz="3266"/>
            </a:p>
          </p:txBody>
        </p:sp>
        <p:sp>
          <p:nvSpPr>
            <p:cNvPr id="5" name="Freeform 2">
              <a:extLst>
                <a:ext uri="{FF2B5EF4-FFF2-40B4-BE49-F238E27FC236}">
                  <a16:creationId xmlns="" xmlns:a16="http://schemas.microsoft.com/office/drawing/2014/main" id="{6FD9E7B0-D560-0744-8703-4F9803EB479D}"/>
                </a:ext>
              </a:extLst>
            </p:cNvPr>
            <p:cNvSpPr>
              <a:spLocks noChangeArrowheads="1"/>
            </p:cNvSpPr>
            <p:nvPr/>
          </p:nvSpPr>
          <p:spPr bwMode="auto">
            <a:xfrm>
              <a:off x="7698436" y="2876291"/>
              <a:ext cx="2289841" cy="2151587"/>
            </a:xfrm>
            <a:custGeom>
              <a:avLst/>
              <a:gdLst>
                <a:gd name="T0" fmla="*/ 2923 w 3506"/>
                <a:gd name="T1" fmla="*/ 0 h 3296"/>
                <a:gd name="T2" fmla="*/ 594 w 3506"/>
                <a:gd name="T3" fmla="*/ 0 h 3296"/>
                <a:gd name="T4" fmla="*/ 594 w 3506"/>
                <a:gd name="T5" fmla="*/ 0 h 3296"/>
                <a:gd name="T6" fmla="*/ 0 w 3506"/>
                <a:gd name="T7" fmla="*/ 594 h 3296"/>
                <a:gd name="T8" fmla="*/ 0 w 3506"/>
                <a:gd name="T9" fmla="*/ 2701 h 3296"/>
                <a:gd name="T10" fmla="*/ 0 w 3506"/>
                <a:gd name="T11" fmla="*/ 2701 h 3296"/>
                <a:gd name="T12" fmla="*/ 594 w 3506"/>
                <a:gd name="T13" fmla="*/ 3295 h 3296"/>
                <a:gd name="T14" fmla="*/ 2902 w 3506"/>
                <a:gd name="T15" fmla="*/ 3295 h 3296"/>
                <a:gd name="T16" fmla="*/ 2902 w 3506"/>
                <a:gd name="T17" fmla="*/ 3295 h 3296"/>
                <a:gd name="T18" fmla="*/ 3505 w 3506"/>
                <a:gd name="T19" fmla="*/ 1634 h 3296"/>
                <a:gd name="T20" fmla="*/ 3505 w 3506"/>
                <a:gd name="T21" fmla="*/ 1634 h 3296"/>
                <a:gd name="T22" fmla="*/ 2923 w 3506"/>
                <a:gd name="T23" fmla="*/ 0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06" h="3296">
                  <a:moveTo>
                    <a:pt x="2923" y="0"/>
                  </a:moveTo>
                  <a:lnTo>
                    <a:pt x="594" y="0"/>
                  </a:lnTo>
                  <a:lnTo>
                    <a:pt x="594" y="0"/>
                  </a:lnTo>
                  <a:cubicBezTo>
                    <a:pt x="266" y="0"/>
                    <a:pt x="0" y="265"/>
                    <a:pt x="0" y="594"/>
                  </a:cubicBezTo>
                  <a:lnTo>
                    <a:pt x="0" y="2701"/>
                  </a:lnTo>
                  <a:lnTo>
                    <a:pt x="0" y="2701"/>
                  </a:lnTo>
                  <a:cubicBezTo>
                    <a:pt x="0" y="3030"/>
                    <a:pt x="266" y="3295"/>
                    <a:pt x="594" y="3295"/>
                  </a:cubicBezTo>
                  <a:lnTo>
                    <a:pt x="2902" y="3295"/>
                  </a:lnTo>
                  <a:lnTo>
                    <a:pt x="2902" y="3295"/>
                  </a:lnTo>
                  <a:cubicBezTo>
                    <a:pt x="3279" y="2846"/>
                    <a:pt x="3505" y="2266"/>
                    <a:pt x="3505" y="1634"/>
                  </a:cubicBezTo>
                  <a:lnTo>
                    <a:pt x="3505" y="1634"/>
                  </a:lnTo>
                  <a:cubicBezTo>
                    <a:pt x="3505" y="1014"/>
                    <a:pt x="3287" y="446"/>
                    <a:pt x="2923" y="0"/>
                  </a:cubicBezTo>
                </a:path>
              </a:pathLst>
            </a:custGeom>
            <a:solidFill>
              <a:schemeClr val="accent6">
                <a:lumMod val="10000"/>
                <a:alpha val="10000"/>
              </a:schemeClr>
            </a:solidFill>
            <a:ln>
              <a:noFill/>
            </a:ln>
            <a:effectLst/>
          </p:spPr>
          <p:txBody>
            <a:bodyPr wrap="none" anchor="ctr"/>
            <a:lstStyle/>
            <a:p>
              <a:endParaRPr lang="en-US" sz="3266"/>
            </a:p>
          </p:txBody>
        </p:sp>
        <p:sp>
          <p:nvSpPr>
            <p:cNvPr id="6" name="Freeform 3">
              <a:extLst>
                <a:ext uri="{FF2B5EF4-FFF2-40B4-BE49-F238E27FC236}">
                  <a16:creationId xmlns="" xmlns:a16="http://schemas.microsoft.com/office/drawing/2014/main" id="{E0FA98E4-605D-E646-9710-CB6456F39916}"/>
                </a:ext>
              </a:extLst>
            </p:cNvPr>
            <p:cNvSpPr>
              <a:spLocks noChangeArrowheads="1"/>
            </p:cNvSpPr>
            <p:nvPr/>
          </p:nvSpPr>
          <p:spPr bwMode="auto">
            <a:xfrm>
              <a:off x="7024445" y="2671789"/>
              <a:ext cx="2543308" cy="2543306"/>
            </a:xfrm>
            <a:custGeom>
              <a:avLst/>
              <a:gdLst>
                <a:gd name="T0" fmla="*/ 3894 w 3895"/>
                <a:gd name="T1" fmla="*/ 1946 h 3894"/>
                <a:gd name="T2" fmla="*/ 3894 w 3895"/>
                <a:gd name="T3" fmla="*/ 1946 h 3894"/>
                <a:gd name="T4" fmla="*/ 1947 w 3895"/>
                <a:gd name="T5" fmla="*/ 3893 h 3894"/>
                <a:gd name="T6" fmla="*/ 1947 w 3895"/>
                <a:gd name="T7" fmla="*/ 3893 h 3894"/>
                <a:gd name="T8" fmla="*/ 0 w 3895"/>
                <a:gd name="T9" fmla="*/ 1946 h 3894"/>
                <a:gd name="T10" fmla="*/ 0 w 3895"/>
                <a:gd name="T11" fmla="*/ 1946 h 3894"/>
                <a:gd name="T12" fmla="*/ 1947 w 3895"/>
                <a:gd name="T13" fmla="*/ 0 h 3894"/>
                <a:gd name="T14" fmla="*/ 1947 w 3895"/>
                <a:gd name="T15" fmla="*/ 0 h 3894"/>
                <a:gd name="T16" fmla="*/ 3894 w 3895"/>
                <a:gd name="T17" fmla="*/ 1946 h 3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5" h="3894">
                  <a:moveTo>
                    <a:pt x="3894" y="1946"/>
                  </a:moveTo>
                  <a:lnTo>
                    <a:pt x="3894" y="1946"/>
                  </a:lnTo>
                  <a:cubicBezTo>
                    <a:pt x="3894" y="3022"/>
                    <a:pt x="3022" y="3893"/>
                    <a:pt x="1947" y="3893"/>
                  </a:cubicBezTo>
                  <a:lnTo>
                    <a:pt x="1947" y="3893"/>
                  </a:lnTo>
                  <a:cubicBezTo>
                    <a:pt x="872" y="3893"/>
                    <a:pt x="0" y="3022"/>
                    <a:pt x="0" y="1946"/>
                  </a:cubicBezTo>
                  <a:lnTo>
                    <a:pt x="0" y="1946"/>
                  </a:lnTo>
                  <a:cubicBezTo>
                    <a:pt x="0" y="872"/>
                    <a:pt x="872" y="0"/>
                    <a:pt x="1947" y="0"/>
                  </a:cubicBezTo>
                  <a:lnTo>
                    <a:pt x="1947" y="0"/>
                  </a:lnTo>
                  <a:cubicBezTo>
                    <a:pt x="3022" y="0"/>
                    <a:pt x="3894" y="872"/>
                    <a:pt x="3894" y="1946"/>
                  </a:cubicBezTo>
                </a:path>
              </a:pathLst>
            </a:custGeom>
            <a:solidFill>
              <a:schemeClr val="accent1"/>
            </a:solidFill>
            <a:ln>
              <a:noFill/>
            </a:ln>
            <a:effectLst/>
          </p:spPr>
          <p:txBody>
            <a:bodyPr wrap="none" anchor="ctr"/>
            <a:lstStyle/>
            <a:p>
              <a:endParaRPr lang="en-US" sz="3266"/>
            </a:p>
          </p:txBody>
        </p:sp>
      </p:grpSp>
      <p:grpSp>
        <p:nvGrpSpPr>
          <p:cNvPr id="21" name="Group 20">
            <a:extLst>
              <a:ext uri="{FF2B5EF4-FFF2-40B4-BE49-F238E27FC236}">
                <a16:creationId xmlns="" xmlns:a16="http://schemas.microsoft.com/office/drawing/2014/main" id="{4C0224C3-13FF-7643-B71B-509F13E650AE}"/>
              </a:ext>
            </a:extLst>
          </p:cNvPr>
          <p:cNvGrpSpPr/>
          <p:nvPr/>
        </p:nvGrpSpPr>
        <p:grpSpPr>
          <a:xfrm>
            <a:off x="599723" y="2747267"/>
            <a:ext cx="5968662" cy="1271654"/>
            <a:chOff x="5312194" y="5251383"/>
            <a:chExt cx="11937323" cy="2543308"/>
          </a:xfrm>
        </p:grpSpPr>
        <p:sp>
          <p:nvSpPr>
            <p:cNvPr id="7" name="Freeform 4">
              <a:extLst>
                <a:ext uri="{FF2B5EF4-FFF2-40B4-BE49-F238E27FC236}">
                  <a16:creationId xmlns="" xmlns:a16="http://schemas.microsoft.com/office/drawing/2014/main" id="{B60340BD-5C5B-614B-B3DF-906BA12D199F}"/>
                </a:ext>
              </a:extLst>
            </p:cNvPr>
            <p:cNvSpPr>
              <a:spLocks noChangeArrowheads="1"/>
            </p:cNvSpPr>
            <p:nvPr/>
          </p:nvSpPr>
          <p:spPr bwMode="auto">
            <a:xfrm>
              <a:off x="5312194" y="5453004"/>
              <a:ext cx="11263333" cy="2154466"/>
            </a:xfrm>
            <a:prstGeom prst="roundRect">
              <a:avLst/>
            </a:prstGeom>
            <a:solidFill>
              <a:schemeClr val="accent2"/>
            </a:solidFill>
            <a:ln>
              <a:noFill/>
            </a:ln>
            <a:effectLst/>
          </p:spPr>
          <p:txBody>
            <a:bodyPr wrap="none" anchor="ctr"/>
            <a:lstStyle/>
            <a:p>
              <a:endParaRPr lang="en-US" sz="3266"/>
            </a:p>
          </p:txBody>
        </p:sp>
        <p:sp>
          <p:nvSpPr>
            <p:cNvPr id="8" name="Freeform 5">
              <a:extLst>
                <a:ext uri="{FF2B5EF4-FFF2-40B4-BE49-F238E27FC236}">
                  <a16:creationId xmlns="" xmlns:a16="http://schemas.microsoft.com/office/drawing/2014/main" id="{C4170249-EE94-164D-A7E0-F4C2EA1731EC}"/>
                </a:ext>
              </a:extLst>
            </p:cNvPr>
            <p:cNvSpPr>
              <a:spLocks noChangeArrowheads="1"/>
            </p:cNvSpPr>
            <p:nvPr/>
          </p:nvSpPr>
          <p:spPr bwMode="auto">
            <a:xfrm>
              <a:off x="14285687" y="5453004"/>
              <a:ext cx="2289839" cy="2154466"/>
            </a:xfrm>
            <a:custGeom>
              <a:avLst/>
              <a:gdLst>
                <a:gd name="T0" fmla="*/ 583 w 3506"/>
                <a:gd name="T1" fmla="*/ 0 h 3297"/>
                <a:gd name="T2" fmla="*/ 2911 w 3506"/>
                <a:gd name="T3" fmla="*/ 0 h 3297"/>
                <a:gd name="T4" fmla="*/ 2911 w 3506"/>
                <a:gd name="T5" fmla="*/ 0 h 3297"/>
                <a:gd name="T6" fmla="*/ 3505 w 3506"/>
                <a:gd name="T7" fmla="*/ 594 h 3297"/>
                <a:gd name="T8" fmla="*/ 3505 w 3506"/>
                <a:gd name="T9" fmla="*/ 2702 h 3297"/>
                <a:gd name="T10" fmla="*/ 3505 w 3506"/>
                <a:gd name="T11" fmla="*/ 2702 h 3297"/>
                <a:gd name="T12" fmla="*/ 2911 w 3506"/>
                <a:gd name="T13" fmla="*/ 3296 h 3297"/>
                <a:gd name="T14" fmla="*/ 604 w 3506"/>
                <a:gd name="T15" fmla="*/ 3296 h 3297"/>
                <a:gd name="T16" fmla="*/ 604 w 3506"/>
                <a:gd name="T17" fmla="*/ 3296 h 3297"/>
                <a:gd name="T18" fmla="*/ 0 w 3506"/>
                <a:gd name="T19" fmla="*/ 1635 h 3297"/>
                <a:gd name="T20" fmla="*/ 0 w 3506"/>
                <a:gd name="T21" fmla="*/ 1635 h 3297"/>
                <a:gd name="T22" fmla="*/ 583 w 3506"/>
                <a:gd name="T23" fmla="*/ 0 h 3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06" h="3297">
                  <a:moveTo>
                    <a:pt x="583" y="0"/>
                  </a:moveTo>
                  <a:lnTo>
                    <a:pt x="2911" y="0"/>
                  </a:lnTo>
                  <a:lnTo>
                    <a:pt x="2911" y="0"/>
                  </a:lnTo>
                  <a:cubicBezTo>
                    <a:pt x="3239" y="0"/>
                    <a:pt x="3505" y="266"/>
                    <a:pt x="3505" y="594"/>
                  </a:cubicBezTo>
                  <a:lnTo>
                    <a:pt x="3505" y="2702"/>
                  </a:lnTo>
                  <a:lnTo>
                    <a:pt x="3505" y="2702"/>
                  </a:lnTo>
                  <a:cubicBezTo>
                    <a:pt x="3505" y="3029"/>
                    <a:pt x="3239" y="3296"/>
                    <a:pt x="2911" y="3296"/>
                  </a:cubicBezTo>
                  <a:lnTo>
                    <a:pt x="604" y="3296"/>
                  </a:lnTo>
                  <a:lnTo>
                    <a:pt x="604" y="3296"/>
                  </a:lnTo>
                  <a:cubicBezTo>
                    <a:pt x="227" y="2846"/>
                    <a:pt x="0" y="2267"/>
                    <a:pt x="0" y="1635"/>
                  </a:cubicBezTo>
                  <a:lnTo>
                    <a:pt x="0" y="1635"/>
                  </a:lnTo>
                  <a:cubicBezTo>
                    <a:pt x="0" y="1015"/>
                    <a:pt x="218" y="446"/>
                    <a:pt x="583" y="0"/>
                  </a:cubicBezTo>
                </a:path>
              </a:pathLst>
            </a:custGeom>
            <a:solidFill>
              <a:schemeClr val="accent6">
                <a:lumMod val="10000"/>
                <a:alpha val="10000"/>
              </a:schemeClr>
            </a:solidFill>
            <a:ln>
              <a:noFill/>
            </a:ln>
            <a:effectLst/>
          </p:spPr>
          <p:txBody>
            <a:bodyPr wrap="none" anchor="ctr"/>
            <a:lstStyle/>
            <a:p>
              <a:endParaRPr lang="en-US" sz="3266"/>
            </a:p>
          </p:txBody>
        </p:sp>
        <p:sp>
          <p:nvSpPr>
            <p:cNvPr id="9" name="Freeform 6">
              <a:extLst>
                <a:ext uri="{FF2B5EF4-FFF2-40B4-BE49-F238E27FC236}">
                  <a16:creationId xmlns="" xmlns:a16="http://schemas.microsoft.com/office/drawing/2014/main" id="{2FE8A226-B4B6-E14A-B9C8-7DE7408440EA}"/>
                </a:ext>
              </a:extLst>
            </p:cNvPr>
            <p:cNvSpPr>
              <a:spLocks noChangeArrowheads="1"/>
            </p:cNvSpPr>
            <p:nvPr/>
          </p:nvSpPr>
          <p:spPr bwMode="auto">
            <a:xfrm>
              <a:off x="14706211" y="5251383"/>
              <a:ext cx="2543306" cy="2543308"/>
            </a:xfrm>
            <a:custGeom>
              <a:avLst/>
              <a:gdLst>
                <a:gd name="T0" fmla="*/ 0 w 3894"/>
                <a:gd name="T1" fmla="*/ 1946 h 3894"/>
                <a:gd name="T2" fmla="*/ 0 w 3894"/>
                <a:gd name="T3" fmla="*/ 1946 h 3894"/>
                <a:gd name="T4" fmla="*/ 1946 w 3894"/>
                <a:gd name="T5" fmla="*/ 3893 h 3894"/>
                <a:gd name="T6" fmla="*/ 1946 w 3894"/>
                <a:gd name="T7" fmla="*/ 3893 h 3894"/>
                <a:gd name="T8" fmla="*/ 3893 w 3894"/>
                <a:gd name="T9" fmla="*/ 1946 h 3894"/>
                <a:gd name="T10" fmla="*/ 3893 w 3894"/>
                <a:gd name="T11" fmla="*/ 1946 h 3894"/>
                <a:gd name="T12" fmla="*/ 1946 w 3894"/>
                <a:gd name="T13" fmla="*/ 0 h 3894"/>
                <a:gd name="T14" fmla="*/ 1946 w 3894"/>
                <a:gd name="T15" fmla="*/ 0 h 3894"/>
                <a:gd name="T16" fmla="*/ 0 w 3894"/>
                <a:gd name="T17" fmla="*/ 1946 h 3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4" h="3894">
                  <a:moveTo>
                    <a:pt x="0" y="1946"/>
                  </a:moveTo>
                  <a:lnTo>
                    <a:pt x="0" y="1946"/>
                  </a:lnTo>
                  <a:cubicBezTo>
                    <a:pt x="0" y="3021"/>
                    <a:pt x="871" y="3893"/>
                    <a:pt x="1946" y="3893"/>
                  </a:cubicBezTo>
                  <a:lnTo>
                    <a:pt x="1946" y="3893"/>
                  </a:lnTo>
                  <a:cubicBezTo>
                    <a:pt x="3021" y="3893"/>
                    <a:pt x="3893" y="3021"/>
                    <a:pt x="3893" y="1946"/>
                  </a:cubicBezTo>
                  <a:lnTo>
                    <a:pt x="3893" y="1946"/>
                  </a:lnTo>
                  <a:cubicBezTo>
                    <a:pt x="3893" y="871"/>
                    <a:pt x="3021" y="0"/>
                    <a:pt x="1946" y="0"/>
                  </a:cubicBezTo>
                  <a:lnTo>
                    <a:pt x="1946" y="0"/>
                  </a:lnTo>
                  <a:cubicBezTo>
                    <a:pt x="871" y="0"/>
                    <a:pt x="0" y="871"/>
                    <a:pt x="0" y="1946"/>
                  </a:cubicBezTo>
                </a:path>
              </a:pathLst>
            </a:custGeom>
            <a:solidFill>
              <a:schemeClr val="accent2"/>
            </a:solidFill>
            <a:ln>
              <a:noFill/>
            </a:ln>
            <a:effectLst/>
          </p:spPr>
          <p:txBody>
            <a:bodyPr wrap="none" anchor="ctr"/>
            <a:lstStyle/>
            <a:p>
              <a:endParaRPr lang="en-US" sz="3266"/>
            </a:p>
          </p:txBody>
        </p:sp>
      </p:grpSp>
      <p:grpSp>
        <p:nvGrpSpPr>
          <p:cNvPr id="22" name="Group 21">
            <a:extLst>
              <a:ext uri="{FF2B5EF4-FFF2-40B4-BE49-F238E27FC236}">
                <a16:creationId xmlns="" xmlns:a16="http://schemas.microsoft.com/office/drawing/2014/main" id="{B6640543-75CE-9C44-A84C-5C412018CBAB}"/>
              </a:ext>
            </a:extLst>
          </p:cNvPr>
          <p:cNvGrpSpPr/>
          <p:nvPr/>
        </p:nvGrpSpPr>
        <p:grpSpPr>
          <a:xfrm>
            <a:off x="438412" y="4172891"/>
            <a:ext cx="5968661" cy="1271653"/>
            <a:chOff x="7024446" y="7830979"/>
            <a:chExt cx="11937322" cy="2543306"/>
          </a:xfrm>
        </p:grpSpPr>
        <p:sp>
          <p:nvSpPr>
            <p:cNvPr id="10" name="Freeform 7">
              <a:extLst>
                <a:ext uri="{FF2B5EF4-FFF2-40B4-BE49-F238E27FC236}">
                  <a16:creationId xmlns="" xmlns:a16="http://schemas.microsoft.com/office/drawing/2014/main" id="{99EF9F75-546F-BF42-86DC-34FDD4E52B14}"/>
                </a:ext>
              </a:extLst>
            </p:cNvPr>
            <p:cNvSpPr>
              <a:spLocks noChangeArrowheads="1"/>
            </p:cNvSpPr>
            <p:nvPr/>
          </p:nvSpPr>
          <p:spPr bwMode="auto">
            <a:xfrm>
              <a:off x="7698434" y="8032600"/>
              <a:ext cx="11263334" cy="2151585"/>
            </a:xfrm>
            <a:prstGeom prst="roundRect">
              <a:avLst/>
            </a:prstGeom>
            <a:solidFill>
              <a:schemeClr val="accent3"/>
            </a:solidFill>
            <a:ln>
              <a:noFill/>
            </a:ln>
            <a:effectLst/>
          </p:spPr>
          <p:txBody>
            <a:bodyPr wrap="none" anchor="ctr"/>
            <a:lstStyle/>
            <a:p>
              <a:endParaRPr lang="en-US" sz="3266"/>
            </a:p>
          </p:txBody>
        </p:sp>
        <p:sp>
          <p:nvSpPr>
            <p:cNvPr id="11" name="Freeform 8">
              <a:extLst>
                <a:ext uri="{FF2B5EF4-FFF2-40B4-BE49-F238E27FC236}">
                  <a16:creationId xmlns="" xmlns:a16="http://schemas.microsoft.com/office/drawing/2014/main" id="{54D57E4D-8ED0-A443-92B4-59C2176739D7}"/>
                </a:ext>
              </a:extLst>
            </p:cNvPr>
            <p:cNvSpPr>
              <a:spLocks noChangeArrowheads="1"/>
            </p:cNvSpPr>
            <p:nvPr/>
          </p:nvSpPr>
          <p:spPr bwMode="auto">
            <a:xfrm>
              <a:off x="7698436" y="8032600"/>
              <a:ext cx="2289841" cy="2151585"/>
            </a:xfrm>
            <a:custGeom>
              <a:avLst/>
              <a:gdLst>
                <a:gd name="T0" fmla="*/ 2923 w 3506"/>
                <a:gd name="T1" fmla="*/ 0 h 3296"/>
                <a:gd name="T2" fmla="*/ 594 w 3506"/>
                <a:gd name="T3" fmla="*/ 0 h 3296"/>
                <a:gd name="T4" fmla="*/ 594 w 3506"/>
                <a:gd name="T5" fmla="*/ 0 h 3296"/>
                <a:gd name="T6" fmla="*/ 0 w 3506"/>
                <a:gd name="T7" fmla="*/ 594 h 3296"/>
                <a:gd name="T8" fmla="*/ 0 w 3506"/>
                <a:gd name="T9" fmla="*/ 2702 h 3296"/>
                <a:gd name="T10" fmla="*/ 0 w 3506"/>
                <a:gd name="T11" fmla="*/ 2702 h 3296"/>
                <a:gd name="T12" fmla="*/ 594 w 3506"/>
                <a:gd name="T13" fmla="*/ 3295 h 3296"/>
                <a:gd name="T14" fmla="*/ 2902 w 3506"/>
                <a:gd name="T15" fmla="*/ 3295 h 3296"/>
                <a:gd name="T16" fmla="*/ 2902 w 3506"/>
                <a:gd name="T17" fmla="*/ 3295 h 3296"/>
                <a:gd name="T18" fmla="*/ 3505 w 3506"/>
                <a:gd name="T19" fmla="*/ 1635 h 3296"/>
                <a:gd name="T20" fmla="*/ 3505 w 3506"/>
                <a:gd name="T21" fmla="*/ 1635 h 3296"/>
                <a:gd name="T22" fmla="*/ 2923 w 3506"/>
                <a:gd name="T23" fmla="*/ 0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06" h="3296">
                  <a:moveTo>
                    <a:pt x="2923" y="0"/>
                  </a:moveTo>
                  <a:lnTo>
                    <a:pt x="594" y="0"/>
                  </a:lnTo>
                  <a:lnTo>
                    <a:pt x="594" y="0"/>
                  </a:lnTo>
                  <a:cubicBezTo>
                    <a:pt x="266" y="0"/>
                    <a:pt x="0" y="266"/>
                    <a:pt x="0" y="594"/>
                  </a:cubicBezTo>
                  <a:lnTo>
                    <a:pt x="0" y="2702"/>
                  </a:lnTo>
                  <a:lnTo>
                    <a:pt x="0" y="2702"/>
                  </a:lnTo>
                  <a:cubicBezTo>
                    <a:pt x="0" y="3029"/>
                    <a:pt x="266" y="3295"/>
                    <a:pt x="594" y="3295"/>
                  </a:cubicBezTo>
                  <a:lnTo>
                    <a:pt x="2902" y="3295"/>
                  </a:lnTo>
                  <a:lnTo>
                    <a:pt x="2902" y="3295"/>
                  </a:lnTo>
                  <a:cubicBezTo>
                    <a:pt x="3279" y="2846"/>
                    <a:pt x="3505" y="2267"/>
                    <a:pt x="3505" y="1635"/>
                  </a:cubicBezTo>
                  <a:lnTo>
                    <a:pt x="3505" y="1635"/>
                  </a:lnTo>
                  <a:cubicBezTo>
                    <a:pt x="3505" y="1015"/>
                    <a:pt x="3287" y="446"/>
                    <a:pt x="2923" y="0"/>
                  </a:cubicBezTo>
                </a:path>
              </a:pathLst>
            </a:custGeom>
            <a:solidFill>
              <a:schemeClr val="accent6">
                <a:lumMod val="10000"/>
                <a:alpha val="10000"/>
              </a:schemeClr>
            </a:solidFill>
            <a:ln>
              <a:noFill/>
            </a:ln>
            <a:effectLst/>
          </p:spPr>
          <p:txBody>
            <a:bodyPr wrap="none" anchor="ctr"/>
            <a:lstStyle/>
            <a:p>
              <a:endParaRPr lang="en-US" sz="3266"/>
            </a:p>
          </p:txBody>
        </p:sp>
        <p:sp>
          <p:nvSpPr>
            <p:cNvPr id="12" name="Freeform 9">
              <a:extLst>
                <a:ext uri="{FF2B5EF4-FFF2-40B4-BE49-F238E27FC236}">
                  <a16:creationId xmlns="" xmlns:a16="http://schemas.microsoft.com/office/drawing/2014/main" id="{FEDE2905-8EE9-4D42-8FE8-EA7F78202565}"/>
                </a:ext>
              </a:extLst>
            </p:cNvPr>
            <p:cNvSpPr>
              <a:spLocks noChangeArrowheads="1"/>
            </p:cNvSpPr>
            <p:nvPr/>
          </p:nvSpPr>
          <p:spPr bwMode="auto">
            <a:xfrm>
              <a:off x="7024446" y="7830979"/>
              <a:ext cx="2543308" cy="2543306"/>
            </a:xfrm>
            <a:custGeom>
              <a:avLst/>
              <a:gdLst>
                <a:gd name="T0" fmla="*/ 3894 w 3895"/>
                <a:gd name="T1" fmla="*/ 1946 h 3893"/>
                <a:gd name="T2" fmla="*/ 3894 w 3895"/>
                <a:gd name="T3" fmla="*/ 1946 h 3893"/>
                <a:gd name="T4" fmla="*/ 1947 w 3895"/>
                <a:gd name="T5" fmla="*/ 3892 h 3893"/>
                <a:gd name="T6" fmla="*/ 1947 w 3895"/>
                <a:gd name="T7" fmla="*/ 3892 h 3893"/>
                <a:gd name="T8" fmla="*/ 0 w 3895"/>
                <a:gd name="T9" fmla="*/ 1946 h 3893"/>
                <a:gd name="T10" fmla="*/ 0 w 3895"/>
                <a:gd name="T11" fmla="*/ 1946 h 3893"/>
                <a:gd name="T12" fmla="*/ 1947 w 3895"/>
                <a:gd name="T13" fmla="*/ 0 h 3893"/>
                <a:gd name="T14" fmla="*/ 1947 w 3895"/>
                <a:gd name="T15" fmla="*/ 0 h 3893"/>
                <a:gd name="T16" fmla="*/ 3894 w 3895"/>
                <a:gd name="T17" fmla="*/ 1946 h 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5" h="3893">
                  <a:moveTo>
                    <a:pt x="3894" y="1946"/>
                  </a:moveTo>
                  <a:lnTo>
                    <a:pt x="3894" y="1946"/>
                  </a:lnTo>
                  <a:cubicBezTo>
                    <a:pt x="3894" y="3021"/>
                    <a:pt x="3022" y="3892"/>
                    <a:pt x="1947" y="3892"/>
                  </a:cubicBezTo>
                  <a:lnTo>
                    <a:pt x="1947" y="3892"/>
                  </a:lnTo>
                  <a:cubicBezTo>
                    <a:pt x="872" y="3892"/>
                    <a:pt x="0" y="3021"/>
                    <a:pt x="0" y="1946"/>
                  </a:cubicBezTo>
                  <a:lnTo>
                    <a:pt x="0" y="1946"/>
                  </a:lnTo>
                  <a:cubicBezTo>
                    <a:pt x="0" y="871"/>
                    <a:pt x="872" y="0"/>
                    <a:pt x="1947" y="0"/>
                  </a:cubicBezTo>
                  <a:lnTo>
                    <a:pt x="1947" y="0"/>
                  </a:lnTo>
                  <a:cubicBezTo>
                    <a:pt x="3022" y="0"/>
                    <a:pt x="3894" y="871"/>
                    <a:pt x="3894" y="1946"/>
                  </a:cubicBezTo>
                </a:path>
              </a:pathLst>
            </a:custGeom>
            <a:solidFill>
              <a:schemeClr val="accent3"/>
            </a:solidFill>
            <a:ln>
              <a:noFill/>
            </a:ln>
            <a:effectLst/>
          </p:spPr>
          <p:txBody>
            <a:bodyPr wrap="none" anchor="ctr"/>
            <a:lstStyle/>
            <a:p>
              <a:endParaRPr lang="en-US" sz="3266"/>
            </a:p>
          </p:txBody>
        </p:sp>
      </p:grpSp>
      <p:grpSp>
        <p:nvGrpSpPr>
          <p:cNvPr id="23" name="Group 22">
            <a:extLst>
              <a:ext uri="{FF2B5EF4-FFF2-40B4-BE49-F238E27FC236}">
                <a16:creationId xmlns="" xmlns:a16="http://schemas.microsoft.com/office/drawing/2014/main" id="{CD99A266-2FAF-854E-B2AD-72F3C03C7055}"/>
              </a:ext>
            </a:extLst>
          </p:cNvPr>
          <p:cNvGrpSpPr/>
          <p:nvPr/>
        </p:nvGrpSpPr>
        <p:grpSpPr>
          <a:xfrm>
            <a:off x="438412" y="5462688"/>
            <a:ext cx="5968662" cy="1271654"/>
            <a:chOff x="5312194" y="10410573"/>
            <a:chExt cx="11937323" cy="2543308"/>
          </a:xfrm>
        </p:grpSpPr>
        <p:sp>
          <p:nvSpPr>
            <p:cNvPr id="13" name="Freeform 10">
              <a:extLst>
                <a:ext uri="{FF2B5EF4-FFF2-40B4-BE49-F238E27FC236}">
                  <a16:creationId xmlns="" xmlns:a16="http://schemas.microsoft.com/office/drawing/2014/main" id="{A5C74A4E-77D4-D148-AAD1-5C36EAF3DC92}"/>
                </a:ext>
              </a:extLst>
            </p:cNvPr>
            <p:cNvSpPr>
              <a:spLocks noChangeArrowheads="1"/>
            </p:cNvSpPr>
            <p:nvPr/>
          </p:nvSpPr>
          <p:spPr bwMode="auto">
            <a:xfrm>
              <a:off x="5312194" y="10615075"/>
              <a:ext cx="11263333" cy="2154466"/>
            </a:xfrm>
            <a:prstGeom prst="roundRect">
              <a:avLst/>
            </a:prstGeom>
            <a:solidFill>
              <a:schemeClr val="accent4"/>
            </a:solidFill>
            <a:ln>
              <a:noFill/>
            </a:ln>
            <a:effectLst/>
          </p:spPr>
          <p:txBody>
            <a:bodyPr wrap="none" anchor="ctr"/>
            <a:lstStyle/>
            <a:p>
              <a:endParaRPr lang="en-US" sz="3266"/>
            </a:p>
          </p:txBody>
        </p:sp>
        <p:sp>
          <p:nvSpPr>
            <p:cNvPr id="14" name="Freeform 11">
              <a:extLst>
                <a:ext uri="{FF2B5EF4-FFF2-40B4-BE49-F238E27FC236}">
                  <a16:creationId xmlns="" xmlns:a16="http://schemas.microsoft.com/office/drawing/2014/main" id="{24255967-CA66-5A47-95B1-F22296045DC7}"/>
                </a:ext>
              </a:extLst>
            </p:cNvPr>
            <p:cNvSpPr>
              <a:spLocks noChangeArrowheads="1"/>
            </p:cNvSpPr>
            <p:nvPr/>
          </p:nvSpPr>
          <p:spPr bwMode="auto">
            <a:xfrm>
              <a:off x="14285687" y="10615075"/>
              <a:ext cx="2289839" cy="2154466"/>
            </a:xfrm>
            <a:custGeom>
              <a:avLst/>
              <a:gdLst>
                <a:gd name="T0" fmla="*/ 583 w 3506"/>
                <a:gd name="T1" fmla="*/ 0 h 3297"/>
                <a:gd name="T2" fmla="*/ 2911 w 3506"/>
                <a:gd name="T3" fmla="*/ 0 h 3297"/>
                <a:gd name="T4" fmla="*/ 2911 w 3506"/>
                <a:gd name="T5" fmla="*/ 0 h 3297"/>
                <a:gd name="T6" fmla="*/ 3505 w 3506"/>
                <a:gd name="T7" fmla="*/ 594 h 3297"/>
                <a:gd name="T8" fmla="*/ 3505 w 3506"/>
                <a:gd name="T9" fmla="*/ 2702 h 3297"/>
                <a:gd name="T10" fmla="*/ 3505 w 3506"/>
                <a:gd name="T11" fmla="*/ 2702 h 3297"/>
                <a:gd name="T12" fmla="*/ 2911 w 3506"/>
                <a:gd name="T13" fmla="*/ 3296 h 3297"/>
                <a:gd name="T14" fmla="*/ 604 w 3506"/>
                <a:gd name="T15" fmla="*/ 3296 h 3297"/>
                <a:gd name="T16" fmla="*/ 604 w 3506"/>
                <a:gd name="T17" fmla="*/ 3296 h 3297"/>
                <a:gd name="T18" fmla="*/ 0 w 3506"/>
                <a:gd name="T19" fmla="*/ 1635 h 3297"/>
                <a:gd name="T20" fmla="*/ 0 w 3506"/>
                <a:gd name="T21" fmla="*/ 1635 h 3297"/>
                <a:gd name="T22" fmla="*/ 583 w 3506"/>
                <a:gd name="T23" fmla="*/ 0 h 3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06" h="3297">
                  <a:moveTo>
                    <a:pt x="583" y="0"/>
                  </a:moveTo>
                  <a:lnTo>
                    <a:pt x="2911" y="0"/>
                  </a:lnTo>
                  <a:lnTo>
                    <a:pt x="2911" y="0"/>
                  </a:lnTo>
                  <a:cubicBezTo>
                    <a:pt x="3239" y="0"/>
                    <a:pt x="3505" y="266"/>
                    <a:pt x="3505" y="594"/>
                  </a:cubicBezTo>
                  <a:lnTo>
                    <a:pt x="3505" y="2702"/>
                  </a:lnTo>
                  <a:lnTo>
                    <a:pt x="3505" y="2702"/>
                  </a:lnTo>
                  <a:cubicBezTo>
                    <a:pt x="3505" y="3029"/>
                    <a:pt x="3239" y="3296"/>
                    <a:pt x="2911" y="3296"/>
                  </a:cubicBezTo>
                  <a:lnTo>
                    <a:pt x="604" y="3296"/>
                  </a:lnTo>
                  <a:lnTo>
                    <a:pt x="604" y="3296"/>
                  </a:lnTo>
                  <a:cubicBezTo>
                    <a:pt x="227" y="2846"/>
                    <a:pt x="0" y="2267"/>
                    <a:pt x="0" y="1635"/>
                  </a:cubicBezTo>
                  <a:lnTo>
                    <a:pt x="0" y="1635"/>
                  </a:lnTo>
                  <a:cubicBezTo>
                    <a:pt x="0" y="1015"/>
                    <a:pt x="218" y="446"/>
                    <a:pt x="583" y="0"/>
                  </a:cubicBezTo>
                </a:path>
              </a:pathLst>
            </a:custGeom>
            <a:solidFill>
              <a:schemeClr val="accent6">
                <a:lumMod val="10000"/>
                <a:alpha val="10000"/>
              </a:schemeClr>
            </a:solidFill>
            <a:ln>
              <a:noFill/>
            </a:ln>
            <a:effectLst/>
          </p:spPr>
          <p:txBody>
            <a:bodyPr wrap="none" anchor="ctr"/>
            <a:lstStyle/>
            <a:p>
              <a:endParaRPr lang="en-US" sz="3266"/>
            </a:p>
          </p:txBody>
        </p:sp>
        <p:sp>
          <p:nvSpPr>
            <p:cNvPr id="15" name="Freeform 12">
              <a:extLst>
                <a:ext uri="{FF2B5EF4-FFF2-40B4-BE49-F238E27FC236}">
                  <a16:creationId xmlns="" xmlns:a16="http://schemas.microsoft.com/office/drawing/2014/main" id="{A996A5E6-D4FD-034E-BA02-463260660315}"/>
                </a:ext>
              </a:extLst>
            </p:cNvPr>
            <p:cNvSpPr>
              <a:spLocks noChangeArrowheads="1"/>
            </p:cNvSpPr>
            <p:nvPr/>
          </p:nvSpPr>
          <p:spPr bwMode="auto">
            <a:xfrm>
              <a:off x="14706211" y="10410573"/>
              <a:ext cx="2543306" cy="2543308"/>
            </a:xfrm>
            <a:custGeom>
              <a:avLst/>
              <a:gdLst>
                <a:gd name="T0" fmla="*/ 0 w 3894"/>
                <a:gd name="T1" fmla="*/ 1947 h 3895"/>
                <a:gd name="T2" fmla="*/ 0 w 3894"/>
                <a:gd name="T3" fmla="*/ 1947 h 3895"/>
                <a:gd name="T4" fmla="*/ 1946 w 3894"/>
                <a:gd name="T5" fmla="*/ 3894 h 3895"/>
                <a:gd name="T6" fmla="*/ 1946 w 3894"/>
                <a:gd name="T7" fmla="*/ 3894 h 3895"/>
                <a:gd name="T8" fmla="*/ 3893 w 3894"/>
                <a:gd name="T9" fmla="*/ 1947 h 3895"/>
                <a:gd name="T10" fmla="*/ 3893 w 3894"/>
                <a:gd name="T11" fmla="*/ 1947 h 3895"/>
                <a:gd name="T12" fmla="*/ 1946 w 3894"/>
                <a:gd name="T13" fmla="*/ 0 h 3895"/>
                <a:gd name="T14" fmla="*/ 1946 w 3894"/>
                <a:gd name="T15" fmla="*/ 0 h 3895"/>
                <a:gd name="T16" fmla="*/ 0 w 3894"/>
                <a:gd name="T17" fmla="*/ 1947 h 3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4" h="3895">
                  <a:moveTo>
                    <a:pt x="0" y="1947"/>
                  </a:moveTo>
                  <a:lnTo>
                    <a:pt x="0" y="1947"/>
                  </a:lnTo>
                  <a:cubicBezTo>
                    <a:pt x="0" y="3022"/>
                    <a:pt x="871" y="3894"/>
                    <a:pt x="1946" y="3894"/>
                  </a:cubicBezTo>
                  <a:lnTo>
                    <a:pt x="1946" y="3894"/>
                  </a:lnTo>
                  <a:cubicBezTo>
                    <a:pt x="3021" y="3894"/>
                    <a:pt x="3893" y="3022"/>
                    <a:pt x="3893" y="1947"/>
                  </a:cubicBezTo>
                  <a:lnTo>
                    <a:pt x="3893" y="1947"/>
                  </a:lnTo>
                  <a:cubicBezTo>
                    <a:pt x="3893" y="872"/>
                    <a:pt x="3021" y="0"/>
                    <a:pt x="1946" y="0"/>
                  </a:cubicBezTo>
                  <a:lnTo>
                    <a:pt x="1946" y="0"/>
                  </a:lnTo>
                  <a:cubicBezTo>
                    <a:pt x="871" y="0"/>
                    <a:pt x="0" y="872"/>
                    <a:pt x="0" y="1947"/>
                  </a:cubicBezTo>
                </a:path>
              </a:pathLst>
            </a:custGeom>
            <a:solidFill>
              <a:schemeClr val="accent4"/>
            </a:solidFill>
            <a:ln>
              <a:noFill/>
            </a:ln>
            <a:effectLst/>
          </p:spPr>
          <p:txBody>
            <a:bodyPr wrap="none" anchor="ctr"/>
            <a:lstStyle/>
            <a:p>
              <a:endParaRPr lang="en-US" sz="3266"/>
            </a:p>
          </p:txBody>
        </p:sp>
      </p:grpSp>
      <p:sp>
        <p:nvSpPr>
          <p:cNvPr id="25" name="Subtitle 2">
            <a:extLst>
              <a:ext uri="{FF2B5EF4-FFF2-40B4-BE49-F238E27FC236}">
                <a16:creationId xmlns="" xmlns:a16="http://schemas.microsoft.com/office/drawing/2014/main" id="{04662FCC-BB60-F44D-AEF4-92DCA7D401CD}"/>
              </a:ext>
            </a:extLst>
          </p:cNvPr>
          <p:cNvSpPr txBox="1">
            <a:spLocks/>
          </p:cNvSpPr>
          <p:nvPr/>
        </p:nvSpPr>
        <p:spPr>
          <a:xfrm>
            <a:off x="2026442" y="4551498"/>
            <a:ext cx="4103529"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solidFill>
                <a:latin typeface="Lato Light" panose="020F0502020204030203" pitchFamily="34" charset="0"/>
                <a:ea typeface="Lato Light" panose="020F0502020204030203" pitchFamily="34" charset="0"/>
                <a:cs typeface="Mukta ExtraLight" panose="020B0000000000000000" pitchFamily="34" charset="77"/>
              </a:rPr>
              <a:t>Each track is divided into invisible wedge-shaped sections called sectors.</a:t>
            </a:r>
            <a:endParaRPr lang="en-US" sz="12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29" name="Subtitle 2">
            <a:extLst>
              <a:ext uri="{FF2B5EF4-FFF2-40B4-BE49-F238E27FC236}">
                <a16:creationId xmlns="" xmlns:a16="http://schemas.microsoft.com/office/drawing/2014/main" id="{02CA2EFB-5022-8D41-AE2F-7DFA17211C99}"/>
              </a:ext>
            </a:extLst>
          </p:cNvPr>
          <p:cNvSpPr txBox="1">
            <a:spLocks/>
          </p:cNvSpPr>
          <p:nvPr/>
        </p:nvSpPr>
        <p:spPr>
          <a:xfrm>
            <a:off x="1933438" y="1600595"/>
            <a:ext cx="4103529" cy="7386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bg1"/>
                </a:solidFill>
                <a:latin typeface="Lato Light" panose="020F0502020204030203" pitchFamily="34" charset="0"/>
                <a:ea typeface="Lato Light" panose="020F0502020204030203" pitchFamily="34" charset="0"/>
                <a:cs typeface="Mukta ExtraLight" panose="020B0000000000000000" pitchFamily="34" charset="77"/>
              </a:rPr>
              <a:t>Hard disks save files by altering the magnetic charges of the disk’s surface to represent 1s and 0s. Hard disks retrieve data by reading these charges from the magnetic disk.</a:t>
            </a:r>
            <a:endParaRPr lang="en-US" sz="12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2" name="Subtitle 2">
            <a:extLst>
              <a:ext uri="{FF2B5EF4-FFF2-40B4-BE49-F238E27FC236}">
                <a16:creationId xmlns="" xmlns:a16="http://schemas.microsoft.com/office/drawing/2014/main" id="{D82C2147-6E9B-7D4E-BB85-B0707893E2FD}"/>
              </a:ext>
            </a:extLst>
          </p:cNvPr>
          <p:cNvSpPr txBox="1">
            <a:spLocks/>
          </p:cNvSpPr>
          <p:nvPr/>
        </p:nvSpPr>
        <p:spPr>
          <a:xfrm>
            <a:off x="788517" y="3055851"/>
            <a:ext cx="4103529" cy="7386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pPr>
            <a:r>
              <a:rPr lang="en-US" sz="1200" dirty="0" smtClean="0">
                <a:solidFill>
                  <a:schemeClr val="bg1"/>
                </a:solidFill>
                <a:latin typeface="Lato Light" panose="020F0502020204030203" pitchFamily="34" charset="0"/>
                <a:ea typeface="Lato Light" panose="020F0502020204030203" pitchFamily="34" charset="0"/>
                <a:cs typeface="Mukta ExtraLight" panose="020B0000000000000000" pitchFamily="34" charset="77"/>
              </a:rPr>
              <a:t>Hard disk use rigid metallic platters that are stacked one on top of another. Hard disks organize files using tracks, sectors and cylinders </a:t>
            </a:r>
            <a:endParaRPr lang="en-US" sz="12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5" name="Subtitle 2">
            <a:extLst>
              <a:ext uri="{FF2B5EF4-FFF2-40B4-BE49-F238E27FC236}">
                <a16:creationId xmlns="" xmlns:a16="http://schemas.microsoft.com/office/drawing/2014/main" id="{B71D77AD-9A7C-B54F-9519-F01E401208FA}"/>
              </a:ext>
            </a:extLst>
          </p:cNvPr>
          <p:cNvSpPr txBox="1">
            <a:spLocks/>
          </p:cNvSpPr>
          <p:nvPr/>
        </p:nvSpPr>
        <p:spPr>
          <a:xfrm>
            <a:off x="630021" y="5868707"/>
            <a:ext cx="4103529"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pPr>
            <a:r>
              <a:rPr lang="en-US" sz="1200" dirty="0" smtClean="0">
                <a:solidFill>
                  <a:schemeClr val="bg1"/>
                </a:solidFill>
                <a:latin typeface="Lato Light" panose="020F0502020204030203" pitchFamily="34" charset="0"/>
                <a:ea typeface="Lato Light" panose="020F0502020204030203" pitchFamily="34" charset="0"/>
                <a:cs typeface="Mukta ExtraLight" panose="020B0000000000000000" pitchFamily="34" charset="77"/>
              </a:rPr>
              <a:t>Cylinders are necessary to differentiate files stored on the same track and section of different platters.</a:t>
            </a:r>
            <a:endParaRPr lang="en-US" sz="12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7" name="Freeform 45">
            <a:extLst>
              <a:ext uri="{FF2B5EF4-FFF2-40B4-BE49-F238E27FC236}">
                <a16:creationId xmlns="" xmlns:a16="http://schemas.microsoft.com/office/drawing/2014/main" id="{0E0E65F0-0EB3-D241-83EC-F2A632FAA964}"/>
              </a:ext>
            </a:extLst>
          </p:cNvPr>
          <p:cNvSpPr>
            <a:spLocks noChangeAspect="1"/>
          </p:cNvSpPr>
          <p:nvPr/>
        </p:nvSpPr>
        <p:spPr bwMode="auto">
          <a:xfrm>
            <a:off x="756766" y="4548924"/>
            <a:ext cx="569734" cy="571445"/>
          </a:xfrm>
          <a:custGeom>
            <a:avLst/>
            <a:gdLst>
              <a:gd name="T0" fmla="*/ 2147483646 w 811"/>
              <a:gd name="T1" fmla="*/ 2147483646 h 811"/>
              <a:gd name="T2" fmla="*/ 2147483646 w 811"/>
              <a:gd name="T3" fmla="*/ 2147483646 h 811"/>
              <a:gd name="T4" fmla="*/ 2147483646 w 811"/>
              <a:gd name="T5" fmla="*/ 2147483646 h 811"/>
              <a:gd name="T6" fmla="*/ 2147483646 w 811"/>
              <a:gd name="T7" fmla="*/ 2147483646 h 811"/>
              <a:gd name="T8" fmla="*/ 2147483646 w 811"/>
              <a:gd name="T9" fmla="*/ 2147483646 h 811"/>
              <a:gd name="T10" fmla="*/ 2147483646 w 811"/>
              <a:gd name="T11" fmla="*/ 2147483646 h 811"/>
              <a:gd name="T12" fmla="*/ 2147483646 w 811"/>
              <a:gd name="T13" fmla="*/ 2147483646 h 811"/>
              <a:gd name="T14" fmla="*/ 2147483646 w 811"/>
              <a:gd name="T15" fmla="*/ 2147483646 h 811"/>
              <a:gd name="T16" fmla="*/ 2147483646 w 811"/>
              <a:gd name="T17" fmla="*/ 2147483646 h 811"/>
              <a:gd name="T18" fmla="*/ 2147483646 w 811"/>
              <a:gd name="T19" fmla="*/ 2147483646 h 811"/>
              <a:gd name="T20" fmla="*/ 2147483646 w 811"/>
              <a:gd name="T21" fmla="*/ 2147483646 h 811"/>
              <a:gd name="T22" fmla="*/ 2147483646 w 811"/>
              <a:gd name="T23" fmla="*/ 2147483646 h 811"/>
              <a:gd name="T24" fmla="*/ 2147483646 w 811"/>
              <a:gd name="T25" fmla="*/ 2147483646 h 811"/>
              <a:gd name="T26" fmla="*/ 2147483646 w 811"/>
              <a:gd name="T27" fmla="*/ 2147483646 h 811"/>
              <a:gd name="T28" fmla="*/ 2147483646 w 811"/>
              <a:gd name="T29" fmla="*/ 2147483646 h 811"/>
              <a:gd name="T30" fmla="*/ 2147483646 w 811"/>
              <a:gd name="T31" fmla="*/ 2147483646 h 811"/>
              <a:gd name="T32" fmla="*/ 2147483646 w 811"/>
              <a:gd name="T33" fmla="*/ 2147483646 h 811"/>
              <a:gd name="T34" fmla="*/ 2147483646 w 811"/>
              <a:gd name="T35" fmla="*/ 2147483646 h 811"/>
              <a:gd name="T36" fmla="*/ 2147483646 w 811"/>
              <a:gd name="T37" fmla="*/ 2147483646 h 811"/>
              <a:gd name="T38" fmla="*/ 2147483646 w 811"/>
              <a:gd name="T39" fmla="*/ 2147483646 h 811"/>
              <a:gd name="T40" fmla="*/ 2147483646 w 811"/>
              <a:gd name="T41" fmla="*/ 2147483646 h 811"/>
              <a:gd name="T42" fmla="*/ 2147483646 w 811"/>
              <a:gd name="T43" fmla="*/ 2147483646 h 811"/>
              <a:gd name="T44" fmla="*/ 2147483646 w 811"/>
              <a:gd name="T45" fmla="*/ 2147483646 h 811"/>
              <a:gd name="T46" fmla="*/ 2147483646 w 811"/>
              <a:gd name="T47" fmla="*/ 2147483646 h 811"/>
              <a:gd name="T48" fmla="*/ 2147483646 w 811"/>
              <a:gd name="T49" fmla="*/ 2147483646 h 811"/>
              <a:gd name="T50" fmla="*/ 2147483646 w 811"/>
              <a:gd name="T51" fmla="*/ 2147483646 h 811"/>
              <a:gd name="T52" fmla="*/ 2147483646 w 811"/>
              <a:gd name="T53" fmla="*/ 2147483646 h 811"/>
              <a:gd name="T54" fmla="*/ 2147483646 w 811"/>
              <a:gd name="T55" fmla="*/ 2147483646 h 811"/>
              <a:gd name="T56" fmla="*/ 2147483646 w 811"/>
              <a:gd name="T57" fmla="*/ 2147483646 h 811"/>
              <a:gd name="T58" fmla="*/ 2147483646 w 811"/>
              <a:gd name="T59" fmla="*/ 2147483646 h 811"/>
              <a:gd name="T60" fmla="*/ 2147483646 w 811"/>
              <a:gd name="T61" fmla="*/ 2147483646 h 811"/>
              <a:gd name="T62" fmla="*/ 2147483646 w 811"/>
              <a:gd name="T63" fmla="*/ 2147483646 h 811"/>
              <a:gd name="T64" fmla="*/ 2147483646 w 811"/>
              <a:gd name="T65" fmla="*/ 2147483646 h 811"/>
              <a:gd name="T66" fmla="*/ 2147483646 w 811"/>
              <a:gd name="T67" fmla="*/ 2147483646 h 811"/>
              <a:gd name="T68" fmla="*/ 2147483646 w 811"/>
              <a:gd name="T69" fmla="*/ 2147483646 h 811"/>
              <a:gd name="T70" fmla="*/ 2147483646 w 811"/>
              <a:gd name="T71" fmla="*/ 2147483646 h 811"/>
              <a:gd name="T72" fmla="*/ 2147483646 w 811"/>
              <a:gd name="T73" fmla="*/ 2147483646 h 811"/>
              <a:gd name="T74" fmla="*/ 2147483646 w 811"/>
              <a:gd name="T75" fmla="*/ 2147483646 h 811"/>
              <a:gd name="T76" fmla="*/ 2147483646 w 811"/>
              <a:gd name="T77" fmla="*/ 2147483646 h 811"/>
              <a:gd name="T78" fmla="*/ 2147483646 w 811"/>
              <a:gd name="T79" fmla="*/ 2147483646 h 811"/>
              <a:gd name="T80" fmla="*/ 2147483646 w 811"/>
              <a:gd name="T81" fmla="*/ 2147483646 h 811"/>
              <a:gd name="T82" fmla="*/ 2147483646 w 811"/>
              <a:gd name="T83" fmla="*/ 2147483646 h 811"/>
              <a:gd name="T84" fmla="*/ 2147483646 w 811"/>
              <a:gd name="T85" fmla="*/ 2147483646 h 811"/>
              <a:gd name="T86" fmla="*/ 2147483646 w 811"/>
              <a:gd name="T87" fmla="*/ 2147483646 h 811"/>
              <a:gd name="T88" fmla="*/ 2147483646 w 811"/>
              <a:gd name="T89" fmla="*/ 2147483646 h 811"/>
              <a:gd name="T90" fmla="*/ 2147483646 w 811"/>
              <a:gd name="T91" fmla="*/ 2147483646 h 811"/>
              <a:gd name="T92" fmla="*/ 2147483646 w 811"/>
              <a:gd name="T93" fmla="*/ 2147483646 h 811"/>
              <a:gd name="T94" fmla="*/ 2147483646 w 811"/>
              <a:gd name="T95" fmla="*/ 2147483646 h 811"/>
              <a:gd name="T96" fmla="*/ 2147483646 w 811"/>
              <a:gd name="T97" fmla="*/ 2147483646 h 811"/>
              <a:gd name="T98" fmla="*/ 2147483646 w 811"/>
              <a:gd name="T99" fmla="*/ 2147483646 h 811"/>
              <a:gd name="T100" fmla="*/ 0 w 811"/>
              <a:gd name="T101" fmla="*/ 2147483646 h 811"/>
              <a:gd name="T102" fmla="*/ 2147483646 w 811"/>
              <a:gd name="T103" fmla="*/ 2147483646 h 811"/>
              <a:gd name="T104" fmla="*/ 2147483646 w 811"/>
              <a:gd name="T105" fmla="*/ 2147483646 h 8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11" h="811">
                <a:moveTo>
                  <a:pt x="784" y="393"/>
                </a:moveTo>
                <a:lnTo>
                  <a:pt x="686" y="393"/>
                </a:lnTo>
                <a:cubicBezTo>
                  <a:pt x="684" y="342"/>
                  <a:pt x="668" y="295"/>
                  <a:pt x="642" y="254"/>
                </a:cubicBezTo>
                <a:lnTo>
                  <a:pt x="666" y="254"/>
                </a:lnTo>
                <a:cubicBezTo>
                  <a:pt x="669" y="254"/>
                  <a:pt x="673" y="253"/>
                  <a:pt x="675" y="251"/>
                </a:cubicBezTo>
                <a:lnTo>
                  <a:pt x="724" y="201"/>
                </a:lnTo>
                <a:cubicBezTo>
                  <a:pt x="760" y="257"/>
                  <a:pt x="782" y="323"/>
                  <a:pt x="784" y="393"/>
                </a:cubicBezTo>
                <a:close/>
                <a:moveTo>
                  <a:pt x="417" y="785"/>
                </a:moveTo>
                <a:lnTo>
                  <a:pt x="417" y="686"/>
                </a:lnTo>
                <a:cubicBezTo>
                  <a:pt x="563" y="681"/>
                  <a:pt x="680" y="563"/>
                  <a:pt x="686" y="418"/>
                </a:cubicBezTo>
                <a:lnTo>
                  <a:pt x="784" y="418"/>
                </a:lnTo>
                <a:cubicBezTo>
                  <a:pt x="778" y="618"/>
                  <a:pt x="617" y="779"/>
                  <a:pt x="417" y="785"/>
                </a:cubicBezTo>
                <a:close/>
                <a:moveTo>
                  <a:pt x="25" y="418"/>
                </a:moveTo>
                <a:lnTo>
                  <a:pt x="123" y="418"/>
                </a:lnTo>
                <a:cubicBezTo>
                  <a:pt x="130" y="563"/>
                  <a:pt x="247" y="681"/>
                  <a:pt x="393" y="686"/>
                </a:cubicBezTo>
                <a:lnTo>
                  <a:pt x="393" y="785"/>
                </a:lnTo>
                <a:cubicBezTo>
                  <a:pt x="193" y="779"/>
                  <a:pt x="31" y="618"/>
                  <a:pt x="25" y="418"/>
                </a:cubicBezTo>
                <a:close/>
                <a:moveTo>
                  <a:pt x="393" y="26"/>
                </a:moveTo>
                <a:lnTo>
                  <a:pt x="393" y="124"/>
                </a:lnTo>
                <a:cubicBezTo>
                  <a:pt x="247" y="131"/>
                  <a:pt x="130" y="248"/>
                  <a:pt x="123" y="393"/>
                </a:cubicBezTo>
                <a:lnTo>
                  <a:pt x="25" y="393"/>
                </a:lnTo>
                <a:cubicBezTo>
                  <a:pt x="31" y="194"/>
                  <a:pt x="193" y="32"/>
                  <a:pt x="393" y="26"/>
                </a:cubicBezTo>
                <a:close/>
                <a:moveTo>
                  <a:pt x="559" y="135"/>
                </a:moveTo>
                <a:lnTo>
                  <a:pt x="559" y="135"/>
                </a:lnTo>
                <a:cubicBezTo>
                  <a:pt x="557" y="138"/>
                  <a:pt x="556" y="141"/>
                  <a:pt x="556" y="144"/>
                </a:cubicBezTo>
                <a:lnTo>
                  <a:pt x="556" y="168"/>
                </a:lnTo>
                <a:cubicBezTo>
                  <a:pt x="515" y="143"/>
                  <a:pt x="468" y="126"/>
                  <a:pt x="417" y="124"/>
                </a:cubicBezTo>
                <a:lnTo>
                  <a:pt x="417" y="26"/>
                </a:lnTo>
                <a:cubicBezTo>
                  <a:pt x="488" y="29"/>
                  <a:pt x="553" y="50"/>
                  <a:pt x="609" y="85"/>
                </a:cubicBezTo>
                <a:lnTo>
                  <a:pt x="559" y="135"/>
                </a:lnTo>
                <a:close/>
                <a:moveTo>
                  <a:pt x="563" y="393"/>
                </a:moveTo>
                <a:lnTo>
                  <a:pt x="563" y="393"/>
                </a:lnTo>
                <a:cubicBezTo>
                  <a:pt x="560" y="359"/>
                  <a:pt x="547" y="327"/>
                  <a:pt x="525" y="302"/>
                </a:cubicBezTo>
                <a:lnTo>
                  <a:pt x="573" y="254"/>
                </a:lnTo>
                <a:lnTo>
                  <a:pt x="612" y="254"/>
                </a:lnTo>
                <a:cubicBezTo>
                  <a:pt x="641" y="294"/>
                  <a:pt x="659" y="342"/>
                  <a:pt x="661" y="393"/>
                </a:cubicBezTo>
                <a:lnTo>
                  <a:pt x="563" y="393"/>
                </a:lnTo>
                <a:close/>
                <a:moveTo>
                  <a:pt x="417" y="564"/>
                </a:moveTo>
                <a:lnTo>
                  <a:pt x="417" y="564"/>
                </a:lnTo>
                <a:cubicBezTo>
                  <a:pt x="495" y="558"/>
                  <a:pt x="558" y="496"/>
                  <a:pt x="563" y="418"/>
                </a:cubicBezTo>
                <a:lnTo>
                  <a:pt x="661" y="418"/>
                </a:lnTo>
                <a:cubicBezTo>
                  <a:pt x="655" y="550"/>
                  <a:pt x="549" y="656"/>
                  <a:pt x="417" y="662"/>
                </a:cubicBezTo>
                <a:lnTo>
                  <a:pt x="417" y="564"/>
                </a:lnTo>
                <a:close/>
                <a:moveTo>
                  <a:pt x="246" y="418"/>
                </a:moveTo>
                <a:lnTo>
                  <a:pt x="246" y="418"/>
                </a:lnTo>
                <a:cubicBezTo>
                  <a:pt x="252" y="496"/>
                  <a:pt x="314" y="558"/>
                  <a:pt x="393" y="564"/>
                </a:cubicBezTo>
                <a:lnTo>
                  <a:pt x="393" y="662"/>
                </a:lnTo>
                <a:cubicBezTo>
                  <a:pt x="260" y="656"/>
                  <a:pt x="154" y="550"/>
                  <a:pt x="148" y="418"/>
                </a:cubicBezTo>
                <a:lnTo>
                  <a:pt x="246" y="418"/>
                </a:lnTo>
                <a:close/>
                <a:moveTo>
                  <a:pt x="393" y="246"/>
                </a:moveTo>
                <a:lnTo>
                  <a:pt x="393" y="246"/>
                </a:lnTo>
                <a:cubicBezTo>
                  <a:pt x="314" y="253"/>
                  <a:pt x="252" y="315"/>
                  <a:pt x="246" y="393"/>
                </a:cubicBezTo>
                <a:lnTo>
                  <a:pt x="148" y="393"/>
                </a:lnTo>
                <a:cubicBezTo>
                  <a:pt x="154" y="261"/>
                  <a:pt x="260" y="155"/>
                  <a:pt x="393" y="149"/>
                </a:cubicBezTo>
                <a:lnTo>
                  <a:pt x="393" y="246"/>
                </a:lnTo>
                <a:close/>
                <a:moveTo>
                  <a:pt x="508" y="285"/>
                </a:moveTo>
                <a:lnTo>
                  <a:pt x="508" y="285"/>
                </a:lnTo>
                <a:cubicBezTo>
                  <a:pt x="483" y="263"/>
                  <a:pt x="452" y="249"/>
                  <a:pt x="417" y="246"/>
                </a:cubicBezTo>
                <a:lnTo>
                  <a:pt x="417" y="148"/>
                </a:lnTo>
                <a:cubicBezTo>
                  <a:pt x="469" y="151"/>
                  <a:pt x="516" y="169"/>
                  <a:pt x="556" y="198"/>
                </a:cubicBezTo>
                <a:lnTo>
                  <a:pt x="556" y="237"/>
                </a:lnTo>
                <a:lnTo>
                  <a:pt x="508" y="285"/>
                </a:lnTo>
                <a:close/>
                <a:moveTo>
                  <a:pt x="503" y="418"/>
                </a:moveTo>
                <a:lnTo>
                  <a:pt x="539" y="418"/>
                </a:lnTo>
                <a:cubicBezTo>
                  <a:pt x="533" y="482"/>
                  <a:pt x="481" y="534"/>
                  <a:pt x="417" y="540"/>
                </a:cubicBezTo>
                <a:lnTo>
                  <a:pt x="417" y="504"/>
                </a:lnTo>
                <a:cubicBezTo>
                  <a:pt x="417" y="497"/>
                  <a:pt x="411" y="491"/>
                  <a:pt x="405" y="491"/>
                </a:cubicBezTo>
                <a:cubicBezTo>
                  <a:pt x="398" y="491"/>
                  <a:pt x="393" y="497"/>
                  <a:pt x="393" y="504"/>
                </a:cubicBezTo>
                <a:lnTo>
                  <a:pt x="393" y="540"/>
                </a:lnTo>
                <a:cubicBezTo>
                  <a:pt x="328" y="534"/>
                  <a:pt x="276" y="482"/>
                  <a:pt x="270" y="418"/>
                </a:cubicBezTo>
                <a:lnTo>
                  <a:pt x="307" y="418"/>
                </a:lnTo>
                <a:cubicBezTo>
                  <a:pt x="313" y="418"/>
                  <a:pt x="319" y="412"/>
                  <a:pt x="319" y="406"/>
                </a:cubicBezTo>
                <a:cubicBezTo>
                  <a:pt x="319" y="399"/>
                  <a:pt x="313" y="393"/>
                  <a:pt x="307" y="393"/>
                </a:cubicBezTo>
                <a:lnTo>
                  <a:pt x="270" y="393"/>
                </a:lnTo>
                <a:cubicBezTo>
                  <a:pt x="276" y="329"/>
                  <a:pt x="328" y="277"/>
                  <a:pt x="393" y="271"/>
                </a:cubicBezTo>
                <a:lnTo>
                  <a:pt x="393" y="308"/>
                </a:lnTo>
                <a:cubicBezTo>
                  <a:pt x="393" y="314"/>
                  <a:pt x="398" y="320"/>
                  <a:pt x="405" y="320"/>
                </a:cubicBezTo>
                <a:cubicBezTo>
                  <a:pt x="411" y="320"/>
                  <a:pt x="417" y="314"/>
                  <a:pt x="417" y="308"/>
                </a:cubicBezTo>
                <a:lnTo>
                  <a:pt x="417" y="271"/>
                </a:lnTo>
                <a:cubicBezTo>
                  <a:pt x="445" y="274"/>
                  <a:pt x="471" y="285"/>
                  <a:pt x="490" y="302"/>
                </a:cubicBezTo>
                <a:lnTo>
                  <a:pt x="396" y="397"/>
                </a:lnTo>
                <a:cubicBezTo>
                  <a:pt x="391" y="401"/>
                  <a:pt x="391" y="409"/>
                  <a:pt x="396" y="414"/>
                </a:cubicBezTo>
                <a:cubicBezTo>
                  <a:pt x="398" y="416"/>
                  <a:pt x="401" y="418"/>
                  <a:pt x="405" y="418"/>
                </a:cubicBezTo>
                <a:cubicBezTo>
                  <a:pt x="408" y="418"/>
                  <a:pt x="411" y="416"/>
                  <a:pt x="413" y="414"/>
                </a:cubicBezTo>
                <a:lnTo>
                  <a:pt x="508" y="319"/>
                </a:lnTo>
                <a:cubicBezTo>
                  <a:pt x="525" y="340"/>
                  <a:pt x="536" y="365"/>
                  <a:pt x="539" y="393"/>
                </a:cubicBezTo>
                <a:lnTo>
                  <a:pt x="503" y="393"/>
                </a:lnTo>
                <a:cubicBezTo>
                  <a:pt x="496" y="393"/>
                  <a:pt x="490" y="399"/>
                  <a:pt x="490" y="406"/>
                </a:cubicBezTo>
                <a:cubicBezTo>
                  <a:pt x="490" y="412"/>
                  <a:pt x="496" y="418"/>
                  <a:pt x="503" y="418"/>
                </a:cubicBezTo>
                <a:close/>
                <a:moveTo>
                  <a:pt x="687" y="43"/>
                </a:moveTo>
                <a:lnTo>
                  <a:pt x="687" y="112"/>
                </a:lnTo>
                <a:cubicBezTo>
                  <a:pt x="687" y="118"/>
                  <a:pt x="692" y="124"/>
                  <a:pt x="699" y="124"/>
                </a:cubicBezTo>
                <a:lnTo>
                  <a:pt x="767" y="124"/>
                </a:lnTo>
                <a:lnTo>
                  <a:pt x="661" y="230"/>
                </a:lnTo>
                <a:lnTo>
                  <a:pt x="580" y="230"/>
                </a:lnTo>
                <a:lnTo>
                  <a:pt x="580" y="149"/>
                </a:lnTo>
                <a:lnTo>
                  <a:pt x="687" y="43"/>
                </a:lnTo>
                <a:close/>
                <a:moveTo>
                  <a:pt x="805" y="120"/>
                </a:moveTo>
                <a:lnTo>
                  <a:pt x="805" y="120"/>
                </a:lnTo>
                <a:cubicBezTo>
                  <a:pt x="809" y="117"/>
                  <a:pt x="810" y="112"/>
                  <a:pt x="808" y="107"/>
                </a:cubicBezTo>
                <a:cubicBezTo>
                  <a:pt x="806" y="102"/>
                  <a:pt x="802" y="99"/>
                  <a:pt x="797" y="99"/>
                </a:cubicBezTo>
                <a:lnTo>
                  <a:pt x="729" y="99"/>
                </a:lnTo>
                <a:lnTo>
                  <a:pt x="805" y="22"/>
                </a:lnTo>
                <a:cubicBezTo>
                  <a:pt x="810" y="17"/>
                  <a:pt x="810" y="9"/>
                  <a:pt x="805" y="4"/>
                </a:cubicBezTo>
                <a:cubicBezTo>
                  <a:pt x="801" y="0"/>
                  <a:pt x="793" y="0"/>
                  <a:pt x="788" y="4"/>
                </a:cubicBezTo>
                <a:lnTo>
                  <a:pt x="711" y="82"/>
                </a:lnTo>
                <a:lnTo>
                  <a:pt x="711" y="13"/>
                </a:lnTo>
                <a:cubicBezTo>
                  <a:pt x="711" y="9"/>
                  <a:pt x="708" y="4"/>
                  <a:pt x="703" y="2"/>
                </a:cubicBezTo>
                <a:cubicBezTo>
                  <a:pt x="699" y="0"/>
                  <a:pt x="694" y="1"/>
                  <a:pt x="690" y="4"/>
                </a:cubicBezTo>
                <a:lnTo>
                  <a:pt x="627" y="68"/>
                </a:lnTo>
                <a:cubicBezTo>
                  <a:pt x="563" y="26"/>
                  <a:pt x="486" y="1"/>
                  <a:pt x="405" y="1"/>
                </a:cubicBezTo>
                <a:cubicBezTo>
                  <a:pt x="182" y="1"/>
                  <a:pt x="0" y="183"/>
                  <a:pt x="0" y="406"/>
                </a:cubicBezTo>
                <a:cubicBezTo>
                  <a:pt x="0" y="628"/>
                  <a:pt x="182" y="810"/>
                  <a:pt x="405" y="810"/>
                </a:cubicBezTo>
                <a:cubicBezTo>
                  <a:pt x="627" y="810"/>
                  <a:pt x="809" y="628"/>
                  <a:pt x="809" y="406"/>
                </a:cubicBezTo>
                <a:cubicBezTo>
                  <a:pt x="809" y="323"/>
                  <a:pt x="784" y="247"/>
                  <a:pt x="742" y="184"/>
                </a:cubicBezTo>
                <a:lnTo>
                  <a:pt x="805" y="120"/>
                </a:lnTo>
                <a:close/>
              </a:path>
            </a:pathLst>
          </a:custGeom>
          <a:solidFill>
            <a:schemeClr val="bg1"/>
          </a:solidFill>
          <a:ln>
            <a:noFill/>
          </a:ln>
        </p:spPr>
        <p:txBody>
          <a:bodyPr wrap="none" anchor="ctr"/>
          <a:lstStyle/>
          <a:p>
            <a:endParaRPr lang="en-US" sz="900"/>
          </a:p>
        </p:txBody>
      </p:sp>
      <p:sp>
        <p:nvSpPr>
          <p:cNvPr id="38" name="Freeform 948">
            <a:extLst>
              <a:ext uri="{FF2B5EF4-FFF2-40B4-BE49-F238E27FC236}">
                <a16:creationId xmlns="" xmlns:a16="http://schemas.microsoft.com/office/drawing/2014/main" id="{92A62B25-0B64-F243-BACB-685DE780D49A}"/>
              </a:ext>
            </a:extLst>
          </p:cNvPr>
          <p:cNvSpPr>
            <a:spLocks noChangeAspect="1"/>
          </p:cNvSpPr>
          <p:nvPr/>
        </p:nvSpPr>
        <p:spPr bwMode="auto">
          <a:xfrm>
            <a:off x="5487235" y="5812792"/>
            <a:ext cx="568023" cy="571446"/>
          </a:xfrm>
          <a:custGeom>
            <a:avLst/>
            <a:gdLst>
              <a:gd name="T0" fmla="*/ 8151805 w 290404"/>
              <a:gd name="T1" fmla="*/ 7218078 h 291739"/>
              <a:gd name="T2" fmla="*/ 7084153 w 290404"/>
              <a:gd name="T3" fmla="*/ 8292327 h 291739"/>
              <a:gd name="T4" fmla="*/ 8936349 w 290404"/>
              <a:gd name="T5" fmla="*/ 10204902 h 291739"/>
              <a:gd name="T6" fmla="*/ 9309399 w 290404"/>
              <a:gd name="T7" fmla="*/ 10204902 h 291739"/>
              <a:gd name="T8" fmla="*/ 10003937 w 290404"/>
              <a:gd name="T9" fmla="*/ 9484383 h 291739"/>
              <a:gd name="T10" fmla="*/ 10081155 w 290404"/>
              <a:gd name="T11" fmla="*/ 9300992 h 291739"/>
              <a:gd name="T12" fmla="*/ 10003937 w 290404"/>
              <a:gd name="T13" fmla="*/ 9104518 h 291739"/>
              <a:gd name="T14" fmla="*/ 7019845 w 290404"/>
              <a:gd name="T15" fmla="*/ 6615496 h 291739"/>
              <a:gd name="T16" fmla="*/ 6775312 w 290404"/>
              <a:gd name="T17" fmla="*/ 6903693 h 291739"/>
              <a:gd name="T18" fmla="*/ 6492384 w 290404"/>
              <a:gd name="T19" fmla="*/ 7152622 h 291739"/>
              <a:gd name="T20" fmla="*/ 7122705 w 290404"/>
              <a:gd name="T21" fmla="*/ 7794483 h 291739"/>
              <a:gd name="T22" fmla="*/ 7662982 w 290404"/>
              <a:gd name="T23" fmla="*/ 7257399 h 291739"/>
              <a:gd name="T24" fmla="*/ 3979449 w 290404"/>
              <a:gd name="T25" fmla="*/ 2076070 h 291739"/>
              <a:gd name="T26" fmla="*/ 4147351 w 290404"/>
              <a:gd name="T27" fmla="*/ 2245224 h 291739"/>
              <a:gd name="T28" fmla="*/ 3979449 w 290404"/>
              <a:gd name="T29" fmla="*/ 2401306 h 291739"/>
              <a:gd name="T30" fmla="*/ 2366088 w 290404"/>
              <a:gd name="T31" fmla="*/ 4027648 h 291739"/>
              <a:gd name="T32" fmla="*/ 2211071 w 290404"/>
              <a:gd name="T33" fmla="*/ 4196758 h 291739"/>
              <a:gd name="T34" fmla="*/ 2056147 w 290404"/>
              <a:gd name="T35" fmla="*/ 4027648 h 291739"/>
              <a:gd name="T36" fmla="*/ 3979449 w 290404"/>
              <a:gd name="T37" fmla="*/ 2076070 h 291739"/>
              <a:gd name="T38" fmla="*/ 4004759 w 290404"/>
              <a:gd name="T39" fmla="*/ 1479141 h 291739"/>
              <a:gd name="T40" fmla="*/ 2201523 w 290404"/>
              <a:gd name="T41" fmla="*/ 2234891 h 291739"/>
              <a:gd name="T42" fmla="*/ 2201523 w 290404"/>
              <a:gd name="T43" fmla="*/ 5883342 h 291739"/>
              <a:gd name="T44" fmla="*/ 4004759 w 290404"/>
              <a:gd name="T45" fmla="*/ 6652126 h 291739"/>
              <a:gd name="T46" fmla="*/ 5820704 w 290404"/>
              <a:gd name="T47" fmla="*/ 5883342 h 291739"/>
              <a:gd name="T48" fmla="*/ 6567767 w 290404"/>
              <a:gd name="T49" fmla="*/ 4059072 h 291739"/>
              <a:gd name="T50" fmla="*/ 5820704 w 290404"/>
              <a:gd name="T51" fmla="*/ 2234891 h 291739"/>
              <a:gd name="T52" fmla="*/ 4004759 w 290404"/>
              <a:gd name="T53" fmla="*/ 1479141 h 291739"/>
              <a:gd name="T54" fmla="*/ 4004759 w 290404"/>
              <a:gd name="T55" fmla="*/ 1153330 h 291739"/>
              <a:gd name="T56" fmla="*/ 6039759 w 290404"/>
              <a:gd name="T57" fmla="*/ 2013406 h 291739"/>
              <a:gd name="T58" fmla="*/ 6876893 w 290404"/>
              <a:gd name="T59" fmla="*/ 4059072 h 291739"/>
              <a:gd name="T60" fmla="*/ 6039759 w 290404"/>
              <a:gd name="T61" fmla="*/ 6117871 h 291739"/>
              <a:gd name="T62" fmla="*/ 4004759 w 290404"/>
              <a:gd name="T63" fmla="*/ 6964847 h 291739"/>
              <a:gd name="T64" fmla="*/ 1982619 w 290404"/>
              <a:gd name="T65" fmla="*/ 6117871 h 291739"/>
              <a:gd name="T66" fmla="*/ 1982619 w 290404"/>
              <a:gd name="T67" fmla="*/ 2013406 h 291739"/>
              <a:gd name="T68" fmla="*/ 4004759 w 290404"/>
              <a:gd name="T69" fmla="*/ 1153330 h 291739"/>
              <a:gd name="T70" fmla="*/ 3958483 w 290404"/>
              <a:gd name="T71" fmla="*/ 314465 h 291739"/>
              <a:gd name="T72" fmla="*/ 1385919 w 290404"/>
              <a:gd name="T73" fmla="*/ 1401722 h 291739"/>
              <a:gd name="T74" fmla="*/ 1385919 w 290404"/>
              <a:gd name="T75" fmla="*/ 6667903 h 291739"/>
              <a:gd name="T76" fmla="*/ 6556733 w 290404"/>
              <a:gd name="T77" fmla="*/ 6667903 h 291739"/>
              <a:gd name="T78" fmla="*/ 7624292 w 290404"/>
              <a:gd name="T79" fmla="*/ 4034780 h 291739"/>
              <a:gd name="T80" fmla="*/ 6556733 w 290404"/>
              <a:gd name="T81" fmla="*/ 1401722 h 291739"/>
              <a:gd name="T82" fmla="*/ 3958483 w 290404"/>
              <a:gd name="T83" fmla="*/ 314465 h 291739"/>
              <a:gd name="T84" fmla="*/ 3958483 w 290404"/>
              <a:gd name="T85" fmla="*/ 0 h 291739"/>
              <a:gd name="T86" fmla="*/ 6775312 w 290404"/>
              <a:gd name="T87" fmla="*/ 1178907 h 291739"/>
              <a:gd name="T88" fmla="*/ 7932932 w 290404"/>
              <a:gd name="T89" fmla="*/ 4034780 h 291739"/>
              <a:gd name="T90" fmla="*/ 7212774 w 290404"/>
              <a:gd name="T91" fmla="*/ 6353480 h 291739"/>
              <a:gd name="T92" fmla="*/ 7881634 w 290404"/>
              <a:gd name="T93" fmla="*/ 7034753 h 291739"/>
              <a:gd name="T94" fmla="*/ 8035914 w 290404"/>
              <a:gd name="T95" fmla="*/ 6877518 h 291739"/>
              <a:gd name="T96" fmla="*/ 8267507 w 290404"/>
              <a:gd name="T97" fmla="*/ 6877518 h 291739"/>
              <a:gd name="T98" fmla="*/ 10235368 w 290404"/>
              <a:gd name="T99" fmla="*/ 8881835 h 291739"/>
              <a:gd name="T100" fmla="*/ 10402628 w 290404"/>
              <a:gd name="T101" fmla="*/ 9300992 h 291739"/>
              <a:gd name="T102" fmla="*/ 10235368 w 290404"/>
              <a:gd name="T103" fmla="*/ 9707100 h 291739"/>
              <a:gd name="T104" fmla="*/ 9528022 w 290404"/>
              <a:gd name="T105" fmla="*/ 10427601 h 291739"/>
              <a:gd name="T106" fmla="*/ 9129290 w 290404"/>
              <a:gd name="T107" fmla="*/ 10597890 h 291739"/>
              <a:gd name="T108" fmla="*/ 8730621 w 290404"/>
              <a:gd name="T109" fmla="*/ 10427601 h 291739"/>
              <a:gd name="T110" fmla="*/ 6749653 w 290404"/>
              <a:gd name="T111" fmla="*/ 8410198 h 291739"/>
              <a:gd name="T112" fmla="*/ 6711103 w 290404"/>
              <a:gd name="T113" fmla="*/ 8292327 h 291739"/>
              <a:gd name="T114" fmla="*/ 6749653 w 290404"/>
              <a:gd name="T115" fmla="*/ 8187537 h 291739"/>
              <a:gd name="T116" fmla="*/ 6916946 w 290404"/>
              <a:gd name="T117" fmla="*/ 8030326 h 291739"/>
              <a:gd name="T118" fmla="*/ 6235175 w 290404"/>
              <a:gd name="T119" fmla="*/ 7349096 h 291739"/>
              <a:gd name="T120" fmla="*/ 3958483 w 290404"/>
              <a:gd name="T121" fmla="*/ 8082695 h 291739"/>
              <a:gd name="T122" fmla="*/ 1167218 w 290404"/>
              <a:gd name="T123" fmla="*/ 6903693 h 291739"/>
              <a:gd name="T124" fmla="*/ 1167218 w 290404"/>
              <a:gd name="T125" fmla="*/ 1178907 h 291739"/>
              <a:gd name="T126" fmla="*/ 3958483 w 290404"/>
              <a:gd name="T127" fmla="*/ 0 h 291739"/>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60000 65536"/>
              <a:gd name="T190" fmla="*/ 0 60000 65536"/>
              <a:gd name="T191" fmla="*/ 0 60000 65536"/>
            </a:gdLst>
            <a:ahLst/>
            <a:cxnLst>
              <a:cxn ang="T128">
                <a:pos x="T0" y="T1"/>
              </a:cxn>
              <a:cxn ang="T129">
                <a:pos x="T2" y="T3"/>
              </a:cxn>
              <a:cxn ang="T130">
                <a:pos x="T4" y="T5"/>
              </a:cxn>
              <a:cxn ang="T131">
                <a:pos x="T6" y="T7"/>
              </a:cxn>
              <a:cxn ang="T132">
                <a:pos x="T8" y="T9"/>
              </a:cxn>
              <a:cxn ang="T133">
                <a:pos x="T10" y="T11"/>
              </a:cxn>
              <a:cxn ang="T134">
                <a:pos x="T12" y="T13"/>
              </a:cxn>
              <a:cxn ang="T135">
                <a:pos x="T14" y="T15"/>
              </a:cxn>
              <a:cxn ang="T136">
                <a:pos x="T16" y="T17"/>
              </a:cxn>
              <a:cxn ang="T137">
                <a:pos x="T18" y="T19"/>
              </a:cxn>
              <a:cxn ang="T138">
                <a:pos x="T20" y="T21"/>
              </a:cxn>
              <a:cxn ang="T139">
                <a:pos x="T22" y="T23"/>
              </a:cxn>
              <a:cxn ang="T140">
                <a:pos x="T24" y="T25"/>
              </a:cxn>
              <a:cxn ang="T141">
                <a:pos x="T26" y="T27"/>
              </a:cxn>
              <a:cxn ang="T142">
                <a:pos x="T28" y="T29"/>
              </a:cxn>
              <a:cxn ang="T143">
                <a:pos x="T30" y="T31"/>
              </a:cxn>
              <a:cxn ang="T144">
                <a:pos x="T32" y="T33"/>
              </a:cxn>
              <a:cxn ang="T145">
                <a:pos x="T34" y="T35"/>
              </a:cxn>
              <a:cxn ang="T146">
                <a:pos x="T36" y="T37"/>
              </a:cxn>
              <a:cxn ang="T147">
                <a:pos x="T38" y="T39"/>
              </a:cxn>
              <a:cxn ang="T148">
                <a:pos x="T40" y="T41"/>
              </a:cxn>
              <a:cxn ang="T149">
                <a:pos x="T42" y="T43"/>
              </a:cxn>
              <a:cxn ang="T150">
                <a:pos x="T44" y="T45"/>
              </a:cxn>
              <a:cxn ang="T151">
                <a:pos x="T46" y="T47"/>
              </a:cxn>
              <a:cxn ang="T152">
                <a:pos x="T48" y="T49"/>
              </a:cxn>
              <a:cxn ang="T153">
                <a:pos x="T50" y="T51"/>
              </a:cxn>
              <a:cxn ang="T154">
                <a:pos x="T52" y="T53"/>
              </a:cxn>
              <a:cxn ang="T155">
                <a:pos x="T54" y="T55"/>
              </a:cxn>
              <a:cxn ang="T156">
                <a:pos x="T56" y="T57"/>
              </a:cxn>
              <a:cxn ang="T157">
                <a:pos x="T58" y="T59"/>
              </a:cxn>
              <a:cxn ang="T158">
                <a:pos x="T60" y="T61"/>
              </a:cxn>
              <a:cxn ang="T159">
                <a:pos x="T62" y="T63"/>
              </a:cxn>
              <a:cxn ang="T160">
                <a:pos x="T64" y="T65"/>
              </a:cxn>
              <a:cxn ang="T161">
                <a:pos x="T66" y="T67"/>
              </a:cxn>
              <a:cxn ang="T162">
                <a:pos x="T68" y="T69"/>
              </a:cxn>
              <a:cxn ang="T163">
                <a:pos x="T70" y="T71"/>
              </a:cxn>
              <a:cxn ang="T164">
                <a:pos x="T72" y="T73"/>
              </a:cxn>
              <a:cxn ang="T165">
                <a:pos x="T74" y="T75"/>
              </a:cxn>
              <a:cxn ang="T166">
                <a:pos x="T76" y="T77"/>
              </a:cxn>
              <a:cxn ang="T167">
                <a:pos x="T78" y="T79"/>
              </a:cxn>
              <a:cxn ang="T168">
                <a:pos x="T80" y="T81"/>
              </a:cxn>
              <a:cxn ang="T169">
                <a:pos x="T82" y="T83"/>
              </a:cxn>
              <a:cxn ang="T170">
                <a:pos x="T84" y="T85"/>
              </a:cxn>
              <a:cxn ang="T171">
                <a:pos x="T86" y="T87"/>
              </a:cxn>
              <a:cxn ang="T172">
                <a:pos x="T88" y="T89"/>
              </a:cxn>
              <a:cxn ang="T173">
                <a:pos x="T90" y="T91"/>
              </a:cxn>
              <a:cxn ang="T174">
                <a:pos x="T92" y="T93"/>
              </a:cxn>
              <a:cxn ang="T175">
                <a:pos x="T94" y="T95"/>
              </a:cxn>
              <a:cxn ang="T176">
                <a:pos x="T96" y="T97"/>
              </a:cxn>
              <a:cxn ang="T177">
                <a:pos x="T98" y="T99"/>
              </a:cxn>
              <a:cxn ang="T178">
                <a:pos x="T100" y="T101"/>
              </a:cxn>
              <a:cxn ang="T179">
                <a:pos x="T102" y="T103"/>
              </a:cxn>
              <a:cxn ang="T180">
                <a:pos x="T104" y="T105"/>
              </a:cxn>
              <a:cxn ang="T181">
                <a:pos x="T106" y="T107"/>
              </a:cxn>
              <a:cxn ang="T182">
                <a:pos x="T108" y="T109"/>
              </a:cxn>
              <a:cxn ang="T183">
                <a:pos x="T110" y="T111"/>
              </a:cxn>
              <a:cxn ang="T184">
                <a:pos x="T112" y="T113"/>
              </a:cxn>
              <a:cxn ang="T185">
                <a:pos x="T114" y="T115"/>
              </a:cxn>
              <a:cxn ang="T186">
                <a:pos x="T116" y="T117"/>
              </a:cxn>
              <a:cxn ang="T187">
                <a:pos x="T118" y="T119"/>
              </a:cxn>
              <a:cxn ang="T188">
                <a:pos x="T120" y="T121"/>
              </a:cxn>
              <a:cxn ang="T189">
                <a:pos x="T122" y="T123"/>
              </a:cxn>
              <a:cxn ang="T190">
                <a:pos x="T124" y="T125"/>
              </a:cxn>
              <a:cxn ang="T191">
                <a:pos x="T126" y="T127"/>
              </a:cxn>
            </a:cxnLst>
            <a:rect l="0" t="0" r="r" b="b"/>
            <a:pathLst>
              <a:path w="290404" h="291739">
                <a:moveTo>
                  <a:pt x="227566" y="198700"/>
                </a:moveTo>
                <a:lnTo>
                  <a:pt x="197762" y="228271"/>
                </a:lnTo>
                <a:lnTo>
                  <a:pt x="249469" y="280921"/>
                </a:lnTo>
                <a:cubicBezTo>
                  <a:pt x="252701" y="283445"/>
                  <a:pt x="257010" y="283445"/>
                  <a:pt x="259882" y="280921"/>
                </a:cubicBezTo>
                <a:lnTo>
                  <a:pt x="279273" y="261087"/>
                </a:lnTo>
                <a:cubicBezTo>
                  <a:pt x="281068" y="259645"/>
                  <a:pt x="281427" y="257841"/>
                  <a:pt x="281427" y="256038"/>
                </a:cubicBezTo>
                <a:cubicBezTo>
                  <a:pt x="281427" y="254235"/>
                  <a:pt x="281068" y="252072"/>
                  <a:pt x="279273" y="250629"/>
                </a:cubicBezTo>
                <a:lnTo>
                  <a:pt x="227566" y="198700"/>
                </a:lnTo>
                <a:close/>
                <a:moveTo>
                  <a:pt x="195967" y="182112"/>
                </a:moveTo>
                <a:cubicBezTo>
                  <a:pt x="194171" y="184997"/>
                  <a:pt x="191658" y="187160"/>
                  <a:pt x="189144" y="190045"/>
                </a:cubicBezTo>
                <a:cubicBezTo>
                  <a:pt x="186631" y="192570"/>
                  <a:pt x="184117" y="194733"/>
                  <a:pt x="181245" y="196897"/>
                </a:cubicBezTo>
                <a:lnTo>
                  <a:pt x="198839" y="214567"/>
                </a:lnTo>
                <a:lnTo>
                  <a:pt x="213921" y="199782"/>
                </a:lnTo>
                <a:lnTo>
                  <a:pt x="195967" y="182112"/>
                </a:lnTo>
                <a:close/>
                <a:moveTo>
                  <a:pt x="111093" y="57150"/>
                </a:moveTo>
                <a:cubicBezTo>
                  <a:pt x="113976" y="57150"/>
                  <a:pt x="115778" y="59299"/>
                  <a:pt x="115778" y="61806"/>
                </a:cubicBezTo>
                <a:cubicBezTo>
                  <a:pt x="115778" y="63955"/>
                  <a:pt x="113976" y="66104"/>
                  <a:pt x="111093" y="66104"/>
                </a:cubicBezTo>
                <a:cubicBezTo>
                  <a:pt x="86229" y="66104"/>
                  <a:pt x="66050" y="86160"/>
                  <a:pt x="66050" y="110873"/>
                </a:cubicBezTo>
                <a:cubicBezTo>
                  <a:pt x="66050" y="113380"/>
                  <a:pt x="63887" y="115529"/>
                  <a:pt x="61725" y="115529"/>
                </a:cubicBezTo>
                <a:cubicBezTo>
                  <a:pt x="59203" y="115529"/>
                  <a:pt x="57401" y="113380"/>
                  <a:pt x="57401" y="110873"/>
                </a:cubicBezTo>
                <a:cubicBezTo>
                  <a:pt x="57401" y="81504"/>
                  <a:pt x="81545" y="57150"/>
                  <a:pt x="111093" y="57150"/>
                </a:cubicBezTo>
                <a:close/>
                <a:moveTo>
                  <a:pt x="111796" y="40717"/>
                </a:moveTo>
                <a:cubicBezTo>
                  <a:pt x="93099" y="40717"/>
                  <a:pt x="75121" y="48250"/>
                  <a:pt x="61458" y="61522"/>
                </a:cubicBezTo>
                <a:cubicBezTo>
                  <a:pt x="33771" y="89141"/>
                  <a:pt x="33771" y="134696"/>
                  <a:pt x="61458" y="161957"/>
                </a:cubicBezTo>
                <a:cubicBezTo>
                  <a:pt x="75121" y="175587"/>
                  <a:pt x="93099" y="183120"/>
                  <a:pt x="111796" y="183120"/>
                </a:cubicBezTo>
                <a:cubicBezTo>
                  <a:pt x="130853" y="183120"/>
                  <a:pt x="148831" y="175587"/>
                  <a:pt x="162494" y="161957"/>
                </a:cubicBezTo>
                <a:cubicBezTo>
                  <a:pt x="176158" y="149044"/>
                  <a:pt x="183349" y="131109"/>
                  <a:pt x="183349" y="111739"/>
                </a:cubicBezTo>
                <a:cubicBezTo>
                  <a:pt x="183349" y="92728"/>
                  <a:pt x="176158" y="74794"/>
                  <a:pt x="162494" y="61522"/>
                </a:cubicBezTo>
                <a:cubicBezTo>
                  <a:pt x="148831" y="48250"/>
                  <a:pt x="130853" y="40717"/>
                  <a:pt x="111796" y="40717"/>
                </a:cubicBezTo>
                <a:close/>
                <a:moveTo>
                  <a:pt x="111796" y="31750"/>
                </a:moveTo>
                <a:cubicBezTo>
                  <a:pt x="133370" y="31750"/>
                  <a:pt x="153505" y="40359"/>
                  <a:pt x="168607" y="55424"/>
                </a:cubicBezTo>
                <a:cubicBezTo>
                  <a:pt x="183709" y="70489"/>
                  <a:pt x="191979" y="90576"/>
                  <a:pt x="191979" y="111739"/>
                </a:cubicBezTo>
                <a:cubicBezTo>
                  <a:pt x="191979" y="133261"/>
                  <a:pt x="183709" y="153348"/>
                  <a:pt x="168607" y="168413"/>
                </a:cubicBezTo>
                <a:cubicBezTo>
                  <a:pt x="153505" y="183478"/>
                  <a:pt x="133370" y="191728"/>
                  <a:pt x="111796" y="191728"/>
                </a:cubicBezTo>
                <a:cubicBezTo>
                  <a:pt x="90582" y="191728"/>
                  <a:pt x="70447" y="183478"/>
                  <a:pt x="55345" y="168413"/>
                </a:cubicBezTo>
                <a:cubicBezTo>
                  <a:pt x="24063" y="137207"/>
                  <a:pt x="24063" y="86631"/>
                  <a:pt x="55345" y="55424"/>
                </a:cubicBezTo>
                <a:cubicBezTo>
                  <a:pt x="70447" y="40359"/>
                  <a:pt x="90582" y="31750"/>
                  <a:pt x="111796" y="31750"/>
                </a:cubicBezTo>
                <a:close/>
                <a:moveTo>
                  <a:pt x="110506" y="8655"/>
                </a:moveTo>
                <a:cubicBezTo>
                  <a:pt x="83575" y="8655"/>
                  <a:pt x="57722" y="19473"/>
                  <a:pt x="38691" y="38586"/>
                </a:cubicBezTo>
                <a:cubicBezTo>
                  <a:pt x="-1167" y="78615"/>
                  <a:pt x="-1167" y="143526"/>
                  <a:pt x="38691" y="183554"/>
                </a:cubicBezTo>
                <a:cubicBezTo>
                  <a:pt x="78548" y="223583"/>
                  <a:pt x="143182" y="223583"/>
                  <a:pt x="183040" y="183554"/>
                </a:cubicBezTo>
                <a:cubicBezTo>
                  <a:pt x="202071" y="164442"/>
                  <a:pt x="212843" y="138477"/>
                  <a:pt x="212843" y="111070"/>
                </a:cubicBezTo>
                <a:cubicBezTo>
                  <a:pt x="212843" y="83663"/>
                  <a:pt x="202071" y="58059"/>
                  <a:pt x="183040" y="38586"/>
                </a:cubicBezTo>
                <a:cubicBezTo>
                  <a:pt x="163650" y="19473"/>
                  <a:pt x="138155" y="8655"/>
                  <a:pt x="110506" y="8655"/>
                </a:cubicBezTo>
                <a:close/>
                <a:moveTo>
                  <a:pt x="110506" y="0"/>
                </a:moveTo>
                <a:cubicBezTo>
                  <a:pt x="140310" y="0"/>
                  <a:pt x="168318" y="11540"/>
                  <a:pt x="189144" y="32455"/>
                </a:cubicBezTo>
                <a:cubicBezTo>
                  <a:pt x="209971" y="53371"/>
                  <a:pt x="221461" y="81500"/>
                  <a:pt x="221461" y="111070"/>
                </a:cubicBezTo>
                <a:cubicBezTo>
                  <a:pt x="221461" y="134510"/>
                  <a:pt x="214280" y="156508"/>
                  <a:pt x="201353" y="174899"/>
                </a:cubicBezTo>
                <a:lnTo>
                  <a:pt x="220025" y="193652"/>
                </a:lnTo>
                <a:lnTo>
                  <a:pt x="224334" y="189324"/>
                </a:lnTo>
                <a:cubicBezTo>
                  <a:pt x="226129" y="187521"/>
                  <a:pt x="228643" y="187521"/>
                  <a:pt x="230797" y="189324"/>
                </a:cubicBezTo>
                <a:lnTo>
                  <a:pt x="285736" y="244499"/>
                </a:lnTo>
                <a:cubicBezTo>
                  <a:pt x="288609" y="247744"/>
                  <a:pt x="290404" y="251711"/>
                  <a:pt x="290404" y="256038"/>
                </a:cubicBezTo>
                <a:cubicBezTo>
                  <a:pt x="290404" y="260005"/>
                  <a:pt x="288609" y="264333"/>
                  <a:pt x="285736" y="267217"/>
                </a:cubicBezTo>
                <a:lnTo>
                  <a:pt x="265987" y="287051"/>
                </a:lnTo>
                <a:cubicBezTo>
                  <a:pt x="263114" y="289936"/>
                  <a:pt x="258805" y="291739"/>
                  <a:pt x="254855" y="291739"/>
                </a:cubicBezTo>
                <a:cubicBezTo>
                  <a:pt x="250546" y="291739"/>
                  <a:pt x="246597" y="289936"/>
                  <a:pt x="243724" y="287051"/>
                </a:cubicBezTo>
                <a:lnTo>
                  <a:pt x="188426" y="231516"/>
                </a:lnTo>
                <a:cubicBezTo>
                  <a:pt x="187708" y="230795"/>
                  <a:pt x="187349" y="229713"/>
                  <a:pt x="187349" y="228271"/>
                </a:cubicBezTo>
                <a:cubicBezTo>
                  <a:pt x="187349" y="227189"/>
                  <a:pt x="187708" y="226107"/>
                  <a:pt x="188426" y="225386"/>
                </a:cubicBezTo>
                <a:lnTo>
                  <a:pt x="193094" y="221058"/>
                </a:lnTo>
                <a:lnTo>
                  <a:pt x="174063" y="202306"/>
                </a:lnTo>
                <a:cubicBezTo>
                  <a:pt x="155032" y="215649"/>
                  <a:pt x="133128" y="222501"/>
                  <a:pt x="110506" y="222501"/>
                </a:cubicBezTo>
                <a:cubicBezTo>
                  <a:pt x="82498" y="222501"/>
                  <a:pt x="53772" y="211682"/>
                  <a:pt x="32586" y="190045"/>
                </a:cubicBezTo>
                <a:cubicBezTo>
                  <a:pt x="-10862" y="146411"/>
                  <a:pt x="-10862" y="76090"/>
                  <a:pt x="32586" y="32455"/>
                </a:cubicBezTo>
                <a:cubicBezTo>
                  <a:pt x="53413" y="11540"/>
                  <a:pt x="81062" y="0"/>
                  <a:pt x="110506" y="0"/>
                </a:cubicBezTo>
                <a:close/>
              </a:path>
            </a:pathLst>
          </a:custGeom>
          <a:solidFill>
            <a:schemeClr val="bg1"/>
          </a:solidFill>
          <a:ln>
            <a:noFill/>
          </a:ln>
        </p:spPr>
        <p:txBody>
          <a:bodyPr anchor="ctr"/>
          <a:lstStyle/>
          <a:p>
            <a:endParaRPr lang="en-US" sz="900"/>
          </a:p>
        </p:txBody>
      </p:sp>
      <p:sp>
        <p:nvSpPr>
          <p:cNvPr id="39" name="Freeform 940">
            <a:extLst>
              <a:ext uri="{FF2B5EF4-FFF2-40B4-BE49-F238E27FC236}">
                <a16:creationId xmlns="" xmlns:a16="http://schemas.microsoft.com/office/drawing/2014/main" id="{12CC9B54-3412-5747-9D75-3AFDB59C0F1F}"/>
              </a:ext>
            </a:extLst>
          </p:cNvPr>
          <p:cNvSpPr>
            <a:spLocks noChangeAspect="1"/>
          </p:cNvSpPr>
          <p:nvPr/>
        </p:nvSpPr>
        <p:spPr bwMode="auto">
          <a:xfrm>
            <a:off x="5639871" y="3046553"/>
            <a:ext cx="557758" cy="556047"/>
          </a:xfrm>
          <a:custGeom>
            <a:avLst/>
            <a:gdLst>
              <a:gd name="T0" fmla="*/ 9264488 w 285387"/>
              <a:gd name="T1" fmla="*/ 9842650 h 283803"/>
              <a:gd name="T2" fmla="*/ 5302702 w 285387"/>
              <a:gd name="T3" fmla="*/ 8364308 h 283803"/>
              <a:gd name="T4" fmla="*/ 3046569 w 285387"/>
              <a:gd name="T5" fmla="*/ 8696628 h 283803"/>
              <a:gd name="T6" fmla="*/ 1702630 w 285387"/>
              <a:gd name="T7" fmla="*/ 7584757 h 283803"/>
              <a:gd name="T8" fmla="*/ 2067266 w 285387"/>
              <a:gd name="T9" fmla="*/ 7940769 h 283803"/>
              <a:gd name="T10" fmla="*/ 6382344 w 285387"/>
              <a:gd name="T11" fmla="*/ 7268313 h 283803"/>
              <a:gd name="T12" fmla="*/ 4714197 w 285387"/>
              <a:gd name="T13" fmla="*/ 7600630 h 283803"/>
              <a:gd name="T14" fmla="*/ 3047997 w 285387"/>
              <a:gd name="T15" fmla="*/ 7268313 h 283803"/>
              <a:gd name="T16" fmla="*/ 3876702 w 285387"/>
              <a:gd name="T17" fmla="*/ 7600630 h 283803"/>
              <a:gd name="T18" fmla="*/ 3047997 w 285387"/>
              <a:gd name="T19" fmla="*/ 7268313 h 283803"/>
              <a:gd name="T20" fmla="*/ 1702630 w 285387"/>
              <a:gd name="T21" fmla="*/ 8639621 h 283803"/>
              <a:gd name="T22" fmla="*/ 5509027 w 285387"/>
              <a:gd name="T23" fmla="*/ 6230020 h 283803"/>
              <a:gd name="T24" fmla="*/ 6328420 w 285387"/>
              <a:gd name="T25" fmla="*/ 6562251 h 283803"/>
              <a:gd name="T26" fmla="*/ 5509027 w 285387"/>
              <a:gd name="T27" fmla="*/ 6230020 h 283803"/>
              <a:gd name="T28" fmla="*/ 4829880 w 285387"/>
              <a:gd name="T29" fmla="*/ 6396138 h 283803"/>
              <a:gd name="T30" fmla="*/ 2905573 w 285387"/>
              <a:gd name="T31" fmla="*/ 6396138 h 283803"/>
              <a:gd name="T32" fmla="*/ 1338037 w 285387"/>
              <a:gd name="T33" fmla="*/ 5877293 h 283803"/>
              <a:gd name="T34" fmla="*/ 1702630 w 285387"/>
              <a:gd name="T35" fmla="*/ 5508107 h 283803"/>
              <a:gd name="T36" fmla="*/ 6538784 w 285387"/>
              <a:gd name="T37" fmla="*/ 5357801 h 283803"/>
              <a:gd name="T38" fmla="*/ 4557800 w 285387"/>
              <a:gd name="T39" fmla="*/ 5357801 h 283803"/>
              <a:gd name="T40" fmla="*/ 3876702 w 285387"/>
              <a:gd name="T41" fmla="*/ 5191618 h 283803"/>
              <a:gd name="T42" fmla="*/ 3047997 w 285387"/>
              <a:gd name="T43" fmla="*/ 5523934 h 283803"/>
              <a:gd name="T44" fmla="*/ 1702630 w 285387"/>
              <a:gd name="T45" fmla="*/ 5191618 h 283803"/>
              <a:gd name="T46" fmla="*/ 1025468 w 285387"/>
              <a:gd name="T47" fmla="*/ 5877293 h 283803"/>
              <a:gd name="T48" fmla="*/ 4502932 w 285387"/>
              <a:gd name="T49" fmla="*/ 4153370 h 283803"/>
              <a:gd name="T50" fmla="*/ 3048432 w 285387"/>
              <a:gd name="T51" fmla="*/ 4429708 h 283803"/>
              <a:gd name="T52" fmla="*/ 1702630 w 285387"/>
              <a:gd name="T53" fmla="*/ 3421155 h 283803"/>
              <a:gd name="T54" fmla="*/ 2067266 w 285387"/>
              <a:gd name="T55" fmla="*/ 3793897 h 283803"/>
              <a:gd name="T56" fmla="*/ 6379328 w 285387"/>
              <a:gd name="T57" fmla="*/ 3114984 h 283803"/>
              <a:gd name="T58" fmla="*/ 5742526 w 285387"/>
              <a:gd name="T59" fmla="*/ 3391375 h 283803"/>
              <a:gd name="T60" fmla="*/ 3047333 w 285387"/>
              <a:gd name="T61" fmla="*/ 3114984 h 283803"/>
              <a:gd name="T62" fmla="*/ 4902986 w 285387"/>
              <a:gd name="T63" fmla="*/ 3391375 h 283803"/>
              <a:gd name="T64" fmla="*/ 3047333 w 285387"/>
              <a:gd name="T65" fmla="*/ 3114984 h 283803"/>
              <a:gd name="T66" fmla="*/ 1702630 w 285387"/>
              <a:gd name="T67" fmla="*/ 4486133 h 283803"/>
              <a:gd name="T68" fmla="*/ 1179329 w 285387"/>
              <a:gd name="T69" fmla="*/ 2076650 h 283803"/>
              <a:gd name="T70" fmla="*/ 3422597 w 285387"/>
              <a:gd name="T71" fmla="*/ 2408947 h 283803"/>
              <a:gd name="T72" fmla="*/ 1179329 w 285387"/>
              <a:gd name="T73" fmla="*/ 2076650 h 283803"/>
              <a:gd name="T74" fmla="*/ 9929182 w 285387"/>
              <a:gd name="T75" fmla="*/ 8537255 h 283803"/>
              <a:gd name="T76" fmla="*/ 8573776 w 285387"/>
              <a:gd name="T77" fmla="*/ 1370695 h 283803"/>
              <a:gd name="T78" fmla="*/ 9095075 w 285387"/>
              <a:gd name="T79" fmla="*/ 1370695 h 283803"/>
              <a:gd name="T80" fmla="*/ 4276623 w 285387"/>
              <a:gd name="T81" fmla="*/ 1038272 h 283803"/>
              <a:gd name="T82" fmla="*/ 3003008 w 285387"/>
              <a:gd name="T83" fmla="*/ 1370614 h 283803"/>
              <a:gd name="T84" fmla="*/ 1181186 w 285387"/>
              <a:gd name="T85" fmla="*/ 1038272 h 283803"/>
              <a:gd name="T86" fmla="*/ 2167159 w 285387"/>
              <a:gd name="T87" fmla="*/ 1370614 h 283803"/>
              <a:gd name="T88" fmla="*/ 1181186 w 285387"/>
              <a:gd name="T89" fmla="*/ 1038272 h 283803"/>
              <a:gd name="T90" fmla="*/ 6978580 w 285387"/>
              <a:gd name="T91" fmla="*/ 2088623 h 283803"/>
              <a:gd name="T92" fmla="*/ 8573776 w 285387"/>
              <a:gd name="T93" fmla="*/ 574369 h 283803"/>
              <a:gd name="T94" fmla="*/ 9929182 w 285387"/>
              <a:gd name="T95" fmla="*/ 574369 h 283803"/>
              <a:gd name="T96" fmla="*/ 8834434 w 285387"/>
              <a:gd name="T97" fmla="*/ 313314 h 283803"/>
              <a:gd name="T98" fmla="*/ 7197822 w 285387"/>
              <a:gd name="T99" fmla="*/ 9999276 h 283803"/>
              <a:gd name="T100" fmla="*/ 5146861 w 285387"/>
              <a:gd name="T101" fmla="*/ 2245232 h 283803"/>
              <a:gd name="T102" fmla="*/ 8834434 w 285387"/>
              <a:gd name="T103" fmla="*/ 0 h 283803"/>
              <a:gd name="T104" fmla="*/ 10228960 w 285387"/>
              <a:gd name="T105" fmla="*/ 574369 h 283803"/>
              <a:gd name="T106" fmla="*/ 9394841 w 285387"/>
              <a:gd name="T107" fmla="*/ 10234253 h 283803"/>
              <a:gd name="T108" fmla="*/ 8287068 w 285387"/>
              <a:gd name="T109" fmla="*/ 8772222 h 283803"/>
              <a:gd name="T110" fmla="*/ 8834434 w 285387"/>
              <a:gd name="T111" fmla="*/ 0 h 283803"/>
              <a:gd name="T112" fmla="*/ 5404885 w 285387"/>
              <a:gd name="T113" fmla="*/ 52264 h 283803"/>
              <a:gd name="T114" fmla="*/ 7507443 w 285387"/>
              <a:gd name="T115" fmla="*/ 10155927 h 283803"/>
              <a:gd name="T116" fmla="*/ 0 w 285387"/>
              <a:gd name="T117" fmla="*/ 10155927 h 2838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5387" h="283803">
                <a:moveTo>
                  <a:pt x="273766" y="243567"/>
                </a:moveTo>
                <a:lnTo>
                  <a:pt x="242171" y="243927"/>
                </a:lnTo>
                <a:lnTo>
                  <a:pt x="258150" y="270870"/>
                </a:lnTo>
                <a:lnTo>
                  <a:pt x="273766" y="243567"/>
                </a:lnTo>
                <a:close/>
                <a:moveTo>
                  <a:pt x="84891" y="230187"/>
                </a:moveTo>
                <a:lnTo>
                  <a:pt x="147757" y="230187"/>
                </a:lnTo>
                <a:cubicBezTo>
                  <a:pt x="149900" y="230187"/>
                  <a:pt x="152043" y="232092"/>
                  <a:pt x="152043" y="234378"/>
                </a:cubicBezTo>
                <a:cubicBezTo>
                  <a:pt x="152043" y="237045"/>
                  <a:pt x="149900" y="239331"/>
                  <a:pt x="147757" y="239331"/>
                </a:cubicBezTo>
                <a:lnTo>
                  <a:pt x="84891" y="239331"/>
                </a:lnTo>
                <a:cubicBezTo>
                  <a:pt x="82748" y="239331"/>
                  <a:pt x="80962" y="237045"/>
                  <a:pt x="80962" y="234378"/>
                </a:cubicBezTo>
                <a:cubicBezTo>
                  <a:pt x="80962" y="232092"/>
                  <a:pt x="82748" y="230187"/>
                  <a:pt x="84891" y="230187"/>
                </a:cubicBezTo>
                <a:close/>
                <a:moveTo>
                  <a:pt x="47443" y="208734"/>
                </a:moveTo>
                <a:cubicBezTo>
                  <a:pt x="41638" y="208734"/>
                  <a:pt x="37283" y="213088"/>
                  <a:pt x="37283" y="218531"/>
                </a:cubicBezTo>
                <a:cubicBezTo>
                  <a:pt x="37283" y="224336"/>
                  <a:pt x="41638" y="229054"/>
                  <a:pt x="47443" y="229054"/>
                </a:cubicBezTo>
                <a:cubicBezTo>
                  <a:pt x="52886" y="229054"/>
                  <a:pt x="57603" y="224336"/>
                  <a:pt x="57603" y="218531"/>
                </a:cubicBezTo>
                <a:cubicBezTo>
                  <a:pt x="57603" y="213088"/>
                  <a:pt x="52886" y="208734"/>
                  <a:pt x="47443" y="208734"/>
                </a:cubicBezTo>
                <a:close/>
                <a:moveTo>
                  <a:pt x="131358" y="200025"/>
                </a:moveTo>
                <a:lnTo>
                  <a:pt x="177841" y="200025"/>
                </a:lnTo>
                <a:cubicBezTo>
                  <a:pt x="180020" y="200025"/>
                  <a:pt x="182199" y="201930"/>
                  <a:pt x="182199" y="204597"/>
                </a:cubicBezTo>
                <a:cubicBezTo>
                  <a:pt x="182199" y="207264"/>
                  <a:pt x="180020" y="209169"/>
                  <a:pt x="177841" y="209169"/>
                </a:cubicBezTo>
                <a:lnTo>
                  <a:pt x="131358" y="209169"/>
                </a:lnTo>
                <a:cubicBezTo>
                  <a:pt x="128816" y="209169"/>
                  <a:pt x="127000" y="207264"/>
                  <a:pt x="127000" y="204597"/>
                </a:cubicBezTo>
                <a:cubicBezTo>
                  <a:pt x="127000" y="201930"/>
                  <a:pt x="128816" y="200025"/>
                  <a:pt x="131358" y="200025"/>
                </a:cubicBezTo>
                <a:close/>
                <a:moveTo>
                  <a:pt x="84931" y="200025"/>
                </a:moveTo>
                <a:lnTo>
                  <a:pt x="108022" y="200025"/>
                </a:lnTo>
                <a:cubicBezTo>
                  <a:pt x="110547" y="200025"/>
                  <a:pt x="112351" y="201930"/>
                  <a:pt x="112351" y="204597"/>
                </a:cubicBezTo>
                <a:cubicBezTo>
                  <a:pt x="112351" y="207264"/>
                  <a:pt x="110547" y="209169"/>
                  <a:pt x="108022" y="209169"/>
                </a:cubicBezTo>
                <a:lnTo>
                  <a:pt x="84931" y="209169"/>
                </a:lnTo>
                <a:cubicBezTo>
                  <a:pt x="82766" y="209169"/>
                  <a:pt x="80962" y="207264"/>
                  <a:pt x="80962" y="204597"/>
                </a:cubicBezTo>
                <a:cubicBezTo>
                  <a:pt x="80962" y="201930"/>
                  <a:pt x="82766" y="200025"/>
                  <a:pt x="84931" y="200025"/>
                </a:cubicBezTo>
                <a:close/>
                <a:moveTo>
                  <a:pt x="47443" y="200025"/>
                </a:moveTo>
                <a:cubicBezTo>
                  <a:pt x="57603" y="200025"/>
                  <a:pt x="66312" y="208371"/>
                  <a:pt x="66312" y="218531"/>
                </a:cubicBezTo>
                <a:cubicBezTo>
                  <a:pt x="66312" y="229054"/>
                  <a:pt x="57603" y="237762"/>
                  <a:pt x="47443" y="237762"/>
                </a:cubicBezTo>
                <a:cubicBezTo>
                  <a:pt x="36920" y="237762"/>
                  <a:pt x="28575" y="229054"/>
                  <a:pt x="28575" y="218531"/>
                </a:cubicBezTo>
                <a:cubicBezTo>
                  <a:pt x="28575" y="208371"/>
                  <a:pt x="36920" y="200025"/>
                  <a:pt x="47443" y="200025"/>
                </a:cubicBezTo>
                <a:close/>
                <a:moveTo>
                  <a:pt x="153506" y="171450"/>
                </a:moveTo>
                <a:lnTo>
                  <a:pt x="176338" y="171450"/>
                </a:lnTo>
                <a:cubicBezTo>
                  <a:pt x="178478" y="171450"/>
                  <a:pt x="180619" y="173355"/>
                  <a:pt x="180619" y="176022"/>
                </a:cubicBezTo>
                <a:cubicBezTo>
                  <a:pt x="180619" y="178689"/>
                  <a:pt x="178478" y="180594"/>
                  <a:pt x="176338" y="180594"/>
                </a:cubicBezTo>
                <a:lnTo>
                  <a:pt x="153506" y="180594"/>
                </a:lnTo>
                <a:cubicBezTo>
                  <a:pt x="151009" y="180594"/>
                  <a:pt x="149225" y="178689"/>
                  <a:pt x="149225" y="176022"/>
                </a:cubicBezTo>
                <a:cubicBezTo>
                  <a:pt x="149225" y="173355"/>
                  <a:pt x="151009" y="171450"/>
                  <a:pt x="153506" y="171450"/>
                </a:cubicBezTo>
                <a:close/>
                <a:moveTo>
                  <a:pt x="84868" y="171450"/>
                </a:moveTo>
                <a:lnTo>
                  <a:pt x="130321" y="171450"/>
                </a:lnTo>
                <a:cubicBezTo>
                  <a:pt x="132807" y="171450"/>
                  <a:pt x="134582" y="173355"/>
                  <a:pt x="134582" y="176022"/>
                </a:cubicBezTo>
                <a:cubicBezTo>
                  <a:pt x="134582" y="178689"/>
                  <a:pt x="132807" y="180594"/>
                  <a:pt x="130321" y="180594"/>
                </a:cubicBezTo>
                <a:lnTo>
                  <a:pt x="84868" y="180594"/>
                </a:lnTo>
                <a:cubicBezTo>
                  <a:pt x="82738" y="180594"/>
                  <a:pt x="80962" y="178689"/>
                  <a:pt x="80962" y="176022"/>
                </a:cubicBezTo>
                <a:cubicBezTo>
                  <a:pt x="80962" y="173355"/>
                  <a:pt x="82738" y="171450"/>
                  <a:pt x="84868" y="171450"/>
                </a:cubicBezTo>
                <a:close/>
                <a:moveTo>
                  <a:pt x="47443" y="151584"/>
                </a:moveTo>
                <a:cubicBezTo>
                  <a:pt x="41638" y="151584"/>
                  <a:pt x="37283" y="155938"/>
                  <a:pt x="37283" y="161744"/>
                </a:cubicBezTo>
                <a:cubicBezTo>
                  <a:pt x="37283" y="167549"/>
                  <a:pt x="41638" y="171904"/>
                  <a:pt x="47443" y="171904"/>
                </a:cubicBezTo>
                <a:cubicBezTo>
                  <a:pt x="52886" y="171904"/>
                  <a:pt x="57603" y="167549"/>
                  <a:pt x="57603" y="161744"/>
                </a:cubicBezTo>
                <a:cubicBezTo>
                  <a:pt x="57603" y="155938"/>
                  <a:pt x="52886" y="151584"/>
                  <a:pt x="47443" y="151584"/>
                </a:cubicBezTo>
                <a:close/>
                <a:moveTo>
                  <a:pt x="131358" y="142875"/>
                </a:moveTo>
                <a:lnTo>
                  <a:pt x="177841" y="142875"/>
                </a:lnTo>
                <a:cubicBezTo>
                  <a:pt x="180020" y="142875"/>
                  <a:pt x="182199" y="145161"/>
                  <a:pt x="182199" y="147447"/>
                </a:cubicBezTo>
                <a:cubicBezTo>
                  <a:pt x="182199" y="150114"/>
                  <a:pt x="180020" y="152019"/>
                  <a:pt x="177841" y="152019"/>
                </a:cubicBezTo>
                <a:lnTo>
                  <a:pt x="131358" y="152019"/>
                </a:lnTo>
                <a:cubicBezTo>
                  <a:pt x="128816" y="152019"/>
                  <a:pt x="127000" y="150114"/>
                  <a:pt x="127000" y="147447"/>
                </a:cubicBezTo>
                <a:cubicBezTo>
                  <a:pt x="127000" y="145161"/>
                  <a:pt x="128816" y="142875"/>
                  <a:pt x="131358" y="142875"/>
                </a:cubicBezTo>
                <a:close/>
                <a:moveTo>
                  <a:pt x="84931" y="142875"/>
                </a:moveTo>
                <a:lnTo>
                  <a:pt x="108022" y="142875"/>
                </a:lnTo>
                <a:cubicBezTo>
                  <a:pt x="110547" y="142875"/>
                  <a:pt x="112351" y="145161"/>
                  <a:pt x="112351" y="147447"/>
                </a:cubicBezTo>
                <a:cubicBezTo>
                  <a:pt x="112351" y="150114"/>
                  <a:pt x="110547" y="152019"/>
                  <a:pt x="108022" y="152019"/>
                </a:cubicBezTo>
                <a:lnTo>
                  <a:pt x="84931" y="152019"/>
                </a:lnTo>
                <a:cubicBezTo>
                  <a:pt x="82766" y="152019"/>
                  <a:pt x="80962" y="150114"/>
                  <a:pt x="80962" y="147447"/>
                </a:cubicBezTo>
                <a:cubicBezTo>
                  <a:pt x="80962" y="145161"/>
                  <a:pt x="82766" y="142875"/>
                  <a:pt x="84931" y="142875"/>
                </a:cubicBezTo>
                <a:close/>
                <a:moveTo>
                  <a:pt x="47443" y="142875"/>
                </a:moveTo>
                <a:cubicBezTo>
                  <a:pt x="57603" y="142875"/>
                  <a:pt x="66312" y="151221"/>
                  <a:pt x="66312" y="161744"/>
                </a:cubicBezTo>
                <a:cubicBezTo>
                  <a:pt x="66312" y="171904"/>
                  <a:pt x="57603" y="180612"/>
                  <a:pt x="47443" y="180612"/>
                </a:cubicBezTo>
                <a:cubicBezTo>
                  <a:pt x="36920" y="180612"/>
                  <a:pt x="28575" y="171904"/>
                  <a:pt x="28575" y="161744"/>
                </a:cubicBezTo>
                <a:cubicBezTo>
                  <a:pt x="28575" y="151221"/>
                  <a:pt x="36920" y="142875"/>
                  <a:pt x="47443" y="142875"/>
                </a:cubicBezTo>
                <a:close/>
                <a:moveTo>
                  <a:pt x="84943" y="114300"/>
                </a:moveTo>
                <a:lnTo>
                  <a:pt x="125471" y="114300"/>
                </a:lnTo>
                <a:cubicBezTo>
                  <a:pt x="128004" y="114300"/>
                  <a:pt x="129813" y="115954"/>
                  <a:pt x="129813" y="117938"/>
                </a:cubicBezTo>
                <a:cubicBezTo>
                  <a:pt x="129813" y="120253"/>
                  <a:pt x="128004" y="121906"/>
                  <a:pt x="125471" y="121906"/>
                </a:cubicBezTo>
                <a:lnTo>
                  <a:pt x="84943" y="121906"/>
                </a:lnTo>
                <a:cubicBezTo>
                  <a:pt x="82772" y="121906"/>
                  <a:pt x="80962" y="120253"/>
                  <a:pt x="80962" y="117938"/>
                </a:cubicBezTo>
                <a:cubicBezTo>
                  <a:pt x="80962" y="115954"/>
                  <a:pt x="82772" y="114300"/>
                  <a:pt x="84943" y="114300"/>
                </a:cubicBezTo>
                <a:close/>
                <a:moveTo>
                  <a:pt x="47443" y="94151"/>
                </a:moveTo>
                <a:cubicBezTo>
                  <a:pt x="41638" y="94151"/>
                  <a:pt x="37283" y="98913"/>
                  <a:pt x="37283" y="104409"/>
                </a:cubicBezTo>
                <a:cubicBezTo>
                  <a:pt x="37283" y="110270"/>
                  <a:pt x="41638" y="115033"/>
                  <a:pt x="47443" y="115033"/>
                </a:cubicBezTo>
                <a:cubicBezTo>
                  <a:pt x="52886" y="115033"/>
                  <a:pt x="57603" y="110270"/>
                  <a:pt x="57603" y="104409"/>
                </a:cubicBezTo>
                <a:cubicBezTo>
                  <a:pt x="57603" y="98913"/>
                  <a:pt x="52886" y="94151"/>
                  <a:pt x="47443" y="94151"/>
                </a:cubicBezTo>
                <a:close/>
                <a:moveTo>
                  <a:pt x="160011" y="85725"/>
                </a:moveTo>
                <a:lnTo>
                  <a:pt x="177756" y="85725"/>
                </a:lnTo>
                <a:cubicBezTo>
                  <a:pt x="179974" y="85725"/>
                  <a:pt x="182193" y="87379"/>
                  <a:pt x="182193" y="89693"/>
                </a:cubicBezTo>
                <a:cubicBezTo>
                  <a:pt x="182193" y="91678"/>
                  <a:pt x="179974" y="93331"/>
                  <a:pt x="177756" y="93331"/>
                </a:cubicBezTo>
                <a:lnTo>
                  <a:pt x="160011" y="93331"/>
                </a:lnTo>
                <a:cubicBezTo>
                  <a:pt x="157424" y="93331"/>
                  <a:pt x="155575" y="91678"/>
                  <a:pt x="155575" y="89693"/>
                </a:cubicBezTo>
                <a:cubicBezTo>
                  <a:pt x="155575" y="87379"/>
                  <a:pt x="157424" y="85725"/>
                  <a:pt x="160011" y="85725"/>
                </a:cubicBezTo>
                <a:close/>
                <a:moveTo>
                  <a:pt x="84912" y="85725"/>
                </a:moveTo>
                <a:lnTo>
                  <a:pt x="136619" y="85725"/>
                </a:lnTo>
                <a:cubicBezTo>
                  <a:pt x="139133" y="85725"/>
                  <a:pt x="140928" y="87379"/>
                  <a:pt x="140928" y="89693"/>
                </a:cubicBezTo>
                <a:cubicBezTo>
                  <a:pt x="140928" y="91678"/>
                  <a:pt x="139133" y="93331"/>
                  <a:pt x="136619" y="93331"/>
                </a:cubicBezTo>
                <a:lnTo>
                  <a:pt x="84912" y="93331"/>
                </a:lnTo>
                <a:cubicBezTo>
                  <a:pt x="82758" y="93331"/>
                  <a:pt x="80962" y="91678"/>
                  <a:pt x="80962" y="89693"/>
                </a:cubicBezTo>
                <a:cubicBezTo>
                  <a:pt x="80962" y="87379"/>
                  <a:pt x="82758" y="85725"/>
                  <a:pt x="84912" y="85725"/>
                </a:cubicBezTo>
                <a:close/>
                <a:moveTo>
                  <a:pt x="47443" y="85725"/>
                </a:moveTo>
                <a:cubicBezTo>
                  <a:pt x="57603" y="85725"/>
                  <a:pt x="66312" y="94151"/>
                  <a:pt x="66312" y="104409"/>
                </a:cubicBezTo>
                <a:cubicBezTo>
                  <a:pt x="66312" y="115033"/>
                  <a:pt x="57603" y="123459"/>
                  <a:pt x="47443" y="123459"/>
                </a:cubicBezTo>
                <a:cubicBezTo>
                  <a:pt x="36920" y="123459"/>
                  <a:pt x="28575" y="115033"/>
                  <a:pt x="28575" y="104409"/>
                </a:cubicBezTo>
                <a:cubicBezTo>
                  <a:pt x="28575" y="94151"/>
                  <a:pt x="36920" y="85725"/>
                  <a:pt x="47443" y="85725"/>
                </a:cubicBezTo>
                <a:close/>
                <a:moveTo>
                  <a:pt x="32861" y="57150"/>
                </a:moveTo>
                <a:lnTo>
                  <a:pt x="95369" y="57150"/>
                </a:lnTo>
                <a:cubicBezTo>
                  <a:pt x="97869" y="57150"/>
                  <a:pt x="99655" y="59055"/>
                  <a:pt x="99655" y="61722"/>
                </a:cubicBezTo>
                <a:cubicBezTo>
                  <a:pt x="99655" y="64008"/>
                  <a:pt x="97869" y="66294"/>
                  <a:pt x="95369" y="66294"/>
                </a:cubicBezTo>
                <a:lnTo>
                  <a:pt x="32861" y="66294"/>
                </a:lnTo>
                <a:cubicBezTo>
                  <a:pt x="30361" y="66294"/>
                  <a:pt x="28575" y="64008"/>
                  <a:pt x="28575" y="61722"/>
                </a:cubicBezTo>
                <a:cubicBezTo>
                  <a:pt x="28575" y="59055"/>
                  <a:pt x="30361" y="57150"/>
                  <a:pt x="32861" y="57150"/>
                </a:cubicBezTo>
                <a:close/>
                <a:moveTo>
                  <a:pt x="262145" y="37721"/>
                </a:moveTo>
                <a:lnTo>
                  <a:pt x="262145" y="234946"/>
                </a:lnTo>
                <a:lnTo>
                  <a:pt x="276671" y="234946"/>
                </a:lnTo>
                <a:lnTo>
                  <a:pt x="276671" y="37721"/>
                </a:lnTo>
                <a:lnTo>
                  <a:pt x="262145" y="37721"/>
                </a:lnTo>
                <a:close/>
                <a:moveTo>
                  <a:pt x="238903" y="37721"/>
                </a:moveTo>
                <a:lnTo>
                  <a:pt x="238903" y="234946"/>
                </a:lnTo>
                <a:lnTo>
                  <a:pt x="253429" y="234946"/>
                </a:lnTo>
                <a:lnTo>
                  <a:pt x="253429" y="37721"/>
                </a:lnTo>
                <a:lnTo>
                  <a:pt x="238903" y="37721"/>
                </a:lnTo>
                <a:close/>
                <a:moveTo>
                  <a:pt x="83677" y="28575"/>
                </a:moveTo>
                <a:lnTo>
                  <a:pt x="119165" y="28575"/>
                </a:lnTo>
                <a:cubicBezTo>
                  <a:pt x="121674" y="28575"/>
                  <a:pt x="123467" y="30480"/>
                  <a:pt x="123467" y="33147"/>
                </a:cubicBezTo>
                <a:cubicBezTo>
                  <a:pt x="123467" y="35814"/>
                  <a:pt x="121674" y="37719"/>
                  <a:pt x="119165" y="37719"/>
                </a:cubicBezTo>
                <a:lnTo>
                  <a:pt x="83677" y="37719"/>
                </a:lnTo>
                <a:cubicBezTo>
                  <a:pt x="81168" y="37719"/>
                  <a:pt x="79375" y="35814"/>
                  <a:pt x="79375" y="33147"/>
                </a:cubicBezTo>
                <a:cubicBezTo>
                  <a:pt x="79375" y="30480"/>
                  <a:pt x="81168" y="28575"/>
                  <a:pt x="83677" y="28575"/>
                </a:cubicBezTo>
                <a:close/>
                <a:moveTo>
                  <a:pt x="32913" y="28575"/>
                </a:moveTo>
                <a:lnTo>
                  <a:pt x="60387" y="28575"/>
                </a:lnTo>
                <a:cubicBezTo>
                  <a:pt x="62918" y="28575"/>
                  <a:pt x="64725" y="30480"/>
                  <a:pt x="64725" y="33147"/>
                </a:cubicBezTo>
                <a:cubicBezTo>
                  <a:pt x="64725" y="35814"/>
                  <a:pt x="62918" y="37719"/>
                  <a:pt x="60387" y="37719"/>
                </a:cubicBezTo>
                <a:lnTo>
                  <a:pt x="32913" y="37719"/>
                </a:lnTo>
                <a:cubicBezTo>
                  <a:pt x="30382" y="37719"/>
                  <a:pt x="28575" y="35814"/>
                  <a:pt x="28575" y="33147"/>
                </a:cubicBezTo>
                <a:cubicBezTo>
                  <a:pt x="28575" y="30480"/>
                  <a:pt x="30382" y="28575"/>
                  <a:pt x="32913" y="28575"/>
                </a:cubicBezTo>
                <a:close/>
                <a:moveTo>
                  <a:pt x="152041" y="14729"/>
                </a:moveTo>
                <a:lnTo>
                  <a:pt x="152041" y="57479"/>
                </a:lnTo>
                <a:lnTo>
                  <a:pt x="194454" y="57479"/>
                </a:lnTo>
                <a:lnTo>
                  <a:pt x="152041" y="14729"/>
                </a:lnTo>
                <a:close/>
                <a:moveTo>
                  <a:pt x="246166" y="8622"/>
                </a:moveTo>
                <a:cubicBezTo>
                  <a:pt x="242171" y="8622"/>
                  <a:pt x="238903" y="11855"/>
                  <a:pt x="238903" y="15807"/>
                </a:cubicBezTo>
                <a:lnTo>
                  <a:pt x="238903" y="29099"/>
                </a:lnTo>
                <a:lnTo>
                  <a:pt x="276671" y="29099"/>
                </a:lnTo>
                <a:lnTo>
                  <a:pt x="276671" y="15807"/>
                </a:lnTo>
                <a:cubicBezTo>
                  <a:pt x="276671" y="14010"/>
                  <a:pt x="275582" y="12214"/>
                  <a:pt x="274492" y="10777"/>
                </a:cubicBezTo>
                <a:cubicBezTo>
                  <a:pt x="273040" y="9340"/>
                  <a:pt x="271224" y="8622"/>
                  <a:pt x="269408" y="8622"/>
                </a:cubicBezTo>
                <a:lnTo>
                  <a:pt x="246166" y="8622"/>
                </a:lnTo>
                <a:close/>
                <a:moveTo>
                  <a:pt x="8626" y="8622"/>
                </a:moveTo>
                <a:lnTo>
                  <a:pt x="8626" y="275181"/>
                </a:lnTo>
                <a:lnTo>
                  <a:pt x="200564" y="275181"/>
                </a:lnTo>
                <a:lnTo>
                  <a:pt x="200564" y="66101"/>
                </a:lnTo>
                <a:lnTo>
                  <a:pt x="147728" y="66101"/>
                </a:lnTo>
                <a:cubicBezTo>
                  <a:pt x="145571" y="66101"/>
                  <a:pt x="143414" y="63945"/>
                  <a:pt x="143414" y="61790"/>
                </a:cubicBezTo>
                <a:lnTo>
                  <a:pt x="143414" y="8622"/>
                </a:lnTo>
                <a:lnTo>
                  <a:pt x="8626" y="8622"/>
                </a:lnTo>
                <a:close/>
                <a:moveTo>
                  <a:pt x="246166" y="0"/>
                </a:moveTo>
                <a:lnTo>
                  <a:pt x="269408" y="0"/>
                </a:lnTo>
                <a:cubicBezTo>
                  <a:pt x="273766" y="0"/>
                  <a:pt x="277398" y="1796"/>
                  <a:pt x="280303" y="4670"/>
                </a:cubicBezTo>
                <a:cubicBezTo>
                  <a:pt x="283571" y="7544"/>
                  <a:pt x="285024" y="11855"/>
                  <a:pt x="285024" y="15807"/>
                </a:cubicBezTo>
                <a:lnTo>
                  <a:pt x="285387" y="239257"/>
                </a:lnTo>
                <a:cubicBezTo>
                  <a:pt x="285387" y="240334"/>
                  <a:pt x="285024" y="240694"/>
                  <a:pt x="284661" y="241412"/>
                </a:cubicBezTo>
                <a:lnTo>
                  <a:pt x="261782" y="281647"/>
                </a:lnTo>
                <a:cubicBezTo>
                  <a:pt x="261056" y="283084"/>
                  <a:pt x="259603" y="283803"/>
                  <a:pt x="258150" y="283803"/>
                </a:cubicBezTo>
                <a:cubicBezTo>
                  <a:pt x="256335" y="283803"/>
                  <a:pt x="254882" y="283084"/>
                  <a:pt x="254156" y="281647"/>
                </a:cubicBezTo>
                <a:lnTo>
                  <a:pt x="230914" y="241412"/>
                </a:lnTo>
                <a:cubicBezTo>
                  <a:pt x="230550" y="240694"/>
                  <a:pt x="230550" y="240334"/>
                  <a:pt x="230550" y="239257"/>
                </a:cubicBezTo>
                <a:lnTo>
                  <a:pt x="230187" y="15807"/>
                </a:lnTo>
                <a:cubicBezTo>
                  <a:pt x="230187" y="7185"/>
                  <a:pt x="237450" y="0"/>
                  <a:pt x="246166" y="0"/>
                </a:cubicBezTo>
                <a:close/>
                <a:moveTo>
                  <a:pt x="4313" y="0"/>
                </a:moveTo>
                <a:lnTo>
                  <a:pt x="147728" y="0"/>
                </a:lnTo>
                <a:cubicBezTo>
                  <a:pt x="148806" y="0"/>
                  <a:pt x="149884" y="359"/>
                  <a:pt x="150603" y="1437"/>
                </a:cubicBezTo>
                <a:lnTo>
                  <a:pt x="208113" y="58916"/>
                </a:lnTo>
                <a:cubicBezTo>
                  <a:pt x="208831" y="59634"/>
                  <a:pt x="209191" y="60712"/>
                  <a:pt x="209191" y="61790"/>
                </a:cubicBezTo>
                <a:lnTo>
                  <a:pt x="209191" y="279492"/>
                </a:lnTo>
                <a:cubicBezTo>
                  <a:pt x="209191" y="282007"/>
                  <a:pt x="207394" y="283803"/>
                  <a:pt x="205237" y="283803"/>
                </a:cubicBezTo>
                <a:lnTo>
                  <a:pt x="4313" y="283803"/>
                </a:lnTo>
                <a:cubicBezTo>
                  <a:pt x="1797" y="283803"/>
                  <a:pt x="0" y="282007"/>
                  <a:pt x="0" y="279492"/>
                </a:cubicBezTo>
                <a:lnTo>
                  <a:pt x="0" y="4670"/>
                </a:lnTo>
                <a:cubicBezTo>
                  <a:pt x="0" y="1796"/>
                  <a:pt x="1797" y="0"/>
                  <a:pt x="4313" y="0"/>
                </a:cubicBezTo>
                <a:close/>
              </a:path>
            </a:pathLst>
          </a:custGeom>
          <a:solidFill>
            <a:schemeClr val="bg1"/>
          </a:solidFill>
          <a:ln>
            <a:noFill/>
          </a:ln>
        </p:spPr>
        <p:txBody>
          <a:bodyPr anchor="ctr"/>
          <a:lstStyle/>
          <a:p>
            <a:endParaRPr lang="en-US" sz="900"/>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450" y="1828800"/>
            <a:ext cx="5316316" cy="3520695"/>
          </a:xfrm>
          <a:prstGeom prst="rect">
            <a:avLst/>
          </a:prstGeom>
        </p:spPr>
      </p:pic>
      <p:sp>
        <p:nvSpPr>
          <p:cNvPr id="31" name="Freeform 701">
            <a:extLst>
              <a:ext uri="{FF2B5EF4-FFF2-40B4-BE49-F238E27FC236}">
                <a16:creationId xmlns="" xmlns:a16="http://schemas.microsoft.com/office/drawing/2014/main" id="{450157D2-A131-4C47-B18F-8C29190905CD}"/>
              </a:ext>
            </a:extLst>
          </p:cNvPr>
          <p:cNvSpPr>
            <a:spLocks noChangeArrowheads="1"/>
          </p:cNvSpPr>
          <p:nvPr/>
        </p:nvSpPr>
        <p:spPr bwMode="auto">
          <a:xfrm>
            <a:off x="825317" y="1734032"/>
            <a:ext cx="497843" cy="497843"/>
          </a:xfrm>
          <a:custGeom>
            <a:avLst/>
            <a:gdLst/>
            <a:ahLst/>
            <a:cxnLst/>
            <a:rect l="0" t="0" r="r" b="b"/>
            <a:pathLst>
              <a:path w="309204" h="309202">
                <a:moveTo>
                  <a:pt x="95638" y="146123"/>
                </a:moveTo>
                <a:cubicBezTo>
                  <a:pt x="93840" y="146123"/>
                  <a:pt x="92042" y="146844"/>
                  <a:pt x="90604" y="147927"/>
                </a:cubicBezTo>
                <a:cubicBezTo>
                  <a:pt x="87368" y="150452"/>
                  <a:pt x="86649" y="155864"/>
                  <a:pt x="89166" y="159833"/>
                </a:cubicBezTo>
                <a:lnTo>
                  <a:pt x="153883" y="258691"/>
                </a:lnTo>
                <a:cubicBezTo>
                  <a:pt x="154962" y="260134"/>
                  <a:pt x="154962" y="261577"/>
                  <a:pt x="154242" y="262660"/>
                </a:cubicBezTo>
                <a:cubicBezTo>
                  <a:pt x="153883" y="264103"/>
                  <a:pt x="152804" y="265546"/>
                  <a:pt x="151366" y="265907"/>
                </a:cubicBezTo>
                <a:cubicBezTo>
                  <a:pt x="149568" y="266268"/>
                  <a:pt x="148490" y="266628"/>
                  <a:pt x="146333" y="266989"/>
                </a:cubicBezTo>
                <a:cubicBezTo>
                  <a:pt x="142737" y="267350"/>
                  <a:pt x="137704" y="267711"/>
                  <a:pt x="128356" y="272040"/>
                </a:cubicBezTo>
                <a:cubicBezTo>
                  <a:pt x="120086" y="275648"/>
                  <a:pt x="108581" y="284307"/>
                  <a:pt x="111457" y="293327"/>
                </a:cubicBezTo>
                <a:cubicBezTo>
                  <a:pt x="112536" y="296574"/>
                  <a:pt x="113974" y="298378"/>
                  <a:pt x="114693" y="299100"/>
                </a:cubicBezTo>
                <a:cubicBezTo>
                  <a:pt x="120446" y="296214"/>
                  <a:pt x="138063" y="287915"/>
                  <a:pt x="154242" y="286833"/>
                </a:cubicBezTo>
                <a:cubicBezTo>
                  <a:pt x="162152" y="286472"/>
                  <a:pt x="168264" y="287194"/>
                  <a:pt x="174017" y="287915"/>
                </a:cubicBezTo>
                <a:cubicBezTo>
                  <a:pt x="182286" y="288637"/>
                  <a:pt x="188399" y="289359"/>
                  <a:pt x="195230" y="284668"/>
                </a:cubicBezTo>
                <a:lnTo>
                  <a:pt x="224353" y="265546"/>
                </a:lnTo>
                <a:cubicBezTo>
                  <a:pt x="238015" y="256526"/>
                  <a:pt x="241970" y="238126"/>
                  <a:pt x="232622" y="224415"/>
                </a:cubicBezTo>
                <a:lnTo>
                  <a:pt x="203140" y="178955"/>
                </a:lnTo>
                <a:cubicBezTo>
                  <a:pt x="199904" y="174986"/>
                  <a:pt x="194151" y="173904"/>
                  <a:pt x="190196" y="176790"/>
                </a:cubicBezTo>
                <a:cubicBezTo>
                  <a:pt x="188758" y="177512"/>
                  <a:pt x="187680" y="178955"/>
                  <a:pt x="186601" y="180398"/>
                </a:cubicBezTo>
                <a:cubicBezTo>
                  <a:pt x="185882" y="181841"/>
                  <a:pt x="184803" y="182563"/>
                  <a:pt x="183365" y="182924"/>
                </a:cubicBezTo>
                <a:cubicBezTo>
                  <a:pt x="181927" y="183285"/>
                  <a:pt x="180489" y="182563"/>
                  <a:pt x="179410" y="181841"/>
                </a:cubicBezTo>
                <a:cubicBezTo>
                  <a:pt x="176174" y="178233"/>
                  <a:pt x="171141" y="177873"/>
                  <a:pt x="167186" y="180398"/>
                </a:cubicBezTo>
                <a:cubicBezTo>
                  <a:pt x="165029" y="181841"/>
                  <a:pt x="163590" y="183645"/>
                  <a:pt x="163231" y="186171"/>
                </a:cubicBezTo>
                <a:cubicBezTo>
                  <a:pt x="162871" y="187614"/>
                  <a:pt x="162152" y="188696"/>
                  <a:pt x="160714" y="189418"/>
                </a:cubicBezTo>
                <a:cubicBezTo>
                  <a:pt x="159636" y="189779"/>
                  <a:pt x="158197" y="189779"/>
                  <a:pt x="156759" y="189418"/>
                </a:cubicBezTo>
                <a:cubicBezTo>
                  <a:pt x="154242" y="188336"/>
                  <a:pt x="151007" y="189057"/>
                  <a:pt x="148490" y="190500"/>
                </a:cubicBezTo>
                <a:cubicBezTo>
                  <a:pt x="145614" y="192304"/>
                  <a:pt x="144175" y="194830"/>
                  <a:pt x="144175" y="198077"/>
                </a:cubicBezTo>
                <a:cubicBezTo>
                  <a:pt x="143816" y="200242"/>
                  <a:pt x="142378" y="201685"/>
                  <a:pt x="140580" y="202407"/>
                </a:cubicBezTo>
                <a:cubicBezTo>
                  <a:pt x="138423" y="202768"/>
                  <a:pt x="136625" y="202046"/>
                  <a:pt x="135187" y="200242"/>
                </a:cubicBezTo>
                <a:lnTo>
                  <a:pt x="102469" y="150091"/>
                </a:lnTo>
                <a:cubicBezTo>
                  <a:pt x="101390" y="148287"/>
                  <a:pt x="99233" y="146844"/>
                  <a:pt x="97076" y="146483"/>
                </a:cubicBezTo>
                <a:cubicBezTo>
                  <a:pt x="96716" y="146483"/>
                  <a:pt x="95997" y="146123"/>
                  <a:pt x="95638" y="146123"/>
                </a:cubicBezTo>
                <a:close/>
                <a:moveTo>
                  <a:pt x="285574" y="115888"/>
                </a:moveTo>
                <a:cubicBezTo>
                  <a:pt x="288044" y="115888"/>
                  <a:pt x="290160" y="118269"/>
                  <a:pt x="290160" y="120310"/>
                </a:cubicBezTo>
                <a:cubicBezTo>
                  <a:pt x="290160" y="123032"/>
                  <a:pt x="288044" y="125073"/>
                  <a:pt x="285574" y="125073"/>
                </a:cubicBezTo>
                <a:cubicBezTo>
                  <a:pt x="283105" y="125073"/>
                  <a:pt x="280988" y="123032"/>
                  <a:pt x="280988" y="120310"/>
                </a:cubicBezTo>
                <a:cubicBezTo>
                  <a:pt x="280988" y="118269"/>
                  <a:pt x="283105" y="115888"/>
                  <a:pt x="285574" y="115888"/>
                </a:cubicBezTo>
                <a:close/>
                <a:moveTo>
                  <a:pt x="142296" y="94043"/>
                </a:moveTo>
                <a:cubicBezTo>
                  <a:pt x="166144" y="92315"/>
                  <a:pt x="190845" y="95317"/>
                  <a:pt x="212223" y="103320"/>
                </a:cubicBezTo>
                <a:lnTo>
                  <a:pt x="215457" y="96044"/>
                </a:lnTo>
                <a:lnTo>
                  <a:pt x="229829" y="117145"/>
                </a:lnTo>
                <a:lnTo>
                  <a:pt x="204678" y="119328"/>
                </a:lnTo>
                <a:lnTo>
                  <a:pt x="208271" y="112052"/>
                </a:lnTo>
                <a:cubicBezTo>
                  <a:pt x="167671" y="97136"/>
                  <a:pt x="115573" y="100774"/>
                  <a:pt x="82518" y="121147"/>
                </a:cubicBezTo>
                <a:cubicBezTo>
                  <a:pt x="81440" y="121511"/>
                  <a:pt x="80721" y="121874"/>
                  <a:pt x="80003" y="121874"/>
                </a:cubicBezTo>
                <a:cubicBezTo>
                  <a:pt x="78206" y="121874"/>
                  <a:pt x="76769" y="121147"/>
                  <a:pt x="75691" y="119692"/>
                </a:cubicBezTo>
                <a:cubicBezTo>
                  <a:pt x="74613" y="117145"/>
                  <a:pt x="75332" y="114598"/>
                  <a:pt x="77488" y="113143"/>
                </a:cubicBezTo>
                <a:cubicBezTo>
                  <a:pt x="95453" y="102229"/>
                  <a:pt x="118447" y="95772"/>
                  <a:pt x="142296" y="94043"/>
                </a:cubicBezTo>
                <a:close/>
                <a:moveTo>
                  <a:pt x="272171" y="9381"/>
                </a:moveTo>
                <a:lnTo>
                  <a:pt x="272171" y="234878"/>
                </a:lnTo>
                <a:lnTo>
                  <a:pt x="290508" y="234878"/>
                </a:lnTo>
                <a:cubicBezTo>
                  <a:pt x="295901" y="234878"/>
                  <a:pt x="300215" y="230910"/>
                  <a:pt x="300215" y="225858"/>
                </a:cubicBezTo>
                <a:lnTo>
                  <a:pt x="300215" y="18761"/>
                </a:lnTo>
                <a:cubicBezTo>
                  <a:pt x="300215" y="13710"/>
                  <a:pt x="295901" y="9381"/>
                  <a:pt x="290508" y="9381"/>
                </a:cubicBezTo>
                <a:lnTo>
                  <a:pt x="272171" y="9381"/>
                </a:lnTo>
                <a:close/>
                <a:moveTo>
                  <a:pt x="47099" y="9381"/>
                </a:moveTo>
                <a:lnTo>
                  <a:pt x="47099" y="234878"/>
                </a:lnTo>
                <a:lnTo>
                  <a:pt x="127277" y="234878"/>
                </a:lnTo>
                <a:lnTo>
                  <a:pt x="81256" y="164884"/>
                </a:lnTo>
                <a:cubicBezTo>
                  <a:pt x="75863" y="156586"/>
                  <a:pt x="77661" y="146123"/>
                  <a:pt x="85211" y="140350"/>
                </a:cubicBezTo>
                <a:cubicBezTo>
                  <a:pt x="89166" y="137463"/>
                  <a:pt x="94199" y="136381"/>
                  <a:pt x="98514" y="137103"/>
                </a:cubicBezTo>
                <a:cubicBezTo>
                  <a:pt x="103547" y="138185"/>
                  <a:pt x="107862" y="140711"/>
                  <a:pt x="110379" y="145040"/>
                </a:cubicBezTo>
                <a:lnTo>
                  <a:pt x="138063" y="187253"/>
                </a:lnTo>
                <a:cubicBezTo>
                  <a:pt x="139501" y="185810"/>
                  <a:pt x="141299" y="184006"/>
                  <a:pt x="143097" y="182563"/>
                </a:cubicBezTo>
                <a:cubicBezTo>
                  <a:pt x="147052" y="180037"/>
                  <a:pt x="151366" y="178955"/>
                  <a:pt x="155681" y="179677"/>
                </a:cubicBezTo>
                <a:cubicBezTo>
                  <a:pt x="157119" y="176790"/>
                  <a:pt x="159636" y="174265"/>
                  <a:pt x="162152" y="172461"/>
                </a:cubicBezTo>
                <a:cubicBezTo>
                  <a:pt x="168264" y="168492"/>
                  <a:pt x="175455" y="168131"/>
                  <a:pt x="181567" y="171739"/>
                </a:cubicBezTo>
                <a:cubicBezTo>
                  <a:pt x="182646" y="170657"/>
                  <a:pt x="183725" y="169935"/>
                  <a:pt x="184803" y="168853"/>
                </a:cubicBezTo>
                <a:cubicBezTo>
                  <a:pt x="193073" y="163441"/>
                  <a:pt x="203859" y="165245"/>
                  <a:pt x="210331" y="172821"/>
                </a:cubicBezTo>
                <a:cubicBezTo>
                  <a:pt x="210331" y="173182"/>
                  <a:pt x="210690" y="173543"/>
                  <a:pt x="211050" y="173904"/>
                </a:cubicBezTo>
                <a:lnTo>
                  <a:pt x="240532" y="219003"/>
                </a:lnTo>
                <a:cubicBezTo>
                  <a:pt x="243768" y="224054"/>
                  <a:pt x="245925" y="229466"/>
                  <a:pt x="246644" y="234878"/>
                </a:cubicBezTo>
                <a:lnTo>
                  <a:pt x="262464" y="234878"/>
                </a:lnTo>
                <a:lnTo>
                  <a:pt x="262464" y="9381"/>
                </a:lnTo>
                <a:lnTo>
                  <a:pt x="47099" y="9381"/>
                </a:lnTo>
                <a:close/>
                <a:moveTo>
                  <a:pt x="18696" y="9381"/>
                </a:moveTo>
                <a:cubicBezTo>
                  <a:pt x="13662" y="9381"/>
                  <a:pt x="9348" y="13710"/>
                  <a:pt x="9348" y="18761"/>
                </a:cubicBezTo>
                <a:lnTo>
                  <a:pt x="9348" y="225858"/>
                </a:lnTo>
                <a:cubicBezTo>
                  <a:pt x="9348" y="230910"/>
                  <a:pt x="13662" y="234878"/>
                  <a:pt x="18696" y="234878"/>
                </a:cubicBezTo>
                <a:lnTo>
                  <a:pt x="37751" y="234878"/>
                </a:lnTo>
                <a:lnTo>
                  <a:pt x="37751" y="9381"/>
                </a:lnTo>
                <a:lnTo>
                  <a:pt x="18696" y="9381"/>
                </a:lnTo>
                <a:close/>
                <a:moveTo>
                  <a:pt x="18696" y="0"/>
                </a:moveTo>
                <a:lnTo>
                  <a:pt x="290508" y="0"/>
                </a:lnTo>
                <a:cubicBezTo>
                  <a:pt x="300934" y="0"/>
                  <a:pt x="309204" y="8298"/>
                  <a:pt x="309204" y="18761"/>
                </a:cubicBezTo>
                <a:lnTo>
                  <a:pt x="309204" y="225858"/>
                </a:lnTo>
                <a:cubicBezTo>
                  <a:pt x="309204" y="236322"/>
                  <a:pt x="300934" y="244620"/>
                  <a:pt x="290508" y="244620"/>
                </a:cubicBezTo>
                <a:lnTo>
                  <a:pt x="247003" y="244620"/>
                </a:lnTo>
                <a:cubicBezTo>
                  <a:pt x="246644" y="245702"/>
                  <a:pt x="246644" y="247145"/>
                  <a:pt x="246284" y="248589"/>
                </a:cubicBezTo>
                <a:cubicBezTo>
                  <a:pt x="244127" y="258691"/>
                  <a:pt x="238015" y="267711"/>
                  <a:pt x="229386" y="273484"/>
                </a:cubicBezTo>
                <a:lnTo>
                  <a:pt x="200263" y="292606"/>
                </a:lnTo>
                <a:cubicBezTo>
                  <a:pt x="190556" y="299461"/>
                  <a:pt x="181927" y="298378"/>
                  <a:pt x="172579" y="297296"/>
                </a:cubicBezTo>
                <a:cubicBezTo>
                  <a:pt x="167545" y="296574"/>
                  <a:pt x="161793" y="295853"/>
                  <a:pt x="154962" y="296214"/>
                </a:cubicBezTo>
                <a:cubicBezTo>
                  <a:pt x="137704" y="297657"/>
                  <a:pt x="117569" y="308120"/>
                  <a:pt x="117210" y="308481"/>
                </a:cubicBezTo>
                <a:cubicBezTo>
                  <a:pt x="116491" y="308842"/>
                  <a:pt x="115772" y="309202"/>
                  <a:pt x="115053" y="309202"/>
                </a:cubicBezTo>
                <a:cubicBezTo>
                  <a:pt x="115053" y="309202"/>
                  <a:pt x="114693" y="309202"/>
                  <a:pt x="114693" y="308842"/>
                </a:cubicBezTo>
                <a:cubicBezTo>
                  <a:pt x="113255" y="308842"/>
                  <a:pt x="105705" y="307398"/>
                  <a:pt x="102109" y="296214"/>
                </a:cubicBezTo>
                <a:cubicBezTo>
                  <a:pt x="98154" y="282143"/>
                  <a:pt x="110379" y="269876"/>
                  <a:pt x="124760" y="263381"/>
                </a:cubicBezTo>
                <a:cubicBezTo>
                  <a:pt x="133030" y="259773"/>
                  <a:pt x="138423" y="258691"/>
                  <a:pt x="142018" y="257969"/>
                </a:cubicBezTo>
                <a:lnTo>
                  <a:pt x="133389" y="244620"/>
                </a:lnTo>
                <a:lnTo>
                  <a:pt x="18696" y="244620"/>
                </a:lnTo>
                <a:cubicBezTo>
                  <a:pt x="8629" y="244620"/>
                  <a:pt x="0" y="236322"/>
                  <a:pt x="0" y="225858"/>
                </a:cubicBezTo>
                <a:lnTo>
                  <a:pt x="0" y="18761"/>
                </a:lnTo>
                <a:cubicBezTo>
                  <a:pt x="0" y="8298"/>
                  <a:pt x="8629" y="0"/>
                  <a:pt x="18696"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Tree>
    <p:extLst>
      <p:ext uri="{BB962C8B-B14F-4D97-AF65-F5344CB8AC3E}">
        <p14:creationId xmlns:p14="http://schemas.microsoft.com/office/powerpoint/2010/main" val="2850175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D4744FFD-0964-4742-90FC-8FBF2D65D034}"/>
              </a:ext>
            </a:extLst>
          </p:cNvPr>
          <p:cNvSpPr txBox="1"/>
          <p:nvPr/>
        </p:nvSpPr>
        <p:spPr>
          <a:xfrm>
            <a:off x="5029855" y="306186"/>
            <a:ext cx="2132315"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Hard Disks</a:t>
            </a:r>
            <a:endParaRPr lang="en-US" sz="3000" b="1" dirty="0">
              <a:solidFill>
                <a:schemeClr val="tx2"/>
              </a:solidFill>
              <a:latin typeface="Poppins" pitchFamily="2" charset="77"/>
              <a:cs typeface="Poppins" pitchFamily="2" charset="77"/>
            </a:endParaRPr>
          </a:p>
        </p:txBody>
      </p:sp>
      <p:sp>
        <p:nvSpPr>
          <p:cNvPr id="3" name="TextBox 2">
            <a:extLst>
              <a:ext uri="{FF2B5EF4-FFF2-40B4-BE49-F238E27FC236}">
                <a16:creationId xmlns="" xmlns:a16="http://schemas.microsoft.com/office/drawing/2014/main" id="{9ADDF2CB-3E3A-9E46-B0E1-BFD723A2779E}"/>
              </a:ext>
            </a:extLst>
          </p:cNvPr>
          <p:cNvSpPr txBox="1"/>
          <p:nvPr/>
        </p:nvSpPr>
        <p:spPr>
          <a:xfrm>
            <a:off x="5152475" y="787593"/>
            <a:ext cx="1887056" cy="276999"/>
          </a:xfrm>
          <a:prstGeom prst="rect">
            <a:avLst/>
          </a:prstGeom>
          <a:noFill/>
        </p:spPr>
        <p:txBody>
          <a:bodyPr wrap="none" rtlCol="0">
            <a:spAutoFit/>
          </a:bodyPr>
          <a:lstStyle/>
          <a:p>
            <a:pPr algn="ctr"/>
            <a:r>
              <a:rPr lang="en-US" sz="1200" spc="150" smtClean="0">
                <a:solidFill>
                  <a:schemeClr val="bg1">
                    <a:lumMod val="65000"/>
                  </a:schemeClr>
                </a:solidFill>
                <a:latin typeface="Poppins Light" pitchFamily="2" charset="77"/>
                <a:cs typeface="Poppins Light" pitchFamily="2" charset="77"/>
              </a:rPr>
              <a:t>Types of Hard Disks</a:t>
            </a:r>
            <a:endParaRPr lang="en-US" sz="1200" spc="150" dirty="0">
              <a:solidFill>
                <a:schemeClr val="bg1">
                  <a:lumMod val="65000"/>
                </a:schemeClr>
              </a:solidFill>
              <a:latin typeface="Poppins Light" pitchFamily="2" charset="77"/>
              <a:cs typeface="Poppins Light" pitchFamily="2" charset="77"/>
            </a:endParaRPr>
          </a:p>
        </p:txBody>
      </p:sp>
      <p:sp>
        <p:nvSpPr>
          <p:cNvPr id="4" name="Oval 3">
            <a:extLst>
              <a:ext uri="{FF2B5EF4-FFF2-40B4-BE49-F238E27FC236}">
                <a16:creationId xmlns="" xmlns:a16="http://schemas.microsoft.com/office/drawing/2014/main" id="{1D41705E-BCE7-604C-A5FD-47EAE89F03DF}"/>
              </a:ext>
            </a:extLst>
          </p:cNvPr>
          <p:cNvSpPr/>
          <p:nvPr/>
        </p:nvSpPr>
        <p:spPr>
          <a:xfrm>
            <a:off x="2638958" y="1754209"/>
            <a:ext cx="2120900" cy="2120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 name="Oval 5">
            <a:extLst>
              <a:ext uri="{FF2B5EF4-FFF2-40B4-BE49-F238E27FC236}">
                <a16:creationId xmlns="" xmlns:a16="http://schemas.microsoft.com/office/drawing/2014/main" id="{DF85A3E9-5794-FF43-B1FA-91323BF58A8D}"/>
              </a:ext>
            </a:extLst>
          </p:cNvPr>
          <p:cNvSpPr/>
          <p:nvPr/>
        </p:nvSpPr>
        <p:spPr>
          <a:xfrm>
            <a:off x="7554788" y="1754209"/>
            <a:ext cx="2120900" cy="2120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0" name="TextBox 9">
            <a:extLst>
              <a:ext uri="{FF2B5EF4-FFF2-40B4-BE49-F238E27FC236}">
                <a16:creationId xmlns="" xmlns:a16="http://schemas.microsoft.com/office/drawing/2014/main" id="{F6115CDC-847B-0445-B4E7-EDAE918BD6A5}"/>
              </a:ext>
            </a:extLst>
          </p:cNvPr>
          <p:cNvSpPr txBox="1"/>
          <p:nvPr/>
        </p:nvSpPr>
        <p:spPr>
          <a:xfrm>
            <a:off x="2729435" y="4110736"/>
            <a:ext cx="1939955" cy="338554"/>
          </a:xfrm>
          <a:prstGeom prst="rect">
            <a:avLst/>
          </a:prstGeom>
          <a:noFill/>
        </p:spPr>
        <p:txBody>
          <a:bodyPr wrap="none" rtlCol="0" anchor="b" anchorCtr="0">
            <a:spAutoFit/>
          </a:bodyPr>
          <a:lstStyle/>
          <a:p>
            <a:pPr algn="ctr"/>
            <a:r>
              <a:rPr lang="en-US" sz="1600" b="1" dirty="0" smtClean="0">
                <a:solidFill>
                  <a:schemeClr val="tx2"/>
                </a:solidFill>
                <a:latin typeface="Poppins" pitchFamily="2" charset="77"/>
                <a:ea typeface="League Spartan" charset="0"/>
                <a:cs typeface="Poppins" pitchFamily="2" charset="77"/>
              </a:rPr>
              <a:t>Internal Hard Disk</a:t>
            </a:r>
            <a:endParaRPr lang="en-US" sz="1600" b="1" dirty="0">
              <a:solidFill>
                <a:schemeClr val="tx2"/>
              </a:solidFill>
              <a:latin typeface="Poppins" pitchFamily="2" charset="77"/>
              <a:ea typeface="League Spartan" charset="0"/>
              <a:cs typeface="Poppins" pitchFamily="2" charset="77"/>
            </a:endParaRPr>
          </a:p>
        </p:txBody>
      </p:sp>
      <p:sp>
        <p:nvSpPr>
          <p:cNvPr id="11" name="Subtitle 2">
            <a:extLst>
              <a:ext uri="{FF2B5EF4-FFF2-40B4-BE49-F238E27FC236}">
                <a16:creationId xmlns="" xmlns:a16="http://schemas.microsoft.com/office/drawing/2014/main" id="{A9FD11FB-D7DB-EE4E-BC52-3F0AEF2E3543}"/>
              </a:ext>
            </a:extLst>
          </p:cNvPr>
          <p:cNvSpPr txBox="1">
            <a:spLocks/>
          </p:cNvSpPr>
          <p:nvPr/>
        </p:nvSpPr>
        <p:spPr>
          <a:xfrm>
            <a:off x="2246339" y="4555695"/>
            <a:ext cx="2906136" cy="591350"/>
          </a:xfrm>
          <a:prstGeom prst="rect">
            <a:avLst/>
          </a:prstGeom>
        </p:spPr>
        <p:txBody>
          <a:bodyPr vert="horz" wrap="square" lIns="108745" tIns="54373" rIns="108745" bIns="54373"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Lato Light" panose="020F0502020204030203" pitchFamily="34" charset="0"/>
              </a:rPr>
              <a:t>Located inside the system unit.</a:t>
            </a:r>
          </a:p>
          <a:p>
            <a:pPr>
              <a:lnSpc>
                <a:spcPts val="1750"/>
              </a:lnSpc>
            </a:pPr>
            <a:endParaRPr lang="en-US" sz="1200" dirty="0">
              <a:solidFill>
                <a:schemeClr val="tx1"/>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4" name="TextBox 13">
            <a:extLst>
              <a:ext uri="{FF2B5EF4-FFF2-40B4-BE49-F238E27FC236}">
                <a16:creationId xmlns="" xmlns:a16="http://schemas.microsoft.com/office/drawing/2014/main" id="{3043C10C-6602-2345-AE1C-7AE2EE1760C4}"/>
              </a:ext>
            </a:extLst>
          </p:cNvPr>
          <p:cNvSpPr txBox="1"/>
          <p:nvPr/>
        </p:nvSpPr>
        <p:spPr>
          <a:xfrm>
            <a:off x="7628434" y="4111872"/>
            <a:ext cx="1973617" cy="338554"/>
          </a:xfrm>
          <a:prstGeom prst="rect">
            <a:avLst/>
          </a:prstGeom>
          <a:noFill/>
        </p:spPr>
        <p:txBody>
          <a:bodyPr wrap="none" rtlCol="0" anchor="b" anchorCtr="0">
            <a:spAutoFit/>
          </a:bodyPr>
          <a:lstStyle/>
          <a:p>
            <a:pPr algn="ctr"/>
            <a:r>
              <a:rPr lang="en-US" sz="1600" b="1" dirty="0" smtClean="0">
                <a:solidFill>
                  <a:schemeClr val="tx2"/>
                </a:solidFill>
                <a:latin typeface="Poppins" pitchFamily="2" charset="77"/>
                <a:ea typeface="League Spartan" charset="0"/>
                <a:cs typeface="Poppins" pitchFamily="2" charset="77"/>
              </a:rPr>
              <a:t>External Hard Disk</a:t>
            </a:r>
            <a:endParaRPr lang="en-US" sz="1600" b="1" dirty="0">
              <a:solidFill>
                <a:schemeClr val="tx2"/>
              </a:solidFill>
              <a:latin typeface="Poppins" pitchFamily="2" charset="77"/>
              <a:ea typeface="League Spartan" charset="0"/>
              <a:cs typeface="Poppins" pitchFamily="2" charset="77"/>
            </a:endParaRPr>
          </a:p>
        </p:txBody>
      </p:sp>
      <p:sp>
        <p:nvSpPr>
          <p:cNvPr id="15" name="Subtitle 2">
            <a:extLst>
              <a:ext uri="{FF2B5EF4-FFF2-40B4-BE49-F238E27FC236}">
                <a16:creationId xmlns="" xmlns:a16="http://schemas.microsoft.com/office/drawing/2014/main" id="{695BF634-3CFC-6F40-ADDC-BCF429521254}"/>
              </a:ext>
            </a:extLst>
          </p:cNvPr>
          <p:cNvSpPr txBox="1">
            <a:spLocks/>
          </p:cNvSpPr>
          <p:nvPr/>
        </p:nvSpPr>
        <p:spPr>
          <a:xfrm>
            <a:off x="7162170" y="4556831"/>
            <a:ext cx="2906136" cy="571473"/>
          </a:xfrm>
          <a:prstGeom prst="rect">
            <a:avLst/>
          </a:prstGeom>
        </p:spPr>
        <p:txBody>
          <a:bodyPr vert="horz" wrap="square" lIns="108745" tIns="54373" rIns="108745" bIns="54373"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Lato Light" panose="020F0502020204030203" pitchFamily="34" charset="0"/>
              </a:rPr>
              <a:t>Located outside the system unit</a:t>
            </a:r>
            <a:r>
              <a:rPr lang="en-US" sz="1200" dirty="0">
                <a:solidFill>
                  <a:schemeClr val="tx1"/>
                </a:solidFill>
                <a:latin typeface="Lato Light" panose="020F0502020204030203" pitchFamily="34" charset="0"/>
                <a:ea typeface="Lato Light" panose="020F0502020204030203" pitchFamily="34" charset="0"/>
                <a:cs typeface="Lato Light" panose="020F0502020204030203" pitchFamily="34" charset="0"/>
              </a:rPr>
              <a:t> </a:t>
            </a:r>
            <a:r>
              <a:rPr lang="en-US" sz="1200" dirty="0" smtClean="0">
                <a:solidFill>
                  <a:schemeClr val="tx1"/>
                </a:solidFill>
                <a:latin typeface="Lato Light" panose="020F0502020204030203" pitchFamily="34" charset="0"/>
                <a:ea typeface="Lato Light" panose="020F0502020204030203" pitchFamily="34" charset="0"/>
                <a:cs typeface="Lato Light" panose="020F0502020204030203" pitchFamily="34" charset="0"/>
              </a:rPr>
              <a:t>and is removable.</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2761" y="5128304"/>
            <a:ext cx="2506484" cy="1607098"/>
          </a:xfrm>
          <a:prstGeom prst="rect">
            <a:avLst/>
          </a:prstGeom>
        </p:spPr>
      </p:pic>
      <p:sp>
        <p:nvSpPr>
          <p:cNvPr id="20" name="Freeform 65"/>
          <p:cNvSpPr>
            <a:spLocks noEditPoints="1"/>
          </p:cNvSpPr>
          <p:nvPr/>
        </p:nvSpPr>
        <p:spPr bwMode="auto">
          <a:xfrm>
            <a:off x="3260415" y="2119664"/>
            <a:ext cx="877984" cy="1205765"/>
          </a:xfrm>
          <a:custGeom>
            <a:avLst/>
            <a:gdLst>
              <a:gd name="T0" fmla="*/ 64 w 128"/>
              <a:gd name="T1" fmla="*/ 104 h 176"/>
              <a:gd name="T2" fmla="*/ 48 w 128"/>
              <a:gd name="T3" fmla="*/ 120 h 176"/>
              <a:gd name="T4" fmla="*/ 52 w 128"/>
              <a:gd name="T5" fmla="*/ 131 h 176"/>
              <a:gd name="T6" fmla="*/ 52 w 128"/>
              <a:gd name="T7" fmla="*/ 132 h 176"/>
              <a:gd name="T8" fmla="*/ 64 w 128"/>
              <a:gd name="T9" fmla="*/ 144 h 176"/>
              <a:gd name="T10" fmla="*/ 76 w 128"/>
              <a:gd name="T11" fmla="*/ 132 h 176"/>
              <a:gd name="T12" fmla="*/ 76 w 128"/>
              <a:gd name="T13" fmla="*/ 131 h 176"/>
              <a:gd name="T14" fmla="*/ 80 w 128"/>
              <a:gd name="T15" fmla="*/ 120 h 176"/>
              <a:gd name="T16" fmla="*/ 64 w 128"/>
              <a:gd name="T17" fmla="*/ 104 h 176"/>
              <a:gd name="T18" fmla="*/ 68 w 128"/>
              <a:gd name="T19" fmla="*/ 127 h 176"/>
              <a:gd name="T20" fmla="*/ 68 w 128"/>
              <a:gd name="T21" fmla="*/ 132 h 176"/>
              <a:gd name="T22" fmla="*/ 64 w 128"/>
              <a:gd name="T23" fmla="*/ 136 h 176"/>
              <a:gd name="T24" fmla="*/ 60 w 128"/>
              <a:gd name="T25" fmla="*/ 132 h 176"/>
              <a:gd name="T26" fmla="*/ 60 w 128"/>
              <a:gd name="T27" fmla="*/ 127 h 176"/>
              <a:gd name="T28" fmla="*/ 56 w 128"/>
              <a:gd name="T29" fmla="*/ 120 h 176"/>
              <a:gd name="T30" fmla="*/ 64 w 128"/>
              <a:gd name="T31" fmla="*/ 112 h 176"/>
              <a:gd name="T32" fmla="*/ 72 w 128"/>
              <a:gd name="T33" fmla="*/ 120 h 176"/>
              <a:gd name="T34" fmla="*/ 68 w 128"/>
              <a:gd name="T35" fmla="*/ 127 h 176"/>
              <a:gd name="T36" fmla="*/ 112 w 128"/>
              <a:gd name="T37" fmla="*/ 72 h 176"/>
              <a:gd name="T38" fmla="*/ 112 w 128"/>
              <a:gd name="T39" fmla="*/ 48 h 176"/>
              <a:gd name="T40" fmla="*/ 64 w 128"/>
              <a:gd name="T41" fmla="*/ 0 h 176"/>
              <a:gd name="T42" fmla="*/ 16 w 128"/>
              <a:gd name="T43" fmla="*/ 48 h 176"/>
              <a:gd name="T44" fmla="*/ 16 w 128"/>
              <a:gd name="T45" fmla="*/ 72 h 176"/>
              <a:gd name="T46" fmla="*/ 0 w 128"/>
              <a:gd name="T47" fmla="*/ 88 h 176"/>
              <a:gd name="T48" fmla="*/ 0 w 128"/>
              <a:gd name="T49" fmla="*/ 160 h 176"/>
              <a:gd name="T50" fmla="*/ 16 w 128"/>
              <a:gd name="T51" fmla="*/ 176 h 176"/>
              <a:gd name="T52" fmla="*/ 112 w 128"/>
              <a:gd name="T53" fmla="*/ 176 h 176"/>
              <a:gd name="T54" fmla="*/ 128 w 128"/>
              <a:gd name="T55" fmla="*/ 160 h 176"/>
              <a:gd name="T56" fmla="*/ 128 w 128"/>
              <a:gd name="T57" fmla="*/ 88 h 176"/>
              <a:gd name="T58" fmla="*/ 112 w 128"/>
              <a:gd name="T59" fmla="*/ 72 h 176"/>
              <a:gd name="T60" fmla="*/ 24 w 128"/>
              <a:gd name="T61" fmla="*/ 48 h 176"/>
              <a:gd name="T62" fmla="*/ 64 w 128"/>
              <a:gd name="T63" fmla="*/ 8 h 176"/>
              <a:gd name="T64" fmla="*/ 104 w 128"/>
              <a:gd name="T65" fmla="*/ 48 h 176"/>
              <a:gd name="T66" fmla="*/ 104 w 128"/>
              <a:gd name="T67" fmla="*/ 72 h 176"/>
              <a:gd name="T68" fmla="*/ 24 w 128"/>
              <a:gd name="T69" fmla="*/ 72 h 176"/>
              <a:gd name="T70" fmla="*/ 24 w 128"/>
              <a:gd name="T71" fmla="*/ 48 h 176"/>
              <a:gd name="T72" fmla="*/ 120 w 128"/>
              <a:gd name="T73" fmla="*/ 160 h 176"/>
              <a:gd name="T74" fmla="*/ 112 w 128"/>
              <a:gd name="T75" fmla="*/ 168 h 176"/>
              <a:gd name="T76" fmla="*/ 16 w 128"/>
              <a:gd name="T77" fmla="*/ 168 h 176"/>
              <a:gd name="T78" fmla="*/ 8 w 128"/>
              <a:gd name="T79" fmla="*/ 160 h 176"/>
              <a:gd name="T80" fmla="*/ 8 w 128"/>
              <a:gd name="T81" fmla="*/ 88 h 176"/>
              <a:gd name="T82" fmla="*/ 16 w 128"/>
              <a:gd name="T83" fmla="*/ 80 h 176"/>
              <a:gd name="T84" fmla="*/ 112 w 128"/>
              <a:gd name="T85" fmla="*/ 80 h 176"/>
              <a:gd name="T86" fmla="*/ 120 w 128"/>
              <a:gd name="T87" fmla="*/ 88 h 176"/>
              <a:gd name="T88" fmla="*/ 120 w 128"/>
              <a:gd name="T8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76">
                <a:moveTo>
                  <a:pt x="64" y="104"/>
                </a:moveTo>
                <a:cubicBezTo>
                  <a:pt x="55" y="104"/>
                  <a:pt x="48" y="111"/>
                  <a:pt x="48" y="120"/>
                </a:cubicBezTo>
                <a:cubicBezTo>
                  <a:pt x="48" y="124"/>
                  <a:pt x="50" y="128"/>
                  <a:pt x="52" y="131"/>
                </a:cubicBezTo>
                <a:cubicBezTo>
                  <a:pt x="52" y="131"/>
                  <a:pt x="52" y="132"/>
                  <a:pt x="52" y="132"/>
                </a:cubicBezTo>
                <a:cubicBezTo>
                  <a:pt x="52" y="139"/>
                  <a:pt x="57" y="144"/>
                  <a:pt x="64" y="144"/>
                </a:cubicBezTo>
                <a:cubicBezTo>
                  <a:pt x="71" y="144"/>
                  <a:pt x="76" y="139"/>
                  <a:pt x="76" y="132"/>
                </a:cubicBezTo>
                <a:cubicBezTo>
                  <a:pt x="76" y="132"/>
                  <a:pt x="76" y="131"/>
                  <a:pt x="76" y="131"/>
                </a:cubicBezTo>
                <a:cubicBezTo>
                  <a:pt x="78" y="128"/>
                  <a:pt x="80" y="124"/>
                  <a:pt x="80" y="120"/>
                </a:cubicBezTo>
                <a:cubicBezTo>
                  <a:pt x="80" y="111"/>
                  <a:pt x="73" y="104"/>
                  <a:pt x="64" y="104"/>
                </a:cubicBezTo>
                <a:moveTo>
                  <a:pt x="68" y="127"/>
                </a:moveTo>
                <a:cubicBezTo>
                  <a:pt x="68" y="132"/>
                  <a:pt x="68" y="132"/>
                  <a:pt x="68" y="132"/>
                </a:cubicBezTo>
                <a:cubicBezTo>
                  <a:pt x="68" y="134"/>
                  <a:pt x="66" y="136"/>
                  <a:pt x="64" y="136"/>
                </a:cubicBezTo>
                <a:cubicBezTo>
                  <a:pt x="62" y="136"/>
                  <a:pt x="60" y="134"/>
                  <a:pt x="60" y="132"/>
                </a:cubicBezTo>
                <a:cubicBezTo>
                  <a:pt x="60" y="127"/>
                  <a:pt x="60" y="127"/>
                  <a:pt x="60" y="127"/>
                </a:cubicBezTo>
                <a:cubicBezTo>
                  <a:pt x="58" y="126"/>
                  <a:pt x="56" y="123"/>
                  <a:pt x="56" y="120"/>
                </a:cubicBezTo>
                <a:cubicBezTo>
                  <a:pt x="56" y="116"/>
                  <a:pt x="60" y="112"/>
                  <a:pt x="64" y="112"/>
                </a:cubicBezTo>
                <a:cubicBezTo>
                  <a:pt x="68" y="112"/>
                  <a:pt x="72" y="116"/>
                  <a:pt x="72" y="120"/>
                </a:cubicBezTo>
                <a:cubicBezTo>
                  <a:pt x="72" y="123"/>
                  <a:pt x="70" y="126"/>
                  <a:pt x="68" y="127"/>
                </a:cubicBezTo>
                <a:moveTo>
                  <a:pt x="112" y="72"/>
                </a:moveTo>
                <a:cubicBezTo>
                  <a:pt x="112" y="48"/>
                  <a:pt x="112" y="48"/>
                  <a:pt x="112" y="48"/>
                </a:cubicBezTo>
                <a:cubicBezTo>
                  <a:pt x="112" y="21"/>
                  <a:pt x="91" y="0"/>
                  <a:pt x="64" y="0"/>
                </a:cubicBezTo>
                <a:cubicBezTo>
                  <a:pt x="37" y="0"/>
                  <a:pt x="16" y="21"/>
                  <a:pt x="16" y="48"/>
                </a:cubicBezTo>
                <a:cubicBezTo>
                  <a:pt x="16" y="72"/>
                  <a:pt x="16" y="72"/>
                  <a:pt x="16" y="72"/>
                </a:cubicBezTo>
                <a:cubicBezTo>
                  <a:pt x="7" y="72"/>
                  <a:pt x="0" y="79"/>
                  <a:pt x="0" y="88"/>
                </a:cubicBezTo>
                <a:cubicBezTo>
                  <a:pt x="0" y="160"/>
                  <a:pt x="0" y="160"/>
                  <a:pt x="0" y="160"/>
                </a:cubicBezTo>
                <a:cubicBezTo>
                  <a:pt x="0" y="169"/>
                  <a:pt x="7" y="176"/>
                  <a:pt x="16" y="176"/>
                </a:cubicBezTo>
                <a:cubicBezTo>
                  <a:pt x="112" y="176"/>
                  <a:pt x="112" y="176"/>
                  <a:pt x="112" y="176"/>
                </a:cubicBezTo>
                <a:cubicBezTo>
                  <a:pt x="121" y="176"/>
                  <a:pt x="128" y="169"/>
                  <a:pt x="128" y="160"/>
                </a:cubicBezTo>
                <a:cubicBezTo>
                  <a:pt x="128" y="88"/>
                  <a:pt x="128" y="88"/>
                  <a:pt x="128" y="88"/>
                </a:cubicBezTo>
                <a:cubicBezTo>
                  <a:pt x="128" y="79"/>
                  <a:pt x="121" y="72"/>
                  <a:pt x="112" y="72"/>
                </a:cubicBezTo>
                <a:moveTo>
                  <a:pt x="24" y="48"/>
                </a:moveTo>
                <a:cubicBezTo>
                  <a:pt x="24" y="26"/>
                  <a:pt x="42" y="8"/>
                  <a:pt x="64" y="8"/>
                </a:cubicBezTo>
                <a:cubicBezTo>
                  <a:pt x="86" y="8"/>
                  <a:pt x="104" y="26"/>
                  <a:pt x="104" y="48"/>
                </a:cubicBezTo>
                <a:cubicBezTo>
                  <a:pt x="104" y="72"/>
                  <a:pt x="104" y="72"/>
                  <a:pt x="104" y="72"/>
                </a:cubicBezTo>
                <a:cubicBezTo>
                  <a:pt x="24" y="72"/>
                  <a:pt x="24" y="72"/>
                  <a:pt x="24" y="72"/>
                </a:cubicBezTo>
                <a:lnTo>
                  <a:pt x="24" y="48"/>
                </a:lnTo>
                <a:close/>
                <a:moveTo>
                  <a:pt x="120" y="160"/>
                </a:moveTo>
                <a:cubicBezTo>
                  <a:pt x="120" y="164"/>
                  <a:pt x="116" y="168"/>
                  <a:pt x="112" y="168"/>
                </a:cubicBezTo>
                <a:cubicBezTo>
                  <a:pt x="16" y="168"/>
                  <a:pt x="16" y="168"/>
                  <a:pt x="16" y="168"/>
                </a:cubicBezTo>
                <a:cubicBezTo>
                  <a:pt x="12" y="168"/>
                  <a:pt x="8" y="164"/>
                  <a:pt x="8" y="160"/>
                </a:cubicBezTo>
                <a:cubicBezTo>
                  <a:pt x="8" y="88"/>
                  <a:pt x="8" y="88"/>
                  <a:pt x="8" y="88"/>
                </a:cubicBezTo>
                <a:cubicBezTo>
                  <a:pt x="8" y="84"/>
                  <a:pt x="12" y="80"/>
                  <a:pt x="16" y="80"/>
                </a:cubicBezTo>
                <a:cubicBezTo>
                  <a:pt x="112" y="80"/>
                  <a:pt x="112" y="80"/>
                  <a:pt x="112" y="80"/>
                </a:cubicBezTo>
                <a:cubicBezTo>
                  <a:pt x="116" y="80"/>
                  <a:pt x="120" y="84"/>
                  <a:pt x="120" y="88"/>
                </a:cubicBezTo>
                <a:lnTo>
                  <a:pt x="120"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6"/>
          <p:cNvSpPr>
            <a:spLocks noEditPoints="1"/>
          </p:cNvSpPr>
          <p:nvPr/>
        </p:nvSpPr>
        <p:spPr bwMode="auto">
          <a:xfrm>
            <a:off x="8166850" y="2177494"/>
            <a:ext cx="896776" cy="1231573"/>
          </a:xfrm>
          <a:custGeom>
            <a:avLst/>
            <a:gdLst>
              <a:gd name="T0" fmla="*/ 112 w 128"/>
              <a:gd name="T1" fmla="*/ 72 h 176"/>
              <a:gd name="T2" fmla="*/ 112 w 128"/>
              <a:gd name="T3" fmla="*/ 48 h 176"/>
              <a:gd name="T4" fmla="*/ 64 w 128"/>
              <a:gd name="T5" fmla="*/ 0 h 176"/>
              <a:gd name="T6" fmla="*/ 16 w 128"/>
              <a:gd name="T7" fmla="*/ 48 h 176"/>
              <a:gd name="T8" fmla="*/ 20 w 128"/>
              <a:gd name="T9" fmla="*/ 52 h 176"/>
              <a:gd name="T10" fmla="*/ 24 w 128"/>
              <a:gd name="T11" fmla="*/ 48 h 176"/>
              <a:gd name="T12" fmla="*/ 64 w 128"/>
              <a:gd name="T13" fmla="*/ 8 h 176"/>
              <a:gd name="T14" fmla="*/ 104 w 128"/>
              <a:gd name="T15" fmla="*/ 48 h 176"/>
              <a:gd name="T16" fmla="*/ 104 w 128"/>
              <a:gd name="T17" fmla="*/ 72 h 176"/>
              <a:gd name="T18" fmla="*/ 16 w 128"/>
              <a:gd name="T19" fmla="*/ 72 h 176"/>
              <a:gd name="T20" fmla="*/ 0 w 128"/>
              <a:gd name="T21" fmla="*/ 88 h 176"/>
              <a:gd name="T22" fmla="*/ 0 w 128"/>
              <a:gd name="T23" fmla="*/ 160 h 176"/>
              <a:gd name="T24" fmla="*/ 16 w 128"/>
              <a:gd name="T25" fmla="*/ 176 h 176"/>
              <a:gd name="T26" fmla="*/ 112 w 128"/>
              <a:gd name="T27" fmla="*/ 176 h 176"/>
              <a:gd name="T28" fmla="*/ 128 w 128"/>
              <a:gd name="T29" fmla="*/ 160 h 176"/>
              <a:gd name="T30" fmla="*/ 128 w 128"/>
              <a:gd name="T31" fmla="*/ 88 h 176"/>
              <a:gd name="T32" fmla="*/ 112 w 128"/>
              <a:gd name="T33" fmla="*/ 72 h 176"/>
              <a:gd name="T34" fmla="*/ 120 w 128"/>
              <a:gd name="T35" fmla="*/ 160 h 176"/>
              <a:gd name="T36" fmla="*/ 112 w 128"/>
              <a:gd name="T37" fmla="*/ 168 h 176"/>
              <a:gd name="T38" fmla="*/ 16 w 128"/>
              <a:gd name="T39" fmla="*/ 168 h 176"/>
              <a:gd name="T40" fmla="*/ 8 w 128"/>
              <a:gd name="T41" fmla="*/ 160 h 176"/>
              <a:gd name="T42" fmla="*/ 8 w 128"/>
              <a:gd name="T43" fmla="*/ 88 h 176"/>
              <a:gd name="T44" fmla="*/ 16 w 128"/>
              <a:gd name="T45" fmla="*/ 80 h 176"/>
              <a:gd name="T46" fmla="*/ 112 w 128"/>
              <a:gd name="T47" fmla="*/ 80 h 176"/>
              <a:gd name="T48" fmla="*/ 120 w 128"/>
              <a:gd name="T49" fmla="*/ 88 h 176"/>
              <a:gd name="T50" fmla="*/ 120 w 128"/>
              <a:gd name="T51" fmla="*/ 160 h 176"/>
              <a:gd name="T52" fmla="*/ 64 w 128"/>
              <a:gd name="T53" fmla="*/ 104 h 176"/>
              <a:gd name="T54" fmla="*/ 48 w 128"/>
              <a:gd name="T55" fmla="*/ 120 h 176"/>
              <a:gd name="T56" fmla="*/ 52 w 128"/>
              <a:gd name="T57" fmla="*/ 131 h 176"/>
              <a:gd name="T58" fmla="*/ 52 w 128"/>
              <a:gd name="T59" fmla="*/ 132 h 176"/>
              <a:gd name="T60" fmla="*/ 64 w 128"/>
              <a:gd name="T61" fmla="*/ 144 h 176"/>
              <a:gd name="T62" fmla="*/ 76 w 128"/>
              <a:gd name="T63" fmla="*/ 132 h 176"/>
              <a:gd name="T64" fmla="*/ 76 w 128"/>
              <a:gd name="T65" fmla="*/ 131 h 176"/>
              <a:gd name="T66" fmla="*/ 80 w 128"/>
              <a:gd name="T67" fmla="*/ 120 h 176"/>
              <a:gd name="T68" fmla="*/ 64 w 128"/>
              <a:gd name="T69" fmla="*/ 104 h 176"/>
              <a:gd name="T70" fmla="*/ 68 w 128"/>
              <a:gd name="T71" fmla="*/ 127 h 176"/>
              <a:gd name="T72" fmla="*/ 68 w 128"/>
              <a:gd name="T73" fmla="*/ 132 h 176"/>
              <a:gd name="T74" fmla="*/ 64 w 128"/>
              <a:gd name="T75" fmla="*/ 136 h 176"/>
              <a:gd name="T76" fmla="*/ 60 w 128"/>
              <a:gd name="T77" fmla="*/ 132 h 176"/>
              <a:gd name="T78" fmla="*/ 60 w 128"/>
              <a:gd name="T79" fmla="*/ 127 h 176"/>
              <a:gd name="T80" fmla="*/ 56 w 128"/>
              <a:gd name="T81" fmla="*/ 120 h 176"/>
              <a:gd name="T82" fmla="*/ 64 w 128"/>
              <a:gd name="T83" fmla="*/ 112 h 176"/>
              <a:gd name="T84" fmla="*/ 72 w 128"/>
              <a:gd name="T85" fmla="*/ 120 h 176"/>
              <a:gd name="T86" fmla="*/ 68 w 128"/>
              <a:gd name="T87" fmla="*/ 12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76">
                <a:moveTo>
                  <a:pt x="112" y="72"/>
                </a:moveTo>
                <a:cubicBezTo>
                  <a:pt x="112" y="48"/>
                  <a:pt x="112" y="48"/>
                  <a:pt x="112" y="48"/>
                </a:cubicBezTo>
                <a:cubicBezTo>
                  <a:pt x="112" y="21"/>
                  <a:pt x="91" y="0"/>
                  <a:pt x="64" y="0"/>
                </a:cubicBezTo>
                <a:cubicBezTo>
                  <a:pt x="37" y="0"/>
                  <a:pt x="16" y="21"/>
                  <a:pt x="16" y="48"/>
                </a:cubicBezTo>
                <a:cubicBezTo>
                  <a:pt x="16" y="50"/>
                  <a:pt x="18" y="52"/>
                  <a:pt x="20" y="52"/>
                </a:cubicBezTo>
                <a:cubicBezTo>
                  <a:pt x="22" y="52"/>
                  <a:pt x="24" y="50"/>
                  <a:pt x="24" y="48"/>
                </a:cubicBezTo>
                <a:cubicBezTo>
                  <a:pt x="24" y="26"/>
                  <a:pt x="42" y="8"/>
                  <a:pt x="64" y="8"/>
                </a:cubicBezTo>
                <a:cubicBezTo>
                  <a:pt x="86" y="8"/>
                  <a:pt x="104" y="26"/>
                  <a:pt x="104" y="48"/>
                </a:cubicBezTo>
                <a:cubicBezTo>
                  <a:pt x="104" y="72"/>
                  <a:pt x="104" y="72"/>
                  <a:pt x="104" y="72"/>
                </a:cubicBezTo>
                <a:cubicBezTo>
                  <a:pt x="16" y="72"/>
                  <a:pt x="16" y="72"/>
                  <a:pt x="16" y="72"/>
                </a:cubicBezTo>
                <a:cubicBezTo>
                  <a:pt x="7" y="72"/>
                  <a:pt x="0" y="79"/>
                  <a:pt x="0" y="88"/>
                </a:cubicBezTo>
                <a:cubicBezTo>
                  <a:pt x="0" y="160"/>
                  <a:pt x="0" y="160"/>
                  <a:pt x="0" y="160"/>
                </a:cubicBezTo>
                <a:cubicBezTo>
                  <a:pt x="0" y="169"/>
                  <a:pt x="7" y="176"/>
                  <a:pt x="16" y="176"/>
                </a:cubicBezTo>
                <a:cubicBezTo>
                  <a:pt x="112" y="176"/>
                  <a:pt x="112" y="176"/>
                  <a:pt x="112" y="176"/>
                </a:cubicBezTo>
                <a:cubicBezTo>
                  <a:pt x="121" y="176"/>
                  <a:pt x="128" y="169"/>
                  <a:pt x="128" y="160"/>
                </a:cubicBezTo>
                <a:cubicBezTo>
                  <a:pt x="128" y="88"/>
                  <a:pt x="128" y="88"/>
                  <a:pt x="128" y="88"/>
                </a:cubicBezTo>
                <a:cubicBezTo>
                  <a:pt x="128" y="79"/>
                  <a:pt x="121" y="72"/>
                  <a:pt x="112" y="72"/>
                </a:cubicBezTo>
                <a:moveTo>
                  <a:pt x="120" y="160"/>
                </a:moveTo>
                <a:cubicBezTo>
                  <a:pt x="120" y="164"/>
                  <a:pt x="116" y="168"/>
                  <a:pt x="112" y="168"/>
                </a:cubicBezTo>
                <a:cubicBezTo>
                  <a:pt x="16" y="168"/>
                  <a:pt x="16" y="168"/>
                  <a:pt x="16" y="168"/>
                </a:cubicBezTo>
                <a:cubicBezTo>
                  <a:pt x="12" y="168"/>
                  <a:pt x="8" y="164"/>
                  <a:pt x="8" y="160"/>
                </a:cubicBezTo>
                <a:cubicBezTo>
                  <a:pt x="8" y="88"/>
                  <a:pt x="8" y="88"/>
                  <a:pt x="8" y="88"/>
                </a:cubicBezTo>
                <a:cubicBezTo>
                  <a:pt x="8" y="84"/>
                  <a:pt x="12" y="80"/>
                  <a:pt x="16" y="80"/>
                </a:cubicBezTo>
                <a:cubicBezTo>
                  <a:pt x="112" y="80"/>
                  <a:pt x="112" y="80"/>
                  <a:pt x="112" y="80"/>
                </a:cubicBezTo>
                <a:cubicBezTo>
                  <a:pt x="116" y="80"/>
                  <a:pt x="120" y="84"/>
                  <a:pt x="120" y="88"/>
                </a:cubicBezTo>
                <a:lnTo>
                  <a:pt x="120" y="160"/>
                </a:lnTo>
                <a:close/>
                <a:moveTo>
                  <a:pt x="64" y="104"/>
                </a:moveTo>
                <a:cubicBezTo>
                  <a:pt x="55" y="104"/>
                  <a:pt x="48" y="111"/>
                  <a:pt x="48" y="120"/>
                </a:cubicBezTo>
                <a:cubicBezTo>
                  <a:pt x="48" y="124"/>
                  <a:pt x="50" y="128"/>
                  <a:pt x="52" y="131"/>
                </a:cubicBezTo>
                <a:cubicBezTo>
                  <a:pt x="52" y="131"/>
                  <a:pt x="52" y="132"/>
                  <a:pt x="52" y="132"/>
                </a:cubicBezTo>
                <a:cubicBezTo>
                  <a:pt x="52" y="139"/>
                  <a:pt x="57" y="144"/>
                  <a:pt x="64" y="144"/>
                </a:cubicBezTo>
                <a:cubicBezTo>
                  <a:pt x="71" y="144"/>
                  <a:pt x="76" y="139"/>
                  <a:pt x="76" y="132"/>
                </a:cubicBezTo>
                <a:cubicBezTo>
                  <a:pt x="76" y="132"/>
                  <a:pt x="76" y="131"/>
                  <a:pt x="76" y="131"/>
                </a:cubicBezTo>
                <a:cubicBezTo>
                  <a:pt x="78" y="128"/>
                  <a:pt x="80" y="124"/>
                  <a:pt x="80" y="120"/>
                </a:cubicBezTo>
                <a:cubicBezTo>
                  <a:pt x="80" y="111"/>
                  <a:pt x="73" y="104"/>
                  <a:pt x="64" y="104"/>
                </a:cubicBezTo>
                <a:moveTo>
                  <a:pt x="68" y="127"/>
                </a:moveTo>
                <a:cubicBezTo>
                  <a:pt x="68" y="132"/>
                  <a:pt x="68" y="132"/>
                  <a:pt x="68" y="132"/>
                </a:cubicBezTo>
                <a:cubicBezTo>
                  <a:pt x="68" y="134"/>
                  <a:pt x="66" y="136"/>
                  <a:pt x="64" y="136"/>
                </a:cubicBezTo>
                <a:cubicBezTo>
                  <a:pt x="62" y="136"/>
                  <a:pt x="60" y="134"/>
                  <a:pt x="60" y="132"/>
                </a:cubicBezTo>
                <a:cubicBezTo>
                  <a:pt x="60" y="127"/>
                  <a:pt x="60" y="127"/>
                  <a:pt x="60" y="127"/>
                </a:cubicBezTo>
                <a:cubicBezTo>
                  <a:pt x="58" y="126"/>
                  <a:pt x="56" y="123"/>
                  <a:pt x="56" y="120"/>
                </a:cubicBezTo>
                <a:cubicBezTo>
                  <a:pt x="56" y="116"/>
                  <a:pt x="60" y="112"/>
                  <a:pt x="64" y="112"/>
                </a:cubicBezTo>
                <a:cubicBezTo>
                  <a:pt x="68" y="112"/>
                  <a:pt x="72" y="116"/>
                  <a:pt x="72" y="120"/>
                </a:cubicBezTo>
                <a:cubicBezTo>
                  <a:pt x="72" y="123"/>
                  <a:pt x="70" y="126"/>
                  <a:pt x="68" y="12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533900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99">
            <a:extLst>
              <a:ext uri="{FF2B5EF4-FFF2-40B4-BE49-F238E27FC236}">
                <a16:creationId xmlns="" xmlns:a16="http://schemas.microsoft.com/office/drawing/2014/main" id="{18DE326E-7209-9B45-A610-61D4FC171BA0}"/>
              </a:ext>
            </a:extLst>
          </p:cNvPr>
          <p:cNvSpPr>
            <a:spLocks noChangeArrowheads="1"/>
          </p:cNvSpPr>
          <p:nvPr/>
        </p:nvSpPr>
        <p:spPr bwMode="auto">
          <a:xfrm>
            <a:off x="8879244" y="2397227"/>
            <a:ext cx="1896853" cy="1896852"/>
          </a:xfrm>
          <a:custGeom>
            <a:avLst/>
            <a:gdLst>
              <a:gd name="T0" fmla="*/ 2561 w 2562"/>
              <a:gd name="T1" fmla="*/ 0 h 2563"/>
              <a:gd name="T2" fmla="*/ 0 w 2562"/>
              <a:gd name="T3" fmla="*/ 0 h 2563"/>
              <a:gd name="T4" fmla="*/ 0 w 2562"/>
              <a:gd name="T5" fmla="*/ 2562 h 2563"/>
              <a:gd name="T6" fmla="*/ 2561 w 2562"/>
              <a:gd name="T7" fmla="*/ 0 h 2563"/>
            </a:gdLst>
            <a:ahLst/>
            <a:cxnLst>
              <a:cxn ang="0">
                <a:pos x="T0" y="T1"/>
              </a:cxn>
              <a:cxn ang="0">
                <a:pos x="T2" y="T3"/>
              </a:cxn>
              <a:cxn ang="0">
                <a:pos x="T4" y="T5"/>
              </a:cxn>
              <a:cxn ang="0">
                <a:pos x="T6" y="T7"/>
              </a:cxn>
            </a:cxnLst>
            <a:rect l="0" t="0" r="r" b="b"/>
            <a:pathLst>
              <a:path w="2562" h="2563">
                <a:moveTo>
                  <a:pt x="2561" y="0"/>
                </a:moveTo>
                <a:lnTo>
                  <a:pt x="0" y="0"/>
                </a:lnTo>
                <a:lnTo>
                  <a:pt x="0" y="2562"/>
                </a:lnTo>
                <a:lnTo>
                  <a:pt x="2561" y="0"/>
                </a:ln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 name="Freeform 100">
            <a:extLst>
              <a:ext uri="{FF2B5EF4-FFF2-40B4-BE49-F238E27FC236}">
                <a16:creationId xmlns="" xmlns:a16="http://schemas.microsoft.com/office/drawing/2014/main" id="{D4D79DF1-A1F7-DA4B-8CDD-B50BF5CD35AD}"/>
              </a:ext>
            </a:extLst>
          </p:cNvPr>
          <p:cNvSpPr>
            <a:spLocks noChangeArrowheads="1"/>
          </p:cNvSpPr>
          <p:nvPr/>
        </p:nvSpPr>
        <p:spPr bwMode="auto">
          <a:xfrm>
            <a:off x="7641885" y="2900006"/>
            <a:ext cx="3761053" cy="3029738"/>
          </a:xfrm>
          <a:custGeom>
            <a:avLst/>
            <a:gdLst>
              <a:gd name="T0" fmla="*/ 3550 w 5082"/>
              <a:gd name="T1" fmla="*/ 0 h 4094"/>
              <a:gd name="T2" fmla="*/ 0 w 5082"/>
              <a:gd name="T3" fmla="*/ 3551 h 4094"/>
              <a:gd name="T4" fmla="*/ 14 w 5082"/>
              <a:gd name="T5" fmla="*/ 4093 h 4094"/>
              <a:gd name="T6" fmla="*/ 5081 w 5082"/>
              <a:gd name="T7" fmla="*/ 4093 h 4094"/>
              <a:gd name="T8" fmla="*/ 5081 w 5082"/>
              <a:gd name="T9" fmla="*/ 0 h 4094"/>
              <a:gd name="T10" fmla="*/ 3550 w 5082"/>
              <a:gd name="T11" fmla="*/ 0 h 4094"/>
            </a:gdLst>
            <a:ahLst/>
            <a:cxnLst>
              <a:cxn ang="0">
                <a:pos x="T0" y="T1"/>
              </a:cxn>
              <a:cxn ang="0">
                <a:pos x="T2" y="T3"/>
              </a:cxn>
              <a:cxn ang="0">
                <a:pos x="T4" y="T5"/>
              </a:cxn>
              <a:cxn ang="0">
                <a:pos x="T6" y="T7"/>
              </a:cxn>
              <a:cxn ang="0">
                <a:pos x="T8" y="T9"/>
              </a:cxn>
              <a:cxn ang="0">
                <a:pos x="T10" y="T11"/>
              </a:cxn>
            </a:cxnLst>
            <a:rect l="0" t="0" r="r" b="b"/>
            <a:pathLst>
              <a:path w="5082" h="4094">
                <a:moveTo>
                  <a:pt x="3550" y="0"/>
                </a:moveTo>
                <a:lnTo>
                  <a:pt x="0" y="3551"/>
                </a:lnTo>
                <a:lnTo>
                  <a:pt x="14" y="4093"/>
                </a:lnTo>
                <a:lnTo>
                  <a:pt x="5081" y="4093"/>
                </a:lnTo>
                <a:lnTo>
                  <a:pt x="5081" y="0"/>
                </a:lnTo>
                <a:lnTo>
                  <a:pt x="3550" y="0"/>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6" name="Freeform 103">
            <a:extLst>
              <a:ext uri="{FF2B5EF4-FFF2-40B4-BE49-F238E27FC236}">
                <a16:creationId xmlns="" xmlns:a16="http://schemas.microsoft.com/office/drawing/2014/main" id="{879570A9-EEA5-EC4D-A350-5595134A0D28}"/>
              </a:ext>
            </a:extLst>
          </p:cNvPr>
          <p:cNvSpPr>
            <a:spLocks noChangeArrowheads="1"/>
          </p:cNvSpPr>
          <p:nvPr/>
        </p:nvSpPr>
        <p:spPr bwMode="auto">
          <a:xfrm>
            <a:off x="10270051" y="2397228"/>
            <a:ext cx="506046" cy="506046"/>
          </a:xfrm>
          <a:custGeom>
            <a:avLst/>
            <a:gdLst>
              <a:gd name="T0" fmla="*/ 682 w 683"/>
              <a:gd name="T1" fmla="*/ 0 h 683"/>
              <a:gd name="T2" fmla="*/ 0 w 683"/>
              <a:gd name="T3" fmla="*/ 682 h 683"/>
              <a:gd name="T4" fmla="*/ 682 w 683"/>
              <a:gd name="T5" fmla="*/ 682 h 683"/>
              <a:gd name="T6" fmla="*/ 682 w 683"/>
              <a:gd name="T7" fmla="*/ 0 h 683"/>
            </a:gdLst>
            <a:ahLst/>
            <a:cxnLst>
              <a:cxn ang="0">
                <a:pos x="T0" y="T1"/>
              </a:cxn>
              <a:cxn ang="0">
                <a:pos x="T2" y="T3"/>
              </a:cxn>
              <a:cxn ang="0">
                <a:pos x="T4" y="T5"/>
              </a:cxn>
              <a:cxn ang="0">
                <a:pos x="T6" y="T7"/>
              </a:cxn>
            </a:cxnLst>
            <a:rect l="0" t="0" r="r" b="b"/>
            <a:pathLst>
              <a:path w="683" h="683">
                <a:moveTo>
                  <a:pt x="682" y="0"/>
                </a:moveTo>
                <a:lnTo>
                  <a:pt x="0" y="682"/>
                </a:lnTo>
                <a:lnTo>
                  <a:pt x="682" y="682"/>
                </a:lnTo>
                <a:lnTo>
                  <a:pt x="682" y="0"/>
                </a:lnTo>
              </a:path>
            </a:pathLst>
          </a:custGeom>
          <a:solidFill>
            <a:schemeClr val="accent3">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7" name="Freeform 104">
            <a:extLst>
              <a:ext uri="{FF2B5EF4-FFF2-40B4-BE49-F238E27FC236}">
                <a16:creationId xmlns="" xmlns:a16="http://schemas.microsoft.com/office/drawing/2014/main" id="{F23FF515-301A-D643-9E2A-E60CCE94063E}"/>
              </a:ext>
            </a:extLst>
          </p:cNvPr>
          <p:cNvSpPr>
            <a:spLocks noChangeArrowheads="1"/>
          </p:cNvSpPr>
          <p:nvPr/>
        </p:nvSpPr>
        <p:spPr bwMode="auto">
          <a:xfrm>
            <a:off x="5372846" y="2397227"/>
            <a:ext cx="1896853" cy="1896852"/>
          </a:xfrm>
          <a:custGeom>
            <a:avLst/>
            <a:gdLst>
              <a:gd name="T0" fmla="*/ 2561 w 2562"/>
              <a:gd name="T1" fmla="*/ 0 h 2563"/>
              <a:gd name="T2" fmla="*/ 0 w 2562"/>
              <a:gd name="T3" fmla="*/ 0 h 2563"/>
              <a:gd name="T4" fmla="*/ 0 w 2562"/>
              <a:gd name="T5" fmla="*/ 2562 h 2563"/>
              <a:gd name="T6" fmla="*/ 2561 w 2562"/>
              <a:gd name="T7" fmla="*/ 0 h 2563"/>
            </a:gdLst>
            <a:ahLst/>
            <a:cxnLst>
              <a:cxn ang="0">
                <a:pos x="T0" y="T1"/>
              </a:cxn>
              <a:cxn ang="0">
                <a:pos x="T2" y="T3"/>
              </a:cxn>
              <a:cxn ang="0">
                <a:pos x="T4" y="T5"/>
              </a:cxn>
              <a:cxn ang="0">
                <a:pos x="T6" y="T7"/>
              </a:cxn>
            </a:cxnLst>
            <a:rect l="0" t="0" r="r" b="b"/>
            <a:pathLst>
              <a:path w="2562" h="2563">
                <a:moveTo>
                  <a:pt x="2561" y="0"/>
                </a:moveTo>
                <a:lnTo>
                  <a:pt x="0" y="0"/>
                </a:lnTo>
                <a:lnTo>
                  <a:pt x="0" y="2562"/>
                </a:lnTo>
                <a:lnTo>
                  <a:pt x="2561" y="0"/>
                </a:ln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8" name="Freeform 105">
            <a:extLst>
              <a:ext uri="{FF2B5EF4-FFF2-40B4-BE49-F238E27FC236}">
                <a16:creationId xmlns="" xmlns:a16="http://schemas.microsoft.com/office/drawing/2014/main" id="{AC7738DC-271C-644D-AAE5-E29E3D5EADBE}"/>
              </a:ext>
            </a:extLst>
          </p:cNvPr>
          <p:cNvSpPr>
            <a:spLocks noChangeArrowheads="1"/>
          </p:cNvSpPr>
          <p:nvPr/>
        </p:nvSpPr>
        <p:spPr bwMode="auto">
          <a:xfrm>
            <a:off x="4161604" y="2900006"/>
            <a:ext cx="3734935" cy="3029738"/>
          </a:xfrm>
          <a:custGeom>
            <a:avLst/>
            <a:gdLst>
              <a:gd name="T0" fmla="*/ 3513 w 5046"/>
              <a:gd name="T1" fmla="*/ 0 h 4094"/>
              <a:gd name="T2" fmla="*/ 0 w 5046"/>
              <a:gd name="T3" fmla="*/ 3513 h 4094"/>
              <a:gd name="T4" fmla="*/ 3 w 5046"/>
              <a:gd name="T5" fmla="*/ 4093 h 4094"/>
              <a:gd name="T6" fmla="*/ 5045 w 5046"/>
              <a:gd name="T7" fmla="*/ 4093 h 4094"/>
              <a:gd name="T8" fmla="*/ 5045 w 5046"/>
              <a:gd name="T9" fmla="*/ 0 h 4094"/>
              <a:gd name="T10" fmla="*/ 3513 w 5046"/>
              <a:gd name="T11" fmla="*/ 0 h 4094"/>
            </a:gdLst>
            <a:ahLst/>
            <a:cxnLst>
              <a:cxn ang="0">
                <a:pos x="T0" y="T1"/>
              </a:cxn>
              <a:cxn ang="0">
                <a:pos x="T2" y="T3"/>
              </a:cxn>
              <a:cxn ang="0">
                <a:pos x="T4" y="T5"/>
              </a:cxn>
              <a:cxn ang="0">
                <a:pos x="T6" y="T7"/>
              </a:cxn>
              <a:cxn ang="0">
                <a:pos x="T8" y="T9"/>
              </a:cxn>
              <a:cxn ang="0">
                <a:pos x="T10" y="T11"/>
              </a:cxn>
            </a:cxnLst>
            <a:rect l="0" t="0" r="r" b="b"/>
            <a:pathLst>
              <a:path w="5046" h="4094">
                <a:moveTo>
                  <a:pt x="3513" y="0"/>
                </a:moveTo>
                <a:lnTo>
                  <a:pt x="0" y="3513"/>
                </a:lnTo>
                <a:lnTo>
                  <a:pt x="3" y="4093"/>
                </a:lnTo>
                <a:lnTo>
                  <a:pt x="5045" y="4093"/>
                </a:lnTo>
                <a:lnTo>
                  <a:pt x="5045" y="0"/>
                </a:lnTo>
                <a:lnTo>
                  <a:pt x="3513" y="0"/>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0" name="Freeform 108">
            <a:extLst>
              <a:ext uri="{FF2B5EF4-FFF2-40B4-BE49-F238E27FC236}">
                <a16:creationId xmlns="" xmlns:a16="http://schemas.microsoft.com/office/drawing/2014/main" id="{08102D74-4985-8B46-A939-68BD97D0899B}"/>
              </a:ext>
            </a:extLst>
          </p:cNvPr>
          <p:cNvSpPr>
            <a:spLocks noChangeArrowheads="1"/>
          </p:cNvSpPr>
          <p:nvPr/>
        </p:nvSpPr>
        <p:spPr bwMode="auto">
          <a:xfrm>
            <a:off x="6763652" y="2397228"/>
            <a:ext cx="506046" cy="506046"/>
          </a:xfrm>
          <a:custGeom>
            <a:avLst/>
            <a:gdLst>
              <a:gd name="T0" fmla="*/ 682 w 683"/>
              <a:gd name="T1" fmla="*/ 0 h 683"/>
              <a:gd name="T2" fmla="*/ 0 w 683"/>
              <a:gd name="T3" fmla="*/ 682 h 683"/>
              <a:gd name="T4" fmla="*/ 682 w 683"/>
              <a:gd name="T5" fmla="*/ 682 h 683"/>
              <a:gd name="T6" fmla="*/ 682 w 683"/>
              <a:gd name="T7" fmla="*/ 0 h 683"/>
            </a:gdLst>
            <a:ahLst/>
            <a:cxnLst>
              <a:cxn ang="0">
                <a:pos x="T0" y="T1"/>
              </a:cxn>
              <a:cxn ang="0">
                <a:pos x="T2" y="T3"/>
              </a:cxn>
              <a:cxn ang="0">
                <a:pos x="T4" y="T5"/>
              </a:cxn>
              <a:cxn ang="0">
                <a:pos x="T6" y="T7"/>
              </a:cxn>
            </a:cxnLst>
            <a:rect l="0" t="0" r="r" b="b"/>
            <a:pathLst>
              <a:path w="683" h="683">
                <a:moveTo>
                  <a:pt x="682" y="0"/>
                </a:moveTo>
                <a:lnTo>
                  <a:pt x="0" y="682"/>
                </a:lnTo>
                <a:lnTo>
                  <a:pt x="682" y="682"/>
                </a:lnTo>
                <a:lnTo>
                  <a:pt x="682" y="0"/>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1" name="Freeform 109">
            <a:extLst>
              <a:ext uri="{FF2B5EF4-FFF2-40B4-BE49-F238E27FC236}">
                <a16:creationId xmlns="" xmlns:a16="http://schemas.microsoft.com/office/drawing/2014/main" id="{D4023503-833C-4843-918C-2F515C31FC72}"/>
              </a:ext>
            </a:extLst>
          </p:cNvPr>
          <p:cNvSpPr>
            <a:spLocks noChangeArrowheads="1"/>
          </p:cNvSpPr>
          <p:nvPr/>
        </p:nvSpPr>
        <p:spPr bwMode="auto">
          <a:xfrm>
            <a:off x="1863183" y="2397227"/>
            <a:ext cx="1896850" cy="1896852"/>
          </a:xfrm>
          <a:custGeom>
            <a:avLst/>
            <a:gdLst>
              <a:gd name="T0" fmla="*/ 2561 w 2562"/>
              <a:gd name="T1" fmla="*/ 0 h 2563"/>
              <a:gd name="T2" fmla="*/ 0 w 2562"/>
              <a:gd name="T3" fmla="*/ 0 h 2563"/>
              <a:gd name="T4" fmla="*/ 0 w 2562"/>
              <a:gd name="T5" fmla="*/ 2562 h 2563"/>
              <a:gd name="T6" fmla="*/ 2561 w 2562"/>
              <a:gd name="T7" fmla="*/ 0 h 2563"/>
            </a:gdLst>
            <a:ahLst/>
            <a:cxnLst>
              <a:cxn ang="0">
                <a:pos x="T0" y="T1"/>
              </a:cxn>
              <a:cxn ang="0">
                <a:pos x="T2" y="T3"/>
              </a:cxn>
              <a:cxn ang="0">
                <a:pos x="T4" y="T5"/>
              </a:cxn>
              <a:cxn ang="0">
                <a:pos x="T6" y="T7"/>
              </a:cxn>
            </a:cxnLst>
            <a:rect l="0" t="0" r="r" b="b"/>
            <a:pathLst>
              <a:path w="2562" h="2563">
                <a:moveTo>
                  <a:pt x="2561" y="0"/>
                </a:moveTo>
                <a:lnTo>
                  <a:pt x="0" y="0"/>
                </a:lnTo>
                <a:lnTo>
                  <a:pt x="0" y="2562"/>
                </a:lnTo>
                <a:lnTo>
                  <a:pt x="2561" y="0"/>
                </a:lnTo>
              </a:path>
            </a:pathLst>
          </a:custGeom>
          <a:solidFill>
            <a:schemeClr val="accent6">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12" name="Freeform 110">
            <a:extLst>
              <a:ext uri="{FF2B5EF4-FFF2-40B4-BE49-F238E27FC236}">
                <a16:creationId xmlns="" xmlns:a16="http://schemas.microsoft.com/office/drawing/2014/main" id="{D94F3CED-B30C-9B43-9EF0-56D23E3EAA78}"/>
              </a:ext>
            </a:extLst>
          </p:cNvPr>
          <p:cNvSpPr>
            <a:spLocks noChangeArrowheads="1"/>
          </p:cNvSpPr>
          <p:nvPr/>
        </p:nvSpPr>
        <p:spPr bwMode="auto">
          <a:xfrm>
            <a:off x="789062" y="2900006"/>
            <a:ext cx="3597813" cy="3029738"/>
          </a:xfrm>
          <a:custGeom>
            <a:avLst/>
            <a:gdLst>
              <a:gd name="T0" fmla="*/ 0 w 4860"/>
              <a:gd name="T1" fmla="*/ 3328 h 4094"/>
              <a:gd name="T2" fmla="*/ 0 w 4860"/>
              <a:gd name="T3" fmla="*/ 4093 h 4094"/>
              <a:gd name="T4" fmla="*/ 4859 w 4860"/>
              <a:gd name="T5" fmla="*/ 4093 h 4094"/>
              <a:gd name="T6" fmla="*/ 4859 w 4860"/>
              <a:gd name="T7" fmla="*/ 0 h 4094"/>
              <a:gd name="T8" fmla="*/ 3327 w 4860"/>
              <a:gd name="T9" fmla="*/ 0 h 4094"/>
              <a:gd name="T10" fmla="*/ 0 w 4860"/>
              <a:gd name="T11" fmla="*/ 3328 h 4094"/>
            </a:gdLst>
            <a:ahLst/>
            <a:cxnLst>
              <a:cxn ang="0">
                <a:pos x="T0" y="T1"/>
              </a:cxn>
              <a:cxn ang="0">
                <a:pos x="T2" y="T3"/>
              </a:cxn>
              <a:cxn ang="0">
                <a:pos x="T4" y="T5"/>
              </a:cxn>
              <a:cxn ang="0">
                <a:pos x="T6" y="T7"/>
              </a:cxn>
              <a:cxn ang="0">
                <a:pos x="T8" y="T9"/>
              </a:cxn>
              <a:cxn ang="0">
                <a:pos x="T10" y="T11"/>
              </a:cxn>
            </a:cxnLst>
            <a:rect l="0" t="0" r="r" b="b"/>
            <a:pathLst>
              <a:path w="4860" h="4094">
                <a:moveTo>
                  <a:pt x="0" y="3328"/>
                </a:moveTo>
                <a:lnTo>
                  <a:pt x="0" y="4093"/>
                </a:lnTo>
                <a:lnTo>
                  <a:pt x="4859" y="4093"/>
                </a:lnTo>
                <a:lnTo>
                  <a:pt x="4859" y="0"/>
                </a:lnTo>
                <a:lnTo>
                  <a:pt x="3327" y="0"/>
                </a:lnTo>
                <a:lnTo>
                  <a:pt x="0" y="3328"/>
                </a:lnTo>
              </a:path>
            </a:pathLst>
          </a:custGeom>
          <a:solidFill>
            <a:schemeClr val="accent6">
              <a:lumMod val="40000"/>
              <a:lumOff val="60000"/>
            </a:schemeClr>
          </a:solidFill>
          <a:ln>
            <a:noFill/>
          </a:ln>
          <a:effectLst/>
        </p:spPr>
        <p:txBody>
          <a:bodyPr wrap="none" anchor="ctr"/>
          <a:lstStyle/>
          <a:p>
            <a:endParaRPr lang="en-US" sz="3266" dirty="0">
              <a:latin typeface="Lato Light" panose="020F0502020204030203" pitchFamily="34" charset="0"/>
            </a:endParaRPr>
          </a:p>
        </p:txBody>
      </p:sp>
      <p:sp>
        <p:nvSpPr>
          <p:cNvPr id="14" name="Freeform 113">
            <a:extLst>
              <a:ext uri="{FF2B5EF4-FFF2-40B4-BE49-F238E27FC236}">
                <a16:creationId xmlns="" xmlns:a16="http://schemas.microsoft.com/office/drawing/2014/main" id="{F95A4060-9DE4-4F42-8F2C-D926903559BD}"/>
              </a:ext>
            </a:extLst>
          </p:cNvPr>
          <p:cNvSpPr>
            <a:spLocks noChangeArrowheads="1"/>
          </p:cNvSpPr>
          <p:nvPr/>
        </p:nvSpPr>
        <p:spPr bwMode="auto">
          <a:xfrm>
            <a:off x="3253989" y="2397228"/>
            <a:ext cx="506044" cy="506046"/>
          </a:xfrm>
          <a:custGeom>
            <a:avLst/>
            <a:gdLst>
              <a:gd name="T0" fmla="*/ 682 w 683"/>
              <a:gd name="T1" fmla="*/ 0 h 683"/>
              <a:gd name="T2" fmla="*/ 0 w 683"/>
              <a:gd name="T3" fmla="*/ 682 h 683"/>
              <a:gd name="T4" fmla="*/ 682 w 683"/>
              <a:gd name="T5" fmla="*/ 682 h 683"/>
              <a:gd name="T6" fmla="*/ 682 w 683"/>
              <a:gd name="T7" fmla="*/ 0 h 683"/>
            </a:gdLst>
            <a:ahLst/>
            <a:cxnLst>
              <a:cxn ang="0">
                <a:pos x="T0" y="T1"/>
              </a:cxn>
              <a:cxn ang="0">
                <a:pos x="T2" y="T3"/>
              </a:cxn>
              <a:cxn ang="0">
                <a:pos x="T4" y="T5"/>
              </a:cxn>
              <a:cxn ang="0">
                <a:pos x="T6" y="T7"/>
              </a:cxn>
            </a:cxnLst>
            <a:rect l="0" t="0" r="r" b="b"/>
            <a:pathLst>
              <a:path w="683" h="683">
                <a:moveTo>
                  <a:pt x="682" y="0"/>
                </a:moveTo>
                <a:lnTo>
                  <a:pt x="0" y="682"/>
                </a:lnTo>
                <a:lnTo>
                  <a:pt x="682" y="682"/>
                </a:lnTo>
                <a:lnTo>
                  <a:pt x="682" y="0"/>
                </a:lnTo>
              </a:path>
            </a:pathLst>
          </a:custGeom>
          <a:solidFill>
            <a:schemeClr val="accent6">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5" name="TextBox 14">
            <a:extLst>
              <a:ext uri="{FF2B5EF4-FFF2-40B4-BE49-F238E27FC236}">
                <a16:creationId xmlns="" xmlns:a16="http://schemas.microsoft.com/office/drawing/2014/main" id="{E794306D-0A68-C847-888C-D0159A0D1F98}"/>
              </a:ext>
            </a:extLst>
          </p:cNvPr>
          <p:cNvSpPr txBox="1"/>
          <p:nvPr/>
        </p:nvSpPr>
        <p:spPr>
          <a:xfrm>
            <a:off x="4685212" y="306186"/>
            <a:ext cx="2821606" cy="553998"/>
          </a:xfrm>
          <a:prstGeom prst="rect">
            <a:avLst/>
          </a:prstGeom>
          <a:noFill/>
        </p:spPr>
        <p:txBody>
          <a:bodyPr wrap="none" rtlCol="0">
            <a:spAutoFit/>
          </a:bodyPr>
          <a:lstStyle/>
          <a:p>
            <a:pPr algn="ctr"/>
            <a:r>
              <a:rPr lang="en-US" sz="3000" b="1" dirty="0">
                <a:solidFill>
                  <a:schemeClr val="tx2"/>
                </a:solidFill>
                <a:latin typeface="Poppins" pitchFamily="2" charset="77"/>
                <a:cs typeface="Poppins" pitchFamily="2" charset="77"/>
              </a:rPr>
              <a:t>Solid State </a:t>
            </a:r>
            <a:r>
              <a:rPr lang="en-US" sz="3000" b="1" dirty="0" smtClean="0">
                <a:solidFill>
                  <a:schemeClr val="tx2"/>
                </a:solidFill>
                <a:latin typeface="Poppins" pitchFamily="2" charset="77"/>
                <a:cs typeface="Poppins" pitchFamily="2" charset="77"/>
              </a:rPr>
              <a:t>D</a:t>
            </a:r>
            <a:r>
              <a:rPr lang="id-ID" sz="3000" b="1" dirty="0" smtClean="0">
                <a:solidFill>
                  <a:schemeClr val="tx2"/>
                </a:solidFill>
                <a:latin typeface="Poppins" pitchFamily="2" charset="77"/>
                <a:cs typeface="Poppins" pitchFamily="2" charset="77"/>
              </a:rPr>
              <a:t>rive</a:t>
            </a:r>
            <a:endParaRPr lang="en-US" sz="3000" b="1" dirty="0">
              <a:solidFill>
                <a:schemeClr val="tx2"/>
              </a:solidFill>
              <a:latin typeface="Poppins" pitchFamily="2" charset="77"/>
              <a:cs typeface="Poppins" pitchFamily="2" charset="77"/>
            </a:endParaRPr>
          </a:p>
        </p:txBody>
      </p:sp>
      <p:sp>
        <p:nvSpPr>
          <p:cNvPr id="13" name="Freeform 112">
            <a:extLst>
              <a:ext uri="{FF2B5EF4-FFF2-40B4-BE49-F238E27FC236}">
                <a16:creationId xmlns="" xmlns:a16="http://schemas.microsoft.com/office/drawing/2014/main" id="{DB885C42-A517-674E-862F-2112E5309CEC}"/>
              </a:ext>
            </a:extLst>
          </p:cNvPr>
          <p:cNvSpPr>
            <a:spLocks noChangeArrowheads="1"/>
          </p:cNvSpPr>
          <p:nvPr/>
        </p:nvSpPr>
        <p:spPr bwMode="auto">
          <a:xfrm>
            <a:off x="2175495" y="3432171"/>
            <a:ext cx="1932764" cy="22853"/>
          </a:xfrm>
          <a:custGeom>
            <a:avLst/>
            <a:gdLst>
              <a:gd name="T0" fmla="*/ 2608 w 2609"/>
              <a:gd name="T1" fmla="*/ 28 h 29"/>
              <a:gd name="T2" fmla="*/ 0 w 2609"/>
              <a:gd name="T3" fmla="*/ 28 h 29"/>
              <a:gd name="T4" fmla="*/ 0 w 2609"/>
              <a:gd name="T5" fmla="*/ 0 h 29"/>
              <a:gd name="T6" fmla="*/ 2608 w 2609"/>
              <a:gd name="T7" fmla="*/ 0 h 29"/>
              <a:gd name="T8" fmla="*/ 2608 w 2609"/>
              <a:gd name="T9" fmla="*/ 28 h 29"/>
            </a:gdLst>
            <a:ahLst/>
            <a:cxnLst>
              <a:cxn ang="0">
                <a:pos x="T0" y="T1"/>
              </a:cxn>
              <a:cxn ang="0">
                <a:pos x="T2" y="T3"/>
              </a:cxn>
              <a:cxn ang="0">
                <a:pos x="T4" y="T5"/>
              </a:cxn>
              <a:cxn ang="0">
                <a:pos x="T6" y="T7"/>
              </a:cxn>
              <a:cxn ang="0">
                <a:pos x="T8" y="T9"/>
              </a:cxn>
            </a:cxnLst>
            <a:rect l="0" t="0" r="r" b="b"/>
            <a:pathLst>
              <a:path w="2609" h="29">
                <a:moveTo>
                  <a:pt x="2608" y="28"/>
                </a:moveTo>
                <a:lnTo>
                  <a:pt x="0" y="28"/>
                </a:lnTo>
                <a:lnTo>
                  <a:pt x="0" y="0"/>
                </a:lnTo>
                <a:lnTo>
                  <a:pt x="2608" y="0"/>
                </a:lnTo>
                <a:lnTo>
                  <a:pt x="2608" y="28"/>
                </a:ln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17" name="Subtitle 2">
            <a:extLst>
              <a:ext uri="{FF2B5EF4-FFF2-40B4-BE49-F238E27FC236}">
                <a16:creationId xmlns="" xmlns:a16="http://schemas.microsoft.com/office/drawing/2014/main" id="{E90701DC-6BE6-A94E-AF20-4F36DD1B2973}"/>
              </a:ext>
            </a:extLst>
          </p:cNvPr>
          <p:cNvSpPr txBox="1">
            <a:spLocks/>
          </p:cNvSpPr>
          <p:nvPr/>
        </p:nvSpPr>
        <p:spPr>
          <a:xfrm>
            <a:off x="2058988" y="3671079"/>
            <a:ext cx="2102615" cy="96949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spcBef>
                <a:spcPts val="0"/>
              </a:spcBef>
            </a:pPr>
            <a:r>
              <a:rPr lang="en-US" sz="1200" dirty="0">
                <a:latin typeface="Lato Light" panose="020F0502020204030203" pitchFamily="34" charset="0"/>
                <a:ea typeface="Open Sans Light" panose="020B0306030504020204" pitchFamily="34" charset="0"/>
                <a:cs typeface="Open Sans Light" panose="020B0306030504020204" pitchFamily="34" charset="0"/>
              </a:rPr>
              <a:t>Faster and more durable than HDD</a:t>
            </a:r>
          </a:p>
          <a:p>
            <a:pPr algn="r">
              <a:lnSpc>
                <a:spcPts val="1750"/>
              </a:lnSpc>
              <a:spcBef>
                <a:spcPts val="0"/>
              </a:spcBef>
            </a:pPr>
            <a:r>
              <a:rPr lang="en-US" sz="1200" dirty="0">
                <a:latin typeface="Lato Light" panose="020F0502020204030203" pitchFamily="34" charset="0"/>
                <a:ea typeface="Open Sans Light" panose="020B0306030504020204" pitchFamily="34" charset="0"/>
                <a:cs typeface="Open Sans Light" panose="020B0306030504020204" pitchFamily="34" charset="0"/>
              </a:rPr>
              <a:t>Uses less energy than HDD </a:t>
            </a:r>
          </a:p>
          <a:p>
            <a:pPr algn="r">
              <a:lnSpc>
                <a:spcPts val="1750"/>
              </a:lnSpc>
              <a:spcBef>
                <a:spcPts val="0"/>
              </a:spcBef>
            </a:pPr>
            <a:r>
              <a:rPr lang="en-US" sz="1200" dirty="0">
                <a:latin typeface="Lato Light" panose="020F0502020204030203" pitchFamily="34" charset="0"/>
                <a:ea typeface="Open Sans Light" panose="020B0306030504020204" pitchFamily="34" charset="0"/>
                <a:cs typeface="Open Sans Light" panose="020B0306030504020204" pitchFamily="34" charset="0"/>
              </a:rPr>
              <a:t>Makes less noise than HDD</a:t>
            </a:r>
          </a:p>
        </p:txBody>
      </p:sp>
      <p:sp>
        <p:nvSpPr>
          <p:cNvPr id="18" name="TextBox 17">
            <a:extLst>
              <a:ext uri="{FF2B5EF4-FFF2-40B4-BE49-F238E27FC236}">
                <a16:creationId xmlns="" xmlns:a16="http://schemas.microsoft.com/office/drawing/2014/main" id="{AE4AA449-44A2-1344-AC56-7D89737333A4}"/>
              </a:ext>
            </a:extLst>
          </p:cNvPr>
          <p:cNvSpPr txBox="1"/>
          <p:nvPr/>
        </p:nvSpPr>
        <p:spPr>
          <a:xfrm>
            <a:off x="2423629" y="2985590"/>
            <a:ext cx="1737975" cy="338554"/>
          </a:xfrm>
          <a:prstGeom prst="rect">
            <a:avLst/>
          </a:prstGeom>
          <a:noFill/>
        </p:spPr>
        <p:txBody>
          <a:bodyPr wrap="none" rtlCol="0" anchor="b" anchorCtr="0">
            <a:spAutoFit/>
          </a:bodyPr>
          <a:lstStyle/>
          <a:p>
            <a:pPr algn="r"/>
            <a:r>
              <a:rPr lang="en-US" sz="1600" b="1" dirty="0">
                <a:solidFill>
                  <a:schemeClr val="tx2"/>
                </a:solidFill>
                <a:latin typeface="Poppins" pitchFamily="2" charset="77"/>
                <a:ea typeface="League Spartan" charset="0"/>
                <a:cs typeface="Poppins" pitchFamily="2" charset="77"/>
              </a:rPr>
              <a:t>Solid-State </a:t>
            </a:r>
            <a:r>
              <a:rPr lang="en-US" sz="1600" b="1" dirty="0" smtClean="0">
                <a:solidFill>
                  <a:schemeClr val="tx2"/>
                </a:solidFill>
                <a:latin typeface="Poppins" pitchFamily="2" charset="77"/>
                <a:ea typeface="League Spartan" charset="0"/>
                <a:cs typeface="Poppins" pitchFamily="2" charset="77"/>
              </a:rPr>
              <a:t>Drives</a:t>
            </a:r>
            <a:endParaRPr lang="en-US" sz="1600" b="1" dirty="0">
              <a:solidFill>
                <a:schemeClr val="tx2"/>
              </a:solidFill>
              <a:latin typeface="Poppins" pitchFamily="2" charset="77"/>
              <a:ea typeface="League Spartan" charset="0"/>
              <a:cs typeface="Poppins" pitchFamily="2" charset="77"/>
            </a:endParaRPr>
          </a:p>
        </p:txBody>
      </p:sp>
      <p:sp>
        <p:nvSpPr>
          <p:cNvPr id="21" name="Freeform 112">
            <a:extLst>
              <a:ext uri="{FF2B5EF4-FFF2-40B4-BE49-F238E27FC236}">
                <a16:creationId xmlns="" xmlns:a16="http://schemas.microsoft.com/office/drawing/2014/main" id="{D9F48D0F-ECC4-6847-B2C2-4A1EF6496EB6}"/>
              </a:ext>
            </a:extLst>
          </p:cNvPr>
          <p:cNvSpPr>
            <a:spLocks noChangeArrowheads="1"/>
          </p:cNvSpPr>
          <p:nvPr/>
        </p:nvSpPr>
        <p:spPr bwMode="auto">
          <a:xfrm>
            <a:off x="5678433" y="3432171"/>
            <a:ext cx="1932764" cy="22853"/>
          </a:xfrm>
          <a:custGeom>
            <a:avLst/>
            <a:gdLst>
              <a:gd name="T0" fmla="*/ 2608 w 2609"/>
              <a:gd name="T1" fmla="*/ 28 h 29"/>
              <a:gd name="T2" fmla="*/ 0 w 2609"/>
              <a:gd name="T3" fmla="*/ 28 h 29"/>
              <a:gd name="T4" fmla="*/ 0 w 2609"/>
              <a:gd name="T5" fmla="*/ 0 h 29"/>
              <a:gd name="T6" fmla="*/ 2608 w 2609"/>
              <a:gd name="T7" fmla="*/ 0 h 29"/>
              <a:gd name="T8" fmla="*/ 2608 w 2609"/>
              <a:gd name="T9" fmla="*/ 28 h 29"/>
            </a:gdLst>
            <a:ahLst/>
            <a:cxnLst>
              <a:cxn ang="0">
                <a:pos x="T0" y="T1"/>
              </a:cxn>
              <a:cxn ang="0">
                <a:pos x="T2" y="T3"/>
              </a:cxn>
              <a:cxn ang="0">
                <a:pos x="T4" y="T5"/>
              </a:cxn>
              <a:cxn ang="0">
                <a:pos x="T6" y="T7"/>
              </a:cxn>
              <a:cxn ang="0">
                <a:pos x="T8" y="T9"/>
              </a:cxn>
            </a:cxnLst>
            <a:rect l="0" t="0" r="r" b="b"/>
            <a:pathLst>
              <a:path w="2609" h="29">
                <a:moveTo>
                  <a:pt x="2608" y="28"/>
                </a:moveTo>
                <a:lnTo>
                  <a:pt x="0" y="28"/>
                </a:lnTo>
                <a:lnTo>
                  <a:pt x="0" y="0"/>
                </a:lnTo>
                <a:lnTo>
                  <a:pt x="2608" y="0"/>
                </a:lnTo>
                <a:lnTo>
                  <a:pt x="2608" y="28"/>
                </a:ln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22" name="Subtitle 2">
            <a:extLst>
              <a:ext uri="{FF2B5EF4-FFF2-40B4-BE49-F238E27FC236}">
                <a16:creationId xmlns="" xmlns:a16="http://schemas.microsoft.com/office/drawing/2014/main" id="{4053F2AC-0AD5-8446-87A5-8B1474A37615}"/>
              </a:ext>
            </a:extLst>
          </p:cNvPr>
          <p:cNvSpPr txBox="1">
            <a:spLocks/>
          </p:cNvSpPr>
          <p:nvPr/>
        </p:nvSpPr>
        <p:spPr>
          <a:xfrm>
            <a:off x="5561926" y="3671079"/>
            <a:ext cx="2102615" cy="120032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spcBef>
                <a:spcPts val="0"/>
              </a:spcBef>
            </a:pPr>
            <a:r>
              <a:rPr lang="en-US" sz="1200" dirty="0">
                <a:latin typeface="Lato Light" panose="020F0502020204030203" pitchFamily="34" charset="0"/>
                <a:ea typeface="Open Sans Light" panose="020B0306030504020204" pitchFamily="34" charset="0"/>
                <a:cs typeface="Open Sans Light" panose="020B0306030504020204" pitchFamily="34" charset="0"/>
              </a:rPr>
              <a:t>So small and compact which make them convenient to carry around thus it has been mostly used to transfer data between computers</a:t>
            </a:r>
          </a:p>
        </p:txBody>
      </p:sp>
      <p:sp>
        <p:nvSpPr>
          <p:cNvPr id="23" name="TextBox 22">
            <a:extLst>
              <a:ext uri="{FF2B5EF4-FFF2-40B4-BE49-F238E27FC236}">
                <a16:creationId xmlns="" xmlns:a16="http://schemas.microsoft.com/office/drawing/2014/main" id="{A31381F7-C156-9B47-9E2D-9FB793090AF3}"/>
              </a:ext>
            </a:extLst>
          </p:cNvPr>
          <p:cNvSpPr txBox="1"/>
          <p:nvPr/>
        </p:nvSpPr>
        <p:spPr>
          <a:xfrm>
            <a:off x="6344950" y="2985590"/>
            <a:ext cx="1319592" cy="338554"/>
          </a:xfrm>
          <a:prstGeom prst="rect">
            <a:avLst/>
          </a:prstGeom>
          <a:noFill/>
        </p:spPr>
        <p:txBody>
          <a:bodyPr wrap="none" rtlCol="0" anchor="b" anchorCtr="0">
            <a:spAutoFit/>
          </a:bodyPr>
          <a:lstStyle/>
          <a:p>
            <a:pPr algn="r"/>
            <a:r>
              <a:rPr lang="en-US" sz="1600" b="1" dirty="0">
                <a:solidFill>
                  <a:schemeClr val="tx2"/>
                </a:solidFill>
                <a:latin typeface="Poppins" pitchFamily="2" charset="77"/>
                <a:ea typeface="League Spartan" charset="0"/>
                <a:cs typeface="Poppins" pitchFamily="2" charset="77"/>
              </a:rPr>
              <a:t>USB Drivers</a:t>
            </a:r>
          </a:p>
        </p:txBody>
      </p:sp>
      <p:sp>
        <p:nvSpPr>
          <p:cNvPr id="25" name="Freeform 112">
            <a:extLst>
              <a:ext uri="{FF2B5EF4-FFF2-40B4-BE49-F238E27FC236}">
                <a16:creationId xmlns="" xmlns:a16="http://schemas.microsoft.com/office/drawing/2014/main" id="{B48D036D-50FE-6A48-9B87-82B1ED6985A5}"/>
              </a:ext>
            </a:extLst>
          </p:cNvPr>
          <p:cNvSpPr>
            <a:spLocks noChangeArrowheads="1"/>
          </p:cNvSpPr>
          <p:nvPr/>
        </p:nvSpPr>
        <p:spPr bwMode="auto">
          <a:xfrm>
            <a:off x="9181372" y="3432171"/>
            <a:ext cx="1932764" cy="22853"/>
          </a:xfrm>
          <a:custGeom>
            <a:avLst/>
            <a:gdLst>
              <a:gd name="T0" fmla="*/ 2608 w 2609"/>
              <a:gd name="T1" fmla="*/ 28 h 29"/>
              <a:gd name="T2" fmla="*/ 0 w 2609"/>
              <a:gd name="T3" fmla="*/ 28 h 29"/>
              <a:gd name="T4" fmla="*/ 0 w 2609"/>
              <a:gd name="T5" fmla="*/ 0 h 29"/>
              <a:gd name="T6" fmla="*/ 2608 w 2609"/>
              <a:gd name="T7" fmla="*/ 0 h 29"/>
              <a:gd name="T8" fmla="*/ 2608 w 2609"/>
              <a:gd name="T9" fmla="*/ 28 h 29"/>
            </a:gdLst>
            <a:ahLst/>
            <a:cxnLst>
              <a:cxn ang="0">
                <a:pos x="T0" y="T1"/>
              </a:cxn>
              <a:cxn ang="0">
                <a:pos x="T2" y="T3"/>
              </a:cxn>
              <a:cxn ang="0">
                <a:pos x="T4" y="T5"/>
              </a:cxn>
              <a:cxn ang="0">
                <a:pos x="T6" y="T7"/>
              </a:cxn>
              <a:cxn ang="0">
                <a:pos x="T8" y="T9"/>
              </a:cxn>
            </a:cxnLst>
            <a:rect l="0" t="0" r="r" b="b"/>
            <a:pathLst>
              <a:path w="2609" h="29">
                <a:moveTo>
                  <a:pt x="2608" y="28"/>
                </a:moveTo>
                <a:lnTo>
                  <a:pt x="0" y="28"/>
                </a:lnTo>
                <a:lnTo>
                  <a:pt x="0" y="0"/>
                </a:lnTo>
                <a:lnTo>
                  <a:pt x="2608" y="0"/>
                </a:lnTo>
                <a:lnTo>
                  <a:pt x="2608" y="28"/>
                </a:ln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26" name="Subtitle 2">
            <a:extLst>
              <a:ext uri="{FF2B5EF4-FFF2-40B4-BE49-F238E27FC236}">
                <a16:creationId xmlns="" xmlns:a16="http://schemas.microsoft.com/office/drawing/2014/main" id="{0A908306-8F4F-BD4D-B0A9-D69C7336E865}"/>
              </a:ext>
            </a:extLst>
          </p:cNvPr>
          <p:cNvSpPr txBox="1">
            <a:spLocks/>
          </p:cNvSpPr>
          <p:nvPr/>
        </p:nvSpPr>
        <p:spPr>
          <a:xfrm>
            <a:off x="9064865" y="3671079"/>
            <a:ext cx="2102615" cy="120032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spcBef>
                <a:spcPts val="0"/>
              </a:spcBef>
            </a:pPr>
            <a:r>
              <a:rPr lang="en-US" sz="1200" dirty="0">
                <a:latin typeface="Lato Light" panose="020F0502020204030203" pitchFamily="34" charset="0"/>
                <a:ea typeface="Open Sans Light" panose="020B0306030504020204" pitchFamily="34" charset="0"/>
                <a:cs typeface="Open Sans Light" panose="020B0306030504020204" pitchFamily="34" charset="0"/>
              </a:rPr>
              <a:t>Widely used by different computers </a:t>
            </a:r>
          </a:p>
          <a:p>
            <a:pPr algn="r">
              <a:lnSpc>
                <a:spcPts val="1750"/>
              </a:lnSpc>
              <a:spcBef>
                <a:spcPts val="0"/>
              </a:spcBef>
            </a:pPr>
            <a:r>
              <a:rPr lang="en-US" sz="1200" dirty="0">
                <a:latin typeface="Lato Light" panose="020F0502020204030203" pitchFamily="34" charset="0"/>
                <a:ea typeface="Open Sans Light" panose="020B0306030504020204" pitchFamily="34" charset="0"/>
                <a:cs typeface="Open Sans Light" panose="020B0306030504020204" pitchFamily="34" charset="0"/>
              </a:rPr>
              <a:t>Digital Cameras, Personal PCs, Mobile Phones and much more</a:t>
            </a:r>
          </a:p>
          <a:p>
            <a:pPr algn="r">
              <a:lnSpc>
                <a:spcPts val="1750"/>
              </a:lnSpc>
              <a:spcBef>
                <a:spcPts val="0"/>
              </a:spcBef>
            </a:pPr>
            <a:r>
              <a:rPr lang="en-US" sz="1200" dirty="0">
                <a:latin typeface="Lato Light" panose="020F0502020204030203" pitchFamily="34" charset="0"/>
                <a:ea typeface="Open Sans Light" panose="020B0306030504020204" pitchFamily="34" charset="0"/>
                <a:cs typeface="Open Sans Light" panose="020B0306030504020204" pitchFamily="34" charset="0"/>
              </a:rPr>
              <a:t>Small and compact.</a:t>
            </a:r>
          </a:p>
        </p:txBody>
      </p:sp>
      <p:sp>
        <p:nvSpPr>
          <p:cNvPr id="27" name="TextBox 26">
            <a:extLst>
              <a:ext uri="{FF2B5EF4-FFF2-40B4-BE49-F238E27FC236}">
                <a16:creationId xmlns="" xmlns:a16="http://schemas.microsoft.com/office/drawing/2014/main" id="{FF3E6585-8D49-7E47-8F8F-8B62B185FDDC}"/>
              </a:ext>
            </a:extLst>
          </p:cNvPr>
          <p:cNvSpPr txBox="1"/>
          <p:nvPr/>
        </p:nvSpPr>
        <p:spPr>
          <a:xfrm>
            <a:off x="9031960" y="2985590"/>
            <a:ext cx="2135521" cy="338554"/>
          </a:xfrm>
          <a:prstGeom prst="rect">
            <a:avLst/>
          </a:prstGeom>
          <a:noFill/>
        </p:spPr>
        <p:txBody>
          <a:bodyPr wrap="none" rtlCol="0" anchor="b" anchorCtr="0">
            <a:spAutoFit/>
          </a:bodyPr>
          <a:lstStyle/>
          <a:p>
            <a:pPr algn="r"/>
            <a:r>
              <a:rPr lang="en-US" sz="1600" b="1" dirty="0">
                <a:solidFill>
                  <a:schemeClr val="tx2"/>
                </a:solidFill>
                <a:latin typeface="Poppins" pitchFamily="2" charset="77"/>
                <a:ea typeface="League Spartan" charset="0"/>
                <a:cs typeface="Poppins" pitchFamily="2" charset="77"/>
              </a:rPr>
              <a:t>Flash Memory Cards</a:t>
            </a:r>
          </a:p>
        </p:txBody>
      </p:sp>
      <p:sp>
        <p:nvSpPr>
          <p:cNvPr id="2" name="TextBox 1"/>
          <p:cNvSpPr txBox="1"/>
          <p:nvPr/>
        </p:nvSpPr>
        <p:spPr>
          <a:xfrm>
            <a:off x="313814" y="1184600"/>
            <a:ext cx="5175006" cy="369332"/>
          </a:xfrm>
          <a:prstGeom prst="rect">
            <a:avLst/>
          </a:prstGeom>
          <a:noFill/>
        </p:spPr>
        <p:txBody>
          <a:bodyPr wrap="none" rtlCol="0">
            <a:spAutoFit/>
          </a:bodyPr>
          <a:lstStyle/>
          <a:p>
            <a:r>
              <a:rPr lang="en-US" dirty="0"/>
              <a:t> - Solid state </a:t>
            </a:r>
            <a:r>
              <a:rPr lang="en-US" dirty="0" smtClean="0"/>
              <a:t>d</a:t>
            </a:r>
            <a:r>
              <a:rPr lang="id-ID" dirty="0" smtClean="0"/>
              <a:t>rives</a:t>
            </a:r>
            <a:r>
              <a:rPr lang="en-US" dirty="0" smtClean="0"/>
              <a:t> </a:t>
            </a:r>
            <a:r>
              <a:rPr lang="en-US" dirty="0"/>
              <a:t>are devices without </a:t>
            </a:r>
            <a:r>
              <a:rPr lang="en-US" dirty="0" smtClean="0"/>
              <a:t>moving </a:t>
            </a:r>
            <a:r>
              <a:rPr lang="en-US" dirty="0"/>
              <a:t>parts.</a:t>
            </a:r>
          </a:p>
        </p:txBody>
      </p:sp>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19794" y="761562"/>
            <a:ext cx="2170199" cy="1339863"/>
          </a:xfrm>
          <a:prstGeom prst="rect">
            <a:avLst/>
          </a:prstGeom>
        </p:spPr>
      </p:pic>
      <p:sp>
        <p:nvSpPr>
          <p:cNvPr id="28" name="TextBox 27"/>
          <p:cNvSpPr txBox="1"/>
          <p:nvPr/>
        </p:nvSpPr>
        <p:spPr>
          <a:xfrm>
            <a:off x="9031960" y="139840"/>
            <a:ext cx="2945871" cy="646331"/>
          </a:xfrm>
          <a:prstGeom prst="rect">
            <a:avLst/>
          </a:prstGeom>
          <a:noFill/>
        </p:spPr>
        <p:txBody>
          <a:bodyPr wrap="none" rtlCol="0">
            <a:spAutoFit/>
          </a:bodyPr>
          <a:lstStyle/>
          <a:p>
            <a:r>
              <a:rPr lang="en-US" dirty="0" smtClean="0"/>
              <a:t>When you buy a new USB</a:t>
            </a:r>
          </a:p>
          <a:p>
            <a:r>
              <a:rPr lang="en-US" dirty="0" smtClean="0"/>
              <a:t>All of your family and friends:</a:t>
            </a:r>
            <a:endParaRPr lang="en-US" dirty="0"/>
          </a:p>
        </p:txBody>
      </p:sp>
      <p:sp>
        <p:nvSpPr>
          <p:cNvPr id="29" name="TextBox 28"/>
          <p:cNvSpPr txBox="1"/>
          <p:nvPr/>
        </p:nvSpPr>
        <p:spPr>
          <a:xfrm>
            <a:off x="10019826" y="1648327"/>
            <a:ext cx="970137" cy="369332"/>
          </a:xfrm>
          <a:prstGeom prst="rect">
            <a:avLst/>
          </a:prstGeom>
          <a:noFill/>
        </p:spPr>
        <p:txBody>
          <a:bodyPr wrap="none" rtlCol="0">
            <a:spAutoFit/>
          </a:bodyPr>
          <a:lstStyle/>
          <a:p>
            <a:r>
              <a:rPr lang="en-US" dirty="0" smtClean="0">
                <a:solidFill>
                  <a:schemeClr val="bg1"/>
                </a:solidFill>
              </a:rPr>
              <a:t>Our USB</a:t>
            </a:r>
            <a:endParaRPr lang="en-US" dirty="0">
              <a:solidFill>
                <a:schemeClr val="bg1"/>
              </a:solidFill>
            </a:endParaRPr>
          </a:p>
        </p:txBody>
      </p:sp>
    </p:spTree>
    <p:extLst>
      <p:ext uri="{BB962C8B-B14F-4D97-AF65-F5344CB8AC3E}">
        <p14:creationId xmlns:p14="http://schemas.microsoft.com/office/powerpoint/2010/main" val="336960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345">
            <a:extLst>
              <a:ext uri="{FF2B5EF4-FFF2-40B4-BE49-F238E27FC236}">
                <a16:creationId xmlns="" xmlns:a16="http://schemas.microsoft.com/office/drawing/2014/main" id="{504075CA-DD1E-AE49-A8BC-8770CEB8DDE4}"/>
              </a:ext>
            </a:extLst>
          </p:cNvPr>
          <p:cNvSpPr/>
          <p:nvPr/>
        </p:nvSpPr>
        <p:spPr>
          <a:xfrm>
            <a:off x="2078781" y="3232556"/>
            <a:ext cx="8034438" cy="3244445"/>
          </a:xfrm>
          <a:custGeom>
            <a:avLst/>
            <a:gdLst/>
            <a:ahLst/>
            <a:cxnLst>
              <a:cxn ang="0">
                <a:pos x="wd2" y="hd2"/>
              </a:cxn>
              <a:cxn ang="5400000">
                <a:pos x="wd2" y="hd2"/>
              </a:cxn>
              <a:cxn ang="10800000">
                <a:pos x="wd2" y="hd2"/>
              </a:cxn>
              <a:cxn ang="16200000">
                <a:pos x="wd2" y="hd2"/>
              </a:cxn>
            </a:cxnLst>
            <a:rect l="0" t="0" r="r" b="b"/>
            <a:pathLst>
              <a:path w="21600" h="21600" extrusionOk="0">
                <a:moveTo>
                  <a:pt x="0" y="12797"/>
                </a:moveTo>
                <a:lnTo>
                  <a:pt x="21600" y="0"/>
                </a:lnTo>
                <a:lnTo>
                  <a:pt x="21600" y="8803"/>
                </a:lnTo>
                <a:lnTo>
                  <a:pt x="0" y="21600"/>
                </a:lnTo>
                <a:lnTo>
                  <a:pt x="0" y="12797"/>
                </a:lnTo>
                <a:close/>
              </a:path>
            </a:pathLst>
          </a:custGeom>
          <a:solidFill>
            <a:schemeClr val="bg1">
              <a:lumMod val="8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346">
            <a:extLst>
              <a:ext uri="{FF2B5EF4-FFF2-40B4-BE49-F238E27FC236}">
                <a16:creationId xmlns="" xmlns:a16="http://schemas.microsoft.com/office/drawing/2014/main" id="{B06AC43B-B679-8245-9F0B-15492655BB00}"/>
              </a:ext>
            </a:extLst>
          </p:cNvPr>
          <p:cNvSpPr/>
          <p:nvPr/>
        </p:nvSpPr>
        <p:spPr>
          <a:xfrm>
            <a:off x="2078783" y="1289957"/>
            <a:ext cx="8034437" cy="3244445"/>
          </a:xfrm>
          <a:custGeom>
            <a:avLst/>
            <a:gdLst/>
            <a:ahLst/>
            <a:cxnLst>
              <a:cxn ang="0">
                <a:pos x="wd2" y="hd2"/>
              </a:cxn>
              <a:cxn ang="5400000">
                <a:pos x="wd2" y="hd2"/>
              </a:cxn>
              <a:cxn ang="10800000">
                <a:pos x="wd2" y="hd2"/>
              </a:cxn>
              <a:cxn ang="16200000">
                <a:pos x="wd2" y="hd2"/>
              </a:cxn>
            </a:cxnLst>
            <a:rect l="0" t="0" r="r" b="b"/>
            <a:pathLst>
              <a:path w="21600" h="21600" extrusionOk="0">
                <a:moveTo>
                  <a:pt x="0" y="12797"/>
                </a:moveTo>
                <a:lnTo>
                  <a:pt x="21600" y="0"/>
                </a:lnTo>
                <a:lnTo>
                  <a:pt x="21600" y="8803"/>
                </a:lnTo>
                <a:lnTo>
                  <a:pt x="0" y="21600"/>
                </a:lnTo>
                <a:lnTo>
                  <a:pt x="0" y="12797"/>
                </a:lnTo>
                <a:close/>
              </a:path>
            </a:pathLst>
          </a:custGeom>
          <a:solidFill>
            <a:schemeClr val="bg1">
              <a:lumMod val="8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348">
            <a:extLst>
              <a:ext uri="{FF2B5EF4-FFF2-40B4-BE49-F238E27FC236}">
                <a16:creationId xmlns="" xmlns:a16="http://schemas.microsoft.com/office/drawing/2014/main" id="{68792B54-0C76-B849-BBAB-A11DE80543ED}"/>
              </a:ext>
            </a:extLst>
          </p:cNvPr>
          <p:cNvSpPr/>
          <p:nvPr/>
        </p:nvSpPr>
        <p:spPr>
          <a:xfrm>
            <a:off x="2078782" y="1289957"/>
            <a:ext cx="8034438" cy="1322188"/>
          </a:xfrm>
          <a:prstGeom prst="rect">
            <a:avLst/>
          </a:pr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352">
            <a:extLst>
              <a:ext uri="{FF2B5EF4-FFF2-40B4-BE49-F238E27FC236}">
                <a16:creationId xmlns="" xmlns:a16="http://schemas.microsoft.com/office/drawing/2014/main" id="{7D103BAD-5E4F-9C43-B8CE-D54436E1DB26}"/>
              </a:ext>
            </a:extLst>
          </p:cNvPr>
          <p:cNvSpPr/>
          <p:nvPr/>
        </p:nvSpPr>
        <p:spPr>
          <a:xfrm>
            <a:off x="2078782" y="5154813"/>
            <a:ext cx="8034438" cy="1322188"/>
          </a:xfrm>
          <a:prstGeom prst="rect">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8" name="Shape 356">
            <a:extLst>
              <a:ext uri="{FF2B5EF4-FFF2-40B4-BE49-F238E27FC236}">
                <a16:creationId xmlns="" xmlns:a16="http://schemas.microsoft.com/office/drawing/2014/main" id="{37ECB24C-4210-A946-BF2B-BC54048A0800}"/>
              </a:ext>
            </a:extLst>
          </p:cNvPr>
          <p:cNvSpPr/>
          <p:nvPr/>
        </p:nvSpPr>
        <p:spPr>
          <a:xfrm>
            <a:off x="2078782" y="3222385"/>
            <a:ext cx="8034438" cy="1322188"/>
          </a:xfrm>
          <a:prstGeom prst="rect">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TextBox 18">
            <a:extLst>
              <a:ext uri="{FF2B5EF4-FFF2-40B4-BE49-F238E27FC236}">
                <a16:creationId xmlns="" xmlns:a16="http://schemas.microsoft.com/office/drawing/2014/main" id="{4DD12AB6-6A12-9F4E-B333-A1D5FBD67B86}"/>
              </a:ext>
            </a:extLst>
          </p:cNvPr>
          <p:cNvSpPr txBox="1"/>
          <p:nvPr/>
        </p:nvSpPr>
        <p:spPr>
          <a:xfrm>
            <a:off x="3484554" y="291270"/>
            <a:ext cx="5222905"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Performance Enhancements</a:t>
            </a:r>
            <a:endParaRPr lang="en-US" sz="3000" b="1" dirty="0">
              <a:solidFill>
                <a:schemeClr val="tx2"/>
              </a:solidFill>
              <a:latin typeface="Poppins" pitchFamily="2" charset="77"/>
              <a:cs typeface="Poppins" pitchFamily="2" charset="77"/>
            </a:endParaRPr>
          </a:p>
        </p:txBody>
      </p:sp>
      <p:sp>
        <p:nvSpPr>
          <p:cNvPr id="21" name="TextBox 20">
            <a:extLst>
              <a:ext uri="{FF2B5EF4-FFF2-40B4-BE49-F238E27FC236}">
                <a16:creationId xmlns="" xmlns:a16="http://schemas.microsoft.com/office/drawing/2014/main" id="{380B41FF-9FAB-9E48-BAB8-88C15E35D4D9}"/>
              </a:ext>
            </a:extLst>
          </p:cNvPr>
          <p:cNvSpPr txBox="1"/>
          <p:nvPr/>
        </p:nvSpPr>
        <p:spPr>
          <a:xfrm>
            <a:off x="2318100" y="1489339"/>
            <a:ext cx="979755" cy="923330"/>
          </a:xfrm>
          <a:prstGeom prst="rect">
            <a:avLst/>
          </a:prstGeom>
          <a:noFill/>
        </p:spPr>
        <p:txBody>
          <a:bodyPr wrap="none" rtlCol="0" anchor="ctr">
            <a:spAutoFit/>
          </a:bodyPr>
          <a:lstStyle/>
          <a:p>
            <a:pPr algn="ctr"/>
            <a:r>
              <a:rPr lang="en-US" sz="5400" b="1" dirty="0">
                <a:solidFill>
                  <a:schemeClr val="bg1"/>
                </a:solidFill>
                <a:latin typeface="Poppins" pitchFamily="2" charset="77"/>
                <a:cs typeface="Poppins" pitchFamily="2" charset="77"/>
              </a:rPr>
              <a:t>01</a:t>
            </a:r>
            <a:endParaRPr lang="en-US" sz="4800" b="1" dirty="0">
              <a:solidFill>
                <a:schemeClr val="bg1"/>
              </a:solidFill>
              <a:latin typeface="Poppins" pitchFamily="2" charset="77"/>
              <a:cs typeface="Poppins" pitchFamily="2" charset="77"/>
            </a:endParaRPr>
          </a:p>
        </p:txBody>
      </p:sp>
      <p:sp>
        <p:nvSpPr>
          <p:cNvPr id="22" name="TextBox 21">
            <a:extLst>
              <a:ext uri="{FF2B5EF4-FFF2-40B4-BE49-F238E27FC236}">
                <a16:creationId xmlns="" xmlns:a16="http://schemas.microsoft.com/office/drawing/2014/main" id="{7C030853-B438-DF4E-A0AB-C7E63EFDDC33}"/>
              </a:ext>
            </a:extLst>
          </p:cNvPr>
          <p:cNvSpPr txBox="1"/>
          <p:nvPr/>
        </p:nvSpPr>
        <p:spPr>
          <a:xfrm>
            <a:off x="2318100" y="3421814"/>
            <a:ext cx="979755" cy="923330"/>
          </a:xfrm>
          <a:prstGeom prst="rect">
            <a:avLst/>
          </a:prstGeom>
          <a:noFill/>
        </p:spPr>
        <p:txBody>
          <a:bodyPr wrap="none" rtlCol="0" anchor="ctr">
            <a:spAutoFit/>
          </a:bodyPr>
          <a:lstStyle/>
          <a:p>
            <a:pPr algn="ctr"/>
            <a:r>
              <a:rPr lang="en-US" sz="5400" b="1" dirty="0">
                <a:solidFill>
                  <a:schemeClr val="bg1"/>
                </a:solidFill>
                <a:latin typeface="Poppins" pitchFamily="2" charset="77"/>
                <a:cs typeface="Poppins" pitchFamily="2" charset="77"/>
              </a:rPr>
              <a:t>02</a:t>
            </a:r>
            <a:endParaRPr lang="en-US" sz="4800" b="1" dirty="0">
              <a:solidFill>
                <a:schemeClr val="bg1"/>
              </a:solidFill>
              <a:latin typeface="Poppins" pitchFamily="2" charset="77"/>
              <a:cs typeface="Poppins" pitchFamily="2" charset="77"/>
            </a:endParaRPr>
          </a:p>
        </p:txBody>
      </p:sp>
      <p:sp>
        <p:nvSpPr>
          <p:cNvPr id="23" name="TextBox 22">
            <a:extLst>
              <a:ext uri="{FF2B5EF4-FFF2-40B4-BE49-F238E27FC236}">
                <a16:creationId xmlns="" xmlns:a16="http://schemas.microsoft.com/office/drawing/2014/main" id="{5EC1CD80-331D-2546-9EA6-07C0E714539F}"/>
              </a:ext>
            </a:extLst>
          </p:cNvPr>
          <p:cNvSpPr txBox="1"/>
          <p:nvPr/>
        </p:nvSpPr>
        <p:spPr>
          <a:xfrm>
            <a:off x="2318100" y="5354242"/>
            <a:ext cx="979755" cy="923330"/>
          </a:xfrm>
          <a:prstGeom prst="rect">
            <a:avLst/>
          </a:prstGeom>
          <a:noFill/>
        </p:spPr>
        <p:txBody>
          <a:bodyPr wrap="none" rtlCol="0" anchor="ctr">
            <a:spAutoFit/>
          </a:bodyPr>
          <a:lstStyle/>
          <a:p>
            <a:pPr algn="ctr"/>
            <a:r>
              <a:rPr lang="en-US" sz="5400" b="1" dirty="0">
                <a:solidFill>
                  <a:schemeClr val="bg1"/>
                </a:solidFill>
                <a:latin typeface="Poppins" pitchFamily="2" charset="77"/>
                <a:cs typeface="Poppins" pitchFamily="2" charset="77"/>
              </a:rPr>
              <a:t>03</a:t>
            </a:r>
            <a:endParaRPr lang="en-US" sz="4800" b="1" dirty="0">
              <a:solidFill>
                <a:schemeClr val="bg1"/>
              </a:solidFill>
              <a:latin typeface="Poppins" pitchFamily="2" charset="77"/>
              <a:cs typeface="Poppins" pitchFamily="2" charset="77"/>
            </a:endParaRPr>
          </a:p>
        </p:txBody>
      </p:sp>
      <p:sp>
        <p:nvSpPr>
          <p:cNvPr id="24" name="TextBox 23">
            <a:extLst>
              <a:ext uri="{FF2B5EF4-FFF2-40B4-BE49-F238E27FC236}">
                <a16:creationId xmlns="" xmlns:a16="http://schemas.microsoft.com/office/drawing/2014/main" id="{F230E5E0-7FD6-9A41-B38C-A971AA0C1BFB}"/>
              </a:ext>
            </a:extLst>
          </p:cNvPr>
          <p:cNvSpPr txBox="1"/>
          <p:nvPr/>
        </p:nvSpPr>
        <p:spPr>
          <a:xfrm>
            <a:off x="3627064" y="1327756"/>
            <a:ext cx="6119719" cy="1246495"/>
          </a:xfrm>
          <a:prstGeom prst="rect">
            <a:avLst/>
          </a:prstGeom>
          <a:noFill/>
        </p:spPr>
        <p:txBody>
          <a:bodyPr wrap="square" rtlCol="0" anchor="ctr">
            <a:spAutoFit/>
          </a:bodyPr>
          <a:lstStyle/>
          <a:p>
            <a:pPr algn="just">
              <a:lnSpc>
                <a:spcPts val="1750"/>
              </a:lnSpc>
            </a:pPr>
            <a:r>
              <a:rPr lang="en-US" sz="2000" dirty="0" smtClean="0">
                <a:solidFill>
                  <a:schemeClr val="bg1"/>
                </a:solidFill>
                <a:latin typeface="Lato Light" panose="020F0502020204030203" pitchFamily="34" charset="0"/>
                <a:ea typeface="Lato Light" panose="020F0502020204030203" pitchFamily="34" charset="0"/>
                <a:cs typeface="Lato Light" panose="020F0502020204030203" pitchFamily="34" charset="0"/>
              </a:rPr>
              <a:t>Disk Caching </a:t>
            </a:r>
          </a:p>
          <a:p>
            <a:pPr algn="just">
              <a:lnSpc>
                <a:spcPts val="1750"/>
              </a:lnSpc>
            </a:pPr>
            <a:r>
              <a:rPr lang="en-US" sz="1400" dirty="0">
                <a:solidFill>
                  <a:schemeClr val="bg1">
                    <a:lumMod val="95000"/>
                  </a:schemeClr>
                </a:solidFill>
                <a:latin typeface="Lato Light" panose="020F0502020204030203"/>
              </a:rPr>
              <a:t>D</a:t>
            </a:r>
            <a:r>
              <a:rPr lang="en-US" sz="1400" dirty="0" smtClean="0">
                <a:solidFill>
                  <a:schemeClr val="bg1">
                    <a:lumMod val="95000"/>
                  </a:schemeClr>
                </a:solidFill>
                <a:latin typeface="Lato Light" panose="020F0502020204030203"/>
              </a:rPr>
              <a:t>isk </a:t>
            </a:r>
            <a:r>
              <a:rPr lang="en-US" sz="1400" dirty="0">
                <a:solidFill>
                  <a:schemeClr val="bg1">
                    <a:lumMod val="95000"/>
                  </a:schemeClr>
                </a:solidFill>
                <a:latin typeface="Lato Light" panose="020F0502020204030203"/>
              </a:rPr>
              <a:t>cache stores the most recent and frequently used programs and data. When a user or program requests data, the operating system first reviews the disk cache. If the data is found, the OS and memory quickly deliver the data to the program.</a:t>
            </a:r>
            <a:endParaRPr lang="en-US" sz="1050" dirty="0">
              <a:solidFill>
                <a:schemeClr val="bg1">
                  <a:lumMod val="95000"/>
                </a:schemeClr>
              </a:solidFill>
              <a:latin typeface="Lato Light" panose="020F0502020204030203"/>
              <a:ea typeface="Lato Light" panose="020F0502020204030203" pitchFamily="34" charset="0"/>
              <a:cs typeface="Lato Light" panose="020F0502020204030203" pitchFamily="34" charset="0"/>
            </a:endParaRPr>
          </a:p>
        </p:txBody>
      </p:sp>
      <p:sp>
        <p:nvSpPr>
          <p:cNvPr id="25" name="TextBox 24">
            <a:extLst>
              <a:ext uri="{FF2B5EF4-FFF2-40B4-BE49-F238E27FC236}">
                <a16:creationId xmlns="" xmlns:a16="http://schemas.microsoft.com/office/drawing/2014/main" id="{EBD7C62B-A179-A441-AFAD-CB43597970F3}"/>
              </a:ext>
            </a:extLst>
          </p:cNvPr>
          <p:cNvSpPr txBox="1"/>
          <p:nvPr/>
        </p:nvSpPr>
        <p:spPr>
          <a:xfrm>
            <a:off x="3627064" y="3375648"/>
            <a:ext cx="6119719" cy="1015663"/>
          </a:xfrm>
          <a:prstGeom prst="rect">
            <a:avLst/>
          </a:prstGeom>
          <a:noFill/>
        </p:spPr>
        <p:txBody>
          <a:bodyPr wrap="square" rtlCol="0" anchor="ctr">
            <a:spAutoFit/>
          </a:bodyPr>
          <a:lstStyle/>
          <a:p>
            <a:pPr algn="just">
              <a:lnSpc>
                <a:spcPts val="1750"/>
              </a:lnSpc>
            </a:pPr>
            <a:r>
              <a:rPr lang="en-US" sz="2000" dirty="0" smtClean="0">
                <a:solidFill>
                  <a:schemeClr val="bg1"/>
                </a:solidFill>
                <a:latin typeface="Lato Light" panose="020F0502020204030203" pitchFamily="34" charset="0"/>
                <a:ea typeface="Lato Light" panose="020F0502020204030203" pitchFamily="34" charset="0"/>
                <a:cs typeface="Lato Light" panose="020F0502020204030203" pitchFamily="34" charset="0"/>
              </a:rPr>
              <a:t>Redundant Arrays of inexpensive disks</a:t>
            </a:r>
          </a:p>
          <a:p>
            <a:pPr algn="just">
              <a:lnSpc>
                <a:spcPts val="1750"/>
              </a:lnSpc>
            </a:pPr>
            <a:r>
              <a:rPr lang="en-US" sz="1400" dirty="0">
                <a:solidFill>
                  <a:schemeClr val="bg1">
                    <a:lumMod val="95000"/>
                  </a:schemeClr>
                </a:solidFill>
                <a:latin typeface="Lato Light" panose="020F0502020204030203"/>
              </a:rPr>
              <a:t>Several inexpensive hard-disk drives are connected to one another. These connections can be by a network or within specialized RAID devices.</a:t>
            </a:r>
            <a:r>
              <a:rPr lang="en-US" sz="1400" dirty="0" smtClean="0">
                <a:solidFill>
                  <a:schemeClr val="bg1">
                    <a:lumMod val="95000"/>
                  </a:schemeClr>
                </a:solidFill>
                <a:latin typeface="Lato Light" panose="020F0502020204030203"/>
                <a:ea typeface="Lato Light" panose="020F0502020204030203" pitchFamily="34" charset="0"/>
                <a:cs typeface="Lato Light" panose="020F0502020204030203" pitchFamily="34" charset="0"/>
              </a:rPr>
              <a:t> </a:t>
            </a:r>
            <a:r>
              <a:rPr lang="en-US" sz="1400" dirty="0">
                <a:solidFill>
                  <a:schemeClr val="bg1">
                    <a:lumMod val="95000"/>
                  </a:schemeClr>
                </a:solidFill>
                <a:latin typeface="Lato Light" panose="020F0502020204030203"/>
              </a:rPr>
              <a:t>The result is expanded storage capability, fast access speed, and high reliability.</a:t>
            </a:r>
            <a:endParaRPr lang="en-US" sz="1200" dirty="0">
              <a:solidFill>
                <a:schemeClr val="bg1">
                  <a:lumMod val="95000"/>
                </a:schemeClr>
              </a:solidFill>
              <a:latin typeface="Lato Light" panose="020F0502020204030203"/>
              <a:ea typeface="Lato Light" panose="020F0502020204030203" pitchFamily="34" charset="0"/>
              <a:cs typeface="Lato Light" panose="020F0502020204030203" pitchFamily="34" charset="0"/>
            </a:endParaRPr>
          </a:p>
        </p:txBody>
      </p:sp>
      <p:sp>
        <p:nvSpPr>
          <p:cNvPr id="26" name="TextBox 25">
            <a:extLst>
              <a:ext uri="{FF2B5EF4-FFF2-40B4-BE49-F238E27FC236}">
                <a16:creationId xmlns="" xmlns:a16="http://schemas.microsoft.com/office/drawing/2014/main" id="{755D21B9-2481-1846-919C-22759380E46A}"/>
              </a:ext>
            </a:extLst>
          </p:cNvPr>
          <p:cNvSpPr txBox="1"/>
          <p:nvPr/>
        </p:nvSpPr>
        <p:spPr>
          <a:xfrm>
            <a:off x="3627064" y="5192660"/>
            <a:ext cx="6119719" cy="1246495"/>
          </a:xfrm>
          <a:prstGeom prst="rect">
            <a:avLst/>
          </a:prstGeom>
          <a:noFill/>
        </p:spPr>
        <p:txBody>
          <a:bodyPr wrap="square" rtlCol="0" anchor="ctr">
            <a:spAutoFit/>
          </a:bodyPr>
          <a:lstStyle/>
          <a:p>
            <a:pPr algn="just">
              <a:lnSpc>
                <a:spcPts val="1750"/>
              </a:lnSpc>
            </a:pPr>
            <a:r>
              <a:rPr lang="en-US" sz="2000" dirty="0" smtClean="0">
                <a:solidFill>
                  <a:schemeClr val="bg1"/>
                </a:solidFill>
                <a:latin typeface="Lato Light" panose="020F0502020204030203" pitchFamily="34" charset="0"/>
                <a:ea typeface="Lato Light" panose="020F0502020204030203" pitchFamily="34" charset="0"/>
                <a:cs typeface="Lato Light" panose="020F0502020204030203" pitchFamily="34" charset="0"/>
              </a:rPr>
              <a:t>File Compression and Decompression</a:t>
            </a:r>
          </a:p>
          <a:p>
            <a:pPr algn="just">
              <a:lnSpc>
                <a:spcPts val="1750"/>
              </a:lnSpc>
            </a:pPr>
            <a:r>
              <a:rPr lang="en-US" sz="1400" dirty="0">
                <a:solidFill>
                  <a:schemeClr val="bg1">
                    <a:lumMod val="95000"/>
                  </a:schemeClr>
                </a:solidFill>
                <a:latin typeface="Lato Light" panose="020F0502020204030203"/>
              </a:rPr>
              <a:t>File compression and file decompression increase storage capacity by reducing the amount of space required to store data and programs. </a:t>
            </a:r>
          </a:p>
          <a:p>
            <a:pPr algn="just">
              <a:lnSpc>
                <a:spcPts val="1750"/>
              </a:lnSpc>
            </a:pPr>
            <a:r>
              <a:rPr lang="en-US" sz="1400" dirty="0" smtClean="0">
                <a:solidFill>
                  <a:schemeClr val="bg1">
                    <a:lumMod val="95000"/>
                  </a:schemeClr>
                </a:solidFill>
                <a:latin typeface="Lato Light" panose="020F0502020204030203"/>
              </a:rPr>
              <a:t>It’s not only specific to hard disks, it can be used with other storage types.</a:t>
            </a:r>
            <a:endParaRPr lang="en-US" sz="1400" dirty="0">
              <a:solidFill>
                <a:schemeClr val="bg1">
                  <a:lumMod val="95000"/>
                </a:schemeClr>
              </a:solidFill>
              <a:latin typeface="Lato Light" panose="020F0502020204030203"/>
            </a:endParaRPr>
          </a:p>
          <a:p>
            <a:pPr algn="just">
              <a:lnSpc>
                <a:spcPts val="1750"/>
              </a:lnSpc>
            </a:pPr>
            <a:endParaRPr lang="en-US" sz="2000" dirty="0">
              <a:solidFill>
                <a:schemeClr val="bg1"/>
              </a:solidFill>
              <a:latin typeface="Lato Light" panose="020F0502020204030203" pitchFamily="34"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34966130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63921">
            <a:extLst>
              <a:ext uri="{FF2B5EF4-FFF2-40B4-BE49-F238E27FC236}">
                <a16:creationId xmlns="" xmlns:a16="http://schemas.microsoft.com/office/drawing/2014/main" id="{B5D176B9-D167-EE47-87F3-91686AA7A8DF}"/>
              </a:ext>
            </a:extLst>
          </p:cNvPr>
          <p:cNvSpPr/>
          <p:nvPr/>
        </p:nvSpPr>
        <p:spPr>
          <a:xfrm>
            <a:off x="820187" y="4331845"/>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820187" y="1590104"/>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820187" y="2960975"/>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2" name="Shape 63936">
            <a:extLst>
              <a:ext uri="{FF2B5EF4-FFF2-40B4-BE49-F238E27FC236}">
                <a16:creationId xmlns="" xmlns:a16="http://schemas.microsoft.com/office/drawing/2014/main" id="{86075B4C-87C8-4044-A05F-96E97F2B870D}"/>
              </a:ext>
            </a:extLst>
          </p:cNvPr>
          <p:cNvSpPr/>
          <p:nvPr/>
        </p:nvSpPr>
        <p:spPr>
          <a:xfrm>
            <a:off x="795391" y="5528561"/>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TextBox 22">
            <a:extLst>
              <a:ext uri="{FF2B5EF4-FFF2-40B4-BE49-F238E27FC236}">
                <a16:creationId xmlns="" xmlns:a16="http://schemas.microsoft.com/office/drawing/2014/main" id="{E3182B7B-8607-A149-BF4E-0A2E99C20F00}"/>
              </a:ext>
            </a:extLst>
          </p:cNvPr>
          <p:cNvSpPr txBox="1"/>
          <p:nvPr/>
        </p:nvSpPr>
        <p:spPr>
          <a:xfrm>
            <a:off x="1301940" y="1564190"/>
            <a:ext cx="3273653"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1) How do hard disks save data?</a:t>
            </a:r>
            <a:endParaRPr lang="en-US" sz="1600" b="1" dirty="0">
              <a:solidFill>
                <a:schemeClr val="tx2"/>
              </a:solidFill>
              <a:latin typeface="Poppins" pitchFamily="2" charset="77"/>
              <a:ea typeface="League Spartan" charset="0"/>
              <a:cs typeface="Poppins" pitchFamily="2" charset="77"/>
            </a:endParaRPr>
          </a:p>
        </p:txBody>
      </p:sp>
      <p:sp>
        <p:nvSpPr>
          <p:cNvPr id="25" name="TextBox 24">
            <a:extLst>
              <a:ext uri="{FF2B5EF4-FFF2-40B4-BE49-F238E27FC236}">
                <a16:creationId xmlns="" xmlns:a16="http://schemas.microsoft.com/office/drawing/2014/main" id="{BA59E306-EE9A-3645-A017-A0B26E91EECC}"/>
              </a:ext>
            </a:extLst>
          </p:cNvPr>
          <p:cNvSpPr txBox="1"/>
          <p:nvPr/>
        </p:nvSpPr>
        <p:spPr>
          <a:xfrm>
            <a:off x="1301940" y="2934269"/>
            <a:ext cx="3842719"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2) What are two types of Hard disks ?</a:t>
            </a:r>
            <a:endParaRPr lang="en-US" sz="1600" b="1" dirty="0">
              <a:solidFill>
                <a:schemeClr val="tx2"/>
              </a:solidFill>
              <a:latin typeface="Poppins" pitchFamily="2" charset="77"/>
              <a:ea typeface="League Spartan" charset="0"/>
              <a:cs typeface="Poppins" pitchFamily="2" charset="77"/>
            </a:endParaRPr>
          </a:p>
        </p:txBody>
      </p:sp>
      <p:sp>
        <p:nvSpPr>
          <p:cNvPr id="27" name="TextBox 26">
            <a:extLst>
              <a:ext uri="{FF2B5EF4-FFF2-40B4-BE49-F238E27FC236}">
                <a16:creationId xmlns="" xmlns:a16="http://schemas.microsoft.com/office/drawing/2014/main" id="{7DAC1E70-0FE4-4644-B9F7-675EE5D89B26}"/>
              </a:ext>
            </a:extLst>
          </p:cNvPr>
          <p:cNvSpPr txBox="1"/>
          <p:nvPr/>
        </p:nvSpPr>
        <p:spPr>
          <a:xfrm>
            <a:off x="1301940" y="4278437"/>
            <a:ext cx="4812536"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3</a:t>
            </a:r>
            <a:r>
              <a:rPr lang="en-US" sz="1600" b="1" dirty="0" smtClean="0">
                <a:solidFill>
                  <a:schemeClr val="tx2"/>
                </a:solidFill>
                <a:latin typeface="Poppins" pitchFamily="2" charset="77"/>
                <a:ea typeface="League Spartan" charset="0"/>
                <a:cs typeface="Poppins" pitchFamily="2" charset="77"/>
              </a:rPr>
              <a:t>) List 3 Methods of Performance Enhancement </a:t>
            </a:r>
            <a:endParaRPr lang="en-US" sz="1600" b="1" dirty="0">
              <a:solidFill>
                <a:schemeClr val="tx2"/>
              </a:solidFill>
              <a:latin typeface="Poppins" pitchFamily="2" charset="77"/>
              <a:ea typeface="League Spartan" charset="0"/>
              <a:cs typeface="Poppins" pitchFamily="2" charset="77"/>
            </a:endParaRPr>
          </a:p>
        </p:txBody>
      </p:sp>
      <p:sp>
        <p:nvSpPr>
          <p:cNvPr id="29" name="TextBox 28">
            <a:extLst>
              <a:ext uri="{FF2B5EF4-FFF2-40B4-BE49-F238E27FC236}">
                <a16:creationId xmlns="" xmlns:a16="http://schemas.microsoft.com/office/drawing/2014/main" id="{62231A22-AA12-914F-89D4-21FDDF008920}"/>
              </a:ext>
            </a:extLst>
          </p:cNvPr>
          <p:cNvSpPr txBox="1"/>
          <p:nvPr/>
        </p:nvSpPr>
        <p:spPr>
          <a:xfrm>
            <a:off x="1230135" y="5475152"/>
            <a:ext cx="6410729"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4) On a scale of  1 to 10 how handsome is the person explaining?</a:t>
            </a:r>
            <a:endParaRPr lang="en-US" sz="1600" b="1" dirty="0">
              <a:solidFill>
                <a:schemeClr val="tx2"/>
              </a:solidFill>
              <a:latin typeface="Poppins" pitchFamily="2" charset="77"/>
              <a:ea typeface="League Spartan" charset="0"/>
              <a:cs typeface="Poppins" pitchFamily="2" charset="77"/>
            </a:endParaRP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5"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673305" y="20157"/>
            <a:ext cx="2518695" cy="2096026"/>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7391"/>
            <a:ext cx="2455634" cy="1354210"/>
          </a:xfrm>
          <a:prstGeom prst="rect">
            <a:avLst/>
          </a:prstGeom>
        </p:spPr>
      </p:pic>
    </p:spTree>
    <p:extLst>
      <p:ext uri="{BB962C8B-B14F-4D97-AF65-F5344CB8AC3E}">
        <p14:creationId xmlns:p14="http://schemas.microsoft.com/office/powerpoint/2010/main" val="528301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5"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7740" y="0"/>
            <a:ext cx="1984260" cy="2090560"/>
          </a:xfrm>
          <a:prstGeom prst="rect">
            <a:avLst/>
          </a:prstGeom>
        </p:spPr>
      </p:pic>
      <p:sp>
        <p:nvSpPr>
          <p:cNvPr id="35" name="Shape 63921">
            <a:extLst>
              <a:ext uri="{FF2B5EF4-FFF2-40B4-BE49-F238E27FC236}">
                <a16:creationId xmlns="" xmlns:a16="http://schemas.microsoft.com/office/drawing/2014/main" id="{B5D176B9-D167-EE47-87F3-91686AA7A8DF}"/>
              </a:ext>
            </a:extLst>
          </p:cNvPr>
          <p:cNvSpPr/>
          <p:nvPr/>
        </p:nvSpPr>
        <p:spPr>
          <a:xfrm>
            <a:off x="820187" y="4331845"/>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6" name="Shape 63926">
            <a:extLst>
              <a:ext uri="{FF2B5EF4-FFF2-40B4-BE49-F238E27FC236}">
                <a16:creationId xmlns="" xmlns:a16="http://schemas.microsoft.com/office/drawing/2014/main" id="{EF054A83-4E64-DE4F-A6A5-1BC07B9EDB89}"/>
              </a:ext>
            </a:extLst>
          </p:cNvPr>
          <p:cNvSpPr/>
          <p:nvPr/>
        </p:nvSpPr>
        <p:spPr>
          <a:xfrm>
            <a:off x="814764" y="1232979"/>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7" name="Shape 63931">
            <a:extLst>
              <a:ext uri="{FF2B5EF4-FFF2-40B4-BE49-F238E27FC236}">
                <a16:creationId xmlns="" xmlns:a16="http://schemas.microsoft.com/office/drawing/2014/main" id="{A3F13BDA-BFAF-DD49-BEBA-3CE59A6B505A}"/>
              </a:ext>
            </a:extLst>
          </p:cNvPr>
          <p:cNvSpPr/>
          <p:nvPr/>
        </p:nvSpPr>
        <p:spPr>
          <a:xfrm>
            <a:off x="820187" y="2960975"/>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8" name="Shape 63936">
            <a:extLst>
              <a:ext uri="{FF2B5EF4-FFF2-40B4-BE49-F238E27FC236}">
                <a16:creationId xmlns="" xmlns:a16="http://schemas.microsoft.com/office/drawing/2014/main" id="{86075B4C-87C8-4044-A05F-96E97F2B870D}"/>
              </a:ext>
            </a:extLst>
          </p:cNvPr>
          <p:cNvSpPr/>
          <p:nvPr/>
        </p:nvSpPr>
        <p:spPr>
          <a:xfrm>
            <a:off x="820187" y="5702717"/>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9" name="TextBox 38">
            <a:extLst>
              <a:ext uri="{FF2B5EF4-FFF2-40B4-BE49-F238E27FC236}">
                <a16:creationId xmlns="" xmlns:a16="http://schemas.microsoft.com/office/drawing/2014/main" id="{E3182B7B-8607-A149-BF4E-0A2E99C20F00}"/>
              </a:ext>
            </a:extLst>
          </p:cNvPr>
          <p:cNvSpPr txBox="1"/>
          <p:nvPr/>
        </p:nvSpPr>
        <p:spPr>
          <a:xfrm>
            <a:off x="1296517" y="1207065"/>
            <a:ext cx="488627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1) What’s the working mechanism of Hard disks?</a:t>
            </a:r>
            <a:endParaRPr lang="en-US" sz="1600" b="1" dirty="0">
              <a:solidFill>
                <a:schemeClr val="tx2"/>
              </a:solidFill>
              <a:latin typeface="Poppins" pitchFamily="2" charset="77"/>
              <a:ea typeface="League Spartan" charset="0"/>
              <a:cs typeface="Poppins" pitchFamily="2" charset="77"/>
            </a:endParaRPr>
          </a:p>
        </p:txBody>
      </p:sp>
      <p:sp>
        <p:nvSpPr>
          <p:cNvPr id="40" name="TextBox 39">
            <a:extLst>
              <a:ext uri="{FF2B5EF4-FFF2-40B4-BE49-F238E27FC236}">
                <a16:creationId xmlns="" xmlns:a16="http://schemas.microsoft.com/office/drawing/2014/main" id="{BA59E306-EE9A-3645-A017-A0B26E91EECC}"/>
              </a:ext>
            </a:extLst>
          </p:cNvPr>
          <p:cNvSpPr txBox="1"/>
          <p:nvPr/>
        </p:nvSpPr>
        <p:spPr>
          <a:xfrm>
            <a:off x="1301940" y="2934269"/>
            <a:ext cx="3842719"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2) What are two types of Hard disks ?</a:t>
            </a:r>
            <a:endParaRPr lang="en-US" sz="1600" b="1" dirty="0">
              <a:solidFill>
                <a:schemeClr val="tx2"/>
              </a:solidFill>
              <a:latin typeface="Poppins" pitchFamily="2" charset="77"/>
              <a:ea typeface="League Spartan" charset="0"/>
              <a:cs typeface="Poppins" pitchFamily="2" charset="77"/>
            </a:endParaRPr>
          </a:p>
        </p:txBody>
      </p:sp>
      <p:sp>
        <p:nvSpPr>
          <p:cNvPr id="41" name="TextBox 40">
            <a:extLst>
              <a:ext uri="{FF2B5EF4-FFF2-40B4-BE49-F238E27FC236}">
                <a16:creationId xmlns="" xmlns:a16="http://schemas.microsoft.com/office/drawing/2014/main" id="{7DAC1E70-0FE4-4644-B9F7-675EE5D89B26}"/>
              </a:ext>
            </a:extLst>
          </p:cNvPr>
          <p:cNvSpPr txBox="1"/>
          <p:nvPr/>
        </p:nvSpPr>
        <p:spPr>
          <a:xfrm>
            <a:off x="1301940" y="4278437"/>
            <a:ext cx="4812536"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3</a:t>
            </a:r>
            <a:r>
              <a:rPr lang="en-US" sz="1600" b="1" dirty="0" smtClean="0">
                <a:solidFill>
                  <a:schemeClr val="tx2"/>
                </a:solidFill>
                <a:latin typeface="Poppins" pitchFamily="2" charset="77"/>
                <a:ea typeface="League Spartan" charset="0"/>
                <a:cs typeface="Poppins" pitchFamily="2" charset="77"/>
              </a:rPr>
              <a:t>) List 3 Methods of Performance Enhancement </a:t>
            </a:r>
            <a:endParaRPr lang="en-US" sz="1600" b="1" dirty="0">
              <a:solidFill>
                <a:schemeClr val="tx2"/>
              </a:solidFill>
              <a:latin typeface="Poppins" pitchFamily="2" charset="77"/>
              <a:ea typeface="League Spartan" charset="0"/>
              <a:cs typeface="Poppins" pitchFamily="2" charset="77"/>
            </a:endParaRPr>
          </a:p>
        </p:txBody>
      </p:sp>
      <p:sp>
        <p:nvSpPr>
          <p:cNvPr id="42" name="TextBox 41">
            <a:extLst>
              <a:ext uri="{FF2B5EF4-FFF2-40B4-BE49-F238E27FC236}">
                <a16:creationId xmlns="" xmlns:a16="http://schemas.microsoft.com/office/drawing/2014/main" id="{62231A22-AA12-914F-89D4-21FDDF008920}"/>
              </a:ext>
            </a:extLst>
          </p:cNvPr>
          <p:cNvSpPr txBox="1"/>
          <p:nvPr/>
        </p:nvSpPr>
        <p:spPr>
          <a:xfrm>
            <a:off x="1254931" y="5649308"/>
            <a:ext cx="782778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4) On a scale of  1 to 10 how handsome is the person who did the presentation?</a:t>
            </a:r>
            <a:endParaRPr lang="en-US" sz="1600" b="1" dirty="0">
              <a:solidFill>
                <a:schemeClr val="tx2"/>
              </a:solidFill>
              <a:latin typeface="Poppins" pitchFamily="2" charset="77"/>
              <a:ea typeface="League Spartan" charset="0"/>
              <a:cs typeface="Poppins" pitchFamily="2" charset="77"/>
            </a:endParaRPr>
          </a:p>
        </p:txBody>
      </p:sp>
      <p:sp>
        <p:nvSpPr>
          <p:cNvPr id="43" name="TextBox 42"/>
          <p:cNvSpPr txBox="1"/>
          <p:nvPr/>
        </p:nvSpPr>
        <p:spPr>
          <a:xfrm>
            <a:off x="1320967" y="1688092"/>
            <a:ext cx="5535426" cy="646331"/>
          </a:xfrm>
          <a:prstGeom prst="rect">
            <a:avLst/>
          </a:prstGeom>
          <a:noFill/>
        </p:spPr>
        <p:txBody>
          <a:bodyPr wrap="none" rtlCol="0">
            <a:spAutoFit/>
          </a:bodyPr>
          <a:lstStyle/>
          <a:p>
            <a:r>
              <a:rPr lang="en-US" dirty="0" smtClean="0"/>
              <a:t>The hard disk saves data by altering the magnetic charge </a:t>
            </a:r>
          </a:p>
          <a:p>
            <a:r>
              <a:rPr lang="en-US" dirty="0" smtClean="0"/>
              <a:t>of the disk</a:t>
            </a:r>
            <a:endParaRPr lang="en-US" dirty="0"/>
          </a:p>
        </p:txBody>
      </p:sp>
      <p:sp>
        <p:nvSpPr>
          <p:cNvPr id="44" name="TextBox 43"/>
          <p:cNvSpPr txBox="1"/>
          <p:nvPr/>
        </p:nvSpPr>
        <p:spPr>
          <a:xfrm>
            <a:off x="1389913" y="3384016"/>
            <a:ext cx="2145139" cy="369332"/>
          </a:xfrm>
          <a:prstGeom prst="rect">
            <a:avLst/>
          </a:prstGeom>
          <a:noFill/>
        </p:spPr>
        <p:txBody>
          <a:bodyPr wrap="none" rtlCol="0">
            <a:spAutoFit/>
          </a:bodyPr>
          <a:lstStyle/>
          <a:p>
            <a:r>
              <a:rPr lang="en-US" dirty="0" smtClean="0"/>
              <a:t>Internal and External</a:t>
            </a:r>
            <a:endParaRPr lang="en-US" dirty="0"/>
          </a:p>
        </p:txBody>
      </p:sp>
      <p:sp>
        <p:nvSpPr>
          <p:cNvPr id="45" name="TextBox 44"/>
          <p:cNvSpPr txBox="1"/>
          <p:nvPr/>
        </p:nvSpPr>
        <p:spPr>
          <a:xfrm>
            <a:off x="1405076" y="4713559"/>
            <a:ext cx="5054974" cy="646331"/>
          </a:xfrm>
          <a:prstGeom prst="rect">
            <a:avLst/>
          </a:prstGeom>
          <a:noFill/>
        </p:spPr>
        <p:txBody>
          <a:bodyPr wrap="none" rtlCol="0">
            <a:spAutoFit/>
          </a:bodyPr>
          <a:lstStyle/>
          <a:p>
            <a:r>
              <a:rPr lang="en-US" dirty="0" smtClean="0"/>
              <a:t>Disk Caching, File Compressing and decompressing, </a:t>
            </a:r>
          </a:p>
          <a:p>
            <a:r>
              <a:rPr lang="en-US" dirty="0" smtClean="0"/>
              <a:t>and RAID</a:t>
            </a:r>
            <a:endParaRPr lang="en-US" dirty="0"/>
          </a:p>
        </p:txBody>
      </p:sp>
      <p:sp>
        <p:nvSpPr>
          <p:cNvPr id="46" name="TextBox 45"/>
          <p:cNvSpPr txBox="1"/>
          <p:nvPr/>
        </p:nvSpPr>
        <p:spPr>
          <a:xfrm>
            <a:off x="1405076" y="6115208"/>
            <a:ext cx="1131592" cy="369332"/>
          </a:xfrm>
          <a:prstGeom prst="rect">
            <a:avLst/>
          </a:prstGeom>
          <a:noFill/>
        </p:spPr>
        <p:txBody>
          <a:bodyPr wrap="none" rtlCol="0">
            <a:spAutoFit/>
          </a:bodyPr>
          <a:lstStyle/>
          <a:p>
            <a:r>
              <a:rPr lang="en-US" dirty="0" smtClean="0"/>
              <a:t>F-word 10</a:t>
            </a:r>
            <a:endParaRPr lang="en-US" dirty="0"/>
          </a:p>
        </p:txBody>
      </p:sp>
    </p:spTree>
    <p:extLst>
      <p:ext uri="{BB962C8B-B14F-4D97-AF65-F5344CB8AC3E}">
        <p14:creationId xmlns:p14="http://schemas.microsoft.com/office/powerpoint/2010/main" val="4234927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72FEF2E2-8FA5-4348-9864-5AB91F3FB6B4}"/>
              </a:ext>
            </a:extLst>
          </p:cNvPr>
          <p:cNvGrpSpPr/>
          <p:nvPr/>
        </p:nvGrpSpPr>
        <p:grpSpPr>
          <a:xfrm>
            <a:off x="4092854" y="1810485"/>
            <a:ext cx="4006294" cy="3494901"/>
            <a:chOff x="7015805" y="4087151"/>
            <a:chExt cx="10199149" cy="8897253"/>
          </a:xfrm>
        </p:grpSpPr>
        <p:sp>
          <p:nvSpPr>
            <p:cNvPr id="3" name="Freeform 3">
              <a:extLst>
                <a:ext uri="{FF2B5EF4-FFF2-40B4-BE49-F238E27FC236}">
                  <a16:creationId xmlns="" xmlns:a16="http://schemas.microsoft.com/office/drawing/2014/main" id="{E45F26C8-49B5-8840-9221-0AD002ED8955}"/>
                </a:ext>
              </a:extLst>
            </p:cNvPr>
            <p:cNvSpPr>
              <a:spLocks noChangeArrowheads="1"/>
            </p:cNvSpPr>
            <p:nvPr/>
          </p:nvSpPr>
          <p:spPr bwMode="auto">
            <a:xfrm>
              <a:off x="11290173" y="9542445"/>
              <a:ext cx="3441960" cy="3171212"/>
            </a:xfrm>
            <a:custGeom>
              <a:avLst/>
              <a:gdLst>
                <a:gd name="T0" fmla="*/ 5268 w 5269"/>
                <a:gd name="T1" fmla="*/ 4087 h 4853"/>
                <a:gd name="T2" fmla="*/ 5268 w 5269"/>
                <a:gd name="T3" fmla="*/ 4087 h 4853"/>
                <a:gd name="T4" fmla="*/ 4505 w 5269"/>
                <a:gd name="T5" fmla="*/ 4852 h 4853"/>
                <a:gd name="T6" fmla="*/ 765 w 5269"/>
                <a:gd name="T7" fmla="*/ 4852 h 4853"/>
                <a:gd name="T8" fmla="*/ 765 w 5269"/>
                <a:gd name="T9" fmla="*/ 4852 h 4853"/>
                <a:gd name="T10" fmla="*/ 0 w 5269"/>
                <a:gd name="T11" fmla="*/ 4087 h 4853"/>
                <a:gd name="T12" fmla="*/ 0 w 5269"/>
                <a:gd name="T13" fmla="*/ 764 h 4853"/>
                <a:gd name="T14" fmla="*/ 0 w 5269"/>
                <a:gd name="T15" fmla="*/ 764 h 4853"/>
                <a:gd name="T16" fmla="*/ 765 w 5269"/>
                <a:gd name="T17" fmla="*/ 0 h 4853"/>
                <a:gd name="T18" fmla="*/ 4505 w 5269"/>
                <a:gd name="T19" fmla="*/ 0 h 4853"/>
                <a:gd name="T20" fmla="*/ 4505 w 5269"/>
                <a:gd name="T21" fmla="*/ 0 h 4853"/>
                <a:gd name="T22" fmla="*/ 5268 w 5269"/>
                <a:gd name="T23" fmla="*/ 764 h 4853"/>
                <a:gd name="T24" fmla="*/ 5268 w 5269"/>
                <a:gd name="T25" fmla="*/ 4087 h 4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9" h="4853">
                  <a:moveTo>
                    <a:pt x="5268" y="4087"/>
                  </a:moveTo>
                  <a:lnTo>
                    <a:pt x="5268" y="4087"/>
                  </a:lnTo>
                  <a:cubicBezTo>
                    <a:pt x="5268" y="4510"/>
                    <a:pt x="4926" y="4852"/>
                    <a:pt x="4505" y="4852"/>
                  </a:cubicBezTo>
                  <a:lnTo>
                    <a:pt x="765" y="4852"/>
                  </a:lnTo>
                  <a:lnTo>
                    <a:pt x="765" y="4852"/>
                  </a:lnTo>
                  <a:cubicBezTo>
                    <a:pt x="343" y="4852"/>
                    <a:pt x="0" y="4510"/>
                    <a:pt x="0" y="4087"/>
                  </a:cubicBezTo>
                  <a:lnTo>
                    <a:pt x="0" y="764"/>
                  </a:lnTo>
                  <a:lnTo>
                    <a:pt x="0" y="764"/>
                  </a:lnTo>
                  <a:cubicBezTo>
                    <a:pt x="0" y="342"/>
                    <a:pt x="343" y="0"/>
                    <a:pt x="765" y="0"/>
                  </a:cubicBezTo>
                  <a:lnTo>
                    <a:pt x="4505" y="0"/>
                  </a:lnTo>
                  <a:lnTo>
                    <a:pt x="4505" y="0"/>
                  </a:lnTo>
                  <a:cubicBezTo>
                    <a:pt x="4926" y="0"/>
                    <a:pt x="5268" y="342"/>
                    <a:pt x="5268" y="764"/>
                  </a:cubicBezTo>
                  <a:lnTo>
                    <a:pt x="5268" y="4087"/>
                  </a:lnTo>
                </a:path>
              </a:pathLst>
            </a:custGeom>
            <a:solidFill>
              <a:srgbClr val="B3262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4" name="Freeform 4">
              <a:extLst>
                <a:ext uri="{FF2B5EF4-FFF2-40B4-BE49-F238E27FC236}">
                  <a16:creationId xmlns="" xmlns:a16="http://schemas.microsoft.com/office/drawing/2014/main" id="{8F453ABD-F87B-8E44-9EDD-D0836B9A2C1F}"/>
                </a:ext>
              </a:extLst>
            </p:cNvPr>
            <p:cNvSpPr>
              <a:spLocks noChangeArrowheads="1"/>
            </p:cNvSpPr>
            <p:nvPr/>
          </p:nvSpPr>
          <p:spPr bwMode="auto">
            <a:xfrm>
              <a:off x="11532118" y="9988891"/>
              <a:ext cx="2958070" cy="2724766"/>
            </a:xfrm>
            <a:custGeom>
              <a:avLst/>
              <a:gdLst>
                <a:gd name="T0" fmla="*/ 4528 w 4529"/>
                <a:gd name="T1" fmla="*/ 3514 h 4172"/>
                <a:gd name="T2" fmla="*/ 4528 w 4529"/>
                <a:gd name="T3" fmla="*/ 3514 h 4172"/>
                <a:gd name="T4" fmla="*/ 3870 w 4529"/>
                <a:gd name="T5" fmla="*/ 4171 h 4172"/>
                <a:gd name="T6" fmla="*/ 657 w 4529"/>
                <a:gd name="T7" fmla="*/ 4171 h 4172"/>
                <a:gd name="T8" fmla="*/ 657 w 4529"/>
                <a:gd name="T9" fmla="*/ 4171 h 4172"/>
                <a:gd name="T10" fmla="*/ 0 w 4529"/>
                <a:gd name="T11" fmla="*/ 3514 h 4172"/>
                <a:gd name="T12" fmla="*/ 0 w 4529"/>
                <a:gd name="T13" fmla="*/ 658 h 4172"/>
                <a:gd name="T14" fmla="*/ 0 w 4529"/>
                <a:gd name="T15" fmla="*/ 658 h 4172"/>
                <a:gd name="T16" fmla="*/ 657 w 4529"/>
                <a:gd name="T17" fmla="*/ 0 h 4172"/>
                <a:gd name="T18" fmla="*/ 3870 w 4529"/>
                <a:gd name="T19" fmla="*/ 0 h 4172"/>
                <a:gd name="T20" fmla="*/ 3870 w 4529"/>
                <a:gd name="T21" fmla="*/ 0 h 4172"/>
                <a:gd name="T22" fmla="*/ 4528 w 4529"/>
                <a:gd name="T23" fmla="*/ 658 h 4172"/>
                <a:gd name="T24" fmla="*/ 4528 w 4529"/>
                <a:gd name="T25" fmla="*/ 3514 h 4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29" h="4172">
                  <a:moveTo>
                    <a:pt x="4528" y="3514"/>
                  </a:moveTo>
                  <a:lnTo>
                    <a:pt x="4528" y="3514"/>
                  </a:lnTo>
                  <a:cubicBezTo>
                    <a:pt x="4528" y="3877"/>
                    <a:pt x="4233" y="4171"/>
                    <a:pt x="3870" y="4171"/>
                  </a:cubicBezTo>
                  <a:lnTo>
                    <a:pt x="657" y="4171"/>
                  </a:lnTo>
                  <a:lnTo>
                    <a:pt x="657" y="4171"/>
                  </a:lnTo>
                  <a:cubicBezTo>
                    <a:pt x="293" y="4171"/>
                    <a:pt x="0" y="3877"/>
                    <a:pt x="0" y="3514"/>
                  </a:cubicBezTo>
                  <a:lnTo>
                    <a:pt x="0" y="658"/>
                  </a:lnTo>
                  <a:lnTo>
                    <a:pt x="0" y="658"/>
                  </a:lnTo>
                  <a:cubicBezTo>
                    <a:pt x="0" y="295"/>
                    <a:pt x="293" y="0"/>
                    <a:pt x="657" y="0"/>
                  </a:cubicBezTo>
                  <a:lnTo>
                    <a:pt x="3870" y="0"/>
                  </a:lnTo>
                  <a:lnTo>
                    <a:pt x="3870" y="0"/>
                  </a:lnTo>
                  <a:cubicBezTo>
                    <a:pt x="4233" y="0"/>
                    <a:pt x="4528" y="295"/>
                    <a:pt x="4528" y="658"/>
                  </a:cubicBezTo>
                  <a:lnTo>
                    <a:pt x="4528" y="3514"/>
                  </a:lnTo>
                </a:path>
              </a:pathLst>
            </a:custGeom>
            <a:solidFill>
              <a:srgbClr val="8E1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5" name="Freeform 5">
              <a:extLst>
                <a:ext uri="{FF2B5EF4-FFF2-40B4-BE49-F238E27FC236}">
                  <a16:creationId xmlns="" xmlns:a16="http://schemas.microsoft.com/office/drawing/2014/main" id="{F938C863-848B-594B-9968-4CA7EC8E3075}"/>
                </a:ext>
              </a:extLst>
            </p:cNvPr>
            <p:cNvSpPr>
              <a:spLocks noChangeArrowheads="1"/>
            </p:cNvSpPr>
            <p:nvPr/>
          </p:nvSpPr>
          <p:spPr bwMode="auto">
            <a:xfrm>
              <a:off x="11281531" y="5299758"/>
              <a:ext cx="1085875" cy="1975887"/>
            </a:xfrm>
            <a:custGeom>
              <a:avLst/>
              <a:gdLst>
                <a:gd name="T0" fmla="*/ 1662 w 1663"/>
                <a:gd name="T1" fmla="*/ 3025 h 3026"/>
                <a:gd name="T2" fmla="*/ 498 w 1663"/>
                <a:gd name="T3" fmla="*/ 2741 h 3026"/>
                <a:gd name="T4" fmla="*/ 498 w 1663"/>
                <a:gd name="T5" fmla="*/ 2741 h 3026"/>
                <a:gd name="T6" fmla="*/ 199 w 1663"/>
                <a:gd name="T7" fmla="*/ 372 h 3026"/>
                <a:gd name="T8" fmla="*/ 199 w 1663"/>
                <a:gd name="T9" fmla="*/ 372 h 3026"/>
                <a:gd name="T10" fmla="*/ 1662 w 1663"/>
                <a:gd name="T11" fmla="*/ 372 h 3026"/>
                <a:gd name="T12" fmla="*/ 1662 w 1663"/>
                <a:gd name="T13" fmla="*/ 3025 h 3026"/>
              </a:gdLst>
              <a:ahLst/>
              <a:cxnLst>
                <a:cxn ang="0">
                  <a:pos x="T0" y="T1"/>
                </a:cxn>
                <a:cxn ang="0">
                  <a:pos x="T2" y="T3"/>
                </a:cxn>
                <a:cxn ang="0">
                  <a:pos x="T4" y="T5"/>
                </a:cxn>
                <a:cxn ang="0">
                  <a:pos x="T6" y="T7"/>
                </a:cxn>
                <a:cxn ang="0">
                  <a:pos x="T8" y="T9"/>
                </a:cxn>
                <a:cxn ang="0">
                  <a:pos x="T10" y="T11"/>
                </a:cxn>
                <a:cxn ang="0">
                  <a:pos x="T12" y="T13"/>
                </a:cxn>
              </a:cxnLst>
              <a:rect l="0" t="0" r="r" b="b"/>
              <a:pathLst>
                <a:path w="1663" h="3026">
                  <a:moveTo>
                    <a:pt x="1662" y="3025"/>
                  </a:moveTo>
                  <a:lnTo>
                    <a:pt x="498" y="2741"/>
                  </a:lnTo>
                  <a:lnTo>
                    <a:pt x="498" y="2741"/>
                  </a:lnTo>
                  <a:cubicBezTo>
                    <a:pt x="498" y="2741"/>
                    <a:pt x="0" y="744"/>
                    <a:pt x="199" y="372"/>
                  </a:cubicBezTo>
                  <a:lnTo>
                    <a:pt x="199" y="372"/>
                  </a:lnTo>
                  <a:cubicBezTo>
                    <a:pt x="397" y="0"/>
                    <a:pt x="1662" y="372"/>
                    <a:pt x="1662" y="372"/>
                  </a:cubicBezTo>
                  <a:lnTo>
                    <a:pt x="1662" y="3025"/>
                  </a:lnTo>
                </a:path>
              </a:pathLst>
            </a:custGeom>
            <a:solidFill>
              <a:schemeClr val="bg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6" name="Freeform 8">
              <a:extLst>
                <a:ext uri="{FF2B5EF4-FFF2-40B4-BE49-F238E27FC236}">
                  <a16:creationId xmlns="" xmlns:a16="http://schemas.microsoft.com/office/drawing/2014/main" id="{DDCF3579-A141-A44A-A1CE-8BF22BB6C5B7}"/>
                </a:ext>
              </a:extLst>
            </p:cNvPr>
            <p:cNvSpPr>
              <a:spLocks noChangeArrowheads="1"/>
            </p:cNvSpPr>
            <p:nvPr/>
          </p:nvSpPr>
          <p:spPr bwMode="auto">
            <a:xfrm>
              <a:off x="11719337" y="7773939"/>
              <a:ext cx="1978769" cy="901534"/>
            </a:xfrm>
            <a:custGeom>
              <a:avLst/>
              <a:gdLst>
                <a:gd name="T0" fmla="*/ 651 w 3030"/>
                <a:gd name="T1" fmla="*/ 1381 h 1382"/>
                <a:gd name="T2" fmla="*/ 2751 w 3030"/>
                <a:gd name="T3" fmla="*/ 1162 h 1382"/>
                <a:gd name="T4" fmla="*/ 2751 w 3030"/>
                <a:gd name="T5" fmla="*/ 1162 h 1382"/>
                <a:gd name="T6" fmla="*/ 2787 w 3030"/>
                <a:gd name="T7" fmla="*/ 451 h 1382"/>
                <a:gd name="T8" fmla="*/ 2787 w 3030"/>
                <a:gd name="T9" fmla="*/ 451 h 1382"/>
                <a:gd name="T10" fmla="*/ 525 w 3030"/>
                <a:gd name="T11" fmla="*/ 473 h 1382"/>
                <a:gd name="T12" fmla="*/ 525 w 3030"/>
                <a:gd name="T13" fmla="*/ 473 h 1382"/>
                <a:gd name="T14" fmla="*/ 651 w 3030"/>
                <a:gd name="T15" fmla="*/ 1381 h 13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0" h="1382">
                  <a:moveTo>
                    <a:pt x="651" y="1381"/>
                  </a:moveTo>
                  <a:lnTo>
                    <a:pt x="2751" y="1162"/>
                  </a:lnTo>
                  <a:lnTo>
                    <a:pt x="2751" y="1162"/>
                  </a:lnTo>
                  <a:cubicBezTo>
                    <a:pt x="2751" y="1162"/>
                    <a:pt x="2589" y="820"/>
                    <a:pt x="2787" y="451"/>
                  </a:cubicBezTo>
                  <a:lnTo>
                    <a:pt x="2787" y="451"/>
                  </a:lnTo>
                  <a:cubicBezTo>
                    <a:pt x="3029" y="0"/>
                    <a:pt x="0" y="189"/>
                    <a:pt x="525" y="473"/>
                  </a:cubicBezTo>
                  <a:lnTo>
                    <a:pt x="525" y="473"/>
                  </a:lnTo>
                  <a:cubicBezTo>
                    <a:pt x="1048" y="756"/>
                    <a:pt x="651" y="1381"/>
                    <a:pt x="651" y="1381"/>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7" name="Freeform 6">
              <a:extLst>
                <a:ext uri="{FF2B5EF4-FFF2-40B4-BE49-F238E27FC236}">
                  <a16:creationId xmlns="" xmlns:a16="http://schemas.microsoft.com/office/drawing/2014/main" id="{BF97B16A-B248-3C45-BA83-A5B3F76EF038}"/>
                </a:ext>
              </a:extLst>
            </p:cNvPr>
            <p:cNvSpPr>
              <a:spLocks noChangeArrowheads="1"/>
            </p:cNvSpPr>
            <p:nvPr/>
          </p:nvSpPr>
          <p:spPr bwMode="auto">
            <a:xfrm>
              <a:off x="10258470" y="8269351"/>
              <a:ext cx="5222443" cy="4610709"/>
            </a:xfrm>
            <a:custGeom>
              <a:avLst/>
              <a:gdLst>
                <a:gd name="connsiteX0" fmla="*/ 4073122 w 5222443"/>
                <a:gd name="connsiteY0" fmla="*/ 1553081 h 4610709"/>
                <a:gd name="connsiteX1" fmla="*/ 4101034 w 5222443"/>
                <a:gd name="connsiteY1" fmla="*/ 1791880 h 4610709"/>
                <a:gd name="connsiteX2" fmla="*/ 4173854 w 5222443"/>
                <a:gd name="connsiteY2" fmla="*/ 2824180 h 4610709"/>
                <a:gd name="connsiteX3" fmla="*/ 4184548 w 5222443"/>
                <a:gd name="connsiteY3" fmla="*/ 3085746 h 4610709"/>
                <a:gd name="connsiteX4" fmla="*/ 4260533 w 5222443"/>
                <a:gd name="connsiteY4" fmla="*/ 3020063 h 4610709"/>
                <a:gd name="connsiteX5" fmla="*/ 4575270 w 5222443"/>
                <a:gd name="connsiteY5" fmla="*/ 2705395 h 4610709"/>
                <a:gd name="connsiteX6" fmla="*/ 4154079 w 5222443"/>
                <a:gd name="connsiteY6" fmla="*/ 1640020 h 4610709"/>
                <a:gd name="connsiteX7" fmla="*/ 1187403 w 5222443"/>
                <a:gd name="connsiteY7" fmla="*/ 1515724 h 4610709"/>
                <a:gd name="connsiteX8" fmla="*/ 1167453 w 5222443"/>
                <a:gd name="connsiteY8" fmla="*/ 1533481 h 4610709"/>
                <a:gd name="connsiteX9" fmla="*/ 647598 w 5222443"/>
                <a:gd name="connsiteY9" fmla="*/ 2705395 h 4610709"/>
                <a:gd name="connsiteX10" fmla="*/ 1125127 w 5222443"/>
                <a:gd name="connsiteY10" fmla="*/ 3161170 h 4610709"/>
                <a:gd name="connsiteX11" fmla="*/ 1177304 w 5222443"/>
                <a:gd name="connsiteY11" fmla="*/ 3204498 h 4610709"/>
                <a:gd name="connsiteX12" fmla="*/ 1176713 w 5222443"/>
                <a:gd name="connsiteY12" fmla="*/ 3179697 h 4610709"/>
                <a:gd name="connsiteX13" fmla="*/ 1186142 w 5222443"/>
                <a:gd name="connsiteY13" fmla="*/ 1537811 h 4610709"/>
                <a:gd name="connsiteX14" fmla="*/ 3251467 w 5222443"/>
                <a:gd name="connsiteY14" fmla="*/ 0 h 4610709"/>
                <a:gd name="connsiteX15" fmla="*/ 3314204 w 5222443"/>
                <a:gd name="connsiteY15" fmla="*/ 286041 h 4610709"/>
                <a:gd name="connsiteX16" fmla="*/ 3333802 w 5222443"/>
                <a:gd name="connsiteY16" fmla="*/ 289549 h 4610709"/>
                <a:gd name="connsiteX17" fmla="*/ 3837596 w 5222443"/>
                <a:gd name="connsiteY17" fmla="*/ 617425 h 4610709"/>
                <a:gd name="connsiteX18" fmla="*/ 3841487 w 5222443"/>
                <a:gd name="connsiteY18" fmla="*/ 623956 h 4610709"/>
                <a:gd name="connsiteX19" fmla="*/ 3984714 w 5222443"/>
                <a:gd name="connsiteY19" fmla="*/ 688845 h 4610709"/>
                <a:gd name="connsiteX20" fmla="*/ 5219708 w 5222443"/>
                <a:gd name="connsiteY20" fmla="*/ 2801416 h 4610709"/>
                <a:gd name="connsiteX21" fmla="*/ 4400128 w 5222443"/>
                <a:gd name="connsiteY21" fmla="*/ 3757295 h 4610709"/>
                <a:gd name="connsiteX22" fmla="*/ 4206475 w 5222443"/>
                <a:gd name="connsiteY22" fmla="*/ 3913630 h 4610709"/>
                <a:gd name="connsiteX23" fmla="*/ 4206847 w 5222443"/>
                <a:gd name="connsiteY23" fmla="*/ 3936330 h 4610709"/>
                <a:gd name="connsiteX24" fmla="*/ 4210690 w 5222443"/>
                <a:gd name="connsiteY24" fmla="*/ 4610709 h 4610709"/>
                <a:gd name="connsiteX25" fmla="*/ 2525559 w 5222443"/>
                <a:gd name="connsiteY25" fmla="*/ 4610709 h 4610709"/>
                <a:gd name="connsiteX26" fmla="*/ 2511838 w 5222443"/>
                <a:gd name="connsiteY26" fmla="*/ 4610709 h 4610709"/>
                <a:gd name="connsiteX27" fmla="*/ 1225285 w 5222443"/>
                <a:gd name="connsiteY27" fmla="*/ 4610709 h 4610709"/>
                <a:gd name="connsiteX28" fmla="*/ 1202518 w 5222443"/>
                <a:gd name="connsiteY28" fmla="*/ 4067938 h 4610709"/>
                <a:gd name="connsiteX29" fmla="*/ 1202169 w 5222443"/>
                <a:gd name="connsiteY29" fmla="*/ 4058188 h 4610709"/>
                <a:gd name="connsiteX30" fmla="*/ 1020290 w 5222443"/>
                <a:gd name="connsiteY30" fmla="*/ 3916879 h 4610709"/>
                <a:gd name="connsiteX31" fmla="*/ 2727 w 5222443"/>
                <a:gd name="connsiteY31" fmla="*/ 2801416 h 4610709"/>
                <a:gd name="connsiteX32" fmla="*/ 1237947 w 5222443"/>
                <a:gd name="connsiteY32" fmla="*/ 688845 h 4610709"/>
                <a:gd name="connsiteX33" fmla="*/ 1423245 w 5222443"/>
                <a:gd name="connsiteY33" fmla="*/ 604870 h 4610709"/>
                <a:gd name="connsiteX34" fmla="*/ 1505062 w 5222443"/>
                <a:gd name="connsiteY34" fmla="*/ 527254 h 4610709"/>
                <a:gd name="connsiteX35" fmla="*/ 1757055 w 5222443"/>
                <a:gd name="connsiteY35" fmla="*/ 381209 h 4610709"/>
                <a:gd name="connsiteX36" fmla="*/ 1810549 w 5222443"/>
                <a:gd name="connsiteY36" fmla="*/ 363401 h 4610709"/>
                <a:gd name="connsiteX37" fmla="*/ 1866942 w 5222443"/>
                <a:gd name="connsiteY37" fmla="*/ 25429 h 4610709"/>
                <a:gd name="connsiteX38" fmla="*/ 2589558 w 5222443"/>
                <a:gd name="connsiteY38" fmla="*/ 112148 h 4610709"/>
                <a:gd name="connsiteX39" fmla="*/ 3251467 w 5222443"/>
                <a:gd name="connsiteY39" fmla="*/ 0 h 461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222443" h="4610709">
                  <a:moveTo>
                    <a:pt x="4073122" y="1553081"/>
                  </a:moveTo>
                  <a:lnTo>
                    <a:pt x="4101034" y="1791880"/>
                  </a:lnTo>
                  <a:cubicBezTo>
                    <a:pt x="4134309" y="2118118"/>
                    <a:pt x="4157591" y="2476074"/>
                    <a:pt x="4173854" y="2824180"/>
                  </a:cubicBezTo>
                  <a:lnTo>
                    <a:pt x="4184548" y="3085746"/>
                  </a:lnTo>
                  <a:lnTo>
                    <a:pt x="4260533" y="3020063"/>
                  </a:lnTo>
                  <a:cubicBezTo>
                    <a:pt x="4412251" y="2885619"/>
                    <a:pt x="4526986" y="2773002"/>
                    <a:pt x="4575270" y="2705395"/>
                  </a:cubicBezTo>
                  <a:cubicBezTo>
                    <a:pt x="4572125" y="2525314"/>
                    <a:pt x="4493602" y="2039579"/>
                    <a:pt x="4154079" y="1640020"/>
                  </a:cubicBezTo>
                  <a:close/>
                  <a:moveTo>
                    <a:pt x="1187403" y="1515724"/>
                  </a:moveTo>
                  <a:lnTo>
                    <a:pt x="1167453" y="1533481"/>
                  </a:lnTo>
                  <a:cubicBezTo>
                    <a:pt x="743889" y="1948737"/>
                    <a:pt x="650539" y="2508943"/>
                    <a:pt x="647598" y="2705395"/>
                  </a:cubicBezTo>
                  <a:cubicBezTo>
                    <a:pt x="711955" y="2795538"/>
                    <a:pt x="894407" y="2965861"/>
                    <a:pt x="1125127" y="3161170"/>
                  </a:cubicBezTo>
                  <a:lnTo>
                    <a:pt x="1177304" y="3204498"/>
                  </a:lnTo>
                  <a:lnTo>
                    <a:pt x="1176713" y="3179697"/>
                  </a:lnTo>
                  <a:cubicBezTo>
                    <a:pt x="1165334" y="2626721"/>
                    <a:pt x="1162481" y="2013886"/>
                    <a:pt x="1186142" y="1537811"/>
                  </a:cubicBezTo>
                  <a:close/>
                  <a:moveTo>
                    <a:pt x="3251467" y="0"/>
                  </a:moveTo>
                  <a:lnTo>
                    <a:pt x="3314204" y="286041"/>
                  </a:lnTo>
                  <a:lnTo>
                    <a:pt x="3333802" y="289549"/>
                  </a:lnTo>
                  <a:cubicBezTo>
                    <a:pt x="3524544" y="338254"/>
                    <a:pt x="3707487" y="434495"/>
                    <a:pt x="3837596" y="617425"/>
                  </a:cubicBezTo>
                  <a:lnTo>
                    <a:pt x="3841487" y="623956"/>
                  </a:lnTo>
                  <a:lnTo>
                    <a:pt x="3984714" y="688845"/>
                  </a:lnTo>
                  <a:cubicBezTo>
                    <a:pt x="5100071" y="1268741"/>
                    <a:pt x="5246055" y="2486040"/>
                    <a:pt x="5219708" y="2801416"/>
                  </a:cubicBezTo>
                  <a:cubicBezTo>
                    <a:pt x="5212274" y="2898540"/>
                    <a:pt x="5195347" y="3101312"/>
                    <a:pt x="4400128" y="3757295"/>
                  </a:cubicBezTo>
                  <a:lnTo>
                    <a:pt x="4206475" y="3913630"/>
                  </a:lnTo>
                  <a:lnTo>
                    <a:pt x="4206847" y="3936330"/>
                  </a:lnTo>
                  <a:cubicBezTo>
                    <a:pt x="4212757" y="4339155"/>
                    <a:pt x="4210690" y="4610709"/>
                    <a:pt x="4210690" y="4610709"/>
                  </a:cubicBezTo>
                  <a:lnTo>
                    <a:pt x="2525559" y="4610709"/>
                  </a:lnTo>
                  <a:lnTo>
                    <a:pt x="2511838" y="4610709"/>
                  </a:lnTo>
                  <a:lnTo>
                    <a:pt x="1225285" y="4610709"/>
                  </a:lnTo>
                  <a:cubicBezTo>
                    <a:pt x="1225285" y="4610709"/>
                    <a:pt x="1214626" y="4396229"/>
                    <a:pt x="1202518" y="4067938"/>
                  </a:cubicBezTo>
                  <a:lnTo>
                    <a:pt x="1202169" y="4058188"/>
                  </a:lnTo>
                  <a:lnTo>
                    <a:pt x="1020290" y="3916879"/>
                  </a:lnTo>
                  <a:cubicBezTo>
                    <a:pt x="30382" y="3133133"/>
                    <a:pt x="11302" y="2906011"/>
                    <a:pt x="2727" y="2801416"/>
                  </a:cubicBezTo>
                  <a:cubicBezTo>
                    <a:pt x="-23612" y="2486040"/>
                    <a:pt x="122897" y="1268741"/>
                    <a:pt x="1237947" y="688845"/>
                  </a:cubicBezTo>
                  <a:lnTo>
                    <a:pt x="1423245" y="604870"/>
                  </a:lnTo>
                  <a:lnTo>
                    <a:pt x="1505062" y="527254"/>
                  </a:lnTo>
                  <a:cubicBezTo>
                    <a:pt x="1582611" y="465452"/>
                    <a:pt x="1668488" y="417847"/>
                    <a:pt x="1757055" y="381209"/>
                  </a:cubicBezTo>
                  <a:lnTo>
                    <a:pt x="1810549" y="363401"/>
                  </a:lnTo>
                  <a:lnTo>
                    <a:pt x="1866942" y="25429"/>
                  </a:lnTo>
                  <a:cubicBezTo>
                    <a:pt x="1866942" y="25429"/>
                    <a:pt x="2130661" y="112148"/>
                    <a:pt x="2589558" y="112148"/>
                  </a:cubicBezTo>
                  <a:cubicBezTo>
                    <a:pt x="3048455" y="112148"/>
                    <a:pt x="3251467" y="0"/>
                    <a:pt x="3251467" y="0"/>
                  </a:cubicBezTo>
                  <a:close/>
                </a:path>
              </a:pathLst>
            </a:custGeom>
            <a:solidFill>
              <a:schemeClr val="accent2">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8" name="Freeform 7">
              <a:extLst>
                <a:ext uri="{FF2B5EF4-FFF2-40B4-BE49-F238E27FC236}">
                  <a16:creationId xmlns="" xmlns:a16="http://schemas.microsoft.com/office/drawing/2014/main" id="{A06EC040-1F06-FD42-990E-4993E425089A}"/>
                </a:ext>
              </a:extLst>
            </p:cNvPr>
            <p:cNvSpPr>
              <a:spLocks noChangeArrowheads="1"/>
            </p:cNvSpPr>
            <p:nvPr/>
          </p:nvSpPr>
          <p:spPr bwMode="auto">
            <a:xfrm>
              <a:off x="11562160" y="4824509"/>
              <a:ext cx="2897326" cy="3447068"/>
            </a:xfrm>
            <a:custGeom>
              <a:avLst/>
              <a:gdLst>
                <a:gd name="connsiteX0" fmla="*/ 1214955 w 2897326"/>
                <a:gd name="connsiteY0" fmla="*/ 0 h 3447068"/>
                <a:gd name="connsiteX1" fmla="*/ 2528470 w 2897326"/>
                <a:gd name="connsiteY1" fmla="*/ 1083906 h 3447068"/>
                <a:gd name="connsiteX2" fmla="*/ 2523102 w 2897326"/>
                <a:gd name="connsiteY2" fmla="*/ 1405374 h 3447068"/>
                <a:gd name="connsiteX3" fmla="*/ 2514792 w 2897326"/>
                <a:gd name="connsiteY3" fmla="*/ 1544201 h 3447068"/>
                <a:gd name="connsiteX4" fmla="*/ 2530134 w 2897326"/>
                <a:gd name="connsiteY4" fmla="*/ 1508273 h 3447068"/>
                <a:gd name="connsiteX5" fmla="*/ 2794849 w 2897326"/>
                <a:gd name="connsiteY5" fmla="*/ 1378650 h 3447068"/>
                <a:gd name="connsiteX6" fmla="*/ 2601438 w 2897326"/>
                <a:gd name="connsiteY6" fmla="*/ 2251732 h 3447068"/>
                <a:gd name="connsiteX7" fmla="*/ 2468631 w 2897326"/>
                <a:gd name="connsiteY7" fmla="*/ 2244957 h 3447068"/>
                <a:gd name="connsiteX8" fmla="*/ 2462826 w 2897326"/>
                <a:gd name="connsiteY8" fmla="*/ 2240233 h 3447068"/>
                <a:gd name="connsiteX9" fmla="*/ 2461191 w 2897326"/>
                <a:gd name="connsiteY9" fmla="*/ 2259691 h 3447068"/>
                <a:gd name="connsiteX10" fmla="*/ 2449437 w 2897326"/>
                <a:gd name="connsiteY10" fmla="*/ 2406283 h 3447068"/>
                <a:gd name="connsiteX11" fmla="*/ 1369755 w 2897326"/>
                <a:gd name="connsiteY11" fmla="*/ 3447068 h 3447068"/>
                <a:gd name="connsiteX12" fmla="*/ 60813 w 2897326"/>
                <a:gd name="connsiteY12" fmla="*/ 2406283 h 3447068"/>
                <a:gd name="connsiteX13" fmla="*/ 68 w 2897326"/>
                <a:gd name="connsiteY13" fmla="*/ 1083906 h 3447068"/>
                <a:gd name="connsiteX14" fmla="*/ 1214955 w 2897326"/>
                <a:gd name="connsiteY14" fmla="*/ 0 h 344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7326" h="3447068">
                  <a:moveTo>
                    <a:pt x="1214955" y="0"/>
                  </a:moveTo>
                  <a:cubicBezTo>
                    <a:pt x="2069948" y="0"/>
                    <a:pt x="2511488" y="113683"/>
                    <a:pt x="2528470" y="1083906"/>
                  </a:cubicBezTo>
                  <a:cubicBezTo>
                    <a:pt x="2530266" y="1182725"/>
                    <a:pt x="2527980" y="1291712"/>
                    <a:pt x="2523102" y="1405374"/>
                  </a:cubicBezTo>
                  <a:lnTo>
                    <a:pt x="2514792" y="1544201"/>
                  </a:lnTo>
                  <a:lnTo>
                    <a:pt x="2530134" y="1508273"/>
                  </a:lnTo>
                  <a:cubicBezTo>
                    <a:pt x="2578568" y="1414076"/>
                    <a:pt x="2660572" y="1331633"/>
                    <a:pt x="2794849" y="1378650"/>
                  </a:cubicBezTo>
                  <a:cubicBezTo>
                    <a:pt x="3062750" y="1472031"/>
                    <a:pt x="2736042" y="2193614"/>
                    <a:pt x="2601438" y="2251732"/>
                  </a:cubicBezTo>
                  <a:cubicBezTo>
                    <a:pt x="2544591" y="2276220"/>
                    <a:pt x="2499505" y="2263650"/>
                    <a:pt x="2468631" y="2244957"/>
                  </a:cubicBezTo>
                  <a:lnTo>
                    <a:pt x="2462826" y="2240233"/>
                  </a:lnTo>
                  <a:lnTo>
                    <a:pt x="2461191" y="2259691"/>
                  </a:lnTo>
                  <a:cubicBezTo>
                    <a:pt x="2456928" y="2311047"/>
                    <a:pt x="2452948" y="2360140"/>
                    <a:pt x="2449437" y="2406283"/>
                  </a:cubicBezTo>
                  <a:cubicBezTo>
                    <a:pt x="2408288" y="2935496"/>
                    <a:pt x="1753816" y="3447068"/>
                    <a:pt x="1369755" y="3447068"/>
                  </a:cubicBezTo>
                  <a:cubicBezTo>
                    <a:pt x="150949" y="3447068"/>
                    <a:pt x="144418" y="3111900"/>
                    <a:pt x="60813" y="2406283"/>
                  </a:cubicBezTo>
                  <a:cubicBezTo>
                    <a:pt x="16397" y="2039101"/>
                    <a:pt x="-1238" y="1429527"/>
                    <a:pt x="68" y="1083906"/>
                  </a:cubicBezTo>
                  <a:cubicBezTo>
                    <a:pt x="5294" y="137857"/>
                    <a:pt x="420707" y="0"/>
                    <a:pt x="1214955" y="0"/>
                  </a:cubicBez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9" name="Freeform 8">
              <a:extLst>
                <a:ext uri="{FF2B5EF4-FFF2-40B4-BE49-F238E27FC236}">
                  <a16:creationId xmlns="" xmlns:a16="http://schemas.microsoft.com/office/drawing/2014/main" id="{1F03F63C-9F68-9B44-8850-F01079E58294}"/>
                </a:ext>
              </a:extLst>
            </p:cNvPr>
            <p:cNvSpPr>
              <a:spLocks noChangeArrowheads="1"/>
            </p:cNvSpPr>
            <p:nvPr/>
          </p:nvSpPr>
          <p:spPr bwMode="auto">
            <a:xfrm>
              <a:off x="10829339" y="4087151"/>
              <a:ext cx="3544324" cy="2742739"/>
            </a:xfrm>
            <a:custGeom>
              <a:avLst/>
              <a:gdLst>
                <a:gd name="connsiteX0" fmla="*/ 689725 w 3544324"/>
                <a:gd name="connsiteY0" fmla="*/ 0 h 2742739"/>
                <a:gd name="connsiteX1" fmla="*/ 841278 w 3544324"/>
                <a:gd name="connsiteY1" fmla="*/ 292391 h 2742739"/>
                <a:gd name="connsiteX2" fmla="*/ 2768361 w 3544324"/>
                <a:gd name="connsiteY2" fmla="*/ 293696 h 2742739"/>
                <a:gd name="connsiteX3" fmla="*/ 3524823 w 3544324"/>
                <a:gd name="connsiteY3" fmla="*/ 975722 h 2742739"/>
                <a:gd name="connsiteX4" fmla="*/ 3514411 w 3544324"/>
                <a:gd name="connsiteY4" fmla="*/ 1068882 h 2742739"/>
                <a:gd name="connsiteX5" fmla="*/ 3525026 w 3544324"/>
                <a:gd name="connsiteY5" fmla="*/ 1092080 h 2742739"/>
                <a:gd name="connsiteX6" fmla="*/ 3497380 w 3544324"/>
                <a:gd name="connsiteY6" fmla="*/ 2103150 h 2742739"/>
                <a:gd name="connsiteX7" fmla="*/ 3270541 w 3544324"/>
                <a:gd name="connsiteY7" fmla="*/ 2379237 h 2742739"/>
                <a:gd name="connsiteX8" fmla="*/ 3216282 w 3544324"/>
                <a:gd name="connsiteY8" fmla="*/ 2698403 h 2742739"/>
                <a:gd name="connsiteX9" fmla="*/ 3117571 w 3544324"/>
                <a:gd name="connsiteY9" fmla="*/ 2713415 h 2742739"/>
                <a:gd name="connsiteX10" fmla="*/ 2972446 w 3544324"/>
                <a:gd name="connsiteY10" fmla="*/ 2103150 h 2742739"/>
                <a:gd name="connsiteX11" fmla="*/ 2604405 w 3544324"/>
                <a:gd name="connsiteY11" fmla="*/ 1877972 h 2742739"/>
                <a:gd name="connsiteX12" fmla="*/ 2423144 w 3544324"/>
                <a:gd name="connsiteY12" fmla="*/ 1668474 h 2742739"/>
                <a:gd name="connsiteX13" fmla="*/ 2416831 w 3544324"/>
                <a:gd name="connsiteY13" fmla="*/ 1658402 h 2742739"/>
                <a:gd name="connsiteX14" fmla="*/ 759622 w 3544324"/>
                <a:gd name="connsiteY14" fmla="*/ 1658402 h 2742739"/>
                <a:gd name="connsiteX15" fmla="*/ 3814 w 3544324"/>
                <a:gd name="connsiteY15" fmla="*/ 975722 h 2742739"/>
                <a:gd name="connsiteX16" fmla="*/ 689725 w 3544324"/>
                <a:gd name="connsiteY16" fmla="*/ 0 h 274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44324" h="2742739">
                  <a:moveTo>
                    <a:pt x="689725" y="0"/>
                  </a:moveTo>
                  <a:cubicBezTo>
                    <a:pt x="689725" y="0"/>
                    <a:pt x="568221" y="292391"/>
                    <a:pt x="841278" y="292391"/>
                  </a:cubicBezTo>
                  <a:cubicBezTo>
                    <a:pt x="1114989" y="292391"/>
                    <a:pt x="2768361" y="293696"/>
                    <a:pt x="2768361" y="293696"/>
                  </a:cubicBezTo>
                  <a:cubicBezTo>
                    <a:pt x="3185787" y="293696"/>
                    <a:pt x="3524823" y="599139"/>
                    <a:pt x="3524823" y="975722"/>
                  </a:cubicBezTo>
                  <a:lnTo>
                    <a:pt x="3514411" y="1068882"/>
                  </a:lnTo>
                  <a:lnTo>
                    <a:pt x="3525026" y="1092080"/>
                  </a:lnTo>
                  <a:cubicBezTo>
                    <a:pt x="3583259" y="1268243"/>
                    <a:pt x="3490475" y="1726630"/>
                    <a:pt x="3497380" y="2103150"/>
                  </a:cubicBezTo>
                  <a:cubicBezTo>
                    <a:pt x="3377750" y="2103150"/>
                    <a:pt x="3279693" y="2231077"/>
                    <a:pt x="3270541" y="2379237"/>
                  </a:cubicBezTo>
                  <a:cubicBezTo>
                    <a:pt x="3270541" y="2379237"/>
                    <a:pt x="3256159" y="2583529"/>
                    <a:pt x="3216282" y="2698403"/>
                  </a:cubicBezTo>
                  <a:cubicBezTo>
                    <a:pt x="3204515" y="2732995"/>
                    <a:pt x="3125416" y="2770198"/>
                    <a:pt x="3117571" y="2713415"/>
                  </a:cubicBezTo>
                  <a:cubicBezTo>
                    <a:pt x="3108419" y="2650756"/>
                    <a:pt x="3034549" y="2376627"/>
                    <a:pt x="2972446" y="2103150"/>
                  </a:cubicBezTo>
                  <a:cubicBezTo>
                    <a:pt x="2920803" y="1877972"/>
                    <a:pt x="2661278" y="1926271"/>
                    <a:pt x="2604405" y="1877972"/>
                  </a:cubicBezTo>
                  <a:cubicBezTo>
                    <a:pt x="2532333" y="1817272"/>
                    <a:pt x="2471292" y="1740601"/>
                    <a:pt x="2423144" y="1668474"/>
                  </a:cubicBezTo>
                  <a:lnTo>
                    <a:pt x="2416831" y="1658402"/>
                  </a:lnTo>
                  <a:lnTo>
                    <a:pt x="759622" y="1658402"/>
                  </a:lnTo>
                  <a:cubicBezTo>
                    <a:pt x="342850" y="1658402"/>
                    <a:pt x="51501" y="1397339"/>
                    <a:pt x="3814" y="975722"/>
                  </a:cubicBezTo>
                  <a:cubicBezTo>
                    <a:pt x="-43220" y="556064"/>
                    <a:pt x="353955" y="0"/>
                    <a:pt x="689725" y="0"/>
                  </a:cubicBezTo>
                  <a:close/>
                </a:path>
              </a:pathLst>
            </a:custGeom>
            <a:solidFill>
              <a:schemeClr val="bg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0" name="Freeform 9">
              <a:extLst>
                <a:ext uri="{FF2B5EF4-FFF2-40B4-BE49-F238E27FC236}">
                  <a16:creationId xmlns="" xmlns:a16="http://schemas.microsoft.com/office/drawing/2014/main" id="{C7CD2530-7152-C946-AE51-16D0079E2056}"/>
                </a:ext>
              </a:extLst>
            </p:cNvPr>
            <p:cNvSpPr>
              <a:spLocks noChangeArrowheads="1"/>
            </p:cNvSpPr>
            <p:nvPr/>
          </p:nvSpPr>
          <p:spPr bwMode="auto">
            <a:xfrm>
              <a:off x="11295933" y="6241617"/>
              <a:ext cx="2364074" cy="699260"/>
            </a:xfrm>
            <a:custGeom>
              <a:avLst/>
              <a:gdLst>
                <a:gd name="connsiteX0" fmla="*/ 1419325 w 2364074"/>
                <a:gd name="connsiteY0" fmla="*/ 140375 h 699260"/>
                <a:gd name="connsiteX1" fmla="*/ 1419325 w 2364074"/>
                <a:gd name="connsiteY1" fmla="*/ 336246 h 699260"/>
                <a:gd name="connsiteX2" fmla="*/ 1604877 w 2364074"/>
                <a:gd name="connsiteY2" fmla="*/ 559539 h 699260"/>
                <a:gd name="connsiteX3" fmla="*/ 2083132 w 2364074"/>
                <a:gd name="connsiteY3" fmla="*/ 559539 h 699260"/>
                <a:gd name="connsiteX4" fmla="*/ 2224256 w 2364074"/>
                <a:gd name="connsiteY4" fmla="*/ 428958 h 699260"/>
                <a:gd name="connsiteX5" fmla="*/ 2224256 w 2364074"/>
                <a:gd name="connsiteY5" fmla="*/ 151474 h 699260"/>
                <a:gd name="connsiteX6" fmla="*/ 2205309 w 2364074"/>
                <a:gd name="connsiteY6" fmla="*/ 140375 h 699260"/>
                <a:gd name="connsiteX7" fmla="*/ 159418 w 2364074"/>
                <a:gd name="connsiteY7" fmla="*/ 140375 h 699260"/>
                <a:gd name="connsiteX8" fmla="*/ 140471 w 2364074"/>
                <a:gd name="connsiteY8" fmla="*/ 151474 h 699260"/>
                <a:gd name="connsiteX9" fmla="*/ 140471 w 2364074"/>
                <a:gd name="connsiteY9" fmla="*/ 428958 h 699260"/>
                <a:gd name="connsiteX10" fmla="*/ 281595 w 2364074"/>
                <a:gd name="connsiteY10" fmla="*/ 559539 h 699260"/>
                <a:gd name="connsiteX11" fmla="*/ 759850 w 2364074"/>
                <a:gd name="connsiteY11" fmla="*/ 559539 h 699260"/>
                <a:gd name="connsiteX12" fmla="*/ 945402 w 2364074"/>
                <a:gd name="connsiteY12" fmla="*/ 336246 h 699260"/>
                <a:gd name="connsiteX13" fmla="*/ 945402 w 2364074"/>
                <a:gd name="connsiteY13" fmla="*/ 140375 h 699260"/>
                <a:gd name="connsiteX14" fmla="*/ 159418 w 2364074"/>
                <a:gd name="connsiteY14" fmla="*/ 0 h 699260"/>
                <a:gd name="connsiteX15" fmla="*/ 1085220 w 2364074"/>
                <a:gd name="connsiteY15" fmla="*/ 0 h 699260"/>
                <a:gd name="connsiteX16" fmla="*/ 1085220 w 2364074"/>
                <a:gd name="connsiteY16" fmla="*/ 95049 h 699260"/>
                <a:gd name="connsiteX17" fmla="*/ 1278854 w 2364074"/>
                <a:gd name="connsiteY17" fmla="*/ 95049 h 699260"/>
                <a:gd name="connsiteX18" fmla="*/ 1278854 w 2364074"/>
                <a:gd name="connsiteY18" fmla="*/ 0 h 699260"/>
                <a:gd name="connsiteX19" fmla="*/ 2205309 w 2364074"/>
                <a:gd name="connsiteY19" fmla="*/ 0 h 699260"/>
                <a:gd name="connsiteX20" fmla="*/ 2364074 w 2364074"/>
                <a:gd name="connsiteY20" fmla="*/ 151474 h 699260"/>
                <a:gd name="connsiteX21" fmla="*/ 2364074 w 2364074"/>
                <a:gd name="connsiteY21" fmla="*/ 428958 h 699260"/>
                <a:gd name="connsiteX22" fmla="*/ 2083132 w 2364074"/>
                <a:gd name="connsiteY22" fmla="*/ 699260 h 699260"/>
                <a:gd name="connsiteX23" fmla="*/ 1604877 w 2364074"/>
                <a:gd name="connsiteY23" fmla="*/ 699260 h 699260"/>
                <a:gd name="connsiteX24" fmla="*/ 1278854 w 2364074"/>
                <a:gd name="connsiteY24" fmla="*/ 336246 h 699260"/>
                <a:gd name="connsiteX25" fmla="*/ 1278854 w 2364074"/>
                <a:gd name="connsiteY25" fmla="*/ 235529 h 699260"/>
                <a:gd name="connsiteX26" fmla="*/ 1085220 w 2364074"/>
                <a:gd name="connsiteY26" fmla="*/ 235529 h 699260"/>
                <a:gd name="connsiteX27" fmla="*/ 1085220 w 2364074"/>
                <a:gd name="connsiteY27" fmla="*/ 336246 h 699260"/>
                <a:gd name="connsiteX28" fmla="*/ 759850 w 2364074"/>
                <a:gd name="connsiteY28" fmla="*/ 699260 h 699260"/>
                <a:gd name="connsiteX29" fmla="*/ 281595 w 2364074"/>
                <a:gd name="connsiteY29" fmla="*/ 699260 h 699260"/>
                <a:gd name="connsiteX30" fmla="*/ 0 w 2364074"/>
                <a:gd name="connsiteY30" fmla="*/ 428958 h 699260"/>
                <a:gd name="connsiteX31" fmla="*/ 0 w 2364074"/>
                <a:gd name="connsiteY31" fmla="*/ 151474 h 699260"/>
                <a:gd name="connsiteX32" fmla="*/ 159418 w 2364074"/>
                <a:gd name="connsiteY32" fmla="*/ 0 h 699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4074" h="699260">
                  <a:moveTo>
                    <a:pt x="1419325" y="140375"/>
                  </a:moveTo>
                  <a:lnTo>
                    <a:pt x="1419325" y="336246"/>
                  </a:lnTo>
                  <a:cubicBezTo>
                    <a:pt x="1419325" y="533423"/>
                    <a:pt x="1513408" y="559539"/>
                    <a:pt x="1604877" y="559539"/>
                  </a:cubicBezTo>
                  <a:lnTo>
                    <a:pt x="2083132" y="559539"/>
                  </a:lnTo>
                  <a:cubicBezTo>
                    <a:pt x="2179828" y="559539"/>
                    <a:pt x="2224256" y="492290"/>
                    <a:pt x="2224256" y="428958"/>
                  </a:cubicBezTo>
                  <a:lnTo>
                    <a:pt x="2224256" y="151474"/>
                  </a:lnTo>
                  <a:cubicBezTo>
                    <a:pt x="2224256" y="148209"/>
                    <a:pt x="2224256" y="140375"/>
                    <a:pt x="2205309" y="140375"/>
                  </a:cubicBezTo>
                  <a:close/>
                  <a:moveTo>
                    <a:pt x="159418" y="140375"/>
                  </a:moveTo>
                  <a:cubicBezTo>
                    <a:pt x="140471" y="140375"/>
                    <a:pt x="140471" y="148209"/>
                    <a:pt x="140471" y="151474"/>
                  </a:cubicBezTo>
                  <a:lnTo>
                    <a:pt x="140471" y="428958"/>
                  </a:lnTo>
                  <a:cubicBezTo>
                    <a:pt x="140471" y="492290"/>
                    <a:pt x="184899" y="559539"/>
                    <a:pt x="281595" y="559539"/>
                  </a:cubicBezTo>
                  <a:lnTo>
                    <a:pt x="759850" y="559539"/>
                  </a:lnTo>
                  <a:cubicBezTo>
                    <a:pt x="851973" y="559539"/>
                    <a:pt x="945402" y="533423"/>
                    <a:pt x="945402" y="336246"/>
                  </a:cubicBezTo>
                  <a:lnTo>
                    <a:pt x="945402" y="140375"/>
                  </a:lnTo>
                  <a:close/>
                  <a:moveTo>
                    <a:pt x="159418" y="0"/>
                  </a:moveTo>
                  <a:lnTo>
                    <a:pt x="1085220" y="0"/>
                  </a:lnTo>
                  <a:lnTo>
                    <a:pt x="1085220" y="95049"/>
                  </a:lnTo>
                  <a:lnTo>
                    <a:pt x="1278854" y="95049"/>
                  </a:lnTo>
                  <a:lnTo>
                    <a:pt x="1278854" y="0"/>
                  </a:lnTo>
                  <a:lnTo>
                    <a:pt x="2205309" y="0"/>
                  </a:lnTo>
                  <a:cubicBezTo>
                    <a:pt x="2296125" y="0"/>
                    <a:pt x="2364074" y="65291"/>
                    <a:pt x="2364074" y="151474"/>
                  </a:cubicBezTo>
                  <a:lnTo>
                    <a:pt x="2364074" y="428958"/>
                  </a:lnTo>
                  <a:cubicBezTo>
                    <a:pt x="2364074" y="583043"/>
                    <a:pt x="2243203" y="699260"/>
                    <a:pt x="2083132" y="699260"/>
                  </a:cubicBezTo>
                  <a:lnTo>
                    <a:pt x="1604877" y="699260"/>
                  </a:lnTo>
                  <a:cubicBezTo>
                    <a:pt x="1483354" y="699260"/>
                    <a:pt x="1278854" y="652251"/>
                    <a:pt x="1278854" y="336246"/>
                  </a:cubicBezTo>
                  <a:lnTo>
                    <a:pt x="1278854" y="235529"/>
                  </a:lnTo>
                  <a:lnTo>
                    <a:pt x="1085220" y="235529"/>
                  </a:lnTo>
                  <a:lnTo>
                    <a:pt x="1085220" y="336246"/>
                  </a:lnTo>
                  <a:cubicBezTo>
                    <a:pt x="1085220" y="652251"/>
                    <a:pt x="881373" y="699260"/>
                    <a:pt x="759850" y="699260"/>
                  </a:cubicBezTo>
                  <a:lnTo>
                    <a:pt x="281595" y="699260"/>
                  </a:lnTo>
                  <a:cubicBezTo>
                    <a:pt x="121524" y="699260"/>
                    <a:pt x="0" y="583043"/>
                    <a:pt x="0" y="428958"/>
                  </a:cubicBezTo>
                  <a:lnTo>
                    <a:pt x="0" y="151474"/>
                  </a:lnTo>
                  <a:cubicBezTo>
                    <a:pt x="0" y="65291"/>
                    <a:pt x="68602" y="0"/>
                    <a:pt x="159418" y="0"/>
                  </a:cubicBezTo>
                  <a:close/>
                </a:path>
              </a:pathLst>
            </a:custGeom>
            <a:solidFill>
              <a:schemeClr val="accent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1" name="Freeform 19">
              <a:extLst>
                <a:ext uri="{FF2B5EF4-FFF2-40B4-BE49-F238E27FC236}">
                  <a16:creationId xmlns="" xmlns:a16="http://schemas.microsoft.com/office/drawing/2014/main" id="{F3FC07F8-972F-C84A-88D9-5F6005419DCB}"/>
                </a:ext>
              </a:extLst>
            </p:cNvPr>
            <p:cNvSpPr>
              <a:spLocks noChangeArrowheads="1"/>
            </p:cNvSpPr>
            <p:nvPr/>
          </p:nvSpPr>
          <p:spPr bwMode="auto">
            <a:xfrm>
              <a:off x="11799986" y="6492203"/>
              <a:ext cx="201621" cy="201621"/>
            </a:xfrm>
            <a:custGeom>
              <a:avLst/>
              <a:gdLst>
                <a:gd name="T0" fmla="*/ 307 w 308"/>
                <a:gd name="T1" fmla="*/ 154 h 309"/>
                <a:gd name="T2" fmla="*/ 307 w 308"/>
                <a:gd name="T3" fmla="*/ 154 h 309"/>
                <a:gd name="T4" fmla="*/ 153 w 308"/>
                <a:gd name="T5" fmla="*/ 308 h 309"/>
                <a:gd name="T6" fmla="*/ 153 w 308"/>
                <a:gd name="T7" fmla="*/ 308 h 309"/>
                <a:gd name="T8" fmla="*/ 0 w 308"/>
                <a:gd name="T9" fmla="*/ 154 h 309"/>
                <a:gd name="T10" fmla="*/ 0 w 308"/>
                <a:gd name="T11" fmla="*/ 154 h 309"/>
                <a:gd name="T12" fmla="*/ 153 w 308"/>
                <a:gd name="T13" fmla="*/ 0 h 309"/>
                <a:gd name="T14" fmla="*/ 153 w 308"/>
                <a:gd name="T15" fmla="*/ 0 h 309"/>
                <a:gd name="T16" fmla="*/ 307 w 308"/>
                <a:gd name="T17" fmla="*/ 154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309">
                  <a:moveTo>
                    <a:pt x="307" y="154"/>
                  </a:moveTo>
                  <a:lnTo>
                    <a:pt x="307" y="154"/>
                  </a:lnTo>
                  <a:cubicBezTo>
                    <a:pt x="307" y="239"/>
                    <a:pt x="239" y="308"/>
                    <a:pt x="153" y="308"/>
                  </a:cubicBezTo>
                  <a:lnTo>
                    <a:pt x="153" y="308"/>
                  </a:lnTo>
                  <a:cubicBezTo>
                    <a:pt x="68" y="308"/>
                    <a:pt x="0" y="239"/>
                    <a:pt x="0" y="154"/>
                  </a:cubicBezTo>
                  <a:lnTo>
                    <a:pt x="0" y="154"/>
                  </a:lnTo>
                  <a:cubicBezTo>
                    <a:pt x="0" y="69"/>
                    <a:pt x="68" y="0"/>
                    <a:pt x="153" y="0"/>
                  </a:cubicBezTo>
                  <a:lnTo>
                    <a:pt x="153" y="0"/>
                  </a:lnTo>
                  <a:cubicBezTo>
                    <a:pt x="239" y="0"/>
                    <a:pt x="307" y="69"/>
                    <a:pt x="307" y="154"/>
                  </a:cubicBezTo>
                </a:path>
              </a:pathLst>
            </a:custGeom>
            <a:solidFill>
              <a:schemeClr val="bg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2" name="Freeform 20">
              <a:extLst>
                <a:ext uri="{FF2B5EF4-FFF2-40B4-BE49-F238E27FC236}">
                  <a16:creationId xmlns="" xmlns:a16="http://schemas.microsoft.com/office/drawing/2014/main" id="{4FDCC4C6-593F-F547-A18D-A29B529F9E79}"/>
                </a:ext>
              </a:extLst>
            </p:cNvPr>
            <p:cNvSpPr>
              <a:spLocks noChangeArrowheads="1"/>
            </p:cNvSpPr>
            <p:nvPr/>
          </p:nvSpPr>
          <p:spPr bwMode="auto">
            <a:xfrm>
              <a:off x="11851831" y="6509484"/>
              <a:ext cx="123854" cy="138255"/>
            </a:xfrm>
            <a:custGeom>
              <a:avLst/>
              <a:gdLst>
                <a:gd name="T0" fmla="*/ 187 w 188"/>
                <a:gd name="T1" fmla="*/ 135 h 210"/>
                <a:gd name="T2" fmla="*/ 187 w 188"/>
                <a:gd name="T3" fmla="*/ 135 h 210"/>
                <a:gd name="T4" fmla="*/ 67 w 188"/>
                <a:gd name="T5" fmla="*/ 0 h 210"/>
                <a:gd name="T6" fmla="*/ 67 w 188"/>
                <a:gd name="T7" fmla="*/ 0 h 210"/>
                <a:gd name="T8" fmla="*/ 187 w 188"/>
                <a:gd name="T9" fmla="*/ 135 h 210"/>
              </a:gdLst>
              <a:ahLst/>
              <a:cxnLst>
                <a:cxn ang="0">
                  <a:pos x="T0" y="T1"/>
                </a:cxn>
                <a:cxn ang="0">
                  <a:pos x="T2" y="T3"/>
                </a:cxn>
                <a:cxn ang="0">
                  <a:pos x="T4" y="T5"/>
                </a:cxn>
                <a:cxn ang="0">
                  <a:pos x="T6" y="T7"/>
                </a:cxn>
                <a:cxn ang="0">
                  <a:pos x="T8" y="T9"/>
                </a:cxn>
              </a:cxnLst>
              <a:rect l="0" t="0" r="r" b="b"/>
              <a:pathLst>
                <a:path w="188" h="210">
                  <a:moveTo>
                    <a:pt x="187" y="135"/>
                  </a:moveTo>
                  <a:lnTo>
                    <a:pt x="187" y="135"/>
                  </a:lnTo>
                  <a:cubicBezTo>
                    <a:pt x="187" y="209"/>
                    <a:pt x="0" y="0"/>
                    <a:pt x="67" y="0"/>
                  </a:cubicBezTo>
                  <a:lnTo>
                    <a:pt x="67" y="0"/>
                  </a:lnTo>
                  <a:cubicBezTo>
                    <a:pt x="133" y="0"/>
                    <a:pt x="187" y="61"/>
                    <a:pt x="187" y="13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3" name="Freeform 21">
              <a:extLst>
                <a:ext uri="{FF2B5EF4-FFF2-40B4-BE49-F238E27FC236}">
                  <a16:creationId xmlns="" xmlns:a16="http://schemas.microsoft.com/office/drawing/2014/main" id="{AFF867FD-E368-A544-9EA2-85E5A6F93F05}"/>
                </a:ext>
              </a:extLst>
            </p:cNvPr>
            <p:cNvSpPr>
              <a:spLocks noChangeArrowheads="1"/>
            </p:cNvSpPr>
            <p:nvPr/>
          </p:nvSpPr>
          <p:spPr bwMode="auto">
            <a:xfrm>
              <a:off x="11647331" y="5996790"/>
              <a:ext cx="417643" cy="141136"/>
            </a:xfrm>
            <a:custGeom>
              <a:avLst/>
              <a:gdLst>
                <a:gd name="T0" fmla="*/ 56 w 638"/>
                <a:gd name="T1" fmla="*/ 216 h 217"/>
                <a:gd name="T2" fmla="*/ 56 w 638"/>
                <a:gd name="T3" fmla="*/ 216 h 217"/>
                <a:gd name="T4" fmla="*/ 24 w 638"/>
                <a:gd name="T5" fmla="*/ 205 h 217"/>
                <a:gd name="T6" fmla="*/ 24 w 638"/>
                <a:gd name="T7" fmla="*/ 205 h 217"/>
                <a:gd name="T8" fmla="*/ 18 w 638"/>
                <a:gd name="T9" fmla="*/ 135 h 217"/>
                <a:gd name="T10" fmla="*/ 18 w 638"/>
                <a:gd name="T11" fmla="*/ 135 h 217"/>
                <a:gd name="T12" fmla="*/ 314 w 638"/>
                <a:gd name="T13" fmla="*/ 4 h 217"/>
                <a:gd name="T14" fmla="*/ 314 w 638"/>
                <a:gd name="T15" fmla="*/ 4 h 217"/>
                <a:gd name="T16" fmla="*/ 618 w 638"/>
                <a:gd name="T17" fmla="*/ 101 h 217"/>
                <a:gd name="T18" fmla="*/ 618 w 638"/>
                <a:gd name="T19" fmla="*/ 101 h 217"/>
                <a:gd name="T20" fmla="*/ 618 w 638"/>
                <a:gd name="T21" fmla="*/ 171 h 217"/>
                <a:gd name="T22" fmla="*/ 618 w 638"/>
                <a:gd name="T23" fmla="*/ 171 h 217"/>
                <a:gd name="T24" fmla="*/ 548 w 638"/>
                <a:gd name="T25" fmla="*/ 171 h 217"/>
                <a:gd name="T26" fmla="*/ 548 w 638"/>
                <a:gd name="T27" fmla="*/ 171 h 217"/>
                <a:gd name="T28" fmla="*/ 318 w 638"/>
                <a:gd name="T29" fmla="*/ 104 h 217"/>
                <a:gd name="T30" fmla="*/ 318 w 638"/>
                <a:gd name="T31" fmla="*/ 104 h 217"/>
                <a:gd name="T32" fmla="*/ 94 w 638"/>
                <a:gd name="T33" fmla="*/ 199 h 217"/>
                <a:gd name="T34" fmla="*/ 94 w 638"/>
                <a:gd name="T35" fmla="*/ 199 h 217"/>
                <a:gd name="T36" fmla="*/ 56 w 638"/>
                <a:gd name="T37"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8" h="217">
                  <a:moveTo>
                    <a:pt x="56" y="216"/>
                  </a:moveTo>
                  <a:lnTo>
                    <a:pt x="56" y="216"/>
                  </a:lnTo>
                  <a:cubicBezTo>
                    <a:pt x="45" y="216"/>
                    <a:pt x="33" y="213"/>
                    <a:pt x="24" y="205"/>
                  </a:cubicBezTo>
                  <a:lnTo>
                    <a:pt x="24" y="205"/>
                  </a:lnTo>
                  <a:cubicBezTo>
                    <a:pt x="3" y="188"/>
                    <a:pt x="0" y="156"/>
                    <a:pt x="18" y="135"/>
                  </a:cubicBezTo>
                  <a:lnTo>
                    <a:pt x="18" y="135"/>
                  </a:lnTo>
                  <a:cubicBezTo>
                    <a:pt x="82" y="58"/>
                    <a:pt x="190" y="10"/>
                    <a:pt x="314" y="4"/>
                  </a:cubicBezTo>
                  <a:lnTo>
                    <a:pt x="314" y="4"/>
                  </a:lnTo>
                  <a:cubicBezTo>
                    <a:pt x="436" y="0"/>
                    <a:pt x="553" y="36"/>
                    <a:pt x="618" y="101"/>
                  </a:cubicBezTo>
                  <a:lnTo>
                    <a:pt x="618" y="101"/>
                  </a:lnTo>
                  <a:cubicBezTo>
                    <a:pt x="637" y="120"/>
                    <a:pt x="637" y="152"/>
                    <a:pt x="618" y="171"/>
                  </a:cubicBezTo>
                  <a:lnTo>
                    <a:pt x="618" y="171"/>
                  </a:lnTo>
                  <a:cubicBezTo>
                    <a:pt x="598" y="190"/>
                    <a:pt x="567" y="190"/>
                    <a:pt x="548" y="171"/>
                  </a:cubicBezTo>
                  <a:lnTo>
                    <a:pt x="548" y="171"/>
                  </a:lnTo>
                  <a:cubicBezTo>
                    <a:pt x="502" y="126"/>
                    <a:pt x="413" y="99"/>
                    <a:pt x="318" y="104"/>
                  </a:cubicBezTo>
                  <a:lnTo>
                    <a:pt x="318" y="104"/>
                  </a:lnTo>
                  <a:cubicBezTo>
                    <a:pt x="222" y="108"/>
                    <a:pt x="140" y="143"/>
                    <a:pt x="94" y="199"/>
                  </a:cubicBezTo>
                  <a:lnTo>
                    <a:pt x="94" y="199"/>
                  </a:lnTo>
                  <a:cubicBezTo>
                    <a:pt x="84" y="210"/>
                    <a:pt x="70" y="216"/>
                    <a:pt x="56" y="216"/>
                  </a:cubicBezTo>
                </a:path>
              </a:pathLst>
            </a:custGeom>
            <a:solidFill>
              <a:schemeClr val="bg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4" name="Freeform 22">
              <a:extLst>
                <a:ext uri="{FF2B5EF4-FFF2-40B4-BE49-F238E27FC236}">
                  <a16:creationId xmlns="" xmlns:a16="http://schemas.microsoft.com/office/drawing/2014/main" id="{40933493-6D16-024D-AF12-42988DFD6E1A}"/>
                </a:ext>
              </a:extLst>
            </p:cNvPr>
            <p:cNvSpPr>
              <a:spLocks noChangeArrowheads="1"/>
            </p:cNvSpPr>
            <p:nvPr/>
          </p:nvSpPr>
          <p:spPr bwMode="auto">
            <a:xfrm>
              <a:off x="13001073" y="6492203"/>
              <a:ext cx="201621" cy="201621"/>
            </a:xfrm>
            <a:custGeom>
              <a:avLst/>
              <a:gdLst>
                <a:gd name="T0" fmla="*/ 308 w 309"/>
                <a:gd name="T1" fmla="*/ 154 h 309"/>
                <a:gd name="T2" fmla="*/ 308 w 309"/>
                <a:gd name="T3" fmla="*/ 154 h 309"/>
                <a:gd name="T4" fmla="*/ 154 w 309"/>
                <a:gd name="T5" fmla="*/ 308 h 309"/>
                <a:gd name="T6" fmla="*/ 154 w 309"/>
                <a:gd name="T7" fmla="*/ 308 h 309"/>
                <a:gd name="T8" fmla="*/ 0 w 309"/>
                <a:gd name="T9" fmla="*/ 154 h 309"/>
                <a:gd name="T10" fmla="*/ 0 w 309"/>
                <a:gd name="T11" fmla="*/ 154 h 309"/>
                <a:gd name="T12" fmla="*/ 154 w 309"/>
                <a:gd name="T13" fmla="*/ 0 h 309"/>
                <a:gd name="T14" fmla="*/ 154 w 309"/>
                <a:gd name="T15" fmla="*/ 0 h 309"/>
                <a:gd name="T16" fmla="*/ 308 w 309"/>
                <a:gd name="T17" fmla="*/ 154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309">
                  <a:moveTo>
                    <a:pt x="308" y="154"/>
                  </a:moveTo>
                  <a:lnTo>
                    <a:pt x="308" y="154"/>
                  </a:lnTo>
                  <a:cubicBezTo>
                    <a:pt x="308" y="239"/>
                    <a:pt x="239" y="308"/>
                    <a:pt x="154" y="308"/>
                  </a:cubicBezTo>
                  <a:lnTo>
                    <a:pt x="154" y="308"/>
                  </a:lnTo>
                  <a:cubicBezTo>
                    <a:pt x="69" y="308"/>
                    <a:pt x="0" y="239"/>
                    <a:pt x="0" y="154"/>
                  </a:cubicBezTo>
                  <a:lnTo>
                    <a:pt x="0" y="154"/>
                  </a:lnTo>
                  <a:cubicBezTo>
                    <a:pt x="0" y="69"/>
                    <a:pt x="69" y="0"/>
                    <a:pt x="154" y="0"/>
                  </a:cubicBezTo>
                  <a:lnTo>
                    <a:pt x="154" y="0"/>
                  </a:lnTo>
                  <a:cubicBezTo>
                    <a:pt x="239" y="0"/>
                    <a:pt x="308" y="69"/>
                    <a:pt x="308" y="154"/>
                  </a:cubicBezTo>
                </a:path>
              </a:pathLst>
            </a:custGeom>
            <a:solidFill>
              <a:schemeClr val="bg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5" name="Freeform 23">
              <a:extLst>
                <a:ext uri="{FF2B5EF4-FFF2-40B4-BE49-F238E27FC236}">
                  <a16:creationId xmlns="" xmlns:a16="http://schemas.microsoft.com/office/drawing/2014/main" id="{B0CE803C-4EB0-A340-BE75-E65A1F222839}"/>
                </a:ext>
              </a:extLst>
            </p:cNvPr>
            <p:cNvSpPr>
              <a:spLocks noChangeArrowheads="1"/>
            </p:cNvSpPr>
            <p:nvPr/>
          </p:nvSpPr>
          <p:spPr bwMode="auto">
            <a:xfrm>
              <a:off x="13052918" y="6509484"/>
              <a:ext cx="123852" cy="138255"/>
            </a:xfrm>
            <a:custGeom>
              <a:avLst/>
              <a:gdLst>
                <a:gd name="T0" fmla="*/ 188 w 189"/>
                <a:gd name="T1" fmla="*/ 135 h 210"/>
                <a:gd name="T2" fmla="*/ 188 w 189"/>
                <a:gd name="T3" fmla="*/ 135 h 210"/>
                <a:gd name="T4" fmla="*/ 67 w 189"/>
                <a:gd name="T5" fmla="*/ 0 h 210"/>
                <a:gd name="T6" fmla="*/ 67 w 189"/>
                <a:gd name="T7" fmla="*/ 0 h 210"/>
                <a:gd name="T8" fmla="*/ 188 w 189"/>
                <a:gd name="T9" fmla="*/ 135 h 210"/>
              </a:gdLst>
              <a:ahLst/>
              <a:cxnLst>
                <a:cxn ang="0">
                  <a:pos x="T0" y="T1"/>
                </a:cxn>
                <a:cxn ang="0">
                  <a:pos x="T2" y="T3"/>
                </a:cxn>
                <a:cxn ang="0">
                  <a:pos x="T4" y="T5"/>
                </a:cxn>
                <a:cxn ang="0">
                  <a:pos x="T6" y="T7"/>
                </a:cxn>
                <a:cxn ang="0">
                  <a:pos x="T8" y="T9"/>
                </a:cxn>
              </a:cxnLst>
              <a:rect l="0" t="0" r="r" b="b"/>
              <a:pathLst>
                <a:path w="189" h="210">
                  <a:moveTo>
                    <a:pt x="188" y="135"/>
                  </a:moveTo>
                  <a:lnTo>
                    <a:pt x="188" y="135"/>
                  </a:lnTo>
                  <a:cubicBezTo>
                    <a:pt x="188" y="209"/>
                    <a:pt x="0" y="0"/>
                    <a:pt x="67" y="0"/>
                  </a:cubicBezTo>
                  <a:lnTo>
                    <a:pt x="67" y="0"/>
                  </a:lnTo>
                  <a:cubicBezTo>
                    <a:pt x="134" y="0"/>
                    <a:pt x="188" y="61"/>
                    <a:pt x="188" y="13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6" name="Freeform 24">
              <a:extLst>
                <a:ext uri="{FF2B5EF4-FFF2-40B4-BE49-F238E27FC236}">
                  <a16:creationId xmlns="" xmlns:a16="http://schemas.microsoft.com/office/drawing/2014/main" id="{323C73A4-E5EB-5D41-9BCF-1F298EB5D1A1}"/>
                </a:ext>
              </a:extLst>
            </p:cNvPr>
            <p:cNvSpPr>
              <a:spLocks noChangeArrowheads="1"/>
            </p:cNvSpPr>
            <p:nvPr/>
          </p:nvSpPr>
          <p:spPr bwMode="auto">
            <a:xfrm>
              <a:off x="12851297" y="5996790"/>
              <a:ext cx="417643" cy="141136"/>
            </a:xfrm>
            <a:custGeom>
              <a:avLst/>
              <a:gdLst>
                <a:gd name="T0" fmla="*/ 56 w 639"/>
                <a:gd name="T1" fmla="*/ 217 h 218"/>
                <a:gd name="T2" fmla="*/ 56 w 639"/>
                <a:gd name="T3" fmla="*/ 217 h 218"/>
                <a:gd name="T4" fmla="*/ 24 w 639"/>
                <a:gd name="T5" fmla="*/ 206 h 218"/>
                <a:gd name="T6" fmla="*/ 24 w 639"/>
                <a:gd name="T7" fmla="*/ 206 h 218"/>
                <a:gd name="T8" fmla="*/ 18 w 639"/>
                <a:gd name="T9" fmla="*/ 136 h 218"/>
                <a:gd name="T10" fmla="*/ 18 w 639"/>
                <a:gd name="T11" fmla="*/ 136 h 218"/>
                <a:gd name="T12" fmla="*/ 315 w 639"/>
                <a:gd name="T13" fmla="*/ 5 h 218"/>
                <a:gd name="T14" fmla="*/ 315 w 639"/>
                <a:gd name="T15" fmla="*/ 5 h 218"/>
                <a:gd name="T16" fmla="*/ 618 w 639"/>
                <a:gd name="T17" fmla="*/ 102 h 218"/>
                <a:gd name="T18" fmla="*/ 618 w 639"/>
                <a:gd name="T19" fmla="*/ 102 h 218"/>
                <a:gd name="T20" fmla="*/ 618 w 639"/>
                <a:gd name="T21" fmla="*/ 172 h 218"/>
                <a:gd name="T22" fmla="*/ 618 w 639"/>
                <a:gd name="T23" fmla="*/ 172 h 218"/>
                <a:gd name="T24" fmla="*/ 548 w 639"/>
                <a:gd name="T25" fmla="*/ 172 h 218"/>
                <a:gd name="T26" fmla="*/ 548 w 639"/>
                <a:gd name="T27" fmla="*/ 172 h 218"/>
                <a:gd name="T28" fmla="*/ 319 w 639"/>
                <a:gd name="T29" fmla="*/ 105 h 218"/>
                <a:gd name="T30" fmla="*/ 319 w 639"/>
                <a:gd name="T31" fmla="*/ 105 h 218"/>
                <a:gd name="T32" fmla="*/ 94 w 639"/>
                <a:gd name="T33" fmla="*/ 200 h 218"/>
                <a:gd name="T34" fmla="*/ 94 w 639"/>
                <a:gd name="T35" fmla="*/ 200 h 218"/>
                <a:gd name="T36" fmla="*/ 56 w 639"/>
                <a:gd name="T37" fmla="*/ 21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9" h="218">
                  <a:moveTo>
                    <a:pt x="56" y="217"/>
                  </a:moveTo>
                  <a:lnTo>
                    <a:pt x="56" y="217"/>
                  </a:lnTo>
                  <a:cubicBezTo>
                    <a:pt x="45" y="217"/>
                    <a:pt x="34" y="214"/>
                    <a:pt x="24" y="206"/>
                  </a:cubicBezTo>
                  <a:lnTo>
                    <a:pt x="24" y="206"/>
                  </a:lnTo>
                  <a:cubicBezTo>
                    <a:pt x="3" y="189"/>
                    <a:pt x="0" y="157"/>
                    <a:pt x="18" y="136"/>
                  </a:cubicBezTo>
                  <a:lnTo>
                    <a:pt x="18" y="136"/>
                  </a:lnTo>
                  <a:cubicBezTo>
                    <a:pt x="83" y="59"/>
                    <a:pt x="191" y="11"/>
                    <a:pt x="315" y="5"/>
                  </a:cubicBezTo>
                  <a:lnTo>
                    <a:pt x="315" y="5"/>
                  </a:lnTo>
                  <a:cubicBezTo>
                    <a:pt x="436" y="0"/>
                    <a:pt x="553" y="37"/>
                    <a:pt x="618" y="102"/>
                  </a:cubicBezTo>
                  <a:lnTo>
                    <a:pt x="618" y="102"/>
                  </a:lnTo>
                  <a:cubicBezTo>
                    <a:pt x="638" y="121"/>
                    <a:pt x="638" y="153"/>
                    <a:pt x="618" y="172"/>
                  </a:cubicBezTo>
                  <a:lnTo>
                    <a:pt x="618" y="172"/>
                  </a:lnTo>
                  <a:cubicBezTo>
                    <a:pt x="599" y="191"/>
                    <a:pt x="568" y="191"/>
                    <a:pt x="548" y="172"/>
                  </a:cubicBezTo>
                  <a:lnTo>
                    <a:pt x="548" y="172"/>
                  </a:lnTo>
                  <a:cubicBezTo>
                    <a:pt x="503" y="127"/>
                    <a:pt x="416" y="101"/>
                    <a:pt x="319" y="105"/>
                  </a:cubicBezTo>
                  <a:lnTo>
                    <a:pt x="319" y="105"/>
                  </a:lnTo>
                  <a:cubicBezTo>
                    <a:pt x="223" y="109"/>
                    <a:pt x="141" y="144"/>
                    <a:pt x="94" y="200"/>
                  </a:cubicBezTo>
                  <a:lnTo>
                    <a:pt x="94" y="200"/>
                  </a:lnTo>
                  <a:cubicBezTo>
                    <a:pt x="84" y="211"/>
                    <a:pt x="70" y="217"/>
                    <a:pt x="56" y="217"/>
                  </a:cubicBezTo>
                </a:path>
              </a:pathLst>
            </a:custGeom>
            <a:solidFill>
              <a:schemeClr val="bg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7" name="Freeform 25">
              <a:extLst>
                <a:ext uri="{FF2B5EF4-FFF2-40B4-BE49-F238E27FC236}">
                  <a16:creationId xmlns="" xmlns:a16="http://schemas.microsoft.com/office/drawing/2014/main" id="{AC7B9117-1E69-BC42-BD2E-1FBB9204EE58}"/>
                </a:ext>
              </a:extLst>
            </p:cNvPr>
            <p:cNvSpPr>
              <a:spLocks noChangeArrowheads="1"/>
            </p:cNvSpPr>
            <p:nvPr/>
          </p:nvSpPr>
          <p:spPr bwMode="auto">
            <a:xfrm>
              <a:off x="12252193" y="6509485"/>
              <a:ext cx="227543" cy="835288"/>
            </a:xfrm>
            <a:custGeom>
              <a:avLst/>
              <a:gdLst>
                <a:gd name="T0" fmla="*/ 0 w 348"/>
                <a:gd name="T1" fmla="*/ 1065 h 1279"/>
                <a:gd name="T2" fmla="*/ 347 w 348"/>
                <a:gd name="T3" fmla="*/ 1278 h 1279"/>
                <a:gd name="T4" fmla="*/ 347 w 348"/>
                <a:gd name="T5" fmla="*/ 0 h 1279"/>
                <a:gd name="T6" fmla="*/ 0 w 348"/>
                <a:gd name="T7" fmla="*/ 1065 h 1279"/>
              </a:gdLst>
              <a:ahLst/>
              <a:cxnLst>
                <a:cxn ang="0">
                  <a:pos x="T0" y="T1"/>
                </a:cxn>
                <a:cxn ang="0">
                  <a:pos x="T2" y="T3"/>
                </a:cxn>
                <a:cxn ang="0">
                  <a:pos x="T4" y="T5"/>
                </a:cxn>
                <a:cxn ang="0">
                  <a:pos x="T6" y="T7"/>
                </a:cxn>
              </a:cxnLst>
              <a:rect l="0" t="0" r="r" b="b"/>
              <a:pathLst>
                <a:path w="348" h="1279">
                  <a:moveTo>
                    <a:pt x="0" y="1065"/>
                  </a:moveTo>
                  <a:lnTo>
                    <a:pt x="347" y="1278"/>
                  </a:lnTo>
                  <a:lnTo>
                    <a:pt x="347" y="0"/>
                  </a:lnTo>
                  <a:lnTo>
                    <a:pt x="0" y="1065"/>
                  </a:ln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8" name="Freeform 26">
              <a:extLst>
                <a:ext uri="{FF2B5EF4-FFF2-40B4-BE49-F238E27FC236}">
                  <a16:creationId xmlns="" xmlns:a16="http://schemas.microsoft.com/office/drawing/2014/main" id="{E0E75324-E681-C344-A8EA-7F04C1F4D1BD}"/>
                </a:ext>
              </a:extLst>
            </p:cNvPr>
            <p:cNvSpPr>
              <a:spLocks noChangeArrowheads="1"/>
            </p:cNvSpPr>
            <p:nvPr/>
          </p:nvSpPr>
          <p:spPr bwMode="auto">
            <a:xfrm>
              <a:off x="12131221" y="7451344"/>
              <a:ext cx="662470" cy="308191"/>
            </a:xfrm>
            <a:custGeom>
              <a:avLst/>
              <a:gdLst>
                <a:gd name="T0" fmla="*/ 1013 w 1014"/>
                <a:gd name="T1" fmla="*/ 0 h 472"/>
                <a:gd name="T2" fmla="*/ 1013 w 1014"/>
                <a:gd name="T3" fmla="*/ 0 h 472"/>
                <a:gd name="T4" fmla="*/ 506 w 1014"/>
                <a:gd name="T5" fmla="*/ 471 h 472"/>
                <a:gd name="T6" fmla="*/ 506 w 1014"/>
                <a:gd name="T7" fmla="*/ 471 h 472"/>
                <a:gd name="T8" fmla="*/ 0 w 1014"/>
                <a:gd name="T9" fmla="*/ 0 h 472"/>
                <a:gd name="T10" fmla="*/ 1013 w 1014"/>
                <a:gd name="T11" fmla="*/ 0 h 472"/>
              </a:gdLst>
              <a:ahLst/>
              <a:cxnLst>
                <a:cxn ang="0">
                  <a:pos x="T0" y="T1"/>
                </a:cxn>
                <a:cxn ang="0">
                  <a:pos x="T2" y="T3"/>
                </a:cxn>
                <a:cxn ang="0">
                  <a:pos x="T4" y="T5"/>
                </a:cxn>
                <a:cxn ang="0">
                  <a:pos x="T6" y="T7"/>
                </a:cxn>
                <a:cxn ang="0">
                  <a:pos x="T8" y="T9"/>
                </a:cxn>
                <a:cxn ang="0">
                  <a:pos x="T10" y="T11"/>
                </a:cxn>
              </a:cxnLst>
              <a:rect l="0" t="0" r="r" b="b"/>
              <a:pathLst>
                <a:path w="1014" h="472">
                  <a:moveTo>
                    <a:pt x="1013" y="0"/>
                  </a:moveTo>
                  <a:lnTo>
                    <a:pt x="1013" y="0"/>
                  </a:lnTo>
                  <a:cubicBezTo>
                    <a:pt x="1013" y="0"/>
                    <a:pt x="935" y="471"/>
                    <a:pt x="506" y="471"/>
                  </a:cubicBezTo>
                  <a:lnTo>
                    <a:pt x="506" y="471"/>
                  </a:lnTo>
                  <a:cubicBezTo>
                    <a:pt x="79" y="471"/>
                    <a:pt x="0" y="0"/>
                    <a:pt x="0" y="0"/>
                  </a:cubicBezTo>
                  <a:lnTo>
                    <a:pt x="1013"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9" name="Freeform 33">
              <a:extLst>
                <a:ext uri="{FF2B5EF4-FFF2-40B4-BE49-F238E27FC236}">
                  <a16:creationId xmlns="" xmlns:a16="http://schemas.microsoft.com/office/drawing/2014/main" id="{CF5B64E6-094A-BC4C-ACF9-1FA378D81268}"/>
                </a:ext>
              </a:extLst>
            </p:cNvPr>
            <p:cNvSpPr>
              <a:spLocks noChangeArrowheads="1"/>
            </p:cNvSpPr>
            <p:nvPr/>
          </p:nvSpPr>
          <p:spPr bwMode="auto">
            <a:xfrm>
              <a:off x="15443569" y="12500513"/>
              <a:ext cx="1771385" cy="483891"/>
            </a:xfrm>
            <a:custGeom>
              <a:avLst/>
              <a:gdLst>
                <a:gd name="T0" fmla="*/ 2526 w 2710"/>
                <a:gd name="T1" fmla="*/ 741 h 742"/>
                <a:gd name="T2" fmla="*/ 2526 w 2710"/>
                <a:gd name="T3" fmla="*/ 741 h 742"/>
                <a:gd name="T4" fmla="*/ 2709 w 2710"/>
                <a:gd name="T5" fmla="*/ 402 h 742"/>
                <a:gd name="T6" fmla="*/ 2709 w 2710"/>
                <a:gd name="T7" fmla="*/ 402 h 742"/>
                <a:gd name="T8" fmla="*/ 2315 w 2710"/>
                <a:gd name="T9" fmla="*/ 0 h 742"/>
                <a:gd name="T10" fmla="*/ 0 w 2710"/>
                <a:gd name="T11" fmla="*/ 0 h 742"/>
                <a:gd name="T12" fmla="*/ 0 w 2710"/>
                <a:gd name="T13" fmla="*/ 741 h 742"/>
                <a:gd name="T14" fmla="*/ 2526 w 2710"/>
                <a:gd name="T15" fmla="*/ 741 h 7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0" h="742">
                  <a:moveTo>
                    <a:pt x="2526" y="741"/>
                  </a:moveTo>
                  <a:lnTo>
                    <a:pt x="2526" y="741"/>
                  </a:lnTo>
                  <a:cubicBezTo>
                    <a:pt x="2636" y="669"/>
                    <a:pt x="2709" y="544"/>
                    <a:pt x="2709" y="402"/>
                  </a:cubicBezTo>
                  <a:lnTo>
                    <a:pt x="2709" y="402"/>
                  </a:lnTo>
                  <a:cubicBezTo>
                    <a:pt x="2709" y="180"/>
                    <a:pt x="2532" y="0"/>
                    <a:pt x="2315" y="0"/>
                  </a:cubicBezTo>
                  <a:lnTo>
                    <a:pt x="0" y="0"/>
                  </a:lnTo>
                  <a:lnTo>
                    <a:pt x="0" y="741"/>
                  </a:lnTo>
                  <a:lnTo>
                    <a:pt x="2526" y="741"/>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20" name="Freeform 34">
              <a:extLst>
                <a:ext uri="{FF2B5EF4-FFF2-40B4-BE49-F238E27FC236}">
                  <a16:creationId xmlns="" xmlns:a16="http://schemas.microsoft.com/office/drawing/2014/main" id="{4CA148DC-2EAB-EB48-A944-6857BB65D5F7}"/>
                </a:ext>
              </a:extLst>
            </p:cNvPr>
            <p:cNvSpPr>
              <a:spLocks noChangeArrowheads="1"/>
            </p:cNvSpPr>
            <p:nvPr/>
          </p:nvSpPr>
          <p:spPr bwMode="auto">
            <a:xfrm>
              <a:off x="7015805" y="12500513"/>
              <a:ext cx="9165122" cy="483891"/>
            </a:xfrm>
            <a:custGeom>
              <a:avLst/>
              <a:gdLst>
                <a:gd name="T0" fmla="*/ 182 w 14031"/>
                <a:gd name="T1" fmla="*/ 741 h 742"/>
                <a:gd name="T2" fmla="*/ 13847 w 14031"/>
                <a:gd name="T3" fmla="*/ 741 h 742"/>
                <a:gd name="T4" fmla="*/ 13847 w 14031"/>
                <a:gd name="T5" fmla="*/ 741 h 742"/>
                <a:gd name="T6" fmla="*/ 14030 w 14031"/>
                <a:gd name="T7" fmla="*/ 402 h 742"/>
                <a:gd name="T8" fmla="*/ 14030 w 14031"/>
                <a:gd name="T9" fmla="*/ 402 h 742"/>
                <a:gd name="T10" fmla="*/ 13636 w 14031"/>
                <a:gd name="T11" fmla="*/ 0 h 742"/>
                <a:gd name="T12" fmla="*/ 394 w 14031"/>
                <a:gd name="T13" fmla="*/ 0 h 742"/>
                <a:gd name="T14" fmla="*/ 394 w 14031"/>
                <a:gd name="T15" fmla="*/ 0 h 742"/>
                <a:gd name="T16" fmla="*/ 0 w 14031"/>
                <a:gd name="T17" fmla="*/ 402 h 742"/>
                <a:gd name="T18" fmla="*/ 0 w 14031"/>
                <a:gd name="T19" fmla="*/ 402 h 742"/>
                <a:gd name="T20" fmla="*/ 182 w 14031"/>
                <a:gd name="T21" fmla="*/ 741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31" h="742">
                  <a:moveTo>
                    <a:pt x="182" y="741"/>
                  </a:moveTo>
                  <a:lnTo>
                    <a:pt x="13847" y="741"/>
                  </a:lnTo>
                  <a:lnTo>
                    <a:pt x="13847" y="741"/>
                  </a:lnTo>
                  <a:cubicBezTo>
                    <a:pt x="13957" y="669"/>
                    <a:pt x="14030" y="544"/>
                    <a:pt x="14030" y="402"/>
                  </a:cubicBezTo>
                  <a:lnTo>
                    <a:pt x="14030" y="402"/>
                  </a:lnTo>
                  <a:cubicBezTo>
                    <a:pt x="14030" y="180"/>
                    <a:pt x="13854" y="0"/>
                    <a:pt x="13636" y="0"/>
                  </a:cubicBezTo>
                  <a:lnTo>
                    <a:pt x="394" y="0"/>
                  </a:lnTo>
                  <a:lnTo>
                    <a:pt x="394" y="0"/>
                  </a:lnTo>
                  <a:cubicBezTo>
                    <a:pt x="176" y="0"/>
                    <a:pt x="0" y="180"/>
                    <a:pt x="0" y="402"/>
                  </a:cubicBezTo>
                  <a:lnTo>
                    <a:pt x="0" y="402"/>
                  </a:lnTo>
                  <a:cubicBezTo>
                    <a:pt x="0" y="544"/>
                    <a:pt x="73" y="669"/>
                    <a:pt x="182" y="741"/>
                  </a:cubicBez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21" name="Freeform 35">
              <a:extLst>
                <a:ext uri="{FF2B5EF4-FFF2-40B4-BE49-F238E27FC236}">
                  <a16:creationId xmlns="" xmlns:a16="http://schemas.microsoft.com/office/drawing/2014/main" id="{2C746C72-A85C-A249-B847-22ED782CC4A4}"/>
                </a:ext>
              </a:extLst>
            </p:cNvPr>
            <p:cNvSpPr>
              <a:spLocks noChangeArrowheads="1"/>
            </p:cNvSpPr>
            <p:nvPr/>
          </p:nvSpPr>
          <p:spPr bwMode="auto">
            <a:xfrm>
              <a:off x="11036707" y="9507880"/>
              <a:ext cx="3827921" cy="2488581"/>
            </a:xfrm>
            <a:custGeom>
              <a:avLst/>
              <a:gdLst>
                <a:gd name="T0" fmla="*/ 5859 w 5860"/>
                <a:gd name="T1" fmla="*/ 3374 h 3808"/>
                <a:gd name="T2" fmla="*/ 5859 w 5860"/>
                <a:gd name="T3" fmla="*/ 3374 h 3808"/>
                <a:gd name="T4" fmla="*/ 5462 w 5860"/>
                <a:gd name="T5" fmla="*/ 3807 h 3808"/>
                <a:gd name="T6" fmla="*/ 397 w 5860"/>
                <a:gd name="T7" fmla="*/ 3807 h 3808"/>
                <a:gd name="T8" fmla="*/ 397 w 5860"/>
                <a:gd name="T9" fmla="*/ 3807 h 3808"/>
                <a:gd name="T10" fmla="*/ 0 w 5860"/>
                <a:gd name="T11" fmla="*/ 3374 h 3808"/>
                <a:gd name="T12" fmla="*/ 0 w 5860"/>
                <a:gd name="T13" fmla="*/ 432 h 3808"/>
                <a:gd name="T14" fmla="*/ 0 w 5860"/>
                <a:gd name="T15" fmla="*/ 432 h 3808"/>
                <a:gd name="T16" fmla="*/ 397 w 5860"/>
                <a:gd name="T17" fmla="*/ 0 h 3808"/>
                <a:gd name="T18" fmla="*/ 5462 w 5860"/>
                <a:gd name="T19" fmla="*/ 0 h 3808"/>
                <a:gd name="T20" fmla="*/ 5462 w 5860"/>
                <a:gd name="T21" fmla="*/ 0 h 3808"/>
                <a:gd name="T22" fmla="*/ 5859 w 5860"/>
                <a:gd name="T23" fmla="*/ 432 h 3808"/>
                <a:gd name="T24" fmla="*/ 5859 w 5860"/>
                <a:gd name="T25" fmla="*/ 3374 h 3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60" h="3808">
                  <a:moveTo>
                    <a:pt x="5859" y="3374"/>
                  </a:moveTo>
                  <a:lnTo>
                    <a:pt x="5859" y="3374"/>
                  </a:lnTo>
                  <a:cubicBezTo>
                    <a:pt x="5859" y="3613"/>
                    <a:pt x="5681" y="3807"/>
                    <a:pt x="5462" y="3807"/>
                  </a:cubicBezTo>
                  <a:lnTo>
                    <a:pt x="397" y="3807"/>
                  </a:lnTo>
                  <a:lnTo>
                    <a:pt x="397" y="3807"/>
                  </a:lnTo>
                  <a:cubicBezTo>
                    <a:pt x="178" y="3807"/>
                    <a:pt x="0" y="3613"/>
                    <a:pt x="0" y="3374"/>
                  </a:cubicBezTo>
                  <a:lnTo>
                    <a:pt x="0" y="432"/>
                  </a:lnTo>
                  <a:lnTo>
                    <a:pt x="0" y="432"/>
                  </a:lnTo>
                  <a:cubicBezTo>
                    <a:pt x="0" y="193"/>
                    <a:pt x="178" y="0"/>
                    <a:pt x="397" y="0"/>
                  </a:cubicBezTo>
                  <a:lnTo>
                    <a:pt x="5462" y="0"/>
                  </a:lnTo>
                  <a:lnTo>
                    <a:pt x="5462" y="0"/>
                  </a:lnTo>
                  <a:cubicBezTo>
                    <a:pt x="5681" y="0"/>
                    <a:pt x="5859" y="193"/>
                    <a:pt x="5859" y="432"/>
                  </a:cubicBezTo>
                  <a:lnTo>
                    <a:pt x="5859" y="3374"/>
                  </a:lnTo>
                </a:path>
              </a:pathLst>
            </a:custGeom>
            <a:solidFill>
              <a:schemeClr val="accent6">
                <a:lumMod val="10000"/>
              </a:schemeClr>
            </a:solidFill>
            <a:ln>
              <a:noFill/>
            </a:ln>
            <a:effectLst/>
          </p:spPr>
          <p:txBody>
            <a:bodyPr wrap="none" anchor="ctr"/>
            <a:lstStyle/>
            <a:p>
              <a:endParaRPr lang="en-US" sz="3266" dirty="0">
                <a:latin typeface="Lato Light" panose="020F0502020204030203" pitchFamily="34" charset="0"/>
              </a:endParaRPr>
            </a:p>
          </p:txBody>
        </p:sp>
        <p:sp>
          <p:nvSpPr>
            <p:cNvPr id="22" name="Freeform 36">
              <a:extLst>
                <a:ext uri="{FF2B5EF4-FFF2-40B4-BE49-F238E27FC236}">
                  <a16:creationId xmlns="" xmlns:a16="http://schemas.microsoft.com/office/drawing/2014/main" id="{11C701B5-089E-E147-9275-320262EEE4CF}"/>
                </a:ext>
              </a:extLst>
            </p:cNvPr>
            <p:cNvSpPr>
              <a:spLocks noChangeArrowheads="1"/>
            </p:cNvSpPr>
            <p:nvPr/>
          </p:nvSpPr>
          <p:spPr bwMode="auto">
            <a:xfrm>
              <a:off x="11114474" y="9608690"/>
              <a:ext cx="3669505" cy="2384890"/>
            </a:xfrm>
            <a:custGeom>
              <a:avLst/>
              <a:gdLst>
                <a:gd name="T0" fmla="*/ 5619 w 5620"/>
                <a:gd name="T1" fmla="*/ 3237 h 3653"/>
                <a:gd name="T2" fmla="*/ 5619 w 5620"/>
                <a:gd name="T3" fmla="*/ 3237 h 3653"/>
                <a:gd name="T4" fmla="*/ 5239 w 5620"/>
                <a:gd name="T5" fmla="*/ 3652 h 3653"/>
                <a:gd name="T6" fmla="*/ 380 w 5620"/>
                <a:gd name="T7" fmla="*/ 3652 h 3653"/>
                <a:gd name="T8" fmla="*/ 380 w 5620"/>
                <a:gd name="T9" fmla="*/ 3652 h 3653"/>
                <a:gd name="T10" fmla="*/ 0 w 5620"/>
                <a:gd name="T11" fmla="*/ 3237 h 3653"/>
                <a:gd name="T12" fmla="*/ 0 w 5620"/>
                <a:gd name="T13" fmla="*/ 415 h 3653"/>
                <a:gd name="T14" fmla="*/ 0 w 5620"/>
                <a:gd name="T15" fmla="*/ 415 h 3653"/>
                <a:gd name="T16" fmla="*/ 380 w 5620"/>
                <a:gd name="T17" fmla="*/ 0 h 3653"/>
                <a:gd name="T18" fmla="*/ 5239 w 5620"/>
                <a:gd name="T19" fmla="*/ 0 h 3653"/>
                <a:gd name="T20" fmla="*/ 5239 w 5620"/>
                <a:gd name="T21" fmla="*/ 0 h 3653"/>
                <a:gd name="T22" fmla="*/ 5619 w 5620"/>
                <a:gd name="T23" fmla="*/ 415 h 3653"/>
                <a:gd name="T24" fmla="*/ 5619 w 5620"/>
                <a:gd name="T25" fmla="*/ 3237 h 3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0" h="3653">
                  <a:moveTo>
                    <a:pt x="5619" y="3237"/>
                  </a:moveTo>
                  <a:lnTo>
                    <a:pt x="5619" y="3237"/>
                  </a:lnTo>
                  <a:cubicBezTo>
                    <a:pt x="5619" y="3466"/>
                    <a:pt x="5448" y="3652"/>
                    <a:pt x="5239" y="3652"/>
                  </a:cubicBezTo>
                  <a:lnTo>
                    <a:pt x="380" y="3652"/>
                  </a:lnTo>
                  <a:lnTo>
                    <a:pt x="380" y="3652"/>
                  </a:lnTo>
                  <a:cubicBezTo>
                    <a:pt x="170" y="3652"/>
                    <a:pt x="0" y="3466"/>
                    <a:pt x="0" y="3237"/>
                  </a:cubicBezTo>
                  <a:lnTo>
                    <a:pt x="0" y="415"/>
                  </a:lnTo>
                  <a:lnTo>
                    <a:pt x="0" y="415"/>
                  </a:lnTo>
                  <a:cubicBezTo>
                    <a:pt x="0" y="186"/>
                    <a:pt x="170" y="0"/>
                    <a:pt x="380" y="0"/>
                  </a:cubicBezTo>
                  <a:lnTo>
                    <a:pt x="5239" y="0"/>
                  </a:lnTo>
                  <a:lnTo>
                    <a:pt x="5239" y="0"/>
                  </a:lnTo>
                  <a:cubicBezTo>
                    <a:pt x="5448" y="0"/>
                    <a:pt x="5619" y="186"/>
                    <a:pt x="5619" y="415"/>
                  </a:cubicBezTo>
                  <a:lnTo>
                    <a:pt x="5619" y="3237"/>
                  </a:lnTo>
                </a:path>
              </a:pathLst>
            </a:custGeom>
            <a:solidFill>
              <a:schemeClr val="accent6">
                <a:lumMod val="25000"/>
              </a:schemeClr>
            </a:solidFill>
            <a:ln>
              <a:noFill/>
            </a:ln>
            <a:effectLst/>
          </p:spPr>
          <p:txBody>
            <a:bodyPr wrap="none" anchor="ctr"/>
            <a:lstStyle/>
            <a:p>
              <a:endParaRPr lang="en-US" sz="3266" dirty="0">
                <a:latin typeface="Lato Light" panose="020F0502020204030203" pitchFamily="34" charset="0"/>
              </a:endParaRPr>
            </a:p>
          </p:txBody>
        </p:sp>
        <p:sp>
          <p:nvSpPr>
            <p:cNvPr id="23" name="Freeform 37">
              <a:extLst>
                <a:ext uri="{FF2B5EF4-FFF2-40B4-BE49-F238E27FC236}">
                  <a16:creationId xmlns="" xmlns:a16="http://schemas.microsoft.com/office/drawing/2014/main" id="{A909AAB4-0F3F-0246-9F68-8512118131F4}"/>
                </a:ext>
              </a:extLst>
            </p:cNvPr>
            <p:cNvSpPr>
              <a:spLocks noChangeArrowheads="1"/>
            </p:cNvSpPr>
            <p:nvPr/>
          </p:nvSpPr>
          <p:spPr bwMode="auto">
            <a:xfrm>
              <a:off x="10817803" y="11996461"/>
              <a:ext cx="4259966" cy="504052"/>
            </a:xfrm>
            <a:custGeom>
              <a:avLst/>
              <a:gdLst>
                <a:gd name="T0" fmla="*/ 0 w 6523"/>
                <a:gd name="T1" fmla="*/ 0 h 772"/>
                <a:gd name="T2" fmla="*/ 0 w 6523"/>
                <a:gd name="T3" fmla="*/ 377 h 772"/>
                <a:gd name="T4" fmla="*/ 0 w 6523"/>
                <a:gd name="T5" fmla="*/ 377 h 772"/>
                <a:gd name="T6" fmla="*/ 441 w 6523"/>
                <a:gd name="T7" fmla="*/ 771 h 772"/>
                <a:gd name="T8" fmla="*/ 6081 w 6523"/>
                <a:gd name="T9" fmla="*/ 771 h 772"/>
                <a:gd name="T10" fmla="*/ 6081 w 6523"/>
                <a:gd name="T11" fmla="*/ 771 h 772"/>
                <a:gd name="T12" fmla="*/ 6522 w 6523"/>
                <a:gd name="T13" fmla="*/ 377 h 772"/>
                <a:gd name="T14" fmla="*/ 6522 w 6523"/>
                <a:gd name="T15" fmla="*/ 0 h 772"/>
                <a:gd name="T16" fmla="*/ 0 w 6523"/>
                <a:gd name="T17"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772">
                  <a:moveTo>
                    <a:pt x="0" y="0"/>
                  </a:moveTo>
                  <a:lnTo>
                    <a:pt x="0" y="377"/>
                  </a:lnTo>
                  <a:lnTo>
                    <a:pt x="0" y="377"/>
                  </a:lnTo>
                  <a:cubicBezTo>
                    <a:pt x="0" y="595"/>
                    <a:pt x="197" y="771"/>
                    <a:pt x="441" y="771"/>
                  </a:cubicBezTo>
                  <a:lnTo>
                    <a:pt x="6081" y="771"/>
                  </a:lnTo>
                  <a:lnTo>
                    <a:pt x="6081" y="771"/>
                  </a:lnTo>
                  <a:cubicBezTo>
                    <a:pt x="6325" y="771"/>
                    <a:pt x="6522" y="595"/>
                    <a:pt x="6522" y="377"/>
                  </a:cubicBezTo>
                  <a:lnTo>
                    <a:pt x="6522" y="0"/>
                  </a:lnTo>
                  <a:lnTo>
                    <a:pt x="0" y="0"/>
                  </a:lnTo>
                </a:path>
              </a:pathLst>
            </a:custGeom>
            <a:solidFill>
              <a:schemeClr val="accent6">
                <a:lumMod val="10000"/>
              </a:schemeClr>
            </a:solidFill>
            <a:ln>
              <a:noFill/>
            </a:ln>
            <a:effectLst/>
          </p:spPr>
          <p:txBody>
            <a:bodyPr wrap="none" anchor="ctr"/>
            <a:lstStyle/>
            <a:p>
              <a:endParaRPr lang="en-US" sz="3266" dirty="0">
                <a:latin typeface="Lato Light" panose="020F0502020204030203" pitchFamily="34" charset="0"/>
              </a:endParaRPr>
            </a:p>
          </p:txBody>
        </p:sp>
        <p:sp>
          <p:nvSpPr>
            <p:cNvPr id="24" name="Freeform 38">
              <a:extLst>
                <a:ext uri="{FF2B5EF4-FFF2-40B4-BE49-F238E27FC236}">
                  <a16:creationId xmlns="" xmlns:a16="http://schemas.microsoft.com/office/drawing/2014/main" id="{8C997398-37D5-5044-9289-2E8EB66B9B96}"/>
                </a:ext>
              </a:extLst>
            </p:cNvPr>
            <p:cNvSpPr>
              <a:spLocks noChangeArrowheads="1"/>
            </p:cNvSpPr>
            <p:nvPr/>
          </p:nvSpPr>
          <p:spPr bwMode="auto">
            <a:xfrm>
              <a:off x="7658110" y="11472246"/>
              <a:ext cx="1949966" cy="515573"/>
            </a:xfrm>
            <a:custGeom>
              <a:avLst/>
              <a:gdLst>
                <a:gd name="T0" fmla="*/ 0 w 2986"/>
                <a:gd name="T1" fmla="*/ 0 h 790"/>
                <a:gd name="T2" fmla="*/ 2985 w 2986"/>
                <a:gd name="T3" fmla="*/ 0 h 790"/>
                <a:gd name="T4" fmla="*/ 2985 w 2986"/>
                <a:gd name="T5" fmla="*/ 789 h 790"/>
                <a:gd name="T6" fmla="*/ 0 w 2986"/>
                <a:gd name="T7" fmla="*/ 789 h 790"/>
                <a:gd name="T8" fmla="*/ 0 w 2986"/>
                <a:gd name="T9" fmla="*/ 0 h 790"/>
              </a:gdLst>
              <a:ahLst/>
              <a:cxnLst>
                <a:cxn ang="0">
                  <a:pos x="T0" y="T1"/>
                </a:cxn>
                <a:cxn ang="0">
                  <a:pos x="T2" y="T3"/>
                </a:cxn>
                <a:cxn ang="0">
                  <a:pos x="T4" y="T5"/>
                </a:cxn>
                <a:cxn ang="0">
                  <a:pos x="T6" y="T7"/>
                </a:cxn>
                <a:cxn ang="0">
                  <a:pos x="T8" y="T9"/>
                </a:cxn>
              </a:cxnLst>
              <a:rect l="0" t="0" r="r" b="b"/>
              <a:pathLst>
                <a:path w="2986" h="790">
                  <a:moveTo>
                    <a:pt x="0" y="0"/>
                  </a:moveTo>
                  <a:lnTo>
                    <a:pt x="2985" y="0"/>
                  </a:lnTo>
                  <a:lnTo>
                    <a:pt x="2985" y="789"/>
                  </a:lnTo>
                  <a:lnTo>
                    <a:pt x="0" y="789"/>
                  </a:lnTo>
                  <a:lnTo>
                    <a:pt x="0" y="0"/>
                  </a:ln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25" name="Freeform 39">
              <a:extLst>
                <a:ext uri="{FF2B5EF4-FFF2-40B4-BE49-F238E27FC236}">
                  <a16:creationId xmlns="" xmlns:a16="http://schemas.microsoft.com/office/drawing/2014/main" id="{820DA8DC-9EAC-CC40-AE20-C24F95A4924A}"/>
                </a:ext>
              </a:extLst>
            </p:cNvPr>
            <p:cNvSpPr>
              <a:spLocks noChangeArrowheads="1"/>
            </p:cNvSpPr>
            <p:nvPr/>
          </p:nvSpPr>
          <p:spPr bwMode="auto">
            <a:xfrm>
              <a:off x="7796366" y="11616262"/>
              <a:ext cx="247706" cy="247706"/>
            </a:xfrm>
            <a:custGeom>
              <a:avLst/>
              <a:gdLst>
                <a:gd name="T0" fmla="*/ 190 w 381"/>
                <a:gd name="T1" fmla="*/ 380 h 381"/>
                <a:gd name="T2" fmla="*/ 190 w 381"/>
                <a:gd name="T3" fmla="*/ 380 h 381"/>
                <a:gd name="T4" fmla="*/ 0 w 381"/>
                <a:gd name="T5" fmla="*/ 190 h 381"/>
                <a:gd name="T6" fmla="*/ 0 w 381"/>
                <a:gd name="T7" fmla="*/ 190 h 381"/>
                <a:gd name="T8" fmla="*/ 190 w 381"/>
                <a:gd name="T9" fmla="*/ 0 h 381"/>
                <a:gd name="T10" fmla="*/ 190 w 381"/>
                <a:gd name="T11" fmla="*/ 0 h 381"/>
                <a:gd name="T12" fmla="*/ 380 w 381"/>
                <a:gd name="T13" fmla="*/ 190 h 381"/>
                <a:gd name="T14" fmla="*/ 380 w 381"/>
                <a:gd name="T15" fmla="*/ 190 h 381"/>
                <a:gd name="T16" fmla="*/ 190 w 381"/>
                <a:gd name="T17" fmla="*/ 38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1" h="381">
                  <a:moveTo>
                    <a:pt x="190" y="380"/>
                  </a:moveTo>
                  <a:lnTo>
                    <a:pt x="190" y="380"/>
                  </a:lnTo>
                  <a:cubicBezTo>
                    <a:pt x="85" y="380"/>
                    <a:pt x="0" y="295"/>
                    <a:pt x="0" y="190"/>
                  </a:cubicBezTo>
                  <a:lnTo>
                    <a:pt x="0" y="190"/>
                  </a:lnTo>
                  <a:cubicBezTo>
                    <a:pt x="0" y="84"/>
                    <a:pt x="85" y="0"/>
                    <a:pt x="190" y="0"/>
                  </a:cubicBezTo>
                  <a:lnTo>
                    <a:pt x="190" y="0"/>
                  </a:lnTo>
                  <a:cubicBezTo>
                    <a:pt x="295" y="0"/>
                    <a:pt x="380" y="84"/>
                    <a:pt x="380" y="190"/>
                  </a:cubicBezTo>
                  <a:lnTo>
                    <a:pt x="380" y="190"/>
                  </a:lnTo>
                  <a:cubicBezTo>
                    <a:pt x="380" y="295"/>
                    <a:pt x="295" y="380"/>
                    <a:pt x="190" y="380"/>
                  </a:cubicBez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6" name="Freeform 40">
              <a:extLst>
                <a:ext uri="{FF2B5EF4-FFF2-40B4-BE49-F238E27FC236}">
                  <a16:creationId xmlns="" xmlns:a16="http://schemas.microsoft.com/office/drawing/2014/main" id="{35942BC7-9E6C-9F44-8B5F-C3A7BEC50FDC}"/>
                </a:ext>
              </a:extLst>
            </p:cNvPr>
            <p:cNvSpPr>
              <a:spLocks noChangeArrowheads="1"/>
            </p:cNvSpPr>
            <p:nvPr/>
          </p:nvSpPr>
          <p:spPr bwMode="auto">
            <a:xfrm>
              <a:off x="8752625" y="11578816"/>
              <a:ext cx="717196" cy="322594"/>
            </a:xfrm>
            <a:custGeom>
              <a:avLst/>
              <a:gdLst>
                <a:gd name="T0" fmla="*/ 0 w 1099"/>
                <a:gd name="T1" fmla="*/ 0 h 494"/>
                <a:gd name="T2" fmla="*/ 1098 w 1099"/>
                <a:gd name="T3" fmla="*/ 0 h 494"/>
                <a:gd name="T4" fmla="*/ 1098 w 1099"/>
                <a:gd name="T5" fmla="*/ 493 h 494"/>
                <a:gd name="T6" fmla="*/ 0 w 1099"/>
                <a:gd name="T7" fmla="*/ 493 h 494"/>
                <a:gd name="T8" fmla="*/ 0 w 1099"/>
                <a:gd name="T9" fmla="*/ 0 h 494"/>
              </a:gdLst>
              <a:ahLst/>
              <a:cxnLst>
                <a:cxn ang="0">
                  <a:pos x="T0" y="T1"/>
                </a:cxn>
                <a:cxn ang="0">
                  <a:pos x="T2" y="T3"/>
                </a:cxn>
                <a:cxn ang="0">
                  <a:pos x="T4" y="T5"/>
                </a:cxn>
                <a:cxn ang="0">
                  <a:pos x="T6" y="T7"/>
                </a:cxn>
                <a:cxn ang="0">
                  <a:pos x="T8" y="T9"/>
                </a:cxn>
              </a:cxnLst>
              <a:rect l="0" t="0" r="r" b="b"/>
              <a:pathLst>
                <a:path w="1099" h="494">
                  <a:moveTo>
                    <a:pt x="0" y="0"/>
                  </a:moveTo>
                  <a:lnTo>
                    <a:pt x="1098" y="0"/>
                  </a:lnTo>
                  <a:lnTo>
                    <a:pt x="1098" y="493"/>
                  </a:lnTo>
                  <a:lnTo>
                    <a:pt x="0" y="493"/>
                  </a:lnTo>
                  <a:lnTo>
                    <a:pt x="0" y="0"/>
                  </a:ln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7" name="Freeform 41">
              <a:extLst>
                <a:ext uri="{FF2B5EF4-FFF2-40B4-BE49-F238E27FC236}">
                  <a16:creationId xmlns="" xmlns:a16="http://schemas.microsoft.com/office/drawing/2014/main" id="{CD9D3352-AF40-BD4B-90C8-294CA4CE6B14}"/>
                </a:ext>
              </a:extLst>
            </p:cNvPr>
            <p:cNvSpPr>
              <a:spLocks noChangeArrowheads="1"/>
            </p:cNvSpPr>
            <p:nvPr/>
          </p:nvSpPr>
          <p:spPr bwMode="auto">
            <a:xfrm>
              <a:off x="7658110" y="11740114"/>
              <a:ext cx="1949966" cy="247706"/>
            </a:xfrm>
            <a:custGeom>
              <a:avLst/>
              <a:gdLst>
                <a:gd name="T0" fmla="*/ 0 w 2986"/>
                <a:gd name="T1" fmla="*/ 0 h 381"/>
                <a:gd name="T2" fmla="*/ 2985 w 2986"/>
                <a:gd name="T3" fmla="*/ 0 h 381"/>
                <a:gd name="T4" fmla="*/ 2985 w 2986"/>
                <a:gd name="T5" fmla="*/ 380 h 381"/>
                <a:gd name="T6" fmla="*/ 0 w 2986"/>
                <a:gd name="T7" fmla="*/ 380 h 381"/>
                <a:gd name="T8" fmla="*/ 0 w 2986"/>
                <a:gd name="T9" fmla="*/ 0 h 381"/>
              </a:gdLst>
              <a:ahLst/>
              <a:cxnLst>
                <a:cxn ang="0">
                  <a:pos x="T0" y="T1"/>
                </a:cxn>
                <a:cxn ang="0">
                  <a:pos x="T2" y="T3"/>
                </a:cxn>
                <a:cxn ang="0">
                  <a:pos x="T4" y="T5"/>
                </a:cxn>
                <a:cxn ang="0">
                  <a:pos x="T6" y="T7"/>
                </a:cxn>
                <a:cxn ang="0">
                  <a:pos x="T8" y="T9"/>
                </a:cxn>
              </a:cxnLst>
              <a:rect l="0" t="0" r="r" b="b"/>
              <a:pathLst>
                <a:path w="2986" h="381">
                  <a:moveTo>
                    <a:pt x="0" y="0"/>
                  </a:moveTo>
                  <a:lnTo>
                    <a:pt x="2985" y="0"/>
                  </a:lnTo>
                  <a:lnTo>
                    <a:pt x="2985" y="380"/>
                  </a:lnTo>
                  <a:lnTo>
                    <a:pt x="0" y="380"/>
                  </a:lnTo>
                  <a:lnTo>
                    <a:pt x="0" y="0"/>
                  </a:lnTo>
                </a:path>
              </a:pathLst>
            </a:custGeom>
            <a:solidFill>
              <a:schemeClr val="tx1">
                <a:lumMod val="50000"/>
                <a:alpha val="20000"/>
              </a:schemeClr>
            </a:solidFill>
            <a:ln>
              <a:noFill/>
            </a:ln>
            <a:effectLst/>
          </p:spPr>
          <p:txBody>
            <a:bodyPr wrap="none" anchor="ctr"/>
            <a:lstStyle/>
            <a:p>
              <a:endParaRPr lang="en-US" sz="3266" dirty="0">
                <a:latin typeface="Lato Light" panose="020F0502020204030203" pitchFamily="34" charset="0"/>
              </a:endParaRPr>
            </a:p>
          </p:txBody>
        </p:sp>
        <p:sp>
          <p:nvSpPr>
            <p:cNvPr id="28" name="Freeform 42">
              <a:extLst>
                <a:ext uri="{FF2B5EF4-FFF2-40B4-BE49-F238E27FC236}">
                  <a16:creationId xmlns="" xmlns:a16="http://schemas.microsoft.com/office/drawing/2014/main" id="{8E998332-E73D-6049-9D37-12A62E67789D}"/>
                </a:ext>
              </a:extLst>
            </p:cNvPr>
            <p:cNvSpPr>
              <a:spLocks noChangeArrowheads="1"/>
            </p:cNvSpPr>
            <p:nvPr/>
          </p:nvSpPr>
          <p:spPr bwMode="auto">
            <a:xfrm>
              <a:off x="7709955" y="11987820"/>
              <a:ext cx="1949966" cy="515575"/>
            </a:xfrm>
            <a:custGeom>
              <a:avLst/>
              <a:gdLst>
                <a:gd name="T0" fmla="*/ 0 w 2987"/>
                <a:gd name="T1" fmla="*/ 0 h 789"/>
                <a:gd name="T2" fmla="*/ 2986 w 2987"/>
                <a:gd name="T3" fmla="*/ 0 h 789"/>
                <a:gd name="T4" fmla="*/ 2986 w 2987"/>
                <a:gd name="T5" fmla="*/ 788 h 789"/>
                <a:gd name="T6" fmla="*/ 0 w 2987"/>
                <a:gd name="T7" fmla="*/ 788 h 789"/>
                <a:gd name="T8" fmla="*/ 0 w 2987"/>
                <a:gd name="T9" fmla="*/ 0 h 789"/>
              </a:gdLst>
              <a:ahLst/>
              <a:cxnLst>
                <a:cxn ang="0">
                  <a:pos x="T0" y="T1"/>
                </a:cxn>
                <a:cxn ang="0">
                  <a:pos x="T2" y="T3"/>
                </a:cxn>
                <a:cxn ang="0">
                  <a:pos x="T4" y="T5"/>
                </a:cxn>
                <a:cxn ang="0">
                  <a:pos x="T6" y="T7"/>
                </a:cxn>
                <a:cxn ang="0">
                  <a:pos x="T8" y="T9"/>
                </a:cxn>
              </a:cxnLst>
              <a:rect l="0" t="0" r="r" b="b"/>
              <a:pathLst>
                <a:path w="2987" h="789">
                  <a:moveTo>
                    <a:pt x="0" y="0"/>
                  </a:moveTo>
                  <a:lnTo>
                    <a:pt x="2986" y="0"/>
                  </a:lnTo>
                  <a:lnTo>
                    <a:pt x="2986" y="788"/>
                  </a:lnTo>
                  <a:lnTo>
                    <a:pt x="0" y="788"/>
                  </a:lnTo>
                  <a:lnTo>
                    <a:pt x="0" y="0"/>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29" name="Freeform 43">
              <a:extLst>
                <a:ext uri="{FF2B5EF4-FFF2-40B4-BE49-F238E27FC236}">
                  <a16:creationId xmlns="" xmlns:a16="http://schemas.microsoft.com/office/drawing/2014/main" id="{693A7AE8-D189-6540-BE50-E57F95BC9DF2}"/>
                </a:ext>
              </a:extLst>
            </p:cNvPr>
            <p:cNvSpPr>
              <a:spLocks noChangeArrowheads="1"/>
            </p:cNvSpPr>
            <p:nvPr/>
          </p:nvSpPr>
          <p:spPr bwMode="auto">
            <a:xfrm>
              <a:off x="7848211" y="12131836"/>
              <a:ext cx="247706" cy="247706"/>
            </a:xfrm>
            <a:custGeom>
              <a:avLst/>
              <a:gdLst>
                <a:gd name="T0" fmla="*/ 190 w 381"/>
                <a:gd name="T1" fmla="*/ 380 h 381"/>
                <a:gd name="T2" fmla="*/ 190 w 381"/>
                <a:gd name="T3" fmla="*/ 380 h 381"/>
                <a:gd name="T4" fmla="*/ 0 w 381"/>
                <a:gd name="T5" fmla="*/ 189 h 381"/>
                <a:gd name="T6" fmla="*/ 0 w 381"/>
                <a:gd name="T7" fmla="*/ 189 h 381"/>
                <a:gd name="T8" fmla="*/ 190 w 381"/>
                <a:gd name="T9" fmla="*/ 0 h 381"/>
                <a:gd name="T10" fmla="*/ 190 w 381"/>
                <a:gd name="T11" fmla="*/ 0 h 381"/>
                <a:gd name="T12" fmla="*/ 380 w 381"/>
                <a:gd name="T13" fmla="*/ 189 h 381"/>
                <a:gd name="T14" fmla="*/ 380 w 381"/>
                <a:gd name="T15" fmla="*/ 189 h 381"/>
                <a:gd name="T16" fmla="*/ 190 w 381"/>
                <a:gd name="T17" fmla="*/ 38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1" h="381">
                  <a:moveTo>
                    <a:pt x="190" y="380"/>
                  </a:moveTo>
                  <a:lnTo>
                    <a:pt x="190" y="380"/>
                  </a:lnTo>
                  <a:cubicBezTo>
                    <a:pt x="85" y="380"/>
                    <a:pt x="0" y="295"/>
                    <a:pt x="0" y="189"/>
                  </a:cubicBezTo>
                  <a:lnTo>
                    <a:pt x="0" y="189"/>
                  </a:lnTo>
                  <a:cubicBezTo>
                    <a:pt x="0" y="84"/>
                    <a:pt x="85" y="0"/>
                    <a:pt x="190" y="0"/>
                  </a:cubicBezTo>
                  <a:lnTo>
                    <a:pt x="190" y="0"/>
                  </a:lnTo>
                  <a:cubicBezTo>
                    <a:pt x="295" y="0"/>
                    <a:pt x="380" y="84"/>
                    <a:pt x="380" y="189"/>
                  </a:cubicBezTo>
                  <a:lnTo>
                    <a:pt x="380" y="189"/>
                  </a:lnTo>
                  <a:cubicBezTo>
                    <a:pt x="380" y="295"/>
                    <a:pt x="295" y="380"/>
                    <a:pt x="190" y="380"/>
                  </a:cubicBez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0" name="Freeform 44">
              <a:extLst>
                <a:ext uri="{FF2B5EF4-FFF2-40B4-BE49-F238E27FC236}">
                  <a16:creationId xmlns="" xmlns:a16="http://schemas.microsoft.com/office/drawing/2014/main" id="{9422D777-79AC-9342-8C4E-B3A0415027A5}"/>
                </a:ext>
              </a:extLst>
            </p:cNvPr>
            <p:cNvSpPr>
              <a:spLocks noChangeArrowheads="1"/>
            </p:cNvSpPr>
            <p:nvPr/>
          </p:nvSpPr>
          <p:spPr bwMode="auto">
            <a:xfrm>
              <a:off x="8804471" y="12094392"/>
              <a:ext cx="717196" cy="322594"/>
            </a:xfrm>
            <a:custGeom>
              <a:avLst/>
              <a:gdLst>
                <a:gd name="T0" fmla="*/ 0 w 1100"/>
                <a:gd name="T1" fmla="*/ 0 h 494"/>
                <a:gd name="T2" fmla="*/ 1099 w 1100"/>
                <a:gd name="T3" fmla="*/ 0 h 494"/>
                <a:gd name="T4" fmla="*/ 1099 w 1100"/>
                <a:gd name="T5" fmla="*/ 493 h 494"/>
                <a:gd name="T6" fmla="*/ 0 w 1100"/>
                <a:gd name="T7" fmla="*/ 493 h 494"/>
                <a:gd name="T8" fmla="*/ 0 w 1100"/>
                <a:gd name="T9" fmla="*/ 0 h 494"/>
              </a:gdLst>
              <a:ahLst/>
              <a:cxnLst>
                <a:cxn ang="0">
                  <a:pos x="T0" y="T1"/>
                </a:cxn>
                <a:cxn ang="0">
                  <a:pos x="T2" y="T3"/>
                </a:cxn>
                <a:cxn ang="0">
                  <a:pos x="T4" y="T5"/>
                </a:cxn>
                <a:cxn ang="0">
                  <a:pos x="T6" y="T7"/>
                </a:cxn>
                <a:cxn ang="0">
                  <a:pos x="T8" y="T9"/>
                </a:cxn>
              </a:cxnLst>
              <a:rect l="0" t="0" r="r" b="b"/>
              <a:pathLst>
                <a:path w="1100" h="494">
                  <a:moveTo>
                    <a:pt x="0" y="0"/>
                  </a:moveTo>
                  <a:lnTo>
                    <a:pt x="1099" y="0"/>
                  </a:lnTo>
                  <a:lnTo>
                    <a:pt x="1099" y="493"/>
                  </a:lnTo>
                  <a:lnTo>
                    <a:pt x="0" y="493"/>
                  </a:lnTo>
                  <a:lnTo>
                    <a:pt x="0" y="0"/>
                  </a:ln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1" name="Freeform 45">
              <a:extLst>
                <a:ext uri="{FF2B5EF4-FFF2-40B4-BE49-F238E27FC236}">
                  <a16:creationId xmlns="" xmlns:a16="http://schemas.microsoft.com/office/drawing/2014/main" id="{B6132BA2-D8C7-714C-AC6B-1D4C95DC33BB}"/>
                </a:ext>
              </a:extLst>
            </p:cNvPr>
            <p:cNvSpPr>
              <a:spLocks noChangeArrowheads="1"/>
            </p:cNvSpPr>
            <p:nvPr/>
          </p:nvSpPr>
          <p:spPr bwMode="auto">
            <a:xfrm>
              <a:off x="7709955" y="12255689"/>
              <a:ext cx="1949966" cy="247706"/>
            </a:xfrm>
            <a:custGeom>
              <a:avLst/>
              <a:gdLst>
                <a:gd name="T0" fmla="*/ 0 w 2987"/>
                <a:gd name="T1" fmla="*/ 0 h 381"/>
                <a:gd name="T2" fmla="*/ 2986 w 2987"/>
                <a:gd name="T3" fmla="*/ 0 h 381"/>
                <a:gd name="T4" fmla="*/ 2986 w 2987"/>
                <a:gd name="T5" fmla="*/ 380 h 381"/>
                <a:gd name="T6" fmla="*/ 0 w 2987"/>
                <a:gd name="T7" fmla="*/ 380 h 381"/>
                <a:gd name="T8" fmla="*/ 0 w 2987"/>
                <a:gd name="T9" fmla="*/ 0 h 381"/>
              </a:gdLst>
              <a:ahLst/>
              <a:cxnLst>
                <a:cxn ang="0">
                  <a:pos x="T0" y="T1"/>
                </a:cxn>
                <a:cxn ang="0">
                  <a:pos x="T2" y="T3"/>
                </a:cxn>
                <a:cxn ang="0">
                  <a:pos x="T4" y="T5"/>
                </a:cxn>
                <a:cxn ang="0">
                  <a:pos x="T6" y="T7"/>
                </a:cxn>
                <a:cxn ang="0">
                  <a:pos x="T8" y="T9"/>
                </a:cxn>
              </a:cxnLst>
              <a:rect l="0" t="0" r="r" b="b"/>
              <a:pathLst>
                <a:path w="2987" h="381">
                  <a:moveTo>
                    <a:pt x="0" y="0"/>
                  </a:moveTo>
                  <a:lnTo>
                    <a:pt x="2986" y="0"/>
                  </a:lnTo>
                  <a:lnTo>
                    <a:pt x="2986" y="380"/>
                  </a:lnTo>
                  <a:lnTo>
                    <a:pt x="0" y="380"/>
                  </a:lnTo>
                  <a:lnTo>
                    <a:pt x="0" y="0"/>
                  </a:lnTo>
                </a:path>
              </a:pathLst>
            </a:custGeom>
            <a:solidFill>
              <a:schemeClr val="tx1">
                <a:lumMod val="50000"/>
                <a:alpha val="20000"/>
              </a:schemeClr>
            </a:solidFill>
            <a:ln>
              <a:noFill/>
            </a:ln>
            <a:effectLst/>
          </p:spPr>
          <p:txBody>
            <a:bodyPr wrap="none" anchor="ctr"/>
            <a:lstStyle/>
            <a:p>
              <a:endParaRPr lang="en-US" sz="3266" dirty="0">
                <a:latin typeface="Lato Light" panose="020F0502020204030203" pitchFamily="34" charset="0"/>
              </a:endParaRPr>
            </a:p>
          </p:txBody>
        </p:sp>
        <p:sp>
          <p:nvSpPr>
            <p:cNvPr id="32" name="Freeform 46">
              <a:extLst>
                <a:ext uri="{FF2B5EF4-FFF2-40B4-BE49-F238E27FC236}">
                  <a16:creationId xmlns="" xmlns:a16="http://schemas.microsoft.com/office/drawing/2014/main" id="{2DD6A50A-36E7-9242-B579-BFFB6C79CF1A}"/>
                </a:ext>
              </a:extLst>
            </p:cNvPr>
            <p:cNvSpPr>
              <a:spLocks noChangeArrowheads="1"/>
            </p:cNvSpPr>
            <p:nvPr/>
          </p:nvSpPr>
          <p:spPr bwMode="auto">
            <a:xfrm>
              <a:off x="7534258" y="11365675"/>
              <a:ext cx="1990288" cy="109451"/>
            </a:xfrm>
            <a:custGeom>
              <a:avLst/>
              <a:gdLst>
                <a:gd name="T0" fmla="*/ 3044 w 3045"/>
                <a:gd name="T1" fmla="*/ 83 h 167"/>
                <a:gd name="T2" fmla="*/ 3044 w 3045"/>
                <a:gd name="T3" fmla="*/ 83 h 167"/>
                <a:gd name="T4" fmla="*/ 2964 w 3045"/>
                <a:gd name="T5" fmla="*/ 166 h 167"/>
                <a:gd name="T6" fmla="*/ 80 w 3045"/>
                <a:gd name="T7" fmla="*/ 166 h 167"/>
                <a:gd name="T8" fmla="*/ 80 w 3045"/>
                <a:gd name="T9" fmla="*/ 166 h 167"/>
                <a:gd name="T10" fmla="*/ 0 w 3045"/>
                <a:gd name="T11" fmla="*/ 83 h 167"/>
                <a:gd name="T12" fmla="*/ 0 w 3045"/>
                <a:gd name="T13" fmla="*/ 83 h 167"/>
                <a:gd name="T14" fmla="*/ 80 w 3045"/>
                <a:gd name="T15" fmla="*/ 0 h 167"/>
                <a:gd name="T16" fmla="*/ 2964 w 3045"/>
                <a:gd name="T17" fmla="*/ 0 h 167"/>
                <a:gd name="T18" fmla="*/ 2964 w 3045"/>
                <a:gd name="T19" fmla="*/ 0 h 167"/>
                <a:gd name="T20" fmla="*/ 3044 w 3045"/>
                <a:gd name="T21" fmla="*/ 8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5" h="167">
                  <a:moveTo>
                    <a:pt x="3044" y="83"/>
                  </a:moveTo>
                  <a:lnTo>
                    <a:pt x="3044" y="83"/>
                  </a:lnTo>
                  <a:cubicBezTo>
                    <a:pt x="3044" y="130"/>
                    <a:pt x="3008" y="166"/>
                    <a:pt x="2964" y="166"/>
                  </a:cubicBezTo>
                  <a:lnTo>
                    <a:pt x="80" y="166"/>
                  </a:lnTo>
                  <a:lnTo>
                    <a:pt x="80" y="166"/>
                  </a:lnTo>
                  <a:cubicBezTo>
                    <a:pt x="36" y="166"/>
                    <a:pt x="0" y="130"/>
                    <a:pt x="0" y="83"/>
                  </a:cubicBezTo>
                  <a:lnTo>
                    <a:pt x="0" y="83"/>
                  </a:lnTo>
                  <a:cubicBezTo>
                    <a:pt x="0" y="37"/>
                    <a:pt x="36" y="0"/>
                    <a:pt x="80" y="0"/>
                  </a:cubicBezTo>
                  <a:lnTo>
                    <a:pt x="2964" y="0"/>
                  </a:lnTo>
                  <a:lnTo>
                    <a:pt x="2964" y="0"/>
                  </a:lnTo>
                  <a:cubicBezTo>
                    <a:pt x="3008" y="0"/>
                    <a:pt x="3044" y="37"/>
                    <a:pt x="3044" y="83"/>
                  </a:cubicBezTo>
                </a:path>
              </a:pathLst>
            </a:custGeom>
            <a:solidFill>
              <a:schemeClr val="bg1">
                <a:lumMod val="65000"/>
              </a:schemeClr>
            </a:solidFill>
            <a:ln>
              <a:noFill/>
            </a:ln>
            <a:effectLst/>
          </p:spPr>
          <p:txBody>
            <a:bodyPr wrap="none" anchor="ctr"/>
            <a:lstStyle/>
            <a:p>
              <a:endParaRPr lang="en-US" sz="3266" dirty="0">
                <a:latin typeface="Lato Light" panose="020F0502020204030203" pitchFamily="34" charset="0"/>
              </a:endParaRPr>
            </a:p>
          </p:txBody>
        </p:sp>
        <p:sp>
          <p:nvSpPr>
            <p:cNvPr id="33" name="Freeform 47">
              <a:extLst>
                <a:ext uri="{FF2B5EF4-FFF2-40B4-BE49-F238E27FC236}">
                  <a16:creationId xmlns="" xmlns:a16="http://schemas.microsoft.com/office/drawing/2014/main" id="{23ABF428-F127-3B47-B68D-A44581BE74C3}"/>
                </a:ext>
              </a:extLst>
            </p:cNvPr>
            <p:cNvSpPr>
              <a:spLocks noChangeArrowheads="1"/>
            </p:cNvSpPr>
            <p:nvPr/>
          </p:nvSpPr>
          <p:spPr bwMode="auto">
            <a:xfrm>
              <a:off x="7534258" y="11178457"/>
              <a:ext cx="1990288" cy="109451"/>
            </a:xfrm>
            <a:custGeom>
              <a:avLst/>
              <a:gdLst>
                <a:gd name="T0" fmla="*/ 3044 w 3045"/>
                <a:gd name="T1" fmla="*/ 84 h 168"/>
                <a:gd name="T2" fmla="*/ 3044 w 3045"/>
                <a:gd name="T3" fmla="*/ 84 h 168"/>
                <a:gd name="T4" fmla="*/ 2964 w 3045"/>
                <a:gd name="T5" fmla="*/ 167 h 168"/>
                <a:gd name="T6" fmla="*/ 80 w 3045"/>
                <a:gd name="T7" fmla="*/ 167 h 168"/>
                <a:gd name="T8" fmla="*/ 80 w 3045"/>
                <a:gd name="T9" fmla="*/ 167 h 168"/>
                <a:gd name="T10" fmla="*/ 0 w 3045"/>
                <a:gd name="T11" fmla="*/ 84 h 168"/>
                <a:gd name="T12" fmla="*/ 0 w 3045"/>
                <a:gd name="T13" fmla="*/ 84 h 168"/>
                <a:gd name="T14" fmla="*/ 80 w 3045"/>
                <a:gd name="T15" fmla="*/ 0 h 168"/>
                <a:gd name="T16" fmla="*/ 2964 w 3045"/>
                <a:gd name="T17" fmla="*/ 0 h 168"/>
                <a:gd name="T18" fmla="*/ 2964 w 3045"/>
                <a:gd name="T19" fmla="*/ 0 h 168"/>
                <a:gd name="T20" fmla="*/ 3044 w 3045"/>
                <a:gd name="T21"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5" h="168">
                  <a:moveTo>
                    <a:pt x="3044" y="84"/>
                  </a:moveTo>
                  <a:lnTo>
                    <a:pt x="3044" y="84"/>
                  </a:lnTo>
                  <a:cubicBezTo>
                    <a:pt x="3044" y="129"/>
                    <a:pt x="3008" y="167"/>
                    <a:pt x="2964" y="167"/>
                  </a:cubicBezTo>
                  <a:lnTo>
                    <a:pt x="80" y="167"/>
                  </a:lnTo>
                  <a:lnTo>
                    <a:pt x="80" y="167"/>
                  </a:lnTo>
                  <a:cubicBezTo>
                    <a:pt x="36" y="167"/>
                    <a:pt x="0" y="129"/>
                    <a:pt x="0" y="84"/>
                  </a:cubicBezTo>
                  <a:lnTo>
                    <a:pt x="0" y="84"/>
                  </a:lnTo>
                  <a:cubicBezTo>
                    <a:pt x="0" y="37"/>
                    <a:pt x="36" y="0"/>
                    <a:pt x="80" y="0"/>
                  </a:cubicBezTo>
                  <a:lnTo>
                    <a:pt x="2964" y="0"/>
                  </a:lnTo>
                  <a:lnTo>
                    <a:pt x="2964" y="0"/>
                  </a:lnTo>
                  <a:cubicBezTo>
                    <a:pt x="3008" y="0"/>
                    <a:pt x="3044" y="37"/>
                    <a:pt x="3044" y="84"/>
                  </a:cubicBezTo>
                </a:path>
              </a:pathLst>
            </a:custGeom>
            <a:solidFill>
              <a:schemeClr val="bg1">
                <a:lumMod val="65000"/>
              </a:schemeClr>
            </a:solidFill>
            <a:ln>
              <a:noFill/>
            </a:ln>
            <a:effectLst/>
          </p:spPr>
          <p:txBody>
            <a:bodyPr wrap="none" anchor="ctr"/>
            <a:lstStyle/>
            <a:p>
              <a:endParaRPr lang="en-US" sz="3266" dirty="0">
                <a:latin typeface="Lato Light" panose="020F0502020204030203" pitchFamily="34" charset="0"/>
              </a:endParaRPr>
            </a:p>
          </p:txBody>
        </p:sp>
        <p:sp>
          <p:nvSpPr>
            <p:cNvPr id="34" name="Freeform 48">
              <a:extLst>
                <a:ext uri="{FF2B5EF4-FFF2-40B4-BE49-F238E27FC236}">
                  <a16:creationId xmlns="" xmlns:a16="http://schemas.microsoft.com/office/drawing/2014/main" id="{48202EE9-9168-824E-BB4F-422F81B57715}"/>
                </a:ext>
              </a:extLst>
            </p:cNvPr>
            <p:cNvSpPr>
              <a:spLocks noChangeArrowheads="1"/>
            </p:cNvSpPr>
            <p:nvPr/>
          </p:nvSpPr>
          <p:spPr bwMode="auto">
            <a:xfrm>
              <a:off x="7534258" y="11287908"/>
              <a:ext cx="1990288" cy="109451"/>
            </a:xfrm>
            <a:custGeom>
              <a:avLst/>
              <a:gdLst>
                <a:gd name="T0" fmla="*/ 3044 w 3045"/>
                <a:gd name="T1" fmla="*/ 83 h 167"/>
                <a:gd name="T2" fmla="*/ 3044 w 3045"/>
                <a:gd name="T3" fmla="*/ 83 h 167"/>
                <a:gd name="T4" fmla="*/ 2964 w 3045"/>
                <a:gd name="T5" fmla="*/ 166 h 167"/>
                <a:gd name="T6" fmla="*/ 80 w 3045"/>
                <a:gd name="T7" fmla="*/ 166 h 167"/>
                <a:gd name="T8" fmla="*/ 80 w 3045"/>
                <a:gd name="T9" fmla="*/ 166 h 167"/>
                <a:gd name="T10" fmla="*/ 0 w 3045"/>
                <a:gd name="T11" fmla="*/ 83 h 167"/>
                <a:gd name="T12" fmla="*/ 0 w 3045"/>
                <a:gd name="T13" fmla="*/ 83 h 167"/>
                <a:gd name="T14" fmla="*/ 80 w 3045"/>
                <a:gd name="T15" fmla="*/ 0 h 167"/>
                <a:gd name="T16" fmla="*/ 2964 w 3045"/>
                <a:gd name="T17" fmla="*/ 0 h 167"/>
                <a:gd name="T18" fmla="*/ 2964 w 3045"/>
                <a:gd name="T19" fmla="*/ 0 h 167"/>
                <a:gd name="T20" fmla="*/ 3044 w 3045"/>
                <a:gd name="T21" fmla="*/ 8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5" h="167">
                  <a:moveTo>
                    <a:pt x="3044" y="83"/>
                  </a:moveTo>
                  <a:lnTo>
                    <a:pt x="3044" y="83"/>
                  </a:lnTo>
                  <a:cubicBezTo>
                    <a:pt x="3044" y="129"/>
                    <a:pt x="3008" y="166"/>
                    <a:pt x="2964" y="166"/>
                  </a:cubicBezTo>
                  <a:lnTo>
                    <a:pt x="80" y="166"/>
                  </a:lnTo>
                  <a:lnTo>
                    <a:pt x="80" y="166"/>
                  </a:lnTo>
                  <a:cubicBezTo>
                    <a:pt x="36" y="166"/>
                    <a:pt x="0" y="129"/>
                    <a:pt x="0" y="83"/>
                  </a:cubicBezTo>
                  <a:lnTo>
                    <a:pt x="0" y="83"/>
                  </a:lnTo>
                  <a:cubicBezTo>
                    <a:pt x="0" y="37"/>
                    <a:pt x="36" y="0"/>
                    <a:pt x="80" y="0"/>
                  </a:cubicBezTo>
                  <a:lnTo>
                    <a:pt x="2964" y="0"/>
                  </a:lnTo>
                  <a:lnTo>
                    <a:pt x="2964" y="0"/>
                  </a:lnTo>
                  <a:cubicBezTo>
                    <a:pt x="3008" y="0"/>
                    <a:pt x="3044" y="37"/>
                    <a:pt x="3044" y="83"/>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5" name="Freeform 49">
              <a:extLst>
                <a:ext uri="{FF2B5EF4-FFF2-40B4-BE49-F238E27FC236}">
                  <a16:creationId xmlns="" xmlns:a16="http://schemas.microsoft.com/office/drawing/2014/main" id="{AB8BC07E-FF6A-9C42-8665-99A71D823579}"/>
                </a:ext>
              </a:extLst>
            </p:cNvPr>
            <p:cNvSpPr>
              <a:spLocks noChangeArrowheads="1"/>
            </p:cNvSpPr>
            <p:nvPr/>
          </p:nvSpPr>
          <p:spPr bwMode="auto">
            <a:xfrm>
              <a:off x="7534258" y="11074766"/>
              <a:ext cx="1990288" cy="109451"/>
            </a:xfrm>
            <a:custGeom>
              <a:avLst/>
              <a:gdLst>
                <a:gd name="T0" fmla="*/ 3044 w 3045"/>
                <a:gd name="T1" fmla="*/ 83 h 168"/>
                <a:gd name="T2" fmla="*/ 3044 w 3045"/>
                <a:gd name="T3" fmla="*/ 83 h 168"/>
                <a:gd name="T4" fmla="*/ 2964 w 3045"/>
                <a:gd name="T5" fmla="*/ 167 h 168"/>
                <a:gd name="T6" fmla="*/ 80 w 3045"/>
                <a:gd name="T7" fmla="*/ 167 h 168"/>
                <a:gd name="T8" fmla="*/ 80 w 3045"/>
                <a:gd name="T9" fmla="*/ 167 h 168"/>
                <a:gd name="T10" fmla="*/ 0 w 3045"/>
                <a:gd name="T11" fmla="*/ 83 h 168"/>
                <a:gd name="T12" fmla="*/ 0 w 3045"/>
                <a:gd name="T13" fmla="*/ 83 h 168"/>
                <a:gd name="T14" fmla="*/ 80 w 3045"/>
                <a:gd name="T15" fmla="*/ 0 h 168"/>
                <a:gd name="T16" fmla="*/ 2964 w 3045"/>
                <a:gd name="T17" fmla="*/ 0 h 168"/>
                <a:gd name="T18" fmla="*/ 2964 w 3045"/>
                <a:gd name="T19" fmla="*/ 0 h 168"/>
                <a:gd name="T20" fmla="*/ 3044 w 3045"/>
                <a:gd name="T21" fmla="*/ 8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5" h="168">
                  <a:moveTo>
                    <a:pt x="3044" y="83"/>
                  </a:moveTo>
                  <a:lnTo>
                    <a:pt x="3044" y="83"/>
                  </a:lnTo>
                  <a:cubicBezTo>
                    <a:pt x="3044" y="129"/>
                    <a:pt x="3008" y="167"/>
                    <a:pt x="2964" y="167"/>
                  </a:cubicBezTo>
                  <a:lnTo>
                    <a:pt x="80" y="167"/>
                  </a:lnTo>
                  <a:lnTo>
                    <a:pt x="80" y="167"/>
                  </a:lnTo>
                  <a:cubicBezTo>
                    <a:pt x="36" y="167"/>
                    <a:pt x="0" y="129"/>
                    <a:pt x="0" y="83"/>
                  </a:cubicBezTo>
                  <a:lnTo>
                    <a:pt x="0" y="83"/>
                  </a:lnTo>
                  <a:cubicBezTo>
                    <a:pt x="0" y="37"/>
                    <a:pt x="36" y="0"/>
                    <a:pt x="80" y="0"/>
                  </a:cubicBezTo>
                  <a:lnTo>
                    <a:pt x="2964" y="0"/>
                  </a:lnTo>
                  <a:lnTo>
                    <a:pt x="2964" y="0"/>
                  </a:lnTo>
                  <a:cubicBezTo>
                    <a:pt x="3008" y="0"/>
                    <a:pt x="3044" y="37"/>
                    <a:pt x="3044" y="83"/>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6" name="Freeform 50">
              <a:extLst>
                <a:ext uri="{FF2B5EF4-FFF2-40B4-BE49-F238E27FC236}">
                  <a16:creationId xmlns="" xmlns:a16="http://schemas.microsoft.com/office/drawing/2014/main" id="{61CEF463-429A-F840-8496-335BBA1B8CC5}"/>
                </a:ext>
              </a:extLst>
            </p:cNvPr>
            <p:cNvSpPr>
              <a:spLocks noChangeArrowheads="1"/>
            </p:cNvSpPr>
            <p:nvPr/>
          </p:nvSpPr>
          <p:spPr bwMode="auto">
            <a:xfrm>
              <a:off x="8329222" y="11005638"/>
              <a:ext cx="409003" cy="72007"/>
            </a:xfrm>
            <a:custGeom>
              <a:avLst/>
              <a:gdLst>
                <a:gd name="T0" fmla="*/ 0 w 625"/>
                <a:gd name="T1" fmla="*/ 0 h 109"/>
                <a:gd name="T2" fmla="*/ 0 w 625"/>
                <a:gd name="T3" fmla="*/ 0 h 109"/>
                <a:gd name="T4" fmla="*/ 91 w 625"/>
                <a:gd name="T5" fmla="*/ 108 h 109"/>
                <a:gd name="T6" fmla="*/ 533 w 625"/>
                <a:gd name="T7" fmla="*/ 108 h 109"/>
                <a:gd name="T8" fmla="*/ 533 w 625"/>
                <a:gd name="T9" fmla="*/ 108 h 109"/>
                <a:gd name="T10" fmla="*/ 624 w 625"/>
                <a:gd name="T11" fmla="*/ 0 h 109"/>
                <a:gd name="T12" fmla="*/ 0 w 625"/>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625" h="109">
                  <a:moveTo>
                    <a:pt x="0" y="0"/>
                  </a:moveTo>
                  <a:lnTo>
                    <a:pt x="0" y="0"/>
                  </a:lnTo>
                  <a:cubicBezTo>
                    <a:pt x="3" y="60"/>
                    <a:pt x="42" y="108"/>
                    <a:pt x="91" y="108"/>
                  </a:cubicBezTo>
                  <a:lnTo>
                    <a:pt x="533" y="108"/>
                  </a:lnTo>
                  <a:lnTo>
                    <a:pt x="533" y="108"/>
                  </a:lnTo>
                  <a:cubicBezTo>
                    <a:pt x="582" y="108"/>
                    <a:pt x="621" y="60"/>
                    <a:pt x="624" y="0"/>
                  </a:cubicBezTo>
                  <a:lnTo>
                    <a:pt x="0" y="0"/>
                  </a:ln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7" name="Freeform 51">
              <a:extLst>
                <a:ext uri="{FF2B5EF4-FFF2-40B4-BE49-F238E27FC236}">
                  <a16:creationId xmlns="" xmlns:a16="http://schemas.microsoft.com/office/drawing/2014/main" id="{B78D3053-1CA2-5146-A813-EDF1445DFBA9}"/>
                </a:ext>
              </a:extLst>
            </p:cNvPr>
            <p:cNvSpPr>
              <a:spLocks noChangeArrowheads="1"/>
            </p:cNvSpPr>
            <p:nvPr/>
          </p:nvSpPr>
          <p:spPr bwMode="auto">
            <a:xfrm>
              <a:off x="8190967" y="10014813"/>
              <a:ext cx="204501" cy="518454"/>
            </a:xfrm>
            <a:custGeom>
              <a:avLst/>
              <a:gdLst>
                <a:gd name="T0" fmla="*/ 310 w 311"/>
                <a:gd name="T1" fmla="*/ 733 h 794"/>
                <a:gd name="T2" fmla="*/ 310 w 311"/>
                <a:gd name="T3" fmla="*/ 733 h 794"/>
                <a:gd name="T4" fmla="*/ 241 w 311"/>
                <a:gd name="T5" fmla="*/ 781 h 794"/>
                <a:gd name="T6" fmla="*/ 241 w 311"/>
                <a:gd name="T7" fmla="*/ 781 h 794"/>
                <a:gd name="T8" fmla="*/ 159 w 311"/>
                <a:gd name="T9" fmla="*/ 766 h 794"/>
                <a:gd name="T10" fmla="*/ 0 w 311"/>
                <a:gd name="T11" fmla="*/ 33 h 794"/>
                <a:gd name="T12" fmla="*/ 151 w 311"/>
                <a:gd name="T13" fmla="*/ 0 h 794"/>
                <a:gd name="T14" fmla="*/ 310 w 311"/>
                <a:gd name="T15" fmla="*/ 733 h 7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1" h="794">
                  <a:moveTo>
                    <a:pt x="310" y="733"/>
                  </a:moveTo>
                  <a:lnTo>
                    <a:pt x="310" y="733"/>
                  </a:lnTo>
                  <a:cubicBezTo>
                    <a:pt x="310" y="733"/>
                    <a:pt x="299" y="768"/>
                    <a:pt x="241" y="781"/>
                  </a:cubicBezTo>
                  <a:lnTo>
                    <a:pt x="241" y="781"/>
                  </a:lnTo>
                  <a:cubicBezTo>
                    <a:pt x="183" y="793"/>
                    <a:pt x="159" y="766"/>
                    <a:pt x="159" y="766"/>
                  </a:cubicBezTo>
                  <a:lnTo>
                    <a:pt x="0" y="33"/>
                  </a:lnTo>
                  <a:lnTo>
                    <a:pt x="151" y="0"/>
                  </a:lnTo>
                  <a:lnTo>
                    <a:pt x="310" y="733"/>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38" name="Freeform 52">
              <a:extLst>
                <a:ext uri="{FF2B5EF4-FFF2-40B4-BE49-F238E27FC236}">
                  <a16:creationId xmlns="" xmlns:a16="http://schemas.microsoft.com/office/drawing/2014/main" id="{BA15C7AE-3447-1641-A413-EB3ECF5A8BB4}"/>
                </a:ext>
              </a:extLst>
            </p:cNvPr>
            <p:cNvSpPr>
              <a:spLocks noChangeArrowheads="1"/>
            </p:cNvSpPr>
            <p:nvPr/>
          </p:nvSpPr>
          <p:spPr bwMode="auto">
            <a:xfrm>
              <a:off x="8190968" y="9942805"/>
              <a:ext cx="97930" cy="95051"/>
            </a:xfrm>
            <a:custGeom>
              <a:avLst/>
              <a:gdLst>
                <a:gd name="T0" fmla="*/ 68 w 152"/>
                <a:gd name="T1" fmla="*/ 0 h 144"/>
                <a:gd name="T2" fmla="*/ 34 w 152"/>
                <a:gd name="T3" fmla="*/ 7 h 144"/>
                <a:gd name="T4" fmla="*/ 0 w 152"/>
                <a:gd name="T5" fmla="*/ 143 h 144"/>
                <a:gd name="T6" fmla="*/ 151 w 152"/>
                <a:gd name="T7" fmla="*/ 110 h 144"/>
                <a:gd name="T8" fmla="*/ 68 w 152"/>
                <a:gd name="T9" fmla="*/ 0 h 144"/>
              </a:gdLst>
              <a:ahLst/>
              <a:cxnLst>
                <a:cxn ang="0">
                  <a:pos x="T0" y="T1"/>
                </a:cxn>
                <a:cxn ang="0">
                  <a:pos x="T2" y="T3"/>
                </a:cxn>
                <a:cxn ang="0">
                  <a:pos x="T4" y="T5"/>
                </a:cxn>
                <a:cxn ang="0">
                  <a:pos x="T6" y="T7"/>
                </a:cxn>
                <a:cxn ang="0">
                  <a:pos x="T8" y="T9"/>
                </a:cxn>
              </a:cxnLst>
              <a:rect l="0" t="0" r="r" b="b"/>
              <a:pathLst>
                <a:path w="152" h="144">
                  <a:moveTo>
                    <a:pt x="68" y="0"/>
                  </a:moveTo>
                  <a:lnTo>
                    <a:pt x="34" y="7"/>
                  </a:lnTo>
                  <a:lnTo>
                    <a:pt x="0" y="143"/>
                  </a:lnTo>
                  <a:lnTo>
                    <a:pt x="151" y="110"/>
                  </a:lnTo>
                  <a:lnTo>
                    <a:pt x="68" y="0"/>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9" name="Freeform 53">
              <a:extLst>
                <a:ext uri="{FF2B5EF4-FFF2-40B4-BE49-F238E27FC236}">
                  <a16:creationId xmlns="" xmlns:a16="http://schemas.microsoft.com/office/drawing/2014/main" id="{3D1FA61E-CD2F-CA4B-868E-8016E6C5FA46}"/>
                </a:ext>
              </a:extLst>
            </p:cNvPr>
            <p:cNvSpPr>
              <a:spLocks noChangeArrowheads="1"/>
            </p:cNvSpPr>
            <p:nvPr/>
          </p:nvSpPr>
          <p:spPr bwMode="auto">
            <a:xfrm>
              <a:off x="8288898" y="9931284"/>
              <a:ext cx="120973" cy="512694"/>
            </a:xfrm>
            <a:custGeom>
              <a:avLst/>
              <a:gdLst>
                <a:gd name="T0" fmla="*/ 185 w 186"/>
                <a:gd name="T1" fmla="*/ 749 h 787"/>
                <a:gd name="T2" fmla="*/ 185 w 186"/>
                <a:gd name="T3" fmla="*/ 749 h 787"/>
                <a:gd name="T4" fmla="*/ 110 w 186"/>
                <a:gd name="T5" fmla="*/ 784 h 787"/>
                <a:gd name="T6" fmla="*/ 110 w 186"/>
                <a:gd name="T7" fmla="*/ 784 h 787"/>
                <a:gd name="T8" fmla="*/ 31 w 186"/>
                <a:gd name="T9" fmla="*/ 755 h 787"/>
                <a:gd name="T10" fmla="*/ 0 w 186"/>
                <a:gd name="T11" fmla="*/ 6 h 787"/>
                <a:gd name="T12" fmla="*/ 155 w 186"/>
                <a:gd name="T13" fmla="*/ 0 h 787"/>
                <a:gd name="T14" fmla="*/ 185 w 186"/>
                <a:gd name="T15" fmla="*/ 749 h 7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787">
                  <a:moveTo>
                    <a:pt x="185" y="749"/>
                  </a:moveTo>
                  <a:lnTo>
                    <a:pt x="185" y="749"/>
                  </a:lnTo>
                  <a:cubicBezTo>
                    <a:pt x="185" y="749"/>
                    <a:pt x="169" y="782"/>
                    <a:pt x="110" y="784"/>
                  </a:cubicBezTo>
                  <a:lnTo>
                    <a:pt x="110" y="784"/>
                  </a:lnTo>
                  <a:cubicBezTo>
                    <a:pt x="50" y="786"/>
                    <a:pt x="31" y="755"/>
                    <a:pt x="31" y="755"/>
                  </a:cubicBezTo>
                  <a:lnTo>
                    <a:pt x="0" y="6"/>
                  </a:lnTo>
                  <a:lnTo>
                    <a:pt x="155" y="0"/>
                  </a:lnTo>
                  <a:lnTo>
                    <a:pt x="185" y="749"/>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40" name="Freeform 54">
              <a:extLst>
                <a:ext uri="{FF2B5EF4-FFF2-40B4-BE49-F238E27FC236}">
                  <a16:creationId xmlns="" xmlns:a16="http://schemas.microsoft.com/office/drawing/2014/main" id="{4F1274CA-A123-4C4A-8F04-FA2FEA75D7BE}"/>
                </a:ext>
              </a:extLst>
            </p:cNvPr>
            <p:cNvSpPr>
              <a:spLocks noChangeArrowheads="1"/>
            </p:cNvSpPr>
            <p:nvPr/>
          </p:nvSpPr>
          <p:spPr bwMode="auto">
            <a:xfrm>
              <a:off x="8288897" y="9850635"/>
              <a:ext cx="100810" cy="83530"/>
            </a:xfrm>
            <a:custGeom>
              <a:avLst/>
              <a:gdLst>
                <a:gd name="T0" fmla="*/ 91 w 156"/>
                <a:gd name="T1" fmla="*/ 0 h 130"/>
                <a:gd name="T2" fmla="*/ 57 w 156"/>
                <a:gd name="T3" fmla="*/ 1 h 130"/>
                <a:gd name="T4" fmla="*/ 0 w 156"/>
                <a:gd name="T5" fmla="*/ 129 h 130"/>
                <a:gd name="T6" fmla="*/ 155 w 156"/>
                <a:gd name="T7" fmla="*/ 123 h 130"/>
                <a:gd name="T8" fmla="*/ 91 w 156"/>
                <a:gd name="T9" fmla="*/ 0 h 130"/>
              </a:gdLst>
              <a:ahLst/>
              <a:cxnLst>
                <a:cxn ang="0">
                  <a:pos x="T0" y="T1"/>
                </a:cxn>
                <a:cxn ang="0">
                  <a:pos x="T2" y="T3"/>
                </a:cxn>
                <a:cxn ang="0">
                  <a:pos x="T4" y="T5"/>
                </a:cxn>
                <a:cxn ang="0">
                  <a:pos x="T6" y="T7"/>
                </a:cxn>
                <a:cxn ang="0">
                  <a:pos x="T8" y="T9"/>
                </a:cxn>
              </a:cxnLst>
              <a:rect l="0" t="0" r="r" b="b"/>
              <a:pathLst>
                <a:path w="156" h="130">
                  <a:moveTo>
                    <a:pt x="91" y="0"/>
                  </a:moveTo>
                  <a:lnTo>
                    <a:pt x="57" y="1"/>
                  </a:lnTo>
                  <a:lnTo>
                    <a:pt x="0" y="129"/>
                  </a:lnTo>
                  <a:lnTo>
                    <a:pt x="155" y="123"/>
                  </a:lnTo>
                  <a:lnTo>
                    <a:pt x="91" y="0"/>
                  </a:ln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1" name="Freeform 55">
              <a:extLst>
                <a:ext uri="{FF2B5EF4-FFF2-40B4-BE49-F238E27FC236}">
                  <a16:creationId xmlns="" xmlns:a16="http://schemas.microsoft.com/office/drawing/2014/main" id="{7AAB3B5A-27D0-8E44-B3F3-BEDC06B597DA}"/>
                </a:ext>
              </a:extLst>
            </p:cNvPr>
            <p:cNvSpPr>
              <a:spLocks noChangeArrowheads="1"/>
            </p:cNvSpPr>
            <p:nvPr/>
          </p:nvSpPr>
          <p:spPr bwMode="auto">
            <a:xfrm>
              <a:off x="8671977" y="9948566"/>
              <a:ext cx="210263" cy="518454"/>
            </a:xfrm>
            <a:custGeom>
              <a:avLst/>
              <a:gdLst>
                <a:gd name="T0" fmla="*/ 151 w 324"/>
                <a:gd name="T1" fmla="*/ 765 h 793"/>
                <a:gd name="T2" fmla="*/ 151 w 324"/>
                <a:gd name="T3" fmla="*/ 765 h 793"/>
                <a:gd name="T4" fmla="*/ 69 w 324"/>
                <a:gd name="T5" fmla="*/ 779 h 793"/>
                <a:gd name="T6" fmla="*/ 69 w 324"/>
                <a:gd name="T7" fmla="*/ 779 h 793"/>
                <a:gd name="T8" fmla="*/ 0 w 324"/>
                <a:gd name="T9" fmla="*/ 730 h 793"/>
                <a:gd name="T10" fmla="*/ 173 w 324"/>
                <a:gd name="T11" fmla="*/ 0 h 793"/>
                <a:gd name="T12" fmla="*/ 323 w 324"/>
                <a:gd name="T13" fmla="*/ 36 h 793"/>
                <a:gd name="T14" fmla="*/ 151 w 324"/>
                <a:gd name="T15" fmla="*/ 765 h 7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793">
                  <a:moveTo>
                    <a:pt x="151" y="765"/>
                  </a:moveTo>
                  <a:lnTo>
                    <a:pt x="151" y="765"/>
                  </a:lnTo>
                  <a:cubicBezTo>
                    <a:pt x="151" y="765"/>
                    <a:pt x="126" y="792"/>
                    <a:pt x="69" y="779"/>
                  </a:cubicBezTo>
                  <a:lnTo>
                    <a:pt x="69" y="779"/>
                  </a:lnTo>
                  <a:cubicBezTo>
                    <a:pt x="10" y="765"/>
                    <a:pt x="0" y="730"/>
                    <a:pt x="0" y="730"/>
                  </a:cubicBezTo>
                  <a:lnTo>
                    <a:pt x="173" y="0"/>
                  </a:lnTo>
                  <a:lnTo>
                    <a:pt x="323" y="36"/>
                  </a:lnTo>
                  <a:lnTo>
                    <a:pt x="151" y="765"/>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42" name="Freeform 56">
              <a:extLst>
                <a:ext uri="{FF2B5EF4-FFF2-40B4-BE49-F238E27FC236}">
                  <a16:creationId xmlns="" xmlns:a16="http://schemas.microsoft.com/office/drawing/2014/main" id="{B9D0D601-85C6-F44C-AD03-13D2E256DEC4}"/>
                </a:ext>
              </a:extLst>
            </p:cNvPr>
            <p:cNvSpPr>
              <a:spLocks noChangeArrowheads="1"/>
            </p:cNvSpPr>
            <p:nvPr/>
          </p:nvSpPr>
          <p:spPr bwMode="auto">
            <a:xfrm>
              <a:off x="8787190" y="9876560"/>
              <a:ext cx="97930" cy="95049"/>
            </a:xfrm>
            <a:custGeom>
              <a:avLst/>
              <a:gdLst>
                <a:gd name="T0" fmla="*/ 123 w 151"/>
                <a:gd name="T1" fmla="*/ 8 h 145"/>
                <a:gd name="T2" fmla="*/ 89 w 151"/>
                <a:gd name="T3" fmla="*/ 0 h 145"/>
                <a:gd name="T4" fmla="*/ 0 w 151"/>
                <a:gd name="T5" fmla="*/ 108 h 145"/>
                <a:gd name="T6" fmla="*/ 150 w 151"/>
                <a:gd name="T7" fmla="*/ 144 h 145"/>
                <a:gd name="T8" fmla="*/ 123 w 151"/>
                <a:gd name="T9" fmla="*/ 8 h 145"/>
              </a:gdLst>
              <a:ahLst/>
              <a:cxnLst>
                <a:cxn ang="0">
                  <a:pos x="T0" y="T1"/>
                </a:cxn>
                <a:cxn ang="0">
                  <a:pos x="T2" y="T3"/>
                </a:cxn>
                <a:cxn ang="0">
                  <a:pos x="T4" y="T5"/>
                </a:cxn>
                <a:cxn ang="0">
                  <a:pos x="T6" y="T7"/>
                </a:cxn>
                <a:cxn ang="0">
                  <a:pos x="T8" y="T9"/>
                </a:cxn>
              </a:cxnLst>
              <a:rect l="0" t="0" r="r" b="b"/>
              <a:pathLst>
                <a:path w="151" h="145">
                  <a:moveTo>
                    <a:pt x="123" y="8"/>
                  </a:moveTo>
                  <a:lnTo>
                    <a:pt x="89" y="0"/>
                  </a:lnTo>
                  <a:lnTo>
                    <a:pt x="0" y="108"/>
                  </a:lnTo>
                  <a:lnTo>
                    <a:pt x="150" y="144"/>
                  </a:lnTo>
                  <a:lnTo>
                    <a:pt x="123" y="8"/>
                  </a:ln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3" name="Freeform 57">
              <a:extLst>
                <a:ext uri="{FF2B5EF4-FFF2-40B4-BE49-F238E27FC236}">
                  <a16:creationId xmlns="" xmlns:a16="http://schemas.microsoft.com/office/drawing/2014/main" id="{58AB490E-5D59-EE47-A92E-21C010D2AA6A}"/>
                </a:ext>
              </a:extLst>
            </p:cNvPr>
            <p:cNvSpPr>
              <a:spLocks noChangeArrowheads="1"/>
            </p:cNvSpPr>
            <p:nvPr/>
          </p:nvSpPr>
          <p:spPr bwMode="auto">
            <a:xfrm>
              <a:off x="8496280" y="9879439"/>
              <a:ext cx="109451" cy="512694"/>
            </a:xfrm>
            <a:custGeom>
              <a:avLst/>
              <a:gdLst>
                <a:gd name="T0" fmla="*/ 154 w 166"/>
                <a:gd name="T1" fmla="*/ 752 h 785"/>
                <a:gd name="T2" fmla="*/ 154 w 166"/>
                <a:gd name="T3" fmla="*/ 752 h 785"/>
                <a:gd name="T4" fmla="*/ 77 w 166"/>
                <a:gd name="T5" fmla="*/ 783 h 785"/>
                <a:gd name="T6" fmla="*/ 77 w 166"/>
                <a:gd name="T7" fmla="*/ 783 h 785"/>
                <a:gd name="T8" fmla="*/ 0 w 166"/>
                <a:gd name="T9" fmla="*/ 750 h 785"/>
                <a:gd name="T10" fmla="*/ 10 w 166"/>
                <a:gd name="T11" fmla="*/ 0 h 785"/>
                <a:gd name="T12" fmla="*/ 165 w 166"/>
                <a:gd name="T13" fmla="*/ 2 h 785"/>
                <a:gd name="T14" fmla="*/ 154 w 166"/>
                <a:gd name="T15" fmla="*/ 752 h 7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785">
                  <a:moveTo>
                    <a:pt x="154" y="752"/>
                  </a:moveTo>
                  <a:lnTo>
                    <a:pt x="154" y="752"/>
                  </a:lnTo>
                  <a:cubicBezTo>
                    <a:pt x="154" y="752"/>
                    <a:pt x="136" y="784"/>
                    <a:pt x="77" y="783"/>
                  </a:cubicBezTo>
                  <a:lnTo>
                    <a:pt x="77" y="783"/>
                  </a:lnTo>
                  <a:cubicBezTo>
                    <a:pt x="17" y="782"/>
                    <a:pt x="0" y="750"/>
                    <a:pt x="0" y="750"/>
                  </a:cubicBezTo>
                  <a:lnTo>
                    <a:pt x="10" y="0"/>
                  </a:lnTo>
                  <a:lnTo>
                    <a:pt x="165" y="2"/>
                  </a:lnTo>
                  <a:lnTo>
                    <a:pt x="154" y="752"/>
                  </a:ln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44" name="Freeform 58">
              <a:extLst>
                <a:ext uri="{FF2B5EF4-FFF2-40B4-BE49-F238E27FC236}">
                  <a16:creationId xmlns="" xmlns:a16="http://schemas.microsoft.com/office/drawing/2014/main" id="{6D5BEC22-C6AC-7149-AB85-7154DBE6B793}"/>
                </a:ext>
              </a:extLst>
            </p:cNvPr>
            <p:cNvSpPr>
              <a:spLocks noChangeArrowheads="1"/>
            </p:cNvSpPr>
            <p:nvPr/>
          </p:nvSpPr>
          <p:spPr bwMode="auto">
            <a:xfrm>
              <a:off x="8504920" y="9798789"/>
              <a:ext cx="100811" cy="83530"/>
            </a:xfrm>
            <a:custGeom>
              <a:avLst/>
              <a:gdLst>
                <a:gd name="T0" fmla="*/ 97 w 156"/>
                <a:gd name="T1" fmla="*/ 1 h 128"/>
                <a:gd name="T2" fmla="*/ 63 w 156"/>
                <a:gd name="T3" fmla="*/ 0 h 128"/>
                <a:gd name="T4" fmla="*/ 0 w 156"/>
                <a:gd name="T5" fmla="*/ 125 h 128"/>
                <a:gd name="T6" fmla="*/ 155 w 156"/>
                <a:gd name="T7" fmla="*/ 127 h 128"/>
                <a:gd name="T8" fmla="*/ 97 w 156"/>
                <a:gd name="T9" fmla="*/ 1 h 128"/>
              </a:gdLst>
              <a:ahLst/>
              <a:cxnLst>
                <a:cxn ang="0">
                  <a:pos x="T0" y="T1"/>
                </a:cxn>
                <a:cxn ang="0">
                  <a:pos x="T2" y="T3"/>
                </a:cxn>
                <a:cxn ang="0">
                  <a:pos x="T4" y="T5"/>
                </a:cxn>
                <a:cxn ang="0">
                  <a:pos x="T6" y="T7"/>
                </a:cxn>
                <a:cxn ang="0">
                  <a:pos x="T8" y="T9"/>
                </a:cxn>
              </a:cxnLst>
              <a:rect l="0" t="0" r="r" b="b"/>
              <a:pathLst>
                <a:path w="156" h="128">
                  <a:moveTo>
                    <a:pt x="97" y="1"/>
                  </a:moveTo>
                  <a:lnTo>
                    <a:pt x="63" y="0"/>
                  </a:lnTo>
                  <a:lnTo>
                    <a:pt x="0" y="125"/>
                  </a:lnTo>
                  <a:lnTo>
                    <a:pt x="155" y="127"/>
                  </a:lnTo>
                  <a:lnTo>
                    <a:pt x="97" y="1"/>
                  </a:ln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5" name="Freeform 59">
              <a:extLst>
                <a:ext uri="{FF2B5EF4-FFF2-40B4-BE49-F238E27FC236}">
                  <a16:creationId xmlns="" xmlns:a16="http://schemas.microsoft.com/office/drawing/2014/main" id="{18A922C2-C894-F243-A095-03A5478A034F}"/>
                </a:ext>
              </a:extLst>
            </p:cNvPr>
            <p:cNvSpPr>
              <a:spLocks noChangeArrowheads="1"/>
            </p:cNvSpPr>
            <p:nvPr/>
          </p:nvSpPr>
          <p:spPr bwMode="auto">
            <a:xfrm>
              <a:off x="8381068" y="9931284"/>
              <a:ext cx="141134" cy="518454"/>
            </a:xfrm>
            <a:custGeom>
              <a:avLst/>
              <a:gdLst>
                <a:gd name="T0" fmla="*/ 155 w 217"/>
                <a:gd name="T1" fmla="*/ 761 h 792"/>
                <a:gd name="T2" fmla="*/ 155 w 217"/>
                <a:gd name="T3" fmla="*/ 761 h 792"/>
                <a:gd name="T4" fmla="*/ 75 w 217"/>
                <a:gd name="T5" fmla="*/ 786 h 792"/>
                <a:gd name="T6" fmla="*/ 75 w 217"/>
                <a:gd name="T7" fmla="*/ 786 h 792"/>
                <a:gd name="T8" fmla="*/ 0 w 217"/>
                <a:gd name="T9" fmla="*/ 748 h 792"/>
                <a:gd name="T10" fmla="*/ 61 w 217"/>
                <a:gd name="T11" fmla="*/ 0 h 792"/>
                <a:gd name="T12" fmla="*/ 216 w 217"/>
                <a:gd name="T13" fmla="*/ 13 h 792"/>
                <a:gd name="T14" fmla="*/ 155 w 217"/>
                <a:gd name="T15" fmla="*/ 761 h 7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792">
                  <a:moveTo>
                    <a:pt x="155" y="761"/>
                  </a:moveTo>
                  <a:lnTo>
                    <a:pt x="155" y="761"/>
                  </a:lnTo>
                  <a:cubicBezTo>
                    <a:pt x="155" y="761"/>
                    <a:pt x="135" y="791"/>
                    <a:pt x="75" y="786"/>
                  </a:cubicBezTo>
                  <a:lnTo>
                    <a:pt x="75" y="786"/>
                  </a:lnTo>
                  <a:cubicBezTo>
                    <a:pt x="16" y="781"/>
                    <a:pt x="0" y="748"/>
                    <a:pt x="0" y="748"/>
                  </a:cubicBezTo>
                  <a:lnTo>
                    <a:pt x="61" y="0"/>
                  </a:lnTo>
                  <a:lnTo>
                    <a:pt x="216" y="13"/>
                  </a:lnTo>
                  <a:lnTo>
                    <a:pt x="155" y="761"/>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46" name="Freeform 60">
              <a:extLst>
                <a:ext uri="{FF2B5EF4-FFF2-40B4-BE49-F238E27FC236}">
                  <a16:creationId xmlns="" xmlns:a16="http://schemas.microsoft.com/office/drawing/2014/main" id="{9DB973D0-355D-7D4F-B002-C116BAA76D9A}"/>
                </a:ext>
              </a:extLst>
            </p:cNvPr>
            <p:cNvSpPr>
              <a:spLocks noChangeArrowheads="1"/>
            </p:cNvSpPr>
            <p:nvPr/>
          </p:nvSpPr>
          <p:spPr bwMode="auto">
            <a:xfrm>
              <a:off x="8421391" y="9850636"/>
              <a:ext cx="100810" cy="86409"/>
            </a:xfrm>
            <a:custGeom>
              <a:avLst/>
              <a:gdLst>
                <a:gd name="T0" fmla="*/ 106 w 156"/>
                <a:gd name="T1" fmla="*/ 3 h 134"/>
                <a:gd name="T2" fmla="*/ 72 w 156"/>
                <a:gd name="T3" fmla="*/ 0 h 134"/>
                <a:gd name="T4" fmla="*/ 0 w 156"/>
                <a:gd name="T5" fmla="*/ 120 h 134"/>
                <a:gd name="T6" fmla="*/ 155 w 156"/>
                <a:gd name="T7" fmla="*/ 133 h 134"/>
                <a:gd name="T8" fmla="*/ 106 w 156"/>
                <a:gd name="T9" fmla="*/ 3 h 134"/>
              </a:gdLst>
              <a:ahLst/>
              <a:cxnLst>
                <a:cxn ang="0">
                  <a:pos x="T0" y="T1"/>
                </a:cxn>
                <a:cxn ang="0">
                  <a:pos x="T2" y="T3"/>
                </a:cxn>
                <a:cxn ang="0">
                  <a:pos x="T4" y="T5"/>
                </a:cxn>
                <a:cxn ang="0">
                  <a:pos x="T6" y="T7"/>
                </a:cxn>
                <a:cxn ang="0">
                  <a:pos x="T8" y="T9"/>
                </a:cxn>
              </a:cxnLst>
              <a:rect l="0" t="0" r="r" b="b"/>
              <a:pathLst>
                <a:path w="156" h="134">
                  <a:moveTo>
                    <a:pt x="106" y="3"/>
                  </a:moveTo>
                  <a:lnTo>
                    <a:pt x="72" y="0"/>
                  </a:lnTo>
                  <a:lnTo>
                    <a:pt x="0" y="120"/>
                  </a:lnTo>
                  <a:lnTo>
                    <a:pt x="155" y="133"/>
                  </a:lnTo>
                  <a:lnTo>
                    <a:pt x="106" y="3"/>
                  </a:ln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7" name="Freeform 61">
              <a:extLst>
                <a:ext uri="{FF2B5EF4-FFF2-40B4-BE49-F238E27FC236}">
                  <a16:creationId xmlns="" xmlns:a16="http://schemas.microsoft.com/office/drawing/2014/main" id="{52B4DAC8-8A1A-2B4E-9C61-DCB487F09823}"/>
                </a:ext>
              </a:extLst>
            </p:cNvPr>
            <p:cNvSpPr>
              <a:spLocks noChangeArrowheads="1"/>
            </p:cNvSpPr>
            <p:nvPr/>
          </p:nvSpPr>
          <p:spPr bwMode="auto">
            <a:xfrm>
              <a:off x="8579807" y="9928404"/>
              <a:ext cx="187221" cy="518454"/>
            </a:xfrm>
            <a:custGeom>
              <a:avLst/>
              <a:gdLst>
                <a:gd name="T0" fmla="*/ 284 w 285"/>
                <a:gd name="T1" fmla="*/ 738 h 794"/>
                <a:gd name="T2" fmla="*/ 284 w 285"/>
                <a:gd name="T3" fmla="*/ 738 h 794"/>
                <a:gd name="T4" fmla="*/ 214 w 285"/>
                <a:gd name="T5" fmla="*/ 783 h 794"/>
                <a:gd name="T6" fmla="*/ 214 w 285"/>
                <a:gd name="T7" fmla="*/ 783 h 794"/>
                <a:gd name="T8" fmla="*/ 132 w 285"/>
                <a:gd name="T9" fmla="*/ 765 h 794"/>
                <a:gd name="T10" fmla="*/ 0 w 285"/>
                <a:gd name="T11" fmla="*/ 27 h 794"/>
                <a:gd name="T12" fmla="*/ 152 w 285"/>
                <a:gd name="T13" fmla="*/ 0 h 794"/>
                <a:gd name="T14" fmla="*/ 284 w 285"/>
                <a:gd name="T15" fmla="*/ 738 h 7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794">
                  <a:moveTo>
                    <a:pt x="284" y="738"/>
                  </a:moveTo>
                  <a:lnTo>
                    <a:pt x="284" y="738"/>
                  </a:lnTo>
                  <a:cubicBezTo>
                    <a:pt x="284" y="738"/>
                    <a:pt x="273" y="773"/>
                    <a:pt x="214" y="783"/>
                  </a:cubicBezTo>
                  <a:lnTo>
                    <a:pt x="214" y="783"/>
                  </a:lnTo>
                  <a:cubicBezTo>
                    <a:pt x="155" y="793"/>
                    <a:pt x="132" y="765"/>
                    <a:pt x="132" y="765"/>
                  </a:cubicBezTo>
                  <a:lnTo>
                    <a:pt x="0" y="27"/>
                  </a:lnTo>
                  <a:lnTo>
                    <a:pt x="152" y="0"/>
                  </a:lnTo>
                  <a:lnTo>
                    <a:pt x="284" y="738"/>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48" name="Freeform 62">
              <a:extLst>
                <a:ext uri="{FF2B5EF4-FFF2-40B4-BE49-F238E27FC236}">
                  <a16:creationId xmlns="" xmlns:a16="http://schemas.microsoft.com/office/drawing/2014/main" id="{18FC71B6-7533-244C-B79F-D1C9174245F6}"/>
                </a:ext>
              </a:extLst>
            </p:cNvPr>
            <p:cNvSpPr>
              <a:spLocks noChangeArrowheads="1"/>
            </p:cNvSpPr>
            <p:nvPr/>
          </p:nvSpPr>
          <p:spPr bwMode="auto">
            <a:xfrm>
              <a:off x="8579808" y="9853516"/>
              <a:ext cx="100811" cy="92170"/>
            </a:xfrm>
            <a:custGeom>
              <a:avLst/>
              <a:gdLst>
                <a:gd name="T0" fmla="*/ 72 w 153"/>
                <a:gd name="T1" fmla="*/ 0 h 142"/>
                <a:gd name="T2" fmla="*/ 38 w 153"/>
                <a:gd name="T3" fmla="*/ 7 h 142"/>
                <a:gd name="T4" fmla="*/ 0 w 153"/>
                <a:gd name="T5" fmla="*/ 141 h 142"/>
                <a:gd name="T6" fmla="*/ 152 w 153"/>
                <a:gd name="T7" fmla="*/ 114 h 142"/>
                <a:gd name="T8" fmla="*/ 72 w 153"/>
                <a:gd name="T9" fmla="*/ 0 h 142"/>
              </a:gdLst>
              <a:ahLst/>
              <a:cxnLst>
                <a:cxn ang="0">
                  <a:pos x="T0" y="T1"/>
                </a:cxn>
                <a:cxn ang="0">
                  <a:pos x="T2" y="T3"/>
                </a:cxn>
                <a:cxn ang="0">
                  <a:pos x="T4" y="T5"/>
                </a:cxn>
                <a:cxn ang="0">
                  <a:pos x="T6" y="T7"/>
                </a:cxn>
                <a:cxn ang="0">
                  <a:pos x="T8" y="T9"/>
                </a:cxn>
              </a:cxnLst>
              <a:rect l="0" t="0" r="r" b="b"/>
              <a:pathLst>
                <a:path w="153" h="142">
                  <a:moveTo>
                    <a:pt x="72" y="0"/>
                  </a:moveTo>
                  <a:lnTo>
                    <a:pt x="38" y="7"/>
                  </a:lnTo>
                  <a:lnTo>
                    <a:pt x="0" y="141"/>
                  </a:lnTo>
                  <a:lnTo>
                    <a:pt x="152" y="114"/>
                  </a:lnTo>
                  <a:lnTo>
                    <a:pt x="72" y="0"/>
                  </a:ln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9" name="Freeform 63">
              <a:extLst>
                <a:ext uri="{FF2B5EF4-FFF2-40B4-BE49-F238E27FC236}">
                  <a16:creationId xmlns="" xmlns:a16="http://schemas.microsoft.com/office/drawing/2014/main" id="{654DE24B-B08F-014E-8EC1-3328E9E0DFF4}"/>
                </a:ext>
              </a:extLst>
            </p:cNvPr>
            <p:cNvSpPr>
              <a:spLocks noChangeArrowheads="1"/>
            </p:cNvSpPr>
            <p:nvPr/>
          </p:nvSpPr>
          <p:spPr bwMode="auto">
            <a:xfrm>
              <a:off x="8689259" y="9870799"/>
              <a:ext cx="115212" cy="512694"/>
            </a:xfrm>
            <a:custGeom>
              <a:avLst/>
              <a:gdLst>
                <a:gd name="T0" fmla="*/ 155 w 177"/>
                <a:gd name="T1" fmla="*/ 754 h 786"/>
                <a:gd name="T2" fmla="*/ 155 w 177"/>
                <a:gd name="T3" fmla="*/ 754 h 786"/>
                <a:gd name="T4" fmla="*/ 77 w 177"/>
                <a:gd name="T5" fmla="*/ 784 h 786"/>
                <a:gd name="T6" fmla="*/ 77 w 177"/>
                <a:gd name="T7" fmla="*/ 784 h 786"/>
                <a:gd name="T8" fmla="*/ 0 w 177"/>
                <a:gd name="T9" fmla="*/ 750 h 786"/>
                <a:gd name="T10" fmla="*/ 21 w 177"/>
                <a:gd name="T11" fmla="*/ 0 h 786"/>
                <a:gd name="T12" fmla="*/ 176 w 177"/>
                <a:gd name="T13" fmla="*/ 4 h 786"/>
                <a:gd name="T14" fmla="*/ 155 w 177"/>
                <a:gd name="T15" fmla="*/ 754 h 7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786">
                  <a:moveTo>
                    <a:pt x="155" y="754"/>
                  </a:moveTo>
                  <a:lnTo>
                    <a:pt x="155" y="754"/>
                  </a:lnTo>
                  <a:cubicBezTo>
                    <a:pt x="155" y="754"/>
                    <a:pt x="136" y="785"/>
                    <a:pt x="77" y="784"/>
                  </a:cubicBezTo>
                  <a:lnTo>
                    <a:pt x="77" y="784"/>
                  </a:lnTo>
                  <a:cubicBezTo>
                    <a:pt x="18" y="783"/>
                    <a:pt x="0" y="750"/>
                    <a:pt x="0" y="750"/>
                  </a:cubicBezTo>
                  <a:lnTo>
                    <a:pt x="21" y="0"/>
                  </a:lnTo>
                  <a:lnTo>
                    <a:pt x="176" y="4"/>
                  </a:lnTo>
                  <a:lnTo>
                    <a:pt x="155" y="754"/>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50" name="Freeform 64">
              <a:extLst>
                <a:ext uri="{FF2B5EF4-FFF2-40B4-BE49-F238E27FC236}">
                  <a16:creationId xmlns="" xmlns:a16="http://schemas.microsoft.com/office/drawing/2014/main" id="{B0D4FD62-3C1F-0248-AF3C-A49D6732251E}"/>
                </a:ext>
              </a:extLst>
            </p:cNvPr>
            <p:cNvSpPr>
              <a:spLocks noChangeArrowheads="1"/>
            </p:cNvSpPr>
            <p:nvPr/>
          </p:nvSpPr>
          <p:spPr bwMode="auto">
            <a:xfrm>
              <a:off x="8703661" y="9787268"/>
              <a:ext cx="100810" cy="83530"/>
            </a:xfrm>
            <a:custGeom>
              <a:avLst/>
              <a:gdLst>
                <a:gd name="T0" fmla="*/ 100 w 156"/>
                <a:gd name="T1" fmla="*/ 2 h 129"/>
                <a:gd name="T2" fmla="*/ 65 w 156"/>
                <a:gd name="T3" fmla="*/ 0 h 129"/>
                <a:gd name="T4" fmla="*/ 0 w 156"/>
                <a:gd name="T5" fmla="*/ 124 h 129"/>
                <a:gd name="T6" fmla="*/ 155 w 156"/>
                <a:gd name="T7" fmla="*/ 128 h 129"/>
                <a:gd name="T8" fmla="*/ 100 w 156"/>
                <a:gd name="T9" fmla="*/ 2 h 129"/>
              </a:gdLst>
              <a:ahLst/>
              <a:cxnLst>
                <a:cxn ang="0">
                  <a:pos x="T0" y="T1"/>
                </a:cxn>
                <a:cxn ang="0">
                  <a:pos x="T2" y="T3"/>
                </a:cxn>
                <a:cxn ang="0">
                  <a:pos x="T4" y="T5"/>
                </a:cxn>
                <a:cxn ang="0">
                  <a:pos x="T6" y="T7"/>
                </a:cxn>
                <a:cxn ang="0">
                  <a:pos x="T8" y="T9"/>
                </a:cxn>
              </a:cxnLst>
              <a:rect l="0" t="0" r="r" b="b"/>
              <a:pathLst>
                <a:path w="156" h="129">
                  <a:moveTo>
                    <a:pt x="100" y="2"/>
                  </a:moveTo>
                  <a:lnTo>
                    <a:pt x="65" y="0"/>
                  </a:lnTo>
                  <a:lnTo>
                    <a:pt x="0" y="124"/>
                  </a:lnTo>
                  <a:lnTo>
                    <a:pt x="155" y="128"/>
                  </a:lnTo>
                  <a:lnTo>
                    <a:pt x="100" y="2"/>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51" name="Freeform 65">
              <a:extLst>
                <a:ext uri="{FF2B5EF4-FFF2-40B4-BE49-F238E27FC236}">
                  <a16:creationId xmlns="" xmlns:a16="http://schemas.microsoft.com/office/drawing/2014/main" id="{62882E4E-11F5-FB4F-A86C-B07DA7077176}"/>
                </a:ext>
              </a:extLst>
            </p:cNvPr>
            <p:cNvSpPr>
              <a:spLocks noChangeArrowheads="1"/>
            </p:cNvSpPr>
            <p:nvPr/>
          </p:nvSpPr>
          <p:spPr bwMode="auto">
            <a:xfrm>
              <a:off x="8185207" y="10199153"/>
              <a:ext cx="685512" cy="826646"/>
            </a:xfrm>
            <a:custGeom>
              <a:avLst/>
              <a:gdLst>
                <a:gd name="T0" fmla="*/ 817 w 1050"/>
                <a:gd name="T1" fmla="*/ 1266 h 1267"/>
                <a:gd name="T2" fmla="*/ 238 w 1050"/>
                <a:gd name="T3" fmla="*/ 1266 h 1267"/>
                <a:gd name="T4" fmla="*/ 238 w 1050"/>
                <a:gd name="T5" fmla="*/ 1266 h 1267"/>
                <a:gd name="T6" fmla="*/ 0 w 1050"/>
                <a:gd name="T7" fmla="*/ 0 h 1267"/>
                <a:gd name="T8" fmla="*/ 0 w 1050"/>
                <a:gd name="T9" fmla="*/ 0 h 1267"/>
                <a:gd name="T10" fmla="*/ 1049 w 1050"/>
                <a:gd name="T11" fmla="*/ 0 h 1267"/>
                <a:gd name="T12" fmla="*/ 1049 w 1050"/>
                <a:gd name="T13" fmla="*/ 0 h 1267"/>
                <a:gd name="T14" fmla="*/ 817 w 1050"/>
                <a:gd name="T15" fmla="*/ 1266 h 12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0" h="1267">
                  <a:moveTo>
                    <a:pt x="817" y="1266"/>
                  </a:moveTo>
                  <a:lnTo>
                    <a:pt x="238" y="1266"/>
                  </a:lnTo>
                  <a:lnTo>
                    <a:pt x="238" y="1266"/>
                  </a:lnTo>
                  <a:cubicBezTo>
                    <a:pt x="195" y="1266"/>
                    <a:pt x="0" y="996"/>
                    <a:pt x="0" y="0"/>
                  </a:cubicBezTo>
                  <a:lnTo>
                    <a:pt x="0" y="0"/>
                  </a:lnTo>
                  <a:cubicBezTo>
                    <a:pt x="76" y="0"/>
                    <a:pt x="1013" y="2"/>
                    <a:pt x="1049" y="0"/>
                  </a:cubicBezTo>
                  <a:lnTo>
                    <a:pt x="1049" y="0"/>
                  </a:lnTo>
                  <a:cubicBezTo>
                    <a:pt x="1044" y="966"/>
                    <a:pt x="869" y="1266"/>
                    <a:pt x="817" y="1266"/>
                  </a:cubicBez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52" name="Freeform 66">
              <a:extLst>
                <a:ext uri="{FF2B5EF4-FFF2-40B4-BE49-F238E27FC236}">
                  <a16:creationId xmlns="" xmlns:a16="http://schemas.microsoft.com/office/drawing/2014/main" id="{5DA618A5-5D57-9841-B6D3-B7D71B761115}"/>
                </a:ext>
              </a:extLst>
            </p:cNvPr>
            <p:cNvSpPr>
              <a:spLocks noChangeArrowheads="1"/>
            </p:cNvSpPr>
            <p:nvPr/>
          </p:nvSpPr>
          <p:spPr bwMode="auto">
            <a:xfrm>
              <a:off x="8245692" y="10199153"/>
              <a:ext cx="625027" cy="826646"/>
            </a:xfrm>
            <a:custGeom>
              <a:avLst/>
              <a:gdLst>
                <a:gd name="T0" fmla="*/ 658 w 955"/>
                <a:gd name="T1" fmla="*/ 867 h 1267"/>
                <a:gd name="T2" fmla="*/ 658 w 955"/>
                <a:gd name="T3" fmla="*/ 867 h 1267"/>
                <a:gd name="T4" fmla="*/ 0 w 955"/>
                <a:gd name="T5" fmla="*/ 978 h 1267"/>
                <a:gd name="T6" fmla="*/ 0 w 955"/>
                <a:gd name="T7" fmla="*/ 978 h 1267"/>
                <a:gd name="T8" fmla="*/ 143 w 955"/>
                <a:gd name="T9" fmla="*/ 1266 h 1267"/>
                <a:gd name="T10" fmla="*/ 722 w 955"/>
                <a:gd name="T11" fmla="*/ 1266 h 1267"/>
                <a:gd name="T12" fmla="*/ 722 w 955"/>
                <a:gd name="T13" fmla="*/ 1266 h 1267"/>
                <a:gd name="T14" fmla="*/ 954 w 955"/>
                <a:gd name="T15" fmla="*/ 0 h 1267"/>
                <a:gd name="T16" fmla="*/ 954 w 955"/>
                <a:gd name="T17" fmla="*/ 0 h 1267"/>
                <a:gd name="T18" fmla="*/ 919 w 955"/>
                <a:gd name="T19" fmla="*/ 1 h 1267"/>
                <a:gd name="T20" fmla="*/ 919 w 955"/>
                <a:gd name="T21" fmla="*/ 1 h 1267"/>
                <a:gd name="T22" fmla="*/ 658 w 955"/>
                <a:gd name="T23" fmla="*/ 867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5" h="1267">
                  <a:moveTo>
                    <a:pt x="658" y="867"/>
                  </a:moveTo>
                  <a:lnTo>
                    <a:pt x="658" y="867"/>
                  </a:lnTo>
                  <a:cubicBezTo>
                    <a:pt x="481" y="1130"/>
                    <a:pt x="214" y="1128"/>
                    <a:pt x="0" y="978"/>
                  </a:cubicBezTo>
                  <a:lnTo>
                    <a:pt x="0" y="978"/>
                  </a:lnTo>
                  <a:cubicBezTo>
                    <a:pt x="56" y="1192"/>
                    <a:pt x="121" y="1266"/>
                    <a:pt x="143" y="1266"/>
                  </a:cubicBezTo>
                  <a:lnTo>
                    <a:pt x="722" y="1266"/>
                  </a:lnTo>
                  <a:lnTo>
                    <a:pt x="722" y="1266"/>
                  </a:lnTo>
                  <a:cubicBezTo>
                    <a:pt x="774" y="1266"/>
                    <a:pt x="949" y="966"/>
                    <a:pt x="954" y="0"/>
                  </a:cubicBezTo>
                  <a:lnTo>
                    <a:pt x="954" y="0"/>
                  </a:lnTo>
                  <a:cubicBezTo>
                    <a:pt x="951" y="0"/>
                    <a:pt x="938" y="1"/>
                    <a:pt x="919" y="1"/>
                  </a:cubicBezTo>
                  <a:lnTo>
                    <a:pt x="919" y="1"/>
                  </a:lnTo>
                  <a:cubicBezTo>
                    <a:pt x="845" y="294"/>
                    <a:pt x="834" y="607"/>
                    <a:pt x="658" y="867"/>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53" name="Freeform 67">
              <a:extLst>
                <a:ext uri="{FF2B5EF4-FFF2-40B4-BE49-F238E27FC236}">
                  <a16:creationId xmlns="" xmlns:a16="http://schemas.microsoft.com/office/drawing/2014/main" id="{0DC83F62-C91F-854D-862C-5319962717A4}"/>
                </a:ext>
              </a:extLst>
            </p:cNvPr>
            <p:cNvSpPr>
              <a:spLocks noChangeArrowheads="1"/>
            </p:cNvSpPr>
            <p:nvPr/>
          </p:nvSpPr>
          <p:spPr bwMode="auto">
            <a:xfrm>
              <a:off x="8167926" y="10181872"/>
              <a:ext cx="717194" cy="40324"/>
            </a:xfrm>
            <a:custGeom>
              <a:avLst/>
              <a:gdLst>
                <a:gd name="T0" fmla="*/ 1096 w 1097"/>
                <a:gd name="T1" fmla="*/ 29 h 60"/>
                <a:gd name="T2" fmla="*/ 1096 w 1097"/>
                <a:gd name="T3" fmla="*/ 29 h 60"/>
                <a:gd name="T4" fmla="*/ 1066 w 1097"/>
                <a:gd name="T5" fmla="*/ 59 h 60"/>
                <a:gd name="T6" fmla="*/ 30 w 1097"/>
                <a:gd name="T7" fmla="*/ 59 h 60"/>
                <a:gd name="T8" fmla="*/ 30 w 1097"/>
                <a:gd name="T9" fmla="*/ 59 h 60"/>
                <a:gd name="T10" fmla="*/ 0 w 1097"/>
                <a:gd name="T11" fmla="*/ 29 h 60"/>
                <a:gd name="T12" fmla="*/ 0 w 1097"/>
                <a:gd name="T13" fmla="*/ 29 h 60"/>
                <a:gd name="T14" fmla="*/ 30 w 1097"/>
                <a:gd name="T15" fmla="*/ 0 h 60"/>
                <a:gd name="T16" fmla="*/ 1066 w 1097"/>
                <a:gd name="T17" fmla="*/ 0 h 60"/>
                <a:gd name="T18" fmla="*/ 1066 w 1097"/>
                <a:gd name="T19" fmla="*/ 0 h 60"/>
                <a:gd name="T20" fmla="*/ 1096 w 1097"/>
                <a:gd name="T21"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7" h="60">
                  <a:moveTo>
                    <a:pt x="1096" y="29"/>
                  </a:moveTo>
                  <a:lnTo>
                    <a:pt x="1096" y="29"/>
                  </a:lnTo>
                  <a:cubicBezTo>
                    <a:pt x="1096" y="46"/>
                    <a:pt x="1083" y="59"/>
                    <a:pt x="1066" y="59"/>
                  </a:cubicBezTo>
                  <a:lnTo>
                    <a:pt x="30" y="59"/>
                  </a:lnTo>
                  <a:lnTo>
                    <a:pt x="30" y="59"/>
                  </a:lnTo>
                  <a:cubicBezTo>
                    <a:pt x="13" y="59"/>
                    <a:pt x="0" y="46"/>
                    <a:pt x="0" y="29"/>
                  </a:cubicBezTo>
                  <a:lnTo>
                    <a:pt x="0" y="29"/>
                  </a:lnTo>
                  <a:cubicBezTo>
                    <a:pt x="0" y="13"/>
                    <a:pt x="13" y="0"/>
                    <a:pt x="30" y="0"/>
                  </a:cubicBezTo>
                  <a:lnTo>
                    <a:pt x="1066" y="0"/>
                  </a:lnTo>
                  <a:lnTo>
                    <a:pt x="1066" y="0"/>
                  </a:lnTo>
                  <a:cubicBezTo>
                    <a:pt x="1083" y="0"/>
                    <a:pt x="1096" y="13"/>
                    <a:pt x="1096" y="29"/>
                  </a:cubicBezTo>
                </a:path>
              </a:pathLst>
            </a:custGeom>
            <a:solidFill>
              <a:srgbClr val="D3D4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sp>
        <p:nvSpPr>
          <p:cNvPr id="54" name="TextBox 53">
            <a:extLst>
              <a:ext uri="{FF2B5EF4-FFF2-40B4-BE49-F238E27FC236}">
                <a16:creationId xmlns="" xmlns:a16="http://schemas.microsoft.com/office/drawing/2014/main" id="{2689B7F1-6013-9447-984A-E6DDFFF5620E}"/>
              </a:ext>
            </a:extLst>
          </p:cNvPr>
          <p:cNvSpPr txBox="1"/>
          <p:nvPr/>
        </p:nvSpPr>
        <p:spPr>
          <a:xfrm>
            <a:off x="4919270" y="288769"/>
            <a:ext cx="2353528"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HDD vs SSD</a:t>
            </a:r>
            <a:endParaRPr lang="en-US" sz="3000" b="1" dirty="0">
              <a:solidFill>
                <a:schemeClr val="tx2"/>
              </a:solidFill>
              <a:latin typeface="Poppins" pitchFamily="2" charset="77"/>
              <a:cs typeface="Poppins" pitchFamily="2" charset="77"/>
            </a:endParaRPr>
          </a:p>
        </p:txBody>
      </p:sp>
      <p:sp>
        <p:nvSpPr>
          <p:cNvPr id="56" name="TextBox 55">
            <a:extLst>
              <a:ext uri="{FF2B5EF4-FFF2-40B4-BE49-F238E27FC236}">
                <a16:creationId xmlns="" xmlns:a16="http://schemas.microsoft.com/office/drawing/2014/main" id="{143D0D35-FCFF-C348-A0D9-64D8CF4BA1FA}"/>
              </a:ext>
            </a:extLst>
          </p:cNvPr>
          <p:cNvSpPr txBox="1"/>
          <p:nvPr/>
        </p:nvSpPr>
        <p:spPr>
          <a:xfrm>
            <a:off x="1842301" y="4887190"/>
            <a:ext cx="1617751" cy="584775"/>
          </a:xfrm>
          <a:prstGeom prst="rect">
            <a:avLst/>
          </a:prstGeom>
          <a:noFill/>
        </p:spPr>
        <p:txBody>
          <a:bodyPr wrap="square" rtlCol="0" anchor="b" anchorCtr="0">
            <a:spAutoFit/>
          </a:bodyPr>
          <a:lstStyle/>
          <a:p>
            <a:r>
              <a:rPr lang="en-US" sz="1600" b="1" dirty="0" smtClean="0">
                <a:solidFill>
                  <a:schemeClr val="tx2"/>
                </a:solidFill>
                <a:latin typeface="Poppins" pitchFamily="2" charset="77"/>
                <a:ea typeface="League Spartan" charset="0"/>
                <a:cs typeface="Poppins" pitchFamily="2" charset="77"/>
              </a:rPr>
              <a:t>Disadvantages For HDD</a:t>
            </a:r>
            <a:endParaRPr lang="en-US" sz="1600" b="1" dirty="0">
              <a:solidFill>
                <a:schemeClr val="tx2"/>
              </a:solidFill>
              <a:latin typeface="Poppins" pitchFamily="2" charset="77"/>
              <a:ea typeface="League Spartan" charset="0"/>
              <a:cs typeface="Poppins" pitchFamily="2" charset="77"/>
            </a:endParaRPr>
          </a:p>
        </p:txBody>
      </p:sp>
      <p:sp>
        <p:nvSpPr>
          <p:cNvPr id="57" name="Subtitle 2">
            <a:extLst>
              <a:ext uri="{FF2B5EF4-FFF2-40B4-BE49-F238E27FC236}">
                <a16:creationId xmlns="" xmlns:a16="http://schemas.microsoft.com/office/drawing/2014/main" id="{26063F29-4344-4246-BB99-8E0CD2A86C74}"/>
              </a:ext>
            </a:extLst>
          </p:cNvPr>
          <p:cNvSpPr txBox="1">
            <a:spLocks/>
          </p:cNvSpPr>
          <p:nvPr/>
        </p:nvSpPr>
        <p:spPr>
          <a:xfrm>
            <a:off x="1842301" y="5521491"/>
            <a:ext cx="2106860" cy="96949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HDDs Consume higher energy than SSDs and also it produce a lot of noise while being less durable and slower than SSDs</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58" name="TextBox 57">
            <a:extLst>
              <a:ext uri="{FF2B5EF4-FFF2-40B4-BE49-F238E27FC236}">
                <a16:creationId xmlns="" xmlns:a16="http://schemas.microsoft.com/office/drawing/2014/main" id="{6F26DB55-AF4F-3F4B-8316-AF398DE83BEC}"/>
              </a:ext>
            </a:extLst>
          </p:cNvPr>
          <p:cNvSpPr txBox="1"/>
          <p:nvPr/>
        </p:nvSpPr>
        <p:spPr>
          <a:xfrm>
            <a:off x="1842301" y="1642327"/>
            <a:ext cx="2202847"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Advantages For HDD</a:t>
            </a:r>
            <a:endParaRPr lang="en-US" sz="1600" b="1" dirty="0">
              <a:solidFill>
                <a:schemeClr val="tx2"/>
              </a:solidFill>
              <a:latin typeface="Poppins" pitchFamily="2" charset="77"/>
              <a:ea typeface="League Spartan" charset="0"/>
              <a:cs typeface="Poppins" pitchFamily="2" charset="77"/>
            </a:endParaRPr>
          </a:p>
        </p:txBody>
      </p:sp>
      <p:sp>
        <p:nvSpPr>
          <p:cNvPr id="59" name="Subtitle 2">
            <a:extLst>
              <a:ext uri="{FF2B5EF4-FFF2-40B4-BE49-F238E27FC236}">
                <a16:creationId xmlns="" xmlns:a16="http://schemas.microsoft.com/office/drawing/2014/main" id="{B1805530-3B3D-9E48-8882-5A31B1D09352}"/>
              </a:ext>
            </a:extLst>
          </p:cNvPr>
          <p:cNvSpPr txBox="1">
            <a:spLocks/>
          </p:cNvSpPr>
          <p:nvPr/>
        </p:nvSpPr>
        <p:spPr>
          <a:xfrm>
            <a:off x="1842301" y="2030406"/>
            <a:ext cx="2106860" cy="96949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HDDs have higher storage capacity than SSD, which make it a better option if someone wants to store really large data.</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60" name="TextBox 59">
            <a:extLst>
              <a:ext uri="{FF2B5EF4-FFF2-40B4-BE49-F238E27FC236}">
                <a16:creationId xmlns="" xmlns:a16="http://schemas.microsoft.com/office/drawing/2014/main" id="{85DBB68D-0533-D74B-A25B-A59A1D5551CA}"/>
              </a:ext>
            </a:extLst>
          </p:cNvPr>
          <p:cNvSpPr txBox="1"/>
          <p:nvPr/>
        </p:nvSpPr>
        <p:spPr>
          <a:xfrm>
            <a:off x="1842301" y="3387869"/>
            <a:ext cx="2202847"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Advantages For HDD</a:t>
            </a:r>
            <a:endParaRPr lang="en-US" sz="1600" b="1" dirty="0">
              <a:solidFill>
                <a:schemeClr val="tx2"/>
              </a:solidFill>
              <a:latin typeface="Poppins" pitchFamily="2" charset="77"/>
              <a:ea typeface="League Spartan" charset="0"/>
              <a:cs typeface="Poppins" pitchFamily="2" charset="77"/>
            </a:endParaRPr>
          </a:p>
        </p:txBody>
      </p:sp>
      <p:sp>
        <p:nvSpPr>
          <p:cNvPr id="61" name="Subtitle 2">
            <a:extLst>
              <a:ext uri="{FF2B5EF4-FFF2-40B4-BE49-F238E27FC236}">
                <a16:creationId xmlns="" xmlns:a16="http://schemas.microsoft.com/office/drawing/2014/main" id="{D0FB544A-5BEB-5744-9AFA-E4790271554D}"/>
              </a:ext>
            </a:extLst>
          </p:cNvPr>
          <p:cNvSpPr txBox="1">
            <a:spLocks/>
          </p:cNvSpPr>
          <p:nvPr/>
        </p:nvSpPr>
        <p:spPr>
          <a:xfrm>
            <a:off x="1842301" y="3775948"/>
            <a:ext cx="2106860" cy="7386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HDDs are way cheaper than SSD, which makes it the better option if someone is on budget.</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62" name="Oval 61">
            <a:extLst>
              <a:ext uri="{FF2B5EF4-FFF2-40B4-BE49-F238E27FC236}">
                <a16:creationId xmlns="" xmlns:a16="http://schemas.microsoft.com/office/drawing/2014/main" id="{1641998A-9306-4841-8C12-75EF43B7122A}"/>
              </a:ext>
            </a:extLst>
          </p:cNvPr>
          <p:cNvSpPr>
            <a:spLocks noChangeAspect="1"/>
          </p:cNvSpPr>
          <p:nvPr/>
        </p:nvSpPr>
        <p:spPr>
          <a:xfrm>
            <a:off x="765368" y="5305386"/>
            <a:ext cx="786384" cy="7863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3" name="Oval 62">
            <a:extLst>
              <a:ext uri="{FF2B5EF4-FFF2-40B4-BE49-F238E27FC236}">
                <a16:creationId xmlns="" xmlns:a16="http://schemas.microsoft.com/office/drawing/2014/main" id="{CCFD6457-EC93-3842-83A6-C5E0EF50D636}"/>
              </a:ext>
            </a:extLst>
          </p:cNvPr>
          <p:cNvSpPr>
            <a:spLocks noChangeAspect="1"/>
          </p:cNvSpPr>
          <p:nvPr/>
        </p:nvSpPr>
        <p:spPr>
          <a:xfrm>
            <a:off x="765368" y="1814302"/>
            <a:ext cx="786384" cy="786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4" name="Oval 63">
            <a:extLst>
              <a:ext uri="{FF2B5EF4-FFF2-40B4-BE49-F238E27FC236}">
                <a16:creationId xmlns="" xmlns:a16="http://schemas.microsoft.com/office/drawing/2014/main" id="{F28A42EF-82BC-9847-9566-DA79D77BDDAB}"/>
              </a:ext>
            </a:extLst>
          </p:cNvPr>
          <p:cNvSpPr>
            <a:spLocks noChangeAspect="1"/>
          </p:cNvSpPr>
          <p:nvPr/>
        </p:nvSpPr>
        <p:spPr>
          <a:xfrm>
            <a:off x="765368" y="3559844"/>
            <a:ext cx="786384" cy="786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8" name="TextBox 67">
            <a:extLst>
              <a:ext uri="{FF2B5EF4-FFF2-40B4-BE49-F238E27FC236}">
                <a16:creationId xmlns="" xmlns:a16="http://schemas.microsoft.com/office/drawing/2014/main" id="{8DC7E733-8059-B847-B570-5521BC7A4B3E}"/>
              </a:ext>
            </a:extLst>
          </p:cNvPr>
          <p:cNvSpPr txBox="1"/>
          <p:nvPr/>
        </p:nvSpPr>
        <p:spPr>
          <a:xfrm>
            <a:off x="9319773" y="5133411"/>
            <a:ext cx="2390398"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Disadvantages For SSD</a:t>
            </a:r>
            <a:endParaRPr lang="en-US" sz="1600" b="1" dirty="0">
              <a:solidFill>
                <a:schemeClr val="tx2"/>
              </a:solidFill>
              <a:latin typeface="Poppins" pitchFamily="2" charset="77"/>
              <a:ea typeface="League Spartan" charset="0"/>
              <a:cs typeface="Poppins" pitchFamily="2" charset="77"/>
            </a:endParaRPr>
          </a:p>
        </p:txBody>
      </p:sp>
      <p:sp>
        <p:nvSpPr>
          <p:cNvPr id="69" name="Subtitle 2">
            <a:extLst>
              <a:ext uri="{FF2B5EF4-FFF2-40B4-BE49-F238E27FC236}">
                <a16:creationId xmlns="" xmlns:a16="http://schemas.microsoft.com/office/drawing/2014/main" id="{27019601-3B68-0048-B9C4-BE6192D46519}"/>
              </a:ext>
            </a:extLst>
          </p:cNvPr>
          <p:cNvSpPr txBox="1">
            <a:spLocks/>
          </p:cNvSpPr>
          <p:nvPr/>
        </p:nvSpPr>
        <p:spPr>
          <a:xfrm>
            <a:off x="9319773" y="5521491"/>
            <a:ext cx="2106860" cy="7386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SSDs are more expensive than HDDs, and also have less storage capacity.</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70" name="TextBox 69">
            <a:extLst>
              <a:ext uri="{FF2B5EF4-FFF2-40B4-BE49-F238E27FC236}">
                <a16:creationId xmlns="" xmlns:a16="http://schemas.microsoft.com/office/drawing/2014/main" id="{FAC74159-893E-2A42-BF55-0B059558F39C}"/>
              </a:ext>
            </a:extLst>
          </p:cNvPr>
          <p:cNvSpPr txBox="1"/>
          <p:nvPr/>
        </p:nvSpPr>
        <p:spPr>
          <a:xfrm>
            <a:off x="9319773" y="1642327"/>
            <a:ext cx="2125903"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Advantages For SSD</a:t>
            </a:r>
            <a:endParaRPr lang="en-US" sz="1600" b="1" dirty="0">
              <a:solidFill>
                <a:schemeClr val="tx2"/>
              </a:solidFill>
              <a:latin typeface="Poppins" pitchFamily="2" charset="77"/>
              <a:ea typeface="League Spartan" charset="0"/>
              <a:cs typeface="Poppins" pitchFamily="2" charset="77"/>
            </a:endParaRPr>
          </a:p>
        </p:txBody>
      </p:sp>
      <p:sp>
        <p:nvSpPr>
          <p:cNvPr id="71" name="Subtitle 2">
            <a:extLst>
              <a:ext uri="{FF2B5EF4-FFF2-40B4-BE49-F238E27FC236}">
                <a16:creationId xmlns="" xmlns:a16="http://schemas.microsoft.com/office/drawing/2014/main" id="{856D6090-3120-E344-994D-CBCFDFF98E29}"/>
              </a:ext>
            </a:extLst>
          </p:cNvPr>
          <p:cNvSpPr txBox="1">
            <a:spLocks/>
          </p:cNvSpPr>
          <p:nvPr/>
        </p:nvSpPr>
        <p:spPr>
          <a:xfrm>
            <a:off x="9319773" y="2030406"/>
            <a:ext cx="2106860" cy="120032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SSD consume less energy than HDDs and produce less noise which is good if you want to play online games midnight without your dad waking up.</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72" name="TextBox 71">
            <a:extLst>
              <a:ext uri="{FF2B5EF4-FFF2-40B4-BE49-F238E27FC236}">
                <a16:creationId xmlns="" xmlns:a16="http://schemas.microsoft.com/office/drawing/2014/main" id="{8042C0C0-DB8F-A746-81E8-124ADC4F12C2}"/>
              </a:ext>
            </a:extLst>
          </p:cNvPr>
          <p:cNvSpPr txBox="1"/>
          <p:nvPr/>
        </p:nvSpPr>
        <p:spPr>
          <a:xfrm>
            <a:off x="9319773" y="3387869"/>
            <a:ext cx="2125903"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Advantages For SSD</a:t>
            </a:r>
            <a:endParaRPr lang="en-US" sz="1600" b="1" dirty="0">
              <a:solidFill>
                <a:schemeClr val="tx2"/>
              </a:solidFill>
              <a:latin typeface="Poppins" pitchFamily="2" charset="77"/>
              <a:ea typeface="League Spartan" charset="0"/>
              <a:cs typeface="Poppins" pitchFamily="2" charset="77"/>
            </a:endParaRPr>
          </a:p>
        </p:txBody>
      </p:sp>
      <p:sp>
        <p:nvSpPr>
          <p:cNvPr id="73" name="Subtitle 2">
            <a:extLst>
              <a:ext uri="{FF2B5EF4-FFF2-40B4-BE49-F238E27FC236}">
                <a16:creationId xmlns="" xmlns:a16="http://schemas.microsoft.com/office/drawing/2014/main" id="{56784ED9-37F3-4A4D-942E-C11F575A73C0}"/>
              </a:ext>
            </a:extLst>
          </p:cNvPr>
          <p:cNvSpPr txBox="1">
            <a:spLocks/>
          </p:cNvSpPr>
          <p:nvPr/>
        </p:nvSpPr>
        <p:spPr>
          <a:xfrm>
            <a:off x="9319773" y="3775948"/>
            <a:ext cx="2106860"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SSD is way faster and also more durable than HDD.</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74" name="Oval 73">
            <a:extLst>
              <a:ext uri="{FF2B5EF4-FFF2-40B4-BE49-F238E27FC236}">
                <a16:creationId xmlns="" xmlns:a16="http://schemas.microsoft.com/office/drawing/2014/main" id="{11F1E6AB-FE8B-A449-98EC-5E4DA1B239B7}"/>
              </a:ext>
            </a:extLst>
          </p:cNvPr>
          <p:cNvSpPr>
            <a:spLocks noChangeAspect="1"/>
          </p:cNvSpPr>
          <p:nvPr/>
        </p:nvSpPr>
        <p:spPr>
          <a:xfrm>
            <a:off x="8242840" y="5305386"/>
            <a:ext cx="786384" cy="78638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5" name="Oval 74">
            <a:extLst>
              <a:ext uri="{FF2B5EF4-FFF2-40B4-BE49-F238E27FC236}">
                <a16:creationId xmlns="" xmlns:a16="http://schemas.microsoft.com/office/drawing/2014/main" id="{5C75F49C-7FB4-E24A-930B-8A70E20CB152}"/>
              </a:ext>
            </a:extLst>
          </p:cNvPr>
          <p:cNvSpPr>
            <a:spLocks noChangeAspect="1"/>
          </p:cNvSpPr>
          <p:nvPr/>
        </p:nvSpPr>
        <p:spPr>
          <a:xfrm>
            <a:off x="8227841" y="1829659"/>
            <a:ext cx="786384" cy="7863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6" name="Oval 75">
            <a:extLst>
              <a:ext uri="{FF2B5EF4-FFF2-40B4-BE49-F238E27FC236}">
                <a16:creationId xmlns="" xmlns:a16="http://schemas.microsoft.com/office/drawing/2014/main" id="{6B2DC65C-5AB7-9442-9146-2A8852AAA273}"/>
              </a:ext>
            </a:extLst>
          </p:cNvPr>
          <p:cNvSpPr>
            <a:spLocks noChangeAspect="1"/>
          </p:cNvSpPr>
          <p:nvPr/>
        </p:nvSpPr>
        <p:spPr>
          <a:xfrm>
            <a:off x="8242840" y="3559844"/>
            <a:ext cx="786384" cy="78638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pic>
        <p:nvPicPr>
          <p:cNvPr id="80" name="Picture 7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52" y="209599"/>
            <a:ext cx="2009231" cy="1543089"/>
          </a:xfrm>
          <a:prstGeom prst="rect">
            <a:avLst/>
          </a:prstGeom>
        </p:spPr>
      </p:pic>
      <p:sp>
        <p:nvSpPr>
          <p:cNvPr id="81" name="TextBox 80"/>
          <p:cNvSpPr txBox="1"/>
          <p:nvPr/>
        </p:nvSpPr>
        <p:spPr>
          <a:xfrm>
            <a:off x="1355229" y="36781"/>
            <a:ext cx="538930" cy="369332"/>
          </a:xfrm>
          <a:prstGeom prst="rect">
            <a:avLst/>
          </a:prstGeom>
          <a:noFill/>
        </p:spPr>
        <p:txBody>
          <a:bodyPr wrap="none" rtlCol="0">
            <a:spAutoFit/>
          </a:bodyPr>
          <a:lstStyle/>
          <a:p>
            <a:r>
              <a:rPr lang="en-US" dirty="0" smtClean="0"/>
              <a:t>SSD</a:t>
            </a:r>
            <a:endParaRPr lang="en-US" dirty="0"/>
          </a:p>
        </p:txBody>
      </p:sp>
      <p:sp>
        <p:nvSpPr>
          <p:cNvPr id="82" name="TextBox 81"/>
          <p:cNvSpPr txBox="1"/>
          <p:nvPr/>
        </p:nvSpPr>
        <p:spPr>
          <a:xfrm>
            <a:off x="2445189" y="50672"/>
            <a:ext cx="614271" cy="369332"/>
          </a:xfrm>
          <a:prstGeom prst="rect">
            <a:avLst/>
          </a:prstGeom>
          <a:noFill/>
        </p:spPr>
        <p:txBody>
          <a:bodyPr wrap="none" rtlCol="0">
            <a:spAutoFit/>
          </a:bodyPr>
          <a:lstStyle/>
          <a:p>
            <a:r>
              <a:rPr lang="en-US" dirty="0" smtClean="0"/>
              <a:t>HDD</a:t>
            </a:r>
            <a:endParaRPr lang="en-US" dirty="0"/>
          </a:p>
        </p:txBody>
      </p:sp>
      <p:sp>
        <p:nvSpPr>
          <p:cNvPr id="87" name="Freeform 503"/>
          <p:cNvSpPr>
            <a:spLocks noEditPoints="1"/>
          </p:cNvSpPr>
          <p:nvPr/>
        </p:nvSpPr>
        <p:spPr bwMode="auto">
          <a:xfrm>
            <a:off x="8454630" y="1980881"/>
            <a:ext cx="370510" cy="456536"/>
          </a:xfrm>
          <a:custGeom>
            <a:avLst/>
            <a:gdLst>
              <a:gd name="T0" fmla="*/ 34 w 128"/>
              <a:gd name="T1" fmla="*/ 112 h 176"/>
              <a:gd name="T2" fmla="*/ 64 w 128"/>
              <a:gd name="T3" fmla="*/ 90 h 176"/>
              <a:gd name="T4" fmla="*/ 94 w 128"/>
              <a:gd name="T5" fmla="*/ 112 h 176"/>
              <a:gd name="T6" fmla="*/ 82 w 128"/>
              <a:gd name="T7" fmla="*/ 76 h 176"/>
              <a:gd name="T8" fmla="*/ 108 w 128"/>
              <a:gd name="T9" fmla="*/ 56 h 176"/>
              <a:gd name="T10" fmla="*/ 76 w 128"/>
              <a:gd name="T11" fmla="*/ 56 h 176"/>
              <a:gd name="T12" fmla="*/ 64 w 128"/>
              <a:gd name="T13" fmla="*/ 24 h 176"/>
              <a:gd name="T14" fmla="*/ 52 w 128"/>
              <a:gd name="T15" fmla="*/ 56 h 176"/>
              <a:gd name="T16" fmla="*/ 20 w 128"/>
              <a:gd name="T17" fmla="*/ 56 h 176"/>
              <a:gd name="T18" fmla="*/ 46 w 128"/>
              <a:gd name="T19" fmla="*/ 76 h 176"/>
              <a:gd name="T20" fmla="*/ 34 w 128"/>
              <a:gd name="T21" fmla="*/ 112 h 176"/>
              <a:gd name="T22" fmla="*/ 43 w 128"/>
              <a:gd name="T23" fmla="*/ 64 h 176"/>
              <a:gd name="T24" fmla="*/ 58 w 128"/>
              <a:gd name="T25" fmla="*/ 64 h 176"/>
              <a:gd name="T26" fmla="*/ 59 w 128"/>
              <a:gd name="T27" fmla="*/ 59 h 176"/>
              <a:gd name="T28" fmla="*/ 64 w 128"/>
              <a:gd name="T29" fmla="*/ 47 h 176"/>
              <a:gd name="T30" fmla="*/ 69 w 128"/>
              <a:gd name="T31" fmla="*/ 59 h 176"/>
              <a:gd name="T32" fmla="*/ 70 w 128"/>
              <a:gd name="T33" fmla="*/ 64 h 176"/>
              <a:gd name="T34" fmla="*/ 85 w 128"/>
              <a:gd name="T35" fmla="*/ 64 h 176"/>
              <a:gd name="T36" fmla="*/ 77 w 128"/>
              <a:gd name="T37" fmla="*/ 70 h 176"/>
              <a:gd name="T38" fmla="*/ 73 w 128"/>
              <a:gd name="T39" fmla="*/ 73 h 176"/>
              <a:gd name="T40" fmla="*/ 74 w 128"/>
              <a:gd name="T41" fmla="*/ 79 h 176"/>
              <a:gd name="T42" fmla="*/ 78 w 128"/>
              <a:gd name="T43" fmla="*/ 91 h 176"/>
              <a:gd name="T44" fmla="*/ 69 w 128"/>
              <a:gd name="T45" fmla="*/ 84 h 176"/>
              <a:gd name="T46" fmla="*/ 64 w 128"/>
              <a:gd name="T47" fmla="*/ 80 h 176"/>
              <a:gd name="T48" fmla="*/ 59 w 128"/>
              <a:gd name="T49" fmla="*/ 84 h 176"/>
              <a:gd name="T50" fmla="*/ 50 w 128"/>
              <a:gd name="T51" fmla="*/ 91 h 176"/>
              <a:gd name="T52" fmla="*/ 54 w 128"/>
              <a:gd name="T53" fmla="*/ 79 h 176"/>
              <a:gd name="T54" fmla="*/ 55 w 128"/>
              <a:gd name="T55" fmla="*/ 73 h 176"/>
              <a:gd name="T56" fmla="*/ 51 w 128"/>
              <a:gd name="T57" fmla="*/ 70 h 176"/>
              <a:gd name="T58" fmla="*/ 43 w 128"/>
              <a:gd name="T59" fmla="*/ 64 h 176"/>
              <a:gd name="T60" fmla="*/ 124 w 128"/>
              <a:gd name="T61" fmla="*/ 0 h 176"/>
              <a:gd name="T62" fmla="*/ 4 w 128"/>
              <a:gd name="T63" fmla="*/ 0 h 176"/>
              <a:gd name="T64" fmla="*/ 0 w 128"/>
              <a:gd name="T65" fmla="*/ 4 h 176"/>
              <a:gd name="T66" fmla="*/ 0 w 128"/>
              <a:gd name="T67" fmla="*/ 172 h 176"/>
              <a:gd name="T68" fmla="*/ 4 w 128"/>
              <a:gd name="T69" fmla="*/ 176 h 176"/>
              <a:gd name="T70" fmla="*/ 7 w 128"/>
              <a:gd name="T71" fmla="*/ 175 h 176"/>
              <a:gd name="T72" fmla="*/ 7 w 128"/>
              <a:gd name="T73" fmla="*/ 175 h 176"/>
              <a:gd name="T74" fmla="*/ 64 w 128"/>
              <a:gd name="T75" fmla="*/ 129 h 176"/>
              <a:gd name="T76" fmla="*/ 121 w 128"/>
              <a:gd name="T77" fmla="*/ 175 h 176"/>
              <a:gd name="T78" fmla="*/ 121 w 128"/>
              <a:gd name="T79" fmla="*/ 175 h 176"/>
              <a:gd name="T80" fmla="*/ 124 w 128"/>
              <a:gd name="T81" fmla="*/ 176 h 176"/>
              <a:gd name="T82" fmla="*/ 128 w 128"/>
              <a:gd name="T83" fmla="*/ 172 h 176"/>
              <a:gd name="T84" fmla="*/ 128 w 128"/>
              <a:gd name="T85" fmla="*/ 4 h 176"/>
              <a:gd name="T86" fmla="*/ 124 w 128"/>
              <a:gd name="T87" fmla="*/ 0 h 176"/>
              <a:gd name="T88" fmla="*/ 120 w 128"/>
              <a:gd name="T89" fmla="*/ 164 h 176"/>
              <a:gd name="T90" fmla="*/ 67 w 128"/>
              <a:gd name="T91" fmla="*/ 121 h 176"/>
              <a:gd name="T92" fmla="*/ 67 w 128"/>
              <a:gd name="T93" fmla="*/ 121 h 176"/>
              <a:gd name="T94" fmla="*/ 64 w 128"/>
              <a:gd name="T95" fmla="*/ 120 h 176"/>
              <a:gd name="T96" fmla="*/ 61 w 128"/>
              <a:gd name="T97" fmla="*/ 121 h 176"/>
              <a:gd name="T98" fmla="*/ 61 w 128"/>
              <a:gd name="T99" fmla="*/ 121 h 176"/>
              <a:gd name="T100" fmla="*/ 8 w 128"/>
              <a:gd name="T101" fmla="*/ 164 h 176"/>
              <a:gd name="T102" fmla="*/ 8 w 128"/>
              <a:gd name="T103" fmla="*/ 8 h 176"/>
              <a:gd name="T104" fmla="*/ 120 w 128"/>
              <a:gd name="T105" fmla="*/ 8 h 176"/>
              <a:gd name="T106" fmla="*/ 120 w 128"/>
              <a:gd name="T107"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 h="176">
                <a:moveTo>
                  <a:pt x="34" y="112"/>
                </a:moveTo>
                <a:cubicBezTo>
                  <a:pt x="64" y="90"/>
                  <a:pt x="64" y="90"/>
                  <a:pt x="64" y="90"/>
                </a:cubicBezTo>
                <a:cubicBezTo>
                  <a:pt x="94" y="112"/>
                  <a:pt x="94" y="112"/>
                  <a:pt x="94" y="112"/>
                </a:cubicBezTo>
                <a:cubicBezTo>
                  <a:pt x="82" y="76"/>
                  <a:pt x="82" y="76"/>
                  <a:pt x="82" y="76"/>
                </a:cubicBezTo>
                <a:cubicBezTo>
                  <a:pt x="108" y="56"/>
                  <a:pt x="108" y="56"/>
                  <a:pt x="108" y="56"/>
                </a:cubicBezTo>
                <a:cubicBezTo>
                  <a:pt x="76" y="56"/>
                  <a:pt x="76" y="56"/>
                  <a:pt x="76" y="56"/>
                </a:cubicBezTo>
                <a:cubicBezTo>
                  <a:pt x="64" y="24"/>
                  <a:pt x="64" y="24"/>
                  <a:pt x="64" y="24"/>
                </a:cubicBezTo>
                <a:cubicBezTo>
                  <a:pt x="52" y="56"/>
                  <a:pt x="52" y="56"/>
                  <a:pt x="52" y="56"/>
                </a:cubicBezTo>
                <a:cubicBezTo>
                  <a:pt x="20" y="56"/>
                  <a:pt x="20" y="56"/>
                  <a:pt x="20" y="56"/>
                </a:cubicBezTo>
                <a:cubicBezTo>
                  <a:pt x="46" y="76"/>
                  <a:pt x="46" y="76"/>
                  <a:pt x="46" y="76"/>
                </a:cubicBezTo>
                <a:lnTo>
                  <a:pt x="34" y="112"/>
                </a:lnTo>
                <a:close/>
                <a:moveTo>
                  <a:pt x="43" y="64"/>
                </a:moveTo>
                <a:cubicBezTo>
                  <a:pt x="58" y="64"/>
                  <a:pt x="58" y="64"/>
                  <a:pt x="58" y="64"/>
                </a:cubicBezTo>
                <a:cubicBezTo>
                  <a:pt x="59" y="59"/>
                  <a:pt x="59" y="59"/>
                  <a:pt x="59" y="59"/>
                </a:cubicBezTo>
                <a:cubicBezTo>
                  <a:pt x="64" y="47"/>
                  <a:pt x="64" y="47"/>
                  <a:pt x="64" y="47"/>
                </a:cubicBezTo>
                <a:cubicBezTo>
                  <a:pt x="69" y="59"/>
                  <a:pt x="69" y="59"/>
                  <a:pt x="69" y="59"/>
                </a:cubicBezTo>
                <a:cubicBezTo>
                  <a:pt x="70" y="64"/>
                  <a:pt x="70" y="64"/>
                  <a:pt x="70" y="64"/>
                </a:cubicBezTo>
                <a:cubicBezTo>
                  <a:pt x="85" y="64"/>
                  <a:pt x="85" y="64"/>
                  <a:pt x="85" y="64"/>
                </a:cubicBezTo>
                <a:cubicBezTo>
                  <a:pt x="77" y="70"/>
                  <a:pt x="77" y="70"/>
                  <a:pt x="77" y="70"/>
                </a:cubicBezTo>
                <a:cubicBezTo>
                  <a:pt x="73" y="73"/>
                  <a:pt x="73" y="73"/>
                  <a:pt x="73" y="73"/>
                </a:cubicBezTo>
                <a:cubicBezTo>
                  <a:pt x="74" y="79"/>
                  <a:pt x="74" y="79"/>
                  <a:pt x="74" y="79"/>
                </a:cubicBezTo>
                <a:cubicBezTo>
                  <a:pt x="78" y="91"/>
                  <a:pt x="78" y="91"/>
                  <a:pt x="78" y="91"/>
                </a:cubicBezTo>
                <a:cubicBezTo>
                  <a:pt x="69" y="84"/>
                  <a:pt x="69" y="84"/>
                  <a:pt x="69" y="84"/>
                </a:cubicBezTo>
                <a:cubicBezTo>
                  <a:pt x="64" y="80"/>
                  <a:pt x="64" y="80"/>
                  <a:pt x="64" y="80"/>
                </a:cubicBezTo>
                <a:cubicBezTo>
                  <a:pt x="59" y="84"/>
                  <a:pt x="59" y="84"/>
                  <a:pt x="59" y="84"/>
                </a:cubicBezTo>
                <a:cubicBezTo>
                  <a:pt x="50" y="91"/>
                  <a:pt x="50" y="91"/>
                  <a:pt x="50" y="91"/>
                </a:cubicBezTo>
                <a:cubicBezTo>
                  <a:pt x="54" y="79"/>
                  <a:pt x="54" y="79"/>
                  <a:pt x="54" y="79"/>
                </a:cubicBezTo>
                <a:cubicBezTo>
                  <a:pt x="55" y="73"/>
                  <a:pt x="55" y="73"/>
                  <a:pt x="55" y="73"/>
                </a:cubicBezTo>
                <a:cubicBezTo>
                  <a:pt x="51" y="70"/>
                  <a:pt x="51" y="70"/>
                  <a:pt x="51" y="70"/>
                </a:cubicBezTo>
                <a:lnTo>
                  <a:pt x="43" y="64"/>
                </a:lnTo>
                <a:close/>
                <a:moveTo>
                  <a:pt x="124" y="0"/>
                </a:moveTo>
                <a:cubicBezTo>
                  <a:pt x="4" y="0"/>
                  <a:pt x="4" y="0"/>
                  <a:pt x="4" y="0"/>
                </a:cubicBezTo>
                <a:cubicBezTo>
                  <a:pt x="2" y="0"/>
                  <a:pt x="0" y="2"/>
                  <a:pt x="0" y="4"/>
                </a:cubicBezTo>
                <a:cubicBezTo>
                  <a:pt x="0" y="172"/>
                  <a:pt x="0" y="172"/>
                  <a:pt x="0" y="172"/>
                </a:cubicBezTo>
                <a:cubicBezTo>
                  <a:pt x="0" y="174"/>
                  <a:pt x="2" y="176"/>
                  <a:pt x="4" y="176"/>
                </a:cubicBezTo>
                <a:cubicBezTo>
                  <a:pt x="5" y="176"/>
                  <a:pt x="6" y="175"/>
                  <a:pt x="7" y="175"/>
                </a:cubicBezTo>
                <a:cubicBezTo>
                  <a:pt x="7" y="175"/>
                  <a:pt x="7" y="175"/>
                  <a:pt x="7" y="175"/>
                </a:cubicBezTo>
                <a:cubicBezTo>
                  <a:pt x="64" y="129"/>
                  <a:pt x="64" y="129"/>
                  <a:pt x="64" y="129"/>
                </a:cubicBezTo>
                <a:cubicBezTo>
                  <a:pt x="121" y="175"/>
                  <a:pt x="121" y="175"/>
                  <a:pt x="121" y="175"/>
                </a:cubicBezTo>
                <a:cubicBezTo>
                  <a:pt x="121" y="175"/>
                  <a:pt x="121" y="175"/>
                  <a:pt x="121" y="175"/>
                </a:cubicBezTo>
                <a:cubicBezTo>
                  <a:pt x="122" y="175"/>
                  <a:pt x="123" y="176"/>
                  <a:pt x="124" y="176"/>
                </a:cubicBezTo>
                <a:cubicBezTo>
                  <a:pt x="126" y="176"/>
                  <a:pt x="128" y="174"/>
                  <a:pt x="128" y="172"/>
                </a:cubicBezTo>
                <a:cubicBezTo>
                  <a:pt x="128" y="4"/>
                  <a:pt x="128" y="4"/>
                  <a:pt x="128" y="4"/>
                </a:cubicBezTo>
                <a:cubicBezTo>
                  <a:pt x="128" y="2"/>
                  <a:pt x="126" y="0"/>
                  <a:pt x="124" y="0"/>
                </a:cubicBezTo>
                <a:moveTo>
                  <a:pt x="120" y="164"/>
                </a:moveTo>
                <a:cubicBezTo>
                  <a:pt x="67" y="121"/>
                  <a:pt x="67" y="121"/>
                  <a:pt x="67" y="121"/>
                </a:cubicBezTo>
                <a:cubicBezTo>
                  <a:pt x="67" y="121"/>
                  <a:pt x="67" y="121"/>
                  <a:pt x="67" y="121"/>
                </a:cubicBezTo>
                <a:cubicBezTo>
                  <a:pt x="66" y="121"/>
                  <a:pt x="65" y="120"/>
                  <a:pt x="64" y="120"/>
                </a:cubicBezTo>
                <a:cubicBezTo>
                  <a:pt x="63" y="120"/>
                  <a:pt x="62" y="121"/>
                  <a:pt x="61" y="121"/>
                </a:cubicBezTo>
                <a:cubicBezTo>
                  <a:pt x="61" y="121"/>
                  <a:pt x="61" y="121"/>
                  <a:pt x="61" y="121"/>
                </a:cubicBezTo>
                <a:cubicBezTo>
                  <a:pt x="8" y="164"/>
                  <a:pt x="8" y="164"/>
                  <a:pt x="8" y="164"/>
                </a:cubicBezTo>
                <a:cubicBezTo>
                  <a:pt x="8" y="8"/>
                  <a:pt x="8" y="8"/>
                  <a:pt x="8" y="8"/>
                </a:cubicBezTo>
                <a:cubicBezTo>
                  <a:pt x="120" y="8"/>
                  <a:pt x="120" y="8"/>
                  <a:pt x="120" y="8"/>
                </a:cubicBezTo>
                <a:lnTo>
                  <a:pt x="120" y="1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503"/>
          <p:cNvSpPr>
            <a:spLocks noEditPoints="1"/>
          </p:cNvSpPr>
          <p:nvPr/>
        </p:nvSpPr>
        <p:spPr bwMode="auto">
          <a:xfrm>
            <a:off x="964049" y="1964822"/>
            <a:ext cx="370510" cy="456536"/>
          </a:xfrm>
          <a:custGeom>
            <a:avLst/>
            <a:gdLst>
              <a:gd name="T0" fmla="*/ 34 w 128"/>
              <a:gd name="T1" fmla="*/ 112 h 176"/>
              <a:gd name="T2" fmla="*/ 64 w 128"/>
              <a:gd name="T3" fmla="*/ 90 h 176"/>
              <a:gd name="T4" fmla="*/ 94 w 128"/>
              <a:gd name="T5" fmla="*/ 112 h 176"/>
              <a:gd name="T6" fmla="*/ 82 w 128"/>
              <a:gd name="T7" fmla="*/ 76 h 176"/>
              <a:gd name="T8" fmla="*/ 108 w 128"/>
              <a:gd name="T9" fmla="*/ 56 h 176"/>
              <a:gd name="T10" fmla="*/ 76 w 128"/>
              <a:gd name="T11" fmla="*/ 56 h 176"/>
              <a:gd name="T12" fmla="*/ 64 w 128"/>
              <a:gd name="T13" fmla="*/ 24 h 176"/>
              <a:gd name="T14" fmla="*/ 52 w 128"/>
              <a:gd name="T15" fmla="*/ 56 h 176"/>
              <a:gd name="T16" fmla="*/ 20 w 128"/>
              <a:gd name="T17" fmla="*/ 56 h 176"/>
              <a:gd name="T18" fmla="*/ 46 w 128"/>
              <a:gd name="T19" fmla="*/ 76 h 176"/>
              <a:gd name="T20" fmla="*/ 34 w 128"/>
              <a:gd name="T21" fmla="*/ 112 h 176"/>
              <a:gd name="T22" fmla="*/ 43 w 128"/>
              <a:gd name="T23" fmla="*/ 64 h 176"/>
              <a:gd name="T24" fmla="*/ 58 w 128"/>
              <a:gd name="T25" fmla="*/ 64 h 176"/>
              <a:gd name="T26" fmla="*/ 59 w 128"/>
              <a:gd name="T27" fmla="*/ 59 h 176"/>
              <a:gd name="T28" fmla="*/ 64 w 128"/>
              <a:gd name="T29" fmla="*/ 47 h 176"/>
              <a:gd name="T30" fmla="*/ 69 w 128"/>
              <a:gd name="T31" fmla="*/ 59 h 176"/>
              <a:gd name="T32" fmla="*/ 70 w 128"/>
              <a:gd name="T33" fmla="*/ 64 h 176"/>
              <a:gd name="T34" fmla="*/ 85 w 128"/>
              <a:gd name="T35" fmla="*/ 64 h 176"/>
              <a:gd name="T36" fmla="*/ 77 w 128"/>
              <a:gd name="T37" fmla="*/ 70 h 176"/>
              <a:gd name="T38" fmla="*/ 73 w 128"/>
              <a:gd name="T39" fmla="*/ 73 h 176"/>
              <a:gd name="T40" fmla="*/ 74 w 128"/>
              <a:gd name="T41" fmla="*/ 79 h 176"/>
              <a:gd name="T42" fmla="*/ 78 w 128"/>
              <a:gd name="T43" fmla="*/ 91 h 176"/>
              <a:gd name="T44" fmla="*/ 69 w 128"/>
              <a:gd name="T45" fmla="*/ 84 h 176"/>
              <a:gd name="T46" fmla="*/ 64 w 128"/>
              <a:gd name="T47" fmla="*/ 80 h 176"/>
              <a:gd name="T48" fmla="*/ 59 w 128"/>
              <a:gd name="T49" fmla="*/ 84 h 176"/>
              <a:gd name="T50" fmla="*/ 50 w 128"/>
              <a:gd name="T51" fmla="*/ 91 h 176"/>
              <a:gd name="T52" fmla="*/ 54 w 128"/>
              <a:gd name="T53" fmla="*/ 79 h 176"/>
              <a:gd name="T54" fmla="*/ 55 w 128"/>
              <a:gd name="T55" fmla="*/ 73 h 176"/>
              <a:gd name="T56" fmla="*/ 51 w 128"/>
              <a:gd name="T57" fmla="*/ 70 h 176"/>
              <a:gd name="T58" fmla="*/ 43 w 128"/>
              <a:gd name="T59" fmla="*/ 64 h 176"/>
              <a:gd name="T60" fmla="*/ 124 w 128"/>
              <a:gd name="T61" fmla="*/ 0 h 176"/>
              <a:gd name="T62" fmla="*/ 4 w 128"/>
              <a:gd name="T63" fmla="*/ 0 h 176"/>
              <a:gd name="T64" fmla="*/ 0 w 128"/>
              <a:gd name="T65" fmla="*/ 4 h 176"/>
              <a:gd name="T66" fmla="*/ 0 w 128"/>
              <a:gd name="T67" fmla="*/ 172 h 176"/>
              <a:gd name="T68" fmla="*/ 4 w 128"/>
              <a:gd name="T69" fmla="*/ 176 h 176"/>
              <a:gd name="T70" fmla="*/ 7 w 128"/>
              <a:gd name="T71" fmla="*/ 175 h 176"/>
              <a:gd name="T72" fmla="*/ 7 w 128"/>
              <a:gd name="T73" fmla="*/ 175 h 176"/>
              <a:gd name="T74" fmla="*/ 64 w 128"/>
              <a:gd name="T75" fmla="*/ 129 h 176"/>
              <a:gd name="T76" fmla="*/ 121 w 128"/>
              <a:gd name="T77" fmla="*/ 175 h 176"/>
              <a:gd name="T78" fmla="*/ 121 w 128"/>
              <a:gd name="T79" fmla="*/ 175 h 176"/>
              <a:gd name="T80" fmla="*/ 124 w 128"/>
              <a:gd name="T81" fmla="*/ 176 h 176"/>
              <a:gd name="T82" fmla="*/ 128 w 128"/>
              <a:gd name="T83" fmla="*/ 172 h 176"/>
              <a:gd name="T84" fmla="*/ 128 w 128"/>
              <a:gd name="T85" fmla="*/ 4 h 176"/>
              <a:gd name="T86" fmla="*/ 124 w 128"/>
              <a:gd name="T87" fmla="*/ 0 h 176"/>
              <a:gd name="T88" fmla="*/ 120 w 128"/>
              <a:gd name="T89" fmla="*/ 164 h 176"/>
              <a:gd name="T90" fmla="*/ 67 w 128"/>
              <a:gd name="T91" fmla="*/ 121 h 176"/>
              <a:gd name="T92" fmla="*/ 67 w 128"/>
              <a:gd name="T93" fmla="*/ 121 h 176"/>
              <a:gd name="T94" fmla="*/ 64 w 128"/>
              <a:gd name="T95" fmla="*/ 120 h 176"/>
              <a:gd name="T96" fmla="*/ 61 w 128"/>
              <a:gd name="T97" fmla="*/ 121 h 176"/>
              <a:gd name="T98" fmla="*/ 61 w 128"/>
              <a:gd name="T99" fmla="*/ 121 h 176"/>
              <a:gd name="T100" fmla="*/ 8 w 128"/>
              <a:gd name="T101" fmla="*/ 164 h 176"/>
              <a:gd name="T102" fmla="*/ 8 w 128"/>
              <a:gd name="T103" fmla="*/ 8 h 176"/>
              <a:gd name="T104" fmla="*/ 120 w 128"/>
              <a:gd name="T105" fmla="*/ 8 h 176"/>
              <a:gd name="T106" fmla="*/ 120 w 128"/>
              <a:gd name="T107"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 h="176">
                <a:moveTo>
                  <a:pt x="34" y="112"/>
                </a:moveTo>
                <a:cubicBezTo>
                  <a:pt x="64" y="90"/>
                  <a:pt x="64" y="90"/>
                  <a:pt x="64" y="90"/>
                </a:cubicBezTo>
                <a:cubicBezTo>
                  <a:pt x="94" y="112"/>
                  <a:pt x="94" y="112"/>
                  <a:pt x="94" y="112"/>
                </a:cubicBezTo>
                <a:cubicBezTo>
                  <a:pt x="82" y="76"/>
                  <a:pt x="82" y="76"/>
                  <a:pt x="82" y="76"/>
                </a:cubicBezTo>
                <a:cubicBezTo>
                  <a:pt x="108" y="56"/>
                  <a:pt x="108" y="56"/>
                  <a:pt x="108" y="56"/>
                </a:cubicBezTo>
                <a:cubicBezTo>
                  <a:pt x="76" y="56"/>
                  <a:pt x="76" y="56"/>
                  <a:pt x="76" y="56"/>
                </a:cubicBezTo>
                <a:cubicBezTo>
                  <a:pt x="64" y="24"/>
                  <a:pt x="64" y="24"/>
                  <a:pt x="64" y="24"/>
                </a:cubicBezTo>
                <a:cubicBezTo>
                  <a:pt x="52" y="56"/>
                  <a:pt x="52" y="56"/>
                  <a:pt x="52" y="56"/>
                </a:cubicBezTo>
                <a:cubicBezTo>
                  <a:pt x="20" y="56"/>
                  <a:pt x="20" y="56"/>
                  <a:pt x="20" y="56"/>
                </a:cubicBezTo>
                <a:cubicBezTo>
                  <a:pt x="46" y="76"/>
                  <a:pt x="46" y="76"/>
                  <a:pt x="46" y="76"/>
                </a:cubicBezTo>
                <a:lnTo>
                  <a:pt x="34" y="112"/>
                </a:lnTo>
                <a:close/>
                <a:moveTo>
                  <a:pt x="43" y="64"/>
                </a:moveTo>
                <a:cubicBezTo>
                  <a:pt x="58" y="64"/>
                  <a:pt x="58" y="64"/>
                  <a:pt x="58" y="64"/>
                </a:cubicBezTo>
                <a:cubicBezTo>
                  <a:pt x="59" y="59"/>
                  <a:pt x="59" y="59"/>
                  <a:pt x="59" y="59"/>
                </a:cubicBezTo>
                <a:cubicBezTo>
                  <a:pt x="64" y="47"/>
                  <a:pt x="64" y="47"/>
                  <a:pt x="64" y="47"/>
                </a:cubicBezTo>
                <a:cubicBezTo>
                  <a:pt x="69" y="59"/>
                  <a:pt x="69" y="59"/>
                  <a:pt x="69" y="59"/>
                </a:cubicBezTo>
                <a:cubicBezTo>
                  <a:pt x="70" y="64"/>
                  <a:pt x="70" y="64"/>
                  <a:pt x="70" y="64"/>
                </a:cubicBezTo>
                <a:cubicBezTo>
                  <a:pt x="85" y="64"/>
                  <a:pt x="85" y="64"/>
                  <a:pt x="85" y="64"/>
                </a:cubicBezTo>
                <a:cubicBezTo>
                  <a:pt x="77" y="70"/>
                  <a:pt x="77" y="70"/>
                  <a:pt x="77" y="70"/>
                </a:cubicBezTo>
                <a:cubicBezTo>
                  <a:pt x="73" y="73"/>
                  <a:pt x="73" y="73"/>
                  <a:pt x="73" y="73"/>
                </a:cubicBezTo>
                <a:cubicBezTo>
                  <a:pt x="74" y="79"/>
                  <a:pt x="74" y="79"/>
                  <a:pt x="74" y="79"/>
                </a:cubicBezTo>
                <a:cubicBezTo>
                  <a:pt x="78" y="91"/>
                  <a:pt x="78" y="91"/>
                  <a:pt x="78" y="91"/>
                </a:cubicBezTo>
                <a:cubicBezTo>
                  <a:pt x="69" y="84"/>
                  <a:pt x="69" y="84"/>
                  <a:pt x="69" y="84"/>
                </a:cubicBezTo>
                <a:cubicBezTo>
                  <a:pt x="64" y="80"/>
                  <a:pt x="64" y="80"/>
                  <a:pt x="64" y="80"/>
                </a:cubicBezTo>
                <a:cubicBezTo>
                  <a:pt x="59" y="84"/>
                  <a:pt x="59" y="84"/>
                  <a:pt x="59" y="84"/>
                </a:cubicBezTo>
                <a:cubicBezTo>
                  <a:pt x="50" y="91"/>
                  <a:pt x="50" y="91"/>
                  <a:pt x="50" y="91"/>
                </a:cubicBezTo>
                <a:cubicBezTo>
                  <a:pt x="54" y="79"/>
                  <a:pt x="54" y="79"/>
                  <a:pt x="54" y="79"/>
                </a:cubicBezTo>
                <a:cubicBezTo>
                  <a:pt x="55" y="73"/>
                  <a:pt x="55" y="73"/>
                  <a:pt x="55" y="73"/>
                </a:cubicBezTo>
                <a:cubicBezTo>
                  <a:pt x="51" y="70"/>
                  <a:pt x="51" y="70"/>
                  <a:pt x="51" y="70"/>
                </a:cubicBezTo>
                <a:lnTo>
                  <a:pt x="43" y="64"/>
                </a:lnTo>
                <a:close/>
                <a:moveTo>
                  <a:pt x="124" y="0"/>
                </a:moveTo>
                <a:cubicBezTo>
                  <a:pt x="4" y="0"/>
                  <a:pt x="4" y="0"/>
                  <a:pt x="4" y="0"/>
                </a:cubicBezTo>
                <a:cubicBezTo>
                  <a:pt x="2" y="0"/>
                  <a:pt x="0" y="2"/>
                  <a:pt x="0" y="4"/>
                </a:cubicBezTo>
                <a:cubicBezTo>
                  <a:pt x="0" y="172"/>
                  <a:pt x="0" y="172"/>
                  <a:pt x="0" y="172"/>
                </a:cubicBezTo>
                <a:cubicBezTo>
                  <a:pt x="0" y="174"/>
                  <a:pt x="2" y="176"/>
                  <a:pt x="4" y="176"/>
                </a:cubicBezTo>
                <a:cubicBezTo>
                  <a:pt x="5" y="176"/>
                  <a:pt x="6" y="175"/>
                  <a:pt x="7" y="175"/>
                </a:cubicBezTo>
                <a:cubicBezTo>
                  <a:pt x="7" y="175"/>
                  <a:pt x="7" y="175"/>
                  <a:pt x="7" y="175"/>
                </a:cubicBezTo>
                <a:cubicBezTo>
                  <a:pt x="64" y="129"/>
                  <a:pt x="64" y="129"/>
                  <a:pt x="64" y="129"/>
                </a:cubicBezTo>
                <a:cubicBezTo>
                  <a:pt x="121" y="175"/>
                  <a:pt x="121" y="175"/>
                  <a:pt x="121" y="175"/>
                </a:cubicBezTo>
                <a:cubicBezTo>
                  <a:pt x="121" y="175"/>
                  <a:pt x="121" y="175"/>
                  <a:pt x="121" y="175"/>
                </a:cubicBezTo>
                <a:cubicBezTo>
                  <a:pt x="122" y="175"/>
                  <a:pt x="123" y="176"/>
                  <a:pt x="124" y="176"/>
                </a:cubicBezTo>
                <a:cubicBezTo>
                  <a:pt x="126" y="176"/>
                  <a:pt x="128" y="174"/>
                  <a:pt x="128" y="172"/>
                </a:cubicBezTo>
                <a:cubicBezTo>
                  <a:pt x="128" y="4"/>
                  <a:pt x="128" y="4"/>
                  <a:pt x="128" y="4"/>
                </a:cubicBezTo>
                <a:cubicBezTo>
                  <a:pt x="128" y="2"/>
                  <a:pt x="126" y="0"/>
                  <a:pt x="124" y="0"/>
                </a:cubicBezTo>
                <a:moveTo>
                  <a:pt x="120" y="164"/>
                </a:moveTo>
                <a:cubicBezTo>
                  <a:pt x="67" y="121"/>
                  <a:pt x="67" y="121"/>
                  <a:pt x="67" y="121"/>
                </a:cubicBezTo>
                <a:cubicBezTo>
                  <a:pt x="67" y="121"/>
                  <a:pt x="67" y="121"/>
                  <a:pt x="67" y="121"/>
                </a:cubicBezTo>
                <a:cubicBezTo>
                  <a:pt x="66" y="121"/>
                  <a:pt x="65" y="120"/>
                  <a:pt x="64" y="120"/>
                </a:cubicBezTo>
                <a:cubicBezTo>
                  <a:pt x="63" y="120"/>
                  <a:pt x="62" y="121"/>
                  <a:pt x="61" y="121"/>
                </a:cubicBezTo>
                <a:cubicBezTo>
                  <a:pt x="61" y="121"/>
                  <a:pt x="61" y="121"/>
                  <a:pt x="61" y="121"/>
                </a:cubicBezTo>
                <a:cubicBezTo>
                  <a:pt x="8" y="164"/>
                  <a:pt x="8" y="164"/>
                  <a:pt x="8" y="164"/>
                </a:cubicBezTo>
                <a:cubicBezTo>
                  <a:pt x="8" y="8"/>
                  <a:pt x="8" y="8"/>
                  <a:pt x="8" y="8"/>
                </a:cubicBezTo>
                <a:cubicBezTo>
                  <a:pt x="120" y="8"/>
                  <a:pt x="120" y="8"/>
                  <a:pt x="120" y="8"/>
                </a:cubicBezTo>
                <a:lnTo>
                  <a:pt x="120" y="1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03"/>
          <p:cNvSpPr>
            <a:spLocks noEditPoints="1"/>
          </p:cNvSpPr>
          <p:nvPr/>
        </p:nvSpPr>
        <p:spPr bwMode="auto">
          <a:xfrm>
            <a:off x="964049" y="3726500"/>
            <a:ext cx="370510" cy="456536"/>
          </a:xfrm>
          <a:custGeom>
            <a:avLst/>
            <a:gdLst>
              <a:gd name="T0" fmla="*/ 34 w 128"/>
              <a:gd name="T1" fmla="*/ 112 h 176"/>
              <a:gd name="T2" fmla="*/ 64 w 128"/>
              <a:gd name="T3" fmla="*/ 90 h 176"/>
              <a:gd name="T4" fmla="*/ 94 w 128"/>
              <a:gd name="T5" fmla="*/ 112 h 176"/>
              <a:gd name="T6" fmla="*/ 82 w 128"/>
              <a:gd name="T7" fmla="*/ 76 h 176"/>
              <a:gd name="T8" fmla="*/ 108 w 128"/>
              <a:gd name="T9" fmla="*/ 56 h 176"/>
              <a:gd name="T10" fmla="*/ 76 w 128"/>
              <a:gd name="T11" fmla="*/ 56 h 176"/>
              <a:gd name="T12" fmla="*/ 64 w 128"/>
              <a:gd name="T13" fmla="*/ 24 h 176"/>
              <a:gd name="T14" fmla="*/ 52 w 128"/>
              <a:gd name="T15" fmla="*/ 56 h 176"/>
              <a:gd name="T16" fmla="*/ 20 w 128"/>
              <a:gd name="T17" fmla="*/ 56 h 176"/>
              <a:gd name="T18" fmla="*/ 46 w 128"/>
              <a:gd name="T19" fmla="*/ 76 h 176"/>
              <a:gd name="T20" fmla="*/ 34 w 128"/>
              <a:gd name="T21" fmla="*/ 112 h 176"/>
              <a:gd name="T22" fmla="*/ 43 w 128"/>
              <a:gd name="T23" fmla="*/ 64 h 176"/>
              <a:gd name="T24" fmla="*/ 58 w 128"/>
              <a:gd name="T25" fmla="*/ 64 h 176"/>
              <a:gd name="T26" fmla="*/ 59 w 128"/>
              <a:gd name="T27" fmla="*/ 59 h 176"/>
              <a:gd name="T28" fmla="*/ 64 w 128"/>
              <a:gd name="T29" fmla="*/ 47 h 176"/>
              <a:gd name="T30" fmla="*/ 69 w 128"/>
              <a:gd name="T31" fmla="*/ 59 h 176"/>
              <a:gd name="T32" fmla="*/ 70 w 128"/>
              <a:gd name="T33" fmla="*/ 64 h 176"/>
              <a:gd name="T34" fmla="*/ 85 w 128"/>
              <a:gd name="T35" fmla="*/ 64 h 176"/>
              <a:gd name="T36" fmla="*/ 77 w 128"/>
              <a:gd name="T37" fmla="*/ 70 h 176"/>
              <a:gd name="T38" fmla="*/ 73 w 128"/>
              <a:gd name="T39" fmla="*/ 73 h 176"/>
              <a:gd name="T40" fmla="*/ 74 w 128"/>
              <a:gd name="T41" fmla="*/ 79 h 176"/>
              <a:gd name="T42" fmla="*/ 78 w 128"/>
              <a:gd name="T43" fmla="*/ 91 h 176"/>
              <a:gd name="T44" fmla="*/ 69 w 128"/>
              <a:gd name="T45" fmla="*/ 84 h 176"/>
              <a:gd name="T46" fmla="*/ 64 w 128"/>
              <a:gd name="T47" fmla="*/ 80 h 176"/>
              <a:gd name="T48" fmla="*/ 59 w 128"/>
              <a:gd name="T49" fmla="*/ 84 h 176"/>
              <a:gd name="T50" fmla="*/ 50 w 128"/>
              <a:gd name="T51" fmla="*/ 91 h 176"/>
              <a:gd name="T52" fmla="*/ 54 w 128"/>
              <a:gd name="T53" fmla="*/ 79 h 176"/>
              <a:gd name="T54" fmla="*/ 55 w 128"/>
              <a:gd name="T55" fmla="*/ 73 h 176"/>
              <a:gd name="T56" fmla="*/ 51 w 128"/>
              <a:gd name="T57" fmla="*/ 70 h 176"/>
              <a:gd name="T58" fmla="*/ 43 w 128"/>
              <a:gd name="T59" fmla="*/ 64 h 176"/>
              <a:gd name="T60" fmla="*/ 124 w 128"/>
              <a:gd name="T61" fmla="*/ 0 h 176"/>
              <a:gd name="T62" fmla="*/ 4 w 128"/>
              <a:gd name="T63" fmla="*/ 0 h 176"/>
              <a:gd name="T64" fmla="*/ 0 w 128"/>
              <a:gd name="T65" fmla="*/ 4 h 176"/>
              <a:gd name="T66" fmla="*/ 0 w 128"/>
              <a:gd name="T67" fmla="*/ 172 h 176"/>
              <a:gd name="T68" fmla="*/ 4 w 128"/>
              <a:gd name="T69" fmla="*/ 176 h 176"/>
              <a:gd name="T70" fmla="*/ 7 w 128"/>
              <a:gd name="T71" fmla="*/ 175 h 176"/>
              <a:gd name="T72" fmla="*/ 7 w 128"/>
              <a:gd name="T73" fmla="*/ 175 h 176"/>
              <a:gd name="T74" fmla="*/ 64 w 128"/>
              <a:gd name="T75" fmla="*/ 129 h 176"/>
              <a:gd name="T76" fmla="*/ 121 w 128"/>
              <a:gd name="T77" fmla="*/ 175 h 176"/>
              <a:gd name="T78" fmla="*/ 121 w 128"/>
              <a:gd name="T79" fmla="*/ 175 h 176"/>
              <a:gd name="T80" fmla="*/ 124 w 128"/>
              <a:gd name="T81" fmla="*/ 176 h 176"/>
              <a:gd name="T82" fmla="*/ 128 w 128"/>
              <a:gd name="T83" fmla="*/ 172 h 176"/>
              <a:gd name="T84" fmla="*/ 128 w 128"/>
              <a:gd name="T85" fmla="*/ 4 h 176"/>
              <a:gd name="T86" fmla="*/ 124 w 128"/>
              <a:gd name="T87" fmla="*/ 0 h 176"/>
              <a:gd name="T88" fmla="*/ 120 w 128"/>
              <a:gd name="T89" fmla="*/ 164 h 176"/>
              <a:gd name="T90" fmla="*/ 67 w 128"/>
              <a:gd name="T91" fmla="*/ 121 h 176"/>
              <a:gd name="T92" fmla="*/ 67 w 128"/>
              <a:gd name="T93" fmla="*/ 121 h 176"/>
              <a:gd name="T94" fmla="*/ 64 w 128"/>
              <a:gd name="T95" fmla="*/ 120 h 176"/>
              <a:gd name="T96" fmla="*/ 61 w 128"/>
              <a:gd name="T97" fmla="*/ 121 h 176"/>
              <a:gd name="T98" fmla="*/ 61 w 128"/>
              <a:gd name="T99" fmla="*/ 121 h 176"/>
              <a:gd name="T100" fmla="*/ 8 w 128"/>
              <a:gd name="T101" fmla="*/ 164 h 176"/>
              <a:gd name="T102" fmla="*/ 8 w 128"/>
              <a:gd name="T103" fmla="*/ 8 h 176"/>
              <a:gd name="T104" fmla="*/ 120 w 128"/>
              <a:gd name="T105" fmla="*/ 8 h 176"/>
              <a:gd name="T106" fmla="*/ 120 w 128"/>
              <a:gd name="T107"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 h="176">
                <a:moveTo>
                  <a:pt x="34" y="112"/>
                </a:moveTo>
                <a:cubicBezTo>
                  <a:pt x="64" y="90"/>
                  <a:pt x="64" y="90"/>
                  <a:pt x="64" y="90"/>
                </a:cubicBezTo>
                <a:cubicBezTo>
                  <a:pt x="94" y="112"/>
                  <a:pt x="94" y="112"/>
                  <a:pt x="94" y="112"/>
                </a:cubicBezTo>
                <a:cubicBezTo>
                  <a:pt x="82" y="76"/>
                  <a:pt x="82" y="76"/>
                  <a:pt x="82" y="76"/>
                </a:cubicBezTo>
                <a:cubicBezTo>
                  <a:pt x="108" y="56"/>
                  <a:pt x="108" y="56"/>
                  <a:pt x="108" y="56"/>
                </a:cubicBezTo>
                <a:cubicBezTo>
                  <a:pt x="76" y="56"/>
                  <a:pt x="76" y="56"/>
                  <a:pt x="76" y="56"/>
                </a:cubicBezTo>
                <a:cubicBezTo>
                  <a:pt x="64" y="24"/>
                  <a:pt x="64" y="24"/>
                  <a:pt x="64" y="24"/>
                </a:cubicBezTo>
                <a:cubicBezTo>
                  <a:pt x="52" y="56"/>
                  <a:pt x="52" y="56"/>
                  <a:pt x="52" y="56"/>
                </a:cubicBezTo>
                <a:cubicBezTo>
                  <a:pt x="20" y="56"/>
                  <a:pt x="20" y="56"/>
                  <a:pt x="20" y="56"/>
                </a:cubicBezTo>
                <a:cubicBezTo>
                  <a:pt x="46" y="76"/>
                  <a:pt x="46" y="76"/>
                  <a:pt x="46" y="76"/>
                </a:cubicBezTo>
                <a:lnTo>
                  <a:pt x="34" y="112"/>
                </a:lnTo>
                <a:close/>
                <a:moveTo>
                  <a:pt x="43" y="64"/>
                </a:moveTo>
                <a:cubicBezTo>
                  <a:pt x="58" y="64"/>
                  <a:pt x="58" y="64"/>
                  <a:pt x="58" y="64"/>
                </a:cubicBezTo>
                <a:cubicBezTo>
                  <a:pt x="59" y="59"/>
                  <a:pt x="59" y="59"/>
                  <a:pt x="59" y="59"/>
                </a:cubicBezTo>
                <a:cubicBezTo>
                  <a:pt x="64" y="47"/>
                  <a:pt x="64" y="47"/>
                  <a:pt x="64" y="47"/>
                </a:cubicBezTo>
                <a:cubicBezTo>
                  <a:pt x="69" y="59"/>
                  <a:pt x="69" y="59"/>
                  <a:pt x="69" y="59"/>
                </a:cubicBezTo>
                <a:cubicBezTo>
                  <a:pt x="70" y="64"/>
                  <a:pt x="70" y="64"/>
                  <a:pt x="70" y="64"/>
                </a:cubicBezTo>
                <a:cubicBezTo>
                  <a:pt x="85" y="64"/>
                  <a:pt x="85" y="64"/>
                  <a:pt x="85" y="64"/>
                </a:cubicBezTo>
                <a:cubicBezTo>
                  <a:pt x="77" y="70"/>
                  <a:pt x="77" y="70"/>
                  <a:pt x="77" y="70"/>
                </a:cubicBezTo>
                <a:cubicBezTo>
                  <a:pt x="73" y="73"/>
                  <a:pt x="73" y="73"/>
                  <a:pt x="73" y="73"/>
                </a:cubicBezTo>
                <a:cubicBezTo>
                  <a:pt x="74" y="79"/>
                  <a:pt x="74" y="79"/>
                  <a:pt x="74" y="79"/>
                </a:cubicBezTo>
                <a:cubicBezTo>
                  <a:pt x="78" y="91"/>
                  <a:pt x="78" y="91"/>
                  <a:pt x="78" y="91"/>
                </a:cubicBezTo>
                <a:cubicBezTo>
                  <a:pt x="69" y="84"/>
                  <a:pt x="69" y="84"/>
                  <a:pt x="69" y="84"/>
                </a:cubicBezTo>
                <a:cubicBezTo>
                  <a:pt x="64" y="80"/>
                  <a:pt x="64" y="80"/>
                  <a:pt x="64" y="80"/>
                </a:cubicBezTo>
                <a:cubicBezTo>
                  <a:pt x="59" y="84"/>
                  <a:pt x="59" y="84"/>
                  <a:pt x="59" y="84"/>
                </a:cubicBezTo>
                <a:cubicBezTo>
                  <a:pt x="50" y="91"/>
                  <a:pt x="50" y="91"/>
                  <a:pt x="50" y="91"/>
                </a:cubicBezTo>
                <a:cubicBezTo>
                  <a:pt x="54" y="79"/>
                  <a:pt x="54" y="79"/>
                  <a:pt x="54" y="79"/>
                </a:cubicBezTo>
                <a:cubicBezTo>
                  <a:pt x="55" y="73"/>
                  <a:pt x="55" y="73"/>
                  <a:pt x="55" y="73"/>
                </a:cubicBezTo>
                <a:cubicBezTo>
                  <a:pt x="51" y="70"/>
                  <a:pt x="51" y="70"/>
                  <a:pt x="51" y="70"/>
                </a:cubicBezTo>
                <a:lnTo>
                  <a:pt x="43" y="64"/>
                </a:lnTo>
                <a:close/>
                <a:moveTo>
                  <a:pt x="124" y="0"/>
                </a:moveTo>
                <a:cubicBezTo>
                  <a:pt x="4" y="0"/>
                  <a:pt x="4" y="0"/>
                  <a:pt x="4" y="0"/>
                </a:cubicBezTo>
                <a:cubicBezTo>
                  <a:pt x="2" y="0"/>
                  <a:pt x="0" y="2"/>
                  <a:pt x="0" y="4"/>
                </a:cubicBezTo>
                <a:cubicBezTo>
                  <a:pt x="0" y="172"/>
                  <a:pt x="0" y="172"/>
                  <a:pt x="0" y="172"/>
                </a:cubicBezTo>
                <a:cubicBezTo>
                  <a:pt x="0" y="174"/>
                  <a:pt x="2" y="176"/>
                  <a:pt x="4" y="176"/>
                </a:cubicBezTo>
                <a:cubicBezTo>
                  <a:pt x="5" y="176"/>
                  <a:pt x="6" y="175"/>
                  <a:pt x="7" y="175"/>
                </a:cubicBezTo>
                <a:cubicBezTo>
                  <a:pt x="7" y="175"/>
                  <a:pt x="7" y="175"/>
                  <a:pt x="7" y="175"/>
                </a:cubicBezTo>
                <a:cubicBezTo>
                  <a:pt x="64" y="129"/>
                  <a:pt x="64" y="129"/>
                  <a:pt x="64" y="129"/>
                </a:cubicBezTo>
                <a:cubicBezTo>
                  <a:pt x="121" y="175"/>
                  <a:pt x="121" y="175"/>
                  <a:pt x="121" y="175"/>
                </a:cubicBezTo>
                <a:cubicBezTo>
                  <a:pt x="121" y="175"/>
                  <a:pt x="121" y="175"/>
                  <a:pt x="121" y="175"/>
                </a:cubicBezTo>
                <a:cubicBezTo>
                  <a:pt x="122" y="175"/>
                  <a:pt x="123" y="176"/>
                  <a:pt x="124" y="176"/>
                </a:cubicBezTo>
                <a:cubicBezTo>
                  <a:pt x="126" y="176"/>
                  <a:pt x="128" y="174"/>
                  <a:pt x="128" y="172"/>
                </a:cubicBezTo>
                <a:cubicBezTo>
                  <a:pt x="128" y="4"/>
                  <a:pt x="128" y="4"/>
                  <a:pt x="128" y="4"/>
                </a:cubicBezTo>
                <a:cubicBezTo>
                  <a:pt x="128" y="2"/>
                  <a:pt x="126" y="0"/>
                  <a:pt x="124" y="0"/>
                </a:cubicBezTo>
                <a:moveTo>
                  <a:pt x="120" y="164"/>
                </a:moveTo>
                <a:cubicBezTo>
                  <a:pt x="67" y="121"/>
                  <a:pt x="67" y="121"/>
                  <a:pt x="67" y="121"/>
                </a:cubicBezTo>
                <a:cubicBezTo>
                  <a:pt x="67" y="121"/>
                  <a:pt x="67" y="121"/>
                  <a:pt x="67" y="121"/>
                </a:cubicBezTo>
                <a:cubicBezTo>
                  <a:pt x="66" y="121"/>
                  <a:pt x="65" y="120"/>
                  <a:pt x="64" y="120"/>
                </a:cubicBezTo>
                <a:cubicBezTo>
                  <a:pt x="63" y="120"/>
                  <a:pt x="62" y="121"/>
                  <a:pt x="61" y="121"/>
                </a:cubicBezTo>
                <a:cubicBezTo>
                  <a:pt x="61" y="121"/>
                  <a:pt x="61" y="121"/>
                  <a:pt x="61" y="121"/>
                </a:cubicBezTo>
                <a:cubicBezTo>
                  <a:pt x="8" y="164"/>
                  <a:pt x="8" y="164"/>
                  <a:pt x="8" y="164"/>
                </a:cubicBezTo>
                <a:cubicBezTo>
                  <a:pt x="8" y="8"/>
                  <a:pt x="8" y="8"/>
                  <a:pt x="8" y="8"/>
                </a:cubicBezTo>
                <a:cubicBezTo>
                  <a:pt x="120" y="8"/>
                  <a:pt x="120" y="8"/>
                  <a:pt x="120" y="8"/>
                </a:cubicBezTo>
                <a:lnTo>
                  <a:pt x="120" y="1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503"/>
          <p:cNvSpPr>
            <a:spLocks noEditPoints="1"/>
          </p:cNvSpPr>
          <p:nvPr/>
        </p:nvSpPr>
        <p:spPr bwMode="auto">
          <a:xfrm>
            <a:off x="8454630" y="3726500"/>
            <a:ext cx="370510" cy="456536"/>
          </a:xfrm>
          <a:custGeom>
            <a:avLst/>
            <a:gdLst>
              <a:gd name="T0" fmla="*/ 34 w 128"/>
              <a:gd name="T1" fmla="*/ 112 h 176"/>
              <a:gd name="T2" fmla="*/ 64 w 128"/>
              <a:gd name="T3" fmla="*/ 90 h 176"/>
              <a:gd name="T4" fmla="*/ 94 w 128"/>
              <a:gd name="T5" fmla="*/ 112 h 176"/>
              <a:gd name="T6" fmla="*/ 82 w 128"/>
              <a:gd name="T7" fmla="*/ 76 h 176"/>
              <a:gd name="T8" fmla="*/ 108 w 128"/>
              <a:gd name="T9" fmla="*/ 56 h 176"/>
              <a:gd name="T10" fmla="*/ 76 w 128"/>
              <a:gd name="T11" fmla="*/ 56 h 176"/>
              <a:gd name="T12" fmla="*/ 64 w 128"/>
              <a:gd name="T13" fmla="*/ 24 h 176"/>
              <a:gd name="T14" fmla="*/ 52 w 128"/>
              <a:gd name="T15" fmla="*/ 56 h 176"/>
              <a:gd name="T16" fmla="*/ 20 w 128"/>
              <a:gd name="T17" fmla="*/ 56 h 176"/>
              <a:gd name="T18" fmla="*/ 46 w 128"/>
              <a:gd name="T19" fmla="*/ 76 h 176"/>
              <a:gd name="T20" fmla="*/ 34 w 128"/>
              <a:gd name="T21" fmla="*/ 112 h 176"/>
              <a:gd name="T22" fmla="*/ 43 w 128"/>
              <a:gd name="T23" fmla="*/ 64 h 176"/>
              <a:gd name="T24" fmla="*/ 58 w 128"/>
              <a:gd name="T25" fmla="*/ 64 h 176"/>
              <a:gd name="T26" fmla="*/ 59 w 128"/>
              <a:gd name="T27" fmla="*/ 59 h 176"/>
              <a:gd name="T28" fmla="*/ 64 w 128"/>
              <a:gd name="T29" fmla="*/ 47 h 176"/>
              <a:gd name="T30" fmla="*/ 69 w 128"/>
              <a:gd name="T31" fmla="*/ 59 h 176"/>
              <a:gd name="T32" fmla="*/ 70 w 128"/>
              <a:gd name="T33" fmla="*/ 64 h 176"/>
              <a:gd name="T34" fmla="*/ 85 w 128"/>
              <a:gd name="T35" fmla="*/ 64 h 176"/>
              <a:gd name="T36" fmla="*/ 77 w 128"/>
              <a:gd name="T37" fmla="*/ 70 h 176"/>
              <a:gd name="T38" fmla="*/ 73 w 128"/>
              <a:gd name="T39" fmla="*/ 73 h 176"/>
              <a:gd name="T40" fmla="*/ 74 w 128"/>
              <a:gd name="T41" fmla="*/ 79 h 176"/>
              <a:gd name="T42" fmla="*/ 78 w 128"/>
              <a:gd name="T43" fmla="*/ 91 h 176"/>
              <a:gd name="T44" fmla="*/ 69 w 128"/>
              <a:gd name="T45" fmla="*/ 84 h 176"/>
              <a:gd name="T46" fmla="*/ 64 w 128"/>
              <a:gd name="T47" fmla="*/ 80 h 176"/>
              <a:gd name="T48" fmla="*/ 59 w 128"/>
              <a:gd name="T49" fmla="*/ 84 h 176"/>
              <a:gd name="T50" fmla="*/ 50 w 128"/>
              <a:gd name="T51" fmla="*/ 91 h 176"/>
              <a:gd name="T52" fmla="*/ 54 w 128"/>
              <a:gd name="T53" fmla="*/ 79 h 176"/>
              <a:gd name="T54" fmla="*/ 55 w 128"/>
              <a:gd name="T55" fmla="*/ 73 h 176"/>
              <a:gd name="T56" fmla="*/ 51 w 128"/>
              <a:gd name="T57" fmla="*/ 70 h 176"/>
              <a:gd name="T58" fmla="*/ 43 w 128"/>
              <a:gd name="T59" fmla="*/ 64 h 176"/>
              <a:gd name="T60" fmla="*/ 124 w 128"/>
              <a:gd name="T61" fmla="*/ 0 h 176"/>
              <a:gd name="T62" fmla="*/ 4 w 128"/>
              <a:gd name="T63" fmla="*/ 0 h 176"/>
              <a:gd name="T64" fmla="*/ 0 w 128"/>
              <a:gd name="T65" fmla="*/ 4 h 176"/>
              <a:gd name="T66" fmla="*/ 0 w 128"/>
              <a:gd name="T67" fmla="*/ 172 h 176"/>
              <a:gd name="T68" fmla="*/ 4 w 128"/>
              <a:gd name="T69" fmla="*/ 176 h 176"/>
              <a:gd name="T70" fmla="*/ 7 w 128"/>
              <a:gd name="T71" fmla="*/ 175 h 176"/>
              <a:gd name="T72" fmla="*/ 7 w 128"/>
              <a:gd name="T73" fmla="*/ 175 h 176"/>
              <a:gd name="T74" fmla="*/ 64 w 128"/>
              <a:gd name="T75" fmla="*/ 129 h 176"/>
              <a:gd name="T76" fmla="*/ 121 w 128"/>
              <a:gd name="T77" fmla="*/ 175 h 176"/>
              <a:gd name="T78" fmla="*/ 121 w 128"/>
              <a:gd name="T79" fmla="*/ 175 h 176"/>
              <a:gd name="T80" fmla="*/ 124 w 128"/>
              <a:gd name="T81" fmla="*/ 176 h 176"/>
              <a:gd name="T82" fmla="*/ 128 w 128"/>
              <a:gd name="T83" fmla="*/ 172 h 176"/>
              <a:gd name="T84" fmla="*/ 128 w 128"/>
              <a:gd name="T85" fmla="*/ 4 h 176"/>
              <a:gd name="T86" fmla="*/ 124 w 128"/>
              <a:gd name="T87" fmla="*/ 0 h 176"/>
              <a:gd name="T88" fmla="*/ 120 w 128"/>
              <a:gd name="T89" fmla="*/ 164 h 176"/>
              <a:gd name="T90" fmla="*/ 67 w 128"/>
              <a:gd name="T91" fmla="*/ 121 h 176"/>
              <a:gd name="T92" fmla="*/ 67 w 128"/>
              <a:gd name="T93" fmla="*/ 121 h 176"/>
              <a:gd name="T94" fmla="*/ 64 w 128"/>
              <a:gd name="T95" fmla="*/ 120 h 176"/>
              <a:gd name="T96" fmla="*/ 61 w 128"/>
              <a:gd name="T97" fmla="*/ 121 h 176"/>
              <a:gd name="T98" fmla="*/ 61 w 128"/>
              <a:gd name="T99" fmla="*/ 121 h 176"/>
              <a:gd name="T100" fmla="*/ 8 w 128"/>
              <a:gd name="T101" fmla="*/ 164 h 176"/>
              <a:gd name="T102" fmla="*/ 8 w 128"/>
              <a:gd name="T103" fmla="*/ 8 h 176"/>
              <a:gd name="T104" fmla="*/ 120 w 128"/>
              <a:gd name="T105" fmla="*/ 8 h 176"/>
              <a:gd name="T106" fmla="*/ 120 w 128"/>
              <a:gd name="T107"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 h="176">
                <a:moveTo>
                  <a:pt x="34" y="112"/>
                </a:moveTo>
                <a:cubicBezTo>
                  <a:pt x="64" y="90"/>
                  <a:pt x="64" y="90"/>
                  <a:pt x="64" y="90"/>
                </a:cubicBezTo>
                <a:cubicBezTo>
                  <a:pt x="94" y="112"/>
                  <a:pt x="94" y="112"/>
                  <a:pt x="94" y="112"/>
                </a:cubicBezTo>
                <a:cubicBezTo>
                  <a:pt x="82" y="76"/>
                  <a:pt x="82" y="76"/>
                  <a:pt x="82" y="76"/>
                </a:cubicBezTo>
                <a:cubicBezTo>
                  <a:pt x="108" y="56"/>
                  <a:pt x="108" y="56"/>
                  <a:pt x="108" y="56"/>
                </a:cubicBezTo>
                <a:cubicBezTo>
                  <a:pt x="76" y="56"/>
                  <a:pt x="76" y="56"/>
                  <a:pt x="76" y="56"/>
                </a:cubicBezTo>
                <a:cubicBezTo>
                  <a:pt x="64" y="24"/>
                  <a:pt x="64" y="24"/>
                  <a:pt x="64" y="24"/>
                </a:cubicBezTo>
                <a:cubicBezTo>
                  <a:pt x="52" y="56"/>
                  <a:pt x="52" y="56"/>
                  <a:pt x="52" y="56"/>
                </a:cubicBezTo>
                <a:cubicBezTo>
                  <a:pt x="20" y="56"/>
                  <a:pt x="20" y="56"/>
                  <a:pt x="20" y="56"/>
                </a:cubicBezTo>
                <a:cubicBezTo>
                  <a:pt x="46" y="76"/>
                  <a:pt x="46" y="76"/>
                  <a:pt x="46" y="76"/>
                </a:cubicBezTo>
                <a:lnTo>
                  <a:pt x="34" y="112"/>
                </a:lnTo>
                <a:close/>
                <a:moveTo>
                  <a:pt x="43" y="64"/>
                </a:moveTo>
                <a:cubicBezTo>
                  <a:pt x="58" y="64"/>
                  <a:pt x="58" y="64"/>
                  <a:pt x="58" y="64"/>
                </a:cubicBezTo>
                <a:cubicBezTo>
                  <a:pt x="59" y="59"/>
                  <a:pt x="59" y="59"/>
                  <a:pt x="59" y="59"/>
                </a:cubicBezTo>
                <a:cubicBezTo>
                  <a:pt x="64" y="47"/>
                  <a:pt x="64" y="47"/>
                  <a:pt x="64" y="47"/>
                </a:cubicBezTo>
                <a:cubicBezTo>
                  <a:pt x="69" y="59"/>
                  <a:pt x="69" y="59"/>
                  <a:pt x="69" y="59"/>
                </a:cubicBezTo>
                <a:cubicBezTo>
                  <a:pt x="70" y="64"/>
                  <a:pt x="70" y="64"/>
                  <a:pt x="70" y="64"/>
                </a:cubicBezTo>
                <a:cubicBezTo>
                  <a:pt x="85" y="64"/>
                  <a:pt x="85" y="64"/>
                  <a:pt x="85" y="64"/>
                </a:cubicBezTo>
                <a:cubicBezTo>
                  <a:pt x="77" y="70"/>
                  <a:pt x="77" y="70"/>
                  <a:pt x="77" y="70"/>
                </a:cubicBezTo>
                <a:cubicBezTo>
                  <a:pt x="73" y="73"/>
                  <a:pt x="73" y="73"/>
                  <a:pt x="73" y="73"/>
                </a:cubicBezTo>
                <a:cubicBezTo>
                  <a:pt x="74" y="79"/>
                  <a:pt x="74" y="79"/>
                  <a:pt x="74" y="79"/>
                </a:cubicBezTo>
                <a:cubicBezTo>
                  <a:pt x="78" y="91"/>
                  <a:pt x="78" y="91"/>
                  <a:pt x="78" y="91"/>
                </a:cubicBezTo>
                <a:cubicBezTo>
                  <a:pt x="69" y="84"/>
                  <a:pt x="69" y="84"/>
                  <a:pt x="69" y="84"/>
                </a:cubicBezTo>
                <a:cubicBezTo>
                  <a:pt x="64" y="80"/>
                  <a:pt x="64" y="80"/>
                  <a:pt x="64" y="80"/>
                </a:cubicBezTo>
                <a:cubicBezTo>
                  <a:pt x="59" y="84"/>
                  <a:pt x="59" y="84"/>
                  <a:pt x="59" y="84"/>
                </a:cubicBezTo>
                <a:cubicBezTo>
                  <a:pt x="50" y="91"/>
                  <a:pt x="50" y="91"/>
                  <a:pt x="50" y="91"/>
                </a:cubicBezTo>
                <a:cubicBezTo>
                  <a:pt x="54" y="79"/>
                  <a:pt x="54" y="79"/>
                  <a:pt x="54" y="79"/>
                </a:cubicBezTo>
                <a:cubicBezTo>
                  <a:pt x="55" y="73"/>
                  <a:pt x="55" y="73"/>
                  <a:pt x="55" y="73"/>
                </a:cubicBezTo>
                <a:cubicBezTo>
                  <a:pt x="51" y="70"/>
                  <a:pt x="51" y="70"/>
                  <a:pt x="51" y="70"/>
                </a:cubicBezTo>
                <a:lnTo>
                  <a:pt x="43" y="64"/>
                </a:lnTo>
                <a:close/>
                <a:moveTo>
                  <a:pt x="124" y="0"/>
                </a:moveTo>
                <a:cubicBezTo>
                  <a:pt x="4" y="0"/>
                  <a:pt x="4" y="0"/>
                  <a:pt x="4" y="0"/>
                </a:cubicBezTo>
                <a:cubicBezTo>
                  <a:pt x="2" y="0"/>
                  <a:pt x="0" y="2"/>
                  <a:pt x="0" y="4"/>
                </a:cubicBezTo>
                <a:cubicBezTo>
                  <a:pt x="0" y="172"/>
                  <a:pt x="0" y="172"/>
                  <a:pt x="0" y="172"/>
                </a:cubicBezTo>
                <a:cubicBezTo>
                  <a:pt x="0" y="174"/>
                  <a:pt x="2" y="176"/>
                  <a:pt x="4" y="176"/>
                </a:cubicBezTo>
                <a:cubicBezTo>
                  <a:pt x="5" y="176"/>
                  <a:pt x="6" y="175"/>
                  <a:pt x="7" y="175"/>
                </a:cubicBezTo>
                <a:cubicBezTo>
                  <a:pt x="7" y="175"/>
                  <a:pt x="7" y="175"/>
                  <a:pt x="7" y="175"/>
                </a:cubicBezTo>
                <a:cubicBezTo>
                  <a:pt x="64" y="129"/>
                  <a:pt x="64" y="129"/>
                  <a:pt x="64" y="129"/>
                </a:cubicBezTo>
                <a:cubicBezTo>
                  <a:pt x="121" y="175"/>
                  <a:pt x="121" y="175"/>
                  <a:pt x="121" y="175"/>
                </a:cubicBezTo>
                <a:cubicBezTo>
                  <a:pt x="121" y="175"/>
                  <a:pt x="121" y="175"/>
                  <a:pt x="121" y="175"/>
                </a:cubicBezTo>
                <a:cubicBezTo>
                  <a:pt x="122" y="175"/>
                  <a:pt x="123" y="176"/>
                  <a:pt x="124" y="176"/>
                </a:cubicBezTo>
                <a:cubicBezTo>
                  <a:pt x="126" y="176"/>
                  <a:pt x="128" y="174"/>
                  <a:pt x="128" y="172"/>
                </a:cubicBezTo>
                <a:cubicBezTo>
                  <a:pt x="128" y="4"/>
                  <a:pt x="128" y="4"/>
                  <a:pt x="128" y="4"/>
                </a:cubicBezTo>
                <a:cubicBezTo>
                  <a:pt x="128" y="2"/>
                  <a:pt x="126" y="0"/>
                  <a:pt x="124" y="0"/>
                </a:cubicBezTo>
                <a:moveTo>
                  <a:pt x="120" y="164"/>
                </a:moveTo>
                <a:cubicBezTo>
                  <a:pt x="67" y="121"/>
                  <a:pt x="67" y="121"/>
                  <a:pt x="67" y="121"/>
                </a:cubicBezTo>
                <a:cubicBezTo>
                  <a:pt x="67" y="121"/>
                  <a:pt x="67" y="121"/>
                  <a:pt x="67" y="121"/>
                </a:cubicBezTo>
                <a:cubicBezTo>
                  <a:pt x="66" y="121"/>
                  <a:pt x="65" y="120"/>
                  <a:pt x="64" y="120"/>
                </a:cubicBezTo>
                <a:cubicBezTo>
                  <a:pt x="63" y="120"/>
                  <a:pt x="62" y="121"/>
                  <a:pt x="61" y="121"/>
                </a:cubicBezTo>
                <a:cubicBezTo>
                  <a:pt x="61" y="121"/>
                  <a:pt x="61" y="121"/>
                  <a:pt x="61" y="121"/>
                </a:cubicBezTo>
                <a:cubicBezTo>
                  <a:pt x="8" y="164"/>
                  <a:pt x="8" y="164"/>
                  <a:pt x="8" y="164"/>
                </a:cubicBezTo>
                <a:cubicBezTo>
                  <a:pt x="8" y="8"/>
                  <a:pt x="8" y="8"/>
                  <a:pt x="8" y="8"/>
                </a:cubicBezTo>
                <a:cubicBezTo>
                  <a:pt x="120" y="8"/>
                  <a:pt x="120" y="8"/>
                  <a:pt x="120" y="8"/>
                </a:cubicBezTo>
                <a:lnTo>
                  <a:pt x="120" y="1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240"/>
          <p:cNvSpPr>
            <a:spLocks noEditPoints="1"/>
          </p:cNvSpPr>
          <p:nvPr/>
        </p:nvSpPr>
        <p:spPr bwMode="auto">
          <a:xfrm>
            <a:off x="945645" y="5471965"/>
            <a:ext cx="425830" cy="425830"/>
          </a:xfrm>
          <a:custGeom>
            <a:avLst/>
            <a:gdLst>
              <a:gd name="T0" fmla="*/ 127 w 176"/>
              <a:gd name="T1" fmla="*/ 40 h 176"/>
              <a:gd name="T2" fmla="*/ 117 w 176"/>
              <a:gd name="T3" fmla="*/ 40 h 176"/>
              <a:gd name="T4" fmla="*/ 88 w 176"/>
              <a:gd name="T5" fmla="*/ 80 h 176"/>
              <a:gd name="T6" fmla="*/ 60 w 176"/>
              <a:gd name="T7" fmla="*/ 40 h 176"/>
              <a:gd name="T8" fmla="*/ 49 w 176"/>
              <a:gd name="T9" fmla="*/ 40 h 176"/>
              <a:gd name="T10" fmla="*/ 82 w 176"/>
              <a:gd name="T11" fmla="*/ 87 h 176"/>
              <a:gd name="T12" fmla="*/ 47 w 176"/>
              <a:gd name="T13" fmla="*/ 136 h 176"/>
              <a:gd name="T14" fmla="*/ 57 w 176"/>
              <a:gd name="T15" fmla="*/ 136 h 176"/>
              <a:gd name="T16" fmla="*/ 88 w 176"/>
              <a:gd name="T17" fmla="*/ 94 h 176"/>
              <a:gd name="T18" fmla="*/ 118 w 176"/>
              <a:gd name="T19" fmla="*/ 136 h 176"/>
              <a:gd name="T20" fmla="*/ 129 w 176"/>
              <a:gd name="T21" fmla="*/ 136 h 176"/>
              <a:gd name="T22" fmla="*/ 93 w 176"/>
              <a:gd name="T23" fmla="*/ 87 h 176"/>
              <a:gd name="T24" fmla="*/ 127 w 176"/>
              <a:gd name="T25" fmla="*/ 40 h 176"/>
              <a:gd name="T26" fmla="*/ 88 w 176"/>
              <a:gd name="T27" fmla="*/ 0 h 176"/>
              <a:gd name="T28" fmla="*/ 0 w 176"/>
              <a:gd name="T29" fmla="*/ 88 h 176"/>
              <a:gd name="T30" fmla="*/ 88 w 176"/>
              <a:gd name="T31" fmla="*/ 176 h 176"/>
              <a:gd name="T32" fmla="*/ 176 w 176"/>
              <a:gd name="T33" fmla="*/ 88 h 176"/>
              <a:gd name="T34" fmla="*/ 88 w 176"/>
              <a:gd name="T35" fmla="*/ 0 h 176"/>
              <a:gd name="T36" fmla="*/ 88 w 176"/>
              <a:gd name="T37" fmla="*/ 168 h 176"/>
              <a:gd name="T38" fmla="*/ 8 w 176"/>
              <a:gd name="T39" fmla="*/ 88 h 176"/>
              <a:gd name="T40" fmla="*/ 88 w 176"/>
              <a:gd name="T41" fmla="*/ 8 h 176"/>
              <a:gd name="T42" fmla="*/ 168 w 176"/>
              <a:gd name="T43" fmla="*/ 88 h 176"/>
              <a:gd name="T44" fmla="*/ 88 w 176"/>
              <a:gd name="T4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76">
                <a:moveTo>
                  <a:pt x="127" y="40"/>
                </a:moveTo>
                <a:cubicBezTo>
                  <a:pt x="117" y="40"/>
                  <a:pt x="117" y="40"/>
                  <a:pt x="117" y="40"/>
                </a:cubicBezTo>
                <a:cubicBezTo>
                  <a:pt x="88" y="80"/>
                  <a:pt x="88" y="80"/>
                  <a:pt x="88" y="80"/>
                </a:cubicBezTo>
                <a:cubicBezTo>
                  <a:pt x="60" y="40"/>
                  <a:pt x="60" y="40"/>
                  <a:pt x="60" y="40"/>
                </a:cubicBezTo>
                <a:cubicBezTo>
                  <a:pt x="49" y="40"/>
                  <a:pt x="49" y="40"/>
                  <a:pt x="49" y="40"/>
                </a:cubicBezTo>
                <a:cubicBezTo>
                  <a:pt x="82" y="87"/>
                  <a:pt x="82" y="87"/>
                  <a:pt x="82" y="87"/>
                </a:cubicBezTo>
                <a:cubicBezTo>
                  <a:pt x="47" y="136"/>
                  <a:pt x="47" y="136"/>
                  <a:pt x="47" y="136"/>
                </a:cubicBezTo>
                <a:cubicBezTo>
                  <a:pt x="57" y="136"/>
                  <a:pt x="57" y="136"/>
                  <a:pt x="57" y="136"/>
                </a:cubicBezTo>
                <a:cubicBezTo>
                  <a:pt x="88" y="94"/>
                  <a:pt x="88" y="94"/>
                  <a:pt x="88" y="94"/>
                </a:cubicBezTo>
                <a:cubicBezTo>
                  <a:pt x="118" y="136"/>
                  <a:pt x="118" y="136"/>
                  <a:pt x="118" y="136"/>
                </a:cubicBezTo>
                <a:cubicBezTo>
                  <a:pt x="129" y="136"/>
                  <a:pt x="129" y="136"/>
                  <a:pt x="129" y="136"/>
                </a:cubicBezTo>
                <a:cubicBezTo>
                  <a:pt x="93" y="87"/>
                  <a:pt x="93" y="87"/>
                  <a:pt x="93" y="87"/>
                </a:cubicBezTo>
                <a:lnTo>
                  <a:pt x="127" y="40"/>
                </a:lnTo>
                <a:close/>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240"/>
          <p:cNvSpPr>
            <a:spLocks noEditPoints="1"/>
          </p:cNvSpPr>
          <p:nvPr/>
        </p:nvSpPr>
        <p:spPr bwMode="auto">
          <a:xfrm>
            <a:off x="8423117" y="5482667"/>
            <a:ext cx="425830" cy="425830"/>
          </a:xfrm>
          <a:custGeom>
            <a:avLst/>
            <a:gdLst>
              <a:gd name="T0" fmla="*/ 127 w 176"/>
              <a:gd name="T1" fmla="*/ 40 h 176"/>
              <a:gd name="T2" fmla="*/ 117 w 176"/>
              <a:gd name="T3" fmla="*/ 40 h 176"/>
              <a:gd name="T4" fmla="*/ 88 w 176"/>
              <a:gd name="T5" fmla="*/ 80 h 176"/>
              <a:gd name="T6" fmla="*/ 60 w 176"/>
              <a:gd name="T7" fmla="*/ 40 h 176"/>
              <a:gd name="T8" fmla="*/ 49 w 176"/>
              <a:gd name="T9" fmla="*/ 40 h 176"/>
              <a:gd name="T10" fmla="*/ 82 w 176"/>
              <a:gd name="T11" fmla="*/ 87 h 176"/>
              <a:gd name="T12" fmla="*/ 47 w 176"/>
              <a:gd name="T13" fmla="*/ 136 h 176"/>
              <a:gd name="T14" fmla="*/ 57 w 176"/>
              <a:gd name="T15" fmla="*/ 136 h 176"/>
              <a:gd name="T16" fmla="*/ 88 w 176"/>
              <a:gd name="T17" fmla="*/ 94 h 176"/>
              <a:gd name="T18" fmla="*/ 118 w 176"/>
              <a:gd name="T19" fmla="*/ 136 h 176"/>
              <a:gd name="T20" fmla="*/ 129 w 176"/>
              <a:gd name="T21" fmla="*/ 136 h 176"/>
              <a:gd name="T22" fmla="*/ 93 w 176"/>
              <a:gd name="T23" fmla="*/ 87 h 176"/>
              <a:gd name="T24" fmla="*/ 127 w 176"/>
              <a:gd name="T25" fmla="*/ 40 h 176"/>
              <a:gd name="T26" fmla="*/ 88 w 176"/>
              <a:gd name="T27" fmla="*/ 0 h 176"/>
              <a:gd name="T28" fmla="*/ 0 w 176"/>
              <a:gd name="T29" fmla="*/ 88 h 176"/>
              <a:gd name="T30" fmla="*/ 88 w 176"/>
              <a:gd name="T31" fmla="*/ 176 h 176"/>
              <a:gd name="T32" fmla="*/ 176 w 176"/>
              <a:gd name="T33" fmla="*/ 88 h 176"/>
              <a:gd name="T34" fmla="*/ 88 w 176"/>
              <a:gd name="T35" fmla="*/ 0 h 176"/>
              <a:gd name="T36" fmla="*/ 88 w 176"/>
              <a:gd name="T37" fmla="*/ 168 h 176"/>
              <a:gd name="T38" fmla="*/ 8 w 176"/>
              <a:gd name="T39" fmla="*/ 88 h 176"/>
              <a:gd name="T40" fmla="*/ 88 w 176"/>
              <a:gd name="T41" fmla="*/ 8 h 176"/>
              <a:gd name="T42" fmla="*/ 168 w 176"/>
              <a:gd name="T43" fmla="*/ 88 h 176"/>
              <a:gd name="T44" fmla="*/ 88 w 176"/>
              <a:gd name="T4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76">
                <a:moveTo>
                  <a:pt x="127" y="40"/>
                </a:moveTo>
                <a:cubicBezTo>
                  <a:pt x="117" y="40"/>
                  <a:pt x="117" y="40"/>
                  <a:pt x="117" y="40"/>
                </a:cubicBezTo>
                <a:cubicBezTo>
                  <a:pt x="88" y="80"/>
                  <a:pt x="88" y="80"/>
                  <a:pt x="88" y="80"/>
                </a:cubicBezTo>
                <a:cubicBezTo>
                  <a:pt x="60" y="40"/>
                  <a:pt x="60" y="40"/>
                  <a:pt x="60" y="40"/>
                </a:cubicBezTo>
                <a:cubicBezTo>
                  <a:pt x="49" y="40"/>
                  <a:pt x="49" y="40"/>
                  <a:pt x="49" y="40"/>
                </a:cubicBezTo>
                <a:cubicBezTo>
                  <a:pt x="82" y="87"/>
                  <a:pt x="82" y="87"/>
                  <a:pt x="82" y="87"/>
                </a:cubicBezTo>
                <a:cubicBezTo>
                  <a:pt x="47" y="136"/>
                  <a:pt x="47" y="136"/>
                  <a:pt x="47" y="136"/>
                </a:cubicBezTo>
                <a:cubicBezTo>
                  <a:pt x="57" y="136"/>
                  <a:pt x="57" y="136"/>
                  <a:pt x="57" y="136"/>
                </a:cubicBezTo>
                <a:cubicBezTo>
                  <a:pt x="88" y="94"/>
                  <a:pt x="88" y="94"/>
                  <a:pt x="88" y="94"/>
                </a:cubicBezTo>
                <a:cubicBezTo>
                  <a:pt x="118" y="136"/>
                  <a:pt x="118" y="136"/>
                  <a:pt x="118" y="136"/>
                </a:cubicBezTo>
                <a:cubicBezTo>
                  <a:pt x="129" y="136"/>
                  <a:pt x="129" y="136"/>
                  <a:pt x="129" y="136"/>
                </a:cubicBezTo>
                <a:cubicBezTo>
                  <a:pt x="93" y="87"/>
                  <a:pt x="93" y="87"/>
                  <a:pt x="93" y="87"/>
                </a:cubicBezTo>
                <a:lnTo>
                  <a:pt x="127" y="40"/>
                </a:lnTo>
                <a:close/>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pic>
        <p:nvPicPr>
          <p:cNvPr id="93" name="Picture 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9103" y="32565"/>
            <a:ext cx="1293046" cy="1662777"/>
          </a:xfrm>
          <a:prstGeom prst="rect">
            <a:avLst/>
          </a:prstGeom>
        </p:spPr>
      </p:pic>
      <p:sp>
        <p:nvSpPr>
          <p:cNvPr id="94" name="TextBox 93"/>
          <p:cNvSpPr txBox="1"/>
          <p:nvPr/>
        </p:nvSpPr>
        <p:spPr>
          <a:xfrm>
            <a:off x="8227841" y="362819"/>
            <a:ext cx="1355570" cy="461665"/>
          </a:xfrm>
          <a:prstGeom prst="rect">
            <a:avLst/>
          </a:prstGeom>
          <a:noFill/>
        </p:spPr>
        <p:txBody>
          <a:bodyPr wrap="square" rtlCol="0">
            <a:spAutoFit/>
          </a:bodyPr>
          <a:lstStyle/>
          <a:p>
            <a:r>
              <a:rPr lang="en-US" sz="1200" dirty="0" smtClean="0">
                <a:solidFill>
                  <a:schemeClr val="bg1"/>
                </a:solidFill>
              </a:rPr>
              <a:t>Me trying to do a dope presentation</a:t>
            </a:r>
            <a:endParaRPr lang="en-US" sz="1200" dirty="0">
              <a:solidFill>
                <a:schemeClr val="bg1"/>
              </a:solidFill>
            </a:endParaRPr>
          </a:p>
        </p:txBody>
      </p:sp>
      <p:sp>
        <p:nvSpPr>
          <p:cNvPr id="95" name="TextBox 94"/>
          <p:cNvSpPr txBox="1"/>
          <p:nvPr/>
        </p:nvSpPr>
        <p:spPr>
          <a:xfrm>
            <a:off x="8454631" y="1037010"/>
            <a:ext cx="921398" cy="461665"/>
          </a:xfrm>
          <a:prstGeom prst="rect">
            <a:avLst/>
          </a:prstGeom>
          <a:noFill/>
        </p:spPr>
        <p:txBody>
          <a:bodyPr wrap="square" rtlCol="0">
            <a:spAutoFit/>
          </a:bodyPr>
          <a:lstStyle/>
          <a:p>
            <a:r>
              <a:rPr lang="en-US" sz="1200" dirty="0" smtClean="0">
                <a:solidFill>
                  <a:schemeClr val="bg1"/>
                </a:solidFill>
              </a:rPr>
              <a:t>Out of new icons to use</a:t>
            </a:r>
            <a:endParaRPr lang="en-US" sz="1200" dirty="0">
              <a:solidFill>
                <a:schemeClr val="bg1"/>
              </a:solidFill>
            </a:endParaRPr>
          </a:p>
        </p:txBody>
      </p:sp>
    </p:spTree>
    <p:extLst>
      <p:ext uri="{BB962C8B-B14F-4D97-AF65-F5344CB8AC3E}">
        <p14:creationId xmlns:p14="http://schemas.microsoft.com/office/powerpoint/2010/main" val="1554945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 xmlns:a16="http://schemas.microsoft.com/office/drawing/2014/main" id="{EDF9EDD9-0462-D94A-B663-23FF753DB9B4}"/>
              </a:ext>
            </a:extLst>
          </p:cNvPr>
          <p:cNvSpPr/>
          <p:nvPr/>
        </p:nvSpPr>
        <p:spPr>
          <a:xfrm>
            <a:off x="1011974" y="1470565"/>
            <a:ext cx="5582712" cy="144268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Subtitle 2">
            <a:extLst>
              <a:ext uri="{FF2B5EF4-FFF2-40B4-BE49-F238E27FC236}">
                <a16:creationId xmlns="" xmlns:a16="http://schemas.microsoft.com/office/drawing/2014/main" id="{AB663C7A-0D7F-CE4E-AF1E-907B7E4602BC}"/>
              </a:ext>
            </a:extLst>
          </p:cNvPr>
          <p:cNvSpPr txBox="1">
            <a:spLocks/>
          </p:cNvSpPr>
          <p:nvPr/>
        </p:nvSpPr>
        <p:spPr>
          <a:xfrm>
            <a:off x="1454346" y="1846586"/>
            <a:ext cx="4697967" cy="690638"/>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r>
              <a:rPr lang="en-US" sz="1200" dirty="0">
                <a:latin typeface="Lato Light" panose="020F0502020204030203"/>
              </a:rPr>
              <a:t>In optical disc technology, a laser beam alters the surface of a plastic or metallic disc to represent data. But, unlike a hard disk, that uses magnetic charges, optical disk uses reflected light.</a:t>
            </a:r>
          </a:p>
        </p:txBody>
      </p:sp>
      <p:sp>
        <p:nvSpPr>
          <p:cNvPr id="4" name="Rounded Rectangle 3">
            <a:extLst>
              <a:ext uri="{FF2B5EF4-FFF2-40B4-BE49-F238E27FC236}">
                <a16:creationId xmlns="" xmlns:a16="http://schemas.microsoft.com/office/drawing/2014/main" id="{9E400B06-3158-5842-98CD-1AD69609E9C3}"/>
              </a:ext>
            </a:extLst>
          </p:cNvPr>
          <p:cNvSpPr/>
          <p:nvPr/>
        </p:nvSpPr>
        <p:spPr>
          <a:xfrm>
            <a:off x="2684019" y="3149840"/>
            <a:ext cx="5582712" cy="144268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a:extLst>
              <a:ext uri="{FF2B5EF4-FFF2-40B4-BE49-F238E27FC236}">
                <a16:creationId xmlns="" xmlns:a16="http://schemas.microsoft.com/office/drawing/2014/main" id="{9045A7F6-7531-B74E-AE4E-5549C4A5D9CD}"/>
              </a:ext>
            </a:extLst>
          </p:cNvPr>
          <p:cNvSpPr txBox="1">
            <a:spLocks/>
          </p:cNvSpPr>
          <p:nvPr/>
        </p:nvSpPr>
        <p:spPr>
          <a:xfrm>
            <a:off x="3126391" y="3243687"/>
            <a:ext cx="4697967" cy="1488100"/>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latin typeface="Lato Light" panose="020F0502020204030203"/>
              </a:rPr>
              <a:t>The 1s and 0s are represented by flat areas called lands and bumpy areas called pits on the disc surface</a:t>
            </a:r>
            <a:r>
              <a:rPr lang="en-US" sz="1200" dirty="0" smtClean="0">
                <a:latin typeface="Lato Light" panose="020F0502020204030203"/>
              </a:rPr>
              <a:t>.</a:t>
            </a:r>
          </a:p>
          <a:p>
            <a:pPr>
              <a:lnSpc>
                <a:spcPts val="1750"/>
              </a:lnSpc>
            </a:pPr>
            <a:r>
              <a:rPr lang="en-US" sz="1200" dirty="0">
                <a:latin typeface="Lato Light" panose="020F0502020204030203"/>
              </a:rPr>
              <a:t>The disc is read by an optical disc drive using a laser that pro​jects a tiny beam of light on these areas. The amount of reflected light determines whether the area represents a 1 or a 0.</a:t>
            </a:r>
          </a:p>
          <a:p>
            <a:pPr>
              <a:lnSpc>
                <a:spcPts val="1750"/>
              </a:lnSpc>
            </a:pPr>
            <a:endParaRPr lang="en-US" sz="800" dirty="0">
              <a:solidFill>
                <a:schemeClr val="bg1"/>
              </a:solidFill>
              <a:latin typeface="Lato Light" panose="020F0502020204030203"/>
              <a:ea typeface="Lato Light" panose="020F0502020204030203" pitchFamily="34" charset="0"/>
              <a:cs typeface="Mukta ExtraLight" panose="020B0000000000000000" pitchFamily="34" charset="77"/>
            </a:endParaRPr>
          </a:p>
        </p:txBody>
      </p:sp>
      <p:sp>
        <p:nvSpPr>
          <p:cNvPr id="6" name="Rounded Rectangle 5">
            <a:extLst>
              <a:ext uri="{FF2B5EF4-FFF2-40B4-BE49-F238E27FC236}">
                <a16:creationId xmlns="" xmlns:a16="http://schemas.microsoft.com/office/drawing/2014/main" id="{CB752B34-64C3-FC46-BC6A-1912773FFBA8}"/>
              </a:ext>
            </a:extLst>
          </p:cNvPr>
          <p:cNvSpPr/>
          <p:nvPr/>
        </p:nvSpPr>
        <p:spPr>
          <a:xfrm>
            <a:off x="5296591" y="4922962"/>
            <a:ext cx="5582712" cy="144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Subtitle 2">
            <a:extLst>
              <a:ext uri="{FF2B5EF4-FFF2-40B4-BE49-F238E27FC236}">
                <a16:creationId xmlns="" xmlns:a16="http://schemas.microsoft.com/office/drawing/2014/main" id="{AE7A05A1-4F69-184A-844A-3E37AE9EAA50}"/>
              </a:ext>
            </a:extLst>
          </p:cNvPr>
          <p:cNvSpPr txBox="1">
            <a:spLocks/>
          </p:cNvSpPr>
          <p:nvPr/>
        </p:nvSpPr>
        <p:spPr>
          <a:xfrm>
            <a:off x="5738963" y="5073648"/>
            <a:ext cx="4697967" cy="1139414"/>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r>
              <a:rPr lang="en-US" sz="1200" dirty="0" smtClean="0">
                <a:latin typeface="Lato Light" panose="020F0502020204030203"/>
              </a:rPr>
              <a:t>Like </a:t>
            </a:r>
            <a:r>
              <a:rPr lang="en-US" sz="1200" dirty="0">
                <a:latin typeface="Lato Light" panose="020F0502020204030203"/>
              </a:rPr>
              <a:t>hard disks, optical discs use tracks and sectors to organize and store files. Unlike the concentric tracks and wedge-shaped sectors used for hard disks, however, optical discs typically use a single track that spirals outward from the center of the disc. This single track is divided into equal-sized sectors.</a:t>
            </a:r>
          </a:p>
        </p:txBody>
      </p:sp>
      <p:sp>
        <p:nvSpPr>
          <p:cNvPr id="8" name="TextBox 7">
            <a:extLst>
              <a:ext uri="{FF2B5EF4-FFF2-40B4-BE49-F238E27FC236}">
                <a16:creationId xmlns="" xmlns:a16="http://schemas.microsoft.com/office/drawing/2014/main" id="{A575A1D7-4019-6B41-93FF-EFC46994A239}"/>
              </a:ext>
            </a:extLst>
          </p:cNvPr>
          <p:cNvSpPr txBox="1"/>
          <p:nvPr/>
        </p:nvSpPr>
        <p:spPr>
          <a:xfrm>
            <a:off x="4932893" y="306186"/>
            <a:ext cx="2326279"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Optical Disc</a:t>
            </a:r>
            <a:endParaRPr lang="en-US" sz="3000" b="1" dirty="0">
              <a:solidFill>
                <a:schemeClr val="tx2"/>
              </a:solidFill>
              <a:latin typeface="Poppins" pitchFamily="2" charset="77"/>
              <a:cs typeface="Poppins" pitchFamily="2" charset="77"/>
            </a:endParaRPr>
          </a:p>
        </p:txBody>
      </p:sp>
      <p:sp>
        <p:nvSpPr>
          <p:cNvPr id="9" name="TextBox 8">
            <a:extLst>
              <a:ext uri="{FF2B5EF4-FFF2-40B4-BE49-F238E27FC236}">
                <a16:creationId xmlns="" xmlns:a16="http://schemas.microsoft.com/office/drawing/2014/main" id="{F76BBAD2-B3BE-864E-8937-29D896FF61D4}"/>
              </a:ext>
            </a:extLst>
          </p:cNvPr>
          <p:cNvSpPr txBox="1"/>
          <p:nvPr/>
        </p:nvSpPr>
        <p:spPr>
          <a:xfrm>
            <a:off x="5142058" y="787593"/>
            <a:ext cx="1907895" cy="276999"/>
          </a:xfrm>
          <a:prstGeom prst="rect">
            <a:avLst/>
          </a:prstGeom>
          <a:noFill/>
        </p:spPr>
        <p:txBody>
          <a:bodyPr wrap="none" rtlCol="0">
            <a:spAutoFit/>
          </a:bodyPr>
          <a:lstStyle/>
          <a:p>
            <a:pPr algn="ctr"/>
            <a:r>
              <a:rPr lang="en-US" sz="1200" spc="150" dirty="0" smtClean="0">
                <a:solidFill>
                  <a:schemeClr val="bg1">
                    <a:lumMod val="65000"/>
                  </a:schemeClr>
                </a:solidFill>
                <a:latin typeface="Poppins Light" pitchFamily="2" charset="77"/>
                <a:cs typeface="Poppins Light" pitchFamily="2" charset="77"/>
              </a:rPr>
              <a:t>Working Mechanism</a:t>
            </a:r>
            <a:endParaRPr lang="en-US" sz="1200" spc="150" dirty="0">
              <a:solidFill>
                <a:schemeClr val="bg1">
                  <a:lumMod val="65000"/>
                </a:schemeClr>
              </a:solidFill>
              <a:latin typeface="Poppins Light" pitchFamily="2" charset="77"/>
              <a:cs typeface="Poppins Light" pitchFamily="2" charset="77"/>
            </a:endParaRP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5633" y="3084826"/>
            <a:ext cx="2147340" cy="1533814"/>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66" y="3812173"/>
            <a:ext cx="2090578" cy="2876636"/>
          </a:xfrm>
          <a:prstGeom prst="rect">
            <a:avLst/>
          </a:prstGeom>
        </p:spPr>
      </p:pic>
      <p:sp>
        <p:nvSpPr>
          <p:cNvPr id="12" name="TextBox 11"/>
          <p:cNvSpPr txBox="1"/>
          <p:nvPr/>
        </p:nvSpPr>
        <p:spPr>
          <a:xfrm>
            <a:off x="1072652" y="6042478"/>
            <a:ext cx="1503094" cy="646331"/>
          </a:xfrm>
          <a:prstGeom prst="rect">
            <a:avLst/>
          </a:prstGeom>
          <a:noFill/>
        </p:spPr>
        <p:txBody>
          <a:bodyPr wrap="square" rtlCol="0">
            <a:spAutoFit/>
          </a:bodyPr>
          <a:lstStyle/>
          <a:p>
            <a:r>
              <a:rPr lang="en-US" b="1" dirty="0" smtClean="0"/>
              <a:t>PC running on SSD</a:t>
            </a:r>
            <a:endParaRPr lang="en-US" b="1" dirty="0"/>
          </a:p>
        </p:txBody>
      </p:sp>
      <p:sp>
        <p:nvSpPr>
          <p:cNvPr id="10" name="TextBox 9"/>
          <p:cNvSpPr txBox="1"/>
          <p:nvPr/>
        </p:nvSpPr>
        <p:spPr>
          <a:xfrm>
            <a:off x="0" y="2859346"/>
            <a:ext cx="2791790" cy="923330"/>
          </a:xfrm>
          <a:prstGeom prst="rect">
            <a:avLst/>
          </a:prstGeom>
          <a:noFill/>
        </p:spPr>
        <p:txBody>
          <a:bodyPr wrap="none" rtlCol="0">
            <a:spAutoFit/>
          </a:bodyPr>
          <a:lstStyle/>
          <a:p>
            <a:r>
              <a:rPr lang="tr-TR" dirty="0" smtClean="0"/>
              <a:t>That meme should</a:t>
            </a:r>
            <a:r>
              <a:rPr lang="en-US" dirty="0" smtClean="0"/>
              <a:t>’ve been </a:t>
            </a:r>
          </a:p>
          <a:p>
            <a:r>
              <a:rPr lang="en-US" dirty="0" smtClean="0"/>
              <a:t>in SSD slide but there were </a:t>
            </a:r>
          </a:p>
          <a:p>
            <a:r>
              <a:rPr lang="en-US" dirty="0" smtClean="0"/>
              <a:t>no space left.</a:t>
            </a:r>
            <a:endParaRPr lang="en-US" dirty="0"/>
          </a:p>
        </p:txBody>
      </p:sp>
    </p:spTree>
    <p:extLst>
      <p:ext uri="{BB962C8B-B14F-4D97-AF65-F5344CB8AC3E}">
        <p14:creationId xmlns:p14="http://schemas.microsoft.com/office/powerpoint/2010/main" val="7529913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ched Right Arrow 1">
            <a:extLst>
              <a:ext uri="{FF2B5EF4-FFF2-40B4-BE49-F238E27FC236}">
                <a16:creationId xmlns="" xmlns:a16="http://schemas.microsoft.com/office/drawing/2014/main" id="{71DF313E-C6AC-4748-A707-FA1292D9574A}"/>
              </a:ext>
            </a:extLst>
          </p:cNvPr>
          <p:cNvSpPr/>
          <p:nvPr/>
        </p:nvSpPr>
        <p:spPr>
          <a:xfrm>
            <a:off x="762001" y="1431631"/>
            <a:ext cx="3748859" cy="1588603"/>
          </a:xfrm>
          <a:prstGeom prst="notched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3" name="TextBox 2">
            <a:extLst>
              <a:ext uri="{FF2B5EF4-FFF2-40B4-BE49-F238E27FC236}">
                <a16:creationId xmlns="" xmlns:a16="http://schemas.microsoft.com/office/drawing/2014/main" id="{7A31F0AC-BBC7-CB49-BAC9-053C17ED1ABB}"/>
              </a:ext>
            </a:extLst>
          </p:cNvPr>
          <p:cNvSpPr txBox="1"/>
          <p:nvPr/>
        </p:nvSpPr>
        <p:spPr>
          <a:xfrm>
            <a:off x="4847933" y="306186"/>
            <a:ext cx="2496196"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Optical Discs</a:t>
            </a:r>
            <a:endParaRPr lang="en-US" sz="3000" b="1" dirty="0">
              <a:solidFill>
                <a:schemeClr val="tx2"/>
              </a:solidFill>
              <a:latin typeface="Poppins" pitchFamily="2" charset="77"/>
              <a:cs typeface="Poppins" pitchFamily="2" charset="77"/>
            </a:endParaRPr>
          </a:p>
        </p:txBody>
      </p:sp>
      <p:sp>
        <p:nvSpPr>
          <p:cNvPr id="4" name="TextBox 3">
            <a:extLst>
              <a:ext uri="{FF2B5EF4-FFF2-40B4-BE49-F238E27FC236}">
                <a16:creationId xmlns="" xmlns:a16="http://schemas.microsoft.com/office/drawing/2014/main" id="{DF37310B-0B2C-D240-94D6-79F36A081434}"/>
              </a:ext>
            </a:extLst>
          </p:cNvPr>
          <p:cNvSpPr txBox="1"/>
          <p:nvPr/>
        </p:nvSpPr>
        <p:spPr>
          <a:xfrm>
            <a:off x="5347242" y="787593"/>
            <a:ext cx="1497526" cy="276999"/>
          </a:xfrm>
          <a:prstGeom prst="rect">
            <a:avLst/>
          </a:prstGeom>
          <a:noFill/>
        </p:spPr>
        <p:txBody>
          <a:bodyPr wrap="none" rtlCol="0">
            <a:spAutoFit/>
          </a:bodyPr>
          <a:lstStyle/>
          <a:p>
            <a:pPr algn="ctr"/>
            <a:r>
              <a:rPr lang="en-US" sz="1200" spc="150" dirty="0" smtClean="0">
                <a:solidFill>
                  <a:schemeClr val="bg1">
                    <a:lumMod val="65000"/>
                  </a:schemeClr>
                </a:solidFill>
                <a:latin typeface="Poppins Light" pitchFamily="2" charset="77"/>
                <a:cs typeface="Poppins Light" pitchFamily="2" charset="77"/>
              </a:rPr>
              <a:t>Different Types</a:t>
            </a:r>
            <a:endParaRPr lang="en-US" sz="1200" spc="150" dirty="0">
              <a:solidFill>
                <a:schemeClr val="bg1">
                  <a:lumMod val="65000"/>
                </a:schemeClr>
              </a:solidFill>
              <a:latin typeface="Poppins Light" pitchFamily="2" charset="77"/>
              <a:cs typeface="Poppins Light" pitchFamily="2" charset="77"/>
            </a:endParaRPr>
          </a:p>
        </p:txBody>
      </p:sp>
      <p:sp>
        <p:nvSpPr>
          <p:cNvPr id="5" name="Notched Right Arrow 4">
            <a:extLst>
              <a:ext uri="{FF2B5EF4-FFF2-40B4-BE49-F238E27FC236}">
                <a16:creationId xmlns="" xmlns:a16="http://schemas.microsoft.com/office/drawing/2014/main" id="{8F9544F1-E3A4-4D43-B440-B1703EA16DCC}"/>
              </a:ext>
            </a:extLst>
          </p:cNvPr>
          <p:cNvSpPr/>
          <p:nvPr/>
        </p:nvSpPr>
        <p:spPr>
          <a:xfrm>
            <a:off x="4221571" y="1431631"/>
            <a:ext cx="3748859" cy="1588603"/>
          </a:xfrm>
          <a:prstGeom prst="notched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 name="Notched Right Arrow 5">
            <a:extLst>
              <a:ext uri="{FF2B5EF4-FFF2-40B4-BE49-F238E27FC236}">
                <a16:creationId xmlns="" xmlns:a16="http://schemas.microsoft.com/office/drawing/2014/main" id="{DE532FB2-A7EA-E140-A895-FF0A3E862DF0}"/>
              </a:ext>
            </a:extLst>
          </p:cNvPr>
          <p:cNvSpPr/>
          <p:nvPr/>
        </p:nvSpPr>
        <p:spPr>
          <a:xfrm>
            <a:off x="7681141" y="1431631"/>
            <a:ext cx="3748859" cy="1588603"/>
          </a:xfrm>
          <a:prstGeom prst="notched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7" name="TextBox 6">
            <a:extLst>
              <a:ext uri="{FF2B5EF4-FFF2-40B4-BE49-F238E27FC236}">
                <a16:creationId xmlns="" xmlns:a16="http://schemas.microsoft.com/office/drawing/2014/main" id="{54359375-9E1F-BE47-BBC8-E103BC718985}"/>
              </a:ext>
            </a:extLst>
          </p:cNvPr>
          <p:cNvSpPr txBox="1"/>
          <p:nvPr/>
        </p:nvSpPr>
        <p:spPr>
          <a:xfrm>
            <a:off x="1502576" y="2056656"/>
            <a:ext cx="1978427" cy="338554"/>
          </a:xfrm>
          <a:prstGeom prst="rect">
            <a:avLst/>
          </a:prstGeom>
          <a:noFill/>
        </p:spPr>
        <p:txBody>
          <a:bodyPr wrap="non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Compact Disc (CD)</a:t>
            </a:r>
            <a:endParaRPr lang="en-US" sz="1600" b="1" dirty="0">
              <a:solidFill>
                <a:schemeClr val="bg1"/>
              </a:solidFill>
              <a:latin typeface="Poppins" pitchFamily="2" charset="77"/>
              <a:ea typeface="League Spartan" charset="0"/>
              <a:cs typeface="Poppins" pitchFamily="2" charset="77"/>
            </a:endParaRPr>
          </a:p>
        </p:txBody>
      </p:sp>
      <p:sp>
        <p:nvSpPr>
          <p:cNvPr id="8" name="TextBox 7">
            <a:extLst>
              <a:ext uri="{FF2B5EF4-FFF2-40B4-BE49-F238E27FC236}">
                <a16:creationId xmlns="" xmlns:a16="http://schemas.microsoft.com/office/drawing/2014/main" id="{ED83FB86-4274-3F43-AD29-7F4EE57C186B}"/>
              </a:ext>
            </a:extLst>
          </p:cNvPr>
          <p:cNvSpPr txBox="1"/>
          <p:nvPr/>
        </p:nvSpPr>
        <p:spPr>
          <a:xfrm>
            <a:off x="8820035" y="2056656"/>
            <a:ext cx="1478290" cy="338554"/>
          </a:xfrm>
          <a:prstGeom prst="rect">
            <a:avLst/>
          </a:prstGeom>
          <a:noFill/>
        </p:spPr>
        <p:txBody>
          <a:bodyPr wrap="non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Blu-Ray Discs</a:t>
            </a:r>
            <a:endParaRPr lang="en-US" sz="1600" b="1" dirty="0">
              <a:solidFill>
                <a:schemeClr val="bg1"/>
              </a:solidFill>
              <a:latin typeface="Poppins" pitchFamily="2" charset="77"/>
              <a:ea typeface="League Spartan" charset="0"/>
              <a:cs typeface="Poppins" pitchFamily="2" charset="77"/>
            </a:endParaRPr>
          </a:p>
        </p:txBody>
      </p:sp>
      <p:sp>
        <p:nvSpPr>
          <p:cNvPr id="9" name="TextBox 8">
            <a:extLst>
              <a:ext uri="{FF2B5EF4-FFF2-40B4-BE49-F238E27FC236}">
                <a16:creationId xmlns="" xmlns:a16="http://schemas.microsoft.com/office/drawing/2014/main" id="{9850AB08-9748-664A-B855-192E7D51C9D1}"/>
              </a:ext>
            </a:extLst>
          </p:cNvPr>
          <p:cNvSpPr txBox="1"/>
          <p:nvPr/>
        </p:nvSpPr>
        <p:spPr>
          <a:xfrm>
            <a:off x="5011413" y="2056656"/>
            <a:ext cx="2169184" cy="338554"/>
          </a:xfrm>
          <a:prstGeom prst="rect">
            <a:avLst/>
          </a:prstGeom>
          <a:noFill/>
        </p:spPr>
        <p:txBody>
          <a:bodyPr wrap="non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Digital Versatile Disc</a:t>
            </a:r>
            <a:endParaRPr lang="en-US" sz="1600" b="1" dirty="0">
              <a:solidFill>
                <a:schemeClr val="bg1"/>
              </a:solidFill>
              <a:latin typeface="Poppins" pitchFamily="2" charset="77"/>
              <a:ea typeface="League Spartan" charset="0"/>
              <a:cs typeface="Poppins" pitchFamily="2" charset="77"/>
            </a:endParaRPr>
          </a:p>
        </p:txBody>
      </p:sp>
      <p:sp>
        <p:nvSpPr>
          <p:cNvPr id="10" name="Rectangle 9">
            <a:extLst>
              <a:ext uri="{FF2B5EF4-FFF2-40B4-BE49-F238E27FC236}">
                <a16:creationId xmlns="" xmlns:a16="http://schemas.microsoft.com/office/drawing/2014/main" id="{B651E6BF-CCA6-6148-981A-A145A87F9E56}"/>
              </a:ext>
            </a:extLst>
          </p:cNvPr>
          <p:cNvSpPr/>
          <p:nvPr/>
        </p:nvSpPr>
        <p:spPr>
          <a:xfrm>
            <a:off x="762000" y="2695364"/>
            <a:ext cx="2880254" cy="741556"/>
          </a:xfrm>
          <a:prstGeom prst="rect">
            <a:avLst/>
          </a:prstGeom>
          <a:solidFill>
            <a:schemeClr val="accent1">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1" name="Rectangle 10">
            <a:extLst>
              <a:ext uri="{FF2B5EF4-FFF2-40B4-BE49-F238E27FC236}">
                <a16:creationId xmlns="" xmlns:a16="http://schemas.microsoft.com/office/drawing/2014/main" id="{9F02E2BA-3A55-7042-BF89-07CD49DCEFAB}"/>
              </a:ext>
            </a:extLst>
          </p:cNvPr>
          <p:cNvSpPr/>
          <p:nvPr/>
        </p:nvSpPr>
        <p:spPr>
          <a:xfrm>
            <a:off x="762000" y="3436920"/>
            <a:ext cx="2880254" cy="741556"/>
          </a:xfrm>
          <a:prstGeom prst="rect">
            <a:avLst/>
          </a:prstGeom>
          <a:solidFill>
            <a:schemeClr val="accent1">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2" name="Rectangle 11">
            <a:extLst>
              <a:ext uri="{FF2B5EF4-FFF2-40B4-BE49-F238E27FC236}">
                <a16:creationId xmlns="" xmlns:a16="http://schemas.microsoft.com/office/drawing/2014/main" id="{C240050A-674F-9143-80C5-F4D2BDF94265}"/>
              </a:ext>
            </a:extLst>
          </p:cNvPr>
          <p:cNvSpPr/>
          <p:nvPr/>
        </p:nvSpPr>
        <p:spPr>
          <a:xfrm>
            <a:off x="762000" y="4178476"/>
            <a:ext cx="2880254" cy="741556"/>
          </a:xfrm>
          <a:prstGeom prst="rect">
            <a:avLst/>
          </a:prstGeom>
          <a:solidFill>
            <a:schemeClr val="accent1">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5" name="Rectangle 14">
            <a:extLst>
              <a:ext uri="{FF2B5EF4-FFF2-40B4-BE49-F238E27FC236}">
                <a16:creationId xmlns="" xmlns:a16="http://schemas.microsoft.com/office/drawing/2014/main" id="{E22EF499-8FE7-BD46-862C-C27D53D5357C}"/>
              </a:ext>
            </a:extLst>
          </p:cNvPr>
          <p:cNvSpPr/>
          <p:nvPr/>
        </p:nvSpPr>
        <p:spPr>
          <a:xfrm>
            <a:off x="4221571" y="2695364"/>
            <a:ext cx="2880254" cy="741556"/>
          </a:xfrm>
          <a:prstGeom prst="rect">
            <a:avLst/>
          </a:prstGeom>
          <a:solidFill>
            <a:schemeClr val="accent2">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6" name="Rectangle 15">
            <a:extLst>
              <a:ext uri="{FF2B5EF4-FFF2-40B4-BE49-F238E27FC236}">
                <a16:creationId xmlns="" xmlns:a16="http://schemas.microsoft.com/office/drawing/2014/main" id="{D2CD28DF-4AAA-E94D-9E6F-77665E87A55A}"/>
              </a:ext>
            </a:extLst>
          </p:cNvPr>
          <p:cNvSpPr/>
          <p:nvPr/>
        </p:nvSpPr>
        <p:spPr>
          <a:xfrm>
            <a:off x="4221571" y="3436920"/>
            <a:ext cx="2880254" cy="741556"/>
          </a:xfrm>
          <a:prstGeom prst="rect">
            <a:avLst/>
          </a:prstGeom>
          <a:solidFill>
            <a:schemeClr val="accent2">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7" name="Rectangle 16">
            <a:extLst>
              <a:ext uri="{FF2B5EF4-FFF2-40B4-BE49-F238E27FC236}">
                <a16:creationId xmlns="" xmlns:a16="http://schemas.microsoft.com/office/drawing/2014/main" id="{5A4265BE-6331-B142-8970-642DE6D691D6}"/>
              </a:ext>
            </a:extLst>
          </p:cNvPr>
          <p:cNvSpPr/>
          <p:nvPr/>
        </p:nvSpPr>
        <p:spPr>
          <a:xfrm>
            <a:off x="4221571" y="4178476"/>
            <a:ext cx="2880254" cy="741556"/>
          </a:xfrm>
          <a:prstGeom prst="rect">
            <a:avLst/>
          </a:prstGeom>
          <a:solidFill>
            <a:schemeClr val="accent2">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0" name="Rectangle 19">
            <a:extLst>
              <a:ext uri="{FF2B5EF4-FFF2-40B4-BE49-F238E27FC236}">
                <a16:creationId xmlns="" xmlns:a16="http://schemas.microsoft.com/office/drawing/2014/main" id="{FB43D243-B0FD-A149-BEC5-F931003CC31D}"/>
              </a:ext>
            </a:extLst>
          </p:cNvPr>
          <p:cNvSpPr/>
          <p:nvPr/>
        </p:nvSpPr>
        <p:spPr>
          <a:xfrm>
            <a:off x="7681141" y="2695364"/>
            <a:ext cx="2880254" cy="741556"/>
          </a:xfrm>
          <a:prstGeom prst="rect">
            <a:avLst/>
          </a:prstGeom>
          <a:solidFill>
            <a:schemeClr val="accent3">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1" name="Rectangle 20">
            <a:extLst>
              <a:ext uri="{FF2B5EF4-FFF2-40B4-BE49-F238E27FC236}">
                <a16:creationId xmlns="" xmlns:a16="http://schemas.microsoft.com/office/drawing/2014/main" id="{F1819AA7-59A6-784F-B080-3A3E4C3ECB8A}"/>
              </a:ext>
            </a:extLst>
          </p:cNvPr>
          <p:cNvSpPr/>
          <p:nvPr/>
        </p:nvSpPr>
        <p:spPr>
          <a:xfrm>
            <a:off x="7681141" y="3436920"/>
            <a:ext cx="2880254" cy="741556"/>
          </a:xfrm>
          <a:prstGeom prst="rect">
            <a:avLst/>
          </a:prstGeom>
          <a:solidFill>
            <a:schemeClr val="accent3">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2" name="Rectangle 21">
            <a:extLst>
              <a:ext uri="{FF2B5EF4-FFF2-40B4-BE49-F238E27FC236}">
                <a16:creationId xmlns="" xmlns:a16="http://schemas.microsoft.com/office/drawing/2014/main" id="{F7D51C90-F604-864A-BA5B-AED7DFF0EB45}"/>
              </a:ext>
            </a:extLst>
          </p:cNvPr>
          <p:cNvSpPr/>
          <p:nvPr/>
        </p:nvSpPr>
        <p:spPr>
          <a:xfrm>
            <a:off x="7681141" y="4178476"/>
            <a:ext cx="2880254" cy="741556"/>
          </a:xfrm>
          <a:prstGeom prst="rect">
            <a:avLst/>
          </a:prstGeom>
          <a:solidFill>
            <a:schemeClr val="accent3">
              <a:lumMod val="20000"/>
              <a:lumOff val="8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 name="Subtitle 2">
            <a:extLst>
              <a:ext uri="{FF2B5EF4-FFF2-40B4-BE49-F238E27FC236}">
                <a16:creationId xmlns="" xmlns:a16="http://schemas.microsoft.com/office/drawing/2014/main" id="{95667D0E-A025-714E-AEAF-C42BEE96E965}"/>
              </a:ext>
            </a:extLst>
          </p:cNvPr>
          <p:cNvSpPr txBox="1">
            <a:spLocks/>
          </p:cNvSpPr>
          <p:nvPr/>
        </p:nvSpPr>
        <p:spPr>
          <a:xfrm>
            <a:off x="940176" y="2812227"/>
            <a:ext cx="2523903"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Were the first widely available optical disc for PCs</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26" name="Subtitle 2">
            <a:extLst>
              <a:ext uri="{FF2B5EF4-FFF2-40B4-BE49-F238E27FC236}">
                <a16:creationId xmlns="" xmlns:a16="http://schemas.microsoft.com/office/drawing/2014/main" id="{D184DDC8-F687-A946-ACB2-20D1C31A1DFB}"/>
              </a:ext>
            </a:extLst>
          </p:cNvPr>
          <p:cNvSpPr txBox="1">
            <a:spLocks/>
          </p:cNvSpPr>
          <p:nvPr/>
        </p:nvSpPr>
        <p:spPr>
          <a:xfrm>
            <a:off x="940176" y="3553782"/>
            <a:ext cx="2523903"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Lately it was replaced by DVD and Blue-Rays</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27" name="Subtitle 2">
            <a:extLst>
              <a:ext uri="{FF2B5EF4-FFF2-40B4-BE49-F238E27FC236}">
                <a16:creationId xmlns="" xmlns:a16="http://schemas.microsoft.com/office/drawing/2014/main" id="{D9E0BD76-663B-E74B-85FA-192CD02885D0}"/>
              </a:ext>
            </a:extLst>
          </p:cNvPr>
          <p:cNvSpPr txBox="1">
            <a:spLocks/>
          </p:cNvSpPr>
          <p:nvPr/>
        </p:nvSpPr>
        <p:spPr>
          <a:xfrm>
            <a:off x="940176" y="4295338"/>
            <a:ext cx="2523903"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Has a typical storage capacity of around 700mb </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0" name="Subtitle 2">
            <a:extLst>
              <a:ext uri="{FF2B5EF4-FFF2-40B4-BE49-F238E27FC236}">
                <a16:creationId xmlns="" xmlns:a16="http://schemas.microsoft.com/office/drawing/2014/main" id="{93969799-AA7D-2648-A955-B4C402F73EF2}"/>
              </a:ext>
            </a:extLst>
          </p:cNvPr>
          <p:cNvSpPr txBox="1">
            <a:spLocks/>
          </p:cNvSpPr>
          <p:nvPr/>
        </p:nvSpPr>
        <p:spPr>
          <a:xfrm>
            <a:off x="4399746" y="2812227"/>
            <a:ext cx="2523903"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DVD are the standard optical discs for PCs</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1" name="Subtitle 2">
            <a:extLst>
              <a:ext uri="{FF2B5EF4-FFF2-40B4-BE49-F238E27FC236}">
                <a16:creationId xmlns="" xmlns:a16="http://schemas.microsoft.com/office/drawing/2014/main" id="{EC6908FC-22E1-AF4D-8303-F789DC0EF294}"/>
              </a:ext>
            </a:extLst>
          </p:cNvPr>
          <p:cNvSpPr txBox="1">
            <a:spLocks/>
          </p:cNvSpPr>
          <p:nvPr/>
        </p:nvSpPr>
        <p:spPr>
          <a:xfrm>
            <a:off x="4399746" y="3677726"/>
            <a:ext cx="2523903" cy="259943"/>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Looks similar to CD</a:t>
            </a:r>
          </a:p>
        </p:txBody>
      </p:sp>
      <p:sp>
        <p:nvSpPr>
          <p:cNvPr id="32" name="Subtitle 2">
            <a:extLst>
              <a:ext uri="{FF2B5EF4-FFF2-40B4-BE49-F238E27FC236}">
                <a16:creationId xmlns="" xmlns:a16="http://schemas.microsoft.com/office/drawing/2014/main" id="{B79D0349-3D78-1546-AFCE-BB0B367E0A8F}"/>
              </a:ext>
            </a:extLst>
          </p:cNvPr>
          <p:cNvSpPr txBox="1">
            <a:spLocks/>
          </p:cNvSpPr>
          <p:nvPr/>
        </p:nvSpPr>
        <p:spPr>
          <a:xfrm>
            <a:off x="4399746" y="4295338"/>
            <a:ext cx="2523903"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Has a typical storage capacity of around 4.7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GB</a:t>
            </a:r>
          </a:p>
        </p:txBody>
      </p:sp>
      <p:sp>
        <p:nvSpPr>
          <p:cNvPr id="37" name="Subtitle 2">
            <a:extLst>
              <a:ext uri="{FF2B5EF4-FFF2-40B4-BE49-F238E27FC236}">
                <a16:creationId xmlns="" xmlns:a16="http://schemas.microsoft.com/office/drawing/2014/main" id="{44B6E213-6EEF-AF41-A060-DC394D51AA03}"/>
              </a:ext>
            </a:extLst>
          </p:cNvPr>
          <p:cNvSpPr txBox="1">
            <a:spLocks/>
          </p:cNvSpPr>
          <p:nvPr/>
        </p:nvSpPr>
        <p:spPr>
          <a:xfrm>
            <a:off x="7859317" y="2927643"/>
            <a:ext cx="2523903" cy="276999"/>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The newest form of optical discs.</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8" name="Subtitle 2">
            <a:extLst>
              <a:ext uri="{FF2B5EF4-FFF2-40B4-BE49-F238E27FC236}">
                <a16:creationId xmlns="" xmlns:a16="http://schemas.microsoft.com/office/drawing/2014/main" id="{C0E37F35-F234-6B4E-86B3-7BFF31CC2249}"/>
              </a:ext>
            </a:extLst>
          </p:cNvPr>
          <p:cNvSpPr txBox="1">
            <a:spLocks/>
          </p:cNvSpPr>
          <p:nvPr/>
        </p:nvSpPr>
        <p:spPr>
          <a:xfrm>
            <a:off x="7859317" y="3553782"/>
            <a:ext cx="2523903"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It was designed to store high definition videos.</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9" name="Subtitle 2">
            <a:extLst>
              <a:ext uri="{FF2B5EF4-FFF2-40B4-BE49-F238E27FC236}">
                <a16:creationId xmlns="" xmlns:a16="http://schemas.microsoft.com/office/drawing/2014/main" id="{4273AFB6-466A-0945-BA01-C06D49001091}"/>
              </a:ext>
            </a:extLst>
          </p:cNvPr>
          <p:cNvSpPr txBox="1">
            <a:spLocks/>
          </p:cNvSpPr>
          <p:nvPr/>
        </p:nvSpPr>
        <p:spPr>
          <a:xfrm>
            <a:off x="7859317" y="4295338"/>
            <a:ext cx="2523903"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Has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a typical storage capacity of around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50 GB</a:t>
            </a:r>
          </a:p>
        </p:txBody>
      </p:sp>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7482" y="5036894"/>
            <a:ext cx="1529290" cy="1529290"/>
          </a:xfrm>
          <a:prstGeom prst="rect">
            <a:avLst/>
          </a:prstGeom>
        </p:spPr>
      </p:pic>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052" y="5036894"/>
            <a:ext cx="1529290" cy="1529290"/>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6622" y="4920031"/>
            <a:ext cx="1828618" cy="1828618"/>
          </a:xfrm>
          <a:prstGeom prst="rect">
            <a:avLst/>
          </a:prstGeom>
        </p:spPr>
      </p:pic>
    </p:spTree>
    <p:extLst>
      <p:ext uri="{BB962C8B-B14F-4D97-AF65-F5344CB8AC3E}">
        <p14:creationId xmlns:p14="http://schemas.microsoft.com/office/powerpoint/2010/main" val="13957348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A575A1D7-4019-6B41-93FF-EFC46994A239}"/>
              </a:ext>
            </a:extLst>
          </p:cNvPr>
          <p:cNvSpPr txBox="1"/>
          <p:nvPr/>
        </p:nvSpPr>
        <p:spPr>
          <a:xfrm>
            <a:off x="4847935" y="306186"/>
            <a:ext cx="2496196"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Optical Discs</a:t>
            </a:r>
            <a:endParaRPr lang="en-US" sz="3000" b="1" dirty="0">
              <a:solidFill>
                <a:schemeClr val="tx2"/>
              </a:solidFill>
              <a:latin typeface="Poppins" pitchFamily="2" charset="77"/>
              <a:cs typeface="Poppins" pitchFamily="2" charset="77"/>
            </a:endParaRPr>
          </a:p>
        </p:txBody>
      </p:sp>
      <p:sp>
        <p:nvSpPr>
          <p:cNvPr id="3" name="TextBox 2">
            <a:extLst>
              <a:ext uri="{FF2B5EF4-FFF2-40B4-BE49-F238E27FC236}">
                <a16:creationId xmlns="" xmlns:a16="http://schemas.microsoft.com/office/drawing/2014/main" id="{F76BBAD2-B3BE-864E-8937-29D896FF61D4}"/>
              </a:ext>
            </a:extLst>
          </p:cNvPr>
          <p:cNvSpPr txBox="1"/>
          <p:nvPr/>
        </p:nvSpPr>
        <p:spPr>
          <a:xfrm>
            <a:off x="5413765" y="787593"/>
            <a:ext cx="1364477" cy="276999"/>
          </a:xfrm>
          <a:prstGeom prst="rect">
            <a:avLst/>
          </a:prstGeom>
          <a:noFill/>
        </p:spPr>
        <p:txBody>
          <a:bodyPr wrap="none" rtlCol="0">
            <a:spAutoFit/>
          </a:bodyPr>
          <a:lstStyle/>
          <a:p>
            <a:pPr algn="ctr"/>
            <a:r>
              <a:rPr lang="en-US" sz="1200" spc="150" dirty="0" smtClean="0">
                <a:solidFill>
                  <a:schemeClr val="bg1">
                    <a:lumMod val="65000"/>
                  </a:schemeClr>
                </a:solidFill>
                <a:latin typeface="Poppins Light" pitchFamily="2" charset="77"/>
                <a:cs typeface="Poppins Light" pitchFamily="2" charset="77"/>
              </a:rPr>
              <a:t>Basic Formats</a:t>
            </a:r>
            <a:endParaRPr lang="en-US" sz="1200" spc="150" dirty="0">
              <a:solidFill>
                <a:schemeClr val="bg1">
                  <a:lumMod val="65000"/>
                </a:schemeClr>
              </a:solidFill>
              <a:latin typeface="Poppins Light" pitchFamily="2" charset="77"/>
              <a:cs typeface="Poppins Light" pitchFamily="2" charset="77"/>
            </a:endParaRPr>
          </a:p>
        </p:txBody>
      </p:sp>
      <p:sp>
        <p:nvSpPr>
          <p:cNvPr id="10" name="Rectangle 9">
            <a:extLst>
              <a:ext uri="{FF2B5EF4-FFF2-40B4-BE49-F238E27FC236}">
                <a16:creationId xmlns="" xmlns:a16="http://schemas.microsoft.com/office/drawing/2014/main" id="{7E131C9B-2B21-C743-BB69-91B5DDB0F948}"/>
              </a:ext>
            </a:extLst>
          </p:cNvPr>
          <p:cNvSpPr/>
          <p:nvPr/>
        </p:nvSpPr>
        <p:spPr>
          <a:xfrm>
            <a:off x="1219668" y="1601729"/>
            <a:ext cx="2979832" cy="922405"/>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Oval 3">
            <a:extLst>
              <a:ext uri="{FF2B5EF4-FFF2-40B4-BE49-F238E27FC236}">
                <a16:creationId xmlns="" xmlns:a16="http://schemas.microsoft.com/office/drawing/2014/main" id="{13C5F88F-BAE7-4F4D-8D45-17B350D04DD2}"/>
              </a:ext>
            </a:extLst>
          </p:cNvPr>
          <p:cNvSpPr/>
          <p:nvPr/>
        </p:nvSpPr>
        <p:spPr>
          <a:xfrm>
            <a:off x="485385" y="1474604"/>
            <a:ext cx="1176655" cy="11766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TextBox 6">
            <a:extLst>
              <a:ext uri="{FF2B5EF4-FFF2-40B4-BE49-F238E27FC236}">
                <a16:creationId xmlns="" xmlns:a16="http://schemas.microsoft.com/office/drawing/2014/main" id="{5837DE52-AB28-764C-B7EE-0363DA0131EA}"/>
              </a:ext>
            </a:extLst>
          </p:cNvPr>
          <p:cNvSpPr txBox="1"/>
          <p:nvPr/>
        </p:nvSpPr>
        <p:spPr>
          <a:xfrm>
            <a:off x="815468" y="1670517"/>
            <a:ext cx="516488" cy="784830"/>
          </a:xfrm>
          <a:prstGeom prst="rect">
            <a:avLst/>
          </a:prstGeom>
          <a:noFill/>
        </p:spPr>
        <p:txBody>
          <a:bodyPr wrap="none" rtlCol="0" anchor="ctr">
            <a:spAutoFit/>
          </a:bodyPr>
          <a:lstStyle/>
          <a:p>
            <a:pPr algn="ctr"/>
            <a:r>
              <a:rPr lang="en-US" sz="4500" b="1" dirty="0">
                <a:solidFill>
                  <a:schemeClr val="bg1"/>
                </a:solidFill>
                <a:latin typeface="Poppins" pitchFamily="2" charset="77"/>
                <a:cs typeface="Poppins" pitchFamily="2" charset="77"/>
              </a:rPr>
              <a:t>1</a:t>
            </a:r>
          </a:p>
        </p:txBody>
      </p:sp>
      <p:sp>
        <p:nvSpPr>
          <p:cNvPr id="13" name="TextBox 12">
            <a:extLst>
              <a:ext uri="{FF2B5EF4-FFF2-40B4-BE49-F238E27FC236}">
                <a16:creationId xmlns="" xmlns:a16="http://schemas.microsoft.com/office/drawing/2014/main" id="{F72B5BF2-90F4-3D40-8299-9E99909EFB2C}"/>
              </a:ext>
            </a:extLst>
          </p:cNvPr>
          <p:cNvSpPr txBox="1"/>
          <p:nvPr/>
        </p:nvSpPr>
        <p:spPr>
          <a:xfrm>
            <a:off x="1825870" y="1893654"/>
            <a:ext cx="2209800" cy="338554"/>
          </a:xfrm>
          <a:prstGeom prst="rect">
            <a:avLst/>
          </a:prstGeom>
          <a:noFill/>
        </p:spPr>
        <p:txBody>
          <a:bodyPr wrap="squar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Read-Only</a:t>
            </a:r>
            <a:endParaRPr lang="en-US" sz="1600" b="1" dirty="0">
              <a:solidFill>
                <a:schemeClr val="bg1"/>
              </a:solidFill>
              <a:latin typeface="Poppins" pitchFamily="2" charset="77"/>
              <a:ea typeface="League Spartan" charset="0"/>
              <a:cs typeface="Poppins" pitchFamily="2" charset="77"/>
            </a:endParaRPr>
          </a:p>
        </p:txBody>
      </p:sp>
      <p:sp>
        <p:nvSpPr>
          <p:cNvPr id="16" name="Rounded Rectangle 15">
            <a:extLst>
              <a:ext uri="{FF2B5EF4-FFF2-40B4-BE49-F238E27FC236}">
                <a16:creationId xmlns="" xmlns:a16="http://schemas.microsoft.com/office/drawing/2014/main" id="{EDF9EDD9-0462-D94A-B663-23FF753DB9B4}"/>
              </a:ext>
            </a:extLst>
          </p:cNvPr>
          <p:cNvSpPr/>
          <p:nvPr/>
        </p:nvSpPr>
        <p:spPr>
          <a:xfrm>
            <a:off x="4469277" y="1341591"/>
            <a:ext cx="5582712" cy="144268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Rectangle 10">
            <a:extLst>
              <a:ext uri="{FF2B5EF4-FFF2-40B4-BE49-F238E27FC236}">
                <a16:creationId xmlns="" xmlns:a16="http://schemas.microsoft.com/office/drawing/2014/main" id="{5C9823D8-1C33-E748-86B4-BD8506E17970}"/>
              </a:ext>
            </a:extLst>
          </p:cNvPr>
          <p:cNvSpPr/>
          <p:nvPr/>
        </p:nvSpPr>
        <p:spPr>
          <a:xfrm>
            <a:off x="1219668" y="3388888"/>
            <a:ext cx="2979832" cy="922405"/>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Oval 4">
            <a:extLst>
              <a:ext uri="{FF2B5EF4-FFF2-40B4-BE49-F238E27FC236}">
                <a16:creationId xmlns="" xmlns:a16="http://schemas.microsoft.com/office/drawing/2014/main" id="{4EC070D2-D02F-BF47-8EFD-2BF87286C07D}"/>
              </a:ext>
            </a:extLst>
          </p:cNvPr>
          <p:cNvSpPr/>
          <p:nvPr/>
        </p:nvSpPr>
        <p:spPr>
          <a:xfrm>
            <a:off x="485385" y="3261763"/>
            <a:ext cx="1176655" cy="11766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TextBox 7">
            <a:extLst>
              <a:ext uri="{FF2B5EF4-FFF2-40B4-BE49-F238E27FC236}">
                <a16:creationId xmlns="" xmlns:a16="http://schemas.microsoft.com/office/drawing/2014/main" id="{D173223F-1DFA-994A-A810-202C181AFC15}"/>
              </a:ext>
            </a:extLst>
          </p:cNvPr>
          <p:cNvSpPr txBox="1"/>
          <p:nvPr/>
        </p:nvSpPr>
        <p:spPr>
          <a:xfrm>
            <a:off x="815468" y="3457676"/>
            <a:ext cx="516488" cy="784830"/>
          </a:xfrm>
          <a:prstGeom prst="rect">
            <a:avLst/>
          </a:prstGeom>
          <a:noFill/>
        </p:spPr>
        <p:txBody>
          <a:bodyPr wrap="none" rtlCol="0" anchor="ctr">
            <a:spAutoFit/>
          </a:bodyPr>
          <a:lstStyle/>
          <a:p>
            <a:pPr algn="ctr"/>
            <a:r>
              <a:rPr lang="en-US" sz="4500" b="1" dirty="0">
                <a:solidFill>
                  <a:schemeClr val="bg1"/>
                </a:solidFill>
                <a:latin typeface="Poppins" pitchFamily="2" charset="77"/>
                <a:cs typeface="Poppins" pitchFamily="2" charset="77"/>
              </a:rPr>
              <a:t>2</a:t>
            </a:r>
          </a:p>
        </p:txBody>
      </p:sp>
      <p:sp>
        <p:nvSpPr>
          <p:cNvPr id="14" name="TextBox 13">
            <a:extLst>
              <a:ext uri="{FF2B5EF4-FFF2-40B4-BE49-F238E27FC236}">
                <a16:creationId xmlns="" xmlns:a16="http://schemas.microsoft.com/office/drawing/2014/main" id="{064DB340-BACD-3A40-AF80-7C12B881A115}"/>
              </a:ext>
            </a:extLst>
          </p:cNvPr>
          <p:cNvSpPr txBox="1"/>
          <p:nvPr/>
        </p:nvSpPr>
        <p:spPr>
          <a:xfrm>
            <a:off x="1825870" y="3680813"/>
            <a:ext cx="2209800" cy="338554"/>
          </a:xfrm>
          <a:prstGeom prst="rect">
            <a:avLst/>
          </a:prstGeom>
          <a:noFill/>
        </p:spPr>
        <p:txBody>
          <a:bodyPr wrap="squar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Write-Once</a:t>
            </a:r>
            <a:endParaRPr lang="en-US" sz="1600" b="1" dirty="0">
              <a:solidFill>
                <a:schemeClr val="bg1"/>
              </a:solidFill>
              <a:latin typeface="Poppins" pitchFamily="2" charset="77"/>
              <a:ea typeface="League Spartan" charset="0"/>
              <a:cs typeface="Poppins" pitchFamily="2" charset="77"/>
            </a:endParaRPr>
          </a:p>
        </p:txBody>
      </p:sp>
      <p:sp>
        <p:nvSpPr>
          <p:cNvPr id="17" name="Rounded Rectangle 16">
            <a:extLst>
              <a:ext uri="{FF2B5EF4-FFF2-40B4-BE49-F238E27FC236}">
                <a16:creationId xmlns="" xmlns:a16="http://schemas.microsoft.com/office/drawing/2014/main" id="{9E400B06-3158-5842-98CD-1AD69609E9C3}"/>
              </a:ext>
            </a:extLst>
          </p:cNvPr>
          <p:cNvSpPr/>
          <p:nvPr/>
        </p:nvSpPr>
        <p:spPr>
          <a:xfrm>
            <a:off x="4469277" y="3128749"/>
            <a:ext cx="5582712" cy="144268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Rectangle 11">
            <a:extLst>
              <a:ext uri="{FF2B5EF4-FFF2-40B4-BE49-F238E27FC236}">
                <a16:creationId xmlns="" xmlns:a16="http://schemas.microsoft.com/office/drawing/2014/main" id="{45AC54F5-B653-7940-8AB8-30565E53DA1C}"/>
              </a:ext>
            </a:extLst>
          </p:cNvPr>
          <p:cNvSpPr/>
          <p:nvPr/>
        </p:nvSpPr>
        <p:spPr>
          <a:xfrm>
            <a:off x="1219668" y="5176047"/>
            <a:ext cx="2979832" cy="922405"/>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Oval 5">
            <a:extLst>
              <a:ext uri="{FF2B5EF4-FFF2-40B4-BE49-F238E27FC236}">
                <a16:creationId xmlns="" xmlns:a16="http://schemas.microsoft.com/office/drawing/2014/main" id="{D2DC0516-6AF8-874B-B69F-14F519D6B2CA}"/>
              </a:ext>
            </a:extLst>
          </p:cNvPr>
          <p:cNvSpPr/>
          <p:nvPr/>
        </p:nvSpPr>
        <p:spPr>
          <a:xfrm>
            <a:off x="485385" y="5048922"/>
            <a:ext cx="1176655" cy="117665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 name="TextBox 8">
            <a:extLst>
              <a:ext uri="{FF2B5EF4-FFF2-40B4-BE49-F238E27FC236}">
                <a16:creationId xmlns="" xmlns:a16="http://schemas.microsoft.com/office/drawing/2014/main" id="{D86B6D6E-EB8F-2F43-92C0-5FDB223211B8}"/>
              </a:ext>
            </a:extLst>
          </p:cNvPr>
          <p:cNvSpPr txBox="1"/>
          <p:nvPr/>
        </p:nvSpPr>
        <p:spPr>
          <a:xfrm>
            <a:off x="815468" y="5244835"/>
            <a:ext cx="516488" cy="784830"/>
          </a:xfrm>
          <a:prstGeom prst="rect">
            <a:avLst/>
          </a:prstGeom>
          <a:noFill/>
        </p:spPr>
        <p:txBody>
          <a:bodyPr wrap="none" rtlCol="0" anchor="ctr">
            <a:spAutoFit/>
          </a:bodyPr>
          <a:lstStyle/>
          <a:p>
            <a:pPr algn="ctr"/>
            <a:r>
              <a:rPr lang="en-US" sz="4500" b="1" dirty="0">
                <a:solidFill>
                  <a:schemeClr val="bg1"/>
                </a:solidFill>
                <a:latin typeface="Poppins" pitchFamily="2" charset="77"/>
                <a:cs typeface="Poppins" pitchFamily="2" charset="77"/>
              </a:rPr>
              <a:t>3</a:t>
            </a:r>
          </a:p>
        </p:txBody>
      </p:sp>
      <p:sp>
        <p:nvSpPr>
          <p:cNvPr id="15" name="TextBox 14">
            <a:extLst>
              <a:ext uri="{FF2B5EF4-FFF2-40B4-BE49-F238E27FC236}">
                <a16:creationId xmlns="" xmlns:a16="http://schemas.microsoft.com/office/drawing/2014/main" id="{066434B0-9B41-6847-BB7E-A0691E7246B0}"/>
              </a:ext>
            </a:extLst>
          </p:cNvPr>
          <p:cNvSpPr txBox="1"/>
          <p:nvPr/>
        </p:nvSpPr>
        <p:spPr>
          <a:xfrm>
            <a:off x="1825870" y="5467972"/>
            <a:ext cx="2209800" cy="338554"/>
          </a:xfrm>
          <a:prstGeom prst="rect">
            <a:avLst/>
          </a:prstGeom>
          <a:noFill/>
        </p:spPr>
        <p:txBody>
          <a:bodyPr wrap="square" rtlCol="0" anchor="ctr" anchorCtr="0">
            <a:spAutoFit/>
          </a:bodyPr>
          <a:lstStyle/>
          <a:p>
            <a:pPr algn="ctr"/>
            <a:r>
              <a:rPr lang="en-US" sz="1600" b="1" dirty="0" smtClean="0">
                <a:solidFill>
                  <a:schemeClr val="bg1"/>
                </a:solidFill>
                <a:latin typeface="Poppins" pitchFamily="2" charset="77"/>
                <a:ea typeface="League Spartan" charset="0"/>
                <a:cs typeface="Poppins" pitchFamily="2" charset="77"/>
              </a:rPr>
              <a:t>Rewriteable</a:t>
            </a:r>
            <a:endParaRPr lang="en-US" sz="1600" b="1" dirty="0">
              <a:solidFill>
                <a:schemeClr val="bg1"/>
              </a:solidFill>
              <a:latin typeface="Poppins" pitchFamily="2" charset="77"/>
              <a:ea typeface="League Spartan" charset="0"/>
              <a:cs typeface="Poppins" pitchFamily="2" charset="77"/>
            </a:endParaRPr>
          </a:p>
        </p:txBody>
      </p:sp>
      <p:sp>
        <p:nvSpPr>
          <p:cNvPr id="18" name="Rounded Rectangle 17">
            <a:extLst>
              <a:ext uri="{FF2B5EF4-FFF2-40B4-BE49-F238E27FC236}">
                <a16:creationId xmlns="" xmlns:a16="http://schemas.microsoft.com/office/drawing/2014/main" id="{CB752B34-64C3-FC46-BC6A-1912773FFBA8}"/>
              </a:ext>
            </a:extLst>
          </p:cNvPr>
          <p:cNvSpPr/>
          <p:nvPr/>
        </p:nvSpPr>
        <p:spPr>
          <a:xfrm>
            <a:off x="4469277" y="4915908"/>
            <a:ext cx="5582712" cy="144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3" name="Subtitle 2">
            <a:extLst>
              <a:ext uri="{FF2B5EF4-FFF2-40B4-BE49-F238E27FC236}">
                <a16:creationId xmlns="" xmlns:a16="http://schemas.microsoft.com/office/drawing/2014/main" id="{AB663C7A-0D7F-CE4E-AF1E-907B7E4602BC}"/>
              </a:ext>
            </a:extLst>
          </p:cNvPr>
          <p:cNvSpPr txBox="1">
            <a:spLocks/>
          </p:cNvSpPr>
          <p:nvPr/>
        </p:nvSpPr>
        <p:spPr>
          <a:xfrm>
            <a:off x="4911649" y="1583346"/>
            <a:ext cx="4697967" cy="959173"/>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400" dirty="0">
                <a:solidFill>
                  <a:schemeClr val="bg1"/>
                </a:solidFill>
                <a:latin typeface="Lato Light" panose="020F0502020204030203"/>
              </a:rPr>
              <a:t>Read-only (CD-ROM for read-only-memory) discs are discs that cannot be written on or erased by the user. Optical discs that you buy in a store, such as music CDs, DVD movies, and Blu-ray video games, are often read only.</a:t>
            </a:r>
          </a:p>
        </p:txBody>
      </p:sp>
      <p:sp>
        <p:nvSpPr>
          <p:cNvPr id="24" name="Subtitle 2">
            <a:extLst>
              <a:ext uri="{FF2B5EF4-FFF2-40B4-BE49-F238E27FC236}">
                <a16:creationId xmlns="" xmlns:a16="http://schemas.microsoft.com/office/drawing/2014/main" id="{9045A7F6-7531-B74E-AE4E-5549C4A5D9CD}"/>
              </a:ext>
            </a:extLst>
          </p:cNvPr>
          <p:cNvSpPr txBox="1">
            <a:spLocks/>
          </p:cNvSpPr>
          <p:nvPr/>
        </p:nvSpPr>
        <p:spPr>
          <a:xfrm>
            <a:off x="4911649" y="3188352"/>
            <a:ext cx="4697967" cy="1321580"/>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r>
              <a:rPr lang="en-US" sz="1400" dirty="0">
                <a:solidFill>
                  <a:schemeClr val="bg1"/>
                </a:solidFill>
                <a:latin typeface="Lato Light" panose="020F0502020204030203"/>
              </a:rPr>
              <a:t>Write-once (R for recordable) discs can be written on once. After that, the disc can be read many times but cannot be written on or erased. These discs are ideal for creating permanent archives, such as CD-R, often used for storing family photos, and DVD-R, often used to store home movies.</a:t>
            </a:r>
          </a:p>
        </p:txBody>
      </p:sp>
      <p:sp>
        <p:nvSpPr>
          <p:cNvPr id="25" name="Subtitle 2">
            <a:extLst>
              <a:ext uri="{FF2B5EF4-FFF2-40B4-BE49-F238E27FC236}">
                <a16:creationId xmlns="" xmlns:a16="http://schemas.microsoft.com/office/drawing/2014/main" id="{AE7A05A1-4F69-184A-844A-3E37AE9EAA50}"/>
              </a:ext>
            </a:extLst>
          </p:cNvPr>
          <p:cNvSpPr txBox="1">
            <a:spLocks/>
          </p:cNvSpPr>
          <p:nvPr/>
        </p:nvSpPr>
        <p:spPr>
          <a:xfrm>
            <a:off x="4911649" y="5234043"/>
            <a:ext cx="4697967" cy="804516"/>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r>
              <a:rPr lang="en-US" sz="1400" dirty="0">
                <a:solidFill>
                  <a:schemeClr val="bg1"/>
                </a:solidFill>
                <a:latin typeface="Lato Light" panose="020F0502020204030203"/>
              </a:rPr>
              <a:t>Rewriteable (RW for rewriteable) discs are similar to write-once discs except that the disc surface is not permanently altered when data is recorded.</a:t>
            </a:r>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1404" y="1170400"/>
            <a:ext cx="1508082" cy="1505132"/>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8540" y="3059191"/>
            <a:ext cx="1560946" cy="1579902"/>
          </a:xfrm>
          <a:prstGeom prst="rect">
            <a:avLst/>
          </a:prstGeom>
        </p:spPr>
      </p:pic>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08540" y="4839417"/>
            <a:ext cx="1757128" cy="1757128"/>
          </a:xfrm>
          <a:prstGeom prst="rect">
            <a:avLst/>
          </a:prstGeom>
        </p:spPr>
      </p:pic>
    </p:spTree>
    <p:extLst>
      <p:ext uri="{BB962C8B-B14F-4D97-AF65-F5344CB8AC3E}">
        <p14:creationId xmlns:p14="http://schemas.microsoft.com/office/powerpoint/2010/main" val="40300719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63921">
            <a:extLst>
              <a:ext uri="{FF2B5EF4-FFF2-40B4-BE49-F238E27FC236}">
                <a16:creationId xmlns="" xmlns:a16="http://schemas.microsoft.com/office/drawing/2014/main" id="{B5D176B9-D167-EE47-87F3-91686AA7A8DF}"/>
              </a:ext>
            </a:extLst>
          </p:cNvPr>
          <p:cNvSpPr/>
          <p:nvPr/>
        </p:nvSpPr>
        <p:spPr>
          <a:xfrm>
            <a:off x="820187" y="4331845"/>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820187" y="1590104"/>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820187" y="2960975"/>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2" name="Shape 63936">
            <a:extLst>
              <a:ext uri="{FF2B5EF4-FFF2-40B4-BE49-F238E27FC236}">
                <a16:creationId xmlns="" xmlns:a16="http://schemas.microsoft.com/office/drawing/2014/main" id="{86075B4C-87C8-4044-A05F-96E97F2B870D}"/>
              </a:ext>
            </a:extLst>
          </p:cNvPr>
          <p:cNvSpPr/>
          <p:nvPr/>
        </p:nvSpPr>
        <p:spPr>
          <a:xfrm>
            <a:off x="820187" y="5702717"/>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TextBox 22">
            <a:extLst>
              <a:ext uri="{FF2B5EF4-FFF2-40B4-BE49-F238E27FC236}">
                <a16:creationId xmlns="" xmlns:a16="http://schemas.microsoft.com/office/drawing/2014/main" id="{E3182B7B-8607-A149-BF4E-0A2E99C20F00}"/>
              </a:ext>
            </a:extLst>
          </p:cNvPr>
          <p:cNvSpPr txBox="1"/>
          <p:nvPr/>
        </p:nvSpPr>
        <p:spPr>
          <a:xfrm>
            <a:off x="1258477" y="1563399"/>
            <a:ext cx="4172937"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What are the benefits of SSD over HDD?</a:t>
            </a:r>
            <a:endParaRPr lang="en-US" sz="1600" b="1" dirty="0">
              <a:solidFill>
                <a:schemeClr val="tx2"/>
              </a:solidFill>
              <a:latin typeface="Poppins" pitchFamily="2" charset="77"/>
              <a:ea typeface="League Spartan" charset="0"/>
              <a:cs typeface="Poppins" pitchFamily="2" charset="77"/>
            </a:endParaRPr>
          </a:p>
        </p:txBody>
      </p:sp>
      <p:sp>
        <p:nvSpPr>
          <p:cNvPr id="25" name="TextBox 24">
            <a:extLst>
              <a:ext uri="{FF2B5EF4-FFF2-40B4-BE49-F238E27FC236}">
                <a16:creationId xmlns="" xmlns:a16="http://schemas.microsoft.com/office/drawing/2014/main" id="{BA59E306-EE9A-3645-A017-A0B26E91EECC}"/>
              </a:ext>
            </a:extLst>
          </p:cNvPr>
          <p:cNvSpPr txBox="1"/>
          <p:nvPr/>
        </p:nvSpPr>
        <p:spPr>
          <a:xfrm>
            <a:off x="1273463" y="2910719"/>
            <a:ext cx="381867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What are the 3 types of optical discs? </a:t>
            </a:r>
            <a:endParaRPr lang="en-US" sz="1600" b="1" dirty="0">
              <a:solidFill>
                <a:schemeClr val="tx2"/>
              </a:solidFill>
              <a:latin typeface="Poppins" pitchFamily="2" charset="77"/>
              <a:ea typeface="League Spartan" charset="0"/>
              <a:cs typeface="Poppins" pitchFamily="2" charset="77"/>
            </a:endParaRPr>
          </a:p>
        </p:txBody>
      </p:sp>
      <p:sp>
        <p:nvSpPr>
          <p:cNvPr id="27" name="TextBox 26">
            <a:extLst>
              <a:ext uri="{FF2B5EF4-FFF2-40B4-BE49-F238E27FC236}">
                <a16:creationId xmlns="" xmlns:a16="http://schemas.microsoft.com/office/drawing/2014/main" id="{7DAC1E70-0FE4-4644-B9F7-675EE5D89B26}"/>
              </a:ext>
            </a:extLst>
          </p:cNvPr>
          <p:cNvSpPr txBox="1"/>
          <p:nvPr/>
        </p:nvSpPr>
        <p:spPr>
          <a:xfrm>
            <a:off x="1273463" y="4278437"/>
            <a:ext cx="4019049"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What are the 3 formats of optical discs?</a:t>
            </a:r>
            <a:endParaRPr lang="en-US" sz="1600" b="1" dirty="0">
              <a:solidFill>
                <a:schemeClr val="tx2"/>
              </a:solidFill>
              <a:latin typeface="Poppins" pitchFamily="2" charset="77"/>
              <a:ea typeface="League Spartan" charset="0"/>
              <a:cs typeface="Poppins" pitchFamily="2" charset="77"/>
            </a:endParaRPr>
          </a:p>
        </p:txBody>
      </p:sp>
      <p:sp>
        <p:nvSpPr>
          <p:cNvPr id="29" name="TextBox 28">
            <a:extLst>
              <a:ext uri="{FF2B5EF4-FFF2-40B4-BE49-F238E27FC236}">
                <a16:creationId xmlns="" xmlns:a16="http://schemas.microsoft.com/office/drawing/2014/main" id="{62231A22-AA12-914F-89D4-21FDDF008920}"/>
              </a:ext>
            </a:extLst>
          </p:cNvPr>
          <p:cNvSpPr txBox="1"/>
          <p:nvPr/>
        </p:nvSpPr>
        <p:spPr>
          <a:xfrm>
            <a:off x="1273463" y="5646155"/>
            <a:ext cx="782778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If you had a time travel machine would you go to live in the past or the future?</a:t>
            </a:r>
            <a:endParaRPr lang="en-US" sz="1600" b="1" dirty="0">
              <a:solidFill>
                <a:schemeClr val="tx2"/>
              </a:solidFill>
              <a:latin typeface="Poppins" pitchFamily="2" charset="77"/>
              <a:ea typeface="League Spartan" charset="0"/>
              <a:cs typeface="Poppins" pitchFamily="2" charset="77"/>
            </a:endParaRP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5"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pic>
        <p:nvPicPr>
          <p:cNvPr id="35" name="Pictur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673305" y="20157"/>
            <a:ext cx="2518695" cy="2096026"/>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98926" cy="1047202"/>
          </a:xfrm>
          <a:prstGeom prst="rect">
            <a:avLst/>
          </a:prstGeom>
        </p:spPr>
      </p:pic>
    </p:spTree>
    <p:extLst>
      <p:ext uri="{BB962C8B-B14F-4D97-AF65-F5344CB8AC3E}">
        <p14:creationId xmlns:p14="http://schemas.microsoft.com/office/powerpoint/2010/main" val="38490883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3"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993959" y="12845"/>
            <a:ext cx="2216635" cy="2568220"/>
          </a:xfrm>
          <a:prstGeom prst="rect">
            <a:avLst/>
          </a:prstGeom>
        </p:spPr>
      </p:pic>
      <p:sp>
        <p:nvSpPr>
          <p:cNvPr id="25" name="Shape 63921">
            <a:extLst>
              <a:ext uri="{FF2B5EF4-FFF2-40B4-BE49-F238E27FC236}">
                <a16:creationId xmlns="" xmlns:a16="http://schemas.microsoft.com/office/drawing/2014/main" id="{B5D176B9-D167-EE47-87F3-91686AA7A8DF}"/>
              </a:ext>
            </a:extLst>
          </p:cNvPr>
          <p:cNvSpPr/>
          <p:nvPr/>
        </p:nvSpPr>
        <p:spPr>
          <a:xfrm>
            <a:off x="758691" y="4431037"/>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6" name="Shape 63926">
            <a:extLst>
              <a:ext uri="{FF2B5EF4-FFF2-40B4-BE49-F238E27FC236}">
                <a16:creationId xmlns="" xmlns:a16="http://schemas.microsoft.com/office/drawing/2014/main" id="{EF054A83-4E64-DE4F-A6A5-1BC07B9EDB89}"/>
              </a:ext>
            </a:extLst>
          </p:cNvPr>
          <p:cNvSpPr/>
          <p:nvPr/>
        </p:nvSpPr>
        <p:spPr>
          <a:xfrm>
            <a:off x="773677" y="949980"/>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7" name="Shape 63931">
            <a:extLst>
              <a:ext uri="{FF2B5EF4-FFF2-40B4-BE49-F238E27FC236}">
                <a16:creationId xmlns="" xmlns:a16="http://schemas.microsoft.com/office/drawing/2014/main" id="{A3F13BDA-BFAF-DD49-BEBA-3CE59A6B505A}"/>
              </a:ext>
            </a:extLst>
          </p:cNvPr>
          <p:cNvSpPr/>
          <p:nvPr/>
        </p:nvSpPr>
        <p:spPr>
          <a:xfrm>
            <a:off x="758691" y="3156419"/>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8" name="TextBox 27">
            <a:extLst>
              <a:ext uri="{FF2B5EF4-FFF2-40B4-BE49-F238E27FC236}">
                <a16:creationId xmlns="" xmlns:a16="http://schemas.microsoft.com/office/drawing/2014/main" id="{E3182B7B-8607-A149-BF4E-0A2E99C20F00}"/>
              </a:ext>
            </a:extLst>
          </p:cNvPr>
          <p:cNvSpPr txBox="1"/>
          <p:nvPr/>
        </p:nvSpPr>
        <p:spPr>
          <a:xfrm>
            <a:off x="1211967" y="923275"/>
            <a:ext cx="4054315"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What are the benefits of SSD over HDD?</a:t>
            </a:r>
            <a:endParaRPr lang="en-US" sz="1600" b="1" dirty="0">
              <a:solidFill>
                <a:schemeClr val="tx2"/>
              </a:solidFill>
              <a:latin typeface="Poppins" pitchFamily="2" charset="77"/>
              <a:ea typeface="League Spartan" charset="0"/>
              <a:cs typeface="Poppins" pitchFamily="2" charset="77"/>
            </a:endParaRPr>
          </a:p>
        </p:txBody>
      </p:sp>
      <p:sp>
        <p:nvSpPr>
          <p:cNvPr id="29" name="TextBox 28">
            <a:extLst>
              <a:ext uri="{FF2B5EF4-FFF2-40B4-BE49-F238E27FC236}">
                <a16:creationId xmlns="" xmlns:a16="http://schemas.microsoft.com/office/drawing/2014/main" id="{BA59E306-EE9A-3645-A017-A0B26E91EECC}"/>
              </a:ext>
            </a:extLst>
          </p:cNvPr>
          <p:cNvSpPr txBox="1"/>
          <p:nvPr/>
        </p:nvSpPr>
        <p:spPr>
          <a:xfrm>
            <a:off x="1211967" y="3106163"/>
            <a:ext cx="381867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What are the 3 types of optical discs? </a:t>
            </a:r>
            <a:endParaRPr lang="en-US" sz="1600" b="1" dirty="0">
              <a:solidFill>
                <a:schemeClr val="tx2"/>
              </a:solidFill>
              <a:latin typeface="Poppins" pitchFamily="2" charset="77"/>
              <a:ea typeface="League Spartan" charset="0"/>
              <a:cs typeface="Poppins" pitchFamily="2" charset="77"/>
            </a:endParaRPr>
          </a:p>
        </p:txBody>
      </p:sp>
      <p:sp>
        <p:nvSpPr>
          <p:cNvPr id="30" name="TextBox 29">
            <a:extLst>
              <a:ext uri="{FF2B5EF4-FFF2-40B4-BE49-F238E27FC236}">
                <a16:creationId xmlns="" xmlns:a16="http://schemas.microsoft.com/office/drawing/2014/main" id="{7DAC1E70-0FE4-4644-B9F7-675EE5D89B26}"/>
              </a:ext>
            </a:extLst>
          </p:cNvPr>
          <p:cNvSpPr txBox="1"/>
          <p:nvPr/>
        </p:nvSpPr>
        <p:spPr>
          <a:xfrm>
            <a:off x="1211967" y="4377629"/>
            <a:ext cx="4019049"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What are the 3 formats of optical discs?</a:t>
            </a:r>
            <a:endParaRPr lang="en-US" sz="1600" b="1" dirty="0">
              <a:solidFill>
                <a:schemeClr val="tx2"/>
              </a:solidFill>
              <a:latin typeface="Poppins" pitchFamily="2" charset="77"/>
              <a:ea typeface="League Spartan" charset="0"/>
              <a:cs typeface="Poppins" pitchFamily="2" charset="77"/>
            </a:endParaRPr>
          </a:p>
        </p:txBody>
      </p:sp>
      <p:sp>
        <p:nvSpPr>
          <p:cNvPr id="3" name="TextBox 2"/>
          <p:cNvSpPr txBox="1"/>
          <p:nvPr/>
        </p:nvSpPr>
        <p:spPr>
          <a:xfrm>
            <a:off x="779374" y="1452786"/>
            <a:ext cx="6210065" cy="1200329"/>
          </a:xfrm>
          <a:prstGeom prst="rect">
            <a:avLst/>
          </a:prstGeom>
          <a:noFill/>
        </p:spPr>
        <p:txBody>
          <a:bodyPr wrap="square" rtlCol="0">
            <a:spAutoFit/>
          </a:bodyPr>
          <a:lstStyle/>
          <a:p>
            <a:r>
              <a:rPr lang="en-US" dirty="0" smtClean="0"/>
              <a:t>Since SSD is quitter than HDD you can play online games at night without waking up your dad, since SSD is faster you can close the laptop faster incase your dad woke up, and because SSD is more expensive you can’t get it.</a:t>
            </a:r>
            <a:endParaRPr lang="en-US" dirty="0"/>
          </a:p>
        </p:txBody>
      </p:sp>
      <p:sp>
        <p:nvSpPr>
          <p:cNvPr id="4" name="TextBox 3"/>
          <p:cNvSpPr txBox="1"/>
          <p:nvPr/>
        </p:nvSpPr>
        <p:spPr>
          <a:xfrm>
            <a:off x="897501" y="3566968"/>
            <a:ext cx="1838580" cy="369332"/>
          </a:xfrm>
          <a:prstGeom prst="rect">
            <a:avLst/>
          </a:prstGeom>
          <a:noFill/>
        </p:spPr>
        <p:txBody>
          <a:bodyPr wrap="none" rtlCol="0">
            <a:spAutoFit/>
          </a:bodyPr>
          <a:lstStyle/>
          <a:p>
            <a:r>
              <a:rPr lang="en-US" dirty="0" smtClean="0"/>
              <a:t>CD, DVD , Blu-Ray</a:t>
            </a:r>
            <a:endParaRPr lang="en-US" dirty="0"/>
          </a:p>
        </p:txBody>
      </p:sp>
      <p:sp>
        <p:nvSpPr>
          <p:cNvPr id="5" name="TextBox 4"/>
          <p:cNvSpPr txBox="1"/>
          <p:nvPr/>
        </p:nvSpPr>
        <p:spPr>
          <a:xfrm>
            <a:off x="954471" y="5026254"/>
            <a:ext cx="3563220" cy="369332"/>
          </a:xfrm>
          <a:prstGeom prst="rect">
            <a:avLst/>
          </a:prstGeom>
          <a:noFill/>
        </p:spPr>
        <p:txBody>
          <a:bodyPr wrap="none" rtlCol="0">
            <a:spAutoFit/>
          </a:bodyPr>
          <a:lstStyle/>
          <a:p>
            <a:r>
              <a:rPr lang="en-US" dirty="0" smtClean="0"/>
              <a:t>Read-Only, Write-Once, Rewriteable</a:t>
            </a:r>
            <a:endParaRPr lang="en-US" dirty="0"/>
          </a:p>
        </p:txBody>
      </p:sp>
      <p:sp>
        <p:nvSpPr>
          <p:cNvPr id="34" name="Shape 63936">
            <a:extLst>
              <a:ext uri="{FF2B5EF4-FFF2-40B4-BE49-F238E27FC236}">
                <a16:creationId xmlns="" xmlns:a16="http://schemas.microsoft.com/office/drawing/2014/main" id="{86075B4C-87C8-4044-A05F-96E97F2B870D}"/>
              </a:ext>
            </a:extLst>
          </p:cNvPr>
          <p:cNvSpPr/>
          <p:nvPr/>
        </p:nvSpPr>
        <p:spPr>
          <a:xfrm>
            <a:off x="773677" y="5705657"/>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47" name="TextBox 46">
            <a:extLst>
              <a:ext uri="{FF2B5EF4-FFF2-40B4-BE49-F238E27FC236}">
                <a16:creationId xmlns="" xmlns:a16="http://schemas.microsoft.com/office/drawing/2014/main" id="{62231A22-AA12-914F-89D4-21FDDF008920}"/>
              </a:ext>
            </a:extLst>
          </p:cNvPr>
          <p:cNvSpPr txBox="1"/>
          <p:nvPr/>
        </p:nvSpPr>
        <p:spPr>
          <a:xfrm>
            <a:off x="1226953" y="5649095"/>
            <a:ext cx="782778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If you had a time travel machine would you go to live in the past or the future?</a:t>
            </a:r>
            <a:endParaRPr lang="en-US" sz="1600" b="1" dirty="0">
              <a:solidFill>
                <a:schemeClr val="tx2"/>
              </a:solidFill>
              <a:latin typeface="Poppins" pitchFamily="2" charset="77"/>
              <a:ea typeface="League Spartan" charset="0"/>
              <a:cs typeface="Poppins" pitchFamily="2" charset="77"/>
            </a:endParaRPr>
          </a:p>
        </p:txBody>
      </p:sp>
      <p:sp>
        <p:nvSpPr>
          <p:cNvPr id="6" name="TextBox 5"/>
          <p:cNvSpPr txBox="1"/>
          <p:nvPr/>
        </p:nvSpPr>
        <p:spPr>
          <a:xfrm>
            <a:off x="1043836" y="6105584"/>
            <a:ext cx="627095" cy="369332"/>
          </a:xfrm>
          <a:prstGeom prst="rect">
            <a:avLst/>
          </a:prstGeom>
          <a:noFill/>
        </p:spPr>
        <p:txBody>
          <a:bodyPr wrap="none" rtlCol="0">
            <a:spAutoFit/>
          </a:bodyPr>
          <a:lstStyle/>
          <a:p>
            <a:r>
              <a:rPr lang="en-US" dirty="0" smtClean="0"/>
              <a:t>both</a:t>
            </a:r>
            <a:endParaRPr lang="en-US" dirty="0"/>
          </a:p>
        </p:txBody>
      </p:sp>
    </p:spTree>
    <p:extLst>
      <p:ext uri="{BB962C8B-B14F-4D97-AF65-F5344CB8AC3E}">
        <p14:creationId xmlns:p14="http://schemas.microsoft.com/office/powerpoint/2010/main" val="1838047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1E4D105-48F0-AF49-B36F-CE660DA77544}"/>
              </a:ext>
            </a:extLst>
          </p:cNvPr>
          <p:cNvSpPr txBox="1"/>
          <p:nvPr/>
        </p:nvSpPr>
        <p:spPr>
          <a:xfrm>
            <a:off x="4718085" y="306186"/>
            <a:ext cx="275588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Cloud Storage</a:t>
            </a:r>
            <a:endParaRPr lang="en-US" sz="3000" b="1" dirty="0">
              <a:solidFill>
                <a:schemeClr val="tx2"/>
              </a:solidFill>
              <a:latin typeface="Poppins" pitchFamily="2" charset="77"/>
              <a:cs typeface="Poppins" pitchFamily="2" charset="77"/>
            </a:endParaRPr>
          </a:p>
        </p:txBody>
      </p:sp>
      <p:sp>
        <p:nvSpPr>
          <p:cNvPr id="250" name="TextBox 249">
            <a:extLst>
              <a:ext uri="{FF2B5EF4-FFF2-40B4-BE49-F238E27FC236}">
                <a16:creationId xmlns="" xmlns:a16="http://schemas.microsoft.com/office/drawing/2014/main" id="{A5C98514-6733-EB46-A423-DEFD4C49EC58}"/>
              </a:ext>
            </a:extLst>
          </p:cNvPr>
          <p:cNvSpPr txBox="1"/>
          <p:nvPr/>
        </p:nvSpPr>
        <p:spPr>
          <a:xfrm>
            <a:off x="2638779" y="2038128"/>
            <a:ext cx="1552028"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Cloud Storage</a:t>
            </a:r>
            <a:endParaRPr lang="en-US" sz="1600" b="1" dirty="0">
              <a:solidFill>
                <a:schemeClr val="tx2"/>
              </a:solidFill>
              <a:latin typeface="Poppins" pitchFamily="2" charset="77"/>
              <a:ea typeface="League Spartan" charset="0"/>
              <a:cs typeface="Poppins" pitchFamily="2" charset="77"/>
            </a:endParaRPr>
          </a:p>
        </p:txBody>
      </p:sp>
      <p:sp>
        <p:nvSpPr>
          <p:cNvPr id="251" name="Subtitle 2">
            <a:extLst>
              <a:ext uri="{FF2B5EF4-FFF2-40B4-BE49-F238E27FC236}">
                <a16:creationId xmlns="" xmlns:a16="http://schemas.microsoft.com/office/drawing/2014/main" id="{0FC1F4B0-BC70-8A43-9EA8-995931F4D508}"/>
              </a:ext>
            </a:extLst>
          </p:cNvPr>
          <p:cNvSpPr txBox="1">
            <a:spLocks/>
          </p:cNvSpPr>
          <p:nvPr/>
        </p:nvSpPr>
        <p:spPr>
          <a:xfrm>
            <a:off x="2638779" y="2427044"/>
            <a:ext cx="3697066"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One of those Services is cloud storage where you store your data online.</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252" name="Oval 251">
            <a:extLst>
              <a:ext uri="{FF2B5EF4-FFF2-40B4-BE49-F238E27FC236}">
                <a16:creationId xmlns="" xmlns:a16="http://schemas.microsoft.com/office/drawing/2014/main" id="{D8A1D06E-59B7-C142-8DC0-C48ACA47E60A}"/>
              </a:ext>
            </a:extLst>
          </p:cNvPr>
          <p:cNvSpPr>
            <a:spLocks noChangeAspect="1"/>
          </p:cNvSpPr>
          <p:nvPr/>
        </p:nvSpPr>
        <p:spPr>
          <a:xfrm>
            <a:off x="1605892" y="2108135"/>
            <a:ext cx="786384" cy="786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3" name="TextBox 252">
            <a:extLst>
              <a:ext uri="{FF2B5EF4-FFF2-40B4-BE49-F238E27FC236}">
                <a16:creationId xmlns="" xmlns:a16="http://schemas.microsoft.com/office/drawing/2014/main" id="{9CA2E21D-6E36-5347-8429-EE5918EA88A4}"/>
              </a:ext>
            </a:extLst>
          </p:cNvPr>
          <p:cNvSpPr txBox="1"/>
          <p:nvPr/>
        </p:nvSpPr>
        <p:spPr>
          <a:xfrm>
            <a:off x="1916731" y="4550743"/>
            <a:ext cx="3062057"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Cloud Storage Disadvantages</a:t>
            </a:r>
            <a:endParaRPr lang="en-US" sz="1600" b="1" dirty="0">
              <a:solidFill>
                <a:schemeClr val="tx2"/>
              </a:solidFill>
              <a:latin typeface="Poppins" pitchFamily="2" charset="77"/>
              <a:ea typeface="League Spartan" charset="0"/>
              <a:cs typeface="Poppins" pitchFamily="2" charset="77"/>
            </a:endParaRPr>
          </a:p>
        </p:txBody>
      </p:sp>
      <p:sp>
        <p:nvSpPr>
          <p:cNvPr id="254" name="Subtitle 2">
            <a:extLst>
              <a:ext uri="{FF2B5EF4-FFF2-40B4-BE49-F238E27FC236}">
                <a16:creationId xmlns="" xmlns:a16="http://schemas.microsoft.com/office/drawing/2014/main" id="{02AA260E-74DE-5642-B3DB-ACFE743D851A}"/>
              </a:ext>
            </a:extLst>
          </p:cNvPr>
          <p:cNvSpPr txBox="1">
            <a:spLocks/>
          </p:cNvSpPr>
          <p:nvPr/>
        </p:nvSpPr>
        <p:spPr>
          <a:xfrm>
            <a:off x="1916731" y="4939659"/>
            <a:ext cx="3697066" cy="1414105"/>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Access speed might be an issue when storing data online since the speed depends on your internet connection which in most cases isn’t quick. Some also might argue that the data uploaded online isn’t being secured in good way, although most big companies have security protocols.</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255" name="Oval 254">
            <a:extLst>
              <a:ext uri="{FF2B5EF4-FFF2-40B4-BE49-F238E27FC236}">
                <a16:creationId xmlns="" xmlns:a16="http://schemas.microsoft.com/office/drawing/2014/main" id="{C2FADE0C-6ECC-F34B-959A-BE74F1B548AD}"/>
              </a:ext>
            </a:extLst>
          </p:cNvPr>
          <p:cNvSpPr>
            <a:spLocks noChangeAspect="1"/>
          </p:cNvSpPr>
          <p:nvPr/>
        </p:nvSpPr>
        <p:spPr>
          <a:xfrm>
            <a:off x="1010728" y="4315241"/>
            <a:ext cx="786384" cy="7863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6" name="TextBox 255">
            <a:extLst>
              <a:ext uri="{FF2B5EF4-FFF2-40B4-BE49-F238E27FC236}">
                <a16:creationId xmlns="" xmlns:a16="http://schemas.microsoft.com/office/drawing/2014/main" id="{1F34BFB0-820C-3240-BB74-53D0D9F0D7DF}"/>
              </a:ext>
            </a:extLst>
          </p:cNvPr>
          <p:cNvSpPr txBox="1"/>
          <p:nvPr/>
        </p:nvSpPr>
        <p:spPr>
          <a:xfrm>
            <a:off x="3009673" y="860184"/>
            <a:ext cx="1576072"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Cloud Services</a:t>
            </a:r>
            <a:endParaRPr lang="en-US" sz="1600" b="1" dirty="0">
              <a:solidFill>
                <a:schemeClr val="tx2"/>
              </a:solidFill>
              <a:latin typeface="Poppins" pitchFamily="2" charset="77"/>
              <a:ea typeface="League Spartan" charset="0"/>
              <a:cs typeface="Poppins" pitchFamily="2" charset="77"/>
            </a:endParaRPr>
          </a:p>
        </p:txBody>
      </p:sp>
      <p:sp>
        <p:nvSpPr>
          <p:cNvPr id="257" name="Subtitle 2">
            <a:extLst>
              <a:ext uri="{FF2B5EF4-FFF2-40B4-BE49-F238E27FC236}">
                <a16:creationId xmlns="" xmlns:a16="http://schemas.microsoft.com/office/drawing/2014/main" id="{6069A28F-1AFA-2945-9F80-02E6491527C9}"/>
              </a:ext>
            </a:extLst>
          </p:cNvPr>
          <p:cNvSpPr txBox="1">
            <a:spLocks/>
          </p:cNvSpPr>
          <p:nvPr/>
        </p:nvSpPr>
        <p:spPr>
          <a:xfrm>
            <a:off x="3009674" y="1249101"/>
            <a:ext cx="3697066" cy="7386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Internet acts as a cloud for companies where as customer access applications without installing them, and use the applications as a service and not a product.</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258" name="Oval 257">
            <a:extLst>
              <a:ext uri="{FF2B5EF4-FFF2-40B4-BE49-F238E27FC236}">
                <a16:creationId xmlns="" xmlns:a16="http://schemas.microsoft.com/office/drawing/2014/main" id="{BA6E88D1-8582-ED48-A1D4-ACA3BAD23650}"/>
              </a:ext>
            </a:extLst>
          </p:cNvPr>
          <p:cNvSpPr>
            <a:spLocks noChangeAspect="1"/>
          </p:cNvSpPr>
          <p:nvPr/>
        </p:nvSpPr>
        <p:spPr>
          <a:xfrm>
            <a:off x="1976787" y="919040"/>
            <a:ext cx="786384" cy="786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9" name="TextBox 258">
            <a:extLst>
              <a:ext uri="{FF2B5EF4-FFF2-40B4-BE49-F238E27FC236}">
                <a16:creationId xmlns="" xmlns:a16="http://schemas.microsoft.com/office/drawing/2014/main" id="{F639D5D5-B2D9-C14B-ADB4-E77A5F8BD1E8}"/>
              </a:ext>
            </a:extLst>
          </p:cNvPr>
          <p:cNvSpPr txBox="1"/>
          <p:nvPr/>
        </p:nvSpPr>
        <p:spPr>
          <a:xfrm>
            <a:off x="2326193" y="3138247"/>
            <a:ext cx="2390398"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Cloud Storage Benefits</a:t>
            </a:r>
            <a:endParaRPr lang="en-US" sz="1600" b="1" dirty="0">
              <a:solidFill>
                <a:schemeClr val="tx2"/>
              </a:solidFill>
              <a:latin typeface="Poppins" pitchFamily="2" charset="77"/>
              <a:ea typeface="League Spartan" charset="0"/>
              <a:cs typeface="Poppins" pitchFamily="2" charset="77"/>
            </a:endParaRPr>
          </a:p>
        </p:txBody>
      </p:sp>
      <p:sp>
        <p:nvSpPr>
          <p:cNvPr id="260" name="Subtitle 2">
            <a:extLst>
              <a:ext uri="{FF2B5EF4-FFF2-40B4-BE49-F238E27FC236}">
                <a16:creationId xmlns="" xmlns:a16="http://schemas.microsoft.com/office/drawing/2014/main" id="{55AD612F-19CA-B040-BA24-4F67612C67F8}"/>
              </a:ext>
            </a:extLst>
          </p:cNvPr>
          <p:cNvSpPr txBox="1">
            <a:spLocks/>
          </p:cNvSpPr>
          <p:nvPr/>
        </p:nvSpPr>
        <p:spPr>
          <a:xfrm>
            <a:off x="2326193" y="3527164"/>
            <a:ext cx="3697066" cy="96949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With cloud storage you don’t have to worry about taking backups or doing maintenance or hardware upgrading, also file sharing is super easy as anyone with internet connected device can access the data</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261" name="Oval 260">
            <a:extLst>
              <a:ext uri="{FF2B5EF4-FFF2-40B4-BE49-F238E27FC236}">
                <a16:creationId xmlns="" xmlns:a16="http://schemas.microsoft.com/office/drawing/2014/main" id="{D47EF62D-AA46-1149-BC89-7B707FC7954E}"/>
              </a:ext>
            </a:extLst>
          </p:cNvPr>
          <p:cNvSpPr>
            <a:spLocks noChangeAspect="1"/>
          </p:cNvSpPr>
          <p:nvPr/>
        </p:nvSpPr>
        <p:spPr>
          <a:xfrm>
            <a:off x="1293306" y="3192416"/>
            <a:ext cx="786384" cy="7863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63" name="Freeform 631">
            <a:extLst>
              <a:ext uri="{FF2B5EF4-FFF2-40B4-BE49-F238E27FC236}">
                <a16:creationId xmlns="" xmlns:a16="http://schemas.microsoft.com/office/drawing/2014/main" id="{979702DC-63AF-8C4C-BA74-D5AD993ACE00}"/>
              </a:ext>
            </a:extLst>
          </p:cNvPr>
          <p:cNvSpPr>
            <a:spLocks noChangeAspect="1"/>
          </p:cNvSpPr>
          <p:nvPr/>
        </p:nvSpPr>
        <p:spPr bwMode="auto">
          <a:xfrm>
            <a:off x="1131639" y="4522787"/>
            <a:ext cx="493588" cy="423546"/>
          </a:xfrm>
          <a:custGeom>
            <a:avLst/>
            <a:gdLst>
              <a:gd name="T0" fmla="*/ 502583 w 212659"/>
              <a:gd name="T1" fmla="*/ 401651 h 182199"/>
              <a:gd name="T2" fmla="*/ 471075 w 212659"/>
              <a:gd name="T3" fmla="*/ 570713 h 182199"/>
              <a:gd name="T4" fmla="*/ 439567 w 212659"/>
              <a:gd name="T5" fmla="*/ 401651 h 182199"/>
              <a:gd name="T6" fmla="*/ 337348 w 212659"/>
              <a:gd name="T7" fmla="*/ 331399 h 182199"/>
              <a:gd name="T8" fmla="*/ 411627 w 212659"/>
              <a:gd name="T9" fmla="*/ 580501 h 182199"/>
              <a:gd name="T10" fmla="*/ 346933 w 212659"/>
              <a:gd name="T11" fmla="*/ 580501 h 182199"/>
              <a:gd name="T12" fmla="*/ 337348 w 212659"/>
              <a:gd name="T13" fmla="*/ 397338 h 182199"/>
              <a:gd name="T14" fmla="*/ 326566 w 212659"/>
              <a:gd name="T15" fmla="*/ 459611 h 182199"/>
              <a:gd name="T16" fmla="*/ 263068 w 212659"/>
              <a:gd name="T17" fmla="*/ 459611 h 182199"/>
              <a:gd name="T18" fmla="*/ 337348 w 212659"/>
              <a:gd name="T19" fmla="*/ 331399 h 182199"/>
              <a:gd name="T20" fmla="*/ 482096 w 212659"/>
              <a:gd name="T21" fmla="*/ 289988 h 182199"/>
              <a:gd name="T22" fmla="*/ 426097 w 212659"/>
              <a:gd name="T23" fmla="*/ 326264 h 182199"/>
              <a:gd name="T24" fmla="*/ 232534 w 212659"/>
              <a:gd name="T25" fmla="*/ 383096 h 182199"/>
              <a:gd name="T26" fmla="*/ 199665 w 212659"/>
              <a:gd name="T27" fmla="*/ 581410 h 182199"/>
              <a:gd name="T28" fmla="*/ 166796 w 212659"/>
              <a:gd name="T29" fmla="*/ 383096 h 182199"/>
              <a:gd name="T30" fmla="*/ 67170 w 212659"/>
              <a:gd name="T31" fmla="*/ 155007 h 182199"/>
              <a:gd name="T32" fmla="*/ 61109 w 212659"/>
              <a:gd name="T33" fmla="*/ 222711 h 182199"/>
              <a:gd name="T34" fmla="*/ 16253 w 212659"/>
              <a:gd name="T35" fmla="*/ 234590 h 182199"/>
              <a:gd name="T36" fmla="*/ 21101 w 212659"/>
              <a:gd name="T37" fmla="*/ 163320 h 182199"/>
              <a:gd name="T38" fmla="*/ 214428 w 212659"/>
              <a:gd name="T39" fmla="*/ 131405 h 182199"/>
              <a:gd name="T40" fmla="*/ 242648 w 212659"/>
              <a:gd name="T41" fmla="*/ 190674 h 182199"/>
              <a:gd name="T42" fmla="*/ 126083 w 212659"/>
              <a:gd name="T43" fmla="*/ 484608 h 182199"/>
              <a:gd name="T44" fmla="*/ 59826 w 212659"/>
              <a:gd name="T45" fmla="*/ 484608 h 182199"/>
              <a:gd name="T46" fmla="*/ 214428 w 212659"/>
              <a:gd name="T47" fmla="*/ 131405 h 182199"/>
              <a:gd name="T48" fmla="*/ 609499 w 212659"/>
              <a:gd name="T49" fmla="*/ 382254 h 182199"/>
              <a:gd name="T50" fmla="*/ 576522 w 212659"/>
              <a:gd name="T51" fmla="*/ 602780 h 182199"/>
              <a:gd name="T52" fmla="*/ 543549 w 212659"/>
              <a:gd name="T53" fmla="*/ 382254 h 182199"/>
              <a:gd name="T54" fmla="*/ 300506 w 212659"/>
              <a:gd name="T55" fmla="*/ 139799 h 182199"/>
              <a:gd name="T56" fmla="*/ 334464 w 212659"/>
              <a:gd name="T57" fmla="*/ 0 h 182199"/>
              <a:gd name="T58" fmla="*/ 683731 w 212659"/>
              <a:gd name="T59" fmla="*/ 415705 h 182199"/>
              <a:gd name="T60" fmla="*/ 334464 w 212659"/>
              <a:gd name="T61" fmla="*/ 65637 h 182199"/>
              <a:gd name="T62" fmla="*/ 102833 w 212659"/>
              <a:gd name="T63" fmla="*/ 119122 h 182199"/>
              <a:gd name="T64" fmla="*/ 334464 w 212659"/>
              <a:gd name="T65" fmla="*/ 0 h 1821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2659" h="182199">
                <a:moveTo>
                  <a:pt x="139821" y="109537"/>
                </a:moveTo>
                <a:cubicBezTo>
                  <a:pt x="144670" y="109537"/>
                  <a:pt x="149173" y="113872"/>
                  <a:pt x="149173" y="119290"/>
                </a:cubicBezTo>
                <a:lnTo>
                  <a:pt x="149173" y="159748"/>
                </a:lnTo>
                <a:cubicBezTo>
                  <a:pt x="149173" y="165166"/>
                  <a:pt x="144670" y="169501"/>
                  <a:pt x="139821" y="169501"/>
                </a:cubicBezTo>
                <a:cubicBezTo>
                  <a:pt x="134625" y="169501"/>
                  <a:pt x="130469" y="165166"/>
                  <a:pt x="130469" y="159748"/>
                </a:cubicBezTo>
                <a:lnTo>
                  <a:pt x="130469" y="119290"/>
                </a:lnTo>
                <a:cubicBezTo>
                  <a:pt x="130469" y="113872"/>
                  <a:pt x="134625" y="109537"/>
                  <a:pt x="139821" y="109537"/>
                </a:cubicBezTo>
                <a:close/>
                <a:moveTo>
                  <a:pt x="100129" y="98425"/>
                </a:moveTo>
                <a:cubicBezTo>
                  <a:pt x="112219" y="98425"/>
                  <a:pt x="122176" y="108579"/>
                  <a:pt x="122176" y="120910"/>
                </a:cubicBezTo>
                <a:lnTo>
                  <a:pt x="122176" y="172408"/>
                </a:lnTo>
                <a:cubicBezTo>
                  <a:pt x="122176" y="177847"/>
                  <a:pt x="117909" y="182199"/>
                  <a:pt x="112575" y="182199"/>
                </a:cubicBezTo>
                <a:cubicBezTo>
                  <a:pt x="107241" y="182199"/>
                  <a:pt x="102974" y="177847"/>
                  <a:pt x="102974" y="172408"/>
                </a:cubicBezTo>
                <a:lnTo>
                  <a:pt x="102974" y="120910"/>
                </a:lnTo>
                <a:cubicBezTo>
                  <a:pt x="102974" y="119459"/>
                  <a:pt x="101551" y="118009"/>
                  <a:pt x="100129" y="118009"/>
                </a:cubicBezTo>
                <a:cubicBezTo>
                  <a:pt x="98351" y="118009"/>
                  <a:pt x="96929" y="119459"/>
                  <a:pt x="96929" y="120910"/>
                </a:cubicBezTo>
                <a:lnTo>
                  <a:pt x="96929" y="136504"/>
                </a:lnTo>
                <a:cubicBezTo>
                  <a:pt x="96929" y="141582"/>
                  <a:pt x="93017" y="146296"/>
                  <a:pt x="87327" y="146296"/>
                </a:cubicBezTo>
                <a:cubicBezTo>
                  <a:pt x="82349" y="146296"/>
                  <a:pt x="78082" y="141582"/>
                  <a:pt x="78082" y="136504"/>
                </a:cubicBezTo>
                <a:lnTo>
                  <a:pt x="78082" y="120910"/>
                </a:lnTo>
                <a:cubicBezTo>
                  <a:pt x="78082" y="108579"/>
                  <a:pt x="88039" y="98425"/>
                  <a:pt x="100129" y="98425"/>
                </a:cubicBezTo>
                <a:close/>
                <a:moveTo>
                  <a:pt x="100455" y="63500"/>
                </a:moveTo>
                <a:cubicBezTo>
                  <a:pt x="117437" y="63500"/>
                  <a:pt x="133336" y="71760"/>
                  <a:pt x="143092" y="86126"/>
                </a:cubicBezTo>
                <a:cubicBezTo>
                  <a:pt x="145983" y="90435"/>
                  <a:pt x="144537" y="96541"/>
                  <a:pt x="140201" y="99773"/>
                </a:cubicBezTo>
                <a:cubicBezTo>
                  <a:pt x="135504" y="102646"/>
                  <a:pt x="129723" y="101209"/>
                  <a:pt x="126471" y="96900"/>
                </a:cubicBezTo>
                <a:cubicBezTo>
                  <a:pt x="121051" y="87921"/>
                  <a:pt x="110933" y="82893"/>
                  <a:pt x="100455" y="82893"/>
                </a:cubicBezTo>
                <a:cubicBezTo>
                  <a:pt x="83111" y="82893"/>
                  <a:pt x="69019" y="96541"/>
                  <a:pt x="69019" y="113779"/>
                </a:cubicBezTo>
                <a:lnTo>
                  <a:pt x="69019" y="162981"/>
                </a:lnTo>
                <a:cubicBezTo>
                  <a:pt x="69019" y="168368"/>
                  <a:pt x="64683" y="172678"/>
                  <a:pt x="59263" y="172678"/>
                </a:cubicBezTo>
                <a:cubicBezTo>
                  <a:pt x="53843" y="172678"/>
                  <a:pt x="49507" y="168368"/>
                  <a:pt x="49507" y="162981"/>
                </a:cubicBezTo>
                <a:lnTo>
                  <a:pt x="49507" y="113779"/>
                </a:lnTo>
                <a:cubicBezTo>
                  <a:pt x="49507" y="85766"/>
                  <a:pt x="72271" y="63500"/>
                  <a:pt x="100455" y="63500"/>
                </a:cubicBezTo>
                <a:close/>
                <a:moveTo>
                  <a:pt x="19937" y="46037"/>
                </a:moveTo>
                <a:cubicBezTo>
                  <a:pt x="24255" y="49212"/>
                  <a:pt x="25334" y="54856"/>
                  <a:pt x="22455" y="59090"/>
                </a:cubicBezTo>
                <a:cubicBezTo>
                  <a:pt x="20656" y="61559"/>
                  <a:pt x="19577" y="63676"/>
                  <a:pt x="18138" y="66145"/>
                </a:cubicBezTo>
                <a:cubicBezTo>
                  <a:pt x="16338" y="68967"/>
                  <a:pt x="13100" y="71084"/>
                  <a:pt x="9502" y="71084"/>
                </a:cubicBezTo>
                <a:cubicBezTo>
                  <a:pt x="8062" y="71084"/>
                  <a:pt x="6263" y="70731"/>
                  <a:pt x="4824" y="69673"/>
                </a:cubicBezTo>
                <a:cubicBezTo>
                  <a:pt x="146" y="67204"/>
                  <a:pt x="-1293" y="61206"/>
                  <a:pt x="1226" y="56620"/>
                </a:cubicBezTo>
                <a:cubicBezTo>
                  <a:pt x="2665" y="54151"/>
                  <a:pt x="4464" y="50976"/>
                  <a:pt x="6263" y="48506"/>
                </a:cubicBezTo>
                <a:cubicBezTo>
                  <a:pt x="9502" y="43920"/>
                  <a:pt x="15619" y="42862"/>
                  <a:pt x="19937" y="46037"/>
                </a:cubicBezTo>
                <a:close/>
                <a:moveTo>
                  <a:pt x="63645" y="39027"/>
                </a:moveTo>
                <a:cubicBezTo>
                  <a:pt x="68379" y="36512"/>
                  <a:pt x="74206" y="38667"/>
                  <a:pt x="76755" y="43338"/>
                </a:cubicBezTo>
                <a:cubicBezTo>
                  <a:pt x="79305" y="48367"/>
                  <a:pt x="77120" y="54115"/>
                  <a:pt x="72021" y="56630"/>
                </a:cubicBezTo>
                <a:cubicBezTo>
                  <a:pt x="50898" y="67048"/>
                  <a:pt x="37423" y="88244"/>
                  <a:pt x="37423" y="111955"/>
                </a:cubicBezTo>
                <a:lnTo>
                  <a:pt x="37423" y="143928"/>
                </a:lnTo>
                <a:cubicBezTo>
                  <a:pt x="37423" y="149317"/>
                  <a:pt x="32689" y="153628"/>
                  <a:pt x="27226" y="153628"/>
                </a:cubicBezTo>
                <a:cubicBezTo>
                  <a:pt x="22127" y="153628"/>
                  <a:pt x="17757" y="149317"/>
                  <a:pt x="17757" y="143928"/>
                </a:cubicBezTo>
                <a:lnTo>
                  <a:pt x="17757" y="111955"/>
                </a:lnTo>
                <a:cubicBezTo>
                  <a:pt x="17757" y="80700"/>
                  <a:pt x="35238" y="53037"/>
                  <a:pt x="63645" y="39027"/>
                </a:cubicBezTo>
                <a:close/>
                <a:moveTo>
                  <a:pt x="98981" y="31750"/>
                </a:moveTo>
                <a:cubicBezTo>
                  <a:pt x="143932" y="31750"/>
                  <a:pt x="180907" y="68297"/>
                  <a:pt x="180907" y="113529"/>
                </a:cubicBezTo>
                <a:lnTo>
                  <a:pt x="180907" y="169255"/>
                </a:lnTo>
                <a:cubicBezTo>
                  <a:pt x="180907" y="174683"/>
                  <a:pt x="176557" y="179025"/>
                  <a:pt x="171119" y="179025"/>
                </a:cubicBezTo>
                <a:cubicBezTo>
                  <a:pt x="165682" y="179025"/>
                  <a:pt x="161332" y="174683"/>
                  <a:pt x="161332" y="169255"/>
                </a:cubicBezTo>
                <a:lnTo>
                  <a:pt x="161332" y="113529"/>
                </a:lnTo>
                <a:cubicBezTo>
                  <a:pt x="161332" y="79153"/>
                  <a:pt x="133419" y="51290"/>
                  <a:pt x="98981" y="51290"/>
                </a:cubicBezTo>
                <a:cubicBezTo>
                  <a:pt x="93544" y="51290"/>
                  <a:pt x="89194" y="46948"/>
                  <a:pt x="89194" y="41520"/>
                </a:cubicBezTo>
                <a:cubicBezTo>
                  <a:pt x="89194" y="36092"/>
                  <a:pt x="93544" y="31750"/>
                  <a:pt x="98981" y="31750"/>
                </a:cubicBezTo>
                <a:close/>
                <a:moveTo>
                  <a:pt x="99273" y="0"/>
                </a:moveTo>
                <a:cubicBezTo>
                  <a:pt x="161546" y="0"/>
                  <a:pt x="212659" y="50902"/>
                  <a:pt x="212659" y="113717"/>
                </a:cubicBezTo>
                <a:cubicBezTo>
                  <a:pt x="212659" y="119132"/>
                  <a:pt x="208340" y="123464"/>
                  <a:pt x="202940" y="123464"/>
                </a:cubicBezTo>
                <a:cubicBezTo>
                  <a:pt x="197541" y="123464"/>
                  <a:pt x="193222" y="119132"/>
                  <a:pt x="193222" y="113717"/>
                </a:cubicBezTo>
                <a:cubicBezTo>
                  <a:pt x="193222" y="61732"/>
                  <a:pt x="151107" y="19494"/>
                  <a:pt x="99273" y="19494"/>
                </a:cubicBezTo>
                <a:cubicBezTo>
                  <a:pt x="79475" y="19494"/>
                  <a:pt x="60038" y="25631"/>
                  <a:pt x="44200" y="37184"/>
                </a:cubicBezTo>
                <a:cubicBezTo>
                  <a:pt x="39880" y="40433"/>
                  <a:pt x="33761" y="39350"/>
                  <a:pt x="30522" y="35379"/>
                </a:cubicBezTo>
                <a:cubicBezTo>
                  <a:pt x="27282" y="30685"/>
                  <a:pt x="28362" y="24548"/>
                  <a:pt x="32681" y="21660"/>
                </a:cubicBezTo>
                <a:cubicBezTo>
                  <a:pt x="52119" y="7220"/>
                  <a:pt x="75156" y="0"/>
                  <a:pt x="99273" y="0"/>
                </a:cubicBezTo>
                <a:close/>
              </a:path>
            </a:pathLst>
          </a:custGeom>
          <a:solidFill>
            <a:schemeClr val="bg1"/>
          </a:solidFill>
          <a:ln>
            <a:noFill/>
          </a:ln>
        </p:spPr>
        <p:txBody>
          <a:bodyPr anchor="ctr"/>
          <a:lstStyle/>
          <a:p>
            <a:endParaRPr lang="en-US" sz="900" dirty="0">
              <a:latin typeface="Lato Light" panose="020F0502020204030203" pitchFamily="34" charset="0"/>
            </a:endParaRPr>
          </a:p>
        </p:txBody>
      </p:sp>
      <p:sp>
        <p:nvSpPr>
          <p:cNvPr id="266" name="Freeform 397">
            <a:extLst>
              <a:ext uri="{FF2B5EF4-FFF2-40B4-BE49-F238E27FC236}">
                <a16:creationId xmlns="" xmlns:a16="http://schemas.microsoft.com/office/drawing/2014/main" id="{6268DF32-5366-6744-8606-48546801FFD2}"/>
              </a:ext>
            </a:extLst>
          </p:cNvPr>
          <p:cNvSpPr>
            <a:spLocks noChangeAspect="1"/>
          </p:cNvSpPr>
          <p:nvPr/>
        </p:nvSpPr>
        <p:spPr bwMode="auto">
          <a:xfrm>
            <a:off x="2152722" y="1114076"/>
            <a:ext cx="470921" cy="293099"/>
          </a:xfrm>
          <a:custGeom>
            <a:avLst/>
            <a:gdLst>
              <a:gd name="T0" fmla="*/ 2147483646 w 500"/>
              <a:gd name="T1" fmla="*/ 2147483646 h 310"/>
              <a:gd name="T2" fmla="*/ 2147483646 w 500"/>
              <a:gd name="T3" fmla="*/ 2147483646 h 310"/>
              <a:gd name="T4" fmla="*/ 2147483646 w 500"/>
              <a:gd name="T5" fmla="*/ 2147483646 h 310"/>
              <a:gd name="T6" fmla="*/ 2147483646 w 500"/>
              <a:gd name="T7" fmla="*/ 2147483646 h 310"/>
              <a:gd name="T8" fmla="*/ 2147483646 w 500"/>
              <a:gd name="T9" fmla="*/ 2147483646 h 310"/>
              <a:gd name="T10" fmla="*/ 2147483646 w 500"/>
              <a:gd name="T11" fmla="*/ 2147483646 h 310"/>
              <a:gd name="T12" fmla="*/ 2147483646 w 500"/>
              <a:gd name="T13" fmla="*/ 2147483646 h 310"/>
              <a:gd name="T14" fmla="*/ 2147483646 w 500"/>
              <a:gd name="T15" fmla="*/ 2147483646 h 310"/>
              <a:gd name="T16" fmla="*/ 2147483646 w 500"/>
              <a:gd name="T17" fmla="*/ 2147483646 h 310"/>
              <a:gd name="T18" fmla="*/ 2147483646 w 500"/>
              <a:gd name="T19" fmla="*/ 2147483646 h 310"/>
              <a:gd name="T20" fmla="*/ 2147483646 w 500"/>
              <a:gd name="T21" fmla="*/ 2147483646 h 310"/>
              <a:gd name="T22" fmla="*/ 2147483646 w 500"/>
              <a:gd name="T23" fmla="*/ 2147483646 h 310"/>
              <a:gd name="T24" fmla="*/ 2147483646 w 500"/>
              <a:gd name="T25" fmla="*/ 2147483646 h 310"/>
              <a:gd name="T26" fmla="*/ 2147483646 w 500"/>
              <a:gd name="T27" fmla="*/ 2147483646 h 310"/>
              <a:gd name="T28" fmla="*/ 2147483646 w 500"/>
              <a:gd name="T29" fmla="*/ 2147483646 h 310"/>
              <a:gd name="T30" fmla="*/ 2147483646 w 500"/>
              <a:gd name="T31" fmla="*/ 2147483646 h 310"/>
              <a:gd name="T32" fmla="*/ 2147483646 w 500"/>
              <a:gd name="T33" fmla="*/ 2147483646 h 310"/>
              <a:gd name="T34" fmla="*/ 2147483646 w 500"/>
              <a:gd name="T35" fmla="*/ 2147483646 h 310"/>
              <a:gd name="T36" fmla="*/ 2147483646 w 500"/>
              <a:gd name="T37" fmla="*/ 2147483646 h 310"/>
              <a:gd name="T38" fmla="*/ 2147483646 w 500"/>
              <a:gd name="T39" fmla="*/ 2147483646 h 310"/>
              <a:gd name="T40" fmla="*/ 2147483646 w 500"/>
              <a:gd name="T41" fmla="*/ 2147483646 h 310"/>
              <a:gd name="T42" fmla="*/ 2147483646 w 500"/>
              <a:gd name="T43" fmla="*/ 2147483646 h 310"/>
              <a:gd name="T44" fmla="*/ 2147483646 w 500"/>
              <a:gd name="T45" fmla="*/ 2147483646 h 310"/>
              <a:gd name="T46" fmla="*/ 0 w 500"/>
              <a:gd name="T47" fmla="*/ 2147483646 h 310"/>
              <a:gd name="T48" fmla="*/ 0 w 500"/>
              <a:gd name="T49" fmla="*/ 2147483646 h 310"/>
              <a:gd name="T50" fmla="*/ 2147483646 w 500"/>
              <a:gd name="T51" fmla="*/ 2147483646 h 310"/>
              <a:gd name="T52" fmla="*/ 2147483646 w 500"/>
              <a:gd name="T53" fmla="*/ 2147483646 h 310"/>
              <a:gd name="T54" fmla="*/ 2147483646 w 500"/>
              <a:gd name="T55" fmla="*/ 0 h 310"/>
              <a:gd name="T56" fmla="*/ 2147483646 w 500"/>
              <a:gd name="T57" fmla="*/ 0 h 310"/>
              <a:gd name="T58" fmla="*/ 2147483646 w 500"/>
              <a:gd name="T59" fmla="*/ 2147483646 h 310"/>
              <a:gd name="T60" fmla="*/ 2147483646 w 500"/>
              <a:gd name="T61" fmla="*/ 2147483646 h 310"/>
              <a:gd name="T62" fmla="*/ 2147483646 w 500"/>
              <a:gd name="T63" fmla="*/ 2147483646 h 310"/>
              <a:gd name="T64" fmla="*/ 2147483646 w 500"/>
              <a:gd name="T65" fmla="*/ 2147483646 h 310"/>
              <a:gd name="T66" fmla="*/ 2147483646 w 500"/>
              <a:gd name="T67" fmla="*/ 2147483646 h 310"/>
              <a:gd name="T68" fmla="*/ 2147483646 w 500"/>
              <a:gd name="T69" fmla="*/ 2147483646 h 310"/>
              <a:gd name="T70" fmla="*/ 2147483646 w 500"/>
              <a:gd name="T71" fmla="*/ 2147483646 h 3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00" h="310">
                <a:moveTo>
                  <a:pt x="65" y="254"/>
                </a:moveTo>
                <a:lnTo>
                  <a:pt x="440" y="254"/>
                </a:lnTo>
                <a:cubicBezTo>
                  <a:pt x="443" y="240"/>
                  <a:pt x="445" y="235"/>
                  <a:pt x="445" y="226"/>
                </a:cubicBezTo>
                <a:cubicBezTo>
                  <a:pt x="445" y="190"/>
                  <a:pt x="417" y="158"/>
                  <a:pt x="381" y="155"/>
                </a:cubicBezTo>
                <a:cubicBezTo>
                  <a:pt x="370" y="155"/>
                  <a:pt x="361" y="147"/>
                  <a:pt x="357" y="136"/>
                </a:cubicBezTo>
                <a:cubicBezTo>
                  <a:pt x="341" y="88"/>
                  <a:pt x="295" y="54"/>
                  <a:pt x="243" y="54"/>
                </a:cubicBezTo>
                <a:cubicBezTo>
                  <a:pt x="201" y="54"/>
                  <a:pt x="163" y="76"/>
                  <a:pt x="141" y="112"/>
                </a:cubicBezTo>
                <a:cubicBezTo>
                  <a:pt x="138" y="118"/>
                  <a:pt x="131" y="122"/>
                  <a:pt x="124" y="123"/>
                </a:cubicBezTo>
                <a:cubicBezTo>
                  <a:pt x="84" y="132"/>
                  <a:pt x="54" y="170"/>
                  <a:pt x="54" y="211"/>
                </a:cubicBezTo>
                <a:cubicBezTo>
                  <a:pt x="54" y="226"/>
                  <a:pt x="58" y="240"/>
                  <a:pt x="65" y="254"/>
                </a:cubicBezTo>
                <a:close/>
                <a:moveTo>
                  <a:pt x="456" y="309"/>
                </a:moveTo>
                <a:lnTo>
                  <a:pt x="51" y="309"/>
                </a:lnTo>
                <a:cubicBezTo>
                  <a:pt x="42" y="309"/>
                  <a:pt x="34" y="302"/>
                  <a:pt x="29" y="296"/>
                </a:cubicBezTo>
                <a:cubicBezTo>
                  <a:pt x="10" y="271"/>
                  <a:pt x="0" y="241"/>
                  <a:pt x="0" y="210"/>
                </a:cubicBezTo>
                <a:cubicBezTo>
                  <a:pt x="0" y="148"/>
                  <a:pt x="42" y="92"/>
                  <a:pt x="101" y="74"/>
                </a:cubicBezTo>
                <a:cubicBezTo>
                  <a:pt x="134" y="28"/>
                  <a:pt x="186" y="0"/>
                  <a:pt x="243" y="0"/>
                </a:cubicBezTo>
                <a:cubicBezTo>
                  <a:pt x="312" y="0"/>
                  <a:pt x="374" y="41"/>
                  <a:pt x="402" y="103"/>
                </a:cubicBezTo>
                <a:cubicBezTo>
                  <a:pt x="458" y="116"/>
                  <a:pt x="499" y="166"/>
                  <a:pt x="499" y="225"/>
                </a:cubicBezTo>
                <a:cubicBezTo>
                  <a:pt x="499" y="249"/>
                  <a:pt x="492" y="274"/>
                  <a:pt x="479" y="295"/>
                </a:cubicBezTo>
                <a:cubicBezTo>
                  <a:pt x="474" y="302"/>
                  <a:pt x="465" y="309"/>
                  <a:pt x="456" y="309"/>
                </a:cubicBezTo>
                <a:close/>
              </a:path>
            </a:pathLst>
          </a:custGeom>
          <a:solidFill>
            <a:schemeClr val="bg1"/>
          </a:solidFill>
          <a:ln>
            <a:noFill/>
          </a:ln>
        </p:spPr>
        <p:txBody>
          <a:bodyPr wrap="none" anchor="ctr"/>
          <a:lstStyle/>
          <a:p>
            <a:endParaRPr lang="en-US" sz="900" dirty="0">
              <a:latin typeface="Lato Light" panose="020F0502020204030203" pitchFamily="34" charset="0"/>
            </a:endParaRPr>
          </a:p>
        </p:txBody>
      </p:sp>
      <p:grpSp>
        <p:nvGrpSpPr>
          <p:cNvPr id="320" name="Group 319">
            <a:extLst>
              <a:ext uri="{FF2B5EF4-FFF2-40B4-BE49-F238E27FC236}">
                <a16:creationId xmlns="" xmlns:a16="http://schemas.microsoft.com/office/drawing/2014/main" id="{52CB2BC5-7C12-3C49-9E24-D378F3004FEF}"/>
              </a:ext>
            </a:extLst>
          </p:cNvPr>
          <p:cNvGrpSpPr/>
          <p:nvPr/>
        </p:nvGrpSpPr>
        <p:grpSpPr>
          <a:xfrm>
            <a:off x="6534054" y="1124465"/>
            <a:ext cx="4874989" cy="5356962"/>
            <a:chOff x="5431638" y="800475"/>
            <a:chExt cx="11203056" cy="12310662"/>
          </a:xfrm>
        </p:grpSpPr>
        <p:sp>
          <p:nvSpPr>
            <p:cNvPr id="321" name="Freeform 1">
              <a:extLst>
                <a:ext uri="{FF2B5EF4-FFF2-40B4-BE49-F238E27FC236}">
                  <a16:creationId xmlns="" xmlns:a16="http://schemas.microsoft.com/office/drawing/2014/main" id="{E4371375-A36F-804F-9995-F261DD0C7407}"/>
                </a:ext>
              </a:extLst>
            </p:cNvPr>
            <p:cNvSpPr>
              <a:spLocks noChangeArrowheads="1"/>
            </p:cNvSpPr>
            <p:nvPr/>
          </p:nvSpPr>
          <p:spPr bwMode="auto">
            <a:xfrm>
              <a:off x="5716786" y="10547669"/>
              <a:ext cx="2235115" cy="1287496"/>
            </a:xfrm>
            <a:custGeom>
              <a:avLst/>
              <a:gdLst>
                <a:gd name="T0" fmla="*/ 953 w 3422"/>
                <a:gd name="T1" fmla="*/ 1666 h 1970"/>
                <a:gd name="T2" fmla="*/ 953 w 3422"/>
                <a:gd name="T3" fmla="*/ 1666 h 1970"/>
                <a:gd name="T4" fmla="*/ 588 w 3422"/>
                <a:gd name="T5" fmla="*/ 1668 h 1970"/>
                <a:gd name="T6" fmla="*/ 588 w 3422"/>
                <a:gd name="T7" fmla="*/ 1668 h 1970"/>
                <a:gd name="T8" fmla="*/ 587 w 3422"/>
                <a:gd name="T9" fmla="*/ 1458 h 1970"/>
                <a:gd name="T10" fmla="*/ 587 w 3422"/>
                <a:gd name="T11" fmla="*/ 1458 h 1970"/>
                <a:gd name="T12" fmla="*/ 951 w 3422"/>
                <a:gd name="T13" fmla="*/ 1455 h 1970"/>
                <a:gd name="T14" fmla="*/ 951 w 3422"/>
                <a:gd name="T15" fmla="*/ 1455 h 1970"/>
                <a:gd name="T16" fmla="*/ 953 w 3422"/>
                <a:gd name="T17" fmla="*/ 1666 h 1970"/>
                <a:gd name="T18" fmla="*/ 3041 w 3422"/>
                <a:gd name="T19" fmla="*/ 0 h 1970"/>
                <a:gd name="T20" fmla="*/ 1557 w 3422"/>
                <a:gd name="T21" fmla="*/ 870 h 1970"/>
                <a:gd name="T22" fmla="*/ 1557 w 3422"/>
                <a:gd name="T23" fmla="*/ 870 h 1970"/>
                <a:gd name="T24" fmla="*/ 385 w 3422"/>
                <a:gd name="T25" fmla="*/ 976 h 1970"/>
                <a:gd name="T26" fmla="*/ 385 w 3422"/>
                <a:gd name="T27" fmla="*/ 976 h 1970"/>
                <a:gd name="T28" fmla="*/ 391 w 3422"/>
                <a:gd name="T29" fmla="*/ 1784 h 1970"/>
                <a:gd name="T30" fmla="*/ 391 w 3422"/>
                <a:gd name="T31" fmla="*/ 1784 h 1970"/>
                <a:gd name="T32" fmla="*/ 683 w 3422"/>
                <a:gd name="T33" fmla="*/ 1899 h 1970"/>
                <a:gd name="T34" fmla="*/ 683 w 3422"/>
                <a:gd name="T35" fmla="*/ 1899 h 1970"/>
                <a:gd name="T36" fmla="*/ 915 w 3422"/>
                <a:gd name="T37" fmla="*/ 1939 h 1970"/>
                <a:gd name="T38" fmla="*/ 915 w 3422"/>
                <a:gd name="T39" fmla="*/ 1939 h 1970"/>
                <a:gd name="T40" fmla="*/ 1790 w 3422"/>
                <a:gd name="T41" fmla="*/ 1774 h 1970"/>
                <a:gd name="T42" fmla="*/ 1790 w 3422"/>
                <a:gd name="T43" fmla="*/ 1774 h 1970"/>
                <a:gd name="T44" fmla="*/ 2004 w 3422"/>
                <a:gd name="T45" fmla="*/ 1157 h 1970"/>
                <a:gd name="T46" fmla="*/ 2209 w 3422"/>
                <a:gd name="T47" fmla="*/ 1036 h 1970"/>
                <a:gd name="T48" fmla="*/ 2203 w 3422"/>
                <a:gd name="T49" fmla="*/ 906 h 1970"/>
                <a:gd name="T50" fmla="*/ 2418 w 3422"/>
                <a:gd name="T51" fmla="*/ 904 h 1970"/>
                <a:gd name="T52" fmla="*/ 2413 w 3422"/>
                <a:gd name="T53" fmla="*/ 783 h 1970"/>
                <a:gd name="T54" fmla="*/ 2629 w 3422"/>
                <a:gd name="T55" fmla="*/ 781 h 1970"/>
                <a:gd name="T56" fmla="*/ 2624 w 3422"/>
                <a:gd name="T57" fmla="*/ 660 h 1970"/>
                <a:gd name="T58" fmla="*/ 2839 w 3422"/>
                <a:gd name="T59" fmla="*/ 658 h 1970"/>
                <a:gd name="T60" fmla="*/ 2833 w 3422"/>
                <a:gd name="T61" fmla="*/ 536 h 1970"/>
                <a:gd name="T62" fmla="*/ 3049 w 3422"/>
                <a:gd name="T63" fmla="*/ 535 h 1970"/>
                <a:gd name="T64" fmla="*/ 3043 w 3422"/>
                <a:gd name="T65" fmla="*/ 413 h 1970"/>
                <a:gd name="T66" fmla="*/ 3274 w 3422"/>
                <a:gd name="T67" fmla="*/ 412 h 1970"/>
                <a:gd name="T68" fmla="*/ 3344 w 3422"/>
                <a:gd name="T69" fmla="*/ 370 h 1970"/>
                <a:gd name="T70" fmla="*/ 3421 w 3422"/>
                <a:gd name="T71" fmla="*/ 51 h 1970"/>
                <a:gd name="T72" fmla="*/ 3041 w 3422"/>
                <a:gd name="T73" fmla="*/ 0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22" h="1970">
                  <a:moveTo>
                    <a:pt x="953" y="1666"/>
                  </a:moveTo>
                  <a:lnTo>
                    <a:pt x="953" y="1666"/>
                  </a:lnTo>
                  <a:cubicBezTo>
                    <a:pt x="852" y="1724"/>
                    <a:pt x="689" y="1726"/>
                    <a:pt x="588" y="1668"/>
                  </a:cubicBezTo>
                  <a:lnTo>
                    <a:pt x="588" y="1668"/>
                  </a:lnTo>
                  <a:cubicBezTo>
                    <a:pt x="487" y="1611"/>
                    <a:pt x="487" y="1516"/>
                    <a:pt x="587" y="1458"/>
                  </a:cubicBezTo>
                  <a:lnTo>
                    <a:pt x="587" y="1458"/>
                  </a:lnTo>
                  <a:cubicBezTo>
                    <a:pt x="687" y="1399"/>
                    <a:pt x="850" y="1398"/>
                    <a:pt x="951" y="1455"/>
                  </a:cubicBezTo>
                  <a:lnTo>
                    <a:pt x="951" y="1455"/>
                  </a:lnTo>
                  <a:cubicBezTo>
                    <a:pt x="1052" y="1513"/>
                    <a:pt x="1052" y="1607"/>
                    <a:pt x="953" y="1666"/>
                  </a:cubicBezTo>
                  <a:close/>
                  <a:moveTo>
                    <a:pt x="3041" y="0"/>
                  </a:moveTo>
                  <a:lnTo>
                    <a:pt x="1557" y="870"/>
                  </a:lnTo>
                  <a:lnTo>
                    <a:pt x="1557" y="870"/>
                  </a:lnTo>
                  <a:cubicBezTo>
                    <a:pt x="1181" y="755"/>
                    <a:pt x="701" y="791"/>
                    <a:pt x="385" y="976"/>
                  </a:cubicBezTo>
                  <a:lnTo>
                    <a:pt x="385" y="976"/>
                  </a:lnTo>
                  <a:cubicBezTo>
                    <a:pt x="0" y="1202"/>
                    <a:pt x="3" y="1564"/>
                    <a:pt x="391" y="1784"/>
                  </a:cubicBezTo>
                  <a:lnTo>
                    <a:pt x="391" y="1784"/>
                  </a:lnTo>
                  <a:cubicBezTo>
                    <a:pt x="478" y="1834"/>
                    <a:pt x="577" y="1872"/>
                    <a:pt x="683" y="1899"/>
                  </a:cubicBezTo>
                  <a:lnTo>
                    <a:pt x="683" y="1899"/>
                  </a:lnTo>
                  <a:cubicBezTo>
                    <a:pt x="757" y="1918"/>
                    <a:pt x="835" y="1931"/>
                    <a:pt x="915" y="1939"/>
                  </a:cubicBezTo>
                  <a:lnTo>
                    <a:pt x="915" y="1939"/>
                  </a:lnTo>
                  <a:cubicBezTo>
                    <a:pt x="1223" y="1969"/>
                    <a:pt x="1552" y="1913"/>
                    <a:pt x="1790" y="1774"/>
                  </a:cubicBezTo>
                  <a:lnTo>
                    <a:pt x="1790" y="1774"/>
                  </a:lnTo>
                  <a:cubicBezTo>
                    <a:pt x="2077" y="1606"/>
                    <a:pt x="2148" y="1361"/>
                    <a:pt x="2004" y="1157"/>
                  </a:cubicBezTo>
                  <a:lnTo>
                    <a:pt x="2209" y="1036"/>
                  </a:lnTo>
                  <a:lnTo>
                    <a:pt x="2203" y="906"/>
                  </a:lnTo>
                  <a:lnTo>
                    <a:pt x="2418" y="904"/>
                  </a:lnTo>
                  <a:lnTo>
                    <a:pt x="2413" y="783"/>
                  </a:lnTo>
                  <a:lnTo>
                    <a:pt x="2629" y="781"/>
                  </a:lnTo>
                  <a:lnTo>
                    <a:pt x="2624" y="660"/>
                  </a:lnTo>
                  <a:lnTo>
                    <a:pt x="2839" y="658"/>
                  </a:lnTo>
                  <a:lnTo>
                    <a:pt x="2833" y="536"/>
                  </a:lnTo>
                  <a:lnTo>
                    <a:pt x="3049" y="535"/>
                  </a:lnTo>
                  <a:lnTo>
                    <a:pt x="3043" y="413"/>
                  </a:lnTo>
                  <a:lnTo>
                    <a:pt x="3274" y="412"/>
                  </a:lnTo>
                  <a:lnTo>
                    <a:pt x="3344" y="370"/>
                  </a:lnTo>
                  <a:lnTo>
                    <a:pt x="3421" y="51"/>
                  </a:lnTo>
                  <a:lnTo>
                    <a:pt x="3041" y="0"/>
                  </a:lnTo>
                  <a:close/>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322" name="Freeform 321">
              <a:extLst>
                <a:ext uri="{FF2B5EF4-FFF2-40B4-BE49-F238E27FC236}">
                  <a16:creationId xmlns="" xmlns:a16="http://schemas.microsoft.com/office/drawing/2014/main" id="{2D34C2FE-6714-904A-84A4-FCD061506B83}"/>
                </a:ext>
              </a:extLst>
            </p:cNvPr>
            <p:cNvSpPr>
              <a:spLocks noChangeArrowheads="1"/>
            </p:cNvSpPr>
            <p:nvPr/>
          </p:nvSpPr>
          <p:spPr bwMode="auto">
            <a:xfrm>
              <a:off x="14412699" y="3422088"/>
              <a:ext cx="418859" cy="1583226"/>
            </a:xfrm>
            <a:custGeom>
              <a:avLst/>
              <a:gdLst>
                <a:gd name="connsiteX0" fmla="*/ 391186 w 418859"/>
                <a:gd name="connsiteY0" fmla="*/ 753 h 1583226"/>
                <a:gd name="connsiteX1" fmla="*/ 417911 w 418859"/>
                <a:gd name="connsiteY1" fmla="*/ 43876 h 1583226"/>
                <a:gd name="connsiteX2" fmla="*/ 264122 w 418859"/>
                <a:gd name="connsiteY2" fmla="*/ 712854 h 1583226"/>
                <a:gd name="connsiteX3" fmla="*/ 333181 w 418859"/>
                <a:gd name="connsiteY3" fmla="*/ 729020 h 1583226"/>
                <a:gd name="connsiteX4" fmla="*/ 238653 w 418859"/>
                <a:gd name="connsiteY4" fmla="*/ 1131020 h 1583226"/>
                <a:gd name="connsiteX5" fmla="*/ 236521 w 418859"/>
                <a:gd name="connsiteY5" fmla="*/ 1130528 h 1583226"/>
                <a:gd name="connsiteX6" fmla="*/ 224890 w 418859"/>
                <a:gd name="connsiteY6" fmla="*/ 1149132 h 1583226"/>
                <a:gd name="connsiteX7" fmla="*/ 199964 w 418859"/>
                <a:gd name="connsiteY7" fmla="*/ 1162414 h 1583226"/>
                <a:gd name="connsiteX8" fmla="*/ 160807 w 418859"/>
                <a:gd name="connsiteY8" fmla="*/ 1162275 h 1583226"/>
                <a:gd name="connsiteX9" fmla="*/ 70495 w 418859"/>
                <a:gd name="connsiteY9" fmla="*/ 1555131 h 1583226"/>
                <a:gd name="connsiteX10" fmla="*/ 35949 w 418859"/>
                <a:gd name="connsiteY10" fmla="*/ 1583226 h 1583226"/>
                <a:gd name="connsiteX11" fmla="*/ 27475 w 418859"/>
                <a:gd name="connsiteY11" fmla="*/ 1582572 h 1583226"/>
                <a:gd name="connsiteX12" fmla="*/ 751 w 418859"/>
                <a:gd name="connsiteY12" fmla="*/ 1539450 h 1583226"/>
                <a:gd name="connsiteX13" fmla="*/ 91099 w 418859"/>
                <a:gd name="connsiteY13" fmla="*/ 1146268 h 1583226"/>
                <a:gd name="connsiteX14" fmla="*/ 68548 w 418859"/>
                <a:gd name="connsiteY14" fmla="*/ 1130930 h 1583226"/>
                <a:gd name="connsiteX15" fmla="*/ 50160 w 418859"/>
                <a:gd name="connsiteY15" fmla="*/ 1086492 h 1583226"/>
                <a:gd name="connsiteX16" fmla="*/ 52959 w 418859"/>
                <a:gd name="connsiteY16" fmla="*/ 1081949 h 1583226"/>
                <a:gd name="connsiteX17" fmla="*/ 146095 w 418859"/>
                <a:gd name="connsiteY17" fmla="*/ 685225 h 1583226"/>
                <a:gd name="connsiteX18" fmla="*/ 194440 w 418859"/>
                <a:gd name="connsiteY18" fmla="*/ 696542 h 1583226"/>
                <a:gd name="connsiteX19" fmla="*/ 348167 w 418859"/>
                <a:gd name="connsiteY19" fmla="*/ 27542 h 1583226"/>
                <a:gd name="connsiteX20" fmla="*/ 391186 w 418859"/>
                <a:gd name="connsiteY20" fmla="*/ 753 h 158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859" h="1583226">
                  <a:moveTo>
                    <a:pt x="391186" y="753"/>
                  </a:moveTo>
                  <a:cubicBezTo>
                    <a:pt x="410089" y="5327"/>
                    <a:pt x="422473" y="24928"/>
                    <a:pt x="417911" y="43876"/>
                  </a:cubicBezTo>
                  <a:lnTo>
                    <a:pt x="264122" y="712854"/>
                  </a:lnTo>
                  <a:lnTo>
                    <a:pt x="333181" y="729020"/>
                  </a:lnTo>
                  <a:lnTo>
                    <a:pt x="238653" y="1131020"/>
                  </a:lnTo>
                  <a:lnTo>
                    <a:pt x="236521" y="1130528"/>
                  </a:lnTo>
                  <a:lnTo>
                    <a:pt x="224890" y="1149132"/>
                  </a:lnTo>
                  <a:cubicBezTo>
                    <a:pt x="218761" y="1154584"/>
                    <a:pt x="210425" y="1159134"/>
                    <a:pt x="199964" y="1162414"/>
                  </a:cubicBezTo>
                  <a:lnTo>
                    <a:pt x="160807" y="1162275"/>
                  </a:lnTo>
                  <a:lnTo>
                    <a:pt x="70495" y="1555131"/>
                  </a:lnTo>
                  <a:cubicBezTo>
                    <a:pt x="66584" y="1572118"/>
                    <a:pt x="51592" y="1583226"/>
                    <a:pt x="35949" y="1583226"/>
                  </a:cubicBezTo>
                  <a:cubicBezTo>
                    <a:pt x="32690" y="1583226"/>
                    <a:pt x="30082" y="1582572"/>
                    <a:pt x="27475" y="1582572"/>
                  </a:cubicBezTo>
                  <a:cubicBezTo>
                    <a:pt x="8573" y="1577999"/>
                    <a:pt x="-3160" y="1558398"/>
                    <a:pt x="751" y="1539450"/>
                  </a:cubicBezTo>
                  <a:lnTo>
                    <a:pt x="91099" y="1146268"/>
                  </a:lnTo>
                  <a:lnTo>
                    <a:pt x="68548" y="1130930"/>
                  </a:lnTo>
                  <a:cubicBezTo>
                    <a:pt x="52857" y="1116172"/>
                    <a:pt x="46972" y="1100266"/>
                    <a:pt x="50160" y="1086492"/>
                  </a:cubicBezTo>
                  <a:lnTo>
                    <a:pt x="52959" y="1081949"/>
                  </a:lnTo>
                  <a:lnTo>
                    <a:pt x="146095" y="685225"/>
                  </a:lnTo>
                  <a:lnTo>
                    <a:pt x="194440" y="696542"/>
                  </a:lnTo>
                  <a:lnTo>
                    <a:pt x="348167" y="27542"/>
                  </a:lnTo>
                  <a:cubicBezTo>
                    <a:pt x="352729" y="8594"/>
                    <a:pt x="371632" y="-3167"/>
                    <a:pt x="391186" y="753"/>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23" name="Freeform 322">
              <a:extLst>
                <a:ext uri="{FF2B5EF4-FFF2-40B4-BE49-F238E27FC236}">
                  <a16:creationId xmlns="" xmlns:a16="http://schemas.microsoft.com/office/drawing/2014/main" id="{54284E82-341E-C948-9165-CA349E5126B8}"/>
                </a:ext>
              </a:extLst>
            </p:cNvPr>
            <p:cNvSpPr>
              <a:spLocks noChangeArrowheads="1"/>
            </p:cNvSpPr>
            <p:nvPr/>
          </p:nvSpPr>
          <p:spPr bwMode="auto">
            <a:xfrm>
              <a:off x="13949425" y="3315518"/>
              <a:ext cx="418439" cy="1583226"/>
            </a:xfrm>
            <a:custGeom>
              <a:avLst/>
              <a:gdLst>
                <a:gd name="connsiteX0" fmla="*/ 390732 w 418439"/>
                <a:gd name="connsiteY0" fmla="*/ 753 h 1583226"/>
                <a:gd name="connsiteX1" fmla="*/ 417457 w 418439"/>
                <a:gd name="connsiteY1" fmla="*/ 43894 h 1583226"/>
                <a:gd name="connsiteX2" fmla="*/ 297457 w 418439"/>
                <a:gd name="connsiteY2" fmla="*/ 567089 h 1583226"/>
                <a:gd name="connsiteX3" fmla="*/ 361530 w 418439"/>
                <a:gd name="connsiteY3" fmla="*/ 582123 h 1583226"/>
                <a:gd name="connsiteX4" fmla="*/ 267222 w 418439"/>
                <a:gd name="connsiteY4" fmla="*/ 984123 h 1583226"/>
                <a:gd name="connsiteX5" fmla="*/ 264491 w 418439"/>
                <a:gd name="connsiteY5" fmla="*/ 983484 h 1583226"/>
                <a:gd name="connsiteX6" fmla="*/ 253043 w 418439"/>
                <a:gd name="connsiteY6" fmla="*/ 1001894 h 1583226"/>
                <a:gd name="connsiteX7" fmla="*/ 228468 w 418439"/>
                <a:gd name="connsiteY7" fmla="*/ 1014927 h 1583226"/>
                <a:gd name="connsiteX8" fmla="*/ 194714 w 418439"/>
                <a:gd name="connsiteY8" fmla="*/ 1015046 h 1583226"/>
                <a:gd name="connsiteX9" fmla="*/ 70693 w 418439"/>
                <a:gd name="connsiteY9" fmla="*/ 1555772 h 1583226"/>
                <a:gd name="connsiteX10" fmla="*/ 35495 w 418439"/>
                <a:gd name="connsiteY10" fmla="*/ 1583226 h 1583226"/>
                <a:gd name="connsiteX11" fmla="*/ 27673 w 418439"/>
                <a:gd name="connsiteY11" fmla="*/ 1582572 h 1583226"/>
                <a:gd name="connsiteX12" fmla="*/ 949 w 418439"/>
                <a:gd name="connsiteY12" fmla="*/ 1540085 h 1583226"/>
                <a:gd name="connsiteX13" fmla="*/ 124435 w 418439"/>
                <a:gd name="connsiteY13" fmla="*/ 1002467 h 1583226"/>
                <a:gd name="connsiteX14" fmla="*/ 96802 w 418439"/>
                <a:gd name="connsiteY14" fmla="*/ 983598 h 1583226"/>
                <a:gd name="connsiteX15" fmla="*/ 78796 w 418439"/>
                <a:gd name="connsiteY15" fmla="*/ 939379 h 1583226"/>
                <a:gd name="connsiteX16" fmla="*/ 80946 w 418439"/>
                <a:gd name="connsiteY16" fmla="*/ 935962 h 1583226"/>
                <a:gd name="connsiteX17" fmla="*/ 174878 w 418439"/>
                <a:gd name="connsiteY17" fmla="*/ 538328 h 1583226"/>
                <a:gd name="connsiteX18" fmla="*/ 228171 w 418439"/>
                <a:gd name="connsiteY18" fmla="*/ 550833 h 1583226"/>
                <a:gd name="connsiteX19" fmla="*/ 348364 w 418439"/>
                <a:gd name="connsiteY19" fmla="*/ 27552 h 1583226"/>
                <a:gd name="connsiteX20" fmla="*/ 390732 w 418439"/>
                <a:gd name="connsiteY20" fmla="*/ 753 h 158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8439" h="1583226">
                  <a:moveTo>
                    <a:pt x="390732" y="753"/>
                  </a:moveTo>
                  <a:cubicBezTo>
                    <a:pt x="410287" y="5328"/>
                    <a:pt x="422019" y="24284"/>
                    <a:pt x="417457" y="43894"/>
                  </a:cubicBezTo>
                  <a:lnTo>
                    <a:pt x="297457" y="567089"/>
                  </a:lnTo>
                  <a:lnTo>
                    <a:pt x="361530" y="582123"/>
                  </a:lnTo>
                  <a:lnTo>
                    <a:pt x="267222" y="984123"/>
                  </a:lnTo>
                  <a:lnTo>
                    <a:pt x="264491" y="983484"/>
                  </a:lnTo>
                  <a:lnTo>
                    <a:pt x="253043" y="1001894"/>
                  </a:lnTo>
                  <a:cubicBezTo>
                    <a:pt x="246963" y="1007339"/>
                    <a:pt x="238734" y="1011826"/>
                    <a:pt x="228468" y="1014927"/>
                  </a:cubicBezTo>
                  <a:lnTo>
                    <a:pt x="194714" y="1015046"/>
                  </a:lnTo>
                  <a:lnTo>
                    <a:pt x="70693" y="1555772"/>
                  </a:lnTo>
                  <a:cubicBezTo>
                    <a:pt x="66782" y="1572767"/>
                    <a:pt x="51790" y="1583226"/>
                    <a:pt x="35495" y="1583226"/>
                  </a:cubicBezTo>
                  <a:cubicBezTo>
                    <a:pt x="32887" y="1583226"/>
                    <a:pt x="30280" y="1583226"/>
                    <a:pt x="27673" y="1582572"/>
                  </a:cubicBezTo>
                  <a:cubicBezTo>
                    <a:pt x="8770" y="1577996"/>
                    <a:pt x="-3614" y="1559694"/>
                    <a:pt x="949" y="1540085"/>
                  </a:cubicBezTo>
                  <a:lnTo>
                    <a:pt x="124435" y="1002467"/>
                  </a:lnTo>
                  <a:lnTo>
                    <a:pt x="96802" y="983598"/>
                  </a:lnTo>
                  <a:cubicBezTo>
                    <a:pt x="81159" y="968913"/>
                    <a:pt x="75455" y="953085"/>
                    <a:pt x="78796" y="939379"/>
                  </a:cubicBezTo>
                  <a:lnTo>
                    <a:pt x="80946" y="935962"/>
                  </a:lnTo>
                  <a:lnTo>
                    <a:pt x="174878" y="538328"/>
                  </a:lnTo>
                  <a:lnTo>
                    <a:pt x="228171" y="550833"/>
                  </a:lnTo>
                  <a:lnTo>
                    <a:pt x="348364" y="27552"/>
                  </a:lnTo>
                  <a:cubicBezTo>
                    <a:pt x="352927" y="8597"/>
                    <a:pt x="371830" y="-3169"/>
                    <a:pt x="390732" y="753"/>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24" name="Freeform 323">
              <a:extLst>
                <a:ext uri="{FF2B5EF4-FFF2-40B4-BE49-F238E27FC236}">
                  <a16:creationId xmlns="" xmlns:a16="http://schemas.microsoft.com/office/drawing/2014/main" id="{41801E13-6017-104D-BEAD-41FBAB213C7F}"/>
                </a:ext>
              </a:extLst>
            </p:cNvPr>
            <p:cNvSpPr>
              <a:spLocks noChangeArrowheads="1"/>
            </p:cNvSpPr>
            <p:nvPr/>
          </p:nvSpPr>
          <p:spPr bwMode="auto">
            <a:xfrm>
              <a:off x="13485243" y="3209365"/>
              <a:ext cx="418857" cy="1582806"/>
            </a:xfrm>
            <a:custGeom>
              <a:avLst/>
              <a:gdLst>
                <a:gd name="connsiteX0" fmla="*/ 391185 w 418857"/>
                <a:gd name="connsiteY0" fmla="*/ 985 h 1582806"/>
                <a:gd name="connsiteX1" fmla="*/ 417909 w 418857"/>
                <a:gd name="connsiteY1" fmla="*/ 44090 h 1582806"/>
                <a:gd name="connsiteX2" fmla="*/ 332179 w 418857"/>
                <a:gd name="connsiteY2" fmla="*/ 416861 h 1582806"/>
                <a:gd name="connsiteX3" fmla="*/ 396547 w 418857"/>
                <a:gd name="connsiteY3" fmla="*/ 431929 h 1582806"/>
                <a:gd name="connsiteX4" fmla="*/ 302684 w 418857"/>
                <a:gd name="connsiteY4" fmla="*/ 831099 h 1582806"/>
                <a:gd name="connsiteX5" fmla="*/ 302824 w 418857"/>
                <a:gd name="connsiteY5" fmla="*/ 832589 h 1582806"/>
                <a:gd name="connsiteX6" fmla="*/ 302041 w 418857"/>
                <a:gd name="connsiteY6" fmla="*/ 833832 h 1582806"/>
                <a:gd name="connsiteX7" fmla="*/ 302019 w 418857"/>
                <a:gd name="connsiteY7" fmla="*/ 833926 h 1582806"/>
                <a:gd name="connsiteX8" fmla="*/ 301986 w 418857"/>
                <a:gd name="connsiteY8" fmla="*/ 833919 h 1582806"/>
                <a:gd name="connsiteX9" fmla="*/ 291137 w 418857"/>
                <a:gd name="connsiteY9" fmla="*/ 851150 h 1582806"/>
                <a:gd name="connsiteX10" fmla="*/ 266211 w 418857"/>
                <a:gd name="connsiteY10" fmla="*/ 864081 h 1582806"/>
                <a:gd name="connsiteX11" fmla="*/ 229227 w 418857"/>
                <a:gd name="connsiteY11" fmla="*/ 864517 h 1582806"/>
                <a:gd name="connsiteX12" fmla="*/ 70494 w 418857"/>
                <a:gd name="connsiteY12" fmla="*/ 1554723 h 1582806"/>
                <a:gd name="connsiteX13" fmla="*/ 35948 w 418857"/>
                <a:gd name="connsiteY13" fmla="*/ 1582806 h 1582806"/>
                <a:gd name="connsiteX14" fmla="*/ 28126 w 418857"/>
                <a:gd name="connsiteY14" fmla="*/ 1581500 h 1582806"/>
                <a:gd name="connsiteX15" fmla="*/ 750 w 418857"/>
                <a:gd name="connsiteY15" fmla="*/ 1539048 h 1582806"/>
                <a:gd name="connsiteX16" fmla="*/ 159377 w 418857"/>
                <a:gd name="connsiteY16" fmla="*/ 850300 h 1582806"/>
                <a:gd name="connsiteX17" fmla="*/ 134795 w 418857"/>
                <a:gd name="connsiteY17" fmla="*/ 833405 h 1582806"/>
                <a:gd name="connsiteX18" fmla="*/ 118521 w 418857"/>
                <a:gd name="connsiteY18" fmla="*/ 810928 h 1582806"/>
                <a:gd name="connsiteX19" fmla="*/ 116535 w 418857"/>
                <a:gd name="connsiteY19" fmla="*/ 790507 h 1582806"/>
                <a:gd name="connsiteX20" fmla="*/ 114933 w 418857"/>
                <a:gd name="connsiteY20" fmla="*/ 790132 h 1582806"/>
                <a:gd name="connsiteX21" fmla="*/ 209461 w 418857"/>
                <a:gd name="connsiteY21" fmla="*/ 388134 h 1582806"/>
                <a:gd name="connsiteX22" fmla="*/ 262936 w 418857"/>
                <a:gd name="connsiteY22" fmla="*/ 400652 h 1582806"/>
                <a:gd name="connsiteX23" fmla="*/ 348817 w 418857"/>
                <a:gd name="connsiteY23" fmla="*/ 27762 h 1582806"/>
                <a:gd name="connsiteX24" fmla="*/ 391185 w 418857"/>
                <a:gd name="connsiteY24" fmla="*/ 985 h 158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8857" h="1582806">
                  <a:moveTo>
                    <a:pt x="391185" y="985"/>
                  </a:moveTo>
                  <a:cubicBezTo>
                    <a:pt x="410088" y="5557"/>
                    <a:pt x="422472" y="24497"/>
                    <a:pt x="417909" y="44090"/>
                  </a:cubicBezTo>
                  <a:lnTo>
                    <a:pt x="332179" y="416861"/>
                  </a:lnTo>
                  <a:lnTo>
                    <a:pt x="396547" y="431929"/>
                  </a:lnTo>
                  <a:lnTo>
                    <a:pt x="302684" y="831099"/>
                  </a:lnTo>
                  <a:lnTo>
                    <a:pt x="302824" y="832589"/>
                  </a:lnTo>
                  <a:lnTo>
                    <a:pt x="302041" y="833832"/>
                  </a:lnTo>
                  <a:lnTo>
                    <a:pt x="302019" y="833926"/>
                  </a:lnTo>
                  <a:lnTo>
                    <a:pt x="301986" y="833919"/>
                  </a:lnTo>
                  <a:lnTo>
                    <a:pt x="291137" y="851150"/>
                  </a:lnTo>
                  <a:cubicBezTo>
                    <a:pt x="285008" y="856534"/>
                    <a:pt x="276672" y="860981"/>
                    <a:pt x="266211" y="864081"/>
                  </a:cubicBezTo>
                  <a:lnTo>
                    <a:pt x="229227" y="864517"/>
                  </a:lnTo>
                  <a:lnTo>
                    <a:pt x="70494" y="1554723"/>
                  </a:lnTo>
                  <a:cubicBezTo>
                    <a:pt x="66583" y="1571050"/>
                    <a:pt x="52243" y="1582806"/>
                    <a:pt x="35948" y="1582806"/>
                  </a:cubicBezTo>
                  <a:cubicBezTo>
                    <a:pt x="33340" y="1582806"/>
                    <a:pt x="30733" y="1582153"/>
                    <a:pt x="28126" y="1581500"/>
                  </a:cubicBezTo>
                  <a:cubicBezTo>
                    <a:pt x="8572" y="1577581"/>
                    <a:pt x="-3161" y="1557988"/>
                    <a:pt x="750" y="1539048"/>
                  </a:cubicBezTo>
                  <a:lnTo>
                    <a:pt x="159377" y="850300"/>
                  </a:lnTo>
                  <a:lnTo>
                    <a:pt x="134795" y="833405"/>
                  </a:lnTo>
                  <a:cubicBezTo>
                    <a:pt x="126949" y="826062"/>
                    <a:pt x="121555" y="818434"/>
                    <a:pt x="118521" y="810928"/>
                  </a:cubicBezTo>
                  <a:lnTo>
                    <a:pt x="116535" y="790507"/>
                  </a:lnTo>
                  <a:lnTo>
                    <a:pt x="114933" y="790132"/>
                  </a:lnTo>
                  <a:lnTo>
                    <a:pt x="209461" y="388134"/>
                  </a:lnTo>
                  <a:lnTo>
                    <a:pt x="262936" y="400652"/>
                  </a:lnTo>
                  <a:lnTo>
                    <a:pt x="348817" y="27762"/>
                  </a:lnTo>
                  <a:cubicBezTo>
                    <a:pt x="352728" y="8169"/>
                    <a:pt x="372283" y="-3587"/>
                    <a:pt x="391185" y="985"/>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25" name="Freeform 324">
              <a:extLst>
                <a:ext uri="{FF2B5EF4-FFF2-40B4-BE49-F238E27FC236}">
                  <a16:creationId xmlns="" xmlns:a16="http://schemas.microsoft.com/office/drawing/2014/main" id="{32F0BAEB-FDFD-044F-87F9-58C445A5547F}"/>
                </a:ext>
              </a:extLst>
            </p:cNvPr>
            <p:cNvSpPr>
              <a:spLocks noChangeArrowheads="1"/>
            </p:cNvSpPr>
            <p:nvPr/>
          </p:nvSpPr>
          <p:spPr bwMode="auto">
            <a:xfrm>
              <a:off x="13646260" y="3660750"/>
              <a:ext cx="1082341" cy="693740"/>
            </a:xfrm>
            <a:custGeom>
              <a:avLst/>
              <a:gdLst>
                <a:gd name="connsiteX0" fmla="*/ 943954 w 1082341"/>
                <a:gd name="connsiteY0" fmla="*/ 507069 h 693740"/>
                <a:gd name="connsiteX1" fmla="*/ 1082341 w 1082341"/>
                <a:gd name="connsiteY1" fmla="*/ 554419 h 693740"/>
                <a:gd name="connsiteX2" fmla="*/ 1050975 w 1082341"/>
                <a:gd name="connsiteY2" fmla="*/ 689886 h 693740"/>
                <a:gd name="connsiteX3" fmla="*/ 864091 w 1082341"/>
                <a:gd name="connsiteY3" fmla="*/ 646901 h 693740"/>
                <a:gd name="connsiteX4" fmla="*/ 896110 w 1082341"/>
                <a:gd name="connsiteY4" fmla="*/ 510783 h 693740"/>
                <a:gd name="connsiteX5" fmla="*/ 943954 w 1082341"/>
                <a:gd name="connsiteY5" fmla="*/ 507069 h 693740"/>
                <a:gd name="connsiteX6" fmla="*/ 509119 w 1082341"/>
                <a:gd name="connsiteY6" fmla="*/ 256132 h 693740"/>
                <a:gd name="connsiteX7" fmla="*/ 647414 w 1082341"/>
                <a:gd name="connsiteY7" fmla="*/ 303358 h 693740"/>
                <a:gd name="connsiteX8" fmla="*/ 616048 w 1082341"/>
                <a:gd name="connsiteY8" fmla="*/ 439256 h 693740"/>
                <a:gd name="connsiteX9" fmla="*/ 429164 w 1082341"/>
                <a:gd name="connsiteY9" fmla="*/ 395481 h 693740"/>
                <a:gd name="connsiteX10" fmla="*/ 461183 w 1082341"/>
                <a:gd name="connsiteY10" fmla="*/ 259583 h 693740"/>
                <a:gd name="connsiteX11" fmla="*/ 509119 w 1082341"/>
                <a:gd name="connsiteY11" fmla="*/ 256132 h 693740"/>
                <a:gd name="connsiteX12" fmla="*/ 79727 w 1082341"/>
                <a:gd name="connsiteY12" fmla="*/ 135 h 693740"/>
                <a:gd name="connsiteX13" fmla="*/ 218252 w 1082341"/>
                <a:gd name="connsiteY13" fmla="*/ 47485 h 693740"/>
                <a:gd name="connsiteX14" fmla="*/ 186328 w 1082341"/>
                <a:gd name="connsiteY14" fmla="*/ 182952 h 693740"/>
                <a:gd name="connsiteX15" fmla="*/ 0 w 1082341"/>
                <a:gd name="connsiteY15" fmla="*/ 139316 h 693740"/>
                <a:gd name="connsiteX16" fmla="*/ 31923 w 1082341"/>
                <a:gd name="connsiteY16" fmla="*/ 3849 h 693740"/>
                <a:gd name="connsiteX17" fmla="*/ 79727 w 1082341"/>
                <a:gd name="connsiteY17" fmla="*/ 135 h 69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82341" h="693740">
                  <a:moveTo>
                    <a:pt x="943954" y="507069"/>
                  </a:moveTo>
                  <a:cubicBezTo>
                    <a:pt x="993391" y="508748"/>
                    <a:pt x="1045584" y="526088"/>
                    <a:pt x="1082341" y="554419"/>
                  </a:cubicBezTo>
                  <a:lnTo>
                    <a:pt x="1050975" y="689886"/>
                  </a:lnTo>
                  <a:cubicBezTo>
                    <a:pt x="990205" y="702260"/>
                    <a:pt x="913099" y="684024"/>
                    <a:pt x="864091" y="646901"/>
                  </a:cubicBezTo>
                  <a:lnTo>
                    <a:pt x="896110" y="510783"/>
                  </a:lnTo>
                  <a:cubicBezTo>
                    <a:pt x="911303" y="507690"/>
                    <a:pt x="927475" y="506509"/>
                    <a:pt x="943954" y="507069"/>
                  </a:cubicBezTo>
                  <a:close/>
                  <a:moveTo>
                    <a:pt x="509119" y="256132"/>
                  </a:moveTo>
                  <a:cubicBezTo>
                    <a:pt x="558709" y="257908"/>
                    <a:pt x="611148" y="274937"/>
                    <a:pt x="647414" y="303358"/>
                  </a:cubicBezTo>
                  <a:lnTo>
                    <a:pt x="616048" y="439256"/>
                  </a:lnTo>
                  <a:cubicBezTo>
                    <a:pt x="555278" y="451670"/>
                    <a:pt x="478172" y="433376"/>
                    <a:pt x="429164" y="395481"/>
                  </a:cubicBezTo>
                  <a:lnTo>
                    <a:pt x="461183" y="259583"/>
                  </a:lnTo>
                  <a:cubicBezTo>
                    <a:pt x="476375" y="256643"/>
                    <a:pt x="492589" y="255540"/>
                    <a:pt x="509119" y="256132"/>
                  </a:cubicBezTo>
                  <a:close/>
                  <a:moveTo>
                    <a:pt x="79727" y="135"/>
                  </a:moveTo>
                  <a:cubicBezTo>
                    <a:pt x="129200" y="1814"/>
                    <a:pt x="181605" y="19154"/>
                    <a:pt x="218252" y="47485"/>
                  </a:cubicBezTo>
                  <a:lnTo>
                    <a:pt x="186328" y="182952"/>
                  </a:lnTo>
                  <a:cubicBezTo>
                    <a:pt x="125739" y="195326"/>
                    <a:pt x="48862" y="177090"/>
                    <a:pt x="0" y="139316"/>
                  </a:cubicBezTo>
                  <a:lnTo>
                    <a:pt x="31923" y="3849"/>
                  </a:lnTo>
                  <a:cubicBezTo>
                    <a:pt x="47071" y="756"/>
                    <a:pt x="63236" y="-425"/>
                    <a:pt x="79727" y="135"/>
                  </a:cubicBezTo>
                  <a:close/>
                </a:path>
              </a:pathLst>
            </a:custGeom>
            <a:solidFill>
              <a:schemeClr val="accent2">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26" name="Freeform 325">
              <a:extLst>
                <a:ext uri="{FF2B5EF4-FFF2-40B4-BE49-F238E27FC236}">
                  <a16:creationId xmlns="" xmlns:a16="http://schemas.microsoft.com/office/drawing/2014/main" id="{9870068F-DCFD-DE40-9918-5CA9782100F8}"/>
                </a:ext>
              </a:extLst>
            </p:cNvPr>
            <p:cNvSpPr>
              <a:spLocks noChangeArrowheads="1"/>
            </p:cNvSpPr>
            <p:nvPr/>
          </p:nvSpPr>
          <p:spPr bwMode="auto">
            <a:xfrm>
              <a:off x="13620336" y="3024318"/>
              <a:ext cx="448676" cy="758570"/>
            </a:xfrm>
            <a:custGeom>
              <a:avLst/>
              <a:gdLst>
                <a:gd name="connsiteX0" fmla="*/ 147171 w 448676"/>
                <a:gd name="connsiteY0" fmla="*/ 0 h 758570"/>
                <a:gd name="connsiteX1" fmla="*/ 448676 w 448676"/>
                <a:gd name="connsiteY1" fmla="*/ 71326 h 758570"/>
                <a:gd name="connsiteX2" fmla="*/ 302891 w 448676"/>
                <a:gd name="connsiteY2" fmla="*/ 693446 h 758570"/>
                <a:gd name="connsiteX3" fmla="*/ 303545 w 448676"/>
                <a:gd name="connsiteY3" fmla="*/ 700279 h 758570"/>
                <a:gd name="connsiteX4" fmla="*/ 244958 w 448676"/>
                <a:gd name="connsiteY4" fmla="*/ 751128 h 758570"/>
                <a:gd name="connsiteX5" fmla="*/ 30899 w 448676"/>
                <a:gd name="connsiteY5" fmla="*/ 701091 h 758570"/>
                <a:gd name="connsiteX6" fmla="*/ 4377 w 448676"/>
                <a:gd name="connsiteY6" fmla="*/ 664823 h 758570"/>
                <a:gd name="connsiteX7" fmla="*/ 1130 w 448676"/>
                <a:gd name="connsiteY7" fmla="*/ 632385 h 758570"/>
                <a:gd name="connsiteX8" fmla="*/ 0 w 448676"/>
                <a:gd name="connsiteY8" fmla="*/ 632122 h 758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76" h="758570">
                  <a:moveTo>
                    <a:pt x="147171" y="0"/>
                  </a:moveTo>
                  <a:lnTo>
                    <a:pt x="448676" y="71326"/>
                  </a:lnTo>
                  <a:lnTo>
                    <a:pt x="302891" y="693446"/>
                  </a:lnTo>
                  <a:lnTo>
                    <a:pt x="303545" y="700279"/>
                  </a:lnTo>
                  <a:cubicBezTo>
                    <a:pt x="298309" y="722373"/>
                    <a:pt x="278343" y="741056"/>
                    <a:pt x="244958" y="751128"/>
                  </a:cubicBezTo>
                  <a:cubicBezTo>
                    <a:pt x="177532" y="771272"/>
                    <a:pt x="81959" y="749178"/>
                    <a:pt x="30899" y="701091"/>
                  </a:cubicBezTo>
                  <a:cubicBezTo>
                    <a:pt x="18134" y="689232"/>
                    <a:pt x="9338" y="676926"/>
                    <a:pt x="4377" y="664823"/>
                  </a:cubicBezTo>
                  <a:lnTo>
                    <a:pt x="1130" y="632385"/>
                  </a:lnTo>
                  <a:lnTo>
                    <a:pt x="0" y="632122"/>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27" name="Freeform 326">
              <a:extLst>
                <a:ext uri="{FF2B5EF4-FFF2-40B4-BE49-F238E27FC236}">
                  <a16:creationId xmlns="" xmlns:a16="http://schemas.microsoft.com/office/drawing/2014/main" id="{8B8F63BF-33AC-7147-BC66-969EFB1CF4F9}"/>
                </a:ext>
              </a:extLst>
            </p:cNvPr>
            <p:cNvSpPr>
              <a:spLocks noChangeArrowheads="1"/>
            </p:cNvSpPr>
            <p:nvPr/>
          </p:nvSpPr>
          <p:spPr bwMode="auto">
            <a:xfrm>
              <a:off x="14046524" y="3277785"/>
              <a:ext cx="451653" cy="761727"/>
            </a:xfrm>
            <a:custGeom>
              <a:avLst/>
              <a:gdLst>
                <a:gd name="connsiteX0" fmla="*/ 150362 w 451653"/>
                <a:gd name="connsiteY0" fmla="*/ 0 h 761727"/>
                <a:gd name="connsiteX1" fmla="*/ 451653 w 451653"/>
                <a:gd name="connsiteY1" fmla="*/ 71260 h 761727"/>
                <a:gd name="connsiteX2" fmla="*/ 304268 w 451653"/>
                <a:gd name="connsiteY2" fmla="*/ 702140 h 761727"/>
                <a:gd name="connsiteX3" fmla="*/ 303865 w 451653"/>
                <a:gd name="connsiteY3" fmla="*/ 702046 h 761727"/>
                <a:gd name="connsiteX4" fmla="*/ 303970 w 451653"/>
                <a:gd name="connsiteY4" fmla="*/ 703160 h 761727"/>
                <a:gd name="connsiteX5" fmla="*/ 245055 w 451653"/>
                <a:gd name="connsiteY5" fmla="*/ 754659 h 761727"/>
                <a:gd name="connsiteX6" fmla="*/ 31650 w 451653"/>
                <a:gd name="connsiteY6" fmla="*/ 703972 h 761727"/>
                <a:gd name="connsiteX7" fmla="*/ 1374 w 451653"/>
                <a:gd name="connsiteY7" fmla="*/ 632898 h 761727"/>
                <a:gd name="connsiteX8" fmla="*/ 3422 w 451653"/>
                <a:gd name="connsiteY8" fmla="*/ 629632 h 76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653" h="761727">
                  <a:moveTo>
                    <a:pt x="150362" y="0"/>
                  </a:moveTo>
                  <a:lnTo>
                    <a:pt x="451653" y="71260"/>
                  </a:lnTo>
                  <a:lnTo>
                    <a:pt x="304268" y="702140"/>
                  </a:lnTo>
                  <a:lnTo>
                    <a:pt x="303865" y="702046"/>
                  </a:lnTo>
                  <a:lnTo>
                    <a:pt x="303970" y="703160"/>
                  </a:lnTo>
                  <a:cubicBezTo>
                    <a:pt x="298733" y="725417"/>
                    <a:pt x="278767" y="744261"/>
                    <a:pt x="245055" y="754659"/>
                  </a:cubicBezTo>
                  <a:cubicBezTo>
                    <a:pt x="178284" y="774153"/>
                    <a:pt x="82710" y="752059"/>
                    <a:pt x="31650" y="703972"/>
                  </a:cubicBezTo>
                  <a:cubicBezTo>
                    <a:pt x="5793" y="680579"/>
                    <a:pt x="-3862" y="655073"/>
                    <a:pt x="1374" y="632898"/>
                  </a:cubicBezTo>
                  <a:lnTo>
                    <a:pt x="3422" y="629632"/>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28" name="Freeform 327">
              <a:extLst>
                <a:ext uri="{FF2B5EF4-FFF2-40B4-BE49-F238E27FC236}">
                  <a16:creationId xmlns="" xmlns:a16="http://schemas.microsoft.com/office/drawing/2014/main" id="{FD2F820B-6B40-D449-BEAF-F53833442746}"/>
                </a:ext>
              </a:extLst>
            </p:cNvPr>
            <p:cNvSpPr>
              <a:spLocks noChangeArrowheads="1"/>
            </p:cNvSpPr>
            <p:nvPr/>
          </p:nvSpPr>
          <p:spPr bwMode="auto">
            <a:xfrm>
              <a:off x="14481548" y="3531252"/>
              <a:ext cx="448675" cy="758855"/>
            </a:xfrm>
            <a:custGeom>
              <a:avLst/>
              <a:gdLst>
                <a:gd name="connsiteX0" fmla="*/ 147384 w 448675"/>
                <a:gd name="connsiteY0" fmla="*/ 0 h 758855"/>
                <a:gd name="connsiteX1" fmla="*/ 448675 w 448675"/>
                <a:gd name="connsiteY1" fmla="*/ 70606 h 758855"/>
                <a:gd name="connsiteX2" fmla="*/ 302923 w 448675"/>
                <a:gd name="connsiteY2" fmla="*/ 695142 h 758855"/>
                <a:gd name="connsiteX3" fmla="*/ 303462 w 448675"/>
                <a:gd name="connsiteY3" fmla="*/ 700522 h 758855"/>
                <a:gd name="connsiteX4" fmla="*/ 244956 w 448675"/>
                <a:gd name="connsiteY4" fmla="*/ 751777 h 758855"/>
                <a:gd name="connsiteX5" fmla="*/ 30897 w 448675"/>
                <a:gd name="connsiteY5" fmla="*/ 701740 h 758855"/>
                <a:gd name="connsiteX6" fmla="*/ 4375 w 448675"/>
                <a:gd name="connsiteY6" fmla="*/ 665096 h 758855"/>
                <a:gd name="connsiteX7" fmla="*/ 992 w 448675"/>
                <a:gd name="connsiteY7" fmla="*/ 631115 h 758855"/>
                <a:gd name="connsiteX8" fmla="*/ 0 w 448675"/>
                <a:gd name="connsiteY8" fmla="*/ 630880 h 758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75" h="758855">
                  <a:moveTo>
                    <a:pt x="147384" y="0"/>
                  </a:moveTo>
                  <a:lnTo>
                    <a:pt x="448675" y="70606"/>
                  </a:lnTo>
                  <a:lnTo>
                    <a:pt x="302923" y="695142"/>
                  </a:lnTo>
                  <a:lnTo>
                    <a:pt x="303462" y="700522"/>
                  </a:lnTo>
                  <a:cubicBezTo>
                    <a:pt x="298306" y="722860"/>
                    <a:pt x="278341" y="741705"/>
                    <a:pt x="244956" y="751777"/>
                  </a:cubicBezTo>
                  <a:cubicBezTo>
                    <a:pt x="177530" y="771271"/>
                    <a:pt x="81302" y="749177"/>
                    <a:pt x="30897" y="701740"/>
                  </a:cubicBezTo>
                  <a:cubicBezTo>
                    <a:pt x="18132" y="689719"/>
                    <a:pt x="9336" y="677291"/>
                    <a:pt x="4375" y="665096"/>
                  </a:cubicBezTo>
                  <a:lnTo>
                    <a:pt x="992" y="631115"/>
                  </a:lnTo>
                  <a:lnTo>
                    <a:pt x="0" y="630880"/>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29" name="Freeform 328">
              <a:extLst>
                <a:ext uri="{FF2B5EF4-FFF2-40B4-BE49-F238E27FC236}">
                  <a16:creationId xmlns="" xmlns:a16="http://schemas.microsoft.com/office/drawing/2014/main" id="{DE2B5132-9397-D948-9A05-9C8BC5047268}"/>
                </a:ext>
              </a:extLst>
            </p:cNvPr>
            <p:cNvSpPr>
              <a:spLocks noChangeArrowheads="1"/>
            </p:cNvSpPr>
            <p:nvPr/>
          </p:nvSpPr>
          <p:spPr bwMode="auto">
            <a:xfrm>
              <a:off x="13620733" y="3911562"/>
              <a:ext cx="920197" cy="595010"/>
            </a:xfrm>
            <a:custGeom>
              <a:avLst/>
              <a:gdLst>
                <a:gd name="connsiteX0" fmla="*/ 879106 w 920197"/>
                <a:gd name="connsiteY0" fmla="*/ 507569 h 595010"/>
                <a:gd name="connsiteX1" fmla="*/ 900664 w 920197"/>
                <a:gd name="connsiteY1" fmla="*/ 514899 h 595010"/>
                <a:gd name="connsiteX2" fmla="*/ 918956 w 920197"/>
                <a:gd name="connsiteY2" fmla="*/ 576835 h 595010"/>
                <a:gd name="connsiteX3" fmla="*/ 883679 w 920197"/>
                <a:gd name="connsiteY3" fmla="*/ 586719 h 595010"/>
                <a:gd name="connsiteX4" fmla="*/ 865388 w 920197"/>
                <a:gd name="connsiteY4" fmla="*/ 525441 h 595010"/>
                <a:gd name="connsiteX5" fmla="*/ 879106 w 920197"/>
                <a:gd name="connsiteY5" fmla="*/ 507569 h 595010"/>
                <a:gd name="connsiteX6" fmla="*/ 444371 w 920197"/>
                <a:gd name="connsiteY6" fmla="*/ 254102 h 595010"/>
                <a:gd name="connsiteX7" fmla="*/ 466153 w 920197"/>
                <a:gd name="connsiteY7" fmla="*/ 261433 h 595010"/>
                <a:gd name="connsiteX8" fmla="*/ 484635 w 920197"/>
                <a:gd name="connsiteY8" fmla="*/ 322710 h 595010"/>
                <a:gd name="connsiteX9" fmla="*/ 448992 w 920197"/>
                <a:gd name="connsiteY9" fmla="*/ 333911 h 595010"/>
                <a:gd name="connsiteX10" fmla="*/ 430510 w 920197"/>
                <a:gd name="connsiteY10" fmla="*/ 271975 h 595010"/>
                <a:gd name="connsiteX11" fmla="*/ 444371 w 920197"/>
                <a:gd name="connsiteY11" fmla="*/ 254102 h 595010"/>
                <a:gd name="connsiteX12" fmla="*/ 15017 w 920197"/>
                <a:gd name="connsiteY12" fmla="*/ 635 h 595010"/>
                <a:gd name="connsiteX13" fmla="*/ 36574 w 920197"/>
                <a:gd name="connsiteY13" fmla="*/ 7966 h 595010"/>
                <a:gd name="connsiteX14" fmla="*/ 54866 w 920197"/>
                <a:gd name="connsiteY14" fmla="*/ 69243 h 595010"/>
                <a:gd name="connsiteX15" fmla="*/ 19589 w 920197"/>
                <a:gd name="connsiteY15" fmla="*/ 79785 h 595010"/>
                <a:gd name="connsiteX16" fmla="*/ 1298 w 920197"/>
                <a:gd name="connsiteY16" fmla="*/ 18508 h 595010"/>
                <a:gd name="connsiteX17" fmla="*/ 15017 w 920197"/>
                <a:gd name="connsiteY17" fmla="*/ 635 h 59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20197" h="595010">
                  <a:moveTo>
                    <a:pt x="879106" y="507569"/>
                  </a:moveTo>
                  <a:cubicBezTo>
                    <a:pt x="885476" y="505675"/>
                    <a:pt x="893152" y="507981"/>
                    <a:pt x="900664" y="514899"/>
                  </a:cubicBezTo>
                  <a:cubicBezTo>
                    <a:pt x="915036" y="528736"/>
                    <a:pt x="923529" y="556409"/>
                    <a:pt x="918956" y="576835"/>
                  </a:cubicBezTo>
                  <a:cubicBezTo>
                    <a:pt x="914383" y="595943"/>
                    <a:pt x="898051" y="601214"/>
                    <a:pt x="883679" y="586719"/>
                  </a:cubicBezTo>
                  <a:cubicBezTo>
                    <a:pt x="868654" y="572882"/>
                    <a:pt x="860815" y="545208"/>
                    <a:pt x="865388" y="525441"/>
                  </a:cubicBezTo>
                  <a:cubicBezTo>
                    <a:pt x="867674" y="515558"/>
                    <a:pt x="872737" y="509463"/>
                    <a:pt x="879106" y="507569"/>
                  </a:cubicBezTo>
                  <a:close/>
                  <a:moveTo>
                    <a:pt x="444371" y="254102"/>
                  </a:moveTo>
                  <a:cubicBezTo>
                    <a:pt x="450807" y="252208"/>
                    <a:pt x="458563" y="254514"/>
                    <a:pt x="466153" y="261433"/>
                  </a:cubicBezTo>
                  <a:cubicBezTo>
                    <a:pt x="480675" y="275269"/>
                    <a:pt x="488596" y="302943"/>
                    <a:pt x="484635" y="322710"/>
                  </a:cubicBezTo>
                  <a:cubicBezTo>
                    <a:pt x="479355" y="342477"/>
                    <a:pt x="463513" y="347748"/>
                    <a:pt x="448992" y="333911"/>
                  </a:cubicBezTo>
                  <a:cubicBezTo>
                    <a:pt x="433810" y="320074"/>
                    <a:pt x="425889" y="292401"/>
                    <a:pt x="430510" y="271975"/>
                  </a:cubicBezTo>
                  <a:cubicBezTo>
                    <a:pt x="432820" y="262092"/>
                    <a:pt x="437936" y="255997"/>
                    <a:pt x="444371" y="254102"/>
                  </a:cubicBezTo>
                  <a:close/>
                  <a:moveTo>
                    <a:pt x="15017" y="635"/>
                  </a:moveTo>
                  <a:cubicBezTo>
                    <a:pt x="21386" y="-1259"/>
                    <a:pt x="29062" y="1047"/>
                    <a:pt x="36574" y="7966"/>
                  </a:cubicBezTo>
                  <a:cubicBezTo>
                    <a:pt x="50946" y="21802"/>
                    <a:pt x="59439" y="49476"/>
                    <a:pt x="54866" y="69243"/>
                  </a:cubicBezTo>
                  <a:cubicBezTo>
                    <a:pt x="50293" y="89669"/>
                    <a:pt x="34615" y="94281"/>
                    <a:pt x="19589" y="79785"/>
                  </a:cubicBezTo>
                  <a:cubicBezTo>
                    <a:pt x="4564" y="65948"/>
                    <a:pt x="-3275" y="38934"/>
                    <a:pt x="1298" y="18508"/>
                  </a:cubicBezTo>
                  <a:cubicBezTo>
                    <a:pt x="3585" y="8625"/>
                    <a:pt x="8647" y="2530"/>
                    <a:pt x="15017" y="635"/>
                  </a:cubicBezTo>
                  <a:close/>
                </a:path>
              </a:pathLst>
            </a:custGeom>
            <a:solidFill>
              <a:schemeClr val="accent2">
                <a:lumMod val="40000"/>
                <a:lumOff val="6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30" name="Freeform 23">
              <a:extLst>
                <a:ext uri="{FF2B5EF4-FFF2-40B4-BE49-F238E27FC236}">
                  <a16:creationId xmlns="" xmlns:a16="http://schemas.microsoft.com/office/drawing/2014/main" id="{AD7B5203-1791-F541-BCC7-9DEC37A5C29A}"/>
                </a:ext>
              </a:extLst>
            </p:cNvPr>
            <p:cNvSpPr>
              <a:spLocks noChangeArrowheads="1"/>
            </p:cNvSpPr>
            <p:nvPr/>
          </p:nvSpPr>
          <p:spPr bwMode="auto">
            <a:xfrm>
              <a:off x="6854507" y="11394477"/>
              <a:ext cx="2981112" cy="1716660"/>
            </a:xfrm>
            <a:custGeom>
              <a:avLst/>
              <a:gdLst>
                <a:gd name="T0" fmla="*/ 2040 w 4563"/>
                <a:gd name="T1" fmla="*/ 2555 h 2630"/>
                <a:gd name="T2" fmla="*/ 129 w 4563"/>
                <a:gd name="T3" fmla="*/ 1456 h 2630"/>
                <a:gd name="T4" fmla="*/ 129 w 4563"/>
                <a:gd name="T5" fmla="*/ 1456 h 2630"/>
                <a:gd name="T6" fmla="*/ 165 w 4563"/>
                <a:gd name="T7" fmla="*/ 1166 h 2630"/>
                <a:gd name="T8" fmla="*/ 2020 w 4563"/>
                <a:gd name="T9" fmla="*/ 95 h 2630"/>
                <a:gd name="T10" fmla="*/ 2020 w 4563"/>
                <a:gd name="T11" fmla="*/ 95 h 2630"/>
                <a:gd name="T12" fmla="*/ 2522 w 4563"/>
                <a:gd name="T13" fmla="*/ 74 h 2630"/>
                <a:gd name="T14" fmla="*/ 4432 w 4563"/>
                <a:gd name="T15" fmla="*/ 1173 h 2630"/>
                <a:gd name="T16" fmla="*/ 4432 w 4563"/>
                <a:gd name="T17" fmla="*/ 1173 h 2630"/>
                <a:gd name="T18" fmla="*/ 4396 w 4563"/>
                <a:gd name="T19" fmla="*/ 1463 h 2630"/>
                <a:gd name="T20" fmla="*/ 2542 w 4563"/>
                <a:gd name="T21" fmla="*/ 2534 h 2630"/>
                <a:gd name="T22" fmla="*/ 2542 w 4563"/>
                <a:gd name="T23" fmla="*/ 2534 h 2630"/>
                <a:gd name="T24" fmla="*/ 2040 w 4563"/>
                <a:gd name="T25" fmla="*/ 2555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63" h="2630">
                  <a:moveTo>
                    <a:pt x="2040" y="2555"/>
                  </a:moveTo>
                  <a:lnTo>
                    <a:pt x="129" y="1456"/>
                  </a:lnTo>
                  <a:lnTo>
                    <a:pt x="129" y="1456"/>
                  </a:lnTo>
                  <a:cubicBezTo>
                    <a:pt x="0" y="1381"/>
                    <a:pt x="16" y="1251"/>
                    <a:pt x="165" y="1166"/>
                  </a:cubicBezTo>
                  <a:lnTo>
                    <a:pt x="2020" y="95"/>
                  </a:lnTo>
                  <a:lnTo>
                    <a:pt x="2020" y="95"/>
                  </a:lnTo>
                  <a:cubicBezTo>
                    <a:pt x="2168" y="9"/>
                    <a:pt x="2393" y="0"/>
                    <a:pt x="2522" y="74"/>
                  </a:cubicBezTo>
                  <a:lnTo>
                    <a:pt x="4432" y="1173"/>
                  </a:lnTo>
                  <a:lnTo>
                    <a:pt x="4432" y="1173"/>
                  </a:lnTo>
                  <a:cubicBezTo>
                    <a:pt x="4562" y="1247"/>
                    <a:pt x="4545" y="1377"/>
                    <a:pt x="4396" y="1463"/>
                  </a:cubicBezTo>
                  <a:lnTo>
                    <a:pt x="2542" y="2534"/>
                  </a:lnTo>
                  <a:lnTo>
                    <a:pt x="2542" y="2534"/>
                  </a:lnTo>
                  <a:cubicBezTo>
                    <a:pt x="2393" y="2619"/>
                    <a:pt x="2169" y="2629"/>
                    <a:pt x="2040" y="2555"/>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331" name="Freeform 24">
              <a:extLst>
                <a:ext uri="{FF2B5EF4-FFF2-40B4-BE49-F238E27FC236}">
                  <a16:creationId xmlns="" xmlns:a16="http://schemas.microsoft.com/office/drawing/2014/main" id="{23CAC480-CFA7-C84C-93C1-B9FB8930A475}"/>
                </a:ext>
              </a:extLst>
            </p:cNvPr>
            <p:cNvSpPr>
              <a:spLocks noChangeArrowheads="1"/>
            </p:cNvSpPr>
            <p:nvPr/>
          </p:nvSpPr>
          <p:spPr bwMode="auto">
            <a:xfrm>
              <a:off x="7479533" y="7402379"/>
              <a:ext cx="7690407" cy="4441426"/>
            </a:xfrm>
            <a:custGeom>
              <a:avLst/>
              <a:gdLst>
                <a:gd name="T0" fmla="*/ 6524 w 11776"/>
                <a:gd name="T1" fmla="*/ 6695 h 6800"/>
                <a:gd name="T2" fmla="*/ 180 w 11776"/>
                <a:gd name="T3" fmla="*/ 3031 h 6800"/>
                <a:gd name="T4" fmla="*/ 180 w 11776"/>
                <a:gd name="T5" fmla="*/ 3031 h 6800"/>
                <a:gd name="T6" fmla="*/ 230 w 11776"/>
                <a:gd name="T7" fmla="*/ 2627 h 6800"/>
                <a:gd name="T8" fmla="*/ 4551 w 11776"/>
                <a:gd name="T9" fmla="*/ 133 h 6800"/>
                <a:gd name="T10" fmla="*/ 4551 w 11776"/>
                <a:gd name="T11" fmla="*/ 133 h 6800"/>
                <a:gd name="T12" fmla="*/ 5252 w 11776"/>
                <a:gd name="T13" fmla="*/ 104 h 6800"/>
                <a:gd name="T14" fmla="*/ 11596 w 11776"/>
                <a:gd name="T15" fmla="*/ 3768 h 6800"/>
                <a:gd name="T16" fmla="*/ 11596 w 11776"/>
                <a:gd name="T17" fmla="*/ 3768 h 6800"/>
                <a:gd name="T18" fmla="*/ 11546 w 11776"/>
                <a:gd name="T19" fmla="*/ 4172 h 6800"/>
                <a:gd name="T20" fmla="*/ 7225 w 11776"/>
                <a:gd name="T21" fmla="*/ 6666 h 6800"/>
                <a:gd name="T22" fmla="*/ 7225 w 11776"/>
                <a:gd name="T23" fmla="*/ 6666 h 6800"/>
                <a:gd name="T24" fmla="*/ 6524 w 11776"/>
                <a:gd name="T25" fmla="*/ 6695 h 6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76" h="6800">
                  <a:moveTo>
                    <a:pt x="6524" y="6695"/>
                  </a:moveTo>
                  <a:lnTo>
                    <a:pt x="180" y="3031"/>
                  </a:lnTo>
                  <a:lnTo>
                    <a:pt x="180" y="3031"/>
                  </a:lnTo>
                  <a:cubicBezTo>
                    <a:pt x="0" y="2927"/>
                    <a:pt x="23" y="2747"/>
                    <a:pt x="230" y="2627"/>
                  </a:cubicBezTo>
                  <a:lnTo>
                    <a:pt x="4551" y="133"/>
                  </a:lnTo>
                  <a:lnTo>
                    <a:pt x="4551" y="133"/>
                  </a:lnTo>
                  <a:cubicBezTo>
                    <a:pt x="4758" y="13"/>
                    <a:pt x="5072" y="0"/>
                    <a:pt x="5252" y="104"/>
                  </a:cubicBezTo>
                  <a:lnTo>
                    <a:pt x="11596" y="3768"/>
                  </a:lnTo>
                  <a:lnTo>
                    <a:pt x="11596" y="3768"/>
                  </a:lnTo>
                  <a:cubicBezTo>
                    <a:pt x="11775" y="3871"/>
                    <a:pt x="11753" y="4052"/>
                    <a:pt x="11546" y="4172"/>
                  </a:cubicBezTo>
                  <a:lnTo>
                    <a:pt x="7225" y="6666"/>
                  </a:lnTo>
                  <a:lnTo>
                    <a:pt x="7225" y="6666"/>
                  </a:lnTo>
                  <a:cubicBezTo>
                    <a:pt x="7018" y="6785"/>
                    <a:pt x="6704" y="6799"/>
                    <a:pt x="6524" y="6695"/>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332" name="Freeform 25">
              <a:extLst>
                <a:ext uri="{FF2B5EF4-FFF2-40B4-BE49-F238E27FC236}">
                  <a16:creationId xmlns="" xmlns:a16="http://schemas.microsoft.com/office/drawing/2014/main" id="{79EAA59C-4C2B-8B4C-9A1B-69E664338B0D}"/>
                </a:ext>
              </a:extLst>
            </p:cNvPr>
            <p:cNvSpPr>
              <a:spLocks noChangeArrowheads="1"/>
            </p:cNvSpPr>
            <p:nvPr/>
          </p:nvSpPr>
          <p:spPr bwMode="auto">
            <a:xfrm>
              <a:off x="11005023" y="3200018"/>
              <a:ext cx="5204707" cy="6129283"/>
            </a:xfrm>
            <a:custGeom>
              <a:avLst/>
              <a:gdLst>
                <a:gd name="T0" fmla="*/ 7685 w 7969"/>
                <a:gd name="T1" fmla="*/ 3713 h 9385"/>
                <a:gd name="T2" fmla="*/ 1339 w 7969"/>
                <a:gd name="T3" fmla="*/ 50 h 9385"/>
                <a:gd name="T4" fmla="*/ 1339 w 7969"/>
                <a:gd name="T5" fmla="*/ 50 h 9385"/>
                <a:gd name="T6" fmla="*/ 1124 w 7969"/>
                <a:gd name="T7" fmla="*/ 23 h 9385"/>
                <a:gd name="T8" fmla="*/ 1125 w 7969"/>
                <a:gd name="T9" fmla="*/ 22 h 9385"/>
                <a:gd name="T10" fmla="*/ 1113 w 7969"/>
                <a:gd name="T11" fmla="*/ 27 h 9385"/>
                <a:gd name="T12" fmla="*/ 1113 w 7969"/>
                <a:gd name="T13" fmla="*/ 27 h 9385"/>
                <a:gd name="T14" fmla="*/ 1110 w 7969"/>
                <a:gd name="T15" fmla="*/ 28 h 9385"/>
                <a:gd name="T16" fmla="*/ 881 w 7969"/>
                <a:gd name="T17" fmla="*/ 115 h 9385"/>
                <a:gd name="T18" fmla="*/ 1087 w 7969"/>
                <a:gd name="T19" fmla="*/ 216 h 9385"/>
                <a:gd name="T20" fmla="*/ 1087 w 7969"/>
                <a:gd name="T21" fmla="*/ 216 h 9385"/>
                <a:gd name="T22" fmla="*/ 1084 w 7969"/>
                <a:gd name="T23" fmla="*/ 227 h 9385"/>
                <a:gd name="T24" fmla="*/ 51 w 7969"/>
                <a:gd name="T25" fmla="*/ 4933 h 9385"/>
                <a:gd name="T26" fmla="*/ 51 w 7969"/>
                <a:gd name="T27" fmla="*/ 4933 h 9385"/>
                <a:gd name="T28" fmla="*/ 282 w 7969"/>
                <a:gd name="T29" fmla="*/ 5547 h 9385"/>
                <a:gd name="T30" fmla="*/ 6475 w 7969"/>
                <a:gd name="T31" fmla="*/ 9122 h 9385"/>
                <a:gd name="T32" fmla="*/ 6453 w 7969"/>
                <a:gd name="T33" fmla="*/ 9384 h 9385"/>
                <a:gd name="T34" fmla="*/ 6704 w 7969"/>
                <a:gd name="T35" fmla="*/ 9287 h 9385"/>
                <a:gd name="T36" fmla="*/ 6704 w 7969"/>
                <a:gd name="T37" fmla="*/ 9287 h 9385"/>
                <a:gd name="T38" fmla="*/ 6883 w 7969"/>
                <a:gd name="T39" fmla="*/ 9031 h 9385"/>
                <a:gd name="T40" fmla="*/ 7917 w 7969"/>
                <a:gd name="T41" fmla="*/ 4327 h 9385"/>
                <a:gd name="T42" fmla="*/ 7917 w 7969"/>
                <a:gd name="T43" fmla="*/ 4327 h 9385"/>
                <a:gd name="T44" fmla="*/ 7685 w 7969"/>
                <a:gd name="T45" fmla="*/ 3713 h 9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69" h="9385">
                  <a:moveTo>
                    <a:pt x="7685" y="3713"/>
                  </a:moveTo>
                  <a:lnTo>
                    <a:pt x="1339" y="50"/>
                  </a:lnTo>
                  <a:lnTo>
                    <a:pt x="1339" y="50"/>
                  </a:lnTo>
                  <a:cubicBezTo>
                    <a:pt x="1266" y="7"/>
                    <a:pt x="1191" y="0"/>
                    <a:pt x="1124" y="23"/>
                  </a:cubicBezTo>
                  <a:lnTo>
                    <a:pt x="1125" y="22"/>
                  </a:lnTo>
                  <a:lnTo>
                    <a:pt x="1113" y="27"/>
                  </a:lnTo>
                  <a:lnTo>
                    <a:pt x="1113" y="27"/>
                  </a:lnTo>
                  <a:cubicBezTo>
                    <a:pt x="1113" y="27"/>
                    <a:pt x="1112" y="27"/>
                    <a:pt x="1110" y="28"/>
                  </a:cubicBezTo>
                  <a:lnTo>
                    <a:pt x="881" y="115"/>
                  </a:lnTo>
                  <a:lnTo>
                    <a:pt x="1087" y="216"/>
                  </a:lnTo>
                  <a:lnTo>
                    <a:pt x="1087" y="216"/>
                  </a:lnTo>
                  <a:cubicBezTo>
                    <a:pt x="1086" y="221"/>
                    <a:pt x="1085" y="224"/>
                    <a:pt x="1084" y="227"/>
                  </a:cubicBezTo>
                  <a:lnTo>
                    <a:pt x="51" y="4933"/>
                  </a:lnTo>
                  <a:lnTo>
                    <a:pt x="51" y="4933"/>
                  </a:lnTo>
                  <a:cubicBezTo>
                    <a:pt x="0" y="5168"/>
                    <a:pt x="102" y="5443"/>
                    <a:pt x="282" y="5547"/>
                  </a:cubicBezTo>
                  <a:lnTo>
                    <a:pt x="6475" y="9122"/>
                  </a:lnTo>
                  <a:lnTo>
                    <a:pt x="6453" y="9384"/>
                  </a:lnTo>
                  <a:lnTo>
                    <a:pt x="6704" y="9287"/>
                  </a:lnTo>
                  <a:lnTo>
                    <a:pt x="6704" y="9287"/>
                  </a:lnTo>
                  <a:cubicBezTo>
                    <a:pt x="6788" y="9247"/>
                    <a:pt x="6855" y="9158"/>
                    <a:pt x="6883" y="9031"/>
                  </a:cubicBezTo>
                  <a:lnTo>
                    <a:pt x="7917" y="4327"/>
                  </a:lnTo>
                  <a:lnTo>
                    <a:pt x="7917" y="4327"/>
                  </a:lnTo>
                  <a:cubicBezTo>
                    <a:pt x="7968" y="4092"/>
                    <a:pt x="7865" y="3817"/>
                    <a:pt x="7685" y="3713"/>
                  </a:cubicBez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33" name="Freeform 26">
              <a:extLst>
                <a:ext uri="{FF2B5EF4-FFF2-40B4-BE49-F238E27FC236}">
                  <a16:creationId xmlns="" xmlns:a16="http://schemas.microsoft.com/office/drawing/2014/main" id="{32BE653A-F831-1D43-A133-68EEF87F0B69}"/>
                </a:ext>
              </a:extLst>
            </p:cNvPr>
            <p:cNvSpPr>
              <a:spLocks noChangeArrowheads="1"/>
            </p:cNvSpPr>
            <p:nvPr/>
          </p:nvSpPr>
          <p:spPr bwMode="auto">
            <a:xfrm>
              <a:off x="11270009" y="3200018"/>
              <a:ext cx="4887874" cy="3753033"/>
            </a:xfrm>
            <a:custGeom>
              <a:avLst/>
              <a:gdLst>
                <a:gd name="T0" fmla="*/ 7282 w 7484"/>
                <a:gd name="T1" fmla="*/ 3713 h 5748"/>
                <a:gd name="T2" fmla="*/ 936 w 7484"/>
                <a:gd name="T3" fmla="*/ 50 h 5748"/>
                <a:gd name="T4" fmla="*/ 936 w 7484"/>
                <a:gd name="T5" fmla="*/ 50 h 5748"/>
                <a:gd name="T6" fmla="*/ 721 w 7484"/>
                <a:gd name="T7" fmla="*/ 23 h 5748"/>
                <a:gd name="T8" fmla="*/ 722 w 7484"/>
                <a:gd name="T9" fmla="*/ 22 h 5748"/>
                <a:gd name="T10" fmla="*/ 710 w 7484"/>
                <a:gd name="T11" fmla="*/ 27 h 5748"/>
                <a:gd name="T12" fmla="*/ 710 w 7484"/>
                <a:gd name="T13" fmla="*/ 27 h 5748"/>
                <a:gd name="T14" fmla="*/ 707 w 7484"/>
                <a:gd name="T15" fmla="*/ 28 h 5748"/>
                <a:gd name="T16" fmla="*/ 478 w 7484"/>
                <a:gd name="T17" fmla="*/ 115 h 5748"/>
                <a:gd name="T18" fmla="*/ 684 w 7484"/>
                <a:gd name="T19" fmla="*/ 216 h 5748"/>
                <a:gd name="T20" fmla="*/ 684 w 7484"/>
                <a:gd name="T21" fmla="*/ 216 h 5748"/>
                <a:gd name="T22" fmla="*/ 681 w 7484"/>
                <a:gd name="T23" fmla="*/ 227 h 5748"/>
                <a:gd name="T24" fmla="*/ 0 w 7484"/>
                <a:gd name="T25" fmla="*/ 3329 h 5748"/>
                <a:gd name="T26" fmla="*/ 3105 w 7484"/>
                <a:gd name="T27" fmla="*/ 5747 h 5748"/>
                <a:gd name="T28" fmla="*/ 7483 w 7484"/>
                <a:gd name="T29" fmla="*/ 3966 h 5748"/>
                <a:gd name="T30" fmla="*/ 7483 w 7484"/>
                <a:gd name="T31" fmla="*/ 3966 h 5748"/>
                <a:gd name="T32" fmla="*/ 7282 w 7484"/>
                <a:gd name="T33" fmla="*/ 3713 h 5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84" h="5748">
                  <a:moveTo>
                    <a:pt x="7282" y="3713"/>
                  </a:moveTo>
                  <a:lnTo>
                    <a:pt x="936" y="50"/>
                  </a:lnTo>
                  <a:lnTo>
                    <a:pt x="936" y="50"/>
                  </a:lnTo>
                  <a:cubicBezTo>
                    <a:pt x="863" y="7"/>
                    <a:pt x="788" y="0"/>
                    <a:pt x="721" y="23"/>
                  </a:cubicBezTo>
                  <a:lnTo>
                    <a:pt x="722" y="22"/>
                  </a:lnTo>
                  <a:lnTo>
                    <a:pt x="710" y="27"/>
                  </a:lnTo>
                  <a:lnTo>
                    <a:pt x="710" y="27"/>
                  </a:lnTo>
                  <a:cubicBezTo>
                    <a:pt x="710" y="27"/>
                    <a:pt x="709" y="27"/>
                    <a:pt x="707" y="28"/>
                  </a:cubicBezTo>
                  <a:lnTo>
                    <a:pt x="478" y="115"/>
                  </a:lnTo>
                  <a:lnTo>
                    <a:pt x="684" y="216"/>
                  </a:lnTo>
                  <a:lnTo>
                    <a:pt x="684" y="216"/>
                  </a:lnTo>
                  <a:cubicBezTo>
                    <a:pt x="683" y="221"/>
                    <a:pt x="682" y="224"/>
                    <a:pt x="681" y="227"/>
                  </a:cubicBezTo>
                  <a:lnTo>
                    <a:pt x="0" y="3329"/>
                  </a:lnTo>
                  <a:lnTo>
                    <a:pt x="3105" y="5747"/>
                  </a:lnTo>
                  <a:lnTo>
                    <a:pt x="7483" y="3966"/>
                  </a:lnTo>
                  <a:lnTo>
                    <a:pt x="7483" y="3966"/>
                  </a:lnTo>
                  <a:cubicBezTo>
                    <a:pt x="7441" y="3857"/>
                    <a:pt x="7371" y="3764"/>
                    <a:pt x="7282" y="3713"/>
                  </a:cubicBez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34" name="Freeform 27">
              <a:extLst>
                <a:ext uri="{FF2B5EF4-FFF2-40B4-BE49-F238E27FC236}">
                  <a16:creationId xmlns="" xmlns:a16="http://schemas.microsoft.com/office/drawing/2014/main" id="{E93A8DA6-EFC6-4F44-A65D-F6D06D51BB6B}"/>
                </a:ext>
              </a:extLst>
            </p:cNvPr>
            <p:cNvSpPr>
              <a:spLocks noChangeArrowheads="1"/>
            </p:cNvSpPr>
            <p:nvPr/>
          </p:nvSpPr>
          <p:spPr bwMode="auto">
            <a:xfrm>
              <a:off x="15558780" y="5648275"/>
              <a:ext cx="633667" cy="449327"/>
            </a:xfrm>
            <a:custGeom>
              <a:avLst/>
              <a:gdLst>
                <a:gd name="T0" fmla="*/ 477 w 970"/>
                <a:gd name="T1" fmla="*/ 689 h 690"/>
                <a:gd name="T2" fmla="*/ 960 w 970"/>
                <a:gd name="T3" fmla="*/ 484 h 690"/>
                <a:gd name="T4" fmla="*/ 960 w 970"/>
                <a:gd name="T5" fmla="*/ 484 h 690"/>
                <a:gd name="T6" fmla="*/ 764 w 970"/>
                <a:gd name="T7" fmla="*/ 0 h 690"/>
                <a:gd name="T8" fmla="*/ 0 w 970"/>
                <a:gd name="T9" fmla="*/ 322 h 690"/>
                <a:gd name="T10" fmla="*/ 477 w 970"/>
                <a:gd name="T11" fmla="*/ 689 h 690"/>
              </a:gdLst>
              <a:ahLst/>
              <a:cxnLst>
                <a:cxn ang="0">
                  <a:pos x="T0" y="T1"/>
                </a:cxn>
                <a:cxn ang="0">
                  <a:pos x="T2" y="T3"/>
                </a:cxn>
                <a:cxn ang="0">
                  <a:pos x="T4" y="T5"/>
                </a:cxn>
                <a:cxn ang="0">
                  <a:pos x="T6" y="T7"/>
                </a:cxn>
                <a:cxn ang="0">
                  <a:pos x="T8" y="T9"/>
                </a:cxn>
                <a:cxn ang="0">
                  <a:pos x="T10" y="T11"/>
                </a:cxn>
              </a:cxnLst>
              <a:rect l="0" t="0" r="r" b="b"/>
              <a:pathLst>
                <a:path w="970" h="690">
                  <a:moveTo>
                    <a:pt x="477" y="689"/>
                  </a:moveTo>
                  <a:lnTo>
                    <a:pt x="960" y="484"/>
                  </a:lnTo>
                  <a:lnTo>
                    <a:pt x="960" y="484"/>
                  </a:lnTo>
                  <a:cubicBezTo>
                    <a:pt x="969" y="297"/>
                    <a:pt x="891" y="104"/>
                    <a:pt x="764" y="0"/>
                  </a:cubicBezTo>
                  <a:lnTo>
                    <a:pt x="0" y="322"/>
                  </a:lnTo>
                  <a:lnTo>
                    <a:pt x="477" y="689"/>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35" name="Freeform 28">
              <a:extLst>
                <a:ext uri="{FF2B5EF4-FFF2-40B4-BE49-F238E27FC236}">
                  <a16:creationId xmlns="" xmlns:a16="http://schemas.microsoft.com/office/drawing/2014/main" id="{ED854B7A-22A9-F34E-907E-9C2CF36E216A}"/>
                </a:ext>
              </a:extLst>
            </p:cNvPr>
            <p:cNvSpPr>
              <a:spLocks noChangeArrowheads="1"/>
            </p:cNvSpPr>
            <p:nvPr/>
          </p:nvSpPr>
          <p:spPr bwMode="auto">
            <a:xfrm>
              <a:off x="10748675" y="3223061"/>
              <a:ext cx="5311278" cy="6158087"/>
            </a:xfrm>
            <a:custGeom>
              <a:avLst/>
              <a:gdLst>
                <a:gd name="T0" fmla="*/ 6627 w 8132"/>
                <a:gd name="T1" fmla="*/ 9324 h 9429"/>
                <a:gd name="T2" fmla="*/ 283 w 8132"/>
                <a:gd name="T3" fmla="*/ 5661 h 9429"/>
                <a:gd name="T4" fmla="*/ 283 w 8132"/>
                <a:gd name="T5" fmla="*/ 5661 h 9429"/>
                <a:gd name="T6" fmla="*/ 51 w 8132"/>
                <a:gd name="T7" fmla="*/ 5047 h 9429"/>
                <a:gd name="T8" fmla="*/ 1084 w 8132"/>
                <a:gd name="T9" fmla="*/ 342 h 9429"/>
                <a:gd name="T10" fmla="*/ 1084 w 8132"/>
                <a:gd name="T11" fmla="*/ 342 h 9429"/>
                <a:gd name="T12" fmla="*/ 1502 w 8132"/>
                <a:gd name="T13" fmla="*/ 103 h 9429"/>
                <a:gd name="T14" fmla="*/ 7848 w 8132"/>
                <a:gd name="T15" fmla="*/ 3767 h 9429"/>
                <a:gd name="T16" fmla="*/ 7848 w 8132"/>
                <a:gd name="T17" fmla="*/ 3767 h 9429"/>
                <a:gd name="T18" fmla="*/ 8080 w 8132"/>
                <a:gd name="T19" fmla="*/ 4381 h 9429"/>
                <a:gd name="T20" fmla="*/ 7046 w 8132"/>
                <a:gd name="T21" fmla="*/ 9085 h 9429"/>
                <a:gd name="T22" fmla="*/ 7046 w 8132"/>
                <a:gd name="T23" fmla="*/ 9085 h 9429"/>
                <a:gd name="T24" fmla="*/ 6627 w 8132"/>
                <a:gd name="T25" fmla="*/ 9324 h 9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32" h="9429">
                  <a:moveTo>
                    <a:pt x="6627" y="9324"/>
                  </a:moveTo>
                  <a:lnTo>
                    <a:pt x="283" y="5661"/>
                  </a:lnTo>
                  <a:lnTo>
                    <a:pt x="283" y="5661"/>
                  </a:lnTo>
                  <a:cubicBezTo>
                    <a:pt x="103" y="5558"/>
                    <a:pt x="0" y="5282"/>
                    <a:pt x="51" y="5047"/>
                  </a:cubicBezTo>
                  <a:lnTo>
                    <a:pt x="1084" y="342"/>
                  </a:lnTo>
                  <a:lnTo>
                    <a:pt x="1084" y="342"/>
                  </a:lnTo>
                  <a:cubicBezTo>
                    <a:pt x="1136" y="107"/>
                    <a:pt x="1323" y="0"/>
                    <a:pt x="1502" y="103"/>
                  </a:cubicBezTo>
                  <a:lnTo>
                    <a:pt x="7848" y="3767"/>
                  </a:lnTo>
                  <a:lnTo>
                    <a:pt x="7848" y="3767"/>
                  </a:lnTo>
                  <a:cubicBezTo>
                    <a:pt x="8028" y="3871"/>
                    <a:pt x="8131" y="4146"/>
                    <a:pt x="8080" y="4381"/>
                  </a:cubicBezTo>
                  <a:lnTo>
                    <a:pt x="7046" y="9085"/>
                  </a:lnTo>
                  <a:lnTo>
                    <a:pt x="7046" y="9085"/>
                  </a:lnTo>
                  <a:cubicBezTo>
                    <a:pt x="6994" y="9321"/>
                    <a:pt x="6807" y="9428"/>
                    <a:pt x="6627" y="9324"/>
                  </a:cubicBezTo>
                </a:path>
              </a:pathLst>
            </a:custGeom>
            <a:solidFill>
              <a:schemeClr val="accent1">
                <a:lumMod val="40000"/>
                <a:lumOff val="60000"/>
              </a:schemeClr>
            </a:solidFill>
            <a:ln>
              <a:noFill/>
            </a:ln>
            <a:effectLst/>
          </p:spPr>
          <p:txBody>
            <a:bodyPr wrap="none" anchor="ctr"/>
            <a:lstStyle/>
            <a:p>
              <a:endParaRPr lang="en-US" sz="3266" dirty="0">
                <a:latin typeface="Lato Light" panose="020F0502020204030203" pitchFamily="34" charset="0"/>
              </a:endParaRPr>
            </a:p>
          </p:txBody>
        </p:sp>
        <p:sp>
          <p:nvSpPr>
            <p:cNvPr id="336" name="Freeform 29">
              <a:extLst>
                <a:ext uri="{FF2B5EF4-FFF2-40B4-BE49-F238E27FC236}">
                  <a16:creationId xmlns="" xmlns:a16="http://schemas.microsoft.com/office/drawing/2014/main" id="{2C9B6943-55CA-EE47-AABB-83212807A1AF}"/>
                </a:ext>
              </a:extLst>
            </p:cNvPr>
            <p:cNvSpPr>
              <a:spLocks noChangeArrowheads="1"/>
            </p:cNvSpPr>
            <p:nvPr/>
          </p:nvSpPr>
          <p:spPr bwMode="auto">
            <a:xfrm>
              <a:off x="10921494" y="3450603"/>
              <a:ext cx="4965641" cy="5694359"/>
            </a:xfrm>
            <a:custGeom>
              <a:avLst/>
              <a:gdLst>
                <a:gd name="T0" fmla="*/ 6226 w 7603"/>
                <a:gd name="T1" fmla="*/ 8624 h 8720"/>
                <a:gd name="T2" fmla="*/ 258 w 7603"/>
                <a:gd name="T3" fmla="*/ 5181 h 8720"/>
                <a:gd name="T4" fmla="*/ 258 w 7603"/>
                <a:gd name="T5" fmla="*/ 5181 h 8720"/>
                <a:gd name="T6" fmla="*/ 47 w 7603"/>
                <a:gd name="T7" fmla="*/ 4619 h 8720"/>
                <a:gd name="T8" fmla="*/ 992 w 7603"/>
                <a:gd name="T9" fmla="*/ 314 h 8720"/>
                <a:gd name="T10" fmla="*/ 992 w 7603"/>
                <a:gd name="T11" fmla="*/ 314 h 8720"/>
                <a:gd name="T12" fmla="*/ 1375 w 7603"/>
                <a:gd name="T13" fmla="*/ 95 h 8720"/>
                <a:gd name="T14" fmla="*/ 7343 w 7603"/>
                <a:gd name="T15" fmla="*/ 3539 h 8720"/>
                <a:gd name="T16" fmla="*/ 7343 w 7603"/>
                <a:gd name="T17" fmla="*/ 3539 h 8720"/>
                <a:gd name="T18" fmla="*/ 7555 w 7603"/>
                <a:gd name="T19" fmla="*/ 4101 h 8720"/>
                <a:gd name="T20" fmla="*/ 6609 w 7603"/>
                <a:gd name="T21" fmla="*/ 8405 h 8720"/>
                <a:gd name="T22" fmla="*/ 6609 w 7603"/>
                <a:gd name="T23" fmla="*/ 8405 h 8720"/>
                <a:gd name="T24" fmla="*/ 6226 w 7603"/>
                <a:gd name="T25" fmla="*/ 8624 h 8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3" h="8720">
                  <a:moveTo>
                    <a:pt x="6226" y="8624"/>
                  </a:moveTo>
                  <a:lnTo>
                    <a:pt x="258" y="5181"/>
                  </a:lnTo>
                  <a:lnTo>
                    <a:pt x="258" y="5181"/>
                  </a:lnTo>
                  <a:cubicBezTo>
                    <a:pt x="95" y="5086"/>
                    <a:pt x="0" y="4834"/>
                    <a:pt x="47" y="4619"/>
                  </a:cubicBezTo>
                  <a:lnTo>
                    <a:pt x="992" y="314"/>
                  </a:lnTo>
                  <a:lnTo>
                    <a:pt x="992" y="314"/>
                  </a:lnTo>
                  <a:cubicBezTo>
                    <a:pt x="1039" y="98"/>
                    <a:pt x="1211" y="0"/>
                    <a:pt x="1375" y="95"/>
                  </a:cubicBezTo>
                  <a:lnTo>
                    <a:pt x="7343" y="3539"/>
                  </a:lnTo>
                  <a:lnTo>
                    <a:pt x="7343" y="3539"/>
                  </a:lnTo>
                  <a:cubicBezTo>
                    <a:pt x="7507" y="3634"/>
                    <a:pt x="7602" y="3886"/>
                    <a:pt x="7555" y="4101"/>
                  </a:cubicBezTo>
                  <a:lnTo>
                    <a:pt x="6609" y="8405"/>
                  </a:lnTo>
                  <a:lnTo>
                    <a:pt x="6609" y="8405"/>
                  </a:lnTo>
                  <a:cubicBezTo>
                    <a:pt x="6562" y="8621"/>
                    <a:pt x="6390" y="8719"/>
                    <a:pt x="6226" y="8624"/>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37" name="Freeform 30">
              <a:extLst>
                <a:ext uri="{FF2B5EF4-FFF2-40B4-BE49-F238E27FC236}">
                  <a16:creationId xmlns="" xmlns:a16="http://schemas.microsoft.com/office/drawing/2014/main" id="{8FABC9BA-3260-2F4C-A81E-107329F93A51}"/>
                </a:ext>
              </a:extLst>
            </p:cNvPr>
            <p:cNvSpPr>
              <a:spLocks noChangeArrowheads="1"/>
            </p:cNvSpPr>
            <p:nvPr/>
          </p:nvSpPr>
          <p:spPr bwMode="auto">
            <a:xfrm>
              <a:off x="10921494" y="3450603"/>
              <a:ext cx="4965641" cy="5694359"/>
            </a:xfrm>
            <a:custGeom>
              <a:avLst/>
              <a:gdLst>
                <a:gd name="T0" fmla="*/ 6226 w 7603"/>
                <a:gd name="T1" fmla="*/ 8624 h 8720"/>
                <a:gd name="T2" fmla="*/ 258 w 7603"/>
                <a:gd name="T3" fmla="*/ 5181 h 8720"/>
                <a:gd name="T4" fmla="*/ 258 w 7603"/>
                <a:gd name="T5" fmla="*/ 5181 h 8720"/>
                <a:gd name="T6" fmla="*/ 47 w 7603"/>
                <a:gd name="T7" fmla="*/ 4619 h 8720"/>
                <a:gd name="T8" fmla="*/ 992 w 7603"/>
                <a:gd name="T9" fmla="*/ 314 h 8720"/>
                <a:gd name="T10" fmla="*/ 992 w 7603"/>
                <a:gd name="T11" fmla="*/ 314 h 8720"/>
                <a:gd name="T12" fmla="*/ 1375 w 7603"/>
                <a:gd name="T13" fmla="*/ 95 h 8720"/>
                <a:gd name="T14" fmla="*/ 7343 w 7603"/>
                <a:gd name="T15" fmla="*/ 3539 h 8720"/>
                <a:gd name="T16" fmla="*/ 7343 w 7603"/>
                <a:gd name="T17" fmla="*/ 3539 h 8720"/>
                <a:gd name="T18" fmla="*/ 7555 w 7603"/>
                <a:gd name="T19" fmla="*/ 4101 h 8720"/>
                <a:gd name="T20" fmla="*/ 6609 w 7603"/>
                <a:gd name="T21" fmla="*/ 8405 h 8720"/>
                <a:gd name="T22" fmla="*/ 6609 w 7603"/>
                <a:gd name="T23" fmla="*/ 8405 h 8720"/>
                <a:gd name="T24" fmla="*/ 6226 w 7603"/>
                <a:gd name="T25" fmla="*/ 8624 h 8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3" h="8720">
                  <a:moveTo>
                    <a:pt x="6226" y="8624"/>
                  </a:moveTo>
                  <a:lnTo>
                    <a:pt x="258" y="5181"/>
                  </a:lnTo>
                  <a:lnTo>
                    <a:pt x="258" y="5181"/>
                  </a:lnTo>
                  <a:cubicBezTo>
                    <a:pt x="95" y="5086"/>
                    <a:pt x="0" y="4834"/>
                    <a:pt x="47" y="4619"/>
                  </a:cubicBezTo>
                  <a:lnTo>
                    <a:pt x="992" y="314"/>
                  </a:lnTo>
                  <a:lnTo>
                    <a:pt x="992" y="314"/>
                  </a:lnTo>
                  <a:cubicBezTo>
                    <a:pt x="1039" y="98"/>
                    <a:pt x="1211" y="0"/>
                    <a:pt x="1375" y="95"/>
                  </a:cubicBezTo>
                  <a:lnTo>
                    <a:pt x="7343" y="3539"/>
                  </a:lnTo>
                  <a:lnTo>
                    <a:pt x="7343" y="3539"/>
                  </a:lnTo>
                  <a:cubicBezTo>
                    <a:pt x="7507" y="3634"/>
                    <a:pt x="7602" y="3886"/>
                    <a:pt x="7555" y="4101"/>
                  </a:cubicBezTo>
                  <a:lnTo>
                    <a:pt x="6609" y="8405"/>
                  </a:lnTo>
                  <a:lnTo>
                    <a:pt x="6609" y="8405"/>
                  </a:lnTo>
                  <a:cubicBezTo>
                    <a:pt x="6562" y="8621"/>
                    <a:pt x="6390" y="8719"/>
                    <a:pt x="6226" y="8624"/>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338" name="Freeform 31">
              <a:extLst>
                <a:ext uri="{FF2B5EF4-FFF2-40B4-BE49-F238E27FC236}">
                  <a16:creationId xmlns="" xmlns:a16="http://schemas.microsoft.com/office/drawing/2014/main" id="{172607F6-1C06-F34D-BACA-96A1DD4F2863}"/>
                </a:ext>
              </a:extLst>
            </p:cNvPr>
            <p:cNvSpPr>
              <a:spLocks noChangeArrowheads="1"/>
            </p:cNvSpPr>
            <p:nvPr/>
          </p:nvSpPr>
          <p:spPr bwMode="auto">
            <a:xfrm>
              <a:off x="7516977" y="7163315"/>
              <a:ext cx="7621280" cy="4314693"/>
            </a:xfrm>
            <a:custGeom>
              <a:avLst/>
              <a:gdLst>
                <a:gd name="T0" fmla="*/ 11662 w 11666"/>
                <a:gd name="T1" fmla="*/ 3452 h 6604"/>
                <a:gd name="T2" fmla="*/ 10795 w 11666"/>
                <a:gd name="T3" fmla="*/ 3337 h 6604"/>
                <a:gd name="T4" fmla="*/ 5197 w 11666"/>
                <a:gd name="T5" fmla="*/ 104 h 6604"/>
                <a:gd name="T6" fmla="*/ 5197 w 11666"/>
                <a:gd name="T7" fmla="*/ 104 h 6604"/>
                <a:gd name="T8" fmla="*/ 4496 w 11666"/>
                <a:gd name="T9" fmla="*/ 133 h 6604"/>
                <a:gd name="T10" fmla="*/ 528 w 11666"/>
                <a:gd name="T11" fmla="*/ 2423 h 6604"/>
                <a:gd name="T12" fmla="*/ 4 w 11666"/>
                <a:gd name="T13" fmla="*/ 2354 h 6604"/>
                <a:gd name="T14" fmla="*/ 4 w 11666"/>
                <a:gd name="T15" fmla="*/ 2652 h 6604"/>
                <a:gd name="T16" fmla="*/ 4 w 11666"/>
                <a:gd name="T17" fmla="*/ 2652 h 6604"/>
                <a:gd name="T18" fmla="*/ 4 w 11666"/>
                <a:gd name="T19" fmla="*/ 2652 h 6604"/>
                <a:gd name="T20" fmla="*/ 125 w 11666"/>
                <a:gd name="T21" fmla="*/ 2836 h 6604"/>
                <a:gd name="T22" fmla="*/ 6469 w 11666"/>
                <a:gd name="T23" fmla="*/ 6499 h 6604"/>
                <a:gd name="T24" fmla="*/ 6469 w 11666"/>
                <a:gd name="T25" fmla="*/ 6499 h 6604"/>
                <a:gd name="T26" fmla="*/ 7170 w 11666"/>
                <a:gd name="T27" fmla="*/ 6470 h 6604"/>
                <a:gd name="T28" fmla="*/ 11491 w 11666"/>
                <a:gd name="T29" fmla="*/ 3976 h 6604"/>
                <a:gd name="T30" fmla="*/ 11491 w 11666"/>
                <a:gd name="T31" fmla="*/ 3976 h 6604"/>
                <a:gd name="T32" fmla="*/ 11662 w 11666"/>
                <a:gd name="T33" fmla="*/ 3741 h 6604"/>
                <a:gd name="T34" fmla="*/ 11662 w 11666"/>
                <a:gd name="T35" fmla="*/ 3452 h 6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66" h="6604">
                  <a:moveTo>
                    <a:pt x="11662" y="3452"/>
                  </a:moveTo>
                  <a:lnTo>
                    <a:pt x="10795" y="3337"/>
                  </a:lnTo>
                  <a:lnTo>
                    <a:pt x="5197" y="104"/>
                  </a:lnTo>
                  <a:lnTo>
                    <a:pt x="5197" y="104"/>
                  </a:lnTo>
                  <a:cubicBezTo>
                    <a:pt x="5017" y="0"/>
                    <a:pt x="4703" y="13"/>
                    <a:pt x="4496" y="133"/>
                  </a:cubicBezTo>
                  <a:lnTo>
                    <a:pt x="528" y="2423"/>
                  </a:lnTo>
                  <a:lnTo>
                    <a:pt x="4" y="2354"/>
                  </a:lnTo>
                  <a:lnTo>
                    <a:pt x="4" y="2652"/>
                  </a:lnTo>
                  <a:lnTo>
                    <a:pt x="4" y="2652"/>
                  </a:lnTo>
                  <a:lnTo>
                    <a:pt x="4" y="2652"/>
                  </a:lnTo>
                  <a:cubicBezTo>
                    <a:pt x="0" y="2720"/>
                    <a:pt x="40" y="2786"/>
                    <a:pt x="125" y="2836"/>
                  </a:cubicBezTo>
                  <a:lnTo>
                    <a:pt x="6469" y="6499"/>
                  </a:lnTo>
                  <a:lnTo>
                    <a:pt x="6469" y="6499"/>
                  </a:lnTo>
                  <a:cubicBezTo>
                    <a:pt x="6649" y="6603"/>
                    <a:pt x="6963" y="6590"/>
                    <a:pt x="7170" y="6470"/>
                  </a:cubicBezTo>
                  <a:lnTo>
                    <a:pt x="11491" y="3976"/>
                  </a:lnTo>
                  <a:lnTo>
                    <a:pt x="11491" y="3976"/>
                  </a:lnTo>
                  <a:cubicBezTo>
                    <a:pt x="11607" y="3909"/>
                    <a:pt x="11665" y="3822"/>
                    <a:pt x="11662" y="3741"/>
                  </a:cubicBezTo>
                  <a:lnTo>
                    <a:pt x="11662" y="3452"/>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39" name="Freeform 32">
              <a:extLst>
                <a:ext uri="{FF2B5EF4-FFF2-40B4-BE49-F238E27FC236}">
                  <a16:creationId xmlns="" xmlns:a16="http://schemas.microsoft.com/office/drawing/2014/main" id="{98584D04-E186-AA4E-943A-BEFF293DF575}"/>
                </a:ext>
              </a:extLst>
            </p:cNvPr>
            <p:cNvSpPr>
              <a:spLocks noChangeArrowheads="1"/>
            </p:cNvSpPr>
            <p:nvPr/>
          </p:nvSpPr>
          <p:spPr bwMode="auto">
            <a:xfrm>
              <a:off x="7516977" y="7932354"/>
              <a:ext cx="4870590" cy="3525490"/>
            </a:xfrm>
            <a:custGeom>
              <a:avLst/>
              <a:gdLst>
                <a:gd name="T0" fmla="*/ 7455 w 7456"/>
                <a:gd name="T1" fmla="*/ 230 h 5398"/>
                <a:gd name="T2" fmla="*/ 7057 w 7456"/>
                <a:gd name="T3" fmla="*/ 0 h 5398"/>
                <a:gd name="T4" fmla="*/ 2685 w 7456"/>
                <a:gd name="T5" fmla="*/ 0 h 5398"/>
                <a:gd name="T6" fmla="*/ 528 w 7456"/>
                <a:gd name="T7" fmla="*/ 1244 h 5398"/>
                <a:gd name="T8" fmla="*/ 4 w 7456"/>
                <a:gd name="T9" fmla="*/ 1175 h 5398"/>
                <a:gd name="T10" fmla="*/ 4 w 7456"/>
                <a:gd name="T11" fmla="*/ 1473 h 5398"/>
                <a:gd name="T12" fmla="*/ 4 w 7456"/>
                <a:gd name="T13" fmla="*/ 1473 h 5398"/>
                <a:gd name="T14" fmla="*/ 4 w 7456"/>
                <a:gd name="T15" fmla="*/ 1473 h 5398"/>
                <a:gd name="T16" fmla="*/ 125 w 7456"/>
                <a:gd name="T17" fmla="*/ 1657 h 5398"/>
                <a:gd name="T18" fmla="*/ 6469 w 7456"/>
                <a:gd name="T19" fmla="*/ 5320 h 5398"/>
                <a:gd name="T20" fmla="*/ 6469 w 7456"/>
                <a:gd name="T21" fmla="*/ 5320 h 5398"/>
                <a:gd name="T22" fmla="*/ 6831 w 7456"/>
                <a:gd name="T23" fmla="*/ 5388 h 5398"/>
                <a:gd name="T24" fmla="*/ 7455 w 7456"/>
                <a:gd name="T25" fmla="*/ 230 h 5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56" h="5398">
                  <a:moveTo>
                    <a:pt x="7455" y="230"/>
                  </a:moveTo>
                  <a:lnTo>
                    <a:pt x="7057" y="0"/>
                  </a:lnTo>
                  <a:lnTo>
                    <a:pt x="2685" y="0"/>
                  </a:lnTo>
                  <a:lnTo>
                    <a:pt x="528" y="1244"/>
                  </a:lnTo>
                  <a:lnTo>
                    <a:pt x="4" y="1175"/>
                  </a:lnTo>
                  <a:lnTo>
                    <a:pt x="4" y="1473"/>
                  </a:lnTo>
                  <a:lnTo>
                    <a:pt x="4" y="1473"/>
                  </a:lnTo>
                  <a:lnTo>
                    <a:pt x="4" y="1473"/>
                  </a:lnTo>
                  <a:cubicBezTo>
                    <a:pt x="0" y="1541"/>
                    <a:pt x="40" y="1607"/>
                    <a:pt x="125" y="1657"/>
                  </a:cubicBezTo>
                  <a:lnTo>
                    <a:pt x="6469" y="5320"/>
                  </a:lnTo>
                  <a:lnTo>
                    <a:pt x="6469" y="5320"/>
                  </a:lnTo>
                  <a:cubicBezTo>
                    <a:pt x="6565" y="5375"/>
                    <a:pt x="6697" y="5397"/>
                    <a:pt x="6831" y="5388"/>
                  </a:cubicBezTo>
                  <a:lnTo>
                    <a:pt x="7455" y="230"/>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40" name="Freeform 33">
              <a:extLst>
                <a:ext uri="{FF2B5EF4-FFF2-40B4-BE49-F238E27FC236}">
                  <a16:creationId xmlns="" xmlns:a16="http://schemas.microsoft.com/office/drawing/2014/main" id="{D72475FA-13F1-4943-90FD-98D296379584}"/>
                </a:ext>
              </a:extLst>
            </p:cNvPr>
            <p:cNvSpPr>
              <a:spLocks noChangeArrowheads="1"/>
            </p:cNvSpPr>
            <p:nvPr/>
          </p:nvSpPr>
          <p:spPr bwMode="auto">
            <a:xfrm>
              <a:off x="7516977" y="8701396"/>
              <a:ext cx="155536" cy="357157"/>
            </a:xfrm>
            <a:custGeom>
              <a:avLst/>
              <a:gdLst>
                <a:gd name="T0" fmla="*/ 237 w 238"/>
                <a:gd name="T1" fmla="*/ 30 h 547"/>
                <a:gd name="T2" fmla="*/ 4 w 238"/>
                <a:gd name="T3" fmla="*/ 0 h 547"/>
                <a:gd name="T4" fmla="*/ 4 w 238"/>
                <a:gd name="T5" fmla="*/ 298 h 547"/>
                <a:gd name="T6" fmla="*/ 4 w 238"/>
                <a:gd name="T7" fmla="*/ 298 h 547"/>
                <a:gd name="T8" fmla="*/ 4 w 238"/>
                <a:gd name="T9" fmla="*/ 298 h 547"/>
                <a:gd name="T10" fmla="*/ 125 w 238"/>
                <a:gd name="T11" fmla="*/ 482 h 547"/>
                <a:gd name="T12" fmla="*/ 237 w 238"/>
                <a:gd name="T13" fmla="*/ 546 h 547"/>
                <a:gd name="T14" fmla="*/ 237 w 238"/>
                <a:gd name="T15" fmla="*/ 30 h 5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8" h="547">
                  <a:moveTo>
                    <a:pt x="237" y="30"/>
                  </a:moveTo>
                  <a:lnTo>
                    <a:pt x="4" y="0"/>
                  </a:lnTo>
                  <a:lnTo>
                    <a:pt x="4" y="298"/>
                  </a:lnTo>
                  <a:lnTo>
                    <a:pt x="4" y="298"/>
                  </a:lnTo>
                  <a:lnTo>
                    <a:pt x="4" y="298"/>
                  </a:lnTo>
                  <a:cubicBezTo>
                    <a:pt x="0" y="366"/>
                    <a:pt x="40" y="432"/>
                    <a:pt x="125" y="482"/>
                  </a:cubicBezTo>
                  <a:lnTo>
                    <a:pt x="237" y="546"/>
                  </a:lnTo>
                  <a:lnTo>
                    <a:pt x="237" y="30"/>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41" name="Freeform 34">
              <a:extLst>
                <a:ext uri="{FF2B5EF4-FFF2-40B4-BE49-F238E27FC236}">
                  <a16:creationId xmlns="" xmlns:a16="http://schemas.microsoft.com/office/drawing/2014/main" id="{AED1E0D0-2D70-2548-8874-A038BA17C3B4}"/>
                </a:ext>
              </a:extLst>
            </p:cNvPr>
            <p:cNvSpPr>
              <a:spLocks noChangeArrowheads="1"/>
            </p:cNvSpPr>
            <p:nvPr/>
          </p:nvSpPr>
          <p:spPr bwMode="auto">
            <a:xfrm>
              <a:off x="11782704" y="10968193"/>
              <a:ext cx="388842" cy="501173"/>
            </a:xfrm>
            <a:custGeom>
              <a:avLst/>
              <a:gdLst>
                <a:gd name="T0" fmla="*/ 0 w 596"/>
                <a:gd name="T1" fmla="*/ 701 h 766"/>
                <a:gd name="T2" fmla="*/ 0 w 596"/>
                <a:gd name="T3" fmla="*/ 701 h 766"/>
                <a:gd name="T4" fmla="*/ 595 w 596"/>
                <a:gd name="T5" fmla="*/ 664 h 766"/>
                <a:gd name="T6" fmla="*/ 595 w 596"/>
                <a:gd name="T7" fmla="*/ 0 h 766"/>
                <a:gd name="T8" fmla="*/ 0 w 596"/>
                <a:gd name="T9" fmla="*/ 0 h 766"/>
                <a:gd name="T10" fmla="*/ 0 w 596"/>
                <a:gd name="T11" fmla="*/ 701 h 766"/>
              </a:gdLst>
              <a:ahLst/>
              <a:cxnLst>
                <a:cxn ang="0">
                  <a:pos x="T0" y="T1"/>
                </a:cxn>
                <a:cxn ang="0">
                  <a:pos x="T2" y="T3"/>
                </a:cxn>
                <a:cxn ang="0">
                  <a:pos x="T4" y="T5"/>
                </a:cxn>
                <a:cxn ang="0">
                  <a:pos x="T6" y="T7"/>
                </a:cxn>
                <a:cxn ang="0">
                  <a:pos x="T8" y="T9"/>
                </a:cxn>
                <a:cxn ang="0">
                  <a:pos x="T10" y="T11"/>
                </a:cxn>
              </a:cxnLst>
              <a:rect l="0" t="0" r="r" b="b"/>
              <a:pathLst>
                <a:path w="596" h="766">
                  <a:moveTo>
                    <a:pt x="0" y="701"/>
                  </a:moveTo>
                  <a:lnTo>
                    <a:pt x="0" y="701"/>
                  </a:lnTo>
                  <a:cubicBezTo>
                    <a:pt x="171" y="765"/>
                    <a:pt x="414" y="751"/>
                    <a:pt x="595" y="664"/>
                  </a:cubicBezTo>
                  <a:lnTo>
                    <a:pt x="595" y="0"/>
                  </a:lnTo>
                  <a:lnTo>
                    <a:pt x="0" y="0"/>
                  </a:lnTo>
                  <a:lnTo>
                    <a:pt x="0" y="701"/>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42" name="Freeform 35">
              <a:extLst>
                <a:ext uri="{FF2B5EF4-FFF2-40B4-BE49-F238E27FC236}">
                  <a16:creationId xmlns="" xmlns:a16="http://schemas.microsoft.com/office/drawing/2014/main" id="{4574E5F2-66EC-6842-B1F8-68A62BE530AB}"/>
                </a:ext>
              </a:extLst>
            </p:cNvPr>
            <p:cNvSpPr>
              <a:spLocks noChangeArrowheads="1"/>
            </p:cNvSpPr>
            <p:nvPr/>
          </p:nvSpPr>
          <p:spPr bwMode="auto">
            <a:xfrm>
              <a:off x="7479533" y="6840721"/>
              <a:ext cx="7690407" cy="4441426"/>
            </a:xfrm>
            <a:custGeom>
              <a:avLst/>
              <a:gdLst>
                <a:gd name="T0" fmla="*/ 6524 w 11776"/>
                <a:gd name="T1" fmla="*/ 6694 h 6799"/>
                <a:gd name="T2" fmla="*/ 180 w 11776"/>
                <a:gd name="T3" fmla="*/ 3030 h 6799"/>
                <a:gd name="T4" fmla="*/ 180 w 11776"/>
                <a:gd name="T5" fmla="*/ 3030 h 6799"/>
                <a:gd name="T6" fmla="*/ 230 w 11776"/>
                <a:gd name="T7" fmla="*/ 2626 h 6799"/>
                <a:gd name="T8" fmla="*/ 4551 w 11776"/>
                <a:gd name="T9" fmla="*/ 133 h 6799"/>
                <a:gd name="T10" fmla="*/ 4551 w 11776"/>
                <a:gd name="T11" fmla="*/ 133 h 6799"/>
                <a:gd name="T12" fmla="*/ 5252 w 11776"/>
                <a:gd name="T13" fmla="*/ 104 h 6799"/>
                <a:gd name="T14" fmla="*/ 11596 w 11776"/>
                <a:gd name="T15" fmla="*/ 3767 h 6799"/>
                <a:gd name="T16" fmla="*/ 11596 w 11776"/>
                <a:gd name="T17" fmla="*/ 3767 h 6799"/>
                <a:gd name="T18" fmla="*/ 11546 w 11776"/>
                <a:gd name="T19" fmla="*/ 4171 h 6799"/>
                <a:gd name="T20" fmla="*/ 7225 w 11776"/>
                <a:gd name="T21" fmla="*/ 6665 h 6799"/>
                <a:gd name="T22" fmla="*/ 7225 w 11776"/>
                <a:gd name="T23" fmla="*/ 6665 h 6799"/>
                <a:gd name="T24" fmla="*/ 6524 w 11776"/>
                <a:gd name="T25" fmla="*/ 6694 h 6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76" h="6799">
                  <a:moveTo>
                    <a:pt x="6524" y="6694"/>
                  </a:moveTo>
                  <a:lnTo>
                    <a:pt x="180" y="3030"/>
                  </a:lnTo>
                  <a:lnTo>
                    <a:pt x="180" y="3030"/>
                  </a:lnTo>
                  <a:cubicBezTo>
                    <a:pt x="0" y="2926"/>
                    <a:pt x="23" y="2745"/>
                    <a:pt x="230" y="2626"/>
                  </a:cubicBezTo>
                  <a:lnTo>
                    <a:pt x="4551" y="133"/>
                  </a:lnTo>
                  <a:lnTo>
                    <a:pt x="4551" y="133"/>
                  </a:lnTo>
                  <a:cubicBezTo>
                    <a:pt x="4758" y="13"/>
                    <a:pt x="5072" y="0"/>
                    <a:pt x="5252" y="104"/>
                  </a:cubicBezTo>
                  <a:lnTo>
                    <a:pt x="11596" y="3767"/>
                  </a:lnTo>
                  <a:lnTo>
                    <a:pt x="11596" y="3767"/>
                  </a:lnTo>
                  <a:cubicBezTo>
                    <a:pt x="11775" y="3870"/>
                    <a:pt x="11753" y="4051"/>
                    <a:pt x="11546" y="4171"/>
                  </a:cubicBezTo>
                  <a:lnTo>
                    <a:pt x="7225" y="6665"/>
                  </a:lnTo>
                  <a:lnTo>
                    <a:pt x="7225" y="6665"/>
                  </a:lnTo>
                  <a:cubicBezTo>
                    <a:pt x="7018" y="6784"/>
                    <a:pt x="6704" y="6798"/>
                    <a:pt x="6524" y="6694"/>
                  </a:cubicBezTo>
                </a:path>
              </a:pathLst>
            </a:custGeom>
            <a:solidFill>
              <a:schemeClr val="accent1">
                <a:lumMod val="40000"/>
                <a:lumOff val="60000"/>
              </a:schemeClr>
            </a:solidFill>
            <a:ln>
              <a:noFill/>
            </a:ln>
            <a:effectLst/>
          </p:spPr>
          <p:txBody>
            <a:bodyPr wrap="none" anchor="ctr"/>
            <a:lstStyle/>
            <a:p>
              <a:endParaRPr lang="en-US" sz="3266" dirty="0">
                <a:latin typeface="Lato Light" panose="020F0502020204030203" pitchFamily="34" charset="0"/>
              </a:endParaRPr>
            </a:p>
          </p:txBody>
        </p:sp>
        <p:sp>
          <p:nvSpPr>
            <p:cNvPr id="343" name="Freeform 36">
              <a:extLst>
                <a:ext uri="{FF2B5EF4-FFF2-40B4-BE49-F238E27FC236}">
                  <a16:creationId xmlns="" xmlns:a16="http://schemas.microsoft.com/office/drawing/2014/main" id="{24F2D9B6-CBA6-0447-9078-3A1854AD05A3}"/>
                </a:ext>
              </a:extLst>
            </p:cNvPr>
            <p:cNvSpPr>
              <a:spLocks noChangeArrowheads="1"/>
            </p:cNvSpPr>
            <p:nvPr/>
          </p:nvSpPr>
          <p:spPr bwMode="auto">
            <a:xfrm>
              <a:off x="7508335" y="8669712"/>
              <a:ext cx="7641443" cy="2612435"/>
            </a:xfrm>
            <a:custGeom>
              <a:avLst/>
              <a:gdLst>
                <a:gd name="T0" fmla="*/ 11506 w 11701"/>
                <a:gd name="T1" fmla="*/ 1262 h 3999"/>
                <a:gd name="T2" fmla="*/ 7185 w 11701"/>
                <a:gd name="T3" fmla="*/ 3756 h 3999"/>
                <a:gd name="T4" fmla="*/ 7185 w 11701"/>
                <a:gd name="T5" fmla="*/ 3756 h 3999"/>
                <a:gd name="T6" fmla="*/ 6484 w 11701"/>
                <a:gd name="T7" fmla="*/ 3786 h 3999"/>
                <a:gd name="T8" fmla="*/ 140 w 11701"/>
                <a:gd name="T9" fmla="*/ 122 h 3999"/>
                <a:gd name="T10" fmla="*/ 140 w 11701"/>
                <a:gd name="T11" fmla="*/ 122 h 3999"/>
                <a:gd name="T12" fmla="*/ 28 w 11701"/>
                <a:gd name="T13" fmla="*/ 0 h 3999"/>
                <a:gd name="T14" fmla="*/ 28 w 11701"/>
                <a:gd name="T15" fmla="*/ 0 h 3999"/>
                <a:gd name="T16" fmla="*/ 140 w 11701"/>
                <a:gd name="T17" fmla="*/ 230 h 3999"/>
                <a:gd name="T18" fmla="*/ 6484 w 11701"/>
                <a:gd name="T19" fmla="*/ 3894 h 3999"/>
                <a:gd name="T20" fmla="*/ 6484 w 11701"/>
                <a:gd name="T21" fmla="*/ 3894 h 3999"/>
                <a:gd name="T22" fmla="*/ 7185 w 11701"/>
                <a:gd name="T23" fmla="*/ 3865 h 3999"/>
                <a:gd name="T24" fmla="*/ 11506 w 11701"/>
                <a:gd name="T25" fmla="*/ 1371 h 3999"/>
                <a:gd name="T26" fmla="*/ 11506 w 11701"/>
                <a:gd name="T27" fmla="*/ 1371 h 3999"/>
                <a:gd name="T28" fmla="*/ 11667 w 11701"/>
                <a:gd name="T29" fmla="*/ 1088 h 3999"/>
                <a:gd name="T30" fmla="*/ 11667 w 11701"/>
                <a:gd name="T31" fmla="*/ 1088 h 3999"/>
                <a:gd name="T32" fmla="*/ 11506 w 11701"/>
                <a:gd name="T33" fmla="*/ 1262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01" h="3999">
                  <a:moveTo>
                    <a:pt x="11506" y="1262"/>
                  </a:moveTo>
                  <a:lnTo>
                    <a:pt x="7185" y="3756"/>
                  </a:lnTo>
                  <a:lnTo>
                    <a:pt x="7185" y="3756"/>
                  </a:lnTo>
                  <a:cubicBezTo>
                    <a:pt x="6978" y="3876"/>
                    <a:pt x="6664" y="3889"/>
                    <a:pt x="6484" y="3786"/>
                  </a:cubicBezTo>
                  <a:lnTo>
                    <a:pt x="140" y="122"/>
                  </a:lnTo>
                  <a:lnTo>
                    <a:pt x="140" y="122"/>
                  </a:lnTo>
                  <a:cubicBezTo>
                    <a:pt x="81" y="88"/>
                    <a:pt x="44" y="45"/>
                    <a:pt x="28" y="0"/>
                  </a:cubicBezTo>
                  <a:lnTo>
                    <a:pt x="28" y="0"/>
                  </a:lnTo>
                  <a:cubicBezTo>
                    <a:pt x="0" y="84"/>
                    <a:pt x="35" y="170"/>
                    <a:pt x="140" y="230"/>
                  </a:cubicBezTo>
                  <a:lnTo>
                    <a:pt x="6484" y="3894"/>
                  </a:lnTo>
                  <a:lnTo>
                    <a:pt x="6484" y="3894"/>
                  </a:lnTo>
                  <a:cubicBezTo>
                    <a:pt x="6664" y="3998"/>
                    <a:pt x="6978" y="3984"/>
                    <a:pt x="7185" y="3865"/>
                  </a:cubicBezTo>
                  <a:lnTo>
                    <a:pt x="11506" y="1371"/>
                  </a:lnTo>
                  <a:lnTo>
                    <a:pt x="11506" y="1371"/>
                  </a:lnTo>
                  <a:cubicBezTo>
                    <a:pt x="11645" y="1290"/>
                    <a:pt x="11700" y="1182"/>
                    <a:pt x="11667" y="1088"/>
                  </a:cubicBezTo>
                  <a:lnTo>
                    <a:pt x="11667" y="1088"/>
                  </a:lnTo>
                  <a:cubicBezTo>
                    <a:pt x="11647" y="1151"/>
                    <a:pt x="11593" y="1212"/>
                    <a:pt x="11506" y="1262"/>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344" name="Freeform 343">
              <a:extLst>
                <a:ext uri="{FF2B5EF4-FFF2-40B4-BE49-F238E27FC236}">
                  <a16:creationId xmlns="" xmlns:a16="http://schemas.microsoft.com/office/drawing/2014/main" id="{F64252D9-6208-D44F-BA7C-D6018A8E3BE1}"/>
                </a:ext>
              </a:extLst>
            </p:cNvPr>
            <p:cNvSpPr>
              <a:spLocks noChangeArrowheads="1"/>
            </p:cNvSpPr>
            <p:nvPr/>
          </p:nvSpPr>
          <p:spPr bwMode="auto">
            <a:xfrm>
              <a:off x="9163617" y="7010758"/>
              <a:ext cx="5548522" cy="3309108"/>
            </a:xfrm>
            <a:custGeom>
              <a:avLst/>
              <a:gdLst>
                <a:gd name="connsiteX0" fmla="*/ 4066988 w 5548522"/>
                <a:gd name="connsiteY0" fmla="*/ 3095890 h 3309108"/>
                <a:gd name="connsiteX1" fmla="*/ 4090366 w 5548522"/>
                <a:gd name="connsiteY1" fmla="*/ 3100574 h 3309108"/>
                <a:gd name="connsiteX2" fmla="*/ 4299624 w 5548522"/>
                <a:gd name="connsiteY2" fmla="*/ 3221529 h 3309108"/>
                <a:gd name="connsiteX3" fmla="*/ 4296355 w 5548522"/>
                <a:gd name="connsiteY3" fmla="*/ 3249796 h 3309108"/>
                <a:gd name="connsiteX4" fmla="*/ 4205458 w 5548522"/>
                <a:gd name="connsiteY4" fmla="*/ 3302385 h 3309108"/>
                <a:gd name="connsiteX5" fmla="*/ 4157067 w 5548522"/>
                <a:gd name="connsiteY5" fmla="*/ 3304358 h 3309108"/>
                <a:gd name="connsiteX6" fmla="*/ 3948463 w 5548522"/>
                <a:gd name="connsiteY6" fmla="*/ 3182745 h 3309108"/>
                <a:gd name="connsiteX7" fmla="*/ 3951732 w 5548522"/>
                <a:gd name="connsiteY7" fmla="*/ 3155135 h 3309108"/>
                <a:gd name="connsiteX8" fmla="*/ 4042629 w 5548522"/>
                <a:gd name="connsiteY8" fmla="*/ 3102546 h 3309108"/>
                <a:gd name="connsiteX9" fmla="*/ 4066988 w 5548522"/>
                <a:gd name="connsiteY9" fmla="*/ 3095890 h 3309108"/>
                <a:gd name="connsiteX10" fmla="*/ 3775997 w 5548522"/>
                <a:gd name="connsiteY10" fmla="*/ 2928503 h 3309108"/>
                <a:gd name="connsiteX11" fmla="*/ 3799457 w 5548522"/>
                <a:gd name="connsiteY11" fmla="*/ 2932859 h 3309108"/>
                <a:gd name="connsiteX12" fmla="*/ 4008716 w 5548522"/>
                <a:gd name="connsiteY12" fmla="*/ 3055129 h 3309108"/>
                <a:gd name="connsiteX13" fmla="*/ 4005447 w 5548522"/>
                <a:gd name="connsiteY13" fmla="*/ 3082738 h 3309108"/>
                <a:gd name="connsiteX14" fmla="*/ 3914550 w 5548522"/>
                <a:gd name="connsiteY14" fmla="*/ 3135327 h 3309108"/>
                <a:gd name="connsiteX15" fmla="*/ 3866158 w 5548522"/>
                <a:gd name="connsiteY15" fmla="*/ 3137300 h 3309108"/>
                <a:gd name="connsiteX16" fmla="*/ 3656899 w 5548522"/>
                <a:gd name="connsiteY16" fmla="*/ 3015687 h 3309108"/>
                <a:gd name="connsiteX17" fmla="*/ 3660168 w 5548522"/>
                <a:gd name="connsiteY17" fmla="*/ 2988077 h 3309108"/>
                <a:gd name="connsiteX18" fmla="*/ 3751066 w 5548522"/>
                <a:gd name="connsiteY18" fmla="*/ 2935488 h 3309108"/>
                <a:gd name="connsiteX19" fmla="*/ 3775997 w 5548522"/>
                <a:gd name="connsiteY19" fmla="*/ 2928503 h 3309108"/>
                <a:gd name="connsiteX20" fmla="*/ 3934412 w 5548522"/>
                <a:gd name="connsiteY20" fmla="*/ 2836491 h 3309108"/>
                <a:gd name="connsiteX21" fmla="*/ 3957872 w 5548522"/>
                <a:gd name="connsiteY21" fmla="*/ 2841324 h 3309108"/>
                <a:gd name="connsiteX22" fmla="*/ 4167130 w 5548522"/>
                <a:gd name="connsiteY22" fmla="*/ 2962573 h 3309108"/>
                <a:gd name="connsiteX23" fmla="*/ 4163207 w 5548522"/>
                <a:gd name="connsiteY23" fmla="*/ 2990755 h 3309108"/>
                <a:gd name="connsiteX24" fmla="*/ 4072964 w 5548522"/>
                <a:gd name="connsiteY24" fmla="*/ 3043187 h 3309108"/>
                <a:gd name="connsiteX25" fmla="*/ 4024573 w 5548522"/>
                <a:gd name="connsiteY25" fmla="*/ 3045153 h 3309108"/>
                <a:gd name="connsiteX26" fmla="*/ 3815315 w 5548522"/>
                <a:gd name="connsiteY26" fmla="*/ 2923905 h 3309108"/>
                <a:gd name="connsiteX27" fmla="*/ 3818584 w 5548522"/>
                <a:gd name="connsiteY27" fmla="*/ 2895722 h 3309108"/>
                <a:gd name="connsiteX28" fmla="*/ 3909481 w 5548522"/>
                <a:gd name="connsiteY28" fmla="*/ 2843946 h 3309108"/>
                <a:gd name="connsiteX29" fmla="*/ 3934412 w 5548522"/>
                <a:gd name="connsiteY29" fmla="*/ 2836491 h 3309108"/>
                <a:gd name="connsiteX30" fmla="*/ 3485003 w 5548522"/>
                <a:gd name="connsiteY30" fmla="*/ 2761447 h 3309108"/>
                <a:gd name="connsiteX31" fmla="*/ 3507891 w 5548522"/>
                <a:gd name="connsiteY31" fmla="*/ 2765802 h 3309108"/>
                <a:gd name="connsiteX32" fmla="*/ 3717803 w 5548522"/>
                <a:gd name="connsiteY32" fmla="*/ 2887414 h 3309108"/>
                <a:gd name="connsiteX33" fmla="*/ 3713880 w 5548522"/>
                <a:gd name="connsiteY33" fmla="*/ 2915681 h 3309108"/>
                <a:gd name="connsiteX34" fmla="*/ 3623637 w 5548522"/>
                <a:gd name="connsiteY34" fmla="*/ 2968271 h 3309108"/>
                <a:gd name="connsiteX35" fmla="*/ 3575246 w 5548522"/>
                <a:gd name="connsiteY35" fmla="*/ 2970243 h 3309108"/>
                <a:gd name="connsiteX36" fmla="*/ 3365988 w 5548522"/>
                <a:gd name="connsiteY36" fmla="*/ 2848630 h 3309108"/>
                <a:gd name="connsiteX37" fmla="*/ 3369257 w 5548522"/>
                <a:gd name="connsiteY37" fmla="*/ 2821020 h 3309108"/>
                <a:gd name="connsiteX38" fmla="*/ 3460154 w 5548522"/>
                <a:gd name="connsiteY38" fmla="*/ 2768431 h 3309108"/>
                <a:gd name="connsiteX39" fmla="*/ 3485003 w 5548522"/>
                <a:gd name="connsiteY39" fmla="*/ 2761447 h 3309108"/>
                <a:gd name="connsiteX40" fmla="*/ 4107563 w 5548522"/>
                <a:gd name="connsiteY40" fmla="*/ 2629431 h 3309108"/>
                <a:gd name="connsiteX41" fmla="*/ 4135984 w 5548522"/>
                <a:gd name="connsiteY41" fmla="*/ 2635231 h 3309108"/>
                <a:gd name="connsiteX42" fmla="*/ 4688744 w 5548522"/>
                <a:gd name="connsiteY42" fmla="*/ 2954162 h 3309108"/>
                <a:gd name="connsiteX43" fmla="*/ 4684824 w 5548522"/>
                <a:gd name="connsiteY43" fmla="*/ 2988147 h 3309108"/>
                <a:gd name="connsiteX44" fmla="*/ 4498610 w 5548522"/>
                <a:gd name="connsiteY44" fmla="*/ 3095982 h 3309108"/>
                <a:gd name="connsiteX45" fmla="*/ 4439806 w 5548522"/>
                <a:gd name="connsiteY45" fmla="*/ 3097943 h 3309108"/>
                <a:gd name="connsiteX46" fmla="*/ 3887700 w 5548522"/>
                <a:gd name="connsiteY46" fmla="*/ 2779012 h 3309108"/>
                <a:gd name="connsiteX47" fmla="*/ 3891620 w 5548522"/>
                <a:gd name="connsiteY47" fmla="*/ 2745027 h 3309108"/>
                <a:gd name="connsiteX48" fmla="*/ 4077180 w 5548522"/>
                <a:gd name="connsiteY48" fmla="*/ 2637845 h 3309108"/>
                <a:gd name="connsiteX49" fmla="*/ 4107563 w 5548522"/>
                <a:gd name="connsiteY49" fmla="*/ 2629431 h 3309108"/>
                <a:gd name="connsiteX50" fmla="*/ 4536411 w 5548522"/>
                <a:gd name="connsiteY50" fmla="*/ 2551904 h 3309108"/>
                <a:gd name="connsiteX51" fmla="*/ 4564795 w 5548522"/>
                <a:gd name="connsiteY51" fmla="*/ 2557452 h 3309108"/>
                <a:gd name="connsiteX52" fmla="*/ 4973916 w 5548522"/>
                <a:gd name="connsiteY52" fmla="*/ 2793722 h 3309108"/>
                <a:gd name="connsiteX53" fmla="*/ 4969348 w 5548522"/>
                <a:gd name="connsiteY53" fmla="*/ 2827661 h 3309108"/>
                <a:gd name="connsiteX54" fmla="*/ 4784037 w 5548522"/>
                <a:gd name="connsiteY54" fmla="*/ 2934701 h 3309108"/>
                <a:gd name="connsiteX55" fmla="*/ 4725311 w 5548522"/>
                <a:gd name="connsiteY55" fmla="*/ 2937311 h 3309108"/>
                <a:gd name="connsiteX56" fmla="*/ 4316191 w 5548522"/>
                <a:gd name="connsiteY56" fmla="*/ 2701041 h 3309108"/>
                <a:gd name="connsiteX57" fmla="*/ 4320758 w 5548522"/>
                <a:gd name="connsiteY57" fmla="*/ 2667102 h 3309108"/>
                <a:gd name="connsiteX58" fmla="*/ 4506070 w 5548522"/>
                <a:gd name="connsiteY58" fmla="*/ 2560063 h 3309108"/>
                <a:gd name="connsiteX59" fmla="*/ 4536411 w 5548522"/>
                <a:gd name="connsiteY59" fmla="*/ 2551904 h 3309108"/>
                <a:gd name="connsiteX60" fmla="*/ 3350072 w 5548522"/>
                <a:gd name="connsiteY60" fmla="*/ 2520224 h 3309108"/>
                <a:gd name="connsiteX61" fmla="*/ 3378422 w 5548522"/>
                <a:gd name="connsiteY61" fmla="*/ 2525781 h 3309108"/>
                <a:gd name="connsiteX62" fmla="*/ 3565466 w 5548522"/>
                <a:gd name="connsiteY62" fmla="*/ 2634300 h 3309108"/>
                <a:gd name="connsiteX63" fmla="*/ 3560904 w 5548522"/>
                <a:gd name="connsiteY63" fmla="*/ 2668294 h 3309108"/>
                <a:gd name="connsiteX64" fmla="*/ 3340622 w 5548522"/>
                <a:gd name="connsiteY64" fmla="*/ 2796426 h 3309108"/>
                <a:gd name="connsiteX65" fmla="*/ 3281967 w 5548522"/>
                <a:gd name="connsiteY65" fmla="*/ 2799041 h 3309108"/>
                <a:gd name="connsiteX66" fmla="*/ 3094272 w 5548522"/>
                <a:gd name="connsiteY66" fmla="*/ 2690521 h 3309108"/>
                <a:gd name="connsiteX67" fmla="*/ 3098834 w 5548522"/>
                <a:gd name="connsiteY67" fmla="*/ 2656527 h 3309108"/>
                <a:gd name="connsiteX68" fmla="*/ 3319767 w 5548522"/>
                <a:gd name="connsiteY68" fmla="*/ 2528395 h 3309108"/>
                <a:gd name="connsiteX69" fmla="*/ 3350072 w 5548522"/>
                <a:gd name="connsiteY69" fmla="*/ 2520224 h 3309108"/>
                <a:gd name="connsiteX70" fmla="*/ 5040252 w 5548522"/>
                <a:gd name="connsiteY70" fmla="*/ 2517108 h 3309108"/>
                <a:gd name="connsiteX71" fmla="*/ 5068519 w 5548522"/>
                <a:gd name="connsiteY71" fmla="*/ 2522926 h 3309108"/>
                <a:gd name="connsiteX72" fmla="*/ 5256205 w 5548522"/>
                <a:gd name="connsiteY72" fmla="*/ 2631750 h 3309108"/>
                <a:gd name="connsiteX73" fmla="*/ 5251644 w 5548522"/>
                <a:gd name="connsiteY73" fmla="*/ 2665184 h 3309108"/>
                <a:gd name="connsiteX74" fmla="*/ 5065912 w 5548522"/>
                <a:gd name="connsiteY74" fmla="*/ 2773352 h 3309108"/>
                <a:gd name="connsiteX75" fmla="*/ 5007912 w 5548522"/>
                <a:gd name="connsiteY75" fmla="*/ 2775319 h 3309108"/>
                <a:gd name="connsiteX76" fmla="*/ 4820226 w 5548522"/>
                <a:gd name="connsiteY76" fmla="*/ 2667150 h 3309108"/>
                <a:gd name="connsiteX77" fmla="*/ 4824788 w 5548522"/>
                <a:gd name="connsiteY77" fmla="*/ 2633061 h 3309108"/>
                <a:gd name="connsiteX78" fmla="*/ 5010519 w 5548522"/>
                <a:gd name="connsiteY78" fmla="*/ 2525549 h 3309108"/>
                <a:gd name="connsiteX79" fmla="*/ 5040252 w 5548522"/>
                <a:gd name="connsiteY79" fmla="*/ 2517108 h 3309108"/>
                <a:gd name="connsiteX80" fmla="*/ 3816369 w 5548522"/>
                <a:gd name="connsiteY80" fmla="*/ 2462627 h 3309108"/>
                <a:gd name="connsiteX81" fmla="*/ 3844757 w 5548522"/>
                <a:gd name="connsiteY81" fmla="*/ 2468199 h 3309108"/>
                <a:gd name="connsiteX82" fmla="*/ 4032054 w 5548522"/>
                <a:gd name="connsiteY82" fmla="*/ 2577023 h 3309108"/>
                <a:gd name="connsiteX83" fmla="*/ 4028138 w 5548522"/>
                <a:gd name="connsiteY83" fmla="*/ 2611112 h 3309108"/>
                <a:gd name="connsiteX84" fmla="*/ 3842147 w 5548522"/>
                <a:gd name="connsiteY84" fmla="*/ 2718625 h 3309108"/>
                <a:gd name="connsiteX85" fmla="*/ 3784066 w 5548522"/>
                <a:gd name="connsiteY85" fmla="*/ 2721247 h 3309108"/>
                <a:gd name="connsiteX86" fmla="*/ 3596117 w 5548522"/>
                <a:gd name="connsiteY86" fmla="*/ 2612423 h 3309108"/>
                <a:gd name="connsiteX87" fmla="*/ 3600685 w 5548522"/>
                <a:gd name="connsiteY87" fmla="*/ 2578334 h 3309108"/>
                <a:gd name="connsiteX88" fmla="*/ 3786023 w 5548522"/>
                <a:gd name="connsiteY88" fmla="*/ 2470822 h 3309108"/>
                <a:gd name="connsiteX89" fmla="*/ 3816369 w 5548522"/>
                <a:gd name="connsiteY89" fmla="*/ 2462627 h 3309108"/>
                <a:gd name="connsiteX90" fmla="*/ 4242083 w 5548522"/>
                <a:gd name="connsiteY90" fmla="*/ 2382054 h 3309108"/>
                <a:gd name="connsiteX91" fmla="*/ 4271042 w 5548522"/>
                <a:gd name="connsiteY91" fmla="*/ 2388185 h 3309108"/>
                <a:gd name="connsiteX92" fmla="*/ 4457686 w 5548522"/>
                <a:gd name="connsiteY92" fmla="*/ 2496092 h 3309108"/>
                <a:gd name="connsiteX93" fmla="*/ 4453770 w 5548522"/>
                <a:gd name="connsiteY93" fmla="*/ 2530753 h 3309108"/>
                <a:gd name="connsiteX94" fmla="*/ 4267779 w 5548522"/>
                <a:gd name="connsiteY94" fmla="*/ 2638005 h 3309108"/>
                <a:gd name="connsiteX95" fmla="*/ 4209045 w 5548522"/>
                <a:gd name="connsiteY95" fmla="*/ 2640621 h 3309108"/>
                <a:gd name="connsiteX96" fmla="*/ 4021749 w 5548522"/>
                <a:gd name="connsiteY96" fmla="*/ 2532060 h 3309108"/>
                <a:gd name="connsiteX97" fmla="*/ 4026317 w 5548522"/>
                <a:gd name="connsiteY97" fmla="*/ 2498053 h 3309108"/>
                <a:gd name="connsiteX98" fmla="*/ 4211656 w 5548522"/>
                <a:gd name="connsiteY98" fmla="*/ 2390147 h 3309108"/>
                <a:gd name="connsiteX99" fmla="*/ 4242083 w 5548522"/>
                <a:gd name="connsiteY99" fmla="*/ 2382054 h 3309108"/>
                <a:gd name="connsiteX100" fmla="*/ 4749587 w 5548522"/>
                <a:gd name="connsiteY100" fmla="*/ 2349968 h 3309108"/>
                <a:gd name="connsiteX101" fmla="*/ 4777975 w 5548522"/>
                <a:gd name="connsiteY101" fmla="*/ 2355868 h 3309108"/>
                <a:gd name="connsiteX102" fmla="*/ 4965272 w 5548522"/>
                <a:gd name="connsiteY102" fmla="*/ 2464036 h 3309108"/>
                <a:gd name="connsiteX103" fmla="*/ 4961356 w 5548522"/>
                <a:gd name="connsiteY103" fmla="*/ 2498126 h 3309108"/>
                <a:gd name="connsiteX104" fmla="*/ 4775365 w 5548522"/>
                <a:gd name="connsiteY104" fmla="*/ 2606294 h 3309108"/>
                <a:gd name="connsiteX105" fmla="*/ 4716631 w 5548522"/>
                <a:gd name="connsiteY105" fmla="*/ 2608261 h 3309108"/>
                <a:gd name="connsiteX106" fmla="*/ 4529335 w 5548522"/>
                <a:gd name="connsiteY106" fmla="*/ 2500092 h 3309108"/>
                <a:gd name="connsiteX107" fmla="*/ 4533250 w 5548522"/>
                <a:gd name="connsiteY107" fmla="*/ 2466003 h 3309108"/>
                <a:gd name="connsiteX108" fmla="*/ 4719241 w 5548522"/>
                <a:gd name="connsiteY108" fmla="*/ 2357835 h 3309108"/>
                <a:gd name="connsiteX109" fmla="*/ 4749587 w 5548522"/>
                <a:gd name="connsiteY109" fmla="*/ 2349968 h 3309108"/>
                <a:gd name="connsiteX110" fmla="*/ 3525376 w 5548522"/>
                <a:gd name="connsiteY110" fmla="*/ 2292690 h 3309108"/>
                <a:gd name="connsiteX111" fmla="*/ 3553480 w 5548522"/>
                <a:gd name="connsiteY111" fmla="*/ 2298262 h 3309108"/>
                <a:gd name="connsiteX112" fmla="*/ 3741166 w 5548522"/>
                <a:gd name="connsiteY112" fmla="*/ 2407086 h 3309108"/>
                <a:gd name="connsiteX113" fmla="*/ 3736605 w 5548522"/>
                <a:gd name="connsiteY113" fmla="*/ 2441175 h 3309108"/>
                <a:gd name="connsiteX114" fmla="*/ 3551525 w 5548522"/>
                <a:gd name="connsiteY114" fmla="*/ 2548688 h 3309108"/>
                <a:gd name="connsiteX115" fmla="*/ 3492873 w 5548522"/>
                <a:gd name="connsiteY115" fmla="*/ 2551310 h 3309108"/>
                <a:gd name="connsiteX116" fmla="*/ 3305839 w 5548522"/>
                <a:gd name="connsiteY116" fmla="*/ 2442486 h 3309108"/>
                <a:gd name="connsiteX117" fmla="*/ 3309749 w 5548522"/>
                <a:gd name="connsiteY117" fmla="*/ 2408397 h 3309108"/>
                <a:gd name="connsiteX118" fmla="*/ 3494828 w 5548522"/>
                <a:gd name="connsiteY118" fmla="*/ 2300885 h 3309108"/>
                <a:gd name="connsiteX119" fmla="*/ 3525376 w 5548522"/>
                <a:gd name="connsiteY119" fmla="*/ 2292690 h 3309108"/>
                <a:gd name="connsiteX120" fmla="*/ 2958212 w 5548522"/>
                <a:gd name="connsiteY120" fmla="*/ 2292670 h 3309108"/>
                <a:gd name="connsiteX121" fmla="*/ 2986817 w 5548522"/>
                <a:gd name="connsiteY121" fmla="*/ 2298206 h 3309108"/>
                <a:gd name="connsiteX122" fmla="*/ 3286072 w 5548522"/>
                <a:gd name="connsiteY122" fmla="*/ 2471437 h 3309108"/>
                <a:gd name="connsiteX123" fmla="*/ 3282160 w 5548522"/>
                <a:gd name="connsiteY123" fmla="*/ 2505301 h 3309108"/>
                <a:gd name="connsiteX124" fmla="*/ 3061142 w 5548522"/>
                <a:gd name="connsiteY124" fmla="*/ 2632294 h 3309108"/>
                <a:gd name="connsiteX125" fmla="*/ 3002464 w 5548522"/>
                <a:gd name="connsiteY125" fmla="*/ 2634899 h 3309108"/>
                <a:gd name="connsiteX126" fmla="*/ 2702557 w 5548522"/>
                <a:gd name="connsiteY126" fmla="*/ 2462319 h 3309108"/>
                <a:gd name="connsiteX127" fmla="*/ 2707121 w 5548522"/>
                <a:gd name="connsiteY127" fmla="*/ 2428455 h 3309108"/>
                <a:gd name="connsiteX128" fmla="*/ 2928139 w 5548522"/>
                <a:gd name="connsiteY128" fmla="*/ 2300811 h 3309108"/>
                <a:gd name="connsiteX129" fmla="*/ 2958212 w 5548522"/>
                <a:gd name="connsiteY129" fmla="*/ 2292670 h 3309108"/>
                <a:gd name="connsiteX130" fmla="*/ 5164534 w 5548522"/>
                <a:gd name="connsiteY130" fmla="*/ 2263867 h 3309108"/>
                <a:gd name="connsiteX131" fmla="*/ 5192945 w 5548522"/>
                <a:gd name="connsiteY131" fmla="*/ 2269401 h 3309108"/>
                <a:gd name="connsiteX132" fmla="*/ 5538440 w 5548522"/>
                <a:gd name="connsiteY132" fmla="*/ 2468626 h 3309108"/>
                <a:gd name="connsiteX133" fmla="*/ 5533869 w 5548522"/>
                <a:gd name="connsiteY133" fmla="*/ 2501830 h 3309108"/>
                <a:gd name="connsiteX134" fmla="*/ 5348385 w 5548522"/>
                <a:gd name="connsiteY134" fmla="*/ 2609255 h 3309108"/>
                <a:gd name="connsiteX135" fmla="*/ 5289605 w 5548522"/>
                <a:gd name="connsiteY135" fmla="*/ 2611208 h 3309108"/>
                <a:gd name="connsiteX136" fmla="*/ 4944110 w 5548522"/>
                <a:gd name="connsiteY136" fmla="*/ 2412634 h 3309108"/>
                <a:gd name="connsiteX137" fmla="*/ 4948681 w 5548522"/>
                <a:gd name="connsiteY137" fmla="*/ 2378779 h 3309108"/>
                <a:gd name="connsiteX138" fmla="*/ 5134165 w 5548522"/>
                <a:gd name="connsiteY138" fmla="*/ 2272005 h 3309108"/>
                <a:gd name="connsiteX139" fmla="*/ 5164534 w 5548522"/>
                <a:gd name="connsiteY139" fmla="*/ 2263867 h 3309108"/>
                <a:gd name="connsiteX140" fmla="*/ 3951744 w 5548522"/>
                <a:gd name="connsiteY140" fmla="*/ 2214675 h 3309108"/>
                <a:gd name="connsiteX141" fmla="*/ 3980132 w 5548522"/>
                <a:gd name="connsiteY141" fmla="*/ 2220493 h 3309108"/>
                <a:gd name="connsiteX142" fmla="*/ 4167429 w 5548522"/>
                <a:gd name="connsiteY142" fmla="*/ 2328661 h 3309108"/>
                <a:gd name="connsiteX143" fmla="*/ 4163513 w 5548522"/>
                <a:gd name="connsiteY143" fmla="*/ 2363406 h 3309108"/>
                <a:gd name="connsiteX144" fmla="*/ 3977522 w 5548522"/>
                <a:gd name="connsiteY144" fmla="*/ 2470919 h 3309108"/>
                <a:gd name="connsiteX145" fmla="*/ 3918788 w 5548522"/>
                <a:gd name="connsiteY145" fmla="*/ 2473541 h 3309108"/>
                <a:gd name="connsiteX146" fmla="*/ 3731492 w 5548522"/>
                <a:gd name="connsiteY146" fmla="*/ 2364717 h 3309108"/>
                <a:gd name="connsiteX147" fmla="*/ 3736060 w 5548522"/>
                <a:gd name="connsiteY147" fmla="*/ 2330628 h 3309108"/>
                <a:gd name="connsiteX148" fmla="*/ 3921398 w 5548522"/>
                <a:gd name="connsiteY148" fmla="*/ 2223116 h 3309108"/>
                <a:gd name="connsiteX149" fmla="*/ 3951744 w 5548522"/>
                <a:gd name="connsiteY149" fmla="*/ 2214675 h 3309108"/>
                <a:gd name="connsiteX150" fmla="*/ 4461068 w 5548522"/>
                <a:gd name="connsiteY150" fmla="*/ 2180433 h 3309108"/>
                <a:gd name="connsiteX151" fmla="*/ 4489945 w 5548522"/>
                <a:gd name="connsiteY151" fmla="*/ 2186564 h 3309108"/>
                <a:gd name="connsiteX152" fmla="*/ 4677242 w 5548522"/>
                <a:gd name="connsiteY152" fmla="*/ 2294471 h 3309108"/>
                <a:gd name="connsiteX153" fmla="*/ 4672673 w 5548522"/>
                <a:gd name="connsiteY153" fmla="*/ 2329132 h 3309108"/>
                <a:gd name="connsiteX154" fmla="*/ 4486682 w 5548522"/>
                <a:gd name="connsiteY154" fmla="*/ 2436384 h 3309108"/>
                <a:gd name="connsiteX155" fmla="*/ 4428601 w 5548522"/>
                <a:gd name="connsiteY155" fmla="*/ 2439000 h 3309108"/>
                <a:gd name="connsiteX156" fmla="*/ 4241305 w 5548522"/>
                <a:gd name="connsiteY156" fmla="*/ 2329785 h 3309108"/>
                <a:gd name="connsiteX157" fmla="*/ 4245220 w 5548522"/>
                <a:gd name="connsiteY157" fmla="*/ 2296432 h 3309108"/>
                <a:gd name="connsiteX158" fmla="*/ 4431211 w 5548522"/>
                <a:gd name="connsiteY158" fmla="*/ 2188526 h 3309108"/>
                <a:gd name="connsiteX159" fmla="*/ 4461068 w 5548522"/>
                <a:gd name="connsiteY159" fmla="*/ 2180433 h 3309108"/>
                <a:gd name="connsiteX160" fmla="*/ 5287749 w 5548522"/>
                <a:gd name="connsiteY160" fmla="*/ 2137156 h 3309108"/>
                <a:gd name="connsiteX161" fmla="*/ 5316122 w 5548522"/>
                <a:gd name="connsiteY161" fmla="*/ 2142731 h 3309108"/>
                <a:gd name="connsiteX162" fmla="*/ 5504507 w 5548522"/>
                <a:gd name="connsiteY162" fmla="*/ 2251611 h 3309108"/>
                <a:gd name="connsiteX163" fmla="*/ 5499928 w 5548522"/>
                <a:gd name="connsiteY163" fmla="*/ 2285719 h 3309108"/>
                <a:gd name="connsiteX164" fmla="*/ 5438442 w 5548522"/>
                <a:gd name="connsiteY164" fmla="*/ 2321138 h 3309108"/>
                <a:gd name="connsiteX165" fmla="*/ 5379571 w 5548522"/>
                <a:gd name="connsiteY165" fmla="*/ 2323761 h 3309108"/>
                <a:gd name="connsiteX166" fmla="*/ 5191840 w 5548522"/>
                <a:gd name="connsiteY166" fmla="*/ 2214881 h 3309108"/>
                <a:gd name="connsiteX167" fmla="*/ 5196418 w 5548522"/>
                <a:gd name="connsiteY167" fmla="*/ 2180773 h 3309108"/>
                <a:gd name="connsiteX168" fmla="*/ 5257905 w 5548522"/>
                <a:gd name="connsiteY168" fmla="*/ 2145354 h 3309108"/>
                <a:gd name="connsiteX169" fmla="*/ 5287749 w 5548522"/>
                <a:gd name="connsiteY169" fmla="*/ 2137156 h 3309108"/>
                <a:gd name="connsiteX170" fmla="*/ 3237430 w 5548522"/>
                <a:gd name="connsiteY170" fmla="*/ 2125387 h 3309108"/>
                <a:gd name="connsiteX171" fmla="*/ 3265817 w 5548522"/>
                <a:gd name="connsiteY171" fmla="*/ 2131205 h 3309108"/>
                <a:gd name="connsiteX172" fmla="*/ 3453114 w 5548522"/>
                <a:gd name="connsiteY172" fmla="*/ 2240029 h 3309108"/>
                <a:gd name="connsiteX173" fmla="*/ 3449198 w 5548522"/>
                <a:gd name="connsiteY173" fmla="*/ 2274118 h 3309108"/>
                <a:gd name="connsiteX174" fmla="*/ 3263860 w 5548522"/>
                <a:gd name="connsiteY174" fmla="*/ 2381631 h 3309108"/>
                <a:gd name="connsiteX175" fmla="*/ 3205126 w 5548522"/>
                <a:gd name="connsiteY175" fmla="*/ 2384253 h 3309108"/>
                <a:gd name="connsiteX176" fmla="*/ 3017829 w 5548522"/>
                <a:gd name="connsiteY176" fmla="*/ 2275429 h 3309108"/>
                <a:gd name="connsiteX177" fmla="*/ 3021745 w 5548522"/>
                <a:gd name="connsiteY177" fmla="*/ 2241340 h 3309108"/>
                <a:gd name="connsiteX178" fmla="*/ 3207083 w 5548522"/>
                <a:gd name="connsiteY178" fmla="*/ 2133828 h 3309108"/>
                <a:gd name="connsiteX179" fmla="*/ 3237430 w 5548522"/>
                <a:gd name="connsiteY179" fmla="*/ 2125387 h 3309108"/>
                <a:gd name="connsiteX180" fmla="*/ 4887598 w 5548522"/>
                <a:gd name="connsiteY180" fmla="*/ 2102665 h 3309108"/>
                <a:gd name="connsiteX181" fmla="*/ 4916230 w 5548522"/>
                <a:gd name="connsiteY181" fmla="*/ 2108796 h 3309108"/>
                <a:gd name="connsiteX182" fmla="*/ 5103527 w 5548522"/>
                <a:gd name="connsiteY182" fmla="*/ 2216703 h 3309108"/>
                <a:gd name="connsiteX183" fmla="*/ 5099611 w 5548522"/>
                <a:gd name="connsiteY183" fmla="*/ 2250710 h 3309108"/>
                <a:gd name="connsiteX184" fmla="*/ 4913620 w 5548522"/>
                <a:gd name="connsiteY184" fmla="*/ 2358616 h 3309108"/>
                <a:gd name="connsiteX185" fmla="*/ 4854886 w 5548522"/>
                <a:gd name="connsiteY185" fmla="*/ 2360578 h 3309108"/>
                <a:gd name="connsiteX186" fmla="*/ 4667590 w 5548522"/>
                <a:gd name="connsiteY186" fmla="*/ 2252671 h 3309108"/>
                <a:gd name="connsiteX187" fmla="*/ 4672158 w 5548522"/>
                <a:gd name="connsiteY187" fmla="*/ 2218664 h 3309108"/>
                <a:gd name="connsiteX188" fmla="*/ 4857496 w 5548522"/>
                <a:gd name="connsiteY188" fmla="*/ 2110758 h 3309108"/>
                <a:gd name="connsiteX189" fmla="*/ 4887598 w 5548522"/>
                <a:gd name="connsiteY189" fmla="*/ 2102665 h 3309108"/>
                <a:gd name="connsiteX190" fmla="*/ 3663225 w 5548522"/>
                <a:gd name="connsiteY190" fmla="*/ 2047618 h 3309108"/>
                <a:gd name="connsiteX191" fmla="*/ 3692102 w 5548522"/>
                <a:gd name="connsiteY191" fmla="*/ 2053436 h 3309108"/>
                <a:gd name="connsiteX192" fmla="*/ 3879399 w 5548522"/>
                <a:gd name="connsiteY192" fmla="*/ 2162260 h 3309108"/>
                <a:gd name="connsiteX193" fmla="*/ 3875483 w 5548522"/>
                <a:gd name="connsiteY193" fmla="*/ 2196349 h 3309108"/>
                <a:gd name="connsiteX194" fmla="*/ 3689492 w 5548522"/>
                <a:gd name="connsiteY194" fmla="*/ 2303862 h 3309108"/>
                <a:gd name="connsiteX195" fmla="*/ 3630758 w 5548522"/>
                <a:gd name="connsiteY195" fmla="*/ 2306484 h 3309108"/>
                <a:gd name="connsiteX196" fmla="*/ 3442809 w 5548522"/>
                <a:gd name="connsiteY196" fmla="*/ 2197660 h 3309108"/>
                <a:gd name="connsiteX197" fmla="*/ 3447377 w 5548522"/>
                <a:gd name="connsiteY197" fmla="*/ 2163571 h 3309108"/>
                <a:gd name="connsiteX198" fmla="*/ 3633368 w 5548522"/>
                <a:gd name="connsiteY198" fmla="*/ 2056059 h 3309108"/>
                <a:gd name="connsiteX199" fmla="*/ 3663225 w 5548522"/>
                <a:gd name="connsiteY199" fmla="*/ 2047618 h 3309108"/>
                <a:gd name="connsiteX200" fmla="*/ 4170648 w 5548522"/>
                <a:gd name="connsiteY200" fmla="*/ 2013375 h 3309108"/>
                <a:gd name="connsiteX201" fmla="*/ 4199035 w 5548522"/>
                <a:gd name="connsiteY201" fmla="*/ 2019506 h 3309108"/>
                <a:gd name="connsiteX202" fmla="*/ 4386332 w 5548522"/>
                <a:gd name="connsiteY202" fmla="*/ 2128067 h 3309108"/>
                <a:gd name="connsiteX203" fmla="*/ 4382416 w 5548522"/>
                <a:gd name="connsiteY203" fmla="*/ 2162074 h 3309108"/>
                <a:gd name="connsiteX204" fmla="*/ 4196425 w 5548522"/>
                <a:gd name="connsiteY204" fmla="*/ 2268672 h 3309108"/>
                <a:gd name="connsiteX205" fmla="*/ 4137691 w 5548522"/>
                <a:gd name="connsiteY205" fmla="*/ 2271942 h 3309108"/>
                <a:gd name="connsiteX206" fmla="*/ 3950395 w 5548522"/>
                <a:gd name="connsiteY206" fmla="*/ 2162727 h 3309108"/>
                <a:gd name="connsiteX207" fmla="*/ 3954963 w 5548522"/>
                <a:gd name="connsiteY207" fmla="*/ 2129374 h 3309108"/>
                <a:gd name="connsiteX208" fmla="*/ 4140301 w 5548522"/>
                <a:gd name="connsiteY208" fmla="*/ 2021468 h 3309108"/>
                <a:gd name="connsiteX209" fmla="*/ 4170648 w 5548522"/>
                <a:gd name="connsiteY209" fmla="*/ 2013375 h 3309108"/>
                <a:gd name="connsiteX210" fmla="*/ 4999637 w 5548522"/>
                <a:gd name="connsiteY210" fmla="*/ 1970088 h 3309108"/>
                <a:gd name="connsiteX211" fmla="*/ 5028091 w 5548522"/>
                <a:gd name="connsiteY211" fmla="*/ 1975645 h 3309108"/>
                <a:gd name="connsiteX212" fmla="*/ 5215822 w 5548522"/>
                <a:gd name="connsiteY212" fmla="*/ 2084167 h 3309108"/>
                <a:gd name="connsiteX213" fmla="*/ 5211898 w 5548522"/>
                <a:gd name="connsiteY213" fmla="*/ 2118162 h 3309108"/>
                <a:gd name="connsiteX214" fmla="*/ 5150411 w 5548522"/>
                <a:gd name="connsiteY214" fmla="*/ 2154119 h 3309108"/>
                <a:gd name="connsiteX215" fmla="*/ 5091540 w 5548522"/>
                <a:gd name="connsiteY215" fmla="*/ 2156080 h 3309108"/>
                <a:gd name="connsiteX216" fmla="*/ 4903809 w 5548522"/>
                <a:gd name="connsiteY216" fmla="*/ 2048211 h 3309108"/>
                <a:gd name="connsiteX217" fmla="*/ 4907733 w 5548522"/>
                <a:gd name="connsiteY217" fmla="*/ 2013562 h 3309108"/>
                <a:gd name="connsiteX218" fmla="*/ 4969220 w 5548522"/>
                <a:gd name="connsiteY218" fmla="*/ 1978260 h 3309108"/>
                <a:gd name="connsiteX219" fmla="*/ 4999637 w 5548522"/>
                <a:gd name="connsiteY219" fmla="*/ 1970088 h 3309108"/>
                <a:gd name="connsiteX220" fmla="*/ 2946274 w 5548522"/>
                <a:gd name="connsiteY220" fmla="*/ 1958329 h 3309108"/>
                <a:gd name="connsiteX221" fmla="*/ 2974906 w 5548522"/>
                <a:gd name="connsiteY221" fmla="*/ 1964147 h 3309108"/>
                <a:gd name="connsiteX222" fmla="*/ 3162203 w 5548522"/>
                <a:gd name="connsiteY222" fmla="*/ 2072971 h 3309108"/>
                <a:gd name="connsiteX223" fmla="*/ 3157634 w 5548522"/>
                <a:gd name="connsiteY223" fmla="*/ 2107060 h 3309108"/>
                <a:gd name="connsiteX224" fmla="*/ 2972296 w 5548522"/>
                <a:gd name="connsiteY224" fmla="*/ 2214573 h 3309108"/>
                <a:gd name="connsiteX225" fmla="*/ 2913562 w 5548522"/>
                <a:gd name="connsiteY225" fmla="*/ 2216540 h 3309108"/>
                <a:gd name="connsiteX226" fmla="*/ 2726266 w 5548522"/>
                <a:gd name="connsiteY226" fmla="*/ 2108371 h 3309108"/>
                <a:gd name="connsiteX227" fmla="*/ 2730834 w 5548522"/>
                <a:gd name="connsiteY227" fmla="*/ 2074282 h 3309108"/>
                <a:gd name="connsiteX228" fmla="*/ 2916172 w 5548522"/>
                <a:gd name="connsiteY228" fmla="*/ 1966770 h 3309108"/>
                <a:gd name="connsiteX229" fmla="*/ 2946274 w 5548522"/>
                <a:gd name="connsiteY229" fmla="*/ 1958329 h 3309108"/>
                <a:gd name="connsiteX230" fmla="*/ 4596933 w 5548522"/>
                <a:gd name="connsiteY230" fmla="*/ 1935608 h 3309108"/>
                <a:gd name="connsiteX231" fmla="*/ 4625320 w 5548522"/>
                <a:gd name="connsiteY231" fmla="*/ 1941739 h 3309108"/>
                <a:gd name="connsiteX232" fmla="*/ 4812617 w 5548522"/>
                <a:gd name="connsiteY232" fmla="*/ 2049646 h 3309108"/>
                <a:gd name="connsiteX233" fmla="*/ 4808701 w 5548522"/>
                <a:gd name="connsiteY233" fmla="*/ 2083653 h 3309108"/>
                <a:gd name="connsiteX234" fmla="*/ 4623363 w 5548522"/>
                <a:gd name="connsiteY234" fmla="*/ 2190905 h 3309108"/>
                <a:gd name="connsiteX235" fmla="*/ 4564629 w 5548522"/>
                <a:gd name="connsiteY235" fmla="*/ 2193521 h 3309108"/>
                <a:gd name="connsiteX236" fmla="*/ 4377332 w 5548522"/>
                <a:gd name="connsiteY236" fmla="*/ 2084961 h 3309108"/>
                <a:gd name="connsiteX237" fmla="*/ 4381248 w 5548522"/>
                <a:gd name="connsiteY237" fmla="*/ 2051607 h 3309108"/>
                <a:gd name="connsiteX238" fmla="*/ 4566586 w 5548522"/>
                <a:gd name="connsiteY238" fmla="*/ 1943701 h 3309108"/>
                <a:gd name="connsiteX239" fmla="*/ 4596933 w 5548522"/>
                <a:gd name="connsiteY239" fmla="*/ 1935608 h 3309108"/>
                <a:gd name="connsiteX240" fmla="*/ 3372475 w 5548522"/>
                <a:gd name="connsiteY240" fmla="*/ 1880560 h 3309108"/>
                <a:gd name="connsiteX241" fmla="*/ 3400823 w 5548522"/>
                <a:gd name="connsiteY241" fmla="*/ 1886378 h 3309108"/>
                <a:gd name="connsiteX242" fmla="*/ 3588509 w 5548522"/>
                <a:gd name="connsiteY242" fmla="*/ 1995202 h 3309108"/>
                <a:gd name="connsiteX243" fmla="*/ 3583948 w 5548522"/>
                <a:gd name="connsiteY243" fmla="*/ 2029291 h 3309108"/>
                <a:gd name="connsiteX244" fmla="*/ 3398216 w 5548522"/>
                <a:gd name="connsiteY244" fmla="*/ 2136804 h 3309108"/>
                <a:gd name="connsiteX245" fmla="*/ 3339564 w 5548522"/>
                <a:gd name="connsiteY245" fmla="*/ 2138771 h 3309108"/>
                <a:gd name="connsiteX246" fmla="*/ 3152530 w 5548522"/>
                <a:gd name="connsiteY246" fmla="*/ 2030602 h 3309108"/>
                <a:gd name="connsiteX247" fmla="*/ 3157092 w 5548522"/>
                <a:gd name="connsiteY247" fmla="*/ 1996513 h 3309108"/>
                <a:gd name="connsiteX248" fmla="*/ 3342171 w 5548522"/>
                <a:gd name="connsiteY248" fmla="*/ 1889001 h 3309108"/>
                <a:gd name="connsiteX249" fmla="*/ 3372475 w 5548522"/>
                <a:gd name="connsiteY249" fmla="*/ 1880560 h 3309108"/>
                <a:gd name="connsiteX250" fmla="*/ 3879492 w 5548522"/>
                <a:gd name="connsiteY250" fmla="*/ 1846318 h 3309108"/>
                <a:gd name="connsiteX251" fmla="*/ 3908124 w 5548522"/>
                <a:gd name="connsiteY251" fmla="*/ 1852449 h 3309108"/>
                <a:gd name="connsiteX252" fmla="*/ 4095421 w 5548522"/>
                <a:gd name="connsiteY252" fmla="*/ 1960356 h 3309108"/>
                <a:gd name="connsiteX253" fmla="*/ 4091505 w 5548522"/>
                <a:gd name="connsiteY253" fmla="*/ 1995017 h 3309108"/>
                <a:gd name="connsiteX254" fmla="*/ 3905514 w 5548522"/>
                <a:gd name="connsiteY254" fmla="*/ 2102269 h 3309108"/>
                <a:gd name="connsiteX255" fmla="*/ 3846780 w 5548522"/>
                <a:gd name="connsiteY255" fmla="*/ 2104231 h 3309108"/>
                <a:gd name="connsiteX256" fmla="*/ 3659484 w 5548522"/>
                <a:gd name="connsiteY256" fmla="*/ 1996324 h 3309108"/>
                <a:gd name="connsiteX257" fmla="*/ 3663399 w 5548522"/>
                <a:gd name="connsiteY257" fmla="*/ 1962317 h 3309108"/>
                <a:gd name="connsiteX258" fmla="*/ 3849390 w 5548522"/>
                <a:gd name="connsiteY258" fmla="*/ 1854411 h 3309108"/>
                <a:gd name="connsiteX259" fmla="*/ 3879492 w 5548522"/>
                <a:gd name="connsiteY259" fmla="*/ 1846318 h 3309108"/>
                <a:gd name="connsiteX260" fmla="*/ 4714242 w 5548522"/>
                <a:gd name="connsiteY260" fmla="*/ 1803113 h 3309108"/>
                <a:gd name="connsiteX261" fmla="*/ 4742941 w 5548522"/>
                <a:gd name="connsiteY261" fmla="*/ 1809241 h 3309108"/>
                <a:gd name="connsiteX262" fmla="*/ 4930671 w 5548522"/>
                <a:gd name="connsiteY262" fmla="*/ 1917764 h 3309108"/>
                <a:gd name="connsiteX263" fmla="*/ 4926747 w 5548522"/>
                <a:gd name="connsiteY263" fmla="*/ 1951105 h 3309108"/>
                <a:gd name="connsiteX264" fmla="*/ 4864606 w 5548522"/>
                <a:gd name="connsiteY264" fmla="*/ 1987061 h 3309108"/>
                <a:gd name="connsiteX265" fmla="*/ 4806390 w 5548522"/>
                <a:gd name="connsiteY265" fmla="*/ 1989023 h 3309108"/>
                <a:gd name="connsiteX266" fmla="*/ 4618660 w 5548522"/>
                <a:gd name="connsiteY266" fmla="*/ 1881154 h 3309108"/>
                <a:gd name="connsiteX267" fmla="*/ 4622584 w 5548522"/>
                <a:gd name="connsiteY267" fmla="*/ 1846505 h 3309108"/>
                <a:gd name="connsiteX268" fmla="*/ 4684071 w 5548522"/>
                <a:gd name="connsiteY268" fmla="*/ 1811203 h 3309108"/>
                <a:gd name="connsiteX269" fmla="*/ 4714242 w 5548522"/>
                <a:gd name="connsiteY269" fmla="*/ 1803113 h 3309108"/>
                <a:gd name="connsiteX270" fmla="*/ 2658164 w 5548522"/>
                <a:gd name="connsiteY270" fmla="*/ 1791272 h 3309108"/>
                <a:gd name="connsiteX271" fmla="*/ 2686592 w 5548522"/>
                <a:gd name="connsiteY271" fmla="*/ 1797090 h 3309108"/>
                <a:gd name="connsiteX272" fmla="*/ 2874151 w 5548522"/>
                <a:gd name="connsiteY272" fmla="*/ 1905914 h 3309108"/>
                <a:gd name="connsiteX273" fmla="*/ 2870230 w 5548522"/>
                <a:gd name="connsiteY273" fmla="*/ 1940003 h 3309108"/>
                <a:gd name="connsiteX274" fmla="*/ 2684632 w 5548522"/>
                <a:gd name="connsiteY274" fmla="*/ 2047516 h 3309108"/>
                <a:gd name="connsiteX275" fmla="*/ 2625815 w 5548522"/>
                <a:gd name="connsiteY275" fmla="*/ 2050138 h 3309108"/>
                <a:gd name="connsiteX276" fmla="*/ 2438257 w 5548522"/>
                <a:gd name="connsiteY276" fmla="*/ 1941314 h 3309108"/>
                <a:gd name="connsiteX277" fmla="*/ 2442178 w 5548522"/>
                <a:gd name="connsiteY277" fmla="*/ 1907225 h 3309108"/>
                <a:gd name="connsiteX278" fmla="*/ 2627776 w 5548522"/>
                <a:gd name="connsiteY278" fmla="*/ 1799713 h 3309108"/>
                <a:gd name="connsiteX279" fmla="*/ 2658164 w 5548522"/>
                <a:gd name="connsiteY279" fmla="*/ 1791272 h 3309108"/>
                <a:gd name="connsiteX280" fmla="*/ 4308658 w 5548522"/>
                <a:gd name="connsiteY280" fmla="*/ 1768550 h 3309108"/>
                <a:gd name="connsiteX281" fmla="*/ 4337290 w 5548522"/>
                <a:gd name="connsiteY281" fmla="*/ 1774681 h 3309108"/>
                <a:gd name="connsiteX282" fmla="*/ 4524587 w 5548522"/>
                <a:gd name="connsiteY282" fmla="*/ 1882588 h 3309108"/>
                <a:gd name="connsiteX283" fmla="*/ 4520671 w 5548522"/>
                <a:gd name="connsiteY283" fmla="*/ 1916595 h 3309108"/>
                <a:gd name="connsiteX284" fmla="*/ 4334680 w 5548522"/>
                <a:gd name="connsiteY284" fmla="*/ 2024501 h 3309108"/>
                <a:gd name="connsiteX285" fmla="*/ 4275946 w 5548522"/>
                <a:gd name="connsiteY285" fmla="*/ 2026463 h 3309108"/>
                <a:gd name="connsiteX286" fmla="*/ 4088650 w 5548522"/>
                <a:gd name="connsiteY286" fmla="*/ 1917903 h 3309108"/>
                <a:gd name="connsiteX287" fmla="*/ 4093218 w 5548522"/>
                <a:gd name="connsiteY287" fmla="*/ 1884549 h 3309108"/>
                <a:gd name="connsiteX288" fmla="*/ 4278556 w 5548522"/>
                <a:gd name="connsiteY288" fmla="*/ 1776643 h 3309108"/>
                <a:gd name="connsiteX289" fmla="*/ 4308658 w 5548522"/>
                <a:gd name="connsiteY289" fmla="*/ 1768550 h 3309108"/>
                <a:gd name="connsiteX290" fmla="*/ 3084284 w 5548522"/>
                <a:gd name="connsiteY290" fmla="*/ 1713750 h 3309108"/>
                <a:gd name="connsiteX291" fmla="*/ 3113161 w 5548522"/>
                <a:gd name="connsiteY291" fmla="*/ 1719322 h 3309108"/>
                <a:gd name="connsiteX292" fmla="*/ 3300458 w 5548522"/>
                <a:gd name="connsiteY292" fmla="*/ 1828146 h 3309108"/>
                <a:gd name="connsiteX293" fmla="*/ 3296542 w 5548522"/>
                <a:gd name="connsiteY293" fmla="*/ 1861580 h 3309108"/>
                <a:gd name="connsiteX294" fmla="*/ 3110551 w 5548522"/>
                <a:gd name="connsiteY294" fmla="*/ 1969748 h 3309108"/>
                <a:gd name="connsiteX295" fmla="*/ 3051817 w 5548522"/>
                <a:gd name="connsiteY295" fmla="*/ 1971715 h 3309108"/>
                <a:gd name="connsiteX296" fmla="*/ 2864521 w 5548522"/>
                <a:gd name="connsiteY296" fmla="*/ 1863546 h 3309108"/>
                <a:gd name="connsiteX297" fmla="*/ 2868436 w 5548522"/>
                <a:gd name="connsiteY297" fmla="*/ 1829457 h 3309108"/>
                <a:gd name="connsiteX298" fmla="*/ 3054427 w 5548522"/>
                <a:gd name="connsiteY298" fmla="*/ 1721945 h 3309108"/>
                <a:gd name="connsiteX299" fmla="*/ 3084284 w 5548522"/>
                <a:gd name="connsiteY299" fmla="*/ 1713750 h 3309108"/>
                <a:gd name="connsiteX300" fmla="*/ 3591622 w 5548522"/>
                <a:gd name="connsiteY300" fmla="*/ 1681820 h 3309108"/>
                <a:gd name="connsiteX301" fmla="*/ 3619726 w 5548522"/>
                <a:gd name="connsiteY301" fmla="*/ 1687638 h 3309108"/>
                <a:gd name="connsiteX302" fmla="*/ 3806761 w 5548522"/>
                <a:gd name="connsiteY302" fmla="*/ 1796462 h 3309108"/>
                <a:gd name="connsiteX303" fmla="*/ 3802851 w 5548522"/>
                <a:gd name="connsiteY303" fmla="*/ 1829896 h 3309108"/>
                <a:gd name="connsiteX304" fmla="*/ 3617119 w 5548522"/>
                <a:gd name="connsiteY304" fmla="*/ 1938064 h 3309108"/>
                <a:gd name="connsiteX305" fmla="*/ 3558467 w 5548522"/>
                <a:gd name="connsiteY305" fmla="*/ 1940686 h 3309108"/>
                <a:gd name="connsiteX306" fmla="*/ 3371433 w 5548522"/>
                <a:gd name="connsiteY306" fmla="*/ 1831862 h 3309108"/>
                <a:gd name="connsiteX307" fmla="*/ 3375995 w 5548522"/>
                <a:gd name="connsiteY307" fmla="*/ 1797773 h 3309108"/>
                <a:gd name="connsiteX308" fmla="*/ 3561074 w 5548522"/>
                <a:gd name="connsiteY308" fmla="*/ 1690261 h 3309108"/>
                <a:gd name="connsiteX309" fmla="*/ 3591622 w 5548522"/>
                <a:gd name="connsiteY309" fmla="*/ 1681820 h 3309108"/>
                <a:gd name="connsiteX310" fmla="*/ 4426571 w 5548522"/>
                <a:gd name="connsiteY310" fmla="*/ 1638616 h 3309108"/>
                <a:gd name="connsiteX311" fmla="*/ 4454645 w 5548522"/>
                <a:gd name="connsiteY311" fmla="*/ 1644437 h 3309108"/>
                <a:gd name="connsiteX312" fmla="*/ 4642670 w 5548522"/>
                <a:gd name="connsiteY312" fmla="*/ 1753319 h 3309108"/>
                <a:gd name="connsiteX313" fmla="*/ 4638100 w 5548522"/>
                <a:gd name="connsiteY313" fmla="*/ 1786770 h 3309108"/>
                <a:gd name="connsiteX314" fmla="*/ 4576731 w 5548522"/>
                <a:gd name="connsiteY314" fmla="*/ 1822846 h 3309108"/>
                <a:gd name="connsiteX315" fmla="*/ 4517973 w 5548522"/>
                <a:gd name="connsiteY315" fmla="*/ 1825469 h 3309108"/>
                <a:gd name="connsiteX316" fmla="*/ 4330600 w 5548522"/>
                <a:gd name="connsiteY316" fmla="*/ 1716587 h 3309108"/>
                <a:gd name="connsiteX317" fmla="*/ 4335170 w 5548522"/>
                <a:gd name="connsiteY317" fmla="*/ 1682480 h 3309108"/>
                <a:gd name="connsiteX318" fmla="*/ 4396539 w 5548522"/>
                <a:gd name="connsiteY318" fmla="*/ 1647061 h 3309108"/>
                <a:gd name="connsiteX319" fmla="*/ 4426571 w 5548522"/>
                <a:gd name="connsiteY319" fmla="*/ 1638616 h 3309108"/>
                <a:gd name="connsiteX320" fmla="*/ 2367578 w 5548522"/>
                <a:gd name="connsiteY320" fmla="*/ 1624617 h 3309108"/>
                <a:gd name="connsiteX321" fmla="*/ 2395966 w 5548522"/>
                <a:gd name="connsiteY321" fmla="*/ 1630666 h 3309108"/>
                <a:gd name="connsiteX322" fmla="*/ 2583263 w 5548522"/>
                <a:gd name="connsiteY322" fmla="*/ 1739227 h 3309108"/>
                <a:gd name="connsiteX323" fmla="*/ 2579347 w 5548522"/>
                <a:gd name="connsiteY323" fmla="*/ 1773234 h 3309108"/>
                <a:gd name="connsiteX324" fmla="*/ 2393356 w 5548522"/>
                <a:gd name="connsiteY324" fmla="*/ 1880486 h 3309108"/>
                <a:gd name="connsiteX325" fmla="*/ 2335275 w 5548522"/>
                <a:gd name="connsiteY325" fmla="*/ 1883102 h 3309108"/>
                <a:gd name="connsiteX326" fmla="*/ 2147326 w 5548522"/>
                <a:gd name="connsiteY326" fmla="*/ 1774541 h 3309108"/>
                <a:gd name="connsiteX327" fmla="*/ 2151894 w 5548522"/>
                <a:gd name="connsiteY327" fmla="*/ 1740534 h 3309108"/>
                <a:gd name="connsiteX328" fmla="*/ 2337232 w 5548522"/>
                <a:gd name="connsiteY328" fmla="*/ 1633282 h 3309108"/>
                <a:gd name="connsiteX329" fmla="*/ 2367578 w 5548522"/>
                <a:gd name="connsiteY329" fmla="*/ 1624617 h 3309108"/>
                <a:gd name="connsiteX330" fmla="*/ 4018072 w 5548522"/>
                <a:gd name="connsiteY330" fmla="*/ 1601500 h 3309108"/>
                <a:gd name="connsiteX331" fmla="*/ 4046378 w 5548522"/>
                <a:gd name="connsiteY331" fmla="*/ 1607646 h 3309108"/>
                <a:gd name="connsiteX332" fmla="*/ 4234327 w 5548522"/>
                <a:gd name="connsiteY332" fmla="*/ 1715814 h 3309108"/>
                <a:gd name="connsiteX333" fmla="*/ 4229759 w 5548522"/>
                <a:gd name="connsiteY333" fmla="*/ 1750559 h 3309108"/>
                <a:gd name="connsiteX334" fmla="*/ 4044421 w 5548522"/>
                <a:gd name="connsiteY334" fmla="*/ 1858071 h 3309108"/>
                <a:gd name="connsiteX335" fmla="*/ 3985687 w 5548522"/>
                <a:gd name="connsiteY335" fmla="*/ 1860694 h 3309108"/>
                <a:gd name="connsiteX336" fmla="*/ 3798390 w 5548522"/>
                <a:gd name="connsiteY336" fmla="*/ 1751214 h 3309108"/>
                <a:gd name="connsiteX337" fmla="*/ 3802306 w 5548522"/>
                <a:gd name="connsiteY337" fmla="*/ 1717781 h 3309108"/>
                <a:gd name="connsiteX338" fmla="*/ 3988297 w 5548522"/>
                <a:gd name="connsiteY338" fmla="*/ 1609613 h 3309108"/>
                <a:gd name="connsiteX339" fmla="*/ 4018072 w 5548522"/>
                <a:gd name="connsiteY339" fmla="*/ 1601500 h 3309108"/>
                <a:gd name="connsiteX340" fmla="*/ 2793616 w 5548522"/>
                <a:gd name="connsiteY340" fmla="*/ 1546848 h 3309108"/>
                <a:gd name="connsiteX341" fmla="*/ 2821883 w 5548522"/>
                <a:gd name="connsiteY341" fmla="*/ 1552897 h 3309108"/>
                <a:gd name="connsiteX342" fmla="*/ 3009569 w 5548522"/>
                <a:gd name="connsiteY342" fmla="*/ 1661458 h 3309108"/>
                <a:gd name="connsiteX343" fmla="*/ 3005008 w 5548522"/>
                <a:gd name="connsiteY343" fmla="*/ 1694811 h 3309108"/>
                <a:gd name="connsiteX344" fmla="*/ 2819276 w 5548522"/>
                <a:gd name="connsiteY344" fmla="*/ 1802717 h 3309108"/>
                <a:gd name="connsiteX345" fmla="*/ 2760624 w 5548522"/>
                <a:gd name="connsiteY345" fmla="*/ 1804679 h 3309108"/>
                <a:gd name="connsiteX346" fmla="*/ 2573590 w 5548522"/>
                <a:gd name="connsiteY346" fmla="*/ 1696772 h 3309108"/>
                <a:gd name="connsiteX347" fmla="*/ 2578152 w 5548522"/>
                <a:gd name="connsiteY347" fmla="*/ 1662765 h 3309108"/>
                <a:gd name="connsiteX348" fmla="*/ 2763883 w 5548522"/>
                <a:gd name="connsiteY348" fmla="*/ 1555513 h 3309108"/>
                <a:gd name="connsiteX349" fmla="*/ 2793616 w 5548522"/>
                <a:gd name="connsiteY349" fmla="*/ 1546848 h 3309108"/>
                <a:gd name="connsiteX350" fmla="*/ 3300797 w 5548522"/>
                <a:gd name="connsiteY350" fmla="*/ 1511882 h 3309108"/>
                <a:gd name="connsiteX351" fmla="*/ 3329184 w 5548522"/>
                <a:gd name="connsiteY351" fmla="*/ 1517700 h 3309108"/>
                <a:gd name="connsiteX352" fmla="*/ 3516481 w 5548522"/>
                <a:gd name="connsiteY352" fmla="*/ 1626524 h 3309108"/>
                <a:gd name="connsiteX353" fmla="*/ 3512565 w 5548522"/>
                <a:gd name="connsiteY353" fmla="*/ 1659958 h 3309108"/>
                <a:gd name="connsiteX354" fmla="*/ 3326574 w 5548522"/>
                <a:gd name="connsiteY354" fmla="*/ 1768126 h 3309108"/>
                <a:gd name="connsiteX355" fmla="*/ 3267840 w 5548522"/>
                <a:gd name="connsiteY355" fmla="*/ 1770748 h 3309108"/>
                <a:gd name="connsiteX356" fmla="*/ 3080544 w 5548522"/>
                <a:gd name="connsiteY356" fmla="*/ 1661924 h 3309108"/>
                <a:gd name="connsiteX357" fmla="*/ 3084459 w 5548522"/>
                <a:gd name="connsiteY357" fmla="*/ 1627180 h 3309108"/>
                <a:gd name="connsiteX358" fmla="*/ 3270450 w 5548522"/>
                <a:gd name="connsiteY358" fmla="*/ 1520323 h 3309108"/>
                <a:gd name="connsiteX359" fmla="*/ 3300797 w 5548522"/>
                <a:gd name="connsiteY359" fmla="*/ 1511882 h 3309108"/>
                <a:gd name="connsiteX360" fmla="*/ 1553275 w 5548522"/>
                <a:gd name="connsiteY360" fmla="*/ 1483386 h 3309108"/>
                <a:gd name="connsiteX361" fmla="*/ 1581163 w 5548522"/>
                <a:gd name="connsiteY361" fmla="*/ 1489338 h 3309108"/>
                <a:gd name="connsiteX362" fmla="*/ 1581720 w 5548522"/>
                <a:gd name="connsiteY362" fmla="*/ 1489016 h 3309108"/>
                <a:gd name="connsiteX363" fmla="*/ 1746497 w 5548522"/>
                <a:gd name="connsiteY363" fmla="*/ 1584274 h 3309108"/>
                <a:gd name="connsiteX364" fmla="*/ 1880483 w 5548522"/>
                <a:gd name="connsiteY364" fmla="*/ 1661420 h 3309108"/>
                <a:gd name="connsiteX365" fmla="*/ 1880764 w 5548522"/>
                <a:gd name="connsiteY365" fmla="*/ 1661894 h 3309108"/>
                <a:gd name="connsiteX366" fmla="*/ 2884379 w 5548522"/>
                <a:gd name="connsiteY366" fmla="*/ 2242085 h 3309108"/>
                <a:gd name="connsiteX367" fmla="*/ 2884379 w 5548522"/>
                <a:gd name="connsiteY367" fmla="*/ 2276048 h 3309108"/>
                <a:gd name="connsiteX368" fmla="*/ 2659107 w 5548522"/>
                <a:gd name="connsiteY368" fmla="*/ 2406023 h 3309108"/>
                <a:gd name="connsiteX369" fmla="*/ 2600340 w 5548522"/>
                <a:gd name="connsiteY369" fmla="*/ 2406023 h 3309108"/>
                <a:gd name="connsiteX370" fmla="*/ 1297028 w 5548522"/>
                <a:gd name="connsiteY370" fmla="*/ 1653607 h 3309108"/>
                <a:gd name="connsiteX371" fmla="*/ 1297889 w 5548522"/>
                <a:gd name="connsiteY371" fmla="*/ 1653109 h 3309108"/>
                <a:gd name="connsiteX372" fmla="*/ 1297620 w 5548522"/>
                <a:gd name="connsiteY372" fmla="*/ 1652954 h 3309108"/>
                <a:gd name="connsiteX373" fmla="*/ 1302184 w 5548522"/>
                <a:gd name="connsiteY373" fmla="*/ 1619089 h 3309108"/>
                <a:gd name="connsiteX374" fmla="*/ 1523202 w 5548522"/>
                <a:gd name="connsiteY374" fmla="*/ 1491445 h 3309108"/>
                <a:gd name="connsiteX375" fmla="*/ 1553275 w 5548522"/>
                <a:gd name="connsiteY375" fmla="*/ 1483386 h 3309108"/>
                <a:gd name="connsiteX376" fmla="*/ 2079061 w 5548522"/>
                <a:gd name="connsiteY376" fmla="*/ 1457157 h 3309108"/>
                <a:gd name="connsiteX377" fmla="*/ 2106999 w 5548522"/>
                <a:gd name="connsiteY377" fmla="*/ 1462975 h 3309108"/>
                <a:gd name="connsiteX378" fmla="*/ 2295211 w 5548522"/>
                <a:gd name="connsiteY378" fmla="*/ 1571799 h 3309108"/>
                <a:gd name="connsiteX379" fmla="*/ 2290636 w 5548522"/>
                <a:gd name="connsiteY379" fmla="*/ 1605888 h 3309108"/>
                <a:gd name="connsiteX380" fmla="*/ 2105038 w 5548522"/>
                <a:gd name="connsiteY380" fmla="*/ 1713401 h 3309108"/>
                <a:gd name="connsiteX381" fmla="*/ 2046222 w 5548522"/>
                <a:gd name="connsiteY381" fmla="*/ 1716023 h 3309108"/>
                <a:gd name="connsiteX382" fmla="*/ 1859317 w 5548522"/>
                <a:gd name="connsiteY382" fmla="*/ 1607199 h 3309108"/>
                <a:gd name="connsiteX383" fmla="*/ 1863238 w 5548522"/>
                <a:gd name="connsiteY383" fmla="*/ 1573110 h 3309108"/>
                <a:gd name="connsiteX384" fmla="*/ 2048182 w 5548522"/>
                <a:gd name="connsiteY384" fmla="*/ 1465598 h 3309108"/>
                <a:gd name="connsiteX385" fmla="*/ 2079061 w 5548522"/>
                <a:gd name="connsiteY385" fmla="*/ 1457157 h 3309108"/>
                <a:gd name="connsiteX386" fmla="*/ 3727082 w 5548522"/>
                <a:gd name="connsiteY386" fmla="*/ 1434442 h 3309108"/>
                <a:gd name="connsiteX387" fmla="*/ 3755469 w 5548522"/>
                <a:gd name="connsiteY387" fmla="*/ 1440588 h 3309108"/>
                <a:gd name="connsiteX388" fmla="*/ 3942766 w 5548522"/>
                <a:gd name="connsiteY388" fmla="*/ 1548756 h 3309108"/>
                <a:gd name="connsiteX389" fmla="*/ 3938850 w 5548522"/>
                <a:gd name="connsiteY389" fmla="*/ 1582845 h 3309108"/>
                <a:gd name="connsiteX390" fmla="*/ 3752859 w 5548522"/>
                <a:gd name="connsiteY390" fmla="*/ 1690358 h 3309108"/>
                <a:gd name="connsiteX391" fmla="*/ 3694778 w 5548522"/>
                <a:gd name="connsiteY391" fmla="*/ 1693636 h 3309108"/>
                <a:gd name="connsiteX392" fmla="*/ 3506829 w 5548522"/>
                <a:gd name="connsiteY392" fmla="*/ 1584156 h 3309108"/>
                <a:gd name="connsiteX393" fmla="*/ 3511397 w 5548522"/>
                <a:gd name="connsiteY393" fmla="*/ 1550067 h 3309108"/>
                <a:gd name="connsiteX394" fmla="*/ 3696735 w 5548522"/>
                <a:gd name="connsiteY394" fmla="*/ 1442555 h 3309108"/>
                <a:gd name="connsiteX395" fmla="*/ 3727082 w 5548522"/>
                <a:gd name="connsiteY395" fmla="*/ 1434442 h 3309108"/>
                <a:gd name="connsiteX396" fmla="*/ 2505833 w 5548522"/>
                <a:gd name="connsiteY396" fmla="*/ 1379791 h 3309108"/>
                <a:gd name="connsiteX397" fmla="*/ 2534220 w 5548522"/>
                <a:gd name="connsiteY397" fmla="*/ 1385840 h 3309108"/>
                <a:gd name="connsiteX398" fmla="*/ 2721517 w 5548522"/>
                <a:gd name="connsiteY398" fmla="*/ 1494401 h 3309108"/>
                <a:gd name="connsiteX399" fmla="*/ 2717601 w 5548522"/>
                <a:gd name="connsiteY399" fmla="*/ 1527754 h 3309108"/>
                <a:gd name="connsiteX400" fmla="*/ 2531610 w 5548522"/>
                <a:gd name="connsiteY400" fmla="*/ 1635660 h 3309108"/>
                <a:gd name="connsiteX401" fmla="*/ 2472876 w 5548522"/>
                <a:gd name="connsiteY401" fmla="*/ 1637622 h 3309108"/>
                <a:gd name="connsiteX402" fmla="*/ 2285580 w 5548522"/>
                <a:gd name="connsiteY402" fmla="*/ 1529715 h 3309108"/>
                <a:gd name="connsiteX403" fmla="*/ 2289495 w 5548522"/>
                <a:gd name="connsiteY403" fmla="*/ 1495708 h 3309108"/>
                <a:gd name="connsiteX404" fmla="*/ 2475486 w 5548522"/>
                <a:gd name="connsiteY404" fmla="*/ 1388456 h 3309108"/>
                <a:gd name="connsiteX405" fmla="*/ 2505833 w 5548522"/>
                <a:gd name="connsiteY405" fmla="*/ 1379791 h 3309108"/>
                <a:gd name="connsiteX406" fmla="*/ 3012765 w 5548522"/>
                <a:gd name="connsiteY406" fmla="*/ 1344744 h 3309108"/>
                <a:gd name="connsiteX407" fmla="*/ 3040787 w 5548522"/>
                <a:gd name="connsiteY407" fmla="*/ 1349988 h 3309108"/>
                <a:gd name="connsiteX408" fmla="*/ 3228473 w 5548522"/>
                <a:gd name="connsiteY408" fmla="*/ 1459467 h 3309108"/>
                <a:gd name="connsiteX409" fmla="*/ 3223912 w 5548522"/>
                <a:gd name="connsiteY409" fmla="*/ 1492901 h 3309108"/>
                <a:gd name="connsiteX410" fmla="*/ 3038180 w 5548522"/>
                <a:gd name="connsiteY410" fmla="*/ 1601069 h 3309108"/>
                <a:gd name="connsiteX411" fmla="*/ 2979528 w 5548522"/>
                <a:gd name="connsiteY411" fmla="*/ 1603036 h 3309108"/>
                <a:gd name="connsiteX412" fmla="*/ 2792494 w 5548522"/>
                <a:gd name="connsiteY412" fmla="*/ 1494867 h 3309108"/>
                <a:gd name="connsiteX413" fmla="*/ 2797056 w 5548522"/>
                <a:gd name="connsiteY413" fmla="*/ 1460778 h 3309108"/>
                <a:gd name="connsiteX414" fmla="*/ 2982787 w 5548522"/>
                <a:gd name="connsiteY414" fmla="*/ 1353266 h 3309108"/>
                <a:gd name="connsiteX415" fmla="*/ 3012765 w 5548522"/>
                <a:gd name="connsiteY415" fmla="*/ 1344744 h 3309108"/>
                <a:gd name="connsiteX416" fmla="*/ 1788637 w 5548522"/>
                <a:gd name="connsiteY416" fmla="*/ 1290099 h 3309108"/>
                <a:gd name="connsiteX417" fmla="*/ 1817024 w 5548522"/>
                <a:gd name="connsiteY417" fmla="*/ 1295917 h 3309108"/>
                <a:gd name="connsiteX418" fmla="*/ 2003668 w 5548522"/>
                <a:gd name="connsiteY418" fmla="*/ 1404741 h 3309108"/>
                <a:gd name="connsiteX419" fmla="*/ 1999752 w 5548522"/>
                <a:gd name="connsiteY419" fmla="*/ 1438830 h 3309108"/>
                <a:gd name="connsiteX420" fmla="*/ 1814414 w 5548522"/>
                <a:gd name="connsiteY420" fmla="*/ 1546343 h 3309108"/>
                <a:gd name="connsiteX421" fmla="*/ 1756333 w 5548522"/>
                <a:gd name="connsiteY421" fmla="*/ 1548965 h 3309108"/>
                <a:gd name="connsiteX422" fmla="*/ 1569036 w 5548522"/>
                <a:gd name="connsiteY422" fmla="*/ 1440141 h 3309108"/>
                <a:gd name="connsiteX423" fmla="*/ 1572952 w 5548522"/>
                <a:gd name="connsiteY423" fmla="*/ 1406052 h 3309108"/>
                <a:gd name="connsiteX424" fmla="*/ 1758290 w 5548522"/>
                <a:gd name="connsiteY424" fmla="*/ 1298539 h 3309108"/>
                <a:gd name="connsiteX425" fmla="*/ 1788637 w 5548522"/>
                <a:gd name="connsiteY425" fmla="*/ 1290099 h 3309108"/>
                <a:gd name="connsiteX426" fmla="*/ 3438806 w 5548522"/>
                <a:gd name="connsiteY426" fmla="*/ 1267303 h 3309108"/>
                <a:gd name="connsiteX427" fmla="*/ 3467438 w 5548522"/>
                <a:gd name="connsiteY427" fmla="*/ 1272875 h 3309108"/>
                <a:gd name="connsiteX428" fmla="*/ 3654735 w 5548522"/>
                <a:gd name="connsiteY428" fmla="*/ 1381699 h 3309108"/>
                <a:gd name="connsiteX429" fmla="*/ 3650166 w 5548522"/>
                <a:gd name="connsiteY429" fmla="*/ 1415788 h 3309108"/>
                <a:gd name="connsiteX430" fmla="*/ 3464828 w 5548522"/>
                <a:gd name="connsiteY430" fmla="*/ 1523301 h 3309108"/>
                <a:gd name="connsiteX431" fmla="*/ 3406094 w 5548522"/>
                <a:gd name="connsiteY431" fmla="*/ 1525923 h 3309108"/>
                <a:gd name="connsiteX432" fmla="*/ 3218798 w 5548522"/>
                <a:gd name="connsiteY432" fmla="*/ 1417755 h 3309108"/>
                <a:gd name="connsiteX433" fmla="*/ 3222713 w 5548522"/>
                <a:gd name="connsiteY433" fmla="*/ 1383010 h 3309108"/>
                <a:gd name="connsiteX434" fmla="*/ 3408704 w 5548522"/>
                <a:gd name="connsiteY434" fmla="*/ 1275497 h 3309108"/>
                <a:gd name="connsiteX435" fmla="*/ 3438806 w 5548522"/>
                <a:gd name="connsiteY435" fmla="*/ 1267303 h 3309108"/>
                <a:gd name="connsiteX436" fmla="*/ 1135225 w 5548522"/>
                <a:gd name="connsiteY436" fmla="*/ 1241115 h 3309108"/>
                <a:gd name="connsiteX437" fmla="*/ 1163585 w 5548522"/>
                <a:gd name="connsiteY437" fmla="*/ 1246895 h 3309108"/>
                <a:gd name="connsiteX438" fmla="*/ 1462840 w 5548522"/>
                <a:gd name="connsiteY438" fmla="*/ 1419475 h 3309108"/>
                <a:gd name="connsiteX439" fmla="*/ 1458928 w 5548522"/>
                <a:gd name="connsiteY439" fmla="*/ 1453340 h 3309108"/>
                <a:gd name="connsiteX440" fmla="*/ 1237910 w 5548522"/>
                <a:gd name="connsiteY440" fmla="*/ 1580985 h 3309108"/>
                <a:gd name="connsiteX441" fmla="*/ 1179233 w 5548522"/>
                <a:gd name="connsiteY441" fmla="*/ 1582938 h 3309108"/>
                <a:gd name="connsiteX442" fmla="*/ 879978 w 5548522"/>
                <a:gd name="connsiteY442" fmla="*/ 1410358 h 3309108"/>
                <a:gd name="connsiteX443" fmla="*/ 883890 w 5548522"/>
                <a:gd name="connsiteY443" fmla="*/ 1376493 h 3309108"/>
                <a:gd name="connsiteX444" fmla="*/ 1104908 w 5548522"/>
                <a:gd name="connsiteY444" fmla="*/ 1249500 h 3309108"/>
                <a:gd name="connsiteX445" fmla="*/ 1135225 w 5548522"/>
                <a:gd name="connsiteY445" fmla="*/ 1241115 h 3309108"/>
                <a:gd name="connsiteX446" fmla="*/ 2214677 w 5548522"/>
                <a:gd name="connsiteY446" fmla="*/ 1212248 h 3309108"/>
                <a:gd name="connsiteX447" fmla="*/ 2243309 w 5548522"/>
                <a:gd name="connsiteY447" fmla="*/ 1218148 h 3309108"/>
                <a:gd name="connsiteX448" fmla="*/ 2430606 w 5548522"/>
                <a:gd name="connsiteY448" fmla="*/ 1326316 h 3309108"/>
                <a:gd name="connsiteX449" fmla="*/ 2426037 w 5548522"/>
                <a:gd name="connsiteY449" fmla="*/ 1361061 h 3309108"/>
                <a:gd name="connsiteX450" fmla="*/ 2240699 w 5548522"/>
                <a:gd name="connsiteY450" fmla="*/ 1468574 h 3309108"/>
                <a:gd name="connsiteX451" fmla="*/ 2181965 w 5548522"/>
                <a:gd name="connsiteY451" fmla="*/ 1471196 h 3309108"/>
                <a:gd name="connsiteX452" fmla="*/ 1994016 w 5548522"/>
                <a:gd name="connsiteY452" fmla="*/ 1362372 h 3309108"/>
                <a:gd name="connsiteX453" fmla="*/ 1998584 w 5548522"/>
                <a:gd name="connsiteY453" fmla="*/ 1328283 h 3309108"/>
                <a:gd name="connsiteX454" fmla="*/ 2184575 w 5548522"/>
                <a:gd name="connsiteY454" fmla="*/ 1220115 h 3309108"/>
                <a:gd name="connsiteX455" fmla="*/ 2214677 w 5548522"/>
                <a:gd name="connsiteY455" fmla="*/ 1212248 h 3309108"/>
                <a:gd name="connsiteX456" fmla="*/ 2721854 w 5548522"/>
                <a:gd name="connsiteY456" fmla="*/ 1177684 h 3309108"/>
                <a:gd name="connsiteX457" fmla="*/ 2750242 w 5548522"/>
                <a:gd name="connsiteY457" fmla="*/ 1183584 h 3309108"/>
                <a:gd name="connsiteX458" fmla="*/ 2937539 w 5548522"/>
                <a:gd name="connsiteY458" fmla="*/ 1292408 h 3309108"/>
                <a:gd name="connsiteX459" fmla="*/ 2933623 w 5548522"/>
                <a:gd name="connsiteY459" fmla="*/ 1325842 h 3309108"/>
                <a:gd name="connsiteX460" fmla="*/ 2747632 w 5548522"/>
                <a:gd name="connsiteY460" fmla="*/ 1434010 h 3309108"/>
                <a:gd name="connsiteX461" fmla="*/ 2688898 w 5548522"/>
                <a:gd name="connsiteY461" fmla="*/ 1435977 h 3309108"/>
                <a:gd name="connsiteX462" fmla="*/ 2501602 w 5548522"/>
                <a:gd name="connsiteY462" fmla="*/ 1327808 h 3309108"/>
                <a:gd name="connsiteX463" fmla="*/ 2505517 w 5548522"/>
                <a:gd name="connsiteY463" fmla="*/ 1293719 h 3309108"/>
                <a:gd name="connsiteX464" fmla="*/ 2691508 w 5548522"/>
                <a:gd name="connsiteY464" fmla="*/ 1185551 h 3309108"/>
                <a:gd name="connsiteX465" fmla="*/ 2721854 w 5548522"/>
                <a:gd name="connsiteY465" fmla="*/ 1177684 h 3309108"/>
                <a:gd name="connsiteX466" fmla="*/ 1500607 w 5548522"/>
                <a:gd name="connsiteY466" fmla="*/ 1123288 h 3309108"/>
                <a:gd name="connsiteX467" fmla="*/ 1528994 w 5548522"/>
                <a:gd name="connsiteY467" fmla="*/ 1128860 h 3309108"/>
                <a:gd name="connsiteX468" fmla="*/ 1716291 w 5548522"/>
                <a:gd name="connsiteY468" fmla="*/ 1237684 h 3309108"/>
                <a:gd name="connsiteX469" fmla="*/ 1711722 w 5548522"/>
                <a:gd name="connsiteY469" fmla="*/ 1271773 h 3309108"/>
                <a:gd name="connsiteX470" fmla="*/ 1526384 w 5548522"/>
                <a:gd name="connsiteY470" fmla="*/ 1379286 h 3309108"/>
                <a:gd name="connsiteX471" fmla="*/ 1467650 w 5548522"/>
                <a:gd name="connsiteY471" fmla="*/ 1381908 h 3309108"/>
                <a:gd name="connsiteX472" fmla="*/ 1280354 w 5548522"/>
                <a:gd name="connsiteY472" fmla="*/ 1273084 h 3309108"/>
                <a:gd name="connsiteX473" fmla="*/ 1284269 w 5548522"/>
                <a:gd name="connsiteY473" fmla="*/ 1238995 h 3309108"/>
                <a:gd name="connsiteX474" fmla="*/ 1470260 w 5548522"/>
                <a:gd name="connsiteY474" fmla="*/ 1131482 h 3309108"/>
                <a:gd name="connsiteX475" fmla="*/ 1500607 w 5548522"/>
                <a:gd name="connsiteY475" fmla="*/ 1123288 h 3309108"/>
                <a:gd name="connsiteX476" fmla="*/ 3147815 w 5548522"/>
                <a:gd name="connsiteY476" fmla="*/ 1099917 h 3309108"/>
                <a:gd name="connsiteX477" fmla="*/ 3176243 w 5548522"/>
                <a:gd name="connsiteY477" fmla="*/ 1105162 h 3309108"/>
                <a:gd name="connsiteX478" fmla="*/ 3363802 w 5548522"/>
                <a:gd name="connsiteY478" fmla="*/ 1213985 h 3309108"/>
                <a:gd name="connsiteX479" fmla="*/ 3359881 w 5548522"/>
                <a:gd name="connsiteY479" fmla="*/ 1248075 h 3309108"/>
                <a:gd name="connsiteX480" fmla="*/ 3174283 w 5548522"/>
                <a:gd name="connsiteY480" fmla="*/ 1356243 h 3309108"/>
                <a:gd name="connsiteX481" fmla="*/ 3115466 w 5548522"/>
                <a:gd name="connsiteY481" fmla="*/ 1358209 h 3309108"/>
                <a:gd name="connsiteX482" fmla="*/ 2927908 w 5548522"/>
                <a:gd name="connsiteY482" fmla="*/ 1250041 h 3309108"/>
                <a:gd name="connsiteX483" fmla="*/ 2931829 w 5548522"/>
                <a:gd name="connsiteY483" fmla="*/ 1215952 h 3309108"/>
                <a:gd name="connsiteX484" fmla="*/ 3117427 w 5548522"/>
                <a:gd name="connsiteY484" fmla="*/ 1108439 h 3309108"/>
                <a:gd name="connsiteX485" fmla="*/ 3147815 w 5548522"/>
                <a:gd name="connsiteY485" fmla="*/ 1099917 h 3309108"/>
                <a:gd name="connsiteX486" fmla="*/ 845818 w 5548522"/>
                <a:gd name="connsiteY486" fmla="*/ 1074067 h 3309108"/>
                <a:gd name="connsiteX487" fmla="*/ 874540 w 5548522"/>
                <a:gd name="connsiteY487" fmla="*/ 1079869 h 3309108"/>
                <a:gd name="connsiteX488" fmla="*/ 1062414 w 5548522"/>
                <a:gd name="connsiteY488" fmla="*/ 1188389 h 3309108"/>
                <a:gd name="connsiteX489" fmla="*/ 1057832 w 5548522"/>
                <a:gd name="connsiteY489" fmla="*/ 1222383 h 3309108"/>
                <a:gd name="connsiteX490" fmla="*/ 836572 w 5548522"/>
                <a:gd name="connsiteY490" fmla="*/ 1350515 h 3309108"/>
                <a:gd name="connsiteX491" fmla="*/ 777656 w 5548522"/>
                <a:gd name="connsiteY491" fmla="*/ 1352476 h 3309108"/>
                <a:gd name="connsiteX492" fmla="*/ 589127 w 5548522"/>
                <a:gd name="connsiteY492" fmla="*/ 1243956 h 3309108"/>
                <a:gd name="connsiteX493" fmla="*/ 593709 w 5548522"/>
                <a:gd name="connsiteY493" fmla="*/ 1209962 h 3309108"/>
                <a:gd name="connsiteX494" fmla="*/ 815624 w 5548522"/>
                <a:gd name="connsiteY494" fmla="*/ 1082484 h 3309108"/>
                <a:gd name="connsiteX495" fmla="*/ 845818 w 5548522"/>
                <a:gd name="connsiteY495" fmla="*/ 1074067 h 3309108"/>
                <a:gd name="connsiteX496" fmla="*/ 1926567 w 5548522"/>
                <a:gd name="connsiteY496" fmla="*/ 1042713 h 3309108"/>
                <a:gd name="connsiteX497" fmla="*/ 1954995 w 5548522"/>
                <a:gd name="connsiteY497" fmla="*/ 1048844 h 3309108"/>
                <a:gd name="connsiteX498" fmla="*/ 2142554 w 5548522"/>
                <a:gd name="connsiteY498" fmla="*/ 1156751 h 3309108"/>
                <a:gd name="connsiteX499" fmla="*/ 2138633 w 5548522"/>
                <a:gd name="connsiteY499" fmla="*/ 1191412 h 3309108"/>
                <a:gd name="connsiteX500" fmla="*/ 1952381 w 5548522"/>
                <a:gd name="connsiteY500" fmla="*/ 1298665 h 3309108"/>
                <a:gd name="connsiteX501" fmla="*/ 1893565 w 5548522"/>
                <a:gd name="connsiteY501" fmla="*/ 1301281 h 3309108"/>
                <a:gd name="connsiteX502" fmla="*/ 1706660 w 5548522"/>
                <a:gd name="connsiteY502" fmla="*/ 1192066 h 3309108"/>
                <a:gd name="connsiteX503" fmla="*/ 1710581 w 5548522"/>
                <a:gd name="connsiteY503" fmla="*/ 1158713 h 3309108"/>
                <a:gd name="connsiteX504" fmla="*/ 1896179 w 5548522"/>
                <a:gd name="connsiteY504" fmla="*/ 1050806 h 3309108"/>
                <a:gd name="connsiteX505" fmla="*/ 1926567 w 5548522"/>
                <a:gd name="connsiteY505" fmla="*/ 1042713 h 3309108"/>
                <a:gd name="connsiteX506" fmla="*/ 2433580 w 5548522"/>
                <a:gd name="connsiteY506" fmla="*/ 1011029 h 3309108"/>
                <a:gd name="connsiteX507" fmla="*/ 2462212 w 5548522"/>
                <a:gd name="connsiteY507" fmla="*/ 1017160 h 3309108"/>
                <a:gd name="connsiteX508" fmla="*/ 2649509 w 5548522"/>
                <a:gd name="connsiteY508" fmla="*/ 1125067 h 3309108"/>
                <a:gd name="connsiteX509" fmla="*/ 2644940 w 5548522"/>
                <a:gd name="connsiteY509" fmla="*/ 1159074 h 3309108"/>
                <a:gd name="connsiteX510" fmla="*/ 2458949 w 5548522"/>
                <a:gd name="connsiteY510" fmla="*/ 1266981 h 3309108"/>
                <a:gd name="connsiteX511" fmla="*/ 2400868 w 5548522"/>
                <a:gd name="connsiteY511" fmla="*/ 1268943 h 3309108"/>
                <a:gd name="connsiteX512" fmla="*/ 2212919 w 5548522"/>
                <a:gd name="connsiteY512" fmla="*/ 1161036 h 3309108"/>
                <a:gd name="connsiteX513" fmla="*/ 2217487 w 5548522"/>
                <a:gd name="connsiteY513" fmla="*/ 1127029 h 3309108"/>
                <a:gd name="connsiteX514" fmla="*/ 2403478 w 5548522"/>
                <a:gd name="connsiteY514" fmla="*/ 1019122 h 3309108"/>
                <a:gd name="connsiteX515" fmla="*/ 2433580 w 5548522"/>
                <a:gd name="connsiteY515" fmla="*/ 1011029 h 3309108"/>
                <a:gd name="connsiteX516" fmla="*/ 1209044 w 5548522"/>
                <a:gd name="connsiteY516" fmla="*/ 955984 h 3309108"/>
                <a:gd name="connsiteX517" fmla="*/ 1237432 w 5548522"/>
                <a:gd name="connsiteY517" fmla="*/ 961802 h 3309108"/>
                <a:gd name="connsiteX518" fmla="*/ 1424728 w 5548522"/>
                <a:gd name="connsiteY518" fmla="*/ 1070626 h 3309108"/>
                <a:gd name="connsiteX519" fmla="*/ 1420812 w 5548522"/>
                <a:gd name="connsiteY519" fmla="*/ 1104715 h 3309108"/>
                <a:gd name="connsiteX520" fmla="*/ 1235474 w 5548522"/>
                <a:gd name="connsiteY520" fmla="*/ 1212228 h 3309108"/>
                <a:gd name="connsiteX521" fmla="*/ 1176740 w 5548522"/>
                <a:gd name="connsiteY521" fmla="*/ 1214850 h 3309108"/>
                <a:gd name="connsiteX522" fmla="*/ 988791 w 5548522"/>
                <a:gd name="connsiteY522" fmla="*/ 1106026 h 3309108"/>
                <a:gd name="connsiteX523" fmla="*/ 993359 w 5548522"/>
                <a:gd name="connsiteY523" fmla="*/ 1071937 h 3309108"/>
                <a:gd name="connsiteX524" fmla="*/ 1178698 w 5548522"/>
                <a:gd name="connsiteY524" fmla="*/ 964424 h 3309108"/>
                <a:gd name="connsiteX525" fmla="*/ 1209044 w 5548522"/>
                <a:gd name="connsiteY525" fmla="*/ 955984 h 3309108"/>
                <a:gd name="connsiteX526" fmla="*/ 2860109 w 5548522"/>
                <a:gd name="connsiteY526" fmla="*/ 933181 h 3309108"/>
                <a:gd name="connsiteX527" fmla="*/ 2888497 w 5548522"/>
                <a:gd name="connsiteY527" fmla="*/ 938739 h 3309108"/>
                <a:gd name="connsiteX528" fmla="*/ 3075794 w 5548522"/>
                <a:gd name="connsiteY528" fmla="*/ 1047300 h 3309108"/>
                <a:gd name="connsiteX529" fmla="*/ 3071225 w 5548522"/>
                <a:gd name="connsiteY529" fmla="*/ 1081307 h 3309108"/>
                <a:gd name="connsiteX530" fmla="*/ 2885887 w 5548522"/>
                <a:gd name="connsiteY530" fmla="*/ 1189214 h 3309108"/>
                <a:gd name="connsiteX531" fmla="*/ 2827153 w 5548522"/>
                <a:gd name="connsiteY531" fmla="*/ 1191176 h 3309108"/>
                <a:gd name="connsiteX532" fmla="*/ 2639857 w 5548522"/>
                <a:gd name="connsiteY532" fmla="*/ 1083269 h 3309108"/>
                <a:gd name="connsiteX533" fmla="*/ 2644425 w 5548522"/>
                <a:gd name="connsiteY533" fmla="*/ 1048608 h 3309108"/>
                <a:gd name="connsiteX534" fmla="*/ 2829763 w 5548522"/>
                <a:gd name="connsiteY534" fmla="*/ 941355 h 3309108"/>
                <a:gd name="connsiteX535" fmla="*/ 2860109 w 5548522"/>
                <a:gd name="connsiteY535" fmla="*/ 933181 h 3309108"/>
                <a:gd name="connsiteX536" fmla="*/ 553300 w 5548522"/>
                <a:gd name="connsiteY536" fmla="*/ 906934 h 3309108"/>
                <a:gd name="connsiteX537" fmla="*/ 581650 w 5548522"/>
                <a:gd name="connsiteY537" fmla="*/ 912830 h 3309108"/>
                <a:gd name="connsiteX538" fmla="*/ 768694 w 5548522"/>
                <a:gd name="connsiteY538" fmla="*/ 1020939 h 3309108"/>
                <a:gd name="connsiteX539" fmla="*/ 764783 w 5548522"/>
                <a:gd name="connsiteY539" fmla="*/ 1055665 h 3309108"/>
                <a:gd name="connsiteX540" fmla="*/ 543850 w 5548522"/>
                <a:gd name="connsiteY540" fmla="*/ 1184085 h 3309108"/>
                <a:gd name="connsiteX541" fmla="*/ 485195 w 5548522"/>
                <a:gd name="connsiteY541" fmla="*/ 1186051 h 3309108"/>
                <a:gd name="connsiteX542" fmla="*/ 298152 w 5548522"/>
                <a:gd name="connsiteY542" fmla="*/ 1077287 h 3309108"/>
                <a:gd name="connsiteX543" fmla="*/ 302062 w 5548522"/>
                <a:gd name="connsiteY543" fmla="*/ 1043871 h 3309108"/>
                <a:gd name="connsiteX544" fmla="*/ 522995 w 5548522"/>
                <a:gd name="connsiteY544" fmla="*/ 914796 h 3309108"/>
                <a:gd name="connsiteX545" fmla="*/ 553300 w 5548522"/>
                <a:gd name="connsiteY545" fmla="*/ 906934 h 3309108"/>
                <a:gd name="connsiteX546" fmla="*/ 1635737 w 5548522"/>
                <a:gd name="connsiteY546" fmla="*/ 875656 h 3309108"/>
                <a:gd name="connsiteX547" fmla="*/ 1664369 w 5548522"/>
                <a:gd name="connsiteY547" fmla="*/ 881787 h 3309108"/>
                <a:gd name="connsiteX548" fmla="*/ 1851666 w 5548522"/>
                <a:gd name="connsiteY548" fmla="*/ 989694 h 3309108"/>
                <a:gd name="connsiteX549" fmla="*/ 1847750 w 5548522"/>
                <a:gd name="connsiteY549" fmla="*/ 1024355 h 3309108"/>
                <a:gd name="connsiteX550" fmla="*/ 1661759 w 5548522"/>
                <a:gd name="connsiteY550" fmla="*/ 1130954 h 3309108"/>
                <a:gd name="connsiteX551" fmla="*/ 1603025 w 5548522"/>
                <a:gd name="connsiteY551" fmla="*/ 1134224 h 3309108"/>
                <a:gd name="connsiteX552" fmla="*/ 1415729 w 5548522"/>
                <a:gd name="connsiteY552" fmla="*/ 1025663 h 3309108"/>
                <a:gd name="connsiteX553" fmla="*/ 1419644 w 5548522"/>
                <a:gd name="connsiteY553" fmla="*/ 991656 h 3309108"/>
                <a:gd name="connsiteX554" fmla="*/ 1605635 w 5548522"/>
                <a:gd name="connsiteY554" fmla="*/ 883749 h 3309108"/>
                <a:gd name="connsiteX555" fmla="*/ 1635737 w 5548522"/>
                <a:gd name="connsiteY555" fmla="*/ 875656 h 3309108"/>
                <a:gd name="connsiteX556" fmla="*/ 2137154 w 5548522"/>
                <a:gd name="connsiteY556" fmla="*/ 841018 h 3309108"/>
                <a:gd name="connsiteX557" fmla="*/ 2165542 w 5548522"/>
                <a:gd name="connsiteY557" fmla="*/ 846590 h 3309108"/>
                <a:gd name="connsiteX558" fmla="*/ 2352839 w 5548522"/>
                <a:gd name="connsiteY558" fmla="*/ 955414 h 3309108"/>
                <a:gd name="connsiteX559" fmla="*/ 2348923 w 5548522"/>
                <a:gd name="connsiteY559" fmla="*/ 989503 h 3309108"/>
                <a:gd name="connsiteX560" fmla="*/ 2163585 w 5548522"/>
                <a:gd name="connsiteY560" fmla="*/ 1097016 h 3309108"/>
                <a:gd name="connsiteX561" fmla="*/ 2104851 w 5548522"/>
                <a:gd name="connsiteY561" fmla="*/ 1099638 h 3309108"/>
                <a:gd name="connsiteX562" fmla="*/ 1916902 w 5548522"/>
                <a:gd name="connsiteY562" fmla="*/ 990814 h 3309108"/>
                <a:gd name="connsiteX563" fmla="*/ 1921470 w 5548522"/>
                <a:gd name="connsiteY563" fmla="*/ 956725 h 3309108"/>
                <a:gd name="connsiteX564" fmla="*/ 2106808 w 5548522"/>
                <a:gd name="connsiteY564" fmla="*/ 849212 h 3309108"/>
                <a:gd name="connsiteX565" fmla="*/ 2137154 w 5548522"/>
                <a:gd name="connsiteY565" fmla="*/ 841018 h 3309108"/>
                <a:gd name="connsiteX566" fmla="*/ 2568628 w 5548522"/>
                <a:gd name="connsiteY566" fmla="*/ 766123 h 3309108"/>
                <a:gd name="connsiteX567" fmla="*/ 2596935 w 5548522"/>
                <a:gd name="connsiteY567" fmla="*/ 771681 h 3309108"/>
                <a:gd name="connsiteX568" fmla="*/ 2784884 w 5548522"/>
                <a:gd name="connsiteY568" fmla="*/ 880242 h 3309108"/>
                <a:gd name="connsiteX569" fmla="*/ 2780315 w 5548522"/>
                <a:gd name="connsiteY569" fmla="*/ 914249 h 3309108"/>
                <a:gd name="connsiteX570" fmla="*/ 2594977 w 5548522"/>
                <a:gd name="connsiteY570" fmla="*/ 1021502 h 3309108"/>
                <a:gd name="connsiteX571" fmla="*/ 2536243 w 5548522"/>
                <a:gd name="connsiteY571" fmla="*/ 1024118 h 3309108"/>
                <a:gd name="connsiteX572" fmla="*/ 2348947 w 5548522"/>
                <a:gd name="connsiteY572" fmla="*/ 915557 h 3309108"/>
                <a:gd name="connsiteX573" fmla="*/ 2352862 w 5548522"/>
                <a:gd name="connsiteY573" fmla="*/ 882204 h 3309108"/>
                <a:gd name="connsiteX574" fmla="*/ 2538853 w 5548522"/>
                <a:gd name="connsiteY574" fmla="*/ 774297 h 3309108"/>
                <a:gd name="connsiteX575" fmla="*/ 2568628 w 5548522"/>
                <a:gd name="connsiteY575" fmla="*/ 766123 h 3309108"/>
                <a:gd name="connsiteX576" fmla="*/ 265025 w 5548522"/>
                <a:gd name="connsiteY576" fmla="*/ 739958 h 3309108"/>
                <a:gd name="connsiteX577" fmla="*/ 293619 w 5548522"/>
                <a:gd name="connsiteY577" fmla="*/ 745773 h 3309108"/>
                <a:gd name="connsiteX578" fmla="*/ 480663 w 5548522"/>
                <a:gd name="connsiteY578" fmla="*/ 854537 h 3309108"/>
                <a:gd name="connsiteX579" fmla="*/ 476752 w 5548522"/>
                <a:gd name="connsiteY579" fmla="*/ 888608 h 3309108"/>
                <a:gd name="connsiteX580" fmla="*/ 255167 w 5548522"/>
                <a:gd name="connsiteY580" fmla="*/ 1016373 h 3309108"/>
                <a:gd name="connsiteX581" fmla="*/ 197164 w 5548522"/>
                <a:gd name="connsiteY581" fmla="*/ 1018994 h 3309108"/>
                <a:gd name="connsiteX582" fmla="*/ 10121 w 5548522"/>
                <a:gd name="connsiteY582" fmla="*/ 910230 h 3309108"/>
                <a:gd name="connsiteX583" fmla="*/ 14031 w 5548522"/>
                <a:gd name="connsiteY583" fmla="*/ 876814 h 3309108"/>
                <a:gd name="connsiteX584" fmla="*/ 234964 w 5548522"/>
                <a:gd name="connsiteY584" fmla="*/ 748394 h 3309108"/>
                <a:gd name="connsiteX585" fmla="*/ 265025 w 5548522"/>
                <a:gd name="connsiteY585" fmla="*/ 739958 h 3309108"/>
                <a:gd name="connsiteX586" fmla="*/ 2825368 w 5548522"/>
                <a:gd name="connsiteY586" fmla="*/ 714039 h 3309108"/>
                <a:gd name="connsiteX587" fmla="*/ 2853849 w 5548522"/>
                <a:gd name="connsiteY587" fmla="*/ 719861 h 3309108"/>
                <a:gd name="connsiteX588" fmla="*/ 3040569 w 5548522"/>
                <a:gd name="connsiteY588" fmla="*/ 828741 h 3309108"/>
                <a:gd name="connsiteX589" fmla="*/ 3036652 w 5548522"/>
                <a:gd name="connsiteY589" fmla="*/ 862193 h 3309108"/>
                <a:gd name="connsiteX590" fmla="*/ 2975283 w 5548522"/>
                <a:gd name="connsiteY590" fmla="*/ 898267 h 3309108"/>
                <a:gd name="connsiteX591" fmla="*/ 2916525 w 5548522"/>
                <a:gd name="connsiteY591" fmla="*/ 900891 h 3309108"/>
                <a:gd name="connsiteX592" fmla="*/ 2729152 w 5548522"/>
                <a:gd name="connsiteY592" fmla="*/ 792010 h 3309108"/>
                <a:gd name="connsiteX593" fmla="*/ 2733722 w 5548522"/>
                <a:gd name="connsiteY593" fmla="*/ 757903 h 3309108"/>
                <a:gd name="connsiteX594" fmla="*/ 2794439 w 5548522"/>
                <a:gd name="connsiteY594" fmla="*/ 722484 h 3309108"/>
                <a:gd name="connsiteX595" fmla="*/ 2825368 w 5548522"/>
                <a:gd name="connsiteY595" fmla="*/ 714039 h 3309108"/>
                <a:gd name="connsiteX596" fmla="*/ 1341946 w 5548522"/>
                <a:gd name="connsiteY596" fmla="*/ 708524 h 3309108"/>
                <a:gd name="connsiteX597" fmla="*/ 1370578 w 5548522"/>
                <a:gd name="connsiteY597" fmla="*/ 714096 h 3309108"/>
                <a:gd name="connsiteX598" fmla="*/ 1557875 w 5548522"/>
                <a:gd name="connsiteY598" fmla="*/ 822920 h 3309108"/>
                <a:gd name="connsiteX599" fmla="*/ 1553959 w 5548522"/>
                <a:gd name="connsiteY599" fmla="*/ 856354 h 3309108"/>
                <a:gd name="connsiteX600" fmla="*/ 1367968 w 5548522"/>
                <a:gd name="connsiteY600" fmla="*/ 964522 h 3309108"/>
                <a:gd name="connsiteX601" fmla="*/ 1309234 w 5548522"/>
                <a:gd name="connsiteY601" fmla="*/ 967144 h 3309108"/>
                <a:gd name="connsiteX602" fmla="*/ 1121938 w 5548522"/>
                <a:gd name="connsiteY602" fmla="*/ 858320 h 3309108"/>
                <a:gd name="connsiteX603" fmla="*/ 1125853 w 5548522"/>
                <a:gd name="connsiteY603" fmla="*/ 824231 h 3309108"/>
                <a:gd name="connsiteX604" fmla="*/ 1311844 w 5548522"/>
                <a:gd name="connsiteY604" fmla="*/ 716718 h 3309108"/>
                <a:gd name="connsiteX605" fmla="*/ 1341946 w 5548522"/>
                <a:gd name="connsiteY605" fmla="*/ 708524 h 3309108"/>
                <a:gd name="connsiteX606" fmla="*/ 1840730 w 5548522"/>
                <a:gd name="connsiteY606" fmla="*/ 667954 h 3309108"/>
                <a:gd name="connsiteX607" fmla="*/ 1868586 w 5548522"/>
                <a:gd name="connsiteY607" fmla="*/ 673772 h 3309108"/>
                <a:gd name="connsiteX608" fmla="*/ 2056145 w 5548522"/>
                <a:gd name="connsiteY608" fmla="*/ 782596 h 3309108"/>
                <a:gd name="connsiteX609" fmla="*/ 2051570 w 5548522"/>
                <a:gd name="connsiteY609" fmla="*/ 816685 h 3309108"/>
                <a:gd name="connsiteX610" fmla="*/ 1866626 w 5548522"/>
                <a:gd name="connsiteY610" fmla="*/ 924198 h 3309108"/>
                <a:gd name="connsiteX611" fmla="*/ 1807809 w 5548522"/>
                <a:gd name="connsiteY611" fmla="*/ 926820 h 3309108"/>
                <a:gd name="connsiteX612" fmla="*/ 1620251 w 5548522"/>
                <a:gd name="connsiteY612" fmla="*/ 817996 h 3309108"/>
                <a:gd name="connsiteX613" fmla="*/ 1624172 w 5548522"/>
                <a:gd name="connsiteY613" fmla="*/ 783907 h 3309108"/>
                <a:gd name="connsiteX614" fmla="*/ 1810423 w 5548522"/>
                <a:gd name="connsiteY614" fmla="*/ 676394 h 3309108"/>
                <a:gd name="connsiteX615" fmla="*/ 1840730 w 5548522"/>
                <a:gd name="connsiteY615" fmla="*/ 667954 h 3309108"/>
                <a:gd name="connsiteX616" fmla="*/ 2280841 w 5548522"/>
                <a:gd name="connsiteY616" fmla="*/ 599147 h 3309108"/>
                <a:gd name="connsiteX617" fmla="*/ 2309189 w 5548522"/>
                <a:gd name="connsiteY617" fmla="*/ 605278 h 3309108"/>
                <a:gd name="connsiteX618" fmla="*/ 2496224 w 5548522"/>
                <a:gd name="connsiteY618" fmla="*/ 713185 h 3309108"/>
                <a:gd name="connsiteX619" fmla="*/ 2492314 w 5548522"/>
                <a:gd name="connsiteY619" fmla="*/ 747192 h 3309108"/>
                <a:gd name="connsiteX620" fmla="*/ 2306582 w 5548522"/>
                <a:gd name="connsiteY620" fmla="*/ 855099 h 3309108"/>
                <a:gd name="connsiteX621" fmla="*/ 2247930 w 5548522"/>
                <a:gd name="connsiteY621" fmla="*/ 857061 h 3309108"/>
                <a:gd name="connsiteX622" fmla="*/ 2060896 w 5548522"/>
                <a:gd name="connsiteY622" fmla="*/ 748500 h 3309108"/>
                <a:gd name="connsiteX623" fmla="*/ 2065458 w 5548522"/>
                <a:gd name="connsiteY623" fmla="*/ 715147 h 3309108"/>
                <a:gd name="connsiteX624" fmla="*/ 2250537 w 5548522"/>
                <a:gd name="connsiteY624" fmla="*/ 607240 h 3309108"/>
                <a:gd name="connsiteX625" fmla="*/ 2280841 w 5548522"/>
                <a:gd name="connsiteY625" fmla="*/ 599147 h 3309108"/>
                <a:gd name="connsiteX626" fmla="*/ 550388 w 5548522"/>
                <a:gd name="connsiteY626" fmla="*/ 575778 h 3309108"/>
                <a:gd name="connsiteX627" fmla="*/ 578810 w 5548522"/>
                <a:gd name="connsiteY627" fmla="*/ 581586 h 3309108"/>
                <a:gd name="connsiteX628" fmla="*/ 1131571 w 5548522"/>
                <a:gd name="connsiteY628" fmla="*/ 900951 h 3309108"/>
                <a:gd name="connsiteX629" fmla="*/ 1126997 w 5548522"/>
                <a:gd name="connsiteY629" fmla="*/ 934982 h 3309108"/>
                <a:gd name="connsiteX630" fmla="*/ 941437 w 5548522"/>
                <a:gd name="connsiteY630" fmla="*/ 1042309 h 3309108"/>
                <a:gd name="connsiteX631" fmla="*/ 882632 w 5548522"/>
                <a:gd name="connsiteY631" fmla="*/ 1044927 h 3309108"/>
                <a:gd name="connsiteX632" fmla="*/ 329872 w 5548522"/>
                <a:gd name="connsiteY632" fmla="*/ 725562 h 3309108"/>
                <a:gd name="connsiteX633" fmla="*/ 334445 w 5548522"/>
                <a:gd name="connsiteY633" fmla="*/ 690877 h 3309108"/>
                <a:gd name="connsiteX634" fmla="*/ 520006 w 5548522"/>
                <a:gd name="connsiteY634" fmla="*/ 584204 h 3309108"/>
                <a:gd name="connsiteX635" fmla="*/ 550388 w 5548522"/>
                <a:gd name="connsiteY635" fmla="*/ 575778 h 3309108"/>
                <a:gd name="connsiteX636" fmla="*/ 2536767 w 5548522"/>
                <a:gd name="connsiteY636" fmla="*/ 547310 h 3309108"/>
                <a:gd name="connsiteX637" fmla="*/ 2565167 w 5548522"/>
                <a:gd name="connsiteY637" fmla="*/ 553459 h 3309108"/>
                <a:gd name="connsiteX638" fmla="*/ 2752539 w 5548522"/>
                <a:gd name="connsiteY638" fmla="*/ 661684 h 3309108"/>
                <a:gd name="connsiteX639" fmla="*/ 2748622 w 5548522"/>
                <a:gd name="connsiteY639" fmla="*/ 695791 h 3309108"/>
                <a:gd name="connsiteX640" fmla="*/ 2687253 w 5548522"/>
                <a:gd name="connsiteY640" fmla="*/ 731210 h 3309108"/>
                <a:gd name="connsiteX641" fmla="*/ 2628495 w 5548522"/>
                <a:gd name="connsiteY641" fmla="*/ 733834 h 3309108"/>
                <a:gd name="connsiteX642" fmla="*/ 2441122 w 5548522"/>
                <a:gd name="connsiteY642" fmla="*/ 624953 h 3309108"/>
                <a:gd name="connsiteX643" fmla="*/ 2445039 w 5548522"/>
                <a:gd name="connsiteY643" fmla="*/ 590846 h 3309108"/>
                <a:gd name="connsiteX644" fmla="*/ 2506409 w 5548522"/>
                <a:gd name="connsiteY644" fmla="*/ 555427 h 3309108"/>
                <a:gd name="connsiteX645" fmla="*/ 2536767 w 5548522"/>
                <a:gd name="connsiteY645" fmla="*/ 547310 h 3309108"/>
                <a:gd name="connsiteX646" fmla="*/ 1543564 w 5548522"/>
                <a:gd name="connsiteY646" fmla="*/ 498335 h 3309108"/>
                <a:gd name="connsiteX647" fmla="*/ 1571831 w 5548522"/>
                <a:gd name="connsiteY647" fmla="*/ 504466 h 3309108"/>
                <a:gd name="connsiteX648" fmla="*/ 1759517 w 5548522"/>
                <a:gd name="connsiteY648" fmla="*/ 612373 h 3309108"/>
                <a:gd name="connsiteX649" fmla="*/ 1754956 w 5548522"/>
                <a:gd name="connsiteY649" fmla="*/ 646380 h 3309108"/>
                <a:gd name="connsiteX650" fmla="*/ 1569876 w 5548522"/>
                <a:gd name="connsiteY650" fmla="*/ 754287 h 3309108"/>
                <a:gd name="connsiteX651" fmla="*/ 1511224 w 5548522"/>
                <a:gd name="connsiteY651" fmla="*/ 756249 h 3309108"/>
                <a:gd name="connsiteX652" fmla="*/ 1323538 w 5548522"/>
                <a:gd name="connsiteY652" fmla="*/ 648342 h 3309108"/>
                <a:gd name="connsiteX653" fmla="*/ 1328100 w 5548522"/>
                <a:gd name="connsiteY653" fmla="*/ 614335 h 3309108"/>
                <a:gd name="connsiteX654" fmla="*/ 1513831 w 5548522"/>
                <a:gd name="connsiteY654" fmla="*/ 506428 h 3309108"/>
                <a:gd name="connsiteX655" fmla="*/ 1543564 w 5548522"/>
                <a:gd name="connsiteY655" fmla="*/ 498335 h 3309108"/>
                <a:gd name="connsiteX656" fmla="*/ 1992570 w 5548522"/>
                <a:gd name="connsiteY656" fmla="*/ 432089 h 3309108"/>
                <a:gd name="connsiteX657" fmla="*/ 2021243 w 5548522"/>
                <a:gd name="connsiteY657" fmla="*/ 438220 h 3309108"/>
                <a:gd name="connsiteX658" fmla="*/ 2208802 w 5548522"/>
                <a:gd name="connsiteY658" fmla="*/ 546127 h 3309108"/>
                <a:gd name="connsiteX659" fmla="*/ 2204881 w 5548522"/>
                <a:gd name="connsiteY659" fmla="*/ 580788 h 3309108"/>
                <a:gd name="connsiteX660" fmla="*/ 2018629 w 5548522"/>
                <a:gd name="connsiteY660" fmla="*/ 688041 h 3309108"/>
                <a:gd name="connsiteX661" fmla="*/ 1959813 w 5548522"/>
                <a:gd name="connsiteY661" fmla="*/ 690657 h 3309108"/>
                <a:gd name="connsiteX662" fmla="*/ 1772908 w 5548522"/>
                <a:gd name="connsiteY662" fmla="*/ 582096 h 3309108"/>
                <a:gd name="connsiteX663" fmla="*/ 1777482 w 5548522"/>
                <a:gd name="connsiteY663" fmla="*/ 548089 h 3309108"/>
                <a:gd name="connsiteX664" fmla="*/ 1962427 w 5548522"/>
                <a:gd name="connsiteY664" fmla="*/ 440182 h 3309108"/>
                <a:gd name="connsiteX665" fmla="*/ 1992570 w 5548522"/>
                <a:gd name="connsiteY665" fmla="*/ 432089 h 3309108"/>
                <a:gd name="connsiteX666" fmla="*/ 832135 w 5548522"/>
                <a:gd name="connsiteY666" fmla="*/ 411836 h 3309108"/>
                <a:gd name="connsiteX667" fmla="*/ 860769 w 5548522"/>
                <a:gd name="connsiteY667" fmla="*/ 417380 h 3309108"/>
                <a:gd name="connsiteX668" fmla="*/ 1264083 w 5548522"/>
                <a:gd name="connsiteY668" fmla="*/ 650880 h 3309108"/>
                <a:gd name="connsiteX669" fmla="*/ 1260168 w 5548522"/>
                <a:gd name="connsiteY669" fmla="*/ 684144 h 3309108"/>
                <a:gd name="connsiteX670" fmla="*/ 1074173 w 5548522"/>
                <a:gd name="connsiteY670" fmla="*/ 791763 h 3309108"/>
                <a:gd name="connsiteX671" fmla="*/ 1015438 w 5548522"/>
                <a:gd name="connsiteY671" fmla="*/ 793719 h 3309108"/>
                <a:gd name="connsiteX672" fmla="*/ 612123 w 5548522"/>
                <a:gd name="connsiteY672" fmla="*/ 560871 h 3309108"/>
                <a:gd name="connsiteX673" fmla="*/ 616691 w 5548522"/>
                <a:gd name="connsiteY673" fmla="*/ 527607 h 3309108"/>
                <a:gd name="connsiteX674" fmla="*/ 802033 w 5548522"/>
                <a:gd name="connsiteY674" fmla="*/ 419989 h 3309108"/>
                <a:gd name="connsiteX675" fmla="*/ 832135 w 5548522"/>
                <a:gd name="connsiteY675" fmla="*/ 411836 h 3309108"/>
                <a:gd name="connsiteX676" fmla="*/ 2252270 w 5548522"/>
                <a:gd name="connsiteY676" fmla="*/ 383121 h 3309108"/>
                <a:gd name="connsiteX677" fmla="*/ 2280670 w 5548522"/>
                <a:gd name="connsiteY677" fmla="*/ 389250 h 3309108"/>
                <a:gd name="connsiteX678" fmla="*/ 2468044 w 5548522"/>
                <a:gd name="connsiteY678" fmla="*/ 497120 h 3309108"/>
                <a:gd name="connsiteX679" fmla="*/ 2463474 w 5548522"/>
                <a:gd name="connsiteY679" fmla="*/ 531116 h 3309108"/>
                <a:gd name="connsiteX680" fmla="*/ 2402757 w 5548522"/>
                <a:gd name="connsiteY680" fmla="*/ 567072 h 3309108"/>
                <a:gd name="connsiteX681" fmla="*/ 2343999 w 5548522"/>
                <a:gd name="connsiteY681" fmla="*/ 569033 h 3309108"/>
                <a:gd name="connsiteX682" fmla="*/ 2155972 w 5548522"/>
                <a:gd name="connsiteY682" fmla="*/ 461164 h 3309108"/>
                <a:gd name="connsiteX683" fmla="*/ 2160542 w 5548522"/>
                <a:gd name="connsiteY683" fmla="*/ 426514 h 3309108"/>
                <a:gd name="connsiteX684" fmla="*/ 2221912 w 5548522"/>
                <a:gd name="connsiteY684" fmla="*/ 391212 h 3309108"/>
                <a:gd name="connsiteX685" fmla="*/ 2252270 w 5548522"/>
                <a:gd name="connsiteY685" fmla="*/ 383121 h 3309108"/>
                <a:gd name="connsiteX686" fmla="*/ 1705193 w 5548522"/>
                <a:gd name="connsiteY686" fmla="*/ 264711 h 3309108"/>
                <a:gd name="connsiteX687" fmla="*/ 1733866 w 5548522"/>
                <a:gd name="connsiteY687" fmla="*/ 270529 h 3309108"/>
                <a:gd name="connsiteX688" fmla="*/ 1920771 w 5548522"/>
                <a:gd name="connsiteY688" fmla="*/ 378697 h 3309108"/>
                <a:gd name="connsiteX689" fmla="*/ 1916196 w 5548522"/>
                <a:gd name="connsiteY689" fmla="*/ 413442 h 3309108"/>
                <a:gd name="connsiteX690" fmla="*/ 1731252 w 5548522"/>
                <a:gd name="connsiteY690" fmla="*/ 520955 h 3309108"/>
                <a:gd name="connsiteX691" fmla="*/ 1672435 w 5548522"/>
                <a:gd name="connsiteY691" fmla="*/ 523577 h 3309108"/>
                <a:gd name="connsiteX692" fmla="*/ 1484877 w 5548522"/>
                <a:gd name="connsiteY692" fmla="*/ 414753 h 3309108"/>
                <a:gd name="connsiteX693" fmla="*/ 1488798 w 5548522"/>
                <a:gd name="connsiteY693" fmla="*/ 380664 h 3309108"/>
                <a:gd name="connsiteX694" fmla="*/ 1675049 w 5548522"/>
                <a:gd name="connsiteY694" fmla="*/ 273151 h 3309108"/>
                <a:gd name="connsiteX695" fmla="*/ 1705193 w 5548522"/>
                <a:gd name="connsiteY695" fmla="*/ 264711 h 3309108"/>
                <a:gd name="connsiteX696" fmla="*/ 1114966 w 5548522"/>
                <a:gd name="connsiteY696" fmla="*/ 250631 h 3309108"/>
                <a:gd name="connsiteX697" fmla="*/ 1143393 w 5548522"/>
                <a:gd name="connsiteY697" fmla="*/ 256766 h 3309108"/>
                <a:gd name="connsiteX698" fmla="*/ 1472098 w 5548522"/>
                <a:gd name="connsiteY698" fmla="*/ 445879 h 3309108"/>
                <a:gd name="connsiteX699" fmla="*/ 1467523 w 5548522"/>
                <a:gd name="connsiteY699" fmla="*/ 479906 h 3309108"/>
                <a:gd name="connsiteX700" fmla="*/ 1281279 w 5548522"/>
                <a:gd name="connsiteY700" fmla="*/ 587223 h 3309108"/>
                <a:gd name="connsiteX701" fmla="*/ 1222465 w 5548522"/>
                <a:gd name="connsiteY701" fmla="*/ 589841 h 3309108"/>
                <a:gd name="connsiteX702" fmla="*/ 895067 w 5548522"/>
                <a:gd name="connsiteY702" fmla="*/ 400073 h 3309108"/>
                <a:gd name="connsiteX703" fmla="*/ 898988 w 5548522"/>
                <a:gd name="connsiteY703" fmla="*/ 366046 h 3309108"/>
                <a:gd name="connsiteX704" fmla="*/ 1084579 w 5548522"/>
                <a:gd name="connsiteY704" fmla="*/ 258729 h 3309108"/>
                <a:gd name="connsiteX705" fmla="*/ 1114966 w 5548522"/>
                <a:gd name="connsiteY705" fmla="*/ 250631 h 3309108"/>
                <a:gd name="connsiteX706" fmla="*/ 1963683 w 5548522"/>
                <a:gd name="connsiteY706" fmla="*/ 216063 h 3309108"/>
                <a:gd name="connsiteX707" fmla="*/ 1991864 w 5548522"/>
                <a:gd name="connsiteY707" fmla="*/ 222192 h 3309108"/>
                <a:gd name="connsiteX708" fmla="*/ 2179954 w 5548522"/>
                <a:gd name="connsiteY708" fmla="*/ 330716 h 3309108"/>
                <a:gd name="connsiteX709" fmla="*/ 2176022 w 5548522"/>
                <a:gd name="connsiteY709" fmla="*/ 364058 h 3309108"/>
                <a:gd name="connsiteX710" fmla="*/ 2114417 w 5548522"/>
                <a:gd name="connsiteY710" fmla="*/ 400014 h 3309108"/>
                <a:gd name="connsiteX711" fmla="*/ 2055434 w 5548522"/>
                <a:gd name="connsiteY711" fmla="*/ 401975 h 3309108"/>
                <a:gd name="connsiteX712" fmla="*/ 1867999 w 5548522"/>
                <a:gd name="connsiteY712" fmla="*/ 294106 h 3309108"/>
                <a:gd name="connsiteX713" fmla="*/ 1872587 w 5548522"/>
                <a:gd name="connsiteY713" fmla="*/ 260110 h 3309108"/>
                <a:gd name="connsiteX714" fmla="*/ 1933536 w 5548522"/>
                <a:gd name="connsiteY714" fmla="*/ 224154 h 3309108"/>
                <a:gd name="connsiteX715" fmla="*/ 1963683 w 5548522"/>
                <a:gd name="connsiteY715" fmla="*/ 216063 h 3309108"/>
                <a:gd name="connsiteX716" fmla="*/ 1416834 w 5548522"/>
                <a:gd name="connsiteY716" fmla="*/ 97900 h 3309108"/>
                <a:gd name="connsiteX717" fmla="*/ 1445466 w 5548522"/>
                <a:gd name="connsiteY717" fmla="*/ 103472 h 3309108"/>
                <a:gd name="connsiteX718" fmla="*/ 1632763 w 5548522"/>
                <a:gd name="connsiteY718" fmla="*/ 212296 h 3309108"/>
                <a:gd name="connsiteX719" fmla="*/ 1628847 w 5548522"/>
                <a:gd name="connsiteY719" fmla="*/ 246385 h 3309108"/>
                <a:gd name="connsiteX720" fmla="*/ 1442856 w 5548522"/>
                <a:gd name="connsiteY720" fmla="*/ 353898 h 3309108"/>
                <a:gd name="connsiteX721" fmla="*/ 1384122 w 5548522"/>
                <a:gd name="connsiteY721" fmla="*/ 356520 h 3309108"/>
                <a:gd name="connsiteX722" fmla="*/ 1196173 w 5548522"/>
                <a:gd name="connsiteY722" fmla="*/ 247696 h 3309108"/>
                <a:gd name="connsiteX723" fmla="*/ 1200741 w 5548522"/>
                <a:gd name="connsiteY723" fmla="*/ 214262 h 3309108"/>
                <a:gd name="connsiteX724" fmla="*/ 1386732 w 5548522"/>
                <a:gd name="connsiteY724" fmla="*/ 106094 h 3309108"/>
                <a:gd name="connsiteX725" fmla="*/ 1416834 w 5548522"/>
                <a:gd name="connsiteY725" fmla="*/ 97900 h 3309108"/>
                <a:gd name="connsiteX726" fmla="*/ 1589113 w 5548522"/>
                <a:gd name="connsiteY726" fmla="*/ 52 h 3309108"/>
                <a:gd name="connsiteX727" fmla="*/ 1617813 w 5548522"/>
                <a:gd name="connsiteY727" fmla="*/ 6201 h 3309108"/>
                <a:gd name="connsiteX728" fmla="*/ 1805544 w 5548522"/>
                <a:gd name="connsiteY728" fmla="*/ 114426 h 3309108"/>
                <a:gd name="connsiteX729" fmla="*/ 1801620 w 5548522"/>
                <a:gd name="connsiteY729" fmla="*/ 148533 h 3309108"/>
                <a:gd name="connsiteX730" fmla="*/ 1740133 w 5548522"/>
                <a:gd name="connsiteY730" fmla="*/ 184608 h 3309108"/>
                <a:gd name="connsiteX731" fmla="*/ 1681262 w 5548522"/>
                <a:gd name="connsiteY731" fmla="*/ 186576 h 3309108"/>
                <a:gd name="connsiteX732" fmla="*/ 1492877 w 5548522"/>
                <a:gd name="connsiteY732" fmla="*/ 77695 h 3309108"/>
                <a:gd name="connsiteX733" fmla="*/ 1497455 w 5548522"/>
                <a:gd name="connsiteY733" fmla="*/ 44244 h 3309108"/>
                <a:gd name="connsiteX734" fmla="*/ 1558942 w 5548522"/>
                <a:gd name="connsiteY734" fmla="*/ 8169 h 3309108"/>
                <a:gd name="connsiteX735" fmla="*/ 1589113 w 5548522"/>
                <a:gd name="connsiteY735" fmla="*/ 52 h 330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Lst>
              <a:rect l="l" t="t" r="r" b="b"/>
              <a:pathLst>
                <a:path w="5548522" h="3309108">
                  <a:moveTo>
                    <a:pt x="4066988" y="3095890"/>
                  </a:moveTo>
                  <a:cubicBezTo>
                    <a:pt x="4075652" y="3095479"/>
                    <a:pt x="4084153" y="3096958"/>
                    <a:pt x="4090366" y="3100574"/>
                  </a:cubicBezTo>
                  <a:lnTo>
                    <a:pt x="4299624" y="3221529"/>
                  </a:lnTo>
                  <a:cubicBezTo>
                    <a:pt x="4312049" y="3228760"/>
                    <a:pt x="4310087" y="3241250"/>
                    <a:pt x="4296355" y="3249796"/>
                  </a:cubicBezTo>
                  <a:lnTo>
                    <a:pt x="4205458" y="3302385"/>
                  </a:lnTo>
                  <a:cubicBezTo>
                    <a:pt x="4191072" y="3310274"/>
                    <a:pt x="4169492" y="3311589"/>
                    <a:pt x="4157067" y="3304358"/>
                  </a:cubicBezTo>
                  <a:lnTo>
                    <a:pt x="3948463" y="3182745"/>
                  </a:lnTo>
                  <a:cubicBezTo>
                    <a:pt x="3935384" y="3175514"/>
                    <a:pt x="3937346" y="3163681"/>
                    <a:pt x="3951732" y="3155135"/>
                  </a:cubicBezTo>
                  <a:lnTo>
                    <a:pt x="4042629" y="3102546"/>
                  </a:lnTo>
                  <a:cubicBezTo>
                    <a:pt x="4049495" y="3098602"/>
                    <a:pt x="4058323" y="3096301"/>
                    <a:pt x="4066988" y="3095890"/>
                  </a:cubicBezTo>
                  <a:close/>
                  <a:moveTo>
                    <a:pt x="3775997" y="2928503"/>
                  </a:moveTo>
                  <a:cubicBezTo>
                    <a:pt x="3784743" y="2928093"/>
                    <a:pt x="3793245" y="2929572"/>
                    <a:pt x="3799457" y="2932859"/>
                  </a:cubicBezTo>
                  <a:lnTo>
                    <a:pt x="4008716" y="3055129"/>
                  </a:lnTo>
                  <a:cubicBezTo>
                    <a:pt x="4021141" y="3061702"/>
                    <a:pt x="4019179" y="3074192"/>
                    <a:pt x="4005447" y="3082738"/>
                  </a:cubicBezTo>
                  <a:lnTo>
                    <a:pt x="3914550" y="3135327"/>
                  </a:lnTo>
                  <a:cubicBezTo>
                    <a:pt x="3900163" y="3143873"/>
                    <a:pt x="3878583" y="3144531"/>
                    <a:pt x="3866158" y="3137300"/>
                  </a:cubicBezTo>
                  <a:lnTo>
                    <a:pt x="3656899" y="3015687"/>
                  </a:lnTo>
                  <a:cubicBezTo>
                    <a:pt x="3644474" y="3009113"/>
                    <a:pt x="3646436" y="2995966"/>
                    <a:pt x="3660168" y="2988077"/>
                  </a:cubicBezTo>
                  <a:lnTo>
                    <a:pt x="3751066" y="2935488"/>
                  </a:lnTo>
                  <a:cubicBezTo>
                    <a:pt x="3758259" y="2931215"/>
                    <a:pt x="3767250" y="2928914"/>
                    <a:pt x="3775997" y="2928503"/>
                  </a:cubicBezTo>
                  <a:close/>
                  <a:moveTo>
                    <a:pt x="3934412" y="2836491"/>
                  </a:moveTo>
                  <a:cubicBezTo>
                    <a:pt x="3943158" y="2836081"/>
                    <a:pt x="3951659" y="2837720"/>
                    <a:pt x="3957872" y="2841324"/>
                  </a:cubicBezTo>
                  <a:lnTo>
                    <a:pt x="4167130" y="2962573"/>
                  </a:lnTo>
                  <a:cubicBezTo>
                    <a:pt x="4179555" y="2969782"/>
                    <a:pt x="4177593" y="2982235"/>
                    <a:pt x="4163207" y="2990755"/>
                  </a:cubicBezTo>
                  <a:lnTo>
                    <a:pt x="4072964" y="3043187"/>
                  </a:lnTo>
                  <a:cubicBezTo>
                    <a:pt x="4058578" y="3051052"/>
                    <a:pt x="4036998" y="3052363"/>
                    <a:pt x="4024573" y="3045153"/>
                  </a:cubicBezTo>
                  <a:lnTo>
                    <a:pt x="3815315" y="2923905"/>
                  </a:lnTo>
                  <a:cubicBezTo>
                    <a:pt x="3802890" y="2916695"/>
                    <a:pt x="3804852" y="2904243"/>
                    <a:pt x="3818584" y="2895722"/>
                  </a:cubicBezTo>
                  <a:lnTo>
                    <a:pt x="3909481" y="2843946"/>
                  </a:lnTo>
                  <a:cubicBezTo>
                    <a:pt x="3916674" y="2839358"/>
                    <a:pt x="3925665" y="2836900"/>
                    <a:pt x="3934412" y="2836491"/>
                  </a:cubicBezTo>
                  <a:close/>
                  <a:moveTo>
                    <a:pt x="3485003" y="2761447"/>
                  </a:moveTo>
                  <a:cubicBezTo>
                    <a:pt x="3493668" y="2761036"/>
                    <a:pt x="3502005" y="2762515"/>
                    <a:pt x="3507891" y="2765802"/>
                  </a:cubicBezTo>
                  <a:lnTo>
                    <a:pt x="3717803" y="2887414"/>
                  </a:lnTo>
                  <a:cubicBezTo>
                    <a:pt x="3730228" y="2894645"/>
                    <a:pt x="3728266" y="2907135"/>
                    <a:pt x="3713880" y="2915681"/>
                  </a:cubicBezTo>
                  <a:lnTo>
                    <a:pt x="3623637" y="2968271"/>
                  </a:lnTo>
                  <a:cubicBezTo>
                    <a:pt x="3608597" y="2976816"/>
                    <a:pt x="3587017" y="2977474"/>
                    <a:pt x="3575246" y="2970243"/>
                  </a:cubicBezTo>
                  <a:lnTo>
                    <a:pt x="3365988" y="2848630"/>
                  </a:lnTo>
                  <a:cubicBezTo>
                    <a:pt x="3353563" y="2841399"/>
                    <a:pt x="3354871" y="2828909"/>
                    <a:pt x="3369257" y="2821020"/>
                  </a:cubicBezTo>
                  <a:lnTo>
                    <a:pt x="3460154" y="2768431"/>
                  </a:lnTo>
                  <a:cubicBezTo>
                    <a:pt x="3467347" y="2764158"/>
                    <a:pt x="3476339" y="2761857"/>
                    <a:pt x="3485003" y="2761447"/>
                  </a:cubicBezTo>
                  <a:close/>
                  <a:moveTo>
                    <a:pt x="4107563" y="2629431"/>
                  </a:moveTo>
                  <a:cubicBezTo>
                    <a:pt x="4118180" y="2629022"/>
                    <a:pt x="4128471" y="2630983"/>
                    <a:pt x="4135984" y="2635231"/>
                  </a:cubicBezTo>
                  <a:lnTo>
                    <a:pt x="4688744" y="2954162"/>
                  </a:lnTo>
                  <a:cubicBezTo>
                    <a:pt x="4703772" y="2962658"/>
                    <a:pt x="4701812" y="2978344"/>
                    <a:pt x="4684824" y="2988147"/>
                  </a:cubicBezTo>
                  <a:lnTo>
                    <a:pt x="4498610" y="3095982"/>
                  </a:lnTo>
                  <a:cubicBezTo>
                    <a:pt x="4480969" y="3105785"/>
                    <a:pt x="4454834" y="3107092"/>
                    <a:pt x="4439806" y="3097943"/>
                  </a:cubicBezTo>
                  <a:lnTo>
                    <a:pt x="3887700" y="2779012"/>
                  </a:lnTo>
                  <a:cubicBezTo>
                    <a:pt x="3872019" y="2770515"/>
                    <a:pt x="3873979" y="2754830"/>
                    <a:pt x="3891620" y="2745027"/>
                  </a:cubicBezTo>
                  <a:lnTo>
                    <a:pt x="4077180" y="2637845"/>
                  </a:lnTo>
                  <a:cubicBezTo>
                    <a:pt x="4086001" y="2632617"/>
                    <a:pt x="4096945" y="2629839"/>
                    <a:pt x="4107563" y="2629431"/>
                  </a:cubicBezTo>
                  <a:close/>
                  <a:moveTo>
                    <a:pt x="4536411" y="2551904"/>
                  </a:moveTo>
                  <a:cubicBezTo>
                    <a:pt x="4547014" y="2551414"/>
                    <a:pt x="4557291" y="2553209"/>
                    <a:pt x="4564795" y="2557452"/>
                  </a:cubicBezTo>
                  <a:lnTo>
                    <a:pt x="4973916" y="2793722"/>
                  </a:lnTo>
                  <a:cubicBezTo>
                    <a:pt x="4988924" y="2802207"/>
                    <a:pt x="4986966" y="2817218"/>
                    <a:pt x="4969348" y="2827661"/>
                  </a:cubicBezTo>
                  <a:lnTo>
                    <a:pt x="4784037" y="2934701"/>
                  </a:lnTo>
                  <a:cubicBezTo>
                    <a:pt x="4766419" y="2944491"/>
                    <a:pt x="4740319" y="2945796"/>
                    <a:pt x="4725311" y="2937311"/>
                  </a:cubicBezTo>
                  <a:lnTo>
                    <a:pt x="4316191" y="2701041"/>
                  </a:lnTo>
                  <a:cubicBezTo>
                    <a:pt x="4301183" y="2692557"/>
                    <a:pt x="4303141" y="2677545"/>
                    <a:pt x="4320758" y="2667102"/>
                  </a:cubicBezTo>
                  <a:lnTo>
                    <a:pt x="4506070" y="2560063"/>
                  </a:lnTo>
                  <a:cubicBezTo>
                    <a:pt x="4514878" y="2555167"/>
                    <a:pt x="4525808" y="2552393"/>
                    <a:pt x="4536411" y="2551904"/>
                  </a:cubicBezTo>
                  <a:close/>
                  <a:moveTo>
                    <a:pt x="3350072" y="2520224"/>
                  </a:moveTo>
                  <a:cubicBezTo>
                    <a:pt x="3360662" y="2519733"/>
                    <a:pt x="3370927" y="2521532"/>
                    <a:pt x="3378422" y="2525781"/>
                  </a:cubicBezTo>
                  <a:lnTo>
                    <a:pt x="3565466" y="2634300"/>
                  </a:lnTo>
                  <a:cubicBezTo>
                    <a:pt x="3580455" y="2642799"/>
                    <a:pt x="3579152" y="2658488"/>
                    <a:pt x="3560904" y="2668294"/>
                  </a:cubicBezTo>
                  <a:lnTo>
                    <a:pt x="3340622" y="2796426"/>
                  </a:lnTo>
                  <a:cubicBezTo>
                    <a:pt x="3323026" y="2806232"/>
                    <a:pt x="3296957" y="2807539"/>
                    <a:pt x="3281967" y="2799041"/>
                  </a:cubicBezTo>
                  <a:lnTo>
                    <a:pt x="3094272" y="2690521"/>
                  </a:lnTo>
                  <a:cubicBezTo>
                    <a:pt x="3079934" y="2682023"/>
                    <a:pt x="3081889" y="2666333"/>
                    <a:pt x="3098834" y="2656527"/>
                  </a:cubicBezTo>
                  <a:lnTo>
                    <a:pt x="3319767" y="2528395"/>
                  </a:lnTo>
                  <a:cubicBezTo>
                    <a:pt x="3328565" y="2523492"/>
                    <a:pt x="3339482" y="2520714"/>
                    <a:pt x="3350072" y="2520224"/>
                  </a:cubicBezTo>
                  <a:close/>
                  <a:moveTo>
                    <a:pt x="5040252" y="2517108"/>
                  </a:moveTo>
                  <a:cubicBezTo>
                    <a:pt x="5050761" y="2516699"/>
                    <a:pt x="5061025" y="2518665"/>
                    <a:pt x="5068519" y="2522926"/>
                  </a:cubicBezTo>
                  <a:lnTo>
                    <a:pt x="5256205" y="2631750"/>
                  </a:lnTo>
                  <a:cubicBezTo>
                    <a:pt x="5271194" y="2640272"/>
                    <a:pt x="5269239" y="2655350"/>
                    <a:pt x="5251644" y="2665184"/>
                  </a:cubicBezTo>
                  <a:lnTo>
                    <a:pt x="5065912" y="2773352"/>
                  </a:lnTo>
                  <a:cubicBezTo>
                    <a:pt x="5048969" y="2783185"/>
                    <a:pt x="5022249" y="2784496"/>
                    <a:pt x="5007912" y="2775319"/>
                  </a:cubicBezTo>
                  <a:lnTo>
                    <a:pt x="4820226" y="2667150"/>
                  </a:lnTo>
                  <a:cubicBezTo>
                    <a:pt x="4805237" y="2657973"/>
                    <a:pt x="4807192" y="2642895"/>
                    <a:pt x="4824788" y="2633061"/>
                  </a:cubicBezTo>
                  <a:lnTo>
                    <a:pt x="5010519" y="2525549"/>
                  </a:lnTo>
                  <a:cubicBezTo>
                    <a:pt x="5018991" y="2520304"/>
                    <a:pt x="5029744" y="2517518"/>
                    <a:pt x="5040252" y="2517108"/>
                  </a:cubicBezTo>
                  <a:close/>
                  <a:moveTo>
                    <a:pt x="3816369" y="2462627"/>
                  </a:moveTo>
                  <a:cubicBezTo>
                    <a:pt x="3826974" y="2462135"/>
                    <a:pt x="3837253" y="2463938"/>
                    <a:pt x="3844757" y="2468199"/>
                  </a:cubicBezTo>
                  <a:lnTo>
                    <a:pt x="4032054" y="2577023"/>
                  </a:lnTo>
                  <a:cubicBezTo>
                    <a:pt x="4047063" y="2585545"/>
                    <a:pt x="4045106" y="2601279"/>
                    <a:pt x="4028138" y="2611112"/>
                  </a:cubicBezTo>
                  <a:lnTo>
                    <a:pt x="3842147" y="2718625"/>
                  </a:lnTo>
                  <a:cubicBezTo>
                    <a:pt x="3824527" y="2728458"/>
                    <a:pt x="3798423" y="2729769"/>
                    <a:pt x="3784066" y="2721247"/>
                  </a:cubicBezTo>
                  <a:lnTo>
                    <a:pt x="3596117" y="2612423"/>
                  </a:lnTo>
                  <a:cubicBezTo>
                    <a:pt x="3581107" y="2603246"/>
                    <a:pt x="3583065" y="2588823"/>
                    <a:pt x="3600685" y="2578334"/>
                  </a:cubicBezTo>
                  <a:lnTo>
                    <a:pt x="3786023" y="2470822"/>
                  </a:lnTo>
                  <a:cubicBezTo>
                    <a:pt x="3794833" y="2465905"/>
                    <a:pt x="3805765" y="2463119"/>
                    <a:pt x="3816369" y="2462627"/>
                  </a:cubicBezTo>
                  <a:close/>
                  <a:moveTo>
                    <a:pt x="4242083" y="2382054"/>
                  </a:moveTo>
                  <a:cubicBezTo>
                    <a:pt x="4252770" y="2381645"/>
                    <a:pt x="4263211" y="2383607"/>
                    <a:pt x="4271042" y="2388185"/>
                  </a:cubicBezTo>
                  <a:lnTo>
                    <a:pt x="4457686" y="2496092"/>
                  </a:lnTo>
                  <a:cubicBezTo>
                    <a:pt x="4473348" y="2505247"/>
                    <a:pt x="4471391" y="2520943"/>
                    <a:pt x="4453770" y="2530753"/>
                  </a:cubicBezTo>
                  <a:lnTo>
                    <a:pt x="4267779" y="2638005"/>
                  </a:lnTo>
                  <a:cubicBezTo>
                    <a:pt x="4250812" y="2647815"/>
                    <a:pt x="4224708" y="2649123"/>
                    <a:pt x="4209045" y="2640621"/>
                  </a:cubicBezTo>
                  <a:lnTo>
                    <a:pt x="4021749" y="2532060"/>
                  </a:lnTo>
                  <a:cubicBezTo>
                    <a:pt x="4007392" y="2523559"/>
                    <a:pt x="4009350" y="2507863"/>
                    <a:pt x="4026317" y="2498053"/>
                  </a:cubicBezTo>
                  <a:lnTo>
                    <a:pt x="4211656" y="2390147"/>
                  </a:lnTo>
                  <a:cubicBezTo>
                    <a:pt x="4220466" y="2385242"/>
                    <a:pt x="4231397" y="2382462"/>
                    <a:pt x="4242083" y="2382054"/>
                  </a:cubicBezTo>
                  <a:close/>
                  <a:moveTo>
                    <a:pt x="4749587" y="2349968"/>
                  </a:moveTo>
                  <a:cubicBezTo>
                    <a:pt x="4760192" y="2349640"/>
                    <a:pt x="4770470" y="2351607"/>
                    <a:pt x="4777975" y="2355868"/>
                  </a:cubicBezTo>
                  <a:lnTo>
                    <a:pt x="4965272" y="2464036"/>
                  </a:lnTo>
                  <a:cubicBezTo>
                    <a:pt x="4980281" y="2473214"/>
                    <a:pt x="4978324" y="2488292"/>
                    <a:pt x="4961356" y="2498126"/>
                  </a:cubicBezTo>
                  <a:lnTo>
                    <a:pt x="4775365" y="2606294"/>
                  </a:lnTo>
                  <a:cubicBezTo>
                    <a:pt x="4757745" y="2616127"/>
                    <a:pt x="4731641" y="2617438"/>
                    <a:pt x="4716631" y="2608261"/>
                  </a:cubicBezTo>
                  <a:lnTo>
                    <a:pt x="4529335" y="2500092"/>
                  </a:lnTo>
                  <a:cubicBezTo>
                    <a:pt x="4514325" y="2491570"/>
                    <a:pt x="4516283" y="2475837"/>
                    <a:pt x="4533250" y="2466003"/>
                  </a:cubicBezTo>
                  <a:lnTo>
                    <a:pt x="4719241" y="2357835"/>
                  </a:lnTo>
                  <a:cubicBezTo>
                    <a:pt x="4728051" y="2352918"/>
                    <a:pt x="4738983" y="2350296"/>
                    <a:pt x="4749587" y="2349968"/>
                  </a:cubicBezTo>
                  <a:close/>
                  <a:moveTo>
                    <a:pt x="3525376" y="2292690"/>
                  </a:moveTo>
                  <a:cubicBezTo>
                    <a:pt x="3536048" y="2292198"/>
                    <a:pt x="3546312" y="2294001"/>
                    <a:pt x="3553480" y="2298262"/>
                  </a:cubicBezTo>
                  <a:lnTo>
                    <a:pt x="3741166" y="2407086"/>
                  </a:lnTo>
                  <a:cubicBezTo>
                    <a:pt x="3756155" y="2415608"/>
                    <a:pt x="3754200" y="2430686"/>
                    <a:pt x="3736605" y="2441175"/>
                  </a:cubicBezTo>
                  <a:lnTo>
                    <a:pt x="3551525" y="2548688"/>
                  </a:lnTo>
                  <a:cubicBezTo>
                    <a:pt x="3533930" y="2558521"/>
                    <a:pt x="3507862" y="2559832"/>
                    <a:pt x="3492873" y="2551310"/>
                  </a:cubicBezTo>
                  <a:lnTo>
                    <a:pt x="3305839" y="2442486"/>
                  </a:lnTo>
                  <a:cubicBezTo>
                    <a:pt x="3290198" y="2433964"/>
                    <a:pt x="3292153" y="2418886"/>
                    <a:pt x="3309749" y="2408397"/>
                  </a:cubicBezTo>
                  <a:lnTo>
                    <a:pt x="3494828" y="2300885"/>
                  </a:lnTo>
                  <a:cubicBezTo>
                    <a:pt x="3503626" y="2295968"/>
                    <a:pt x="3514705" y="2293182"/>
                    <a:pt x="3525376" y="2292690"/>
                  </a:cubicBezTo>
                  <a:close/>
                  <a:moveTo>
                    <a:pt x="2958212" y="2292670"/>
                  </a:moveTo>
                  <a:cubicBezTo>
                    <a:pt x="2968888" y="2292182"/>
                    <a:pt x="2979319" y="2293973"/>
                    <a:pt x="2986817" y="2298206"/>
                  </a:cubicBezTo>
                  <a:lnTo>
                    <a:pt x="3286072" y="2471437"/>
                  </a:lnTo>
                  <a:cubicBezTo>
                    <a:pt x="3301067" y="2479903"/>
                    <a:pt x="3299111" y="2494881"/>
                    <a:pt x="3282160" y="2505301"/>
                  </a:cubicBezTo>
                  <a:lnTo>
                    <a:pt x="3061142" y="2632294"/>
                  </a:lnTo>
                  <a:cubicBezTo>
                    <a:pt x="3043538" y="2642062"/>
                    <a:pt x="3017459" y="2643365"/>
                    <a:pt x="3002464" y="2634899"/>
                  </a:cubicBezTo>
                  <a:lnTo>
                    <a:pt x="2702557" y="2462319"/>
                  </a:lnTo>
                  <a:cubicBezTo>
                    <a:pt x="2688214" y="2453853"/>
                    <a:pt x="2689518" y="2438223"/>
                    <a:pt x="2707121" y="2428455"/>
                  </a:cubicBezTo>
                  <a:lnTo>
                    <a:pt x="2928139" y="2300811"/>
                  </a:lnTo>
                  <a:cubicBezTo>
                    <a:pt x="2936615" y="2295926"/>
                    <a:pt x="2947536" y="2293159"/>
                    <a:pt x="2958212" y="2292670"/>
                  </a:cubicBezTo>
                  <a:close/>
                  <a:moveTo>
                    <a:pt x="5164534" y="2263867"/>
                  </a:moveTo>
                  <a:cubicBezTo>
                    <a:pt x="5175148" y="2263378"/>
                    <a:pt x="5185434" y="2265169"/>
                    <a:pt x="5192945" y="2269401"/>
                  </a:cubicBezTo>
                  <a:lnTo>
                    <a:pt x="5538440" y="2468626"/>
                  </a:lnTo>
                  <a:cubicBezTo>
                    <a:pt x="5553462" y="2476438"/>
                    <a:pt x="5551503" y="2492064"/>
                    <a:pt x="5533869" y="2501830"/>
                  </a:cubicBezTo>
                  <a:lnTo>
                    <a:pt x="5348385" y="2609255"/>
                  </a:lnTo>
                  <a:cubicBezTo>
                    <a:pt x="5331404" y="2619021"/>
                    <a:pt x="5304627" y="2620323"/>
                    <a:pt x="5289605" y="2611208"/>
                  </a:cubicBezTo>
                  <a:lnTo>
                    <a:pt x="4944110" y="2412634"/>
                  </a:lnTo>
                  <a:cubicBezTo>
                    <a:pt x="4929088" y="2404171"/>
                    <a:pt x="4931047" y="2388545"/>
                    <a:pt x="4948681" y="2378779"/>
                  </a:cubicBezTo>
                  <a:lnTo>
                    <a:pt x="5134165" y="2272005"/>
                  </a:lnTo>
                  <a:cubicBezTo>
                    <a:pt x="5142982" y="2267122"/>
                    <a:pt x="5153921" y="2264355"/>
                    <a:pt x="5164534" y="2263867"/>
                  </a:cubicBezTo>
                  <a:close/>
                  <a:moveTo>
                    <a:pt x="3951744" y="2214675"/>
                  </a:moveTo>
                  <a:cubicBezTo>
                    <a:pt x="3962349" y="2214266"/>
                    <a:pt x="3972628" y="2216232"/>
                    <a:pt x="3980132" y="2220493"/>
                  </a:cubicBezTo>
                  <a:lnTo>
                    <a:pt x="4167429" y="2328661"/>
                  </a:lnTo>
                  <a:cubicBezTo>
                    <a:pt x="4182438" y="2337839"/>
                    <a:pt x="4180481" y="2353573"/>
                    <a:pt x="4163513" y="2363406"/>
                  </a:cubicBezTo>
                  <a:lnTo>
                    <a:pt x="3977522" y="2470919"/>
                  </a:lnTo>
                  <a:cubicBezTo>
                    <a:pt x="3960554" y="2480752"/>
                    <a:pt x="3933798" y="2482063"/>
                    <a:pt x="3918788" y="2473541"/>
                  </a:cubicBezTo>
                  <a:lnTo>
                    <a:pt x="3731492" y="2364717"/>
                  </a:lnTo>
                  <a:cubicBezTo>
                    <a:pt x="3716482" y="2355540"/>
                    <a:pt x="3718440" y="2340462"/>
                    <a:pt x="3736060" y="2330628"/>
                  </a:cubicBezTo>
                  <a:lnTo>
                    <a:pt x="3921398" y="2223116"/>
                  </a:lnTo>
                  <a:cubicBezTo>
                    <a:pt x="3930208" y="2217872"/>
                    <a:pt x="3941140" y="2215085"/>
                    <a:pt x="3951744" y="2214675"/>
                  </a:cubicBezTo>
                  <a:close/>
                  <a:moveTo>
                    <a:pt x="4461068" y="2180433"/>
                  </a:moveTo>
                  <a:cubicBezTo>
                    <a:pt x="4471672" y="2180024"/>
                    <a:pt x="4482114" y="2181986"/>
                    <a:pt x="4489945" y="2186564"/>
                  </a:cubicBezTo>
                  <a:lnTo>
                    <a:pt x="4677242" y="2294471"/>
                  </a:lnTo>
                  <a:cubicBezTo>
                    <a:pt x="4692251" y="2303626"/>
                    <a:pt x="4690294" y="2318668"/>
                    <a:pt x="4672673" y="2329132"/>
                  </a:cubicBezTo>
                  <a:lnTo>
                    <a:pt x="4486682" y="2436384"/>
                  </a:lnTo>
                  <a:cubicBezTo>
                    <a:pt x="4469715" y="2446194"/>
                    <a:pt x="4442958" y="2447502"/>
                    <a:pt x="4428601" y="2439000"/>
                  </a:cubicBezTo>
                  <a:lnTo>
                    <a:pt x="4241305" y="2329785"/>
                  </a:lnTo>
                  <a:cubicBezTo>
                    <a:pt x="4226295" y="2321938"/>
                    <a:pt x="4228253" y="2306242"/>
                    <a:pt x="4245220" y="2296432"/>
                  </a:cubicBezTo>
                  <a:lnTo>
                    <a:pt x="4431211" y="2188526"/>
                  </a:lnTo>
                  <a:cubicBezTo>
                    <a:pt x="4439695" y="2183621"/>
                    <a:pt x="4450463" y="2180841"/>
                    <a:pt x="4461068" y="2180433"/>
                  </a:cubicBezTo>
                  <a:close/>
                  <a:moveTo>
                    <a:pt x="5287749" y="2137156"/>
                  </a:moveTo>
                  <a:cubicBezTo>
                    <a:pt x="5298297" y="2136664"/>
                    <a:pt x="5308600" y="2138467"/>
                    <a:pt x="5316122" y="2142731"/>
                  </a:cubicBezTo>
                  <a:lnTo>
                    <a:pt x="5504507" y="2251611"/>
                  </a:lnTo>
                  <a:cubicBezTo>
                    <a:pt x="5518898" y="2260138"/>
                    <a:pt x="5517590" y="2275880"/>
                    <a:pt x="5499928" y="2285719"/>
                  </a:cubicBezTo>
                  <a:lnTo>
                    <a:pt x="5438442" y="2321138"/>
                  </a:lnTo>
                  <a:cubicBezTo>
                    <a:pt x="5421435" y="2331632"/>
                    <a:pt x="5394616" y="2332288"/>
                    <a:pt x="5379571" y="2323761"/>
                  </a:cubicBezTo>
                  <a:lnTo>
                    <a:pt x="5191840" y="2214881"/>
                  </a:lnTo>
                  <a:cubicBezTo>
                    <a:pt x="5176795" y="2206354"/>
                    <a:pt x="5178757" y="2190612"/>
                    <a:pt x="5196418" y="2180773"/>
                  </a:cubicBezTo>
                  <a:lnTo>
                    <a:pt x="5257905" y="2145354"/>
                  </a:lnTo>
                  <a:cubicBezTo>
                    <a:pt x="5266408" y="2140435"/>
                    <a:pt x="5277201" y="2137647"/>
                    <a:pt x="5287749" y="2137156"/>
                  </a:cubicBezTo>
                  <a:close/>
                  <a:moveTo>
                    <a:pt x="3237430" y="2125387"/>
                  </a:moveTo>
                  <a:cubicBezTo>
                    <a:pt x="3248034" y="2124977"/>
                    <a:pt x="3258313" y="2126944"/>
                    <a:pt x="3265817" y="2131205"/>
                  </a:cubicBezTo>
                  <a:lnTo>
                    <a:pt x="3453114" y="2240029"/>
                  </a:lnTo>
                  <a:cubicBezTo>
                    <a:pt x="3468123" y="2248551"/>
                    <a:pt x="3466166" y="2263629"/>
                    <a:pt x="3449198" y="2274118"/>
                  </a:cubicBezTo>
                  <a:lnTo>
                    <a:pt x="3263860" y="2381631"/>
                  </a:lnTo>
                  <a:cubicBezTo>
                    <a:pt x="3245587" y="2391464"/>
                    <a:pt x="3220135" y="2392775"/>
                    <a:pt x="3205126" y="2384253"/>
                  </a:cubicBezTo>
                  <a:lnTo>
                    <a:pt x="3017829" y="2275429"/>
                  </a:lnTo>
                  <a:cubicBezTo>
                    <a:pt x="3002167" y="2266907"/>
                    <a:pt x="3004125" y="2251829"/>
                    <a:pt x="3021745" y="2241340"/>
                  </a:cubicBezTo>
                  <a:lnTo>
                    <a:pt x="3207083" y="2133828"/>
                  </a:lnTo>
                  <a:cubicBezTo>
                    <a:pt x="3215893" y="2128583"/>
                    <a:pt x="3226825" y="2125797"/>
                    <a:pt x="3237430" y="2125387"/>
                  </a:cubicBezTo>
                  <a:close/>
                  <a:moveTo>
                    <a:pt x="4887598" y="2102665"/>
                  </a:moveTo>
                  <a:cubicBezTo>
                    <a:pt x="4898284" y="2102256"/>
                    <a:pt x="4908726" y="2104218"/>
                    <a:pt x="4916230" y="2108796"/>
                  </a:cubicBezTo>
                  <a:lnTo>
                    <a:pt x="5103527" y="2216703"/>
                  </a:lnTo>
                  <a:cubicBezTo>
                    <a:pt x="5118536" y="2225204"/>
                    <a:pt x="5116579" y="2240900"/>
                    <a:pt x="5099611" y="2250710"/>
                  </a:cubicBezTo>
                  <a:lnTo>
                    <a:pt x="4913620" y="2358616"/>
                  </a:lnTo>
                  <a:cubicBezTo>
                    <a:pt x="4896000" y="2368426"/>
                    <a:pt x="4869896" y="2369734"/>
                    <a:pt x="4854886" y="2360578"/>
                  </a:cubicBezTo>
                  <a:lnTo>
                    <a:pt x="4667590" y="2252671"/>
                  </a:lnTo>
                  <a:cubicBezTo>
                    <a:pt x="4652580" y="2243516"/>
                    <a:pt x="4653885" y="2228474"/>
                    <a:pt x="4672158" y="2218664"/>
                  </a:cubicBezTo>
                  <a:lnTo>
                    <a:pt x="4857496" y="2110758"/>
                  </a:lnTo>
                  <a:cubicBezTo>
                    <a:pt x="4865980" y="2105853"/>
                    <a:pt x="4876911" y="2103074"/>
                    <a:pt x="4887598" y="2102665"/>
                  </a:cubicBezTo>
                  <a:close/>
                  <a:moveTo>
                    <a:pt x="3663225" y="2047618"/>
                  </a:moveTo>
                  <a:cubicBezTo>
                    <a:pt x="3673829" y="2047208"/>
                    <a:pt x="3684271" y="2049175"/>
                    <a:pt x="3692102" y="2053436"/>
                  </a:cubicBezTo>
                  <a:lnTo>
                    <a:pt x="3879399" y="2162260"/>
                  </a:lnTo>
                  <a:cubicBezTo>
                    <a:pt x="3894408" y="2170782"/>
                    <a:pt x="3892451" y="2185860"/>
                    <a:pt x="3875483" y="2196349"/>
                  </a:cubicBezTo>
                  <a:lnTo>
                    <a:pt x="3689492" y="2303862"/>
                  </a:lnTo>
                  <a:cubicBezTo>
                    <a:pt x="3671872" y="2313695"/>
                    <a:pt x="3645768" y="2315006"/>
                    <a:pt x="3630758" y="2306484"/>
                  </a:cubicBezTo>
                  <a:lnTo>
                    <a:pt x="3442809" y="2197660"/>
                  </a:lnTo>
                  <a:cubicBezTo>
                    <a:pt x="3428452" y="2189138"/>
                    <a:pt x="3429757" y="2173405"/>
                    <a:pt x="3447377" y="2163571"/>
                  </a:cubicBezTo>
                  <a:lnTo>
                    <a:pt x="3633368" y="2056059"/>
                  </a:lnTo>
                  <a:cubicBezTo>
                    <a:pt x="3641852" y="2050814"/>
                    <a:pt x="3652620" y="2048028"/>
                    <a:pt x="3663225" y="2047618"/>
                  </a:cubicBezTo>
                  <a:close/>
                  <a:moveTo>
                    <a:pt x="4170648" y="2013375"/>
                  </a:moveTo>
                  <a:cubicBezTo>
                    <a:pt x="4181252" y="2012966"/>
                    <a:pt x="4191531" y="2014928"/>
                    <a:pt x="4199035" y="2019506"/>
                  </a:cubicBezTo>
                  <a:lnTo>
                    <a:pt x="4386332" y="2128067"/>
                  </a:lnTo>
                  <a:cubicBezTo>
                    <a:pt x="4401341" y="2136568"/>
                    <a:pt x="4399384" y="2151610"/>
                    <a:pt x="4382416" y="2162074"/>
                  </a:cubicBezTo>
                  <a:lnTo>
                    <a:pt x="4196425" y="2268672"/>
                  </a:lnTo>
                  <a:cubicBezTo>
                    <a:pt x="4179457" y="2279790"/>
                    <a:pt x="4152701" y="2280444"/>
                    <a:pt x="4137691" y="2271942"/>
                  </a:cubicBezTo>
                  <a:lnTo>
                    <a:pt x="3950395" y="2162727"/>
                  </a:lnTo>
                  <a:cubicBezTo>
                    <a:pt x="3935385" y="2154880"/>
                    <a:pt x="3937343" y="2139184"/>
                    <a:pt x="3954963" y="2129374"/>
                  </a:cubicBezTo>
                  <a:lnTo>
                    <a:pt x="4140301" y="2021468"/>
                  </a:lnTo>
                  <a:cubicBezTo>
                    <a:pt x="4149112" y="2016563"/>
                    <a:pt x="4160043" y="2013783"/>
                    <a:pt x="4170648" y="2013375"/>
                  </a:cubicBezTo>
                  <a:close/>
                  <a:moveTo>
                    <a:pt x="4999637" y="1970088"/>
                  </a:moveTo>
                  <a:cubicBezTo>
                    <a:pt x="5010266" y="1969597"/>
                    <a:pt x="5020569" y="1971395"/>
                    <a:pt x="5028091" y="1975645"/>
                  </a:cubicBezTo>
                  <a:lnTo>
                    <a:pt x="5215822" y="2084167"/>
                  </a:lnTo>
                  <a:cubicBezTo>
                    <a:pt x="5230867" y="2092666"/>
                    <a:pt x="5228905" y="2108356"/>
                    <a:pt x="5211898" y="2118162"/>
                  </a:cubicBezTo>
                  <a:lnTo>
                    <a:pt x="5150411" y="2154119"/>
                  </a:lnTo>
                  <a:cubicBezTo>
                    <a:pt x="5132749" y="2163925"/>
                    <a:pt x="5106585" y="2165232"/>
                    <a:pt x="5091540" y="2156080"/>
                  </a:cubicBezTo>
                  <a:lnTo>
                    <a:pt x="4903809" y="2048211"/>
                  </a:lnTo>
                  <a:cubicBezTo>
                    <a:pt x="4888764" y="2039059"/>
                    <a:pt x="4890726" y="2024022"/>
                    <a:pt x="4907733" y="2013562"/>
                  </a:cubicBezTo>
                  <a:lnTo>
                    <a:pt x="4969220" y="1978260"/>
                  </a:lnTo>
                  <a:cubicBezTo>
                    <a:pt x="4978051" y="1973356"/>
                    <a:pt x="4989007" y="1970578"/>
                    <a:pt x="4999637" y="1970088"/>
                  </a:cubicBezTo>
                  <a:close/>
                  <a:moveTo>
                    <a:pt x="2946274" y="1958329"/>
                  </a:moveTo>
                  <a:cubicBezTo>
                    <a:pt x="2956960" y="1957920"/>
                    <a:pt x="2967401" y="1959886"/>
                    <a:pt x="2974906" y="1964147"/>
                  </a:cubicBezTo>
                  <a:lnTo>
                    <a:pt x="3162203" y="2072971"/>
                  </a:lnTo>
                  <a:cubicBezTo>
                    <a:pt x="3177212" y="2081493"/>
                    <a:pt x="3175255" y="2096571"/>
                    <a:pt x="3157634" y="2107060"/>
                  </a:cubicBezTo>
                  <a:lnTo>
                    <a:pt x="2972296" y="2214573"/>
                  </a:lnTo>
                  <a:cubicBezTo>
                    <a:pt x="2954676" y="2224406"/>
                    <a:pt x="2928572" y="2225717"/>
                    <a:pt x="2913562" y="2216540"/>
                  </a:cubicBezTo>
                  <a:lnTo>
                    <a:pt x="2726266" y="2108371"/>
                  </a:lnTo>
                  <a:cubicBezTo>
                    <a:pt x="2711256" y="2099849"/>
                    <a:pt x="2713214" y="2084116"/>
                    <a:pt x="2730834" y="2074282"/>
                  </a:cubicBezTo>
                  <a:lnTo>
                    <a:pt x="2916172" y="1966770"/>
                  </a:lnTo>
                  <a:cubicBezTo>
                    <a:pt x="2924656" y="1961525"/>
                    <a:pt x="2935587" y="1958739"/>
                    <a:pt x="2946274" y="1958329"/>
                  </a:cubicBezTo>
                  <a:close/>
                  <a:moveTo>
                    <a:pt x="4596933" y="1935608"/>
                  </a:moveTo>
                  <a:cubicBezTo>
                    <a:pt x="4607537" y="1935199"/>
                    <a:pt x="4617816" y="1937161"/>
                    <a:pt x="4625320" y="1941739"/>
                  </a:cubicBezTo>
                  <a:lnTo>
                    <a:pt x="4812617" y="2049646"/>
                  </a:lnTo>
                  <a:cubicBezTo>
                    <a:pt x="4827626" y="2058801"/>
                    <a:pt x="4825669" y="2073843"/>
                    <a:pt x="4808701" y="2083653"/>
                  </a:cubicBezTo>
                  <a:lnTo>
                    <a:pt x="4623363" y="2190905"/>
                  </a:lnTo>
                  <a:cubicBezTo>
                    <a:pt x="4605742" y="2201369"/>
                    <a:pt x="4579638" y="2202677"/>
                    <a:pt x="4564629" y="2193521"/>
                  </a:cubicBezTo>
                  <a:lnTo>
                    <a:pt x="4377332" y="2084961"/>
                  </a:lnTo>
                  <a:cubicBezTo>
                    <a:pt x="4361670" y="2076459"/>
                    <a:pt x="4363628" y="2061417"/>
                    <a:pt x="4381248" y="2051607"/>
                  </a:cubicBezTo>
                  <a:lnTo>
                    <a:pt x="4566586" y="1943701"/>
                  </a:lnTo>
                  <a:cubicBezTo>
                    <a:pt x="4575396" y="1938796"/>
                    <a:pt x="4586328" y="1936016"/>
                    <a:pt x="4596933" y="1935608"/>
                  </a:cubicBezTo>
                  <a:close/>
                  <a:moveTo>
                    <a:pt x="3372475" y="1880560"/>
                  </a:moveTo>
                  <a:cubicBezTo>
                    <a:pt x="3383064" y="1880150"/>
                    <a:pt x="3393328" y="1882117"/>
                    <a:pt x="3400823" y="1886378"/>
                  </a:cubicBezTo>
                  <a:lnTo>
                    <a:pt x="3588509" y="1995202"/>
                  </a:lnTo>
                  <a:cubicBezTo>
                    <a:pt x="3603498" y="2003724"/>
                    <a:pt x="3600892" y="2018802"/>
                    <a:pt x="3583948" y="2029291"/>
                  </a:cubicBezTo>
                  <a:lnTo>
                    <a:pt x="3398216" y="2136804"/>
                  </a:lnTo>
                  <a:cubicBezTo>
                    <a:pt x="3381273" y="2146637"/>
                    <a:pt x="3354553" y="2147948"/>
                    <a:pt x="3339564" y="2138771"/>
                  </a:cubicBezTo>
                  <a:lnTo>
                    <a:pt x="3152530" y="2030602"/>
                  </a:lnTo>
                  <a:cubicBezTo>
                    <a:pt x="3137541" y="2021425"/>
                    <a:pt x="3139496" y="2006347"/>
                    <a:pt x="3157092" y="1996513"/>
                  </a:cubicBezTo>
                  <a:lnTo>
                    <a:pt x="3342171" y="1889001"/>
                  </a:lnTo>
                  <a:cubicBezTo>
                    <a:pt x="3350969" y="1883756"/>
                    <a:pt x="3361885" y="1880970"/>
                    <a:pt x="3372475" y="1880560"/>
                  </a:cubicBezTo>
                  <a:close/>
                  <a:moveTo>
                    <a:pt x="3879492" y="1846318"/>
                  </a:moveTo>
                  <a:cubicBezTo>
                    <a:pt x="3890178" y="1845909"/>
                    <a:pt x="3900620" y="1847871"/>
                    <a:pt x="3908124" y="1852449"/>
                  </a:cubicBezTo>
                  <a:lnTo>
                    <a:pt x="4095421" y="1960356"/>
                  </a:lnTo>
                  <a:cubicBezTo>
                    <a:pt x="4110430" y="1969511"/>
                    <a:pt x="4108473" y="1984553"/>
                    <a:pt x="4091505" y="1995017"/>
                  </a:cubicBezTo>
                  <a:lnTo>
                    <a:pt x="3905514" y="2102269"/>
                  </a:lnTo>
                  <a:cubicBezTo>
                    <a:pt x="3887894" y="2112079"/>
                    <a:pt x="3861790" y="2113387"/>
                    <a:pt x="3846780" y="2104231"/>
                  </a:cubicBezTo>
                  <a:lnTo>
                    <a:pt x="3659484" y="1996324"/>
                  </a:lnTo>
                  <a:cubicBezTo>
                    <a:pt x="3644474" y="1987823"/>
                    <a:pt x="3646432" y="1972127"/>
                    <a:pt x="3663399" y="1962317"/>
                  </a:cubicBezTo>
                  <a:lnTo>
                    <a:pt x="3849390" y="1854411"/>
                  </a:lnTo>
                  <a:cubicBezTo>
                    <a:pt x="3857874" y="1849506"/>
                    <a:pt x="3868805" y="1846727"/>
                    <a:pt x="3879492" y="1846318"/>
                  </a:cubicBezTo>
                  <a:close/>
                  <a:moveTo>
                    <a:pt x="4714242" y="1803113"/>
                  </a:moveTo>
                  <a:cubicBezTo>
                    <a:pt x="4724953" y="1802704"/>
                    <a:pt x="4735419" y="1804665"/>
                    <a:pt x="4742941" y="1809241"/>
                  </a:cubicBezTo>
                  <a:lnTo>
                    <a:pt x="4930671" y="1917764"/>
                  </a:lnTo>
                  <a:cubicBezTo>
                    <a:pt x="4945716" y="1925609"/>
                    <a:pt x="4943754" y="1941299"/>
                    <a:pt x="4926747" y="1951105"/>
                  </a:cubicBezTo>
                  <a:lnTo>
                    <a:pt x="4864606" y="1987061"/>
                  </a:lnTo>
                  <a:cubicBezTo>
                    <a:pt x="4847599" y="1996868"/>
                    <a:pt x="4821434" y="1998175"/>
                    <a:pt x="4806390" y="1989023"/>
                  </a:cubicBezTo>
                  <a:lnTo>
                    <a:pt x="4618660" y="1881154"/>
                  </a:lnTo>
                  <a:cubicBezTo>
                    <a:pt x="4603615" y="1872001"/>
                    <a:pt x="4604923" y="1856965"/>
                    <a:pt x="4622584" y="1846505"/>
                  </a:cubicBezTo>
                  <a:lnTo>
                    <a:pt x="4684071" y="1811203"/>
                  </a:lnTo>
                  <a:cubicBezTo>
                    <a:pt x="4692574" y="1806300"/>
                    <a:pt x="4703531" y="1803521"/>
                    <a:pt x="4714242" y="1803113"/>
                  </a:cubicBezTo>
                  <a:close/>
                  <a:moveTo>
                    <a:pt x="2658164" y="1791272"/>
                  </a:moveTo>
                  <a:cubicBezTo>
                    <a:pt x="2668784" y="1790863"/>
                    <a:pt x="2679076" y="1792829"/>
                    <a:pt x="2686592" y="1797090"/>
                  </a:cubicBezTo>
                  <a:lnTo>
                    <a:pt x="2874151" y="1905914"/>
                  </a:lnTo>
                  <a:cubicBezTo>
                    <a:pt x="2889182" y="1914436"/>
                    <a:pt x="2887874" y="1929514"/>
                    <a:pt x="2870230" y="1940003"/>
                  </a:cubicBezTo>
                  <a:lnTo>
                    <a:pt x="2684632" y="2047516"/>
                  </a:lnTo>
                  <a:cubicBezTo>
                    <a:pt x="2666987" y="2057349"/>
                    <a:pt x="2640846" y="2058660"/>
                    <a:pt x="2625815" y="2050138"/>
                  </a:cubicBezTo>
                  <a:lnTo>
                    <a:pt x="2438257" y="1941314"/>
                  </a:lnTo>
                  <a:cubicBezTo>
                    <a:pt x="2423226" y="1932792"/>
                    <a:pt x="2424533" y="1917059"/>
                    <a:pt x="2442178" y="1907225"/>
                  </a:cubicBezTo>
                  <a:lnTo>
                    <a:pt x="2627776" y="1799713"/>
                  </a:lnTo>
                  <a:cubicBezTo>
                    <a:pt x="2636599" y="1794469"/>
                    <a:pt x="2647545" y="1791682"/>
                    <a:pt x="2658164" y="1791272"/>
                  </a:cubicBezTo>
                  <a:close/>
                  <a:moveTo>
                    <a:pt x="4308658" y="1768550"/>
                  </a:moveTo>
                  <a:cubicBezTo>
                    <a:pt x="4319344" y="1768141"/>
                    <a:pt x="4329785" y="1770103"/>
                    <a:pt x="4337290" y="1774681"/>
                  </a:cubicBezTo>
                  <a:lnTo>
                    <a:pt x="4524587" y="1882588"/>
                  </a:lnTo>
                  <a:cubicBezTo>
                    <a:pt x="4539596" y="1891743"/>
                    <a:pt x="4537639" y="1906785"/>
                    <a:pt x="4520671" y="1916595"/>
                  </a:cubicBezTo>
                  <a:lnTo>
                    <a:pt x="4334680" y="2024501"/>
                  </a:lnTo>
                  <a:cubicBezTo>
                    <a:pt x="4317060" y="2034311"/>
                    <a:pt x="4290956" y="2035619"/>
                    <a:pt x="4275946" y="2026463"/>
                  </a:cubicBezTo>
                  <a:lnTo>
                    <a:pt x="4088650" y="1917903"/>
                  </a:lnTo>
                  <a:cubicBezTo>
                    <a:pt x="4073640" y="1910055"/>
                    <a:pt x="4075598" y="1894359"/>
                    <a:pt x="4093218" y="1884549"/>
                  </a:cubicBezTo>
                  <a:lnTo>
                    <a:pt x="4278556" y="1776643"/>
                  </a:lnTo>
                  <a:cubicBezTo>
                    <a:pt x="4287040" y="1771738"/>
                    <a:pt x="4297971" y="1768958"/>
                    <a:pt x="4308658" y="1768550"/>
                  </a:cubicBezTo>
                  <a:close/>
                  <a:moveTo>
                    <a:pt x="3084284" y="1713750"/>
                  </a:moveTo>
                  <a:cubicBezTo>
                    <a:pt x="3094889" y="1713258"/>
                    <a:pt x="3105330" y="1715061"/>
                    <a:pt x="3113161" y="1719322"/>
                  </a:cubicBezTo>
                  <a:lnTo>
                    <a:pt x="3300458" y="1828146"/>
                  </a:lnTo>
                  <a:cubicBezTo>
                    <a:pt x="3315467" y="1836668"/>
                    <a:pt x="3313510" y="1851746"/>
                    <a:pt x="3296542" y="1861580"/>
                  </a:cubicBezTo>
                  <a:lnTo>
                    <a:pt x="3110551" y="1969748"/>
                  </a:lnTo>
                  <a:cubicBezTo>
                    <a:pt x="3092931" y="1979581"/>
                    <a:pt x="3066827" y="1980892"/>
                    <a:pt x="3051817" y="1971715"/>
                  </a:cubicBezTo>
                  <a:lnTo>
                    <a:pt x="2864521" y="1863546"/>
                  </a:lnTo>
                  <a:cubicBezTo>
                    <a:pt x="2849511" y="1854369"/>
                    <a:pt x="2851469" y="1839291"/>
                    <a:pt x="2868436" y="1829457"/>
                  </a:cubicBezTo>
                  <a:lnTo>
                    <a:pt x="3054427" y="1721945"/>
                  </a:lnTo>
                  <a:cubicBezTo>
                    <a:pt x="3062911" y="1717028"/>
                    <a:pt x="3073679" y="1714242"/>
                    <a:pt x="3084284" y="1713750"/>
                  </a:cubicBezTo>
                  <a:close/>
                  <a:moveTo>
                    <a:pt x="3591622" y="1681820"/>
                  </a:moveTo>
                  <a:cubicBezTo>
                    <a:pt x="3602293" y="1681411"/>
                    <a:pt x="3612557" y="1683377"/>
                    <a:pt x="3619726" y="1687638"/>
                  </a:cubicBezTo>
                  <a:lnTo>
                    <a:pt x="3806761" y="1796462"/>
                  </a:lnTo>
                  <a:cubicBezTo>
                    <a:pt x="3822401" y="1804984"/>
                    <a:pt x="3819795" y="1820062"/>
                    <a:pt x="3802851" y="1829896"/>
                  </a:cubicBezTo>
                  <a:lnTo>
                    <a:pt x="3617119" y="1938064"/>
                  </a:lnTo>
                  <a:cubicBezTo>
                    <a:pt x="3600176" y="1947897"/>
                    <a:pt x="3573456" y="1949208"/>
                    <a:pt x="3558467" y="1940686"/>
                  </a:cubicBezTo>
                  <a:lnTo>
                    <a:pt x="3371433" y="1831862"/>
                  </a:lnTo>
                  <a:cubicBezTo>
                    <a:pt x="3356444" y="1822685"/>
                    <a:pt x="3358399" y="1807607"/>
                    <a:pt x="3375995" y="1797773"/>
                  </a:cubicBezTo>
                  <a:lnTo>
                    <a:pt x="3561074" y="1690261"/>
                  </a:lnTo>
                  <a:cubicBezTo>
                    <a:pt x="3569872" y="1685017"/>
                    <a:pt x="3580951" y="1682230"/>
                    <a:pt x="3591622" y="1681820"/>
                  </a:cubicBezTo>
                  <a:close/>
                  <a:moveTo>
                    <a:pt x="4426571" y="1638616"/>
                  </a:moveTo>
                  <a:cubicBezTo>
                    <a:pt x="4437181" y="1638206"/>
                    <a:pt x="4447464" y="1640174"/>
                    <a:pt x="4454645" y="1644437"/>
                  </a:cubicBezTo>
                  <a:lnTo>
                    <a:pt x="4642670" y="1753319"/>
                  </a:lnTo>
                  <a:cubicBezTo>
                    <a:pt x="4657686" y="1761846"/>
                    <a:pt x="4655728" y="1776932"/>
                    <a:pt x="4638100" y="1786770"/>
                  </a:cubicBezTo>
                  <a:lnTo>
                    <a:pt x="4576731" y="1822846"/>
                  </a:lnTo>
                  <a:cubicBezTo>
                    <a:pt x="4559103" y="1832684"/>
                    <a:pt x="4532989" y="1833996"/>
                    <a:pt x="4517973" y="1825469"/>
                  </a:cubicBezTo>
                  <a:lnTo>
                    <a:pt x="4330600" y="1716587"/>
                  </a:lnTo>
                  <a:cubicBezTo>
                    <a:pt x="4315584" y="1707405"/>
                    <a:pt x="4317543" y="1692975"/>
                    <a:pt x="4335170" y="1682480"/>
                  </a:cubicBezTo>
                  <a:lnTo>
                    <a:pt x="4396539" y="1647061"/>
                  </a:lnTo>
                  <a:cubicBezTo>
                    <a:pt x="4405027" y="1641813"/>
                    <a:pt x="4415962" y="1639026"/>
                    <a:pt x="4426571" y="1638616"/>
                  </a:cubicBezTo>
                  <a:close/>
                  <a:moveTo>
                    <a:pt x="2367578" y="1624617"/>
                  </a:moveTo>
                  <a:cubicBezTo>
                    <a:pt x="2378183" y="1624126"/>
                    <a:pt x="2388462" y="1626088"/>
                    <a:pt x="2395966" y="1630666"/>
                  </a:cubicBezTo>
                  <a:lnTo>
                    <a:pt x="2583263" y="1739227"/>
                  </a:lnTo>
                  <a:cubicBezTo>
                    <a:pt x="2598272" y="1747728"/>
                    <a:pt x="2596315" y="1763424"/>
                    <a:pt x="2579347" y="1773234"/>
                  </a:cubicBezTo>
                  <a:lnTo>
                    <a:pt x="2393356" y="1880486"/>
                  </a:lnTo>
                  <a:cubicBezTo>
                    <a:pt x="2376388" y="1890950"/>
                    <a:pt x="2349632" y="1891604"/>
                    <a:pt x="2335275" y="1883102"/>
                  </a:cubicBezTo>
                  <a:lnTo>
                    <a:pt x="2147326" y="1774541"/>
                  </a:lnTo>
                  <a:cubicBezTo>
                    <a:pt x="2132316" y="1766040"/>
                    <a:pt x="2134274" y="1750344"/>
                    <a:pt x="2151894" y="1740534"/>
                  </a:cubicBezTo>
                  <a:lnTo>
                    <a:pt x="2337232" y="1633282"/>
                  </a:lnTo>
                  <a:cubicBezTo>
                    <a:pt x="2346042" y="1628050"/>
                    <a:pt x="2356974" y="1625107"/>
                    <a:pt x="2367578" y="1624617"/>
                  </a:cubicBezTo>
                  <a:close/>
                  <a:moveTo>
                    <a:pt x="4018072" y="1601500"/>
                  </a:moveTo>
                  <a:cubicBezTo>
                    <a:pt x="4028595" y="1601090"/>
                    <a:pt x="4038874" y="1603057"/>
                    <a:pt x="4046378" y="1607646"/>
                  </a:cubicBezTo>
                  <a:lnTo>
                    <a:pt x="4234327" y="1715814"/>
                  </a:lnTo>
                  <a:cubicBezTo>
                    <a:pt x="4248684" y="1724992"/>
                    <a:pt x="4247379" y="1740070"/>
                    <a:pt x="4229759" y="1750559"/>
                  </a:cubicBezTo>
                  <a:lnTo>
                    <a:pt x="4044421" y="1858071"/>
                  </a:lnTo>
                  <a:cubicBezTo>
                    <a:pt x="4026800" y="1867905"/>
                    <a:pt x="4000696" y="1868560"/>
                    <a:pt x="3985687" y="1860694"/>
                  </a:cubicBezTo>
                  <a:lnTo>
                    <a:pt x="3798390" y="1751214"/>
                  </a:lnTo>
                  <a:cubicBezTo>
                    <a:pt x="3782728" y="1742692"/>
                    <a:pt x="3784686" y="1727614"/>
                    <a:pt x="3802306" y="1717781"/>
                  </a:cubicBezTo>
                  <a:lnTo>
                    <a:pt x="3988297" y="1609613"/>
                  </a:lnTo>
                  <a:cubicBezTo>
                    <a:pt x="3996781" y="1604696"/>
                    <a:pt x="4007549" y="1601910"/>
                    <a:pt x="4018072" y="1601500"/>
                  </a:cubicBezTo>
                  <a:close/>
                  <a:moveTo>
                    <a:pt x="2793616" y="1546848"/>
                  </a:moveTo>
                  <a:cubicBezTo>
                    <a:pt x="2804125" y="1546357"/>
                    <a:pt x="2814389" y="1548319"/>
                    <a:pt x="2821883" y="1552897"/>
                  </a:cubicBezTo>
                  <a:lnTo>
                    <a:pt x="3009569" y="1661458"/>
                  </a:lnTo>
                  <a:cubicBezTo>
                    <a:pt x="3024558" y="1669959"/>
                    <a:pt x="3022603" y="1685001"/>
                    <a:pt x="3005008" y="1694811"/>
                  </a:cubicBezTo>
                  <a:lnTo>
                    <a:pt x="2819276" y="1802717"/>
                  </a:lnTo>
                  <a:cubicBezTo>
                    <a:pt x="2802333" y="1812527"/>
                    <a:pt x="2775613" y="1813835"/>
                    <a:pt x="2760624" y="1804679"/>
                  </a:cubicBezTo>
                  <a:lnTo>
                    <a:pt x="2573590" y="1696772"/>
                  </a:lnTo>
                  <a:cubicBezTo>
                    <a:pt x="2558601" y="1687617"/>
                    <a:pt x="2560556" y="1672575"/>
                    <a:pt x="2578152" y="1662765"/>
                  </a:cubicBezTo>
                  <a:lnTo>
                    <a:pt x="2763883" y="1555513"/>
                  </a:lnTo>
                  <a:cubicBezTo>
                    <a:pt x="2772355" y="1550281"/>
                    <a:pt x="2783108" y="1547338"/>
                    <a:pt x="2793616" y="1546848"/>
                  </a:cubicBezTo>
                  <a:close/>
                  <a:moveTo>
                    <a:pt x="3300797" y="1511882"/>
                  </a:moveTo>
                  <a:cubicBezTo>
                    <a:pt x="3311401" y="1511473"/>
                    <a:pt x="3321680" y="1513439"/>
                    <a:pt x="3329184" y="1517700"/>
                  </a:cubicBezTo>
                  <a:lnTo>
                    <a:pt x="3516481" y="1626524"/>
                  </a:lnTo>
                  <a:cubicBezTo>
                    <a:pt x="3531490" y="1635046"/>
                    <a:pt x="3529533" y="1650124"/>
                    <a:pt x="3512565" y="1659958"/>
                  </a:cubicBezTo>
                  <a:lnTo>
                    <a:pt x="3326574" y="1768126"/>
                  </a:lnTo>
                  <a:cubicBezTo>
                    <a:pt x="3308954" y="1777959"/>
                    <a:pt x="3282850" y="1779270"/>
                    <a:pt x="3267840" y="1770748"/>
                  </a:cubicBezTo>
                  <a:lnTo>
                    <a:pt x="3080544" y="1661924"/>
                  </a:lnTo>
                  <a:cubicBezTo>
                    <a:pt x="3065534" y="1652747"/>
                    <a:pt x="3067492" y="1638324"/>
                    <a:pt x="3084459" y="1627180"/>
                  </a:cubicBezTo>
                  <a:lnTo>
                    <a:pt x="3270450" y="1520323"/>
                  </a:lnTo>
                  <a:cubicBezTo>
                    <a:pt x="3279261" y="1515079"/>
                    <a:pt x="3290192" y="1512292"/>
                    <a:pt x="3300797" y="1511882"/>
                  </a:cubicBezTo>
                  <a:close/>
                  <a:moveTo>
                    <a:pt x="1553275" y="1483386"/>
                  </a:moveTo>
                  <a:lnTo>
                    <a:pt x="1581163" y="1489338"/>
                  </a:lnTo>
                  <a:lnTo>
                    <a:pt x="1581720" y="1489016"/>
                  </a:lnTo>
                  <a:lnTo>
                    <a:pt x="1746497" y="1584274"/>
                  </a:lnTo>
                  <a:lnTo>
                    <a:pt x="1880483" y="1661420"/>
                  </a:lnTo>
                  <a:lnTo>
                    <a:pt x="1880764" y="1661894"/>
                  </a:lnTo>
                  <a:lnTo>
                    <a:pt x="2884379" y="2242085"/>
                  </a:lnTo>
                  <a:cubicBezTo>
                    <a:pt x="2900703" y="2251229"/>
                    <a:pt x="2900703" y="2266251"/>
                    <a:pt x="2884379" y="2276048"/>
                  </a:cubicBezTo>
                  <a:lnTo>
                    <a:pt x="2659107" y="2406023"/>
                  </a:lnTo>
                  <a:cubicBezTo>
                    <a:pt x="2642783" y="2415820"/>
                    <a:pt x="2616664" y="2415820"/>
                    <a:pt x="2600340" y="2406023"/>
                  </a:cubicBezTo>
                  <a:lnTo>
                    <a:pt x="1297028" y="1653607"/>
                  </a:lnTo>
                  <a:lnTo>
                    <a:pt x="1297889" y="1653109"/>
                  </a:lnTo>
                  <a:lnTo>
                    <a:pt x="1297620" y="1652954"/>
                  </a:lnTo>
                  <a:cubicBezTo>
                    <a:pt x="1282625" y="1643837"/>
                    <a:pt x="1284581" y="1628858"/>
                    <a:pt x="1302184" y="1619089"/>
                  </a:cubicBezTo>
                  <a:lnTo>
                    <a:pt x="1523202" y="1491445"/>
                  </a:lnTo>
                  <a:cubicBezTo>
                    <a:pt x="1531678" y="1486561"/>
                    <a:pt x="1542599" y="1483793"/>
                    <a:pt x="1553275" y="1483386"/>
                  </a:cubicBezTo>
                  <a:close/>
                  <a:moveTo>
                    <a:pt x="2079061" y="1457157"/>
                  </a:moveTo>
                  <a:cubicBezTo>
                    <a:pt x="2089681" y="1456748"/>
                    <a:pt x="2099810" y="1458714"/>
                    <a:pt x="2106999" y="1462975"/>
                  </a:cubicBezTo>
                  <a:lnTo>
                    <a:pt x="2295211" y="1571799"/>
                  </a:lnTo>
                  <a:cubicBezTo>
                    <a:pt x="2310242" y="1580321"/>
                    <a:pt x="2308281" y="1595399"/>
                    <a:pt x="2290636" y="1605888"/>
                  </a:cubicBezTo>
                  <a:lnTo>
                    <a:pt x="2105038" y="1713401"/>
                  </a:lnTo>
                  <a:cubicBezTo>
                    <a:pt x="2087393" y="1723890"/>
                    <a:pt x="2061253" y="1724545"/>
                    <a:pt x="2046222" y="1716023"/>
                  </a:cubicBezTo>
                  <a:lnTo>
                    <a:pt x="1859317" y="1607199"/>
                  </a:lnTo>
                  <a:cubicBezTo>
                    <a:pt x="1844286" y="1598677"/>
                    <a:pt x="1846247" y="1582944"/>
                    <a:pt x="1863238" y="1573110"/>
                  </a:cubicBezTo>
                  <a:lnTo>
                    <a:pt x="2048182" y="1465598"/>
                  </a:lnTo>
                  <a:cubicBezTo>
                    <a:pt x="2057332" y="1460354"/>
                    <a:pt x="2068441" y="1457567"/>
                    <a:pt x="2079061" y="1457157"/>
                  </a:cubicBezTo>
                  <a:close/>
                  <a:moveTo>
                    <a:pt x="3727082" y="1434442"/>
                  </a:moveTo>
                  <a:cubicBezTo>
                    <a:pt x="3737686" y="1434032"/>
                    <a:pt x="3747964" y="1435999"/>
                    <a:pt x="3755469" y="1440588"/>
                  </a:cubicBezTo>
                  <a:lnTo>
                    <a:pt x="3942766" y="1548756"/>
                  </a:lnTo>
                  <a:cubicBezTo>
                    <a:pt x="3957775" y="1557934"/>
                    <a:pt x="3955818" y="1573012"/>
                    <a:pt x="3938850" y="1582845"/>
                  </a:cubicBezTo>
                  <a:lnTo>
                    <a:pt x="3752859" y="1690358"/>
                  </a:lnTo>
                  <a:cubicBezTo>
                    <a:pt x="3735891" y="1700847"/>
                    <a:pt x="3709787" y="1701502"/>
                    <a:pt x="3694778" y="1693636"/>
                  </a:cubicBezTo>
                  <a:lnTo>
                    <a:pt x="3506829" y="1584156"/>
                  </a:lnTo>
                  <a:cubicBezTo>
                    <a:pt x="3491819" y="1575634"/>
                    <a:pt x="3493777" y="1560556"/>
                    <a:pt x="3511397" y="1550067"/>
                  </a:cubicBezTo>
                  <a:lnTo>
                    <a:pt x="3696735" y="1442555"/>
                  </a:lnTo>
                  <a:cubicBezTo>
                    <a:pt x="3705546" y="1437638"/>
                    <a:pt x="3716477" y="1434852"/>
                    <a:pt x="3727082" y="1434442"/>
                  </a:cubicBezTo>
                  <a:close/>
                  <a:moveTo>
                    <a:pt x="2505833" y="1379791"/>
                  </a:moveTo>
                  <a:cubicBezTo>
                    <a:pt x="2516437" y="1379300"/>
                    <a:pt x="2526715" y="1381262"/>
                    <a:pt x="2534220" y="1385840"/>
                  </a:cubicBezTo>
                  <a:lnTo>
                    <a:pt x="2721517" y="1494401"/>
                  </a:lnTo>
                  <a:cubicBezTo>
                    <a:pt x="2736526" y="1502902"/>
                    <a:pt x="2734569" y="1517944"/>
                    <a:pt x="2717601" y="1527754"/>
                  </a:cubicBezTo>
                  <a:lnTo>
                    <a:pt x="2531610" y="1635660"/>
                  </a:lnTo>
                  <a:cubicBezTo>
                    <a:pt x="2514642" y="1645470"/>
                    <a:pt x="2487886" y="1646778"/>
                    <a:pt x="2472876" y="1637622"/>
                  </a:cubicBezTo>
                  <a:lnTo>
                    <a:pt x="2285580" y="1529715"/>
                  </a:lnTo>
                  <a:cubicBezTo>
                    <a:pt x="2270570" y="1521214"/>
                    <a:pt x="2272528" y="1505518"/>
                    <a:pt x="2289495" y="1495708"/>
                  </a:cubicBezTo>
                  <a:lnTo>
                    <a:pt x="2475486" y="1388456"/>
                  </a:lnTo>
                  <a:cubicBezTo>
                    <a:pt x="2484296" y="1383224"/>
                    <a:pt x="2495228" y="1380281"/>
                    <a:pt x="2505833" y="1379791"/>
                  </a:cubicBezTo>
                  <a:close/>
                  <a:moveTo>
                    <a:pt x="3012765" y="1344744"/>
                  </a:moveTo>
                  <a:cubicBezTo>
                    <a:pt x="3023355" y="1344252"/>
                    <a:pt x="3033618" y="1346055"/>
                    <a:pt x="3040787" y="1349988"/>
                  </a:cubicBezTo>
                  <a:lnTo>
                    <a:pt x="3228473" y="1459467"/>
                  </a:lnTo>
                  <a:cubicBezTo>
                    <a:pt x="3243462" y="1467989"/>
                    <a:pt x="3241507" y="1483067"/>
                    <a:pt x="3223912" y="1492901"/>
                  </a:cubicBezTo>
                  <a:lnTo>
                    <a:pt x="3038180" y="1601069"/>
                  </a:lnTo>
                  <a:cubicBezTo>
                    <a:pt x="3021237" y="1610902"/>
                    <a:pt x="2994517" y="1612213"/>
                    <a:pt x="2979528" y="1603036"/>
                  </a:cubicBezTo>
                  <a:lnTo>
                    <a:pt x="2792494" y="1494867"/>
                  </a:lnTo>
                  <a:cubicBezTo>
                    <a:pt x="2777505" y="1485690"/>
                    <a:pt x="2779460" y="1470612"/>
                    <a:pt x="2797056" y="1460778"/>
                  </a:cubicBezTo>
                  <a:lnTo>
                    <a:pt x="2982787" y="1353266"/>
                  </a:lnTo>
                  <a:cubicBezTo>
                    <a:pt x="2991259" y="1348021"/>
                    <a:pt x="3002175" y="1345235"/>
                    <a:pt x="3012765" y="1344744"/>
                  </a:cubicBezTo>
                  <a:close/>
                  <a:moveTo>
                    <a:pt x="1788637" y="1290099"/>
                  </a:moveTo>
                  <a:cubicBezTo>
                    <a:pt x="1799241" y="1289689"/>
                    <a:pt x="1809520" y="1291656"/>
                    <a:pt x="1817024" y="1295917"/>
                  </a:cubicBezTo>
                  <a:lnTo>
                    <a:pt x="2003668" y="1404741"/>
                  </a:lnTo>
                  <a:cubicBezTo>
                    <a:pt x="2019330" y="1413263"/>
                    <a:pt x="2017373" y="1428997"/>
                    <a:pt x="1999752" y="1438830"/>
                  </a:cubicBezTo>
                  <a:lnTo>
                    <a:pt x="1814414" y="1546343"/>
                  </a:lnTo>
                  <a:cubicBezTo>
                    <a:pt x="1797446" y="1556176"/>
                    <a:pt x="1770690" y="1557487"/>
                    <a:pt x="1756333" y="1548965"/>
                  </a:cubicBezTo>
                  <a:lnTo>
                    <a:pt x="1569036" y="1440141"/>
                  </a:lnTo>
                  <a:cubicBezTo>
                    <a:pt x="1553374" y="1431619"/>
                    <a:pt x="1555984" y="1415886"/>
                    <a:pt x="1572952" y="1406052"/>
                  </a:cubicBezTo>
                  <a:lnTo>
                    <a:pt x="1758290" y="1298539"/>
                  </a:lnTo>
                  <a:cubicBezTo>
                    <a:pt x="1767101" y="1293295"/>
                    <a:pt x="1778032" y="1290509"/>
                    <a:pt x="1788637" y="1290099"/>
                  </a:cubicBezTo>
                  <a:close/>
                  <a:moveTo>
                    <a:pt x="3438806" y="1267303"/>
                  </a:moveTo>
                  <a:cubicBezTo>
                    <a:pt x="3449492" y="1266811"/>
                    <a:pt x="3459934" y="1268614"/>
                    <a:pt x="3467438" y="1272875"/>
                  </a:cubicBezTo>
                  <a:lnTo>
                    <a:pt x="3654735" y="1381699"/>
                  </a:lnTo>
                  <a:cubicBezTo>
                    <a:pt x="3669744" y="1390877"/>
                    <a:pt x="3667787" y="1405955"/>
                    <a:pt x="3650166" y="1415788"/>
                  </a:cubicBezTo>
                  <a:lnTo>
                    <a:pt x="3464828" y="1523301"/>
                  </a:lnTo>
                  <a:cubicBezTo>
                    <a:pt x="3447208" y="1533790"/>
                    <a:pt x="3421104" y="1534445"/>
                    <a:pt x="3406094" y="1525923"/>
                  </a:cubicBezTo>
                  <a:lnTo>
                    <a:pt x="3218798" y="1417755"/>
                  </a:lnTo>
                  <a:cubicBezTo>
                    <a:pt x="3203788" y="1408577"/>
                    <a:pt x="3205093" y="1393499"/>
                    <a:pt x="3222713" y="1383010"/>
                  </a:cubicBezTo>
                  <a:lnTo>
                    <a:pt x="3408704" y="1275497"/>
                  </a:lnTo>
                  <a:cubicBezTo>
                    <a:pt x="3417188" y="1270581"/>
                    <a:pt x="3428119" y="1267794"/>
                    <a:pt x="3438806" y="1267303"/>
                  </a:cubicBezTo>
                  <a:close/>
                  <a:moveTo>
                    <a:pt x="1135225" y="1241115"/>
                  </a:moveTo>
                  <a:cubicBezTo>
                    <a:pt x="1145819" y="1240708"/>
                    <a:pt x="1156088" y="1242662"/>
                    <a:pt x="1163585" y="1246895"/>
                  </a:cubicBezTo>
                  <a:lnTo>
                    <a:pt x="1462840" y="1419475"/>
                  </a:lnTo>
                  <a:cubicBezTo>
                    <a:pt x="1477835" y="1428593"/>
                    <a:pt x="1475879" y="1443572"/>
                    <a:pt x="1458928" y="1453340"/>
                  </a:cubicBezTo>
                  <a:lnTo>
                    <a:pt x="1237910" y="1580985"/>
                  </a:lnTo>
                  <a:cubicBezTo>
                    <a:pt x="1220307" y="1590753"/>
                    <a:pt x="1194228" y="1592056"/>
                    <a:pt x="1179233" y="1582938"/>
                  </a:cubicBezTo>
                  <a:lnTo>
                    <a:pt x="879978" y="1410358"/>
                  </a:lnTo>
                  <a:cubicBezTo>
                    <a:pt x="864983" y="1401892"/>
                    <a:pt x="866287" y="1386913"/>
                    <a:pt x="883890" y="1376493"/>
                  </a:cubicBezTo>
                  <a:lnTo>
                    <a:pt x="1104908" y="1249500"/>
                  </a:lnTo>
                  <a:cubicBezTo>
                    <a:pt x="1113710" y="1244290"/>
                    <a:pt x="1124630" y="1241522"/>
                    <a:pt x="1135225" y="1241115"/>
                  </a:cubicBezTo>
                  <a:close/>
                  <a:moveTo>
                    <a:pt x="2214677" y="1212248"/>
                  </a:moveTo>
                  <a:cubicBezTo>
                    <a:pt x="2225363" y="1211920"/>
                    <a:pt x="2235805" y="1213887"/>
                    <a:pt x="2243309" y="1218148"/>
                  </a:cubicBezTo>
                  <a:lnTo>
                    <a:pt x="2430606" y="1326316"/>
                  </a:lnTo>
                  <a:cubicBezTo>
                    <a:pt x="2445615" y="1335494"/>
                    <a:pt x="2443658" y="1350572"/>
                    <a:pt x="2426037" y="1361061"/>
                  </a:cubicBezTo>
                  <a:lnTo>
                    <a:pt x="2240699" y="1468574"/>
                  </a:lnTo>
                  <a:cubicBezTo>
                    <a:pt x="2223079" y="1478407"/>
                    <a:pt x="2196975" y="1479718"/>
                    <a:pt x="2181965" y="1471196"/>
                  </a:cubicBezTo>
                  <a:lnTo>
                    <a:pt x="1994016" y="1362372"/>
                  </a:lnTo>
                  <a:cubicBezTo>
                    <a:pt x="1979659" y="1353850"/>
                    <a:pt x="1980964" y="1338116"/>
                    <a:pt x="1998584" y="1328283"/>
                  </a:cubicBezTo>
                  <a:lnTo>
                    <a:pt x="2184575" y="1220115"/>
                  </a:lnTo>
                  <a:cubicBezTo>
                    <a:pt x="2193059" y="1215198"/>
                    <a:pt x="2203990" y="1212576"/>
                    <a:pt x="2214677" y="1212248"/>
                  </a:cubicBezTo>
                  <a:close/>
                  <a:moveTo>
                    <a:pt x="2721854" y="1177684"/>
                  </a:moveTo>
                  <a:cubicBezTo>
                    <a:pt x="2732459" y="1177356"/>
                    <a:pt x="2742738" y="1179323"/>
                    <a:pt x="2750242" y="1183584"/>
                  </a:cubicBezTo>
                  <a:lnTo>
                    <a:pt x="2937539" y="1292408"/>
                  </a:lnTo>
                  <a:cubicBezTo>
                    <a:pt x="2952548" y="1300930"/>
                    <a:pt x="2950591" y="1316008"/>
                    <a:pt x="2933623" y="1325842"/>
                  </a:cubicBezTo>
                  <a:lnTo>
                    <a:pt x="2747632" y="1434010"/>
                  </a:lnTo>
                  <a:cubicBezTo>
                    <a:pt x="2730664" y="1443843"/>
                    <a:pt x="2704560" y="1445154"/>
                    <a:pt x="2688898" y="1435977"/>
                  </a:cubicBezTo>
                  <a:lnTo>
                    <a:pt x="2501602" y="1327808"/>
                  </a:lnTo>
                  <a:cubicBezTo>
                    <a:pt x="2486592" y="1318630"/>
                    <a:pt x="2488550" y="1303552"/>
                    <a:pt x="2505517" y="1293719"/>
                  </a:cubicBezTo>
                  <a:lnTo>
                    <a:pt x="2691508" y="1185551"/>
                  </a:lnTo>
                  <a:cubicBezTo>
                    <a:pt x="2700318" y="1180634"/>
                    <a:pt x="2711250" y="1178012"/>
                    <a:pt x="2721854" y="1177684"/>
                  </a:cubicBezTo>
                  <a:close/>
                  <a:moveTo>
                    <a:pt x="1500607" y="1123288"/>
                  </a:moveTo>
                  <a:cubicBezTo>
                    <a:pt x="1511211" y="1122796"/>
                    <a:pt x="1521490" y="1124599"/>
                    <a:pt x="1528994" y="1128860"/>
                  </a:cubicBezTo>
                  <a:lnTo>
                    <a:pt x="1716291" y="1237684"/>
                  </a:lnTo>
                  <a:cubicBezTo>
                    <a:pt x="1731300" y="1246206"/>
                    <a:pt x="1729343" y="1261940"/>
                    <a:pt x="1711722" y="1271773"/>
                  </a:cubicBezTo>
                  <a:lnTo>
                    <a:pt x="1526384" y="1379286"/>
                  </a:lnTo>
                  <a:cubicBezTo>
                    <a:pt x="1509416" y="1389119"/>
                    <a:pt x="1482660" y="1390430"/>
                    <a:pt x="1467650" y="1381908"/>
                  </a:cubicBezTo>
                  <a:lnTo>
                    <a:pt x="1280354" y="1273084"/>
                  </a:lnTo>
                  <a:cubicBezTo>
                    <a:pt x="1265344" y="1264562"/>
                    <a:pt x="1267302" y="1249484"/>
                    <a:pt x="1284269" y="1238995"/>
                  </a:cubicBezTo>
                  <a:lnTo>
                    <a:pt x="1470260" y="1131482"/>
                  </a:lnTo>
                  <a:cubicBezTo>
                    <a:pt x="1479071" y="1126566"/>
                    <a:pt x="1490002" y="1123779"/>
                    <a:pt x="1500607" y="1123288"/>
                  </a:cubicBezTo>
                  <a:close/>
                  <a:moveTo>
                    <a:pt x="3147815" y="1099917"/>
                  </a:moveTo>
                  <a:cubicBezTo>
                    <a:pt x="3158435" y="1099425"/>
                    <a:pt x="3168727" y="1101228"/>
                    <a:pt x="3176243" y="1105162"/>
                  </a:cubicBezTo>
                  <a:lnTo>
                    <a:pt x="3363802" y="1213985"/>
                  </a:lnTo>
                  <a:cubicBezTo>
                    <a:pt x="3378832" y="1223163"/>
                    <a:pt x="3377525" y="1238241"/>
                    <a:pt x="3359881" y="1248075"/>
                  </a:cubicBezTo>
                  <a:lnTo>
                    <a:pt x="3174283" y="1356243"/>
                  </a:lnTo>
                  <a:cubicBezTo>
                    <a:pt x="3156638" y="1366076"/>
                    <a:pt x="3130497" y="1367387"/>
                    <a:pt x="3115466" y="1358209"/>
                  </a:cubicBezTo>
                  <a:lnTo>
                    <a:pt x="2927908" y="1250041"/>
                  </a:lnTo>
                  <a:cubicBezTo>
                    <a:pt x="2912877" y="1240863"/>
                    <a:pt x="2914184" y="1225785"/>
                    <a:pt x="2931829" y="1215952"/>
                  </a:cubicBezTo>
                  <a:lnTo>
                    <a:pt x="3117427" y="1108439"/>
                  </a:lnTo>
                  <a:cubicBezTo>
                    <a:pt x="3126250" y="1103195"/>
                    <a:pt x="3137196" y="1100409"/>
                    <a:pt x="3147815" y="1099917"/>
                  </a:cubicBezTo>
                  <a:close/>
                  <a:moveTo>
                    <a:pt x="845818" y="1074067"/>
                  </a:moveTo>
                  <a:cubicBezTo>
                    <a:pt x="856538" y="1073659"/>
                    <a:pt x="867012" y="1075620"/>
                    <a:pt x="874540" y="1079869"/>
                  </a:cubicBezTo>
                  <a:lnTo>
                    <a:pt x="1062414" y="1188389"/>
                  </a:lnTo>
                  <a:cubicBezTo>
                    <a:pt x="1077470" y="1196887"/>
                    <a:pt x="1075507" y="1211923"/>
                    <a:pt x="1057832" y="1222383"/>
                  </a:cubicBezTo>
                  <a:lnTo>
                    <a:pt x="836572" y="1350515"/>
                  </a:lnTo>
                  <a:cubicBezTo>
                    <a:pt x="818897" y="1360321"/>
                    <a:pt x="792058" y="1361628"/>
                    <a:pt x="777656" y="1352476"/>
                  </a:cubicBezTo>
                  <a:lnTo>
                    <a:pt x="589127" y="1243956"/>
                  </a:lnTo>
                  <a:cubicBezTo>
                    <a:pt x="574071" y="1235458"/>
                    <a:pt x="576035" y="1220422"/>
                    <a:pt x="593709" y="1209962"/>
                  </a:cubicBezTo>
                  <a:lnTo>
                    <a:pt x="815624" y="1082484"/>
                  </a:lnTo>
                  <a:cubicBezTo>
                    <a:pt x="824134" y="1077254"/>
                    <a:pt x="835099" y="1074476"/>
                    <a:pt x="845818" y="1074067"/>
                  </a:cubicBezTo>
                  <a:close/>
                  <a:moveTo>
                    <a:pt x="1926567" y="1042713"/>
                  </a:moveTo>
                  <a:cubicBezTo>
                    <a:pt x="1937187" y="1042305"/>
                    <a:pt x="1947480" y="1044267"/>
                    <a:pt x="1954995" y="1048844"/>
                  </a:cubicBezTo>
                  <a:lnTo>
                    <a:pt x="2142554" y="1156751"/>
                  </a:lnTo>
                  <a:cubicBezTo>
                    <a:pt x="2157584" y="1165907"/>
                    <a:pt x="2155624" y="1181603"/>
                    <a:pt x="2138633" y="1191412"/>
                  </a:cubicBezTo>
                  <a:lnTo>
                    <a:pt x="1952381" y="1298665"/>
                  </a:lnTo>
                  <a:cubicBezTo>
                    <a:pt x="1935390" y="1308475"/>
                    <a:pt x="1908596" y="1309783"/>
                    <a:pt x="1893565" y="1301281"/>
                  </a:cubicBezTo>
                  <a:lnTo>
                    <a:pt x="1706660" y="1192066"/>
                  </a:lnTo>
                  <a:cubicBezTo>
                    <a:pt x="1691629" y="1183565"/>
                    <a:pt x="1693590" y="1168523"/>
                    <a:pt x="1710581" y="1158713"/>
                  </a:cubicBezTo>
                  <a:lnTo>
                    <a:pt x="1896179" y="1050806"/>
                  </a:lnTo>
                  <a:cubicBezTo>
                    <a:pt x="1905002" y="1045902"/>
                    <a:pt x="1915948" y="1043122"/>
                    <a:pt x="1926567" y="1042713"/>
                  </a:cubicBezTo>
                  <a:close/>
                  <a:moveTo>
                    <a:pt x="2433580" y="1011029"/>
                  </a:moveTo>
                  <a:cubicBezTo>
                    <a:pt x="2444266" y="1010621"/>
                    <a:pt x="2454708" y="1012583"/>
                    <a:pt x="2462212" y="1017160"/>
                  </a:cubicBezTo>
                  <a:lnTo>
                    <a:pt x="2649509" y="1125067"/>
                  </a:lnTo>
                  <a:cubicBezTo>
                    <a:pt x="2664518" y="1134223"/>
                    <a:pt x="2662561" y="1149265"/>
                    <a:pt x="2644940" y="1159074"/>
                  </a:cubicBezTo>
                  <a:lnTo>
                    <a:pt x="2458949" y="1266981"/>
                  </a:lnTo>
                  <a:cubicBezTo>
                    <a:pt x="2441982" y="1276791"/>
                    <a:pt x="2415878" y="1278099"/>
                    <a:pt x="2400868" y="1268943"/>
                  </a:cubicBezTo>
                  <a:lnTo>
                    <a:pt x="2212919" y="1161036"/>
                  </a:lnTo>
                  <a:cubicBezTo>
                    <a:pt x="2198562" y="1151881"/>
                    <a:pt x="2199867" y="1136839"/>
                    <a:pt x="2217487" y="1127029"/>
                  </a:cubicBezTo>
                  <a:lnTo>
                    <a:pt x="2403478" y="1019122"/>
                  </a:lnTo>
                  <a:cubicBezTo>
                    <a:pt x="2411962" y="1014218"/>
                    <a:pt x="2422893" y="1011438"/>
                    <a:pt x="2433580" y="1011029"/>
                  </a:cubicBezTo>
                  <a:close/>
                  <a:moveTo>
                    <a:pt x="1209044" y="955984"/>
                  </a:moveTo>
                  <a:cubicBezTo>
                    <a:pt x="1219649" y="955574"/>
                    <a:pt x="1229927" y="957541"/>
                    <a:pt x="1237432" y="961802"/>
                  </a:cubicBezTo>
                  <a:lnTo>
                    <a:pt x="1424728" y="1070626"/>
                  </a:lnTo>
                  <a:cubicBezTo>
                    <a:pt x="1440390" y="1079148"/>
                    <a:pt x="1438433" y="1094226"/>
                    <a:pt x="1420812" y="1104715"/>
                  </a:cubicBezTo>
                  <a:lnTo>
                    <a:pt x="1235474" y="1212228"/>
                  </a:lnTo>
                  <a:cubicBezTo>
                    <a:pt x="1217854" y="1222061"/>
                    <a:pt x="1191750" y="1223372"/>
                    <a:pt x="1176740" y="1214850"/>
                  </a:cubicBezTo>
                  <a:lnTo>
                    <a:pt x="988791" y="1106026"/>
                  </a:lnTo>
                  <a:cubicBezTo>
                    <a:pt x="974434" y="1097504"/>
                    <a:pt x="975739" y="1082426"/>
                    <a:pt x="993359" y="1071937"/>
                  </a:cubicBezTo>
                  <a:lnTo>
                    <a:pt x="1178698" y="964424"/>
                  </a:lnTo>
                  <a:cubicBezTo>
                    <a:pt x="1187508" y="959180"/>
                    <a:pt x="1198439" y="956394"/>
                    <a:pt x="1209044" y="955984"/>
                  </a:cubicBezTo>
                  <a:close/>
                  <a:moveTo>
                    <a:pt x="2860109" y="933181"/>
                  </a:moveTo>
                  <a:cubicBezTo>
                    <a:pt x="2870714" y="932690"/>
                    <a:pt x="2880992" y="934489"/>
                    <a:pt x="2888497" y="938739"/>
                  </a:cubicBezTo>
                  <a:lnTo>
                    <a:pt x="3075794" y="1047300"/>
                  </a:lnTo>
                  <a:cubicBezTo>
                    <a:pt x="3090803" y="1055802"/>
                    <a:pt x="3089498" y="1071498"/>
                    <a:pt x="3071225" y="1081307"/>
                  </a:cubicBezTo>
                  <a:lnTo>
                    <a:pt x="2885887" y="1189214"/>
                  </a:lnTo>
                  <a:cubicBezTo>
                    <a:pt x="2868919" y="1199024"/>
                    <a:pt x="2842163" y="1200332"/>
                    <a:pt x="2827153" y="1191176"/>
                  </a:cubicBezTo>
                  <a:lnTo>
                    <a:pt x="2639857" y="1083269"/>
                  </a:lnTo>
                  <a:cubicBezTo>
                    <a:pt x="2624847" y="1074114"/>
                    <a:pt x="2626805" y="1059072"/>
                    <a:pt x="2644425" y="1048608"/>
                  </a:cubicBezTo>
                  <a:lnTo>
                    <a:pt x="2829763" y="941355"/>
                  </a:lnTo>
                  <a:cubicBezTo>
                    <a:pt x="2838573" y="936451"/>
                    <a:pt x="2849505" y="933671"/>
                    <a:pt x="2860109" y="933181"/>
                  </a:cubicBezTo>
                  <a:close/>
                  <a:moveTo>
                    <a:pt x="553300" y="906934"/>
                  </a:moveTo>
                  <a:cubicBezTo>
                    <a:pt x="563891" y="906606"/>
                    <a:pt x="574155" y="908572"/>
                    <a:pt x="581650" y="912830"/>
                  </a:cubicBezTo>
                  <a:lnTo>
                    <a:pt x="768694" y="1020939"/>
                  </a:lnTo>
                  <a:cubicBezTo>
                    <a:pt x="783683" y="1030112"/>
                    <a:pt x="781728" y="1045837"/>
                    <a:pt x="764783" y="1055665"/>
                  </a:cubicBezTo>
                  <a:lnTo>
                    <a:pt x="543850" y="1184085"/>
                  </a:lnTo>
                  <a:cubicBezTo>
                    <a:pt x="526905" y="1193913"/>
                    <a:pt x="500185" y="1194569"/>
                    <a:pt x="485195" y="1186051"/>
                  </a:cubicBezTo>
                  <a:lnTo>
                    <a:pt x="298152" y="1077287"/>
                  </a:lnTo>
                  <a:cubicBezTo>
                    <a:pt x="283162" y="1068769"/>
                    <a:pt x="285117" y="1053699"/>
                    <a:pt x="302062" y="1043871"/>
                  </a:cubicBezTo>
                  <a:lnTo>
                    <a:pt x="522995" y="914796"/>
                  </a:lnTo>
                  <a:cubicBezTo>
                    <a:pt x="531794" y="909882"/>
                    <a:pt x="542710" y="907261"/>
                    <a:pt x="553300" y="906934"/>
                  </a:cubicBezTo>
                  <a:close/>
                  <a:moveTo>
                    <a:pt x="1635737" y="875656"/>
                  </a:moveTo>
                  <a:cubicBezTo>
                    <a:pt x="1646423" y="875248"/>
                    <a:pt x="1656865" y="877210"/>
                    <a:pt x="1664369" y="881787"/>
                  </a:cubicBezTo>
                  <a:lnTo>
                    <a:pt x="1851666" y="989694"/>
                  </a:lnTo>
                  <a:cubicBezTo>
                    <a:pt x="1866675" y="998850"/>
                    <a:pt x="1864718" y="1013892"/>
                    <a:pt x="1847750" y="1024355"/>
                  </a:cubicBezTo>
                  <a:lnTo>
                    <a:pt x="1661759" y="1130954"/>
                  </a:lnTo>
                  <a:cubicBezTo>
                    <a:pt x="1644139" y="1142072"/>
                    <a:pt x="1618035" y="1142726"/>
                    <a:pt x="1603025" y="1134224"/>
                  </a:cubicBezTo>
                  <a:lnTo>
                    <a:pt x="1415729" y="1025663"/>
                  </a:lnTo>
                  <a:cubicBezTo>
                    <a:pt x="1400719" y="1017161"/>
                    <a:pt x="1402677" y="1001466"/>
                    <a:pt x="1419644" y="991656"/>
                  </a:cubicBezTo>
                  <a:lnTo>
                    <a:pt x="1605635" y="883749"/>
                  </a:lnTo>
                  <a:cubicBezTo>
                    <a:pt x="1614119" y="878845"/>
                    <a:pt x="1625050" y="876065"/>
                    <a:pt x="1635737" y="875656"/>
                  </a:cubicBezTo>
                  <a:close/>
                  <a:moveTo>
                    <a:pt x="2137154" y="841018"/>
                  </a:moveTo>
                  <a:cubicBezTo>
                    <a:pt x="2147759" y="840526"/>
                    <a:pt x="2158037" y="842329"/>
                    <a:pt x="2165542" y="846590"/>
                  </a:cubicBezTo>
                  <a:lnTo>
                    <a:pt x="2352839" y="955414"/>
                  </a:lnTo>
                  <a:cubicBezTo>
                    <a:pt x="2367848" y="964592"/>
                    <a:pt x="2365891" y="979670"/>
                    <a:pt x="2348923" y="989503"/>
                  </a:cubicBezTo>
                  <a:lnTo>
                    <a:pt x="2163585" y="1097016"/>
                  </a:lnTo>
                  <a:cubicBezTo>
                    <a:pt x="2145964" y="1107505"/>
                    <a:pt x="2119860" y="1108160"/>
                    <a:pt x="2104851" y="1099638"/>
                  </a:cubicBezTo>
                  <a:lnTo>
                    <a:pt x="1916902" y="990814"/>
                  </a:lnTo>
                  <a:cubicBezTo>
                    <a:pt x="1901892" y="982292"/>
                    <a:pt x="1903850" y="967214"/>
                    <a:pt x="1921470" y="956725"/>
                  </a:cubicBezTo>
                  <a:lnTo>
                    <a:pt x="2106808" y="849212"/>
                  </a:lnTo>
                  <a:cubicBezTo>
                    <a:pt x="2115619" y="844296"/>
                    <a:pt x="2126550" y="841509"/>
                    <a:pt x="2137154" y="841018"/>
                  </a:cubicBezTo>
                  <a:close/>
                  <a:moveTo>
                    <a:pt x="2568628" y="766123"/>
                  </a:moveTo>
                  <a:cubicBezTo>
                    <a:pt x="2579152" y="765632"/>
                    <a:pt x="2589430" y="767431"/>
                    <a:pt x="2596935" y="771681"/>
                  </a:cubicBezTo>
                  <a:lnTo>
                    <a:pt x="2784884" y="880242"/>
                  </a:lnTo>
                  <a:cubicBezTo>
                    <a:pt x="2799893" y="888744"/>
                    <a:pt x="2797936" y="904440"/>
                    <a:pt x="2780315" y="914249"/>
                  </a:cubicBezTo>
                  <a:lnTo>
                    <a:pt x="2594977" y="1021502"/>
                  </a:lnTo>
                  <a:cubicBezTo>
                    <a:pt x="2577357" y="1031966"/>
                    <a:pt x="2551253" y="1033274"/>
                    <a:pt x="2536243" y="1024118"/>
                  </a:cubicBezTo>
                  <a:lnTo>
                    <a:pt x="2348947" y="915557"/>
                  </a:lnTo>
                  <a:cubicBezTo>
                    <a:pt x="2333937" y="907056"/>
                    <a:pt x="2335895" y="892014"/>
                    <a:pt x="2352862" y="882204"/>
                  </a:cubicBezTo>
                  <a:lnTo>
                    <a:pt x="2538853" y="774297"/>
                  </a:lnTo>
                  <a:cubicBezTo>
                    <a:pt x="2547337" y="769393"/>
                    <a:pt x="2558105" y="766613"/>
                    <a:pt x="2568628" y="766123"/>
                  </a:cubicBezTo>
                  <a:close/>
                  <a:moveTo>
                    <a:pt x="265025" y="739958"/>
                  </a:moveTo>
                  <a:cubicBezTo>
                    <a:pt x="275697" y="739549"/>
                    <a:pt x="286124" y="741515"/>
                    <a:pt x="293619" y="745773"/>
                  </a:cubicBezTo>
                  <a:lnTo>
                    <a:pt x="480663" y="854537"/>
                  </a:lnTo>
                  <a:cubicBezTo>
                    <a:pt x="495652" y="863055"/>
                    <a:pt x="493697" y="878780"/>
                    <a:pt x="476752" y="888608"/>
                  </a:cubicBezTo>
                  <a:lnTo>
                    <a:pt x="255167" y="1016373"/>
                  </a:lnTo>
                  <a:cubicBezTo>
                    <a:pt x="238223" y="1026856"/>
                    <a:pt x="212154" y="1027512"/>
                    <a:pt x="197164" y="1018994"/>
                  </a:cubicBezTo>
                  <a:lnTo>
                    <a:pt x="10121" y="910230"/>
                  </a:lnTo>
                  <a:cubicBezTo>
                    <a:pt x="-4869" y="901712"/>
                    <a:pt x="-2914" y="886642"/>
                    <a:pt x="14031" y="876814"/>
                  </a:cubicBezTo>
                  <a:lnTo>
                    <a:pt x="234964" y="748394"/>
                  </a:lnTo>
                  <a:cubicBezTo>
                    <a:pt x="243437" y="743153"/>
                    <a:pt x="254353" y="740368"/>
                    <a:pt x="265025" y="739958"/>
                  </a:cubicBezTo>
                  <a:close/>
                  <a:moveTo>
                    <a:pt x="2825368" y="714039"/>
                  </a:moveTo>
                  <a:cubicBezTo>
                    <a:pt x="2836059" y="713630"/>
                    <a:pt x="2846341" y="715597"/>
                    <a:pt x="2853849" y="719861"/>
                  </a:cubicBezTo>
                  <a:lnTo>
                    <a:pt x="3040569" y="828741"/>
                  </a:lnTo>
                  <a:cubicBezTo>
                    <a:pt x="3056238" y="837268"/>
                    <a:pt x="3054280" y="852354"/>
                    <a:pt x="3036652" y="862193"/>
                  </a:cubicBezTo>
                  <a:lnTo>
                    <a:pt x="2975283" y="898267"/>
                  </a:lnTo>
                  <a:cubicBezTo>
                    <a:pt x="2958308" y="908106"/>
                    <a:pt x="2931541" y="909418"/>
                    <a:pt x="2916525" y="900891"/>
                  </a:cubicBezTo>
                  <a:lnTo>
                    <a:pt x="2729152" y="792010"/>
                  </a:lnTo>
                  <a:cubicBezTo>
                    <a:pt x="2714136" y="782828"/>
                    <a:pt x="2716095" y="767742"/>
                    <a:pt x="2733722" y="757903"/>
                  </a:cubicBezTo>
                  <a:lnTo>
                    <a:pt x="2794439" y="722484"/>
                  </a:lnTo>
                  <a:cubicBezTo>
                    <a:pt x="2803579" y="717237"/>
                    <a:pt x="2814678" y="714449"/>
                    <a:pt x="2825368" y="714039"/>
                  </a:cubicBezTo>
                  <a:close/>
                  <a:moveTo>
                    <a:pt x="1341946" y="708524"/>
                  </a:moveTo>
                  <a:cubicBezTo>
                    <a:pt x="1352469" y="708032"/>
                    <a:pt x="1362747" y="709835"/>
                    <a:pt x="1370578" y="714096"/>
                  </a:cubicBezTo>
                  <a:lnTo>
                    <a:pt x="1557875" y="822920"/>
                  </a:lnTo>
                  <a:cubicBezTo>
                    <a:pt x="1572884" y="831442"/>
                    <a:pt x="1570927" y="846520"/>
                    <a:pt x="1553959" y="856354"/>
                  </a:cubicBezTo>
                  <a:lnTo>
                    <a:pt x="1367968" y="964522"/>
                  </a:lnTo>
                  <a:cubicBezTo>
                    <a:pt x="1350348" y="974355"/>
                    <a:pt x="1324244" y="975666"/>
                    <a:pt x="1309234" y="967144"/>
                  </a:cubicBezTo>
                  <a:lnTo>
                    <a:pt x="1121938" y="858320"/>
                  </a:lnTo>
                  <a:cubicBezTo>
                    <a:pt x="1106928" y="849798"/>
                    <a:pt x="1108886" y="834064"/>
                    <a:pt x="1125853" y="824231"/>
                  </a:cubicBezTo>
                  <a:lnTo>
                    <a:pt x="1311844" y="716718"/>
                  </a:lnTo>
                  <a:cubicBezTo>
                    <a:pt x="1320655" y="711802"/>
                    <a:pt x="1331423" y="709015"/>
                    <a:pt x="1341946" y="708524"/>
                  </a:cubicBezTo>
                  <a:close/>
                  <a:moveTo>
                    <a:pt x="1840730" y="667954"/>
                  </a:moveTo>
                  <a:cubicBezTo>
                    <a:pt x="1851268" y="667544"/>
                    <a:pt x="1861398" y="669511"/>
                    <a:pt x="1868586" y="673772"/>
                  </a:cubicBezTo>
                  <a:lnTo>
                    <a:pt x="2056145" y="782596"/>
                  </a:lnTo>
                  <a:cubicBezTo>
                    <a:pt x="2071176" y="791118"/>
                    <a:pt x="2069215" y="806196"/>
                    <a:pt x="2051570" y="816685"/>
                  </a:cubicBezTo>
                  <a:lnTo>
                    <a:pt x="1866626" y="924198"/>
                  </a:lnTo>
                  <a:cubicBezTo>
                    <a:pt x="1849634" y="934031"/>
                    <a:pt x="1822840" y="935342"/>
                    <a:pt x="1807809" y="926820"/>
                  </a:cubicBezTo>
                  <a:lnTo>
                    <a:pt x="1620251" y="817996"/>
                  </a:lnTo>
                  <a:cubicBezTo>
                    <a:pt x="1605220" y="809474"/>
                    <a:pt x="1607181" y="793740"/>
                    <a:pt x="1624172" y="783907"/>
                  </a:cubicBezTo>
                  <a:lnTo>
                    <a:pt x="1810423" y="676394"/>
                  </a:lnTo>
                  <a:cubicBezTo>
                    <a:pt x="1819246" y="671150"/>
                    <a:pt x="1830192" y="668364"/>
                    <a:pt x="1840730" y="667954"/>
                  </a:cubicBezTo>
                  <a:close/>
                  <a:moveTo>
                    <a:pt x="2280841" y="599147"/>
                  </a:moveTo>
                  <a:cubicBezTo>
                    <a:pt x="2291431" y="598739"/>
                    <a:pt x="2301695" y="600701"/>
                    <a:pt x="2309189" y="605278"/>
                  </a:cubicBezTo>
                  <a:lnTo>
                    <a:pt x="2496224" y="713185"/>
                  </a:lnTo>
                  <a:cubicBezTo>
                    <a:pt x="2511864" y="722341"/>
                    <a:pt x="2509909" y="737383"/>
                    <a:pt x="2492314" y="747192"/>
                  </a:cubicBezTo>
                  <a:lnTo>
                    <a:pt x="2306582" y="855099"/>
                  </a:lnTo>
                  <a:cubicBezTo>
                    <a:pt x="2289639" y="864909"/>
                    <a:pt x="2263571" y="866217"/>
                    <a:pt x="2247930" y="857061"/>
                  </a:cubicBezTo>
                  <a:lnTo>
                    <a:pt x="2060896" y="748500"/>
                  </a:lnTo>
                  <a:cubicBezTo>
                    <a:pt x="2045907" y="739999"/>
                    <a:pt x="2047862" y="724957"/>
                    <a:pt x="2065458" y="715147"/>
                  </a:cubicBezTo>
                  <a:lnTo>
                    <a:pt x="2250537" y="607240"/>
                  </a:lnTo>
                  <a:cubicBezTo>
                    <a:pt x="2259335" y="602336"/>
                    <a:pt x="2270251" y="599556"/>
                    <a:pt x="2280841" y="599147"/>
                  </a:cubicBezTo>
                  <a:close/>
                  <a:moveTo>
                    <a:pt x="550388" y="575778"/>
                  </a:moveTo>
                  <a:cubicBezTo>
                    <a:pt x="561005" y="575369"/>
                    <a:pt x="571296" y="577333"/>
                    <a:pt x="578810" y="581586"/>
                  </a:cubicBezTo>
                  <a:lnTo>
                    <a:pt x="1131571" y="900951"/>
                  </a:lnTo>
                  <a:cubicBezTo>
                    <a:pt x="1146599" y="909459"/>
                    <a:pt x="1144638" y="925165"/>
                    <a:pt x="1126997" y="934982"/>
                  </a:cubicBezTo>
                  <a:lnTo>
                    <a:pt x="941437" y="1042309"/>
                  </a:lnTo>
                  <a:cubicBezTo>
                    <a:pt x="923796" y="1052780"/>
                    <a:pt x="897660" y="1053434"/>
                    <a:pt x="882632" y="1044927"/>
                  </a:cubicBezTo>
                  <a:lnTo>
                    <a:pt x="329872" y="725562"/>
                  </a:lnTo>
                  <a:cubicBezTo>
                    <a:pt x="314844" y="716400"/>
                    <a:pt x="316804" y="701348"/>
                    <a:pt x="334445" y="690877"/>
                  </a:cubicBezTo>
                  <a:lnTo>
                    <a:pt x="520006" y="584204"/>
                  </a:lnTo>
                  <a:cubicBezTo>
                    <a:pt x="528827" y="578969"/>
                    <a:pt x="539771" y="576187"/>
                    <a:pt x="550388" y="575778"/>
                  </a:cubicBezTo>
                  <a:close/>
                  <a:moveTo>
                    <a:pt x="2536767" y="547310"/>
                  </a:moveTo>
                  <a:cubicBezTo>
                    <a:pt x="2547376" y="546900"/>
                    <a:pt x="2557659" y="548868"/>
                    <a:pt x="2565167" y="553459"/>
                  </a:cubicBezTo>
                  <a:lnTo>
                    <a:pt x="2752539" y="661684"/>
                  </a:lnTo>
                  <a:cubicBezTo>
                    <a:pt x="2768208" y="670211"/>
                    <a:pt x="2766250" y="685953"/>
                    <a:pt x="2748622" y="695791"/>
                  </a:cubicBezTo>
                  <a:lnTo>
                    <a:pt x="2687253" y="731210"/>
                  </a:lnTo>
                  <a:cubicBezTo>
                    <a:pt x="2669625" y="741705"/>
                    <a:pt x="2643511" y="742361"/>
                    <a:pt x="2628495" y="733834"/>
                  </a:cubicBezTo>
                  <a:lnTo>
                    <a:pt x="2441122" y="624953"/>
                  </a:lnTo>
                  <a:cubicBezTo>
                    <a:pt x="2426106" y="616427"/>
                    <a:pt x="2428065" y="600685"/>
                    <a:pt x="2445039" y="590846"/>
                  </a:cubicBezTo>
                  <a:lnTo>
                    <a:pt x="2506409" y="555427"/>
                  </a:lnTo>
                  <a:cubicBezTo>
                    <a:pt x="2515223" y="550508"/>
                    <a:pt x="2526158" y="547720"/>
                    <a:pt x="2536767" y="547310"/>
                  </a:cubicBezTo>
                  <a:close/>
                  <a:moveTo>
                    <a:pt x="1543564" y="498335"/>
                  </a:moveTo>
                  <a:cubicBezTo>
                    <a:pt x="1554073" y="497927"/>
                    <a:pt x="1564337" y="499889"/>
                    <a:pt x="1571831" y="504466"/>
                  </a:cubicBezTo>
                  <a:lnTo>
                    <a:pt x="1759517" y="612373"/>
                  </a:lnTo>
                  <a:cubicBezTo>
                    <a:pt x="1774506" y="621529"/>
                    <a:pt x="1772551" y="636571"/>
                    <a:pt x="1754956" y="646380"/>
                  </a:cubicBezTo>
                  <a:lnTo>
                    <a:pt x="1569876" y="754287"/>
                  </a:lnTo>
                  <a:cubicBezTo>
                    <a:pt x="1552281" y="764097"/>
                    <a:pt x="1525561" y="765405"/>
                    <a:pt x="1511224" y="756249"/>
                  </a:cubicBezTo>
                  <a:lnTo>
                    <a:pt x="1323538" y="648342"/>
                  </a:lnTo>
                  <a:cubicBezTo>
                    <a:pt x="1308549" y="639187"/>
                    <a:pt x="1310504" y="624145"/>
                    <a:pt x="1328100" y="614335"/>
                  </a:cubicBezTo>
                  <a:lnTo>
                    <a:pt x="1513831" y="506428"/>
                  </a:lnTo>
                  <a:cubicBezTo>
                    <a:pt x="1522303" y="501524"/>
                    <a:pt x="1533056" y="498744"/>
                    <a:pt x="1543564" y="498335"/>
                  </a:cubicBezTo>
                  <a:close/>
                  <a:moveTo>
                    <a:pt x="1992570" y="432089"/>
                  </a:moveTo>
                  <a:cubicBezTo>
                    <a:pt x="2003271" y="431681"/>
                    <a:pt x="2013728" y="433643"/>
                    <a:pt x="2021243" y="438220"/>
                  </a:cubicBezTo>
                  <a:lnTo>
                    <a:pt x="2208802" y="546127"/>
                  </a:lnTo>
                  <a:cubicBezTo>
                    <a:pt x="2223832" y="555283"/>
                    <a:pt x="2221872" y="570325"/>
                    <a:pt x="2204881" y="580788"/>
                  </a:cubicBezTo>
                  <a:lnTo>
                    <a:pt x="2018629" y="688041"/>
                  </a:lnTo>
                  <a:cubicBezTo>
                    <a:pt x="2000984" y="697851"/>
                    <a:pt x="1974844" y="699159"/>
                    <a:pt x="1959813" y="690657"/>
                  </a:cubicBezTo>
                  <a:lnTo>
                    <a:pt x="1772908" y="582096"/>
                  </a:lnTo>
                  <a:cubicBezTo>
                    <a:pt x="1757877" y="573594"/>
                    <a:pt x="1759838" y="557899"/>
                    <a:pt x="1777482" y="548089"/>
                  </a:cubicBezTo>
                  <a:lnTo>
                    <a:pt x="1962427" y="440182"/>
                  </a:lnTo>
                  <a:cubicBezTo>
                    <a:pt x="1970923" y="435278"/>
                    <a:pt x="1981869" y="432498"/>
                    <a:pt x="1992570" y="432089"/>
                  </a:cubicBezTo>
                  <a:close/>
                  <a:moveTo>
                    <a:pt x="832135" y="411836"/>
                  </a:moveTo>
                  <a:cubicBezTo>
                    <a:pt x="842822" y="411347"/>
                    <a:pt x="853264" y="413140"/>
                    <a:pt x="860769" y="417380"/>
                  </a:cubicBezTo>
                  <a:lnTo>
                    <a:pt x="1264083" y="650880"/>
                  </a:lnTo>
                  <a:cubicBezTo>
                    <a:pt x="1279093" y="659359"/>
                    <a:pt x="1277136" y="674360"/>
                    <a:pt x="1260168" y="684144"/>
                  </a:cubicBezTo>
                  <a:lnTo>
                    <a:pt x="1074173" y="791763"/>
                  </a:lnTo>
                  <a:cubicBezTo>
                    <a:pt x="1056552" y="801546"/>
                    <a:pt x="1030448" y="802851"/>
                    <a:pt x="1015438" y="793719"/>
                  </a:cubicBezTo>
                  <a:lnTo>
                    <a:pt x="612123" y="560871"/>
                  </a:lnTo>
                  <a:cubicBezTo>
                    <a:pt x="597113" y="552392"/>
                    <a:pt x="599071" y="537391"/>
                    <a:pt x="616691" y="527607"/>
                  </a:cubicBezTo>
                  <a:lnTo>
                    <a:pt x="802033" y="419989"/>
                  </a:lnTo>
                  <a:cubicBezTo>
                    <a:pt x="810517" y="415097"/>
                    <a:pt x="821448" y="412325"/>
                    <a:pt x="832135" y="411836"/>
                  </a:cubicBezTo>
                  <a:close/>
                  <a:moveTo>
                    <a:pt x="2252270" y="383121"/>
                  </a:moveTo>
                  <a:cubicBezTo>
                    <a:pt x="2262879" y="382713"/>
                    <a:pt x="2273162" y="384674"/>
                    <a:pt x="2280670" y="389250"/>
                  </a:cubicBezTo>
                  <a:lnTo>
                    <a:pt x="2468044" y="497120"/>
                  </a:lnTo>
                  <a:cubicBezTo>
                    <a:pt x="2483060" y="506273"/>
                    <a:pt x="2481754" y="521309"/>
                    <a:pt x="2463474" y="531116"/>
                  </a:cubicBezTo>
                  <a:lnTo>
                    <a:pt x="2402757" y="567072"/>
                  </a:lnTo>
                  <a:cubicBezTo>
                    <a:pt x="2385130" y="576878"/>
                    <a:pt x="2358362" y="578186"/>
                    <a:pt x="2343999" y="569033"/>
                  </a:cubicBezTo>
                  <a:lnTo>
                    <a:pt x="2155972" y="461164"/>
                  </a:lnTo>
                  <a:cubicBezTo>
                    <a:pt x="2140956" y="452011"/>
                    <a:pt x="2142915" y="436975"/>
                    <a:pt x="2160542" y="426514"/>
                  </a:cubicBezTo>
                  <a:lnTo>
                    <a:pt x="2221912" y="391212"/>
                  </a:lnTo>
                  <a:cubicBezTo>
                    <a:pt x="2230726" y="386309"/>
                    <a:pt x="2241661" y="383530"/>
                    <a:pt x="2252270" y="383121"/>
                  </a:cubicBezTo>
                  <a:close/>
                  <a:moveTo>
                    <a:pt x="1705193" y="264711"/>
                  </a:moveTo>
                  <a:cubicBezTo>
                    <a:pt x="1715894" y="264301"/>
                    <a:pt x="1726351" y="266268"/>
                    <a:pt x="1733866" y="270529"/>
                  </a:cubicBezTo>
                  <a:lnTo>
                    <a:pt x="1920771" y="378697"/>
                  </a:lnTo>
                  <a:cubicBezTo>
                    <a:pt x="1935802" y="387875"/>
                    <a:pt x="1933841" y="403609"/>
                    <a:pt x="1916196" y="413442"/>
                  </a:cubicBezTo>
                  <a:lnTo>
                    <a:pt x="1731252" y="520955"/>
                  </a:lnTo>
                  <a:cubicBezTo>
                    <a:pt x="1713607" y="530788"/>
                    <a:pt x="1687466" y="532099"/>
                    <a:pt x="1672435" y="523577"/>
                  </a:cubicBezTo>
                  <a:lnTo>
                    <a:pt x="1484877" y="414753"/>
                  </a:lnTo>
                  <a:cubicBezTo>
                    <a:pt x="1469846" y="406231"/>
                    <a:pt x="1471807" y="390497"/>
                    <a:pt x="1488798" y="380664"/>
                  </a:cubicBezTo>
                  <a:lnTo>
                    <a:pt x="1675049" y="273151"/>
                  </a:lnTo>
                  <a:cubicBezTo>
                    <a:pt x="1683545" y="267907"/>
                    <a:pt x="1694492" y="265121"/>
                    <a:pt x="1705193" y="264711"/>
                  </a:cubicBezTo>
                  <a:close/>
                  <a:moveTo>
                    <a:pt x="1114966" y="250631"/>
                  </a:moveTo>
                  <a:cubicBezTo>
                    <a:pt x="1125585" y="250222"/>
                    <a:pt x="1135878" y="252185"/>
                    <a:pt x="1143393" y="256766"/>
                  </a:cubicBezTo>
                  <a:lnTo>
                    <a:pt x="1472098" y="445879"/>
                  </a:lnTo>
                  <a:cubicBezTo>
                    <a:pt x="1486474" y="455040"/>
                    <a:pt x="1485168" y="470091"/>
                    <a:pt x="1467523" y="479906"/>
                  </a:cubicBezTo>
                  <a:lnTo>
                    <a:pt x="1281279" y="587223"/>
                  </a:lnTo>
                  <a:cubicBezTo>
                    <a:pt x="1264288" y="597039"/>
                    <a:pt x="1237495" y="598347"/>
                    <a:pt x="1222465" y="589841"/>
                  </a:cubicBezTo>
                  <a:lnTo>
                    <a:pt x="895067" y="400073"/>
                  </a:lnTo>
                  <a:cubicBezTo>
                    <a:pt x="879383" y="391566"/>
                    <a:pt x="881343" y="376516"/>
                    <a:pt x="898988" y="366046"/>
                  </a:cubicBezTo>
                  <a:lnTo>
                    <a:pt x="1084579" y="258729"/>
                  </a:lnTo>
                  <a:cubicBezTo>
                    <a:pt x="1093401" y="253821"/>
                    <a:pt x="1104347" y="251040"/>
                    <a:pt x="1114966" y="250631"/>
                  </a:cubicBezTo>
                  <a:close/>
                  <a:moveTo>
                    <a:pt x="1963683" y="216063"/>
                  </a:moveTo>
                  <a:cubicBezTo>
                    <a:pt x="1974169" y="215655"/>
                    <a:pt x="1984327" y="217616"/>
                    <a:pt x="1991864" y="222192"/>
                  </a:cubicBezTo>
                  <a:lnTo>
                    <a:pt x="2179954" y="330716"/>
                  </a:lnTo>
                  <a:cubicBezTo>
                    <a:pt x="2195028" y="339215"/>
                    <a:pt x="2193717" y="354251"/>
                    <a:pt x="2176022" y="364058"/>
                  </a:cubicBezTo>
                  <a:lnTo>
                    <a:pt x="2114417" y="400014"/>
                  </a:lnTo>
                  <a:cubicBezTo>
                    <a:pt x="2097378" y="409820"/>
                    <a:pt x="2070508" y="411128"/>
                    <a:pt x="2055434" y="401975"/>
                  </a:cubicBezTo>
                  <a:lnTo>
                    <a:pt x="1867999" y="294106"/>
                  </a:lnTo>
                  <a:cubicBezTo>
                    <a:pt x="1852926" y="284953"/>
                    <a:pt x="1854892" y="269917"/>
                    <a:pt x="1872587" y="260110"/>
                  </a:cubicBezTo>
                  <a:lnTo>
                    <a:pt x="1933536" y="224154"/>
                  </a:lnTo>
                  <a:cubicBezTo>
                    <a:pt x="1942384" y="219251"/>
                    <a:pt x="1953197" y="216472"/>
                    <a:pt x="1963683" y="216063"/>
                  </a:cubicBezTo>
                  <a:close/>
                  <a:moveTo>
                    <a:pt x="1416834" y="97900"/>
                  </a:moveTo>
                  <a:cubicBezTo>
                    <a:pt x="1427520" y="97408"/>
                    <a:pt x="1437962" y="99211"/>
                    <a:pt x="1445466" y="103472"/>
                  </a:cubicBezTo>
                  <a:lnTo>
                    <a:pt x="1632763" y="212296"/>
                  </a:lnTo>
                  <a:cubicBezTo>
                    <a:pt x="1647772" y="220818"/>
                    <a:pt x="1645815" y="236552"/>
                    <a:pt x="1628847" y="246385"/>
                  </a:cubicBezTo>
                  <a:lnTo>
                    <a:pt x="1442856" y="353898"/>
                  </a:lnTo>
                  <a:cubicBezTo>
                    <a:pt x="1425236" y="364387"/>
                    <a:pt x="1399132" y="365042"/>
                    <a:pt x="1384122" y="356520"/>
                  </a:cubicBezTo>
                  <a:lnTo>
                    <a:pt x="1196173" y="247696"/>
                  </a:lnTo>
                  <a:cubicBezTo>
                    <a:pt x="1181816" y="239174"/>
                    <a:pt x="1183121" y="224096"/>
                    <a:pt x="1200741" y="214262"/>
                  </a:cubicBezTo>
                  <a:lnTo>
                    <a:pt x="1386732" y="106094"/>
                  </a:lnTo>
                  <a:cubicBezTo>
                    <a:pt x="1395216" y="101178"/>
                    <a:pt x="1406147" y="98391"/>
                    <a:pt x="1416834" y="97900"/>
                  </a:cubicBezTo>
                  <a:close/>
                  <a:moveTo>
                    <a:pt x="1589113" y="52"/>
                  </a:moveTo>
                  <a:cubicBezTo>
                    <a:pt x="1599825" y="-358"/>
                    <a:pt x="1610291" y="1610"/>
                    <a:pt x="1617813" y="6201"/>
                  </a:cubicBezTo>
                  <a:lnTo>
                    <a:pt x="1805544" y="114426"/>
                  </a:lnTo>
                  <a:cubicBezTo>
                    <a:pt x="1820589" y="123609"/>
                    <a:pt x="1818627" y="138695"/>
                    <a:pt x="1801620" y="148533"/>
                  </a:cubicBezTo>
                  <a:lnTo>
                    <a:pt x="1740133" y="184608"/>
                  </a:lnTo>
                  <a:cubicBezTo>
                    <a:pt x="1722471" y="194447"/>
                    <a:pt x="1696307" y="195103"/>
                    <a:pt x="1681262" y="186576"/>
                  </a:cubicBezTo>
                  <a:lnTo>
                    <a:pt x="1492877" y="77695"/>
                  </a:lnTo>
                  <a:cubicBezTo>
                    <a:pt x="1478486" y="69169"/>
                    <a:pt x="1479794" y="54083"/>
                    <a:pt x="1497455" y="44244"/>
                  </a:cubicBezTo>
                  <a:lnTo>
                    <a:pt x="1558942" y="8169"/>
                  </a:lnTo>
                  <a:cubicBezTo>
                    <a:pt x="1567446" y="3250"/>
                    <a:pt x="1578402" y="462"/>
                    <a:pt x="1589113" y="52"/>
                  </a:cubicBezTo>
                  <a:close/>
                </a:path>
              </a:pathLst>
            </a:custGeom>
            <a:solidFill>
              <a:schemeClr val="accent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45" name="Freeform 344">
              <a:extLst>
                <a:ext uri="{FF2B5EF4-FFF2-40B4-BE49-F238E27FC236}">
                  <a16:creationId xmlns="" xmlns:a16="http://schemas.microsoft.com/office/drawing/2014/main" id="{F53F7455-0498-0A43-99F8-0EB3A0C30E33}"/>
                </a:ext>
              </a:extLst>
            </p:cNvPr>
            <p:cNvSpPr>
              <a:spLocks noChangeArrowheads="1"/>
            </p:cNvSpPr>
            <p:nvPr/>
          </p:nvSpPr>
          <p:spPr bwMode="auto">
            <a:xfrm>
              <a:off x="11232623" y="4067124"/>
              <a:ext cx="4193762" cy="3945219"/>
            </a:xfrm>
            <a:custGeom>
              <a:avLst/>
              <a:gdLst>
                <a:gd name="connsiteX0" fmla="*/ 3120743 w 4193762"/>
                <a:gd name="connsiteY0" fmla="*/ 3502411 h 3945219"/>
                <a:gd name="connsiteX1" fmla="*/ 3139734 w 4193762"/>
                <a:gd name="connsiteY1" fmla="*/ 3508664 h 3945219"/>
                <a:gd name="connsiteX2" fmla="*/ 3694618 w 4193762"/>
                <a:gd name="connsiteY2" fmla="*/ 3828716 h 3945219"/>
                <a:gd name="connsiteX3" fmla="*/ 3728524 w 4193762"/>
                <a:gd name="connsiteY3" fmla="*/ 3910195 h 3945219"/>
                <a:gd name="connsiteX4" fmla="*/ 3669188 w 4193762"/>
                <a:gd name="connsiteY4" fmla="*/ 3938876 h 3945219"/>
                <a:gd name="connsiteX5" fmla="*/ 3114304 w 4193762"/>
                <a:gd name="connsiteY5" fmla="*/ 3618173 h 3945219"/>
                <a:gd name="connsiteX6" fmla="*/ 3080398 w 4193762"/>
                <a:gd name="connsiteY6" fmla="*/ 3536693 h 3945219"/>
                <a:gd name="connsiteX7" fmla="*/ 3103220 w 4193762"/>
                <a:gd name="connsiteY7" fmla="*/ 3505568 h 3945219"/>
                <a:gd name="connsiteX8" fmla="*/ 3120743 w 4193762"/>
                <a:gd name="connsiteY8" fmla="*/ 3502411 h 3945219"/>
                <a:gd name="connsiteX9" fmla="*/ 3440038 w 4193762"/>
                <a:gd name="connsiteY9" fmla="*/ 3424789 h 3945219"/>
                <a:gd name="connsiteX10" fmla="*/ 3459123 w 4193762"/>
                <a:gd name="connsiteY10" fmla="*/ 3430991 h 3945219"/>
                <a:gd name="connsiteX11" fmla="*/ 3736963 w 4193762"/>
                <a:gd name="connsiteY11" fmla="*/ 3591720 h 3945219"/>
                <a:gd name="connsiteX12" fmla="*/ 3771693 w 4193762"/>
                <a:gd name="connsiteY12" fmla="*/ 3674381 h 3945219"/>
                <a:gd name="connsiteX13" fmla="*/ 3712062 w 4193762"/>
                <a:gd name="connsiteY13" fmla="*/ 3702590 h 3945219"/>
                <a:gd name="connsiteX14" fmla="*/ 3434223 w 4193762"/>
                <a:gd name="connsiteY14" fmla="*/ 3541861 h 3945219"/>
                <a:gd name="connsiteX15" fmla="*/ 3399493 w 4193762"/>
                <a:gd name="connsiteY15" fmla="*/ 3459200 h 3945219"/>
                <a:gd name="connsiteX16" fmla="*/ 3440038 w 4193762"/>
                <a:gd name="connsiteY16" fmla="*/ 3424789 h 3945219"/>
                <a:gd name="connsiteX17" fmla="*/ 3175296 w 4193762"/>
                <a:gd name="connsiteY17" fmla="*/ 3271978 h 3945219"/>
                <a:gd name="connsiteX18" fmla="*/ 3194603 w 4193762"/>
                <a:gd name="connsiteY18" fmla="*/ 3278226 h 3945219"/>
                <a:gd name="connsiteX19" fmla="*/ 3305688 w 4193762"/>
                <a:gd name="connsiteY19" fmla="*/ 3342051 h 3945219"/>
                <a:gd name="connsiteX20" fmla="*/ 3339667 w 4193762"/>
                <a:gd name="connsiteY20" fmla="*/ 3423461 h 3945219"/>
                <a:gd name="connsiteX21" fmla="*/ 3279551 w 4193762"/>
                <a:gd name="connsiteY21" fmla="*/ 3452117 h 3945219"/>
                <a:gd name="connsiteX22" fmla="*/ 3169119 w 4193762"/>
                <a:gd name="connsiteY22" fmla="*/ 3388292 h 3945219"/>
                <a:gd name="connsiteX23" fmla="*/ 3135140 w 4193762"/>
                <a:gd name="connsiteY23" fmla="*/ 3306231 h 3945219"/>
                <a:gd name="connsiteX24" fmla="*/ 3175296 w 4193762"/>
                <a:gd name="connsiteY24" fmla="*/ 3271978 h 3945219"/>
                <a:gd name="connsiteX25" fmla="*/ 3226762 w 4193762"/>
                <a:gd name="connsiteY25" fmla="*/ 3038730 h 3945219"/>
                <a:gd name="connsiteX26" fmla="*/ 3245778 w 4193762"/>
                <a:gd name="connsiteY26" fmla="*/ 3045018 h 3945219"/>
                <a:gd name="connsiteX27" fmla="*/ 3708942 w 4193762"/>
                <a:gd name="connsiteY27" fmla="*/ 3312443 h 3945219"/>
                <a:gd name="connsiteX28" fmla="*/ 3742259 w 4193762"/>
                <a:gd name="connsiteY28" fmla="*/ 3395030 h 3945219"/>
                <a:gd name="connsiteX29" fmla="*/ 3682812 w 4193762"/>
                <a:gd name="connsiteY29" fmla="*/ 3423215 h 3945219"/>
                <a:gd name="connsiteX30" fmla="*/ 3220954 w 4193762"/>
                <a:gd name="connsiteY30" fmla="*/ 3155790 h 3945219"/>
                <a:gd name="connsiteX31" fmla="*/ 3186984 w 4193762"/>
                <a:gd name="connsiteY31" fmla="*/ 3073203 h 3945219"/>
                <a:gd name="connsiteX32" fmla="*/ 3226762 w 4193762"/>
                <a:gd name="connsiteY32" fmla="*/ 3038730 h 3945219"/>
                <a:gd name="connsiteX33" fmla="*/ 3636353 w 4193762"/>
                <a:gd name="connsiteY33" fmla="*/ 3012818 h 3945219"/>
                <a:gd name="connsiteX34" fmla="*/ 3655358 w 4193762"/>
                <a:gd name="connsiteY34" fmla="*/ 3019096 h 3945219"/>
                <a:gd name="connsiteX35" fmla="*/ 4117340 w 4193762"/>
                <a:gd name="connsiteY35" fmla="*/ 3287177 h 3945219"/>
                <a:gd name="connsiteX36" fmla="*/ 4151271 w 4193762"/>
                <a:gd name="connsiteY36" fmla="*/ 3369108 h 3945219"/>
                <a:gd name="connsiteX37" fmla="*/ 4091892 w 4193762"/>
                <a:gd name="connsiteY37" fmla="*/ 3397948 h 3945219"/>
                <a:gd name="connsiteX38" fmla="*/ 3629910 w 4193762"/>
                <a:gd name="connsiteY38" fmla="*/ 3129868 h 3945219"/>
                <a:gd name="connsiteX39" fmla="*/ 3595979 w 4193762"/>
                <a:gd name="connsiteY39" fmla="*/ 3047936 h 3945219"/>
                <a:gd name="connsiteX40" fmla="*/ 3636353 w 4193762"/>
                <a:gd name="connsiteY40" fmla="*/ 3012818 h 3945219"/>
                <a:gd name="connsiteX41" fmla="*/ 1936528 w 4193762"/>
                <a:gd name="connsiteY41" fmla="*/ 2885726 h 3945219"/>
                <a:gd name="connsiteX42" fmla="*/ 1955601 w 4193762"/>
                <a:gd name="connsiteY42" fmla="*/ 2891602 h 3945219"/>
                <a:gd name="connsiteX43" fmla="*/ 2123996 w 4193762"/>
                <a:gd name="connsiteY43" fmla="*/ 2987898 h 3945219"/>
                <a:gd name="connsiteX44" fmla="*/ 2158068 w 4193762"/>
                <a:gd name="connsiteY44" fmla="*/ 3069879 h 3945219"/>
                <a:gd name="connsiteX45" fmla="*/ 2099097 w 4193762"/>
                <a:gd name="connsiteY45" fmla="*/ 3097857 h 3945219"/>
                <a:gd name="connsiteX46" fmla="*/ 1930047 w 4193762"/>
                <a:gd name="connsiteY46" fmla="*/ 3001561 h 3945219"/>
                <a:gd name="connsiteX47" fmla="*/ 1896630 w 4193762"/>
                <a:gd name="connsiteY47" fmla="*/ 2919580 h 3945219"/>
                <a:gd name="connsiteX48" fmla="*/ 1936528 w 4193762"/>
                <a:gd name="connsiteY48" fmla="*/ 2885726 h 3945219"/>
                <a:gd name="connsiteX49" fmla="*/ 3282250 w 4193762"/>
                <a:gd name="connsiteY49" fmla="*/ 2808329 h 3945219"/>
                <a:gd name="connsiteX50" fmla="*/ 3301325 w 4193762"/>
                <a:gd name="connsiteY50" fmla="*/ 2814460 h 3945219"/>
                <a:gd name="connsiteX51" fmla="*/ 3474878 w 4193762"/>
                <a:gd name="connsiteY51" fmla="*/ 2913855 h 3945219"/>
                <a:gd name="connsiteX52" fmla="*/ 3508934 w 4193762"/>
                <a:gd name="connsiteY52" fmla="*/ 2995059 h 3945219"/>
                <a:gd name="connsiteX53" fmla="*/ 3449336 w 4193762"/>
                <a:gd name="connsiteY53" fmla="*/ 3022993 h 3945219"/>
                <a:gd name="connsiteX54" fmla="*/ 3275783 w 4193762"/>
                <a:gd name="connsiteY54" fmla="*/ 2923599 h 3945219"/>
                <a:gd name="connsiteX55" fmla="*/ 3241727 w 4193762"/>
                <a:gd name="connsiteY55" fmla="*/ 2843044 h 3945219"/>
                <a:gd name="connsiteX56" fmla="*/ 3282250 w 4193762"/>
                <a:gd name="connsiteY56" fmla="*/ 2808329 h 3945219"/>
                <a:gd name="connsiteX57" fmla="*/ 3333034 w 4193762"/>
                <a:gd name="connsiteY57" fmla="*/ 2577566 h 3945219"/>
                <a:gd name="connsiteX58" fmla="*/ 3352332 w 4193762"/>
                <a:gd name="connsiteY58" fmla="*/ 2583449 h 3945219"/>
                <a:gd name="connsiteX59" fmla="*/ 4157625 w 4193762"/>
                <a:gd name="connsiteY59" fmla="*/ 3048026 h 3945219"/>
                <a:gd name="connsiteX60" fmla="*/ 4192240 w 4193762"/>
                <a:gd name="connsiteY60" fmla="*/ 3129588 h 3945219"/>
                <a:gd name="connsiteX61" fmla="*/ 4132806 w 4193762"/>
                <a:gd name="connsiteY61" fmla="*/ 3158298 h 3945219"/>
                <a:gd name="connsiteX62" fmla="*/ 3326860 w 4193762"/>
                <a:gd name="connsiteY62" fmla="*/ 2693721 h 3945219"/>
                <a:gd name="connsiteX63" fmla="*/ 3292898 w 4193762"/>
                <a:gd name="connsiteY63" fmla="*/ 2612159 h 3945219"/>
                <a:gd name="connsiteX64" fmla="*/ 3333034 w 4193762"/>
                <a:gd name="connsiteY64" fmla="*/ 2577566 h 3945219"/>
                <a:gd name="connsiteX65" fmla="*/ 1245157 w 4193762"/>
                <a:gd name="connsiteY65" fmla="*/ 2485388 h 3945219"/>
                <a:gd name="connsiteX66" fmla="*/ 1264205 w 4193762"/>
                <a:gd name="connsiteY66" fmla="*/ 2491265 h 3945219"/>
                <a:gd name="connsiteX67" fmla="*/ 1727247 w 4193762"/>
                <a:gd name="connsiteY67" fmla="*/ 2757886 h 3945219"/>
                <a:gd name="connsiteX68" fmla="*/ 1761256 w 4193762"/>
                <a:gd name="connsiteY68" fmla="*/ 2839372 h 3945219"/>
                <a:gd name="connsiteX69" fmla="*/ 1701741 w 4193762"/>
                <a:gd name="connsiteY69" fmla="*/ 2868054 h 3945219"/>
                <a:gd name="connsiteX70" fmla="*/ 1238699 w 4193762"/>
                <a:gd name="connsiteY70" fmla="*/ 2601434 h 3945219"/>
                <a:gd name="connsiteX71" fmla="*/ 1204690 w 4193762"/>
                <a:gd name="connsiteY71" fmla="*/ 2519948 h 3945219"/>
                <a:gd name="connsiteX72" fmla="*/ 1245157 w 4193762"/>
                <a:gd name="connsiteY72" fmla="*/ 2485388 h 3945219"/>
                <a:gd name="connsiteX73" fmla="*/ 3388306 w 4193762"/>
                <a:gd name="connsiteY73" fmla="*/ 2347157 h 3945219"/>
                <a:gd name="connsiteX74" fmla="*/ 3407688 w 4193762"/>
                <a:gd name="connsiteY74" fmla="*/ 2353050 h 3945219"/>
                <a:gd name="connsiteX75" fmla="*/ 3936510 w 4193762"/>
                <a:gd name="connsiteY75" fmla="*/ 2658962 h 3945219"/>
                <a:gd name="connsiteX76" fmla="*/ 3969807 w 4193762"/>
                <a:gd name="connsiteY76" fmla="*/ 2740669 h 3945219"/>
                <a:gd name="connsiteX77" fmla="*/ 3910396 w 4193762"/>
                <a:gd name="connsiteY77" fmla="*/ 2769430 h 3945219"/>
                <a:gd name="connsiteX78" fmla="*/ 3381573 w 4193762"/>
                <a:gd name="connsiteY78" fmla="*/ 2463518 h 3945219"/>
                <a:gd name="connsiteX79" fmla="*/ 3348277 w 4193762"/>
                <a:gd name="connsiteY79" fmla="*/ 2381811 h 3945219"/>
                <a:gd name="connsiteX80" fmla="*/ 3388306 w 4193762"/>
                <a:gd name="connsiteY80" fmla="*/ 2347157 h 3945219"/>
                <a:gd name="connsiteX81" fmla="*/ 41835 w 4193762"/>
                <a:gd name="connsiteY81" fmla="*/ 2312964 h 3945219"/>
                <a:gd name="connsiteX82" fmla="*/ 60865 w 4193762"/>
                <a:gd name="connsiteY82" fmla="*/ 2319129 h 3945219"/>
                <a:gd name="connsiteX83" fmla="*/ 534820 w 4193762"/>
                <a:gd name="connsiteY83" fmla="*/ 2592154 h 3945219"/>
                <a:gd name="connsiteX84" fmla="*/ 568160 w 4193762"/>
                <a:gd name="connsiteY84" fmla="*/ 2674454 h 3945219"/>
                <a:gd name="connsiteX85" fmla="*/ 508671 w 4193762"/>
                <a:gd name="connsiteY85" fmla="*/ 2703194 h 3945219"/>
                <a:gd name="connsiteX86" fmla="*/ 35369 w 4193762"/>
                <a:gd name="connsiteY86" fmla="*/ 2429515 h 3945219"/>
                <a:gd name="connsiteX87" fmla="*/ 2029 w 4193762"/>
                <a:gd name="connsiteY87" fmla="*/ 2347868 h 3945219"/>
                <a:gd name="connsiteX88" fmla="*/ 41835 w 4193762"/>
                <a:gd name="connsiteY88" fmla="*/ 2312964 h 3945219"/>
                <a:gd name="connsiteX89" fmla="*/ 326709 w 4193762"/>
                <a:gd name="connsiteY89" fmla="*/ 2217782 h 3945219"/>
                <a:gd name="connsiteX90" fmla="*/ 345772 w 4193762"/>
                <a:gd name="connsiteY90" fmla="*/ 2224025 h 3945219"/>
                <a:gd name="connsiteX91" fmla="*/ 606323 w 4193762"/>
                <a:gd name="connsiteY91" fmla="*/ 2374361 h 3945219"/>
                <a:gd name="connsiteX92" fmla="*/ 640194 w 4193762"/>
                <a:gd name="connsiteY92" fmla="*/ 2456363 h 3945219"/>
                <a:gd name="connsiteX93" fmla="*/ 580919 w 4193762"/>
                <a:gd name="connsiteY93" fmla="*/ 2483697 h 3945219"/>
                <a:gd name="connsiteX94" fmla="*/ 320369 w 4193762"/>
                <a:gd name="connsiteY94" fmla="*/ 2334011 h 3945219"/>
                <a:gd name="connsiteX95" fmla="*/ 286497 w 4193762"/>
                <a:gd name="connsiteY95" fmla="*/ 2252010 h 3945219"/>
                <a:gd name="connsiteX96" fmla="*/ 326709 w 4193762"/>
                <a:gd name="connsiteY96" fmla="*/ 2217782 h 3945219"/>
                <a:gd name="connsiteX97" fmla="*/ 689561 w 4193762"/>
                <a:gd name="connsiteY97" fmla="*/ 2165708 h 3945219"/>
                <a:gd name="connsiteX98" fmla="*/ 708984 w 4193762"/>
                <a:gd name="connsiteY98" fmla="*/ 2171608 h 3945219"/>
                <a:gd name="connsiteX99" fmla="*/ 1073402 w 4193762"/>
                <a:gd name="connsiteY99" fmla="*/ 2382315 h 3945219"/>
                <a:gd name="connsiteX100" fmla="*/ 1106769 w 4193762"/>
                <a:gd name="connsiteY100" fmla="*/ 2464766 h 3945219"/>
                <a:gd name="connsiteX101" fmla="*/ 1047886 w 4193762"/>
                <a:gd name="connsiteY101" fmla="*/ 2492904 h 3945219"/>
                <a:gd name="connsiteX102" fmla="*/ 682814 w 4193762"/>
                <a:gd name="connsiteY102" fmla="*/ 2282197 h 3945219"/>
                <a:gd name="connsiteX103" fmla="*/ 649447 w 4193762"/>
                <a:gd name="connsiteY103" fmla="*/ 2200400 h 3945219"/>
                <a:gd name="connsiteX104" fmla="*/ 689561 w 4193762"/>
                <a:gd name="connsiteY104" fmla="*/ 2165708 h 3945219"/>
                <a:gd name="connsiteX105" fmla="*/ 378354 w 4193762"/>
                <a:gd name="connsiteY105" fmla="*/ 1984185 h 3945219"/>
                <a:gd name="connsiteX106" fmla="*/ 397593 w 4193762"/>
                <a:gd name="connsiteY106" fmla="*/ 1990041 h 3945219"/>
                <a:gd name="connsiteX107" fmla="*/ 534982 w 4193762"/>
                <a:gd name="connsiteY107" fmla="*/ 2069288 h 3945219"/>
                <a:gd name="connsiteX108" fmla="*/ 568842 w 4193762"/>
                <a:gd name="connsiteY108" fmla="*/ 2151133 h 3945219"/>
                <a:gd name="connsiteX109" fmla="*/ 509588 w 4193762"/>
                <a:gd name="connsiteY109" fmla="*/ 2179714 h 3945219"/>
                <a:gd name="connsiteX110" fmla="*/ 371547 w 4193762"/>
                <a:gd name="connsiteY110" fmla="*/ 2100467 h 3945219"/>
                <a:gd name="connsiteX111" fmla="*/ 338339 w 4193762"/>
                <a:gd name="connsiteY111" fmla="*/ 2018622 h 3945219"/>
                <a:gd name="connsiteX112" fmla="*/ 378354 w 4193762"/>
                <a:gd name="connsiteY112" fmla="*/ 1984185 h 3945219"/>
                <a:gd name="connsiteX113" fmla="*/ 1207337 w 4193762"/>
                <a:gd name="connsiteY113" fmla="*/ 1941330 h 3945219"/>
                <a:gd name="connsiteX114" fmla="*/ 1226620 w 4193762"/>
                <a:gd name="connsiteY114" fmla="*/ 1947614 h 3945219"/>
                <a:gd name="connsiteX115" fmla="*/ 1635165 w 4193762"/>
                <a:gd name="connsiteY115" fmla="*/ 2184094 h 3945219"/>
                <a:gd name="connsiteX116" fmla="*/ 1669101 w 4193762"/>
                <a:gd name="connsiteY116" fmla="*/ 2265977 h 3945219"/>
                <a:gd name="connsiteX117" fmla="*/ 1609059 w 4193762"/>
                <a:gd name="connsiteY117" fmla="*/ 2294800 h 3945219"/>
                <a:gd name="connsiteX118" fmla="*/ 1201168 w 4193762"/>
                <a:gd name="connsiteY118" fmla="*/ 2058321 h 3945219"/>
                <a:gd name="connsiteX119" fmla="*/ 1167231 w 4193762"/>
                <a:gd name="connsiteY119" fmla="*/ 1975782 h 3945219"/>
                <a:gd name="connsiteX120" fmla="*/ 1207337 w 4193762"/>
                <a:gd name="connsiteY120" fmla="*/ 1941330 h 3945219"/>
                <a:gd name="connsiteX121" fmla="*/ 432770 w 4193762"/>
                <a:gd name="connsiteY121" fmla="*/ 1754167 h 3945219"/>
                <a:gd name="connsiteX122" fmla="*/ 451761 w 4193762"/>
                <a:gd name="connsiteY122" fmla="*/ 1760319 h 3945219"/>
                <a:gd name="connsiteX123" fmla="*/ 1006645 w 4193762"/>
                <a:gd name="connsiteY123" fmla="*/ 2081022 h 3945219"/>
                <a:gd name="connsiteX124" fmla="*/ 1040551 w 4193762"/>
                <a:gd name="connsiteY124" fmla="*/ 2162502 h 3945219"/>
                <a:gd name="connsiteX125" fmla="*/ 981215 w 4193762"/>
                <a:gd name="connsiteY125" fmla="*/ 2191183 h 3945219"/>
                <a:gd name="connsiteX126" fmla="*/ 426331 w 4193762"/>
                <a:gd name="connsiteY126" fmla="*/ 1870479 h 3945219"/>
                <a:gd name="connsiteX127" fmla="*/ 392425 w 4193762"/>
                <a:gd name="connsiteY127" fmla="*/ 1789000 h 3945219"/>
                <a:gd name="connsiteX128" fmla="*/ 432770 w 4193762"/>
                <a:gd name="connsiteY128" fmla="*/ 1754167 h 3945219"/>
                <a:gd name="connsiteX129" fmla="*/ 752725 w 4193762"/>
                <a:gd name="connsiteY129" fmla="*/ 1676079 h 3945219"/>
                <a:gd name="connsiteX130" fmla="*/ 771800 w 4193762"/>
                <a:gd name="connsiteY130" fmla="*/ 1681993 h 3945219"/>
                <a:gd name="connsiteX131" fmla="*/ 1050295 w 4193762"/>
                <a:gd name="connsiteY131" fmla="*/ 1842721 h 3945219"/>
                <a:gd name="connsiteX132" fmla="*/ 1084370 w 4193762"/>
                <a:gd name="connsiteY132" fmla="*/ 1925382 h 3945219"/>
                <a:gd name="connsiteX133" fmla="*/ 1024739 w 4193762"/>
                <a:gd name="connsiteY133" fmla="*/ 1954247 h 3945219"/>
                <a:gd name="connsiteX134" fmla="*/ 746244 w 4193762"/>
                <a:gd name="connsiteY134" fmla="*/ 1793519 h 3945219"/>
                <a:gd name="connsiteX135" fmla="*/ 712825 w 4193762"/>
                <a:gd name="connsiteY135" fmla="*/ 1710859 h 3945219"/>
                <a:gd name="connsiteX136" fmla="*/ 752725 w 4193762"/>
                <a:gd name="connsiteY136" fmla="*/ 1676079 h 3945219"/>
                <a:gd name="connsiteX137" fmla="*/ 1591423 w 4193762"/>
                <a:gd name="connsiteY137" fmla="*/ 1636133 h 3945219"/>
                <a:gd name="connsiteX138" fmla="*/ 1610462 w 4193762"/>
                <a:gd name="connsiteY138" fmla="*/ 1642341 h 3945219"/>
                <a:gd name="connsiteX139" fmla="*/ 1778459 w 4193762"/>
                <a:gd name="connsiteY139" fmla="*/ 1739543 h 3945219"/>
                <a:gd name="connsiteX140" fmla="*/ 1812451 w 4193762"/>
                <a:gd name="connsiteY140" fmla="*/ 1822296 h 3945219"/>
                <a:gd name="connsiteX141" fmla="*/ 1752965 w 4193762"/>
                <a:gd name="connsiteY141" fmla="*/ 1851194 h 3945219"/>
                <a:gd name="connsiteX142" fmla="*/ 1584968 w 4193762"/>
                <a:gd name="connsiteY142" fmla="*/ 1753335 h 3945219"/>
                <a:gd name="connsiteX143" fmla="*/ 1550977 w 4193762"/>
                <a:gd name="connsiteY143" fmla="*/ 1670583 h 3945219"/>
                <a:gd name="connsiteX144" fmla="*/ 1591423 w 4193762"/>
                <a:gd name="connsiteY144" fmla="*/ 1636133 h 3945219"/>
                <a:gd name="connsiteX145" fmla="*/ 485093 w 4193762"/>
                <a:gd name="connsiteY145" fmla="*/ 1523377 h 3945219"/>
                <a:gd name="connsiteX146" fmla="*/ 504400 w 4193762"/>
                <a:gd name="connsiteY146" fmla="*/ 1529278 h 3945219"/>
                <a:gd name="connsiteX147" fmla="*/ 615485 w 4193762"/>
                <a:gd name="connsiteY147" fmla="*/ 1593960 h 3945219"/>
                <a:gd name="connsiteX148" fmla="*/ 649464 w 4193762"/>
                <a:gd name="connsiteY148" fmla="*/ 1675631 h 3945219"/>
                <a:gd name="connsiteX149" fmla="*/ 590001 w 4193762"/>
                <a:gd name="connsiteY149" fmla="*/ 1703725 h 3945219"/>
                <a:gd name="connsiteX150" fmla="*/ 478916 w 4193762"/>
                <a:gd name="connsiteY150" fmla="*/ 1639696 h 3945219"/>
                <a:gd name="connsiteX151" fmla="*/ 444937 w 4193762"/>
                <a:gd name="connsiteY151" fmla="*/ 1557372 h 3945219"/>
                <a:gd name="connsiteX152" fmla="*/ 485093 w 4193762"/>
                <a:gd name="connsiteY152" fmla="*/ 1523377 h 3945219"/>
                <a:gd name="connsiteX153" fmla="*/ 539530 w 4193762"/>
                <a:gd name="connsiteY153" fmla="*/ 1290100 h 3945219"/>
                <a:gd name="connsiteX154" fmla="*/ 558455 w 4193762"/>
                <a:gd name="connsiteY154" fmla="*/ 1296020 h 3945219"/>
                <a:gd name="connsiteX155" fmla="*/ 1021619 w 4193762"/>
                <a:gd name="connsiteY155" fmla="*/ 1564100 h 3945219"/>
                <a:gd name="connsiteX156" fmla="*/ 1054936 w 4193762"/>
                <a:gd name="connsiteY156" fmla="*/ 1646032 h 3945219"/>
                <a:gd name="connsiteX157" fmla="*/ 995489 w 4193762"/>
                <a:gd name="connsiteY157" fmla="*/ 1674872 h 3945219"/>
                <a:gd name="connsiteX158" fmla="*/ 533631 w 4193762"/>
                <a:gd name="connsiteY158" fmla="*/ 1406791 h 3945219"/>
                <a:gd name="connsiteX159" fmla="*/ 499661 w 4193762"/>
                <a:gd name="connsiteY159" fmla="*/ 1324204 h 3945219"/>
                <a:gd name="connsiteX160" fmla="*/ 539530 w 4193762"/>
                <a:gd name="connsiteY160" fmla="*/ 1290100 h 3945219"/>
                <a:gd name="connsiteX161" fmla="*/ 948534 w 4193762"/>
                <a:gd name="connsiteY161" fmla="*/ 1264280 h 3945219"/>
                <a:gd name="connsiteX162" fmla="*/ 967458 w 4193762"/>
                <a:gd name="connsiteY162" fmla="*/ 1270097 h 3945219"/>
                <a:gd name="connsiteX163" fmla="*/ 1430622 w 4193762"/>
                <a:gd name="connsiteY163" fmla="*/ 1538177 h 3945219"/>
                <a:gd name="connsiteX164" fmla="*/ 1463939 w 4193762"/>
                <a:gd name="connsiteY164" fmla="*/ 1620764 h 3945219"/>
                <a:gd name="connsiteX165" fmla="*/ 1404492 w 4193762"/>
                <a:gd name="connsiteY165" fmla="*/ 1648949 h 3945219"/>
                <a:gd name="connsiteX166" fmla="*/ 942634 w 4193762"/>
                <a:gd name="connsiteY166" fmla="*/ 1381524 h 3945219"/>
                <a:gd name="connsiteX167" fmla="*/ 908664 w 4193762"/>
                <a:gd name="connsiteY167" fmla="*/ 1298937 h 3945219"/>
                <a:gd name="connsiteX168" fmla="*/ 948534 w 4193762"/>
                <a:gd name="connsiteY168" fmla="*/ 1264280 h 3945219"/>
                <a:gd name="connsiteX169" fmla="*/ 2423165 w 4193762"/>
                <a:gd name="connsiteY169" fmla="*/ 1068560 h 3945219"/>
                <a:gd name="connsiteX170" fmla="*/ 2442199 w 4193762"/>
                <a:gd name="connsiteY170" fmla="*/ 1074819 h 3945219"/>
                <a:gd name="connsiteX171" fmla="*/ 3437524 w 4193762"/>
                <a:gd name="connsiteY171" fmla="*/ 1648228 h 3945219"/>
                <a:gd name="connsiteX172" fmla="*/ 3471508 w 4193762"/>
                <a:gd name="connsiteY172" fmla="*/ 1730423 h 3945219"/>
                <a:gd name="connsiteX173" fmla="*/ 3412690 w 4193762"/>
                <a:gd name="connsiteY173" fmla="*/ 1758474 h 3945219"/>
                <a:gd name="connsiteX174" fmla="*/ 2416712 w 4193762"/>
                <a:gd name="connsiteY174" fmla="*/ 1185065 h 3945219"/>
                <a:gd name="connsiteX175" fmla="*/ 2382728 w 4193762"/>
                <a:gd name="connsiteY175" fmla="*/ 1102869 h 3945219"/>
                <a:gd name="connsiteX176" fmla="*/ 2423165 w 4193762"/>
                <a:gd name="connsiteY176" fmla="*/ 1068560 h 3945219"/>
                <a:gd name="connsiteX177" fmla="*/ 591789 w 4193762"/>
                <a:gd name="connsiteY177" fmla="*/ 1060057 h 3945219"/>
                <a:gd name="connsiteX178" fmla="*/ 611277 w 4193762"/>
                <a:gd name="connsiteY178" fmla="*/ 1066255 h 3945219"/>
                <a:gd name="connsiteX179" fmla="*/ 784578 w 4193762"/>
                <a:gd name="connsiteY179" fmla="*/ 1166574 h 3945219"/>
                <a:gd name="connsiteX180" fmla="*/ 818713 w 4193762"/>
                <a:gd name="connsiteY180" fmla="*/ 1249189 h 3945219"/>
                <a:gd name="connsiteX181" fmla="*/ 758976 w 4193762"/>
                <a:gd name="connsiteY181" fmla="*/ 1277383 h 3945219"/>
                <a:gd name="connsiteX182" fmla="*/ 585019 w 4193762"/>
                <a:gd name="connsiteY182" fmla="*/ 1177065 h 3945219"/>
                <a:gd name="connsiteX183" fmla="*/ 551541 w 4193762"/>
                <a:gd name="connsiteY183" fmla="*/ 1094449 h 3945219"/>
                <a:gd name="connsiteX184" fmla="*/ 591789 w 4193762"/>
                <a:gd name="connsiteY184" fmla="*/ 1060057 h 3945219"/>
                <a:gd name="connsiteX185" fmla="*/ 645990 w 4193762"/>
                <a:gd name="connsiteY185" fmla="*/ 829581 h 3945219"/>
                <a:gd name="connsiteX186" fmla="*/ 665012 w 4193762"/>
                <a:gd name="connsiteY186" fmla="*/ 835743 h 3945219"/>
                <a:gd name="connsiteX187" fmla="*/ 1470956 w 4193762"/>
                <a:gd name="connsiteY187" fmla="*/ 1300471 h 3945219"/>
                <a:gd name="connsiteX188" fmla="*/ 1504918 w 4193762"/>
                <a:gd name="connsiteY188" fmla="*/ 1381946 h 3945219"/>
                <a:gd name="connsiteX189" fmla="*/ 1445484 w 4193762"/>
                <a:gd name="connsiteY189" fmla="*/ 1409973 h 3945219"/>
                <a:gd name="connsiteX190" fmla="*/ 639540 w 4193762"/>
                <a:gd name="connsiteY190" fmla="*/ 945896 h 3945219"/>
                <a:gd name="connsiteX191" fmla="*/ 605578 w 4193762"/>
                <a:gd name="connsiteY191" fmla="*/ 863770 h 3945219"/>
                <a:gd name="connsiteX192" fmla="*/ 645990 w 4193762"/>
                <a:gd name="connsiteY192" fmla="*/ 829581 h 3945219"/>
                <a:gd name="connsiteX193" fmla="*/ 1763797 w 4193762"/>
                <a:gd name="connsiteY193" fmla="*/ 688111 h 3945219"/>
                <a:gd name="connsiteX194" fmla="*/ 1783172 w 4193762"/>
                <a:gd name="connsiteY194" fmla="*/ 694027 h 3945219"/>
                <a:gd name="connsiteX195" fmla="*/ 2191062 w 4193762"/>
                <a:gd name="connsiteY195" fmla="*/ 930508 h 3945219"/>
                <a:gd name="connsiteX196" fmla="*/ 2224998 w 4193762"/>
                <a:gd name="connsiteY196" fmla="*/ 1013047 h 3945219"/>
                <a:gd name="connsiteX197" fmla="*/ 2165609 w 4193762"/>
                <a:gd name="connsiteY197" fmla="*/ 1041215 h 3945219"/>
                <a:gd name="connsiteX198" fmla="*/ 1757067 w 4193762"/>
                <a:gd name="connsiteY198" fmla="*/ 804734 h 3945219"/>
                <a:gd name="connsiteX199" fmla="*/ 1723783 w 4193762"/>
                <a:gd name="connsiteY199" fmla="*/ 722195 h 3945219"/>
                <a:gd name="connsiteX200" fmla="*/ 1746135 w 4193762"/>
                <a:gd name="connsiteY200" fmla="*/ 691407 h 3945219"/>
                <a:gd name="connsiteX201" fmla="*/ 1763797 w 4193762"/>
                <a:gd name="connsiteY201" fmla="*/ 688111 h 3945219"/>
                <a:gd name="connsiteX202" fmla="*/ 698196 w 4193762"/>
                <a:gd name="connsiteY202" fmla="*/ 596209 h 3945219"/>
                <a:gd name="connsiteX203" fmla="*/ 717486 w 4193762"/>
                <a:gd name="connsiteY203" fmla="*/ 602480 h 3945219"/>
                <a:gd name="connsiteX204" fmla="*/ 1246308 w 4193762"/>
                <a:gd name="connsiteY204" fmla="*/ 907738 h 3945219"/>
                <a:gd name="connsiteX205" fmla="*/ 1279605 w 4193762"/>
                <a:gd name="connsiteY205" fmla="*/ 990099 h 3945219"/>
                <a:gd name="connsiteX206" fmla="*/ 1220194 w 4193762"/>
                <a:gd name="connsiteY206" fmla="*/ 1018860 h 3945219"/>
                <a:gd name="connsiteX207" fmla="*/ 691371 w 4193762"/>
                <a:gd name="connsiteY207" fmla="*/ 712948 h 3945219"/>
                <a:gd name="connsiteX208" fmla="*/ 658075 w 4193762"/>
                <a:gd name="connsiteY208" fmla="*/ 630587 h 3945219"/>
                <a:gd name="connsiteX209" fmla="*/ 698196 w 4193762"/>
                <a:gd name="connsiteY209" fmla="*/ 596209 h 3945219"/>
                <a:gd name="connsiteX210" fmla="*/ 1236606 w 4193762"/>
                <a:gd name="connsiteY210" fmla="*/ 383190 h 3945219"/>
                <a:gd name="connsiteX211" fmla="*/ 1255691 w 4193762"/>
                <a:gd name="connsiteY211" fmla="*/ 389392 h 3945219"/>
                <a:gd name="connsiteX212" fmla="*/ 1533531 w 4193762"/>
                <a:gd name="connsiteY212" fmla="*/ 550121 h 3945219"/>
                <a:gd name="connsiteX213" fmla="*/ 1567606 w 4193762"/>
                <a:gd name="connsiteY213" fmla="*/ 632781 h 3945219"/>
                <a:gd name="connsiteX214" fmla="*/ 1508630 w 4193762"/>
                <a:gd name="connsiteY214" fmla="*/ 660991 h 3945219"/>
                <a:gd name="connsiteX215" fmla="*/ 1230135 w 4193762"/>
                <a:gd name="connsiteY215" fmla="*/ 500262 h 3945219"/>
                <a:gd name="connsiteX216" fmla="*/ 1196061 w 4193762"/>
                <a:gd name="connsiteY216" fmla="*/ 417601 h 3945219"/>
                <a:gd name="connsiteX217" fmla="*/ 1236606 w 4193762"/>
                <a:gd name="connsiteY217" fmla="*/ 383190 h 3945219"/>
                <a:gd name="connsiteX218" fmla="*/ 522662 w 4193762"/>
                <a:gd name="connsiteY218" fmla="*/ 232963 h 3945219"/>
                <a:gd name="connsiteX219" fmla="*/ 542150 w 4193762"/>
                <a:gd name="connsiteY219" fmla="*/ 238820 h 3945219"/>
                <a:gd name="connsiteX220" fmla="*/ 716107 w 4193762"/>
                <a:gd name="connsiteY220" fmla="*/ 338864 h 3945219"/>
                <a:gd name="connsiteX221" fmla="*/ 750242 w 4193762"/>
                <a:gd name="connsiteY221" fmla="*/ 420718 h 3945219"/>
                <a:gd name="connsiteX222" fmla="*/ 689849 w 4193762"/>
                <a:gd name="connsiteY222" fmla="*/ 448002 h 3945219"/>
                <a:gd name="connsiteX223" fmla="*/ 515892 w 4193762"/>
                <a:gd name="connsiteY223" fmla="*/ 349258 h 3945219"/>
                <a:gd name="connsiteX224" fmla="*/ 482414 w 4193762"/>
                <a:gd name="connsiteY224" fmla="*/ 267404 h 3945219"/>
                <a:gd name="connsiteX225" fmla="*/ 522662 w 4193762"/>
                <a:gd name="connsiteY225" fmla="*/ 232963 h 3945219"/>
                <a:gd name="connsiteX226" fmla="*/ 573947 w 4193762"/>
                <a:gd name="connsiteY226" fmla="*/ 78 h 3945219"/>
                <a:gd name="connsiteX227" fmla="*/ 592954 w 4193762"/>
                <a:gd name="connsiteY227" fmla="*/ 6238 h 3945219"/>
                <a:gd name="connsiteX228" fmla="*/ 1001499 w 4193762"/>
                <a:gd name="connsiteY228" fmla="*/ 242552 h 3945219"/>
                <a:gd name="connsiteX229" fmla="*/ 1035435 w 4193762"/>
                <a:gd name="connsiteY229" fmla="*/ 324152 h 3945219"/>
                <a:gd name="connsiteX230" fmla="*/ 976046 w 4193762"/>
                <a:gd name="connsiteY230" fmla="*/ 352876 h 3945219"/>
                <a:gd name="connsiteX231" fmla="*/ 567502 w 4193762"/>
                <a:gd name="connsiteY231" fmla="*/ 116562 h 3945219"/>
                <a:gd name="connsiteX232" fmla="*/ 533565 w 4193762"/>
                <a:gd name="connsiteY232" fmla="*/ 34962 h 3945219"/>
                <a:gd name="connsiteX233" fmla="*/ 573947 w 4193762"/>
                <a:gd name="connsiteY233" fmla="*/ 78 h 39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4193762" h="3945219">
                  <a:moveTo>
                    <a:pt x="3120743" y="3502411"/>
                  </a:moveTo>
                  <a:cubicBezTo>
                    <a:pt x="3126938" y="3502879"/>
                    <a:pt x="3133377" y="3504916"/>
                    <a:pt x="3139734" y="3508664"/>
                  </a:cubicBezTo>
                  <a:lnTo>
                    <a:pt x="3694618" y="3828716"/>
                  </a:lnTo>
                  <a:cubicBezTo>
                    <a:pt x="3720047" y="3843708"/>
                    <a:pt x="3735044" y="3880211"/>
                    <a:pt x="3728524" y="3910195"/>
                  </a:cubicBezTo>
                  <a:cubicBezTo>
                    <a:pt x="3721351" y="3941484"/>
                    <a:pt x="3694618" y="3953868"/>
                    <a:pt x="3669188" y="3938876"/>
                  </a:cubicBezTo>
                  <a:lnTo>
                    <a:pt x="3114304" y="3618173"/>
                  </a:lnTo>
                  <a:cubicBezTo>
                    <a:pt x="3088223" y="3603833"/>
                    <a:pt x="3073226" y="3567330"/>
                    <a:pt x="3080398" y="3536693"/>
                  </a:cubicBezTo>
                  <a:cubicBezTo>
                    <a:pt x="3083985" y="3521375"/>
                    <a:pt x="3092461" y="3510620"/>
                    <a:pt x="3103220" y="3505568"/>
                  </a:cubicBezTo>
                  <a:cubicBezTo>
                    <a:pt x="3108599" y="3503042"/>
                    <a:pt x="3114549" y="3501942"/>
                    <a:pt x="3120743" y="3502411"/>
                  </a:cubicBezTo>
                  <a:close/>
                  <a:moveTo>
                    <a:pt x="3440038" y="3424789"/>
                  </a:moveTo>
                  <a:cubicBezTo>
                    <a:pt x="3446263" y="3425209"/>
                    <a:pt x="3452734" y="3427219"/>
                    <a:pt x="3459123" y="3430991"/>
                  </a:cubicBezTo>
                  <a:lnTo>
                    <a:pt x="3736963" y="3591720"/>
                  </a:lnTo>
                  <a:cubicBezTo>
                    <a:pt x="3763174" y="3606153"/>
                    <a:pt x="3778246" y="3643547"/>
                    <a:pt x="3771693" y="3674381"/>
                  </a:cubicBezTo>
                  <a:cubicBezTo>
                    <a:pt x="3763830" y="3704558"/>
                    <a:pt x="3737618" y="3717679"/>
                    <a:pt x="3712062" y="3702590"/>
                  </a:cubicBezTo>
                  <a:lnTo>
                    <a:pt x="3434223" y="3541861"/>
                  </a:lnTo>
                  <a:cubicBezTo>
                    <a:pt x="3408011" y="3526772"/>
                    <a:pt x="3392940" y="3490034"/>
                    <a:pt x="3399493" y="3459200"/>
                  </a:cubicBezTo>
                  <a:cubicBezTo>
                    <a:pt x="3404899" y="3436567"/>
                    <a:pt x="3421363" y="3423528"/>
                    <a:pt x="3440038" y="3424789"/>
                  </a:cubicBezTo>
                  <a:close/>
                  <a:moveTo>
                    <a:pt x="3175296" y="3271978"/>
                  </a:moveTo>
                  <a:cubicBezTo>
                    <a:pt x="3181534" y="3272446"/>
                    <a:pt x="3188069" y="3274481"/>
                    <a:pt x="3194603" y="3278226"/>
                  </a:cubicBezTo>
                  <a:lnTo>
                    <a:pt x="3305688" y="3342051"/>
                  </a:lnTo>
                  <a:cubicBezTo>
                    <a:pt x="3331172" y="3357031"/>
                    <a:pt x="3346202" y="3393502"/>
                    <a:pt x="3339667" y="3423461"/>
                  </a:cubicBezTo>
                  <a:cubicBezTo>
                    <a:pt x="3331826" y="3454071"/>
                    <a:pt x="3305688" y="3467096"/>
                    <a:pt x="3279551" y="3452117"/>
                  </a:cubicBezTo>
                  <a:lnTo>
                    <a:pt x="3169119" y="3388292"/>
                  </a:lnTo>
                  <a:cubicBezTo>
                    <a:pt x="3143635" y="3373313"/>
                    <a:pt x="3127952" y="3336190"/>
                    <a:pt x="3135140" y="3306231"/>
                  </a:cubicBezTo>
                  <a:cubicBezTo>
                    <a:pt x="3140531" y="3283274"/>
                    <a:pt x="3156581" y="3270574"/>
                    <a:pt x="3175296" y="3271978"/>
                  </a:cubicBezTo>
                  <a:close/>
                  <a:moveTo>
                    <a:pt x="3226762" y="3038730"/>
                  </a:moveTo>
                  <a:cubicBezTo>
                    <a:pt x="3232957" y="3039201"/>
                    <a:pt x="3239409" y="3041249"/>
                    <a:pt x="3245778" y="3045018"/>
                  </a:cubicBezTo>
                  <a:lnTo>
                    <a:pt x="3708942" y="3312443"/>
                  </a:lnTo>
                  <a:cubicBezTo>
                    <a:pt x="3734420" y="3327519"/>
                    <a:pt x="3749445" y="3364224"/>
                    <a:pt x="3742259" y="3395030"/>
                  </a:cubicBezTo>
                  <a:cubicBezTo>
                    <a:pt x="3735073" y="3425181"/>
                    <a:pt x="3708942" y="3438290"/>
                    <a:pt x="3682812" y="3423215"/>
                  </a:cubicBezTo>
                  <a:lnTo>
                    <a:pt x="3220954" y="3155790"/>
                  </a:lnTo>
                  <a:cubicBezTo>
                    <a:pt x="3194823" y="3140714"/>
                    <a:pt x="3179798" y="3103354"/>
                    <a:pt x="3186984" y="3073203"/>
                  </a:cubicBezTo>
                  <a:cubicBezTo>
                    <a:pt x="3191884" y="3050098"/>
                    <a:pt x="3208174" y="3037317"/>
                    <a:pt x="3226762" y="3038730"/>
                  </a:cubicBezTo>
                  <a:close/>
                  <a:moveTo>
                    <a:pt x="3636353" y="3012818"/>
                  </a:moveTo>
                  <a:cubicBezTo>
                    <a:pt x="3642552" y="3013279"/>
                    <a:pt x="3648996" y="3015327"/>
                    <a:pt x="3655358" y="3019096"/>
                  </a:cubicBezTo>
                  <a:lnTo>
                    <a:pt x="4117340" y="3287177"/>
                  </a:lnTo>
                  <a:cubicBezTo>
                    <a:pt x="4142788" y="3302252"/>
                    <a:pt x="4158449" y="3338958"/>
                    <a:pt x="4151271" y="3369108"/>
                  </a:cubicBezTo>
                  <a:cubicBezTo>
                    <a:pt x="4144093" y="3399915"/>
                    <a:pt x="4117340" y="3412368"/>
                    <a:pt x="4091892" y="3397948"/>
                  </a:cubicBezTo>
                  <a:lnTo>
                    <a:pt x="3629910" y="3129868"/>
                  </a:lnTo>
                  <a:cubicBezTo>
                    <a:pt x="3604461" y="3114792"/>
                    <a:pt x="3588801" y="3078087"/>
                    <a:pt x="3595979" y="3047936"/>
                  </a:cubicBezTo>
                  <a:cubicBezTo>
                    <a:pt x="3601362" y="3024340"/>
                    <a:pt x="3617757" y="3011436"/>
                    <a:pt x="3636353" y="3012818"/>
                  </a:cubicBezTo>
                  <a:close/>
                  <a:moveTo>
                    <a:pt x="1936528" y="2885726"/>
                  </a:moveTo>
                  <a:cubicBezTo>
                    <a:pt x="1942742" y="2886112"/>
                    <a:pt x="1949213" y="2888023"/>
                    <a:pt x="1955601" y="2891602"/>
                  </a:cubicBezTo>
                  <a:lnTo>
                    <a:pt x="2123996" y="2987898"/>
                  </a:lnTo>
                  <a:cubicBezTo>
                    <a:pt x="2150205" y="3002863"/>
                    <a:pt x="2165276" y="3039950"/>
                    <a:pt x="2158068" y="3069879"/>
                  </a:cubicBezTo>
                  <a:cubicBezTo>
                    <a:pt x="2151516" y="3100460"/>
                    <a:pt x="2124651" y="3112822"/>
                    <a:pt x="2099097" y="3097857"/>
                  </a:cubicBezTo>
                  <a:lnTo>
                    <a:pt x="1930047" y="3001561"/>
                  </a:lnTo>
                  <a:cubicBezTo>
                    <a:pt x="1904492" y="2986597"/>
                    <a:pt x="1889422" y="2950160"/>
                    <a:pt x="1896630" y="2919580"/>
                  </a:cubicBezTo>
                  <a:cubicBezTo>
                    <a:pt x="1901544" y="2897133"/>
                    <a:pt x="1917884" y="2884567"/>
                    <a:pt x="1936528" y="2885726"/>
                  </a:cubicBezTo>
                  <a:close/>
                  <a:moveTo>
                    <a:pt x="3282250" y="2808329"/>
                  </a:moveTo>
                  <a:cubicBezTo>
                    <a:pt x="3288472" y="2808735"/>
                    <a:pt x="3294940" y="2810725"/>
                    <a:pt x="3301325" y="2814460"/>
                  </a:cubicBezTo>
                  <a:lnTo>
                    <a:pt x="3474878" y="2913855"/>
                  </a:lnTo>
                  <a:cubicBezTo>
                    <a:pt x="3501075" y="2928147"/>
                    <a:pt x="3516138" y="2964526"/>
                    <a:pt x="3508934" y="2995059"/>
                  </a:cubicBezTo>
                  <a:cubicBezTo>
                    <a:pt x="3501730" y="3025592"/>
                    <a:pt x="3474878" y="3037935"/>
                    <a:pt x="3449336" y="3022993"/>
                  </a:cubicBezTo>
                  <a:lnTo>
                    <a:pt x="3275783" y="2923599"/>
                  </a:lnTo>
                  <a:cubicBezTo>
                    <a:pt x="3250241" y="2909307"/>
                    <a:pt x="3234523" y="2872928"/>
                    <a:pt x="3241727" y="2843044"/>
                  </a:cubicBezTo>
                  <a:cubicBezTo>
                    <a:pt x="3247130" y="2820144"/>
                    <a:pt x="3263585" y="2807111"/>
                    <a:pt x="3282250" y="2808329"/>
                  </a:cubicBezTo>
                  <a:close/>
                  <a:moveTo>
                    <a:pt x="3333034" y="2577566"/>
                  </a:moveTo>
                  <a:cubicBezTo>
                    <a:pt x="3339269" y="2577943"/>
                    <a:pt x="3345801" y="2579860"/>
                    <a:pt x="3352332" y="2583449"/>
                  </a:cubicBezTo>
                  <a:lnTo>
                    <a:pt x="4157625" y="3048026"/>
                  </a:lnTo>
                  <a:cubicBezTo>
                    <a:pt x="4183749" y="3062381"/>
                    <a:pt x="4198771" y="3099573"/>
                    <a:pt x="4192240" y="3129588"/>
                  </a:cubicBezTo>
                  <a:cubicBezTo>
                    <a:pt x="4185055" y="3160255"/>
                    <a:pt x="4158278" y="3173305"/>
                    <a:pt x="4132806" y="3158298"/>
                  </a:cubicBezTo>
                  <a:lnTo>
                    <a:pt x="3326860" y="2693721"/>
                  </a:lnTo>
                  <a:cubicBezTo>
                    <a:pt x="3300736" y="2678713"/>
                    <a:pt x="3286367" y="2642173"/>
                    <a:pt x="3292898" y="2612159"/>
                  </a:cubicBezTo>
                  <a:cubicBezTo>
                    <a:pt x="3298286" y="2589158"/>
                    <a:pt x="3314328" y="2576434"/>
                    <a:pt x="3333034" y="2577566"/>
                  </a:cubicBezTo>
                  <a:close/>
                  <a:moveTo>
                    <a:pt x="1245157" y="2485388"/>
                  </a:moveTo>
                  <a:cubicBezTo>
                    <a:pt x="1251370" y="2485765"/>
                    <a:pt x="1257829" y="2487680"/>
                    <a:pt x="1264205" y="2491265"/>
                  </a:cubicBezTo>
                  <a:lnTo>
                    <a:pt x="1727247" y="2757886"/>
                  </a:lnTo>
                  <a:cubicBezTo>
                    <a:pt x="1752754" y="2772879"/>
                    <a:pt x="1767796" y="2809385"/>
                    <a:pt x="1761256" y="2839372"/>
                  </a:cubicBezTo>
                  <a:cubicBezTo>
                    <a:pt x="1754062" y="2870662"/>
                    <a:pt x="1727901" y="2882396"/>
                    <a:pt x="1701741" y="2868054"/>
                  </a:cubicBezTo>
                  <a:lnTo>
                    <a:pt x="1238699" y="2601434"/>
                  </a:lnTo>
                  <a:cubicBezTo>
                    <a:pt x="1213192" y="2586440"/>
                    <a:pt x="1198150" y="2549935"/>
                    <a:pt x="1204690" y="2519948"/>
                  </a:cubicBezTo>
                  <a:cubicBezTo>
                    <a:pt x="1210086" y="2496969"/>
                    <a:pt x="1226518" y="2484258"/>
                    <a:pt x="1245157" y="2485388"/>
                  </a:cubicBezTo>
                  <a:close/>
                  <a:moveTo>
                    <a:pt x="3388306" y="2347157"/>
                  </a:moveTo>
                  <a:cubicBezTo>
                    <a:pt x="3394590" y="2347535"/>
                    <a:pt x="3401159" y="2349455"/>
                    <a:pt x="3407688" y="2353050"/>
                  </a:cubicBezTo>
                  <a:lnTo>
                    <a:pt x="3936510" y="2658962"/>
                  </a:lnTo>
                  <a:cubicBezTo>
                    <a:pt x="3961972" y="2673342"/>
                    <a:pt x="3976988" y="2710601"/>
                    <a:pt x="3969807" y="2740669"/>
                  </a:cubicBezTo>
                  <a:cubicBezTo>
                    <a:pt x="3962625" y="2771391"/>
                    <a:pt x="3936510" y="2784464"/>
                    <a:pt x="3910396" y="2769430"/>
                  </a:cubicBezTo>
                  <a:lnTo>
                    <a:pt x="3381573" y="2463518"/>
                  </a:lnTo>
                  <a:cubicBezTo>
                    <a:pt x="3356111" y="2448484"/>
                    <a:pt x="3341095" y="2411879"/>
                    <a:pt x="3348277" y="2381811"/>
                  </a:cubicBezTo>
                  <a:cubicBezTo>
                    <a:pt x="3353173" y="2358770"/>
                    <a:pt x="3369454" y="2346023"/>
                    <a:pt x="3388306" y="2347157"/>
                  </a:cubicBezTo>
                  <a:close/>
                  <a:moveTo>
                    <a:pt x="41835" y="2312964"/>
                  </a:moveTo>
                  <a:cubicBezTo>
                    <a:pt x="48035" y="2313373"/>
                    <a:pt x="54491" y="2315373"/>
                    <a:pt x="60865" y="2319129"/>
                  </a:cubicBezTo>
                  <a:lnTo>
                    <a:pt x="534820" y="2592154"/>
                  </a:lnTo>
                  <a:cubicBezTo>
                    <a:pt x="560315" y="2607177"/>
                    <a:pt x="575351" y="2644408"/>
                    <a:pt x="568160" y="2674454"/>
                  </a:cubicBezTo>
                  <a:cubicBezTo>
                    <a:pt x="561623" y="2705153"/>
                    <a:pt x="534820" y="2718217"/>
                    <a:pt x="508671" y="2703194"/>
                  </a:cubicBezTo>
                  <a:lnTo>
                    <a:pt x="35369" y="2429515"/>
                  </a:lnTo>
                  <a:cubicBezTo>
                    <a:pt x="9874" y="2414492"/>
                    <a:pt x="-5816" y="2377914"/>
                    <a:pt x="2029" y="2347868"/>
                  </a:cubicBezTo>
                  <a:cubicBezTo>
                    <a:pt x="6932" y="2324844"/>
                    <a:pt x="23234" y="2311740"/>
                    <a:pt x="41835" y="2312964"/>
                  </a:cubicBezTo>
                  <a:close/>
                  <a:moveTo>
                    <a:pt x="326709" y="2217782"/>
                  </a:moveTo>
                  <a:cubicBezTo>
                    <a:pt x="332948" y="2218249"/>
                    <a:pt x="339421" y="2220283"/>
                    <a:pt x="345772" y="2224025"/>
                  </a:cubicBezTo>
                  <a:lnTo>
                    <a:pt x="606323" y="2374361"/>
                  </a:lnTo>
                  <a:cubicBezTo>
                    <a:pt x="632378" y="2388679"/>
                    <a:pt x="647360" y="2425775"/>
                    <a:pt x="640194" y="2456363"/>
                  </a:cubicBezTo>
                  <a:cubicBezTo>
                    <a:pt x="633029" y="2486300"/>
                    <a:pt x="606323" y="2499316"/>
                    <a:pt x="580919" y="2483697"/>
                  </a:cubicBezTo>
                  <a:lnTo>
                    <a:pt x="320369" y="2334011"/>
                  </a:lnTo>
                  <a:cubicBezTo>
                    <a:pt x="294314" y="2319043"/>
                    <a:pt x="279332" y="2281947"/>
                    <a:pt x="286497" y="2252010"/>
                  </a:cubicBezTo>
                  <a:cubicBezTo>
                    <a:pt x="291383" y="2229069"/>
                    <a:pt x="307993" y="2216378"/>
                    <a:pt x="326709" y="2217782"/>
                  </a:cubicBezTo>
                  <a:close/>
                  <a:moveTo>
                    <a:pt x="689561" y="2165708"/>
                  </a:moveTo>
                  <a:cubicBezTo>
                    <a:pt x="695858" y="2166087"/>
                    <a:pt x="702442" y="2168009"/>
                    <a:pt x="708984" y="2171608"/>
                  </a:cubicBezTo>
                  <a:lnTo>
                    <a:pt x="1073402" y="2382315"/>
                  </a:lnTo>
                  <a:cubicBezTo>
                    <a:pt x="1098918" y="2397366"/>
                    <a:pt x="1113966" y="2434011"/>
                    <a:pt x="1106769" y="2464766"/>
                  </a:cubicBezTo>
                  <a:cubicBezTo>
                    <a:pt x="1100226" y="2494867"/>
                    <a:pt x="1073402" y="2507954"/>
                    <a:pt x="1047886" y="2492904"/>
                  </a:cubicBezTo>
                  <a:lnTo>
                    <a:pt x="682814" y="2282197"/>
                  </a:lnTo>
                  <a:cubicBezTo>
                    <a:pt x="657298" y="2267800"/>
                    <a:pt x="642250" y="2230501"/>
                    <a:pt x="649447" y="2200400"/>
                  </a:cubicBezTo>
                  <a:cubicBezTo>
                    <a:pt x="654354" y="2177334"/>
                    <a:pt x="670669" y="2164573"/>
                    <a:pt x="689561" y="2165708"/>
                  </a:cubicBezTo>
                  <a:close/>
                  <a:moveTo>
                    <a:pt x="378354" y="1984185"/>
                  </a:moveTo>
                  <a:cubicBezTo>
                    <a:pt x="384570" y="1984561"/>
                    <a:pt x="391082" y="1986469"/>
                    <a:pt x="397593" y="1990041"/>
                  </a:cubicBezTo>
                  <a:lnTo>
                    <a:pt x="534982" y="2069288"/>
                  </a:lnTo>
                  <a:cubicBezTo>
                    <a:pt x="560377" y="2084228"/>
                    <a:pt x="575353" y="2120603"/>
                    <a:pt x="568842" y="2151133"/>
                  </a:cubicBezTo>
                  <a:cubicBezTo>
                    <a:pt x="561028" y="2181662"/>
                    <a:pt x="534982" y="2194004"/>
                    <a:pt x="509588" y="2179714"/>
                  </a:cubicBezTo>
                  <a:lnTo>
                    <a:pt x="371547" y="2100467"/>
                  </a:lnTo>
                  <a:cubicBezTo>
                    <a:pt x="346153" y="2085527"/>
                    <a:pt x="331177" y="2048502"/>
                    <a:pt x="338339" y="2018622"/>
                  </a:cubicBezTo>
                  <a:cubicBezTo>
                    <a:pt x="343711" y="1995725"/>
                    <a:pt x="359705" y="1983058"/>
                    <a:pt x="378354" y="1984185"/>
                  </a:cubicBezTo>
                  <a:close/>
                  <a:moveTo>
                    <a:pt x="1207337" y="1941330"/>
                  </a:moveTo>
                  <a:cubicBezTo>
                    <a:pt x="1213568" y="1941801"/>
                    <a:pt x="1220094" y="1943848"/>
                    <a:pt x="1226620" y="1947614"/>
                  </a:cubicBezTo>
                  <a:lnTo>
                    <a:pt x="1635165" y="2184094"/>
                  </a:lnTo>
                  <a:cubicBezTo>
                    <a:pt x="1660617" y="2199160"/>
                    <a:pt x="1675627" y="2235844"/>
                    <a:pt x="1669101" y="2265977"/>
                  </a:cubicBezTo>
                  <a:cubicBezTo>
                    <a:pt x="1661922" y="2296765"/>
                    <a:pt x="1635165" y="2309212"/>
                    <a:pt x="1609059" y="2294800"/>
                  </a:cubicBezTo>
                  <a:lnTo>
                    <a:pt x="1201168" y="2058321"/>
                  </a:lnTo>
                  <a:cubicBezTo>
                    <a:pt x="1175715" y="2043254"/>
                    <a:pt x="1160705" y="2005915"/>
                    <a:pt x="1167231" y="1975782"/>
                  </a:cubicBezTo>
                  <a:cubicBezTo>
                    <a:pt x="1172615" y="1952691"/>
                    <a:pt x="1188645" y="1939917"/>
                    <a:pt x="1207337" y="1941330"/>
                  </a:cubicBezTo>
                  <a:close/>
                  <a:moveTo>
                    <a:pt x="432770" y="1754167"/>
                  </a:moveTo>
                  <a:cubicBezTo>
                    <a:pt x="438965" y="1754575"/>
                    <a:pt x="445404" y="1756571"/>
                    <a:pt x="451761" y="1760319"/>
                  </a:cubicBezTo>
                  <a:lnTo>
                    <a:pt x="1006645" y="2081022"/>
                  </a:lnTo>
                  <a:cubicBezTo>
                    <a:pt x="1032726" y="2095363"/>
                    <a:pt x="1047723" y="2131865"/>
                    <a:pt x="1040551" y="2162502"/>
                  </a:cubicBezTo>
                  <a:cubicBezTo>
                    <a:pt x="1033378" y="2193138"/>
                    <a:pt x="1007297" y="2205523"/>
                    <a:pt x="981215" y="2191183"/>
                  </a:cubicBezTo>
                  <a:lnTo>
                    <a:pt x="426331" y="1870479"/>
                  </a:lnTo>
                  <a:cubicBezTo>
                    <a:pt x="400902" y="1855487"/>
                    <a:pt x="385905" y="1818984"/>
                    <a:pt x="392425" y="1789000"/>
                  </a:cubicBezTo>
                  <a:cubicBezTo>
                    <a:pt x="397805" y="1766022"/>
                    <a:pt x="414187" y="1752945"/>
                    <a:pt x="432770" y="1754167"/>
                  </a:cubicBezTo>
                  <a:close/>
                  <a:moveTo>
                    <a:pt x="752725" y="1676079"/>
                  </a:moveTo>
                  <a:cubicBezTo>
                    <a:pt x="758940" y="1676458"/>
                    <a:pt x="765411" y="1678385"/>
                    <a:pt x="771800" y="1681993"/>
                  </a:cubicBezTo>
                  <a:lnTo>
                    <a:pt x="1050295" y="1842721"/>
                  </a:lnTo>
                  <a:cubicBezTo>
                    <a:pt x="1075851" y="1857810"/>
                    <a:pt x="1090923" y="1895204"/>
                    <a:pt x="1084370" y="1925382"/>
                  </a:cubicBezTo>
                  <a:cubicBezTo>
                    <a:pt x="1077162" y="1956215"/>
                    <a:pt x="1050295" y="1969336"/>
                    <a:pt x="1024739" y="1954247"/>
                  </a:cubicBezTo>
                  <a:lnTo>
                    <a:pt x="746244" y="1793519"/>
                  </a:lnTo>
                  <a:cubicBezTo>
                    <a:pt x="720688" y="1778430"/>
                    <a:pt x="705617" y="1741036"/>
                    <a:pt x="712825" y="1710859"/>
                  </a:cubicBezTo>
                  <a:cubicBezTo>
                    <a:pt x="717740" y="1687734"/>
                    <a:pt x="734081" y="1674941"/>
                    <a:pt x="752725" y="1676079"/>
                  </a:cubicBezTo>
                  <a:close/>
                  <a:moveTo>
                    <a:pt x="1591423" y="1636133"/>
                  </a:moveTo>
                  <a:cubicBezTo>
                    <a:pt x="1597633" y="1636554"/>
                    <a:pt x="1604089" y="1638565"/>
                    <a:pt x="1610462" y="1642341"/>
                  </a:cubicBezTo>
                  <a:lnTo>
                    <a:pt x="1778459" y="1739543"/>
                  </a:lnTo>
                  <a:cubicBezTo>
                    <a:pt x="1804607" y="1754649"/>
                    <a:pt x="1819641" y="1792085"/>
                    <a:pt x="1812451" y="1822296"/>
                  </a:cubicBezTo>
                  <a:cubicBezTo>
                    <a:pt x="1805914" y="1853164"/>
                    <a:pt x="1779113" y="1865643"/>
                    <a:pt x="1752965" y="1851194"/>
                  </a:cubicBezTo>
                  <a:lnTo>
                    <a:pt x="1584968" y="1753335"/>
                  </a:lnTo>
                  <a:cubicBezTo>
                    <a:pt x="1559474" y="1738230"/>
                    <a:pt x="1543786" y="1701451"/>
                    <a:pt x="1550977" y="1670583"/>
                  </a:cubicBezTo>
                  <a:cubicBezTo>
                    <a:pt x="1556370" y="1647924"/>
                    <a:pt x="1572793" y="1634871"/>
                    <a:pt x="1591423" y="1636133"/>
                  </a:cubicBezTo>
                  <a:close/>
                  <a:moveTo>
                    <a:pt x="485093" y="1523377"/>
                  </a:moveTo>
                  <a:cubicBezTo>
                    <a:pt x="491331" y="1523765"/>
                    <a:pt x="497866" y="1525684"/>
                    <a:pt x="504400" y="1529278"/>
                  </a:cubicBezTo>
                  <a:lnTo>
                    <a:pt x="615485" y="1593960"/>
                  </a:lnTo>
                  <a:cubicBezTo>
                    <a:pt x="640969" y="1608334"/>
                    <a:pt x="655999" y="1644923"/>
                    <a:pt x="649464" y="1675631"/>
                  </a:cubicBezTo>
                  <a:cubicBezTo>
                    <a:pt x="642276" y="1706339"/>
                    <a:pt x="616139" y="1718752"/>
                    <a:pt x="590001" y="1703725"/>
                  </a:cubicBezTo>
                  <a:lnTo>
                    <a:pt x="478916" y="1639696"/>
                  </a:lnTo>
                  <a:cubicBezTo>
                    <a:pt x="453432" y="1624668"/>
                    <a:pt x="437749" y="1588080"/>
                    <a:pt x="444937" y="1557372"/>
                  </a:cubicBezTo>
                  <a:cubicBezTo>
                    <a:pt x="450328" y="1534831"/>
                    <a:pt x="466378" y="1522213"/>
                    <a:pt x="485093" y="1523377"/>
                  </a:cubicBezTo>
                  <a:close/>
                  <a:moveTo>
                    <a:pt x="539530" y="1290100"/>
                  </a:moveTo>
                  <a:cubicBezTo>
                    <a:pt x="545675" y="1290489"/>
                    <a:pt x="552086" y="1292415"/>
                    <a:pt x="558455" y="1296020"/>
                  </a:cubicBezTo>
                  <a:lnTo>
                    <a:pt x="1021619" y="1564100"/>
                  </a:lnTo>
                  <a:cubicBezTo>
                    <a:pt x="1047097" y="1579176"/>
                    <a:pt x="1062122" y="1615881"/>
                    <a:pt x="1054936" y="1646032"/>
                  </a:cubicBezTo>
                  <a:cubicBezTo>
                    <a:pt x="1048403" y="1676838"/>
                    <a:pt x="1021619" y="1689947"/>
                    <a:pt x="995489" y="1674872"/>
                  </a:cubicBezTo>
                  <a:lnTo>
                    <a:pt x="533631" y="1406791"/>
                  </a:lnTo>
                  <a:cubicBezTo>
                    <a:pt x="507500" y="1391716"/>
                    <a:pt x="492475" y="1355011"/>
                    <a:pt x="499661" y="1324204"/>
                  </a:cubicBezTo>
                  <a:cubicBezTo>
                    <a:pt x="505051" y="1301591"/>
                    <a:pt x="521096" y="1288933"/>
                    <a:pt x="539530" y="1290100"/>
                  </a:cubicBezTo>
                  <a:close/>
                  <a:moveTo>
                    <a:pt x="948534" y="1264280"/>
                  </a:moveTo>
                  <a:cubicBezTo>
                    <a:pt x="954678" y="1264607"/>
                    <a:pt x="961089" y="1266492"/>
                    <a:pt x="967458" y="1270097"/>
                  </a:cubicBezTo>
                  <a:lnTo>
                    <a:pt x="1430622" y="1538177"/>
                  </a:lnTo>
                  <a:cubicBezTo>
                    <a:pt x="1456100" y="1553253"/>
                    <a:pt x="1471125" y="1589958"/>
                    <a:pt x="1463939" y="1620764"/>
                  </a:cubicBezTo>
                  <a:cubicBezTo>
                    <a:pt x="1456753" y="1651571"/>
                    <a:pt x="1430622" y="1664024"/>
                    <a:pt x="1404492" y="1648949"/>
                  </a:cubicBezTo>
                  <a:lnTo>
                    <a:pt x="942634" y="1381524"/>
                  </a:lnTo>
                  <a:cubicBezTo>
                    <a:pt x="916503" y="1366448"/>
                    <a:pt x="901478" y="1329743"/>
                    <a:pt x="908664" y="1298937"/>
                  </a:cubicBezTo>
                  <a:cubicBezTo>
                    <a:pt x="914054" y="1276324"/>
                    <a:pt x="930099" y="1263296"/>
                    <a:pt x="948534" y="1264280"/>
                  </a:cubicBezTo>
                  <a:close/>
                  <a:moveTo>
                    <a:pt x="2423165" y="1068560"/>
                  </a:moveTo>
                  <a:cubicBezTo>
                    <a:pt x="2429374" y="1069029"/>
                    <a:pt x="2435827" y="1071068"/>
                    <a:pt x="2442199" y="1074819"/>
                  </a:cubicBezTo>
                  <a:lnTo>
                    <a:pt x="3437524" y="1648228"/>
                  </a:lnTo>
                  <a:cubicBezTo>
                    <a:pt x="3463665" y="1663232"/>
                    <a:pt x="3478697" y="1699763"/>
                    <a:pt x="3471508" y="1730423"/>
                  </a:cubicBezTo>
                  <a:cubicBezTo>
                    <a:pt x="3464319" y="1761083"/>
                    <a:pt x="3438178" y="1773477"/>
                    <a:pt x="3412690" y="1758474"/>
                  </a:cubicBezTo>
                  <a:lnTo>
                    <a:pt x="2416712" y="1185065"/>
                  </a:lnTo>
                  <a:cubicBezTo>
                    <a:pt x="2391224" y="1170061"/>
                    <a:pt x="2376193" y="1133529"/>
                    <a:pt x="2382728" y="1102869"/>
                  </a:cubicBezTo>
                  <a:cubicBezTo>
                    <a:pt x="2388120" y="1079874"/>
                    <a:pt x="2404540" y="1067154"/>
                    <a:pt x="2423165" y="1068560"/>
                  </a:cubicBezTo>
                  <a:close/>
                  <a:moveTo>
                    <a:pt x="591789" y="1060057"/>
                  </a:moveTo>
                  <a:cubicBezTo>
                    <a:pt x="598107" y="1060477"/>
                    <a:pt x="604713" y="1062485"/>
                    <a:pt x="611277" y="1066255"/>
                  </a:cubicBezTo>
                  <a:lnTo>
                    <a:pt x="784578" y="1166574"/>
                  </a:lnTo>
                  <a:cubicBezTo>
                    <a:pt x="810835" y="1181655"/>
                    <a:pt x="825934" y="1218373"/>
                    <a:pt x="818713" y="1249189"/>
                  </a:cubicBezTo>
                  <a:cubicBezTo>
                    <a:pt x="811492" y="1280006"/>
                    <a:pt x="784578" y="1292464"/>
                    <a:pt x="758976" y="1277383"/>
                  </a:cubicBezTo>
                  <a:lnTo>
                    <a:pt x="585019" y="1177065"/>
                  </a:lnTo>
                  <a:cubicBezTo>
                    <a:pt x="559418" y="1162640"/>
                    <a:pt x="544320" y="1125266"/>
                    <a:pt x="551541" y="1094449"/>
                  </a:cubicBezTo>
                  <a:cubicBezTo>
                    <a:pt x="556464" y="1071829"/>
                    <a:pt x="572834" y="1058797"/>
                    <a:pt x="591789" y="1060057"/>
                  </a:cubicBezTo>
                  <a:close/>
                  <a:moveTo>
                    <a:pt x="645990" y="829581"/>
                  </a:moveTo>
                  <a:cubicBezTo>
                    <a:pt x="652194" y="829999"/>
                    <a:pt x="658644" y="831995"/>
                    <a:pt x="665012" y="835743"/>
                  </a:cubicBezTo>
                  <a:lnTo>
                    <a:pt x="1470956" y="1300471"/>
                  </a:lnTo>
                  <a:cubicBezTo>
                    <a:pt x="1497080" y="1314811"/>
                    <a:pt x="1511449" y="1351311"/>
                    <a:pt x="1504918" y="1381946"/>
                  </a:cubicBezTo>
                  <a:cubicBezTo>
                    <a:pt x="1497733" y="1412580"/>
                    <a:pt x="1470956" y="1424964"/>
                    <a:pt x="1445484" y="1409973"/>
                  </a:cubicBezTo>
                  <a:lnTo>
                    <a:pt x="639540" y="945896"/>
                  </a:lnTo>
                  <a:cubicBezTo>
                    <a:pt x="613416" y="930905"/>
                    <a:pt x="599047" y="894404"/>
                    <a:pt x="605578" y="863770"/>
                  </a:cubicBezTo>
                  <a:cubicBezTo>
                    <a:pt x="610966" y="841283"/>
                    <a:pt x="627376" y="828329"/>
                    <a:pt x="645990" y="829581"/>
                  </a:cubicBezTo>
                  <a:close/>
                  <a:moveTo>
                    <a:pt x="1763797" y="688111"/>
                  </a:moveTo>
                  <a:cubicBezTo>
                    <a:pt x="1770079" y="688500"/>
                    <a:pt x="1776646" y="690425"/>
                    <a:pt x="1783172" y="694027"/>
                  </a:cubicBezTo>
                  <a:lnTo>
                    <a:pt x="2191062" y="930508"/>
                  </a:lnTo>
                  <a:cubicBezTo>
                    <a:pt x="2217167" y="945575"/>
                    <a:pt x="2231524" y="982259"/>
                    <a:pt x="2224998" y="1013047"/>
                  </a:cubicBezTo>
                  <a:cubicBezTo>
                    <a:pt x="2217819" y="1043835"/>
                    <a:pt x="2191714" y="1056282"/>
                    <a:pt x="2165609" y="1041215"/>
                  </a:cubicBezTo>
                  <a:lnTo>
                    <a:pt x="1757067" y="804734"/>
                  </a:lnTo>
                  <a:cubicBezTo>
                    <a:pt x="1731614" y="789668"/>
                    <a:pt x="1716604" y="753639"/>
                    <a:pt x="1723783" y="722195"/>
                  </a:cubicBezTo>
                  <a:cubicBezTo>
                    <a:pt x="1727046" y="707129"/>
                    <a:pt x="1735367" y="696484"/>
                    <a:pt x="1746135" y="691407"/>
                  </a:cubicBezTo>
                  <a:cubicBezTo>
                    <a:pt x="1751520" y="688869"/>
                    <a:pt x="1757516" y="687722"/>
                    <a:pt x="1763797" y="688111"/>
                  </a:cubicBezTo>
                  <a:close/>
                  <a:moveTo>
                    <a:pt x="698196" y="596209"/>
                  </a:moveTo>
                  <a:cubicBezTo>
                    <a:pt x="704429" y="596679"/>
                    <a:pt x="710957" y="598721"/>
                    <a:pt x="717486" y="602480"/>
                  </a:cubicBezTo>
                  <a:lnTo>
                    <a:pt x="1246308" y="907738"/>
                  </a:lnTo>
                  <a:cubicBezTo>
                    <a:pt x="1271770" y="923426"/>
                    <a:pt x="1286786" y="959377"/>
                    <a:pt x="1279605" y="990099"/>
                  </a:cubicBezTo>
                  <a:cubicBezTo>
                    <a:pt x="1273076" y="1020821"/>
                    <a:pt x="1246308" y="1033240"/>
                    <a:pt x="1220194" y="1018860"/>
                  </a:cubicBezTo>
                  <a:lnTo>
                    <a:pt x="691371" y="712948"/>
                  </a:lnTo>
                  <a:cubicBezTo>
                    <a:pt x="665909" y="697914"/>
                    <a:pt x="650893" y="661309"/>
                    <a:pt x="658075" y="630587"/>
                  </a:cubicBezTo>
                  <a:cubicBezTo>
                    <a:pt x="663461" y="607546"/>
                    <a:pt x="679497" y="594799"/>
                    <a:pt x="698196" y="596209"/>
                  </a:cubicBezTo>
                  <a:close/>
                  <a:moveTo>
                    <a:pt x="1236606" y="383190"/>
                  </a:moveTo>
                  <a:cubicBezTo>
                    <a:pt x="1242831" y="383610"/>
                    <a:pt x="1249302" y="385620"/>
                    <a:pt x="1255691" y="389392"/>
                  </a:cubicBezTo>
                  <a:lnTo>
                    <a:pt x="1533531" y="550121"/>
                  </a:lnTo>
                  <a:cubicBezTo>
                    <a:pt x="1559742" y="565209"/>
                    <a:pt x="1574814" y="601948"/>
                    <a:pt x="1567606" y="632781"/>
                  </a:cubicBezTo>
                  <a:cubicBezTo>
                    <a:pt x="1560398" y="662959"/>
                    <a:pt x="1534186" y="676080"/>
                    <a:pt x="1508630" y="660991"/>
                  </a:cubicBezTo>
                  <a:lnTo>
                    <a:pt x="1230135" y="500262"/>
                  </a:lnTo>
                  <a:cubicBezTo>
                    <a:pt x="1204579" y="485173"/>
                    <a:pt x="1189508" y="448435"/>
                    <a:pt x="1196061" y="417601"/>
                  </a:cubicBezTo>
                  <a:cubicBezTo>
                    <a:pt x="1201467" y="394968"/>
                    <a:pt x="1217931" y="381929"/>
                    <a:pt x="1236606" y="383190"/>
                  </a:cubicBezTo>
                  <a:close/>
                  <a:moveTo>
                    <a:pt x="522662" y="232963"/>
                  </a:moveTo>
                  <a:cubicBezTo>
                    <a:pt x="528980" y="233338"/>
                    <a:pt x="535586" y="235247"/>
                    <a:pt x="542150" y="238820"/>
                  </a:cubicBezTo>
                  <a:lnTo>
                    <a:pt x="716107" y="338864"/>
                  </a:lnTo>
                  <a:cubicBezTo>
                    <a:pt x="741708" y="353156"/>
                    <a:pt x="756807" y="389535"/>
                    <a:pt x="750242" y="420718"/>
                  </a:cubicBezTo>
                  <a:cubicBezTo>
                    <a:pt x="743021" y="450601"/>
                    <a:pt x="716107" y="462944"/>
                    <a:pt x="689849" y="448002"/>
                  </a:cubicBezTo>
                  <a:lnTo>
                    <a:pt x="515892" y="349258"/>
                  </a:lnTo>
                  <a:cubicBezTo>
                    <a:pt x="490291" y="334316"/>
                    <a:pt x="475193" y="297287"/>
                    <a:pt x="482414" y="267404"/>
                  </a:cubicBezTo>
                  <a:cubicBezTo>
                    <a:pt x="487337" y="244504"/>
                    <a:pt x="503707" y="231836"/>
                    <a:pt x="522662" y="232963"/>
                  </a:cubicBezTo>
                  <a:close/>
                  <a:moveTo>
                    <a:pt x="573947" y="78"/>
                  </a:moveTo>
                  <a:cubicBezTo>
                    <a:pt x="580146" y="486"/>
                    <a:pt x="586591" y="2485"/>
                    <a:pt x="592954" y="6238"/>
                  </a:cubicBezTo>
                  <a:lnTo>
                    <a:pt x="1001499" y="242552"/>
                  </a:lnTo>
                  <a:cubicBezTo>
                    <a:pt x="1026951" y="256914"/>
                    <a:pt x="1041961" y="294123"/>
                    <a:pt x="1035435" y="324152"/>
                  </a:cubicBezTo>
                  <a:cubicBezTo>
                    <a:pt x="1028256" y="354834"/>
                    <a:pt x="1002151" y="367890"/>
                    <a:pt x="976046" y="352876"/>
                  </a:cubicBezTo>
                  <a:lnTo>
                    <a:pt x="567502" y="116562"/>
                  </a:lnTo>
                  <a:cubicBezTo>
                    <a:pt x="542049" y="102200"/>
                    <a:pt x="527039" y="64990"/>
                    <a:pt x="533565" y="34962"/>
                  </a:cubicBezTo>
                  <a:cubicBezTo>
                    <a:pt x="538949" y="11950"/>
                    <a:pt x="555347" y="-1146"/>
                    <a:pt x="573947" y="78"/>
                  </a:cubicBezTo>
                  <a:close/>
                </a:path>
              </a:pathLst>
            </a:custGeom>
            <a:solidFill>
              <a:schemeClr val="accent1">
                <a:lumMod val="40000"/>
                <a:lumOff val="6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46" name="Freeform 140">
              <a:extLst>
                <a:ext uri="{FF2B5EF4-FFF2-40B4-BE49-F238E27FC236}">
                  <a16:creationId xmlns="" xmlns:a16="http://schemas.microsoft.com/office/drawing/2014/main" id="{12E48104-B93F-1644-80A2-8C229207C932}"/>
                </a:ext>
              </a:extLst>
            </p:cNvPr>
            <p:cNvSpPr>
              <a:spLocks noChangeArrowheads="1"/>
            </p:cNvSpPr>
            <p:nvPr/>
          </p:nvSpPr>
          <p:spPr bwMode="auto">
            <a:xfrm>
              <a:off x="8343622" y="10587992"/>
              <a:ext cx="2073818" cy="1198206"/>
            </a:xfrm>
            <a:custGeom>
              <a:avLst/>
              <a:gdLst>
                <a:gd name="T0" fmla="*/ 1877 w 3173"/>
                <a:gd name="T1" fmla="*/ 1832 h 1833"/>
                <a:gd name="T2" fmla="*/ 1584 w 3173"/>
                <a:gd name="T3" fmla="*/ 1662 h 1833"/>
                <a:gd name="T4" fmla="*/ 2665 w 3173"/>
                <a:gd name="T5" fmla="*/ 1038 h 1833"/>
                <a:gd name="T6" fmla="*/ 2665 w 3173"/>
                <a:gd name="T7" fmla="*/ 1038 h 1833"/>
                <a:gd name="T8" fmla="*/ 2665 w 3173"/>
                <a:gd name="T9" fmla="*/ 931 h 1833"/>
                <a:gd name="T10" fmla="*/ 1560 w 3173"/>
                <a:gd name="T11" fmla="*/ 293 h 1833"/>
                <a:gd name="T12" fmla="*/ 1560 w 3173"/>
                <a:gd name="T13" fmla="*/ 293 h 1833"/>
                <a:gd name="T14" fmla="*/ 1375 w 3173"/>
                <a:gd name="T15" fmla="*/ 293 h 1833"/>
                <a:gd name="T16" fmla="*/ 293 w 3173"/>
                <a:gd name="T17" fmla="*/ 917 h 1833"/>
                <a:gd name="T18" fmla="*/ 0 w 3173"/>
                <a:gd name="T19" fmla="*/ 748 h 1833"/>
                <a:gd name="T20" fmla="*/ 1082 w 3173"/>
                <a:gd name="T21" fmla="*/ 123 h 1833"/>
                <a:gd name="T22" fmla="*/ 1082 w 3173"/>
                <a:gd name="T23" fmla="*/ 123 h 1833"/>
                <a:gd name="T24" fmla="*/ 1854 w 3173"/>
                <a:gd name="T25" fmla="*/ 123 h 1833"/>
                <a:gd name="T26" fmla="*/ 2959 w 3173"/>
                <a:gd name="T27" fmla="*/ 761 h 1833"/>
                <a:gd name="T28" fmla="*/ 2959 w 3173"/>
                <a:gd name="T29" fmla="*/ 761 h 1833"/>
                <a:gd name="T30" fmla="*/ 2959 w 3173"/>
                <a:gd name="T31" fmla="*/ 1207 h 1833"/>
                <a:gd name="T32" fmla="*/ 1877 w 3173"/>
                <a:gd name="T33" fmla="*/ 1832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73" h="1833">
                  <a:moveTo>
                    <a:pt x="1877" y="1832"/>
                  </a:moveTo>
                  <a:lnTo>
                    <a:pt x="1584" y="1662"/>
                  </a:lnTo>
                  <a:lnTo>
                    <a:pt x="2665" y="1038"/>
                  </a:lnTo>
                  <a:lnTo>
                    <a:pt x="2665" y="1038"/>
                  </a:lnTo>
                  <a:cubicBezTo>
                    <a:pt x="2716" y="1008"/>
                    <a:pt x="2716" y="960"/>
                    <a:pt x="2665" y="931"/>
                  </a:cubicBezTo>
                  <a:lnTo>
                    <a:pt x="1560" y="293"/>
                  </a:lnTo>
                  <a:lnTo>
                    <a:pt x="1560" y="293"/>
                  </a:lnTo>
                  <a:cubicBezTo>
                    <a:pt x="1509" y="263"/>
                    <a:pt x="1426" y="263"/>
                    <a:pt x="1375" y="293"/>
                  </a:cubicBezTo>
                  <a:lnTo>
                    <a:pt x="293" y="917"/>
                  </a:lnTo>
                  <a:lnTo>
                    <a:pt x="0" y="748"/>
                  </a:lnTo>
                  <a:lnTo>
                    <a:pt x="1082" y="123"/>
                  </a:lnTo>
                  <a:lnTo>
                    <a:pt x="1082" y="123"/>
                  </a:lnTo>
                  <a:cubicBezTo>
                    <a:pt x="1294" y="0"/>
                    <a:pt x="1641" y="0"/>
                    <a:pt x="1854" y="123"/>
                  </a:cubicBezTo>
                  <a:lnTo>
                    <a:pt x="2959" y="761"/>
                  </a:lnTo>
                  <a:lnTo>
                    <a:pt x="2959" y="761"/>
                  </a:lnTo>
                  <a:cubicBezTo>
                    <a:pt x="3172" y="884"/>
                    <a:pt x="3172" y="1084"/>
                    <a:pt x="2959" y="1207"/>
                  </a:cubicBezTo>
                  <a:lnTo>
                    <a:pt x="1877" y="1832"/>
                  </a:lnTo>
                </a:path>
              </a:pathLst>
            </a:custGeom>
            <a:solidFill>
              <a:schemeClr val="accent6">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47" name="Freeform 141">
              <a:extLst>
                <a:ext uri="{FF2B5EF4-FFF2-40B4-BE49-F238E27FC236}">
                  <a16:creationId xmlns="" xmlns:a16="http://schemas.microsoft.com/office/drawing/2014/main" id="{EC12DFEA-2C10-384D-B2D8-7B55FE14AF40}"/>
                </a:ext>
              </a:extLst>
            </p:cNvPr>
            <p:cNvSpPr>
              <a:spLocks noChangeArrowheads="1"/>
            </p:cNvSpPr>
            <p:nvPr/>
          </p:nvSpPr>
          <p:spPr bwMode="auto">
            <a:xfrm>
              <a:off x="6840105" y="10806895"/>
              <a:ext cx="3038720" cy="2016212"/>
            </a:xfrm>
            <a:custGeom>
              <a:avLst/>
              <a:gdLst>
                <a:gd name="T0" fmla="*/ 4651 w 4652"/>
                <a:gd name="T1" fmla="*/ 1572 h 3087"/>
                <a:gd name="T2" fmla="*/ 4651 w 4652"/>
                <a:gd name="T3" fmla="*/ 1572 h 3087"/>
                <a:gd name="T4" fmla="*/ 4439 w 4652"/>
                <a:gd name="T5" fmla="*/ 1165 h 3087"/>
                <a:gd name="T6" fmla="*/ 2478 w 4652"/>
                <a:gd name="T7" fmla="*/ 33 h 3087"/>
                <a:gd name="T8" fmla="*/ 2478 w 4652"/>
                <a:gd name="T9" fmla="*/ 33 h 3087"/>
                <a:gd name="T10" fmla="*/ 2340 w 4652"/>
                <a:gd name="T11" fmla="*/ 21 h 3087"/>
                <a:gd name="T12" fmla="*/ 2340 w 4652"/>
                <a:gd name="T13" fmla="*/ 21 h 3087"/>
                <a:gd name="T14" fmla="*/ 0 w 4652"/>
                <a:gd name="T15" fmla="*/ 1381 h 3087"/>
                <a:gd name="T16" fmla="*/ 2263 w 4652"/>
                <a:gd name="T17" fmla="*/ 3086 h 3087"/>
                <a:gd name="T18" fmla="*/ 4569 w 4652"/>
                <a:gd name="T19" fmla="*/ 1748 h 3087"/>
                <a:gd name="T20" fmla="*/ 4569 w 4652"/>
                <a:gd name="T21" fmla="*/ 1748 h 3087"/>
                <a:gd name="T22" fmla="*/ 4589 w 4652"/>
                <a:gd name="T23" fmla="*/ 1736 h 3087"/>
                <a:gd name="T24" fmla="*/ 4589 w 4652"/>
                <a:gd name="T25" fmla="*/ 1736 h 3087"/>
                <a:gd name="T26" fmla="*/ 4589 w 4652"/>
                <a:gd name="T27" fmla="*/ 1736 h 3087"/>
                <a:gd name="T28" fmla="*/ 4589 w 4652"/>
                <a:gd name="T29" fmla="*/ 1736 h 3087"/>
                <a:gd name="T30" fmla="*/ 4651 w 4652"/>
                <a:gd name="T31" fmla="*/ 1572 h 3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52" h="3087">
                  <a:moveTo>
                    <a:pt x="4651" y="1572"/>
                  </a:moveTo>
                  <a:lnTo>
                    <a:pt x="4651" y="1572"/>
                  </a:lnTo>
                  <a:cubicBezTo>
                    <a:pt x="4651" y="1415"/>
                    <a:pt x="4556" y="1232"/>
                    <a:pt x="4439" y="1165"/>
                  </a:cubicBezTo>
                  <a:lnTo>
                    <a:pt x="2478" y="33"/>
                  </a:lnTo>
                  <a:lnTo>
                    <a:pt x="2478" y="33"/>
                  </a:lnTo>
                  <a:cubicBezTo>
                    <a:pt x="2426" y="2"/>
                    <a:pt x="2378" y="0"/>
                    <a:pt x="2340" y="21"/>
                  </a:cubicBezTo>
                  <a:lnTo>
                    <a:pt x="2340" y="21"/>
                  </a:lnTo>
                  <a:lnTo>
                    <a:pt x="0" y="1381"/>
                  </a:lnTo>
                  <a:lnTo>
                    <a:pt x="2263" y="3086"/>
                  </a:lnTo>
                  <a:lnTo>
                    <a:pt x="4569" y="1748"/>
                  </a:lnTo>
                  <a:lnTo>
                    <a:pt x="4569" y="1748"/>
                  </a:lnTo>
                  <a:cubicBezTo>
                    <a:pt x="4576" y="1745"/>
                    <a:pt x="4583" y="1741"/>
                    <a:pt x="4589" y="1736"/>
                  </a:cubicBezTo>
                  <a:lnTo>
                    <a:pt x="4589" y="1736"/>
                  </a:lnTo>
                  <a:lnTo>
                    <a:pt x="4589" y="1736"/>
                  </a:lnTo>
                  <a:lnTo>
                    <a:pt x="4589" y="1736"/>
                  </a:lnTo>
                  <a:cubicBezTo>
                    <a:pt x="4628" y="1706"/>
                    <a:pt x="4651" y="1650"/>
                    <a:pt x="4651" y="1572"/>
                  </a:cubicBezTo>
                </a:path>
              </a:pathLst>
            </a:custGeom>
            <a:solidFill>
              <a:schemeClr val="accent6"/>
            </a:solidFill>
            <a:ln>
              <a:noFill/>
            </a:ln>
            <a:effectLst/>
          </p:spPr>
          <p:txBody>
            <a:bodyPr wrap="none" anchor="ctr"/>
            <a:lstStyle/>
            <a:p>
              <a:endParaRPr lang="en-US" sz="3266" dirty="0">
                <a:latin typeface="Lato Light" panose="020F0502020204030203" pitchFamily="34" charset="0"/>
              </a:endParaRPr>
            </a:p>
          </p:txBody>
        </p:sp>
        <p:sp>
          <p:nvSpPr>
            <p:cNvPr id="348" name="Freeform 142">
              <a:extLst>
                <a:ext uri="{FF2B5EF4-FFF2-40B4-BE49-F238E27FC236}">
                  <a16:creationId xmlns="" xmlns:a16="http://schemas.microsoft.com/office/drawing/2014/main" id="{38D05209-7B7A-E74C-A0F8-C973C414F8A2}"/>
                </a:ext>
              </a:extLst>
            </p:cNvPr>
            <p:cNvSpPr>
              <a:spLocks noChangeArrowheads="1"/>
            </p:cNvSpPr>
            <p:nvPr/>
          </p:nvSpPr>
          <p:spPr bwMode="auto">
            <a:xfrm>
              <a:off x="8124719" y="11685388"/>
              <a:ext cx="1754105" cy="1137719"/>
            </a:xfrm>
            <a:custGeom>
              <a:avLst/>
              <a:gdLst>
                <a:gd name="T0" fmla="*/ 297 w 2686"/>
                <a:gd name="T1" fmla="*/ 1741 h 1742"/>
                <a:gd name="T2" fmla="*/ 2603 w 2686"/>
                <a:gd name="T3" fmla="*/ 403 h 1742"/>
                <a:gd name="T4" fmla="*/ 2603 w 2686"/>
                <a:gd name="T5" fmla="*/ 403 h 1742"/>
                <a:gd name="T6" fmla="*/ 2623 w 2686"/>
                <a:gd name="T7" fmla="*/ 391 h 1742"/>
                <a:gd name="T8" fmla="*/ 2623 w 2686"/>
                <a:gd name="T9" fmla="*/ 391 h 1742"/>
                <a:gd name="T10" fmla="*/ 2623 w 2686"/>
                <a:gd name="T11" fmla="*/ 391 h 1742"/>
                <a:gd name="T12" fmla="*/ 2623 w 2686"/>
                <a:gd name="T13" fmla="*/ 391 h 1742"/>
                <a:gd name="T14" fmla="*/ 2685 w 2686"/>
                <a:gd name="T15" fmla="*/ 227 h 1742"/>
                <a:gd name="T16" fmla="*/ 2685 w 2686"/>
                <a:gd name="T17" fmla="*/ 227 h 1742"/>
                <a:gd name="T18" fmla="*/ 2628 w 2686"/>
                <a:gd name="T19" fmla="*/ 0 h 1742"/>
                <a:gd name="T20" fmla="*/ 0 w 2686"/>
                <a:gd name="T21" fmla="*/ 1517 h 1742"/>
                <a:gd name="T22" fmla="*/ 297 w 2686"/>
                <a:gd name="T23" fmla="*/ 174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86" h="1742">
                  <a:moveTo>
                    <a:pt x="297" y="1741"/>
                  </a:moveTo>
                  <a:lnTo>
                    <a:pt x="2603" y="403"/>
                  </a:lnTo>
                  <a:lnTo>
                    <a:pt x="2603" y="403"/>
                  </a:lnTo>
                  <a:cubicBezTo>
                    <a:pt x="2610" y="400"/>
                    <a:pt x="2617" y="396"/>
                    <a:pt x="2623" y="391"/>
                  </a:cubicBezTo>
                  <a:lnTo>
                    <a:pt x="2623" y="391"/>
                  </a:lnTo>
                  <a:lnTo>
                    <a:pt x="2623" y="391"/>
                  </a:lnTo>
                  <a:lnTo>
                    <a:pt x="2623" y="391"/>
                  </a:lnTo>
                  <a:cubicBezTo>
                    <a:pt x="2662" y="361"/>
                    <a:pt x="2685" y="305"/>
                    <a:pt x="2685" y="227"/>
                  </a:cubicBezTo>
                  <a:lnTo>
                    <a:pt x="2685" y="227"/>
                  </a:lnTo>
                  <a:cubicBezTo>
                    <a:pt x="2685" y="151"/>
                    <a:pt x="2664" y="71"/>
                    <a:pt x="2628" y="0"/>
                  </a:cubicBezTo>
                  <a:lnTo>
                    <a:pt x="0" y="1517"/>
                  </a:lnTo>
                  <a:lnTo>
                    <a:pt x="297" y="1741"/>
                  </a:lnTo>
                </a:path>
              </a:pathLst>
            </a:custGeom>
            <a:solidFill>
              <a:schemeClr val="accent6">
                <a:lumMod val="25000"/>
              </a:schemeClr>
            </a:solidFill>
            <a:ln>
              <a:noFill/>
            </a:ln>
            <a:effectLst/>
          </p:spPr>
          <p:txBody>
            <a:bodyPr wrap="none" anchor="ctr"/>
            <a:lstStyle/>
            <a:p>
              <a:endParaRPr lang="en-US" sz="3266" dirty="0">
                <a:latin typeface="Lato Light" panose="020F0502020204030203" pitchFamily="34" charset="0"/>
              </a:endParaRPr>
            </a:p>
          </p:txBody>
        </p:sp>
        <p:sp>
          <p:nvSpPr>
            <p:cNvPr id="349" name="Freeform 143">
              <a:extLst>
                <a:ext uri="{FF2B5EF4-FFF2-40B4-BE49-F238E27FC236}">
                  <a16:creationId xmlns="" xmlns:a16="http://schemas.microsoft.com/office/drawing/2014/main" id="{469F7CA6-C288-294F-9515-ADE069D33CB3}"/>
                </a:ext>
              </a:extLst>
            </p:cNvPr>
            <p:cNvSpPr>
              <a:spLocks noChangeArrowheads="1"/>
            </p:cNvSpPr>
            <p:nvPr/>
          </p:nvSpPr>
          <p:spPr bwMode="auto">
            <a:xfrm>
              <a:off x="6802662" y="11662347"/>
              <a:ext cx="1558243" cy="1201085"/>
            </a:xfrm>
            <a:custGeom>
              <a:avLst/>
              <a:gdLst>
                <a:gd name="T0" fmla="*/ 2173 w 2387"/>
                <a:gd name="T1" fmla="*/ 1768 h 1837"/>
                <a:gd name="T2" fmla="*/ 212 w 2387"/>
                <a:gd name="T3" fmla="*/ 637 h 1837"/>
                <a:gd name="T4" fmla="*/ 212 w 2387"/>
                <a:gd name="T5" fmla="*/ 637 h 1837"/>
                <a:gd name="T6" fmla="*/ 0 w 2387"/>
                <a:gd name="T7" fmla="*/ 230 h 1837"/>
                <a:gd name="T8" fmla="*/ 0 w 2387"/>
                <a:gd name="T9" fmla="*/ 230 h 1837"/>
                <a:gd name="T10" fmla="*/ 212 w 2387"/>
                <a:gd name="T11" fmla="*/ 68 h 1837"/>
                <a:gd name="T12" fmla="*/ 2173 w 2387"/>
                <a:gd name="T13" fmla="*/ 1200 h 1837"/>
                <a:gd name="T14" fmla="*/ 2173 w 2387"/>
                <a:gd name="T15" fmla="*/ 1200 h 1837"/>
                <a:gd name="T16" fmla="*/ 2386 w 2387"/>
                <a:gd name="T17" fmla="*/ 1607 h 1837"/>
                <a:gd name="T18" fmla="*/ 2386 w 2387"/>
                <a:gd name="T19" fmla="*/ 1607 h 1837"/>
                <a:gd name="T20" fmla="*/ 2173 w 2387"/>
                <a:gd name="T21" fmla="*/ 1768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7" h="1837">
                  <a:moveTo>
                    <a:pt x="2173" y="1768"/>
                  </a:moveTo>
                  <a:lnTo>
                    <a:pt x="212" y="637"/>
                  </a:lnTo>
                  <a:lnTo>
                    <a:pt x="212" y="637"/>
                  </a:lnTo>
                  <a:cubicBezTo>
                    <a:pt x="95" y="568"/>
                    <a:pt x="0" y="386"/>
                    <a:pt x="0" y="230"/>
                  </a:cubicBezTo>
                  <a:lnTo>
                    <a:pt x="0" y="230"/>
                  </a:lnTo>
                  <a:cubicBezTo>
                    <a:pt x="0" y="73"/>
                    <a:pt x="95" y="0"/>
                    <a:pt x="212" y="68"/>
                  </a:cubicBezTo>
                  <a:lnTo>
                    <a:pt x="2173" y="1200"/>
                  </a:lnTo>
                  <a:lnTo>
                    <a:pt x="2173" y="1200"/>
                  </a:lnTo>
                  <a:cubicBezTo>
                    <a:pt x="2291" y="1268"/>
                    <a:pt x="2386" y="1450"/>
                    <a:pt x="2386" y="1607"/>
                  </a:cubicBezTo>
                  <a:lnTo>
                    <a:pt x="2386" y="1607"/>
                  </a:lnTo>
                  <a:cubicBezTo>
                    <a:pt x="2386" y="1764"/>
                    <a:pt x="2291" y="1836"/>
                    <a:pt x="2173" y="1768"/>
                  </a:cubicBezTo>
                </a:path>
              </a:pathLst>
            </a:custGeom>
            <a:solidFill>
              <a:schemeClr val="accent6">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50" name="Freeform 144">
              <a:extLst>
                <a:ext uri="{FF2B5EF4-FFF2-40B4-BE49-F238E27FC236}">
                  <a16:creationId xmlns="" xmlns:a16="http://schemas.microsoft.com/office/drawing/2014/main" id="{63661BB4-0431-9D44-81D8-CF6054C84462}"/>
                </a:ext>
              </a:extLst>
            </p:cNvPr>
            <p:cNvSpPr>
              <a:spLocks noChangeArrowheads="1"/>
            </p:cNvSpPr>
            <p:nvPr/>
          </p:nvSpPr>
          <p:spPr bwMode="auto">
            <a:xfrm>
              <a:off x="7819407" y="12370901"/>
              <a:ext cx="267869" cy="233304"/>
            </a:xfrm>
            <a:custGeom>
              <a:avLst/>
              <a:gdLst>
                <a:gd name="T0" fmla="*/ 356 w 412"/>
                <a:gd name="T1" fmla="*/ 336 h 355"/>
                <a:gd name="T2" fmla="*/ 54 w 412"/>
                <a:gd name="T3" fmla="*/ 162 h 355"/>
                <a:gd name="T4" fmla="*/ 54 w 412"/>
                <a:gd name="T5" fmla="*/ 162 h 355"/>
                <a:gd name="T6" fmla="*/ 0 w 412"/>
                <a:gd name="T7" fmla="*/ 58 h 355"/>
                <a:gd name="T8" fmla="*/ 0 w 412"/>
                <a:gd name="T9" fmla="*/ 58 h 355"/>
                <a:gd name="T10" fmla="*/ 54 w 412"/>
                <a:gd name="T11" fmla="*/ 17 h 355"/>
                <a:gd name="T12" fmla="*/ 356 w 412"/>
                <a:gd name="T13" fmla="*/ 191 h 355"/>
                <a:gd name="T14" fmla="*/ 356 w 412"/>
                <a:gd name="T15" fmla="*/ 191 h 355"/>
                <a:gd name="T16" fmla="*/ 411 w 412"/>
                <a:gd name="T17" fmla="*/ 295 h 355"/>
                <a:gd name="T18" fmla="*/ 411 w 412"/>
                <a:gd name="T19" fmla="*/ 295 h 355"/>
                <a:gd name="T20" fmla="*/ 411 w 412"/>
                <a:gd name="T21" fmla="*/ 295 h 355"/>
                <a:gd name="T22" fmla="*/ 356 w 412"/>
                <a:gd name="T23" fmla="*/ 33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355">
                  <a:moveTo>
                    <a:pt x="356" y="336"/>
                  </a:moveTo>
                  <a:lnTo>
                    <a:pt x="54" y="162"/>
                  </a:lnTo>
                  <a:lnTo>
                    <a:pt x="54" y="162"/>
                  </a:lnTo>
                  <a:cubicBezTo>
                    <a:pt x="24" y="145"/>
                    <a:pt x="0" y="98"/>
                    <a:pt x="0" y="58"/>
                  </a:cubicBezTo>
                  <a:lnTo>
                    <a:pt x="0" y="58"/>
                  </a:lnTo>
                  <a:cubicBezTo>
                    <a:pt x="0" y="18"/>
                    <a:pt x="24" y="0"/>
                    <a:pt x="54" y="17"/>
                  </a:cubicBezTo>
                  <a:lnTo>
                    <a:pt x="356" y="191"/>
                  </a:lnTo>
                  <a:lnTo>
                    <a:pt x="356" y="191"/>
                  </a:lnTo>
                  <a:cubicBezTo>
                    <a:pt x="386" y="209"/>
                    <a:pt x="411" y="255"/>
                    <a:pt x="411" y="295"/>
                  </a:cubicBezTo>
                  <a:lnTo>
                    <a:pt x="411" y="295"/>
                  </a:lnTo>
                  <a:lnTo>
                    <a:pt x="411" y="295"/>
                  </a:lnTo>
                  <a:cubicBezTo>
                    <a:pt x="411" y="335"/>
                    <a:pt x="386" y="354"/>
                    <a:pt x="356" y="336"/>
                  </a:cubicBezTo>
                </a:path>
              </a:pathLst>
            </a:custGeom>
            <a:solidFill>
              <a:schemeClr val="accent6">
                <a:lumMod val="25000"/>
              </a:schemeClr>
            </a:solidFill>
            <a:ln>
              <a:noFill/>
            </a:ln>
            <a:effectLst/>
          </p:spPr>
          <p:txBody>
            <a:bodyPr wrap="none" anchor="ctr"/>
            <a:lstStyle/>
            <a:p>
              <a:endParaRPr lang="en-US" sz="3266" dirty="0">
                <a:latin typeface="Lato Light" panose="020F0502020204030203" pitchFamily="34" charset="0"/>
              </a:endParaRPr>
            </a:p>
          </p:txBody>
        </p:sp>
        <p:sp>
          <p:nvSpPr>
            <p:cNvPr id="351" name="Freeform 350">
              <a:extLst>
                <a:ext uri="{FF2B5EF4-FFF2-40B4-BE49-F238E27FC236}">
                  <a16:creationId xmlns="" xmlns:a16="http://schemas.microsoft.com/office/drawing/2014/main" id="{72062127-F79D-724F-9CD2-2022516063D4}"/>
                </a:ext>
              </a:extLst>
            </p:cNvPr>
            <p:cNvSpPr>
              <a:spLocks noChangeArrowheads="1"/>
            </p:cNvSpPr>
            <p:nvPr/>
          </p:nvSpPr>
          <p:spPr bwMode="auto">
            <a:xfrm>
              <a:off x="13024115" y="800475"/>
              <a:ext cx="3610579" cy="3726707"/>
            </a:xfrm>
            <a:custGeom>
              <a:avLst/>
              <a:gdLst>
                <a:gd name="connsiteX0" fmla="*/ 1539103 w 3610579"/>
                <a:gd name="connsiteY0" fmla="*/ 193 h 3726707"/>
                <a:gd name="connsiteX1" fmla="*/ 1699034 w 3610579"/>
                <a:gd name="connsiteY1" fmla="*/ 14470 h 3726707"/>
                <a:gd name="connsiteX2" fmla="*/ 1711558 w 3610579"/>
                <a:gd name="connsiteY2" fmla="*/ 17743 h 3726707"/>
                <a:gd name="connsiteX3" fmla="*/ 1713690 w 3610579"/>
                <a:gd name="connsiteY3" fmla="*/ 18069 h 3726707"/>
                <a:gd name="connsiteX4" fmla="*/ 1721708 w 3610579"/>
                <a:gd name="connsiteY4" fmla="*/ 20396 h 3726707"/>
                <a:gd name="connsiteX5" fmla="*/ 1779191 w 3610579"/>
                <a:gd name="connsiteY5" fmla="*/ 35418 h 3726707"/>
                <a:gd name="connsiteX6" fmla="*/ 1797198 w 3610579"/>
                <a:gd name="connsiteY6" fmla="*/ 42302 h 3726707"/>
                <a:gd name="connsiteX7" fmla="*/ 1807590 w 3610579"/>
                <a:gd name="connsiteY7" fmla="*/ 45317 h 3726707"/>
                <a:gd name="connsiteX8" fmla="*/ 1825276 w 3610579"/>
                <a:gd name="connsiteY8" fmla="*/ 53036 h 3726707"/>
                <a:gd name="connsiteX9" fmla="*/ 1858812 w 3610579"/>
                <a:gd name="connsiteY9" fmla="*/ 65856 h 3726707"/>
                <a:gd name="connsiteX10" fmla="*/ 1883206 w 3610579"/>
                <a:gd name="connsiteY10" fmla="*/ 78318 h 3726707"/>
                <a:gd name="connsiteX11" fmla="*/ 1900347 w 3610579"/>
                <a:gd name="connsiteY11" fmla="*/ 85798 h 3726707"/>
                <a:gd name="connsiteX12" fmla="*/ 1898947 w 3610579"/>
                <a:gd name="connsiteY12" fmla="*/ 86359 h 3726707"/>
                <a:gd name="connsiteX13" fmla="*/ 1937399 w 3610579"/>
                <a:gd name="connsiteY13" fmla="*/ 106001 h 3726707"/>
                <a:gd name="connsiteX14" fmla="*/ 2403847 w 3610579"/>
                <a:gd name="connsiteY14" fmla="*/ 1340491 h 3726707"/>
                <a:gd name="connsiteX15" fmla="*/ 2555410 w 3610579"/>
                <a:gd name="connsiteY15" fmla="*/ 1369476 h 3726707"/>
                <a:gd name="connsiteX16" fmla="*/ 2623181 w 3610579"/>
                <a:gd name="connsiteY16" fmla="*/ 1394915 h 3726707"/>
                <a:gd name="connsiteX17" fmla="*/ 2624677 w 3610579"/>
                <a:gd name="connsiteY17" fmla="*/ 1394317 h 3726707"/>
                <a:gd name="connsiteX18" fmla="*/ 2700454 w 3610579"/>
                <a:gd name="connsiteY18" fmla="*/ 1432850 h 3726707"/>
                <a:gd name="connsiteX19" fmla="*/ 2700674 w 3610579"/>
                <a:gd name="connsiteY19" fmla="*/ 1433010 h 3726707"/>
                <a:gd name="connsiteX20" fmla="*/ 2705013 w 3610579"/>
                <a:gd name="connsiteY20" fmla="*/ 1435201 h 3726707"/>
                <a:gd name="connsiteX21" fmla="*/ 2818423 w 3610579"/>
                <a:gd name="connsiteY21" fmla="*/ 1515029 h 3726707"/>
                <a:gd name="connsiteX22" fmla="*/ 2831818 w 3610579"/>
                <a:gd name="connsiteY22" fmla="*/ 1528402 h 3726707"/>
                <a:gd name="connsiteX23" fmla="*/ 2832023 w 3610579"/>
                <a:gd name="connsiteY23" fmla="*/ 1528551 h 3726707"/>
                <a:gd name="connsiteX24" fmla="*/ 2832643 w 3610579"/>
                <a:gd name="connsiteY24" fmla="*/ 1529226 h 3726707"/>
                <a:gd name="connsiteX25" fmla="*/ 2916536 w 3610579"/>
                <a:gd name="connsiteY25" fmla="*/ 1612975 h 3726707"/>
                <a:gd name="connsiteX26" fmla="*/ 2942101 w 3610579"/>
                <a:gd name="connsiteY26" fmla="*/ 1648272 h 3726707"/>
                <a:gd name="connsiteX27" fmla="*/ 2942647 w 3610579"/>
                <a:gd name="connsiteY27" fmla="*/ 1648865 h 3726707"/>
                <a:gd name="connsiteX28" fmla="*/ 2943422 w 3610579"/>
                <a:gd name="connsiteY28" fmla="*/ 1650095 h 3726707"/>
                <a:gd name="connsiteX29" fmla="*/ 2998511 w 3610579"/>
                <a:gd name="connsiteY29" fmla="*/ 1726153 h 3726707"/>
                <a:gd name="connsiteX30" fmla="*/ 3136837 w 3610579"/>
                <a:gd name="connsiteY30" fmla="*/ 2419527 h 3726707"/>
                <a:gd name="connsiteX31" fmla="*/ 3307999 w 3610579"/>
                <a:gd name="connsiteY31" fmla="*/ 2478312 h 3726707"/>
                <a:gd name="connsiteX32" fmla="*/ 3567355 w 3610579"/>
                <a:gd name="connsiteY32" fmla="*/ 3282363 h 3726707"/>
                <a:gd name="connsiteX33" fmla="*/ 3358139 w 3610579"/>
                <a:gd name="connsiteY33" fmla="*/ 3553755 h 3726707"/>
                <a:gd name="connsiteX34" fmla="*/ 3351650 w 3610579"/>
                <a:gd name="connsiteY34" fmla="*/ 3555213 h 3726707"/>
                <a:gd name="connsiteX35" fmla="*/ 2920626 w 3610579"/>
                <a:gd name="connsiteY35" fmla="*/ 3726707 h 3726707"/>
                <a:gd name="connsiteX36" fmla="*/ 2978507 w 3610579"/>
                <a:gd name="connsiteY36" fmla="*/ 3438438 h 3726707"/>
                <a:gd name="connsiteX37" fmla="*/ 1014301 w 3610579"/>
                <a:gd name="connsiteY37" fmla="*/ 1783340 h 3726707"/>
                <a:gd name="connsiteX38" fmla="*/ 626872 w 3610579"/>
                <a:gd name="connsiteY38" fmla="*/ 863786 h 3726707"/>
                <a:gd name="connsiteX39" fmla="*/ 650706 w 3610579"/>
                <a:gd name="connsiteY39" fmla="*/ 779097 h 3726707"/>
                <a:gd name="connsiteX40" fmla="*/ 577408 w 3610579"/>
                <a:gd name="connsiteY40" fmla="*/ 796011 h 3726707"/>
                <a:gd name="connsiteX41" fmla="*/ 296165 w 3610579"/>
                <a:gd name="connsiteY41" fmla="*/ 860807 h 3726707"/>
                <a:gd name="connsiteX42" fmla="*/ 0 w 3610579"/>
                <a:gd name="connsiteY42" fmla="*/ 730724 h 3726707"/>
                <a:gd name="connsiteX43" fmla="*/ 1053539 w 3610579"/>
                <a:gd name="connsiteY43" fmla="*/ 308443 h 3726707"/>
                <a:gd name="connsiteX44" fmla="*/ 1052785 w 3610579"/>
                <a:gd name="connsiteY44" fmla="*/ 310082 h 3726707"/>
                <a:gd name="connsiteX45" fmla="*/ 1083720 w 3610579"/>
                <a:gd name="connsiteY45" fmla="*/ 298218 h 3726707"/>
                <a:gd name="connsiteX46" fmla="*/ 953445 w 3610579"/>
                <a:gd name="connsiteY46" fmla="*/ 185885 h 3726707"/>
                <a:gd name="connsiteX47" fmla="*/ 953816 w 3610579"/>
                <a:gd name="connsiteY47" fmla="*/ 185739 h 3726707"/>
                <a:gd name="connsiteX48" fmla="*/ 952239 w 3610579"/>
                <a:gd name="connsiteY48" fmla="*/ 184381 h 3726707"/>
                <a:gd name="connsiteX49" fmla="*/ 1283456 w 3610579"/>
                <a:gd name="connsiteY49" fmla="*/ 54401 h 3726707"/>
                <a:gd name="connsiteX50" fmla="*/ 1298482 w 3610579"/>
                <a:gd name="connsiteY50" fmla="*/ 48522 h 3726707"/>
                <a:gd name="connsiteX51" fmla="*/ 1308281 w 3610579"/>
                <a:gd name="connsiteY51" fmla="*/ 44603 h 3726707"/>
                <a:gd name="connsiteX52" fmla="*/ 1307628 w 3610579"/>
                <a:gd name="connsiteY52" fmla="*/ 44603 h 3726707"/>
                <a:gd name="connsiteX53" fmla="*/ 1539103 w 3610579"/>
                <a:gd name="connsiteY53" fmla="*/ 193 h 372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10579" h="3726707">
                  <a:moveTo>
                    <a:pt x="1539103" y="193"/>
                  </a:moveTo>
                  <a:cubicBezTo>
                    <a:pt x="1591997" y="-1042"/>
                    <a:pt x="1645528" y="3622"/>
                    <a:pt x="1699034" y="14470"/>
                  </a:cubicBezTo>
                  <a:lnTo>
                    <a:pt x="1711558" y="17743"/>
                  </a:lnTo>
                  <a:lnTo>
                    <a:pt x="1713690" y="18069"/>
                  </a:lnTo>
                  <a:lnTo>
                    <a:pt x="1721708" y="20396"/>
                  </a:lnTo>
                  <a:lnTo>
                    <a:pt x="1779191" y="35418"/>
                  </a:lnTo>
                  <a:lnTo>
                    <a:pt x="1797198" y="42302"/>
                  </a:lnTo>
                  <a:lnTo>
                    <a:pt x="1807590" y="45317"/>
                  </a:lnTo>
                  <a:lnTo>
                    <a:pt x="1825276" y="53036"/>
                  </a:lnTo>
                  <a:lnTo>
                    <a:pt x="1858812" y="65856"/>
                  </a:lnTo>
                  <a:lnTo>
                    <a:pt x="1883206" y="78318"/>
                  </a:lnTo>
                  <a:lnTo>
                    <a:pt x="1900347" y="85798"/>
                  </a:lnTo>
                  <a:lnTo>
                    <a:pt x="1898947" y="86359"/>
                  </a:lnTo>
                  <a:lnTo>
                    <a:pt x="1937399" y="106001"/>
                  </a:lnTo>
                  <a:cubicBezTo>
                    <a:pt x="2334598" y="335263"/>
                    <a:pt x="2529932" y="870209"/>
                    <a:pt x="2403847" y="1340491"/>
                  </a:cubicBezTo>
                  <a:cubicBezTo>
                    <a:pt x="2453497" y="1343757"/>
                    <a:pt x="2504617" y="1353555"/>
                    <a:pt x="2555410" y="1369476"/>
                  </a:cubicBezTo>
                  <a:lnTo>
                    <a:pt x="2623181" y="1394915"/>
                  </a:lnTo>
                  <a:lnTo>
                    <a:pt x="2624677" y="1394317"/>
                  </a:lnTo>
                  <a:cubicBezTo>
                    <a:pt x="2650153" y="1405420"/>
                    <a:pt x="2675630" y="1418482"/>
                    <a:pt x="2700454" y="1432850"/>
                  </a:cubicBezTo>
                  <a:lnTo>
                    <a:pt x="2700674" y="1433010"/>
                  </a:lnTo>
                  <a:lnTo>
                    <a:pt x="2705013" y="1435201"/>
                  </a:lnTo>
                  <a:cubicBezTo>
                    <a:pt x="2745272" y="1458470"/>
                    <a:pt x="2783122" y="1485240"/>
                    <a:pt x="2818423" y="1515029"/>
                  </a:cubicBezTo>
                  <a:lnTo>
                    <a:pt x="2831818" y="1528402"/>
                  </a:lnTo>
                  <a:lnTo>
                    <a:pt x="2832023" y="1528551"/>
                  </a:lnTo>
                  <a:lnTo>
                    <a:pt x="2832643" y="1529226"/>
                  </a:lnTo>
                  <a:lnTo>
                    <a:pt x="2916536" y="1612975"/>
                  </a:lnTo>
                  <a:lnTo>
                    <a:pt x="2942101" y="1648272"/>
                  </a:lnTo>
                  <a:lnTo>
                    <a:pt x="2942647" y="1648865"/>
                  </a:lnTo>
                  <a:lnTo>
                    <a:pt x="2943422" y="1650095"/>
                  </a:lnTo>
                  <a:lnTo>
                    <a:pt x="2998511" y="1726153"/>
                  </a:lnTo>
                  <a:cubicBezTo>
                    <a:pt x="3121220" y="1925874"/>
                    <a:pt x="3173176" y="2177038"/>
                    <a:pt x="3136837" y="2419527"/>
                  </a:cubicBezTo>
                  <a:cubicBezTo>
                    <a:pt x="3194327" y="2427365"/>
                    <a:pt x="3251816" y="2446307"/>
                    <a:pt x="3307999" y="2478312"/>
                  </a:cubicBezTo>
                  <a:cubicBezTo>
                    <a:pt x="3564088" y="2626581"/>
                    <a:pt x="3680374" y="2986478"/>
                    <a:pt x="3567355" y="3282363"/>
                  </a:cubicBezTo>
                  <a:cubicBezTo>
                    <a:pt x="3510519" y="3430306"/>
                    <a:pt x="3443230" y="3519790"/>
                    <a:pt x="3358139" y="3553755"/>
                  </a:cubicBezTo>
                  <a:lnTo>
                    <a:pt x="3351650" y="3555213"/>
                  </a:lnTo>
                  <a:lnTo>
                    <a:pt x="2920626" y="3726707"/>
                  </a:lnTo>
                  <a:lnTo>
                    <a:pt x="2978507" y="3438438"/>
                  </a:lnTo>
                  <a:lnTo>
                    <a:pt x="1014301" y="1783340"/>
                  </a:lnTo>
                  <a:cubicBezTo>
                    <a:pt x="715911" y="1610740"/>
                    <a:pt x="560072" y="1222104"/>
                    <a:pt x="626872" y="863786"/>
                  </a:cubicBezTo>
                  <a:lnTo>
                    <a:pt x="650706" y="779097"/>
                  </a:lnTo>
                  <a:lnTo>
                    <a:pt x="577408" y="796011"/>
                  </a:lnTo>
                  <a:cubicBezTo>
                    <a:pt x="436746" y="828450"/>
                    <a:pt x="296165" y="860807"/>
                    <a:pt x="296165" y="860807"/>
                  </a:cubicBezTo>
                  <a:lnTo>
                    <a:pt x="0" y="730724"/>
                  </a:lnTo>
                  <a:lnTo>
                    <a:pt x="1053539" y="308443"/>
                  </a:lnTo>
                  <a:lnTo>
                    <a:pt x="1052785" y="310082"/>
                  </a:lnTo>
                  <a:lnTo>
                    <a:pt x="1083720" y="298218"/>
                  </a:lnTo>
                  <a:lnTo>
                    <a:pt x="953445" y="185885"/>
                  </a:lnTo>
                  <a:lnTo>
                    <a:pt x="953816" y="185739"/>
                  </a:lnTo>
                  <a:lnTo>
                    <a:pt x="952239" y="184381"/>
                  </a:lnTo>
                  <a:lnTo>
                    <a:pt x="1283456" y="54401"/>
                  </a:lnTo>
                  <a:cubicBezTo>
                    <a:pt x="1288029" y="52441"/>
                    <a:pt x="1293256" y="50482"/>
                    <a:pt x="1298482" y="48522"/>
                  </a:cubicBezTo>
                  <a:lnTo>
                    <a:pt x="1308281" y="44603"/>
                  </a:lnTo>
                  <a:lnTo>
                    <a:pt x="1307628" y="44603"/>
                  </a:lnTo>
                  <a:cubicBezTo>
                    <a:pt x="1381858" y="17170"/>
                    <a:pt x="1459763" y="2045"/>
                    <a:pt x="1539103" y="193"/>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52" name="Freeform 351">
              <a:extLst>
                <a:ext uri="{FF2B5EF4-FFF2-40B4-BE49-F238E27FC236}">
                  <a16:creationId xmlns="" xmlns:a16="http://schemas.microsoft.com/office/drawing/2014/main" id="{73F292E9-BF39-1940-9F78-2FC7FD1D23E9}"/>
                </a:ext>
              </a:extLst>
            </p:cNvPr>
            <p:cNvSpPr>
              <a:spLocks noChangeArrowheads="1"/>
            </p:cNvSpPr>
            <p:nvPr/>
          </p:nvSpPr>
          <p:spPr bwMode="auto">
            <a:xfrm>
              <a:off x="14207919" y="820888"/>
              <a:ext cx="1946430" cy="2240221"/>
            </a:xfrm>
            <a:custGeom>
              <a:avLst/>
              <a:gdLst>
                <a:gd name="connsiteX0" fmla="*/ 1863399 w 1946430"/>
                <a:gd name="connsiteY0" fmla="*/ 1800188 h 2240221"/>
                <a:gd name="connsiteX1" fmla="*/ 1946430 w 1946430"/>
                <a:gd name="connsiteY1" fmla="*/ 2055839 h 2240221"/>
                <a:gd name="connsiteX2" fmla="*/ 1482238 w 1946430"/>
                <a:gd name="connsiteY2" fmla="*/ 2240221 h 2240221"/>
                <a:gd name="connsiteX3" fmla="*/ 1322059 w 1946430"/>
                <a:gd name="connsiteY3" fmla="*/ 2015955 h 2240221"/>
                <a:gd name="connsiteX4" fmla="*/ 536308 w 1946430"/>
                <a:gd name="connsiteY4" fmla="*/ 0 h 2240221"/>
                <a:gd name="connsiteX5" fmla="*/ 755409 w 1946430"/>
                <a:gd name="connsiteY5" fmla="*/ 87518 h 2240221"/>
                <a:gd name="connsiteX6" fmla="*/ 883600 w 1946430"/>
                <a:gd name="connsiteY6" fmla="*/ 176995 h 2240221"/>
                <a:gd name="connsiteX7" fmla="*/ 323093 w 1946430"/>
                <a:gd name="connsiteY7" fmla="*/ 399708 h 2240221"/>
                <a:gd name="connsiteX8" fmla="*/ 0 w 1946430"/>
                <a:gd name="connsiteY8" fmla="*/ 213569 h 224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6430" h="2240221">
                  <a:moveTo>
                    <a:pt x="1863399" y="1800188"/>
                  </a:moveTo>
                  <a:cubicBezTo>
                    <a:pt x="1901319" y="1880610"/>
                    <a:pt x="1929432" y="1966917"/>
                    <a:pt x="1946430" y="2055839"/>
                  </a:cubicBezTo>
                  <a:lnTo>
                    <a:pt x="1482238" y="2240221"/>
                  </a:lnTo>
                  <a:lnTo>
                    <a:pt x="1322059" y="2015955"/>
                  </a:lnTo>
                  <a:close/>
                  <a:moveTo>
                    <a:pt x="536308" y="0"/>
                  </a:moveTo>
                  <a:cubicBezTo>
                    <a:pt x="610214" y="17634"/>
                    <a:pt x="684120" y="45718"/>
                    <a:pt x="755409" y="87518"/>
                  </a:cubicBezTo>
                  <a:cubicBezTo>
                    <a:pt x="800538" y="112989"/>
                    <a:pt x="843704" y="143686"/>
                    <a:pt x="883600" y="176995"/>
                  </a:cubicBezTo>
                  <a:lnTo>
                    <a:pt x="323093" y="399708"/>
                  </a:lnTo>
                  <a:lnTo>
                    <a:pt x="0" y="213569"/>
                  </a:lnTo>
                  <a:close/>
                </a:path>
              </a:pathLst>
            </a:custGeom>
            <a:solidFill>
              <a:schemeClr val="accent2">
                <a:lumMod val="60000"/>
                <a:lumOff val="4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53" name="Freeform 152">
              <a:extLst>
                <a:ext uri="{FF2B5EF4-FFF2-40B4-BE49-F238E27FC236}">
                  <a16:creationId xmlns="" xmlns:a16="http://schemas.microsoft.com/office/drawing/2014/main" id="{E9CB7F45-FC10-6941-9CC1-10F77DF604C3}"/>
                </a:ext>
              </a:extLst>
            </p:cNvPr>
            <p:cNvSpPr>
              <a:spLocks noChangeArrowheads="1"/>
            </p:cNvSpPr>
            <p:nvPr/>
          </p:nvSpPr>
          <p:spPr bwMode="auto">
            <a:xfrm>
              <a:off x="12488379" y="800725"/>
              <a:ext cx="3853845" cy="3839444"/>
            </a:xfrm>
            <a:custGeom>
              <a:avLst/>
              <a:gdLst>
                <a:gd name="T0" fmla="*/ 5329 w 5900"/>
                <a:gd name="T1" fmla="*/ 4011 h 5879"/>
                <a:gd name="T2" fmla="*/ 5329 w 5900"/>
                <a:gd name="T3" fmla="*/ 4011 h 5879"/>
                <a:gd name="T4" fmla="*/ 5068 w 5900"/>
                <a:gd name="T5" fmla="*/ 3921 h 5879"/>
                <a:gd name="T6" fmla="*/ 5068 w 5900"/>
                <a:gd name="T7" fmla="*/ 3921 h 5879"/>
                <a:gd name="T8" fmla="*/ 4400 w 5900"/>
                <a:gd name="T9" fmla="*/ 2410 h 5879"/>
                <a:gd name="T10" fmla="*/ 4400 w 5900"/>
                <a:gd name="T11" fmla="*/ 2410 h 5879"/>
                <a:gd name="T12" fmla="*/ 3945 w 5900"/>
                <a:gd name="T13" fmla="*/ 2269 h 5879"/>
                <a:gd name="T14" fmla="*/ 3945 w 5900"/>
                <a:gd name="T15" fmla="*/ 2269 h 5879"/>
                <a:gd name="T16" fmla="*/ 3232 w 5900"/>
                <a:gd name="T17" fmla="*/ 378 h 5879"/>
                <a:gd name="T18" fmla="*/ 3232 w 5900"/>
                <a:gd name="T19" fmla="*/ 378 h 5879"/>
                <a:gd name="T20" fmla="*/ 1525 w 5900"/>
                <a:gd name="T21" fmla="*/ 1062 h 5879"/>
                <a:gd name="T22" fmla="*/ 1525 w 5900"/>
                <a:gd name="T23" fmla="*/ 1062 h 5879"/>
                <a:gd name="T24" fmla="*/ 1498 w 5900"/>
                <a:gd name="T25" fmla="*/ 1139 h 5879"/>
                <a:gd name="T26" fmla="*/ 1498 w 5900"/>
                <a:gd name="T27" fmla="*/ 1139 h 5879"/>
                <a:gd name="T28" fmla="*/ 231 w 5900"/>
                <a:gd name="T29" fmla="*/ 1735 h 5879"/>
                <a:gd name="T30" fmla="*/ 231 w 5900"/>
                <a:gd name="T31" fmla="*/ 1735 h 5879"/>
                <a:gd name="T32" fmla="*/ 759 w 5900"/>
                <a:gd name="T33" fmla="*/ 3373 h 5879"/>
                <a:gd name="T34" fmla="*/ 4702 w 5900"/>
                <a:gd name="T35" fmla="*/ 5652 h 5879"/>
                <a:gd name="T36" fmla="*/ 4702 w 5900"/>
                <a:gd name="T37" fmla="*/ 5652 h 5879"/>
                <a:gd name="T38" fmla="*/ 5726 w 5900"/>
                <a:gd name="T39" fmla="*/ 5242 h 5879"/>
                <a:gd name="T40" fmla="*/ 5726 w 5900"/>
                <a:gd name="T41" fmla="*/ 5242 h 5879"/>
                <a:gd name="T42" fmla="*/ 5329 w 5900"/>
                <a:gd name="T43" fmla="*/ 4011 h 5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00" h="5879">
                  <a:moveTo>
                    <a:pt x="5329" y="4011"/>
                  </a:moveTo>
                  <a:lnTo>
                    <a:pt x="5329" y="4011"/>
                  </a:lnTo>
                  <a:cubicBezTo>
                    <a:pt x="5244" y="3962"/>
                    <a:pt x="5155" y="3933"/>
                    <a:pt x="5068" y="3921"/>
                  </a:cubicBezTo>
                  <a:lnTo>
                    <a:pt x="5068" y="3921"/>
                  </a:lnTo>
                  <a:cubicBezTo>
                    <a:pt x="5157" y="3326"/>
                    <a:pt x="4893" y="2695"/>
                    <a:pt x="4400" y="2410"/>
                  </a:cubicBezTo>
                  <a:lnTo>
                    <a:pt x="4400" y="2410"/>
                  </a:lnTo>
                  <a:cubicBezTo>
                    <a:pt x="4252" y="2324"/>
                    <a:pt x="4097" y="2279"/>
                    <a:pt x="3945" y="2269"/>
                  </a:cubicBezTo>
                  <a:lnTo>
                    <a:pt x="3945" y="2269"/>
                  </a:lnTo>
                  <a:cubicBezTo>
                    <a:pt x="4138" y="1548"/>
                    <a:pt x="3840" y="729"/>
                    <a:pt x="3232" y="378"/>
                  </a:cubicBezTo>
                  <a:lnTo>
                    <a:pt x="3232" y="378"/>
                  </a:lnTo>
                  <a:cubicBezTo>
                    <a:pt x="2578" y="0"/>
                    <a:pt x="1814" y="306"/>
                    <a:pt x="1525" y="1062"/>
                  </a:cubicBezTo>
                  <a:lnTo>
                    <a:pt x="1525" y="1062"/>
                  </a:lnTo>
                  <a:cubicBezTo>
                    <a:pt x="1515" y="1088"/>
                    <a:pt x="1506" y="1113"/>
                    <a:pt x="1498" y="1139"/>
                  </a:cubicBezTo>
                  <a:lnTo>
                    <a:pt x="1498" y="1139"/>
                  </a:lnTo>
                  <a:cubicBezTo>
                    <a:pt x="999" y="918"/>
                    <a:pt x="448" y="1167"/>
                    <a:pt x="231" y="1735"/>
                  </a:cubicBezTo>
                  <a:lnTo>
                    <a:pt x="231" y="1735"/>
                  </a:lnTo>
                  <a:cubicBezTo>
                    <a:pt x="0" y="2338"/>
                    <a:pt x="237" y="3072"/>
                    <a:pt x="759" y="3373"/>
                  </a:cubicBezTo>
                  <a:lnTo>
                    <a:pt x="4702" y="5652"/>
                  </a:lnTo>
                  <a:lnTo>
                    <a:pt x="4702" y="5652"/>
                  </a:lnTo>
                  <a:cubicBezTo>
                    <a:pt x="5095" y="5878"/>
                    <a:pt x="5553" y="5695"/>
                    <a:pt x="5726" y="5242"/>
                  </a:cubicBezTo>
                  <a:lnTo>
                    <a:pt x="5726" y="5242"/>
                  </a:lnTo>
                  <a:cubicBezTo>
                    <a:pt x="5899" y="4788"/>
                    <a:pt x="5722" y="4237"/>
                    <a:pt x="5329" y="4011"/>
                  </a:cubicBezTo>
                </a:path>
              </a:pathLst>
            </a:custGeom>
            <a:solidFill>
              <a:schemeClr val="accent2">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354" name="Freeform 353">
              <a:extLst>
                <a:ext uri="{FF2B5EF4-FFF2-40B4-BE49-F238E27FC236}">
                  <a16:creationId xmlns="" xmlns:a16="http://schemas.microsoft.com/office/drawing/2014/main" id="{4E4440E5-39FE-8240-B7AE-61D024F88A85}"/>
                </a:ext>
              </a:extLst>
            </p:cNvPr>
            <p:cNvSpPr>
              <a:spLocks noChangeArrowheads="1"/>
            </p:cNvSpPr>
            <p:nvPr/>
          </p:nvSpPr>
          <p:spPr bwMode="auto">
            <a:xfrm>
              <a:off x="12972270" y="914285"/>
              <a:ext cx="3351490" cy="3569695"/>
            </a:xfrm>
            <a:custGeom>
              <a:avLst/>
              <a:gdLst>
                <a:gd name="connsiteX0" fmla="*/ 246211 w 3351490"/>
                <a:gd name="connsiteY0" fmla="*/ 554152 h 3569695"/>
                <a:gd name="connsiteX1" fmla="*/ 512040 w 3351490"/>
                <a:gd name="connsiteY1" fmla="*/ 587939 h 3569695"/>
                <a:gd name="connsiteX2" fmla="*/ 496345 w 3351490"/>
                <a:gd name="connsiteY2" fmla="*/ 632551 h 3569695"/>
                <a:gd name="connsiteX3" fmla="*/ 0 w 3351490"/>
                <a:gd name="connsiteY3" fmla="*/ 640424 h 3569695"/>
                <a:gd name="connsiteX4" fmla="*/ 246211 w 3351490"/>
                <a:gd name="connsiteY4" fmla="*/ 554152 h 3569695"/>
                <a:gd name="connsiteX5" fmla="*/ 1287927 w 3351490"/>
                <a:gd name="connsiteY5" fmla="*/ 80 h 3569695"/>
                <a:gd name="connsiteX6" fmla="*/ 1679570 w 3351490"/>
                <a:gd name="connsiteY6" fmla="*/ 105380 h 3569695"/>
                <a:gd name="connsiteX7" fmla="*/ 2145165 w 3351490"/>
                <a:gd name="connsiteY7" fmla="*/ 1340257 h 3569695"/>
                <a:gd name="connsiteX8" fmla="*/ 2442937 w 3351490"/>
                <a:gd name="connsiteY8" fmla="*/ 1432987 h 3569695"/>
                <a:gd name="connsiteX9" fmla="*/ 2878494 w 3351490"/>
                <a:gd name="connsiteY9" fmla="*/ 2419059 h 3569695"/>
                <a:gd name="connsiteX10" fmla="*/ 3049583 w 3351490"/>
                <a:gd name="connsiteY10" fmla="*/ 2477832 h 3569695"/>
                <a:gd name="connsiteX11" fmla="*/ 3308174 w 3351490"/>
                <a:gd name="connsiteY11" fmla="*/ 3281710 h 3569695"/>
                <a:gd name="connsiteX12" fmla="*/ 3054154 w 3351490"/>
                <a:gd name="connsiteY12" fmla="*/ 3569695 h 3569695"/>
                <a:gd name="connsiteX13" fmla="*/ 3255281 w 3351490"/>
                <a:gd name="connsiteY13" fmla="*/ 3311749 h 3569695"/>
                <a:gd name="connsiteX14" fmla="*/ 2996036 w 3351490"/>
                <a:gd name="connsiteY14" fmla="*/ 2507871 h 3569695"/>
                <a:gd name="connsiteX15" fmla="*/ 2825601 w 3351490"/>
                <a:gd name="connsiteY15" fmla="*/ 2449099 h 3569695"/>
                <a:gd name="connsiteX16" fmla="*/ 2389391 w 3351490"/>
                <a:gd name="connsiteY16" fmla="*/ 1462373 h 3569695"/>
                <a:gd name="connsiteX17" fmla="*/ 2092271 w 3351490"/>
                <a:gd name="connsiteY17" fmla="*/ 1370296 h 3569695"/>
                <a:gd name="connsiteX18" fmla="*/ 1626676 w 3351490"/>
                <a:gd name="connsiteY18" fmla="*/ 135420 h 3569695"/>
                <a:gd name="connsiteX19" fmla="*/ 918814 w 3351490"/>
                <a:gd name="connsiteY19" fmla="*/ 109299 h 3569695"/>
                <a:gd name="connsiteX20" fmla="*/ 1287927 w 3351490"/>
                <a:gd name="connsiteY20" fmla="*/ 80 h 356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51490" h="3569695">
                  <a:moveTo>
                    <a:pt x="246211" y="554152"/>
                  </a:moveTo>
                  <a:cubicBezTo>
                    <a:pt x="333186" y="544803"/>
                    <a:pt x="423431" y="555464"/>
                    <a:pt x="512040" y="587939"/>
                  </a:cubicBezTo>
                  <a:cubicBezTo>
                    <a:pt x="506155" y="603685"/>
                    <a:pt x="500923" y="618118"/>
                    <a:pt x="496345" y="632551"/>
                  </a:cubicBezTo>
                  <a:cubicBezTo>
                    <a:pt x="328281" y="557760"/>
                    <a:pt x="151716" y="565633"/>
                    <a:pt x="0" y="640424"/>
                  </a:cubicBezTo>
                  <a:cubicBezTo>
                    <a:pt x="75531" y="592860"/>
                    <a:pt x="159236" y="563501"/>
                    <a:pt x="246211" y="554152"/>
                  </a:cubicBezTo>
                  <a:close/>
                  <a:moveTo>
                    <a:pt x="1287927" y="80"/>
                  </a:moveTo>
                  <a:cubicBezTo>
                    <a:pt x="1418040" y="-1880"/>
                    <a:pt x="1551907" y="31915"/>
                    <a:pt x="1679570" y="105380"/>
                  </a:cubicBezTo>
                  <a:cubicBezTo>
                    <a:pt x="2076599" y="335246"/>
                    <a:pt x="2271849" y="870077"/>
                    <a:pt x="2145165" y="1340257"/>
                  </a:cubicBezTo>
                  <a:cubicBezTo>
                    <a:pt x="2244422" y="1346787"/>
                    <a:pt x="2346292" y="1376826"/>
                    <a:pt x="2442937" y="1432987"/>
                  </a:cubicBezTo>
                  <a:cubicBezTo>
                    <a:pt x="2764218" y="1619100"/>
                    <a:pt x="2936612" y="2031161"/>
                    <a:pt x="2878494" y="2419059"/>
                  </a:cubicBezTo>
                  <a:cubicBezTo>
                    <a:pt x="2935959" y="2426896"/>
                    <a:pt x="2994077" y="2445834"/>
                    <a:pt x="3049583" y="2477832"/>
                  </a:cubicBezTo>
                  <a:cubicBezTo>
                    <a:pt x="3305562" y="2626069"/>
                    <a:pt x="3421145" y="2985888"/>
                    <a:pt x="3308174" y="3281710"/>
                  </a:cubicBezTo>
                  <a:cubicBezTo>
                    <a:pt x="3255934" y="3418846"/>
                    <a:pt x="3163206" y="3517453"/>
                    <a:pt x="3054154" y="3569695"/>
                  </a:cubicBezTo>
                  <a:cubicBezTo>
                    <a:pt x="3140351" y="3513535"/>
                    <a:pt x="3211529" y="3426029"/>
                    <a:pt x="3255281" y="3311749"/>
                  </a:cubicBezTo>
                  <a:cubicBezTo>
                    <a:pt x="3368251" y="3015274"/>
                    <a:pt x="3252669" y="2655456"/>
                    <a:pt x="2996036" y="2507871"/>
                  </a:cubicBezTo>
                  <a:cubicBezTo>
                    <a:pt x="2940530" y="2475873"/>
                    <a:pt x="2882412" y="2456935"/>
                    <a:pt x="2825601" y="2449099"/>
                  </a:cubicBezTo>
                  <a:cubicBezTo>
                    <a:pt x="2883718" y="2060547"/>
                    <a:pt x="2711324" y="1648486"/>
                    <a:pt x="2389391" y="1462373"/>
                  </a:cubicBezTo>
                  <a:cubicBezTo>
                    <a:pt x="2292745" y="1406213"/>
                    <a:pt x="2191529" y="1376826"/>
                    <a:pt x="2092271" y="1370296"/>
                  </a:cubicBezTo>
                  <a:cubicBezTo>
                    <a:pt x="2218302" y="899463"/>
                    <a:pt x="2023706" y="364633"/>
                    <a:pt x="1626676" y="135420"/>
                  </a:cubicBezTo>
                  <a:cubicBezTo>
                    <a:pt x="1390940" y="-1063"/>
                    <a:pt x="1134307" y="-1063"/>
                    <a:pt x="918814" y="109299"/>
                  </a:cubicBezTo>
                  <a:cubicBezTo>
                    <a:pt x="1031458" y="39751"/>
                    <a:pt x="1157815" y="2039"/>
                    <a:pt x="1287927" y="80"/>
                  </a:cubicBez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sp>
          <p:nvSpPr>
            <p:cNvPr id="355" name="Freeform 155">
              <a:extLst>
                <a:ext uri="{FF2B5EF4-FFF2-40B4-BE49-F238E27FC236}">
                  <a16:creationId xmlns="" xmlns:a16="http://schemas.microsoft.com/office/drawing/2014/main" id="{8B502271-DC79-314E-9970-3355A4F72A69}"/>
                </a:ext>
              </a:extLst>
            </p:cNvPr>
            <p:cNvSpPr>
              <a:spLocks noChangeArrowheads="1"/>
            </p:cNvSpPr>
            <p:nvPr/>
          </p:nvSpPr>
          <p:spPr bwMode="auto">
            <a:xfrm>
              <a:off x="12666957" y="1045553"/>
              <a:ext cx="3502448" cy="3392996"/>
            </a:xfrm>
            <a:custGeom>
              <a:avLst/>
              <a:gdLst>
                <a:gd name="T0" fmla="*/ 782 w 5361"/>
                <a:gd name="T1" fmla="*/ 883 h 5196"/>
                <a:gd name="T2" fmla="*/ 782 w 5361"/>
                <a:gd name="T3" fmla="*/ 883 h 5196"/>
                <a:gd name="T4" fmla="*/ 574 w 5361"/>
                <a:gd name="T5" fmla="*/ 926 h 5196"/>
                <a:gd name="T6" fmla="*/ 574 w 5361"/>
                <a:gd name="T7" fmla="*/ 926 h 5196"/>
                <a:gd name="T8" fmla="*/ 203 w 5361"/>
                <a:gd name="T9" fmla="*/ 1360 h 5196"/>
                <a:gd name="T10" fmla="*/ 203 w 5361"/>
                <a:gd name="T11" fmla="*/ 1360 h 5196"/>
                <a:gd name="T12" fmla="*/ 675 w 5361"/>
                <a:gd name="T13" fmla="*/ 2827 h 5196"/>
                <a:gd name="T14" fmla="*/ 4619 w 5361"/>
                <a:gd name="T15" fmla="*/ 5106 h 5196"/>
                <a:gd name="T16" fmla="*/ 4619 w 5361"/>
                <a:gd name="T17" fmla="*/ 5106 h 5196"/>
                <a:gd name="T18" fmla="*/ 4971 w 5361"/>
                <a:gd name="T19" fmla="*/ 5156 h 5196"/>
                <a:gd name="T20" fmla="*/ 4971 w 5361"/>
                <a:gd name="T21" fmla="*/ 5156 h 5196"/>
                <a:gd name="T22" fmla="*/ 5214 w 5361"/>
                <a:gd name="T23" fmla="*/ 4868 h 5196"/>
                <a:gd name="T24" fmla="*/ 5214 w 5361"/>
                <a:gd name="T25" fmla="*/ 4868 h 5196"/>
                <a:gd name="T26" fmla="*/ 4873 w 5361"/>
                <a:gd name="T27" fmla="*/ 3809 h 5196"/>
                <a:gd name="T28" fmla="*/ 4873 w 5361"/>
                <a:gd name="T29" fmla="*/ 3809 h 5196"/>
                <a:gd name="T30" fmla="*/ 4685 w 5361"/>
                <a:gd name="T31" fmla="*/ 3743 h 5196"/>
                <a:gd name="T32" fmla="*/ 4525 w 5361"/>
                <a:gd name="T33" fmla="*/ 3721 h 5196"/>
                <a:gd name="T34" fmla="*/ 4546 w 5361"/>
                <a:gd name="T35" fmla="*/ 3584 h 5196"/>
                <a:gd name="T36" fmla="*/ 4546 w 5361"/>
                <a:gd name="T37" fmla="*/ 3584 h 5196"/>
                <a:gd name="T38" fmla="*/ 3944 w 5361"/>
                <a:gd name="T39" fmla="*/ 2208 h 5196"/>
                <a:gd name="T40" fmla="*/ 3944 w 5361"/>
                <a:gd name="T41" fmla="*/ 2208 h 5196"/>
                <a:gd name="T42" fmla="*/ 3581 w 5361"/>
                <a:gd name="T43" fmla="*/ 2092 h 5196"/>
                <a:gd name="T44" fmla="*/ 3382 w 5361"/>
                <a:gd name="T45" fmla="*/ 2080 h 5196"/>
                <a:gd name="T46" fmla="*/ 3427 w 5361"/>
                <a:gd name="T47" fmla="*/ 1913 h 5196"/>
                <a:gd name="T48" fmla="*/ 3427 w 5361"/>
                <a:gd name="T49" fmla="*/ 1913 h 5196"/>
                <a:gd name="T50" fmla="*/ 2775 w 5361"/>
                <a:gd name="T51" fmla="*/ 176 h 5196"/>
                <a:gd name="T52" fmla="*/ 2775 w 5361"/>
                <a:gd name="T53" fmla="*/ 176 h 5196"/>
                <a:gd name="T54" fmla="*/ 2027 w 5361"/>
                <a:gd name="T55" fmla="*/ 93 h 5196"/>
                <a:gd name="T56" fmla="*/ 2027 w 5361"/>
                <a:gd name="T57" fmla="*/ 93 h 5196"/>
                <a:gd name="T58" fmla="*/ 1497 w 5361"/>
                <a:gd name="T59" fmla="*/ 688 h 5196"/>
                <a:gd name="T60" fmla="*/ 1497 w 5361"/>
                <a:gd name="T61" fmla="*/ 688 h 5196"/>
                <a:gd name="T62" fmla="*/ 1473 w 5361"/>
                <a:gd name="T63" fmla="*/ 756 h 5196"/>
                <a:gd name="T64" fmla="*/ 1367 w 5361"/>
                <a:gd name="T65" fmla="*/ 1083 h 5196"/>
                <a:gd name="T66" fmla="*/ 1057 w 5361"/>
                <a:gd name="T67" fmla="*/ 946 h 5196"/>
                <a:gd name="T68" fmla="*/ 1057 w 5361"/>
                <a:gd name="T69" fmla="*/ 946 h 5196"/>
                <a:gd name="T70" fmla="*/ 782 w 5361"/>
                <a:gd name="T71" fmla="*/ 883 h 5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61" h="5196">
                  <a:moveTo>
                    <a:pt x="782" y="883"/>
                  </a:moveTo>
                  <a:lnTo>
                    <a:pt x="782" y="883"/>
                  </a:lnTo>
                  <a:cubicBezTo>
                    <a:pt x="709" y="883"/>
                    <a:pt x="638" y="897"/>
                    <a:pt x="574" y="926"/>
                  </a:cubicBezTo>
                  <a:lnTo>
                    <a:pt x="574" y="926"/>
                  </a:lnTo>
                  <a:cubicBezTo>
                    <a:pt x="418" y="994"/>
                    <a:pt x="282" y="1152"/>
                    <a:pt x="203" y="1360"/>
                  </a:cubicBezTo>
                  <a:lnTo>
                    <a:pt x="203" y="1360"/>
                  </a:lnTo>
                  <a:cubicBezTo>
                    <a:pt x="0" y="1890"/>
                    <a:pt x="217" y="2562"/>
                    <a:pt x="675" y="2827"/>
                  </a:cubicBezTo>
                  <a:lnTo>
                    <a:pt x="4619" y="5106"/>
                  </a:lnTo>
                  <a:lnTo>
                    <a:pt x="4619" y="5106"/>
                  </a:lnTo>
                  <a:cubicBezTo>
                    <a:pt x="4743" y="5178"/>
                    <a:pt x="4871" y="5195"/>
                    <a:pt x="4971" y="5156"/>
                  </a:cubicBezTo>
                  <a:lnTo>
                    <a:pt x="4971" y="5156"/>
                  </a:lnTo>
                  <a:cubicBezTo>
                    <a:pt x="5071" y="5116"/>
                    <a:pt x="5159" y="5011"/>
                    <a:pt x="5214" y="4868"/>
                  </a:cubicBezTo>
                  <a:lnTo>
                    <a:pt x="5214" y="4868"/>
                  </a:lnTo>
                  <a:cubicBezTo>
                    <a:pt x="5360" y="4485"/>
                    <a:pt x="5204" y="4000"/>
                    <a:pt x="4873" y="3809"/>
                  </a:cubicBezTo>
                  <a:lnTo>
                    <a:pt x="4873" y="3809"/>
                  </a:lnTo>
                  <a:cubicBezTo>
                    <a:pt x="4812" y="3773"/>
                    <a:pt x="4749" y="3752"/>
                    <a:pt x="4685" y="3743"/>
                  </a:cubicBezTo>
                  <a:lnTo>
                    <a:pt x="4525" y="3721"/>
                  </a:lnTo>
                  <a:lnTo>
                    <a:pt x="4546" y="3584"/>
                  </a:lnTo>
                  <a:lnTo>
                    <a:pt x="4546" y="3584"/>
                  </a:lnTo>
                  <a:cubicBezTo>
                    <a:pt x="4628" y="3036"/>
                    <a:pt x="4375" y="2457"/>
                    <a:pt x="3944" y="2208"/>
                  </a:cubicBezTo>
                  <a:lnTo>
                    <a:pt x="3944" y="2208"/>
                  </a:lnTo>
                  <a:cubicBezTo>
                    <a:pt x="3825" y="2140"/>
                    <a:pt x="3703" y="2101"/>
                    <a:pt x="3581" y="2092"/>
                  </a:cubicBezTo>
                  <a:lnTo>
                    <a:pt x="3382" y="2080"/>
                  </a:lnTo>
                  <a:lnTo>
                    <a:pt x="3427" y="1913"/>
                  </a:lnTo>
                  <a:lnTo>
                    <a:pt x="3427" y="1913"/>
                  </a:lnTo>
                  <a:cubicBezTo>
                    <a:pt x="3604" y="1253"/>
                    <a:pt x="3318" y="489"/>
                    <a:pt x="2775" y="176"/>
                  </a:cubicBezTo>
                  <a:lnTo>
                    <a:pt x="2775" y="176"/>
                  </a:lnTo>
                  <a:cubicBezTo>
                    <a:pt x="2523" y="30"/>
                    <a:pt x="2257" y="0"/>
                    <a:pt x="2027" y="93"/>
                  </a:cubicBezTo>
                  <a:lnTo>
                    <a:pt x="2027" y="93"/>
                  </a:lnTo>
                  <a:cubicBezTo>
                    <a:pt x="1797" y="185"/>
                    <a:pt x="1609" y="396"/>
                    <a:pt x="1497" y="688"/>
                  </a:cubicBezTo>
                  <a:lnTo>
                    <a:pt x="1497" y="688"/>
                  </a:lnTo>
                  <a:cubicBezTo>
                    <a:pt x="1488" y="711"/>
                    <a:pt x="1481" y="733"/>
                    <a:pt x="1473" y="756"/>
                  </a:cubicBezTo>
                  <a:lnTo>
                    <a:pt x="1367" y="1083"/>
                  </a:lnTo>
                  <a:lnTo>
                    <a:pt x="1057" y="946"/>
                  </a:lnTo>
                  <a:lnTo>
                    <a:pt x="1057" y="946"/>
                  </a:lnTo>
                  <a:cubicBezTo>
                    <a:pt x="964" y="904"/>
                    <a:pt x="871" y="883"/>
                    <a:pt x="782" y="883"/>
                  </a:cubicBez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56" name="Freeform 157">
              <a:extLst>
                <a:ext uri="{FF2B5EF4-FFF2-40B4-BE49-F238E27FC236}">
                  <a16:creationId xmlns="" xmlns:a16="http://schemas.microsoft.com/office/drawing/2014/main" id="{877A59B8-E139-514B-9DE7-B2D09B2AF2F0}"/>
                </a:ext>
              </a:extLst>
            </p:cNvPr>
            <p:cNvSpPr>
              <a:spLocks noChangeArrowheads="1"/>
            </p:cNvSpPr>
            <p:nvPr/>
          </p:nvSpPr>
          <p:spPr bwMode="auto">
            <a:xfrm>
              <a:off x="14395139" y="2281200"/>
              <a:ext cx="86409" cy="37445"/>
            </a:xfrm>
            <a:custGeom>
              <a:avLst/>
              <a:gdLst>
                <a:gd name="T0" fmla="*/ 0 w 133"/>
                <a:gd name="T1" fmla="*/ 54 h 57"/>
                <a:gd name="T2" fmla="*/ 132 w 133"/>
                <a:gd name="T3" fmla="*/ 0 h 57"/>
                <a:gd name="T4" fmla="*/ 122 w 133"/>
                <a:gd name="T5" fmla="*/ 56 h 57"/>
                <a:gd name="T6" fmla="*/ 0 w 133"/>
                <a:gd name="T7" fmla="*/ 54 h 57"/>
              </a:gdLst>
              <a:ahLst/>
              <a:cxnLst>
                <a:cxn ang="0">
                  <a:pos x="T0" y="T1"/>
                </a:cxn>
                <a:cxn ang="0">
                  <a:pos x="T2" y="T3"/>
                </a:cxn>
                <a:cxn ang="0">
                  <a:pos x="T4" y="T5"/>
                </a:cxn>
                <a:cxn ang="0">
                  <a:pos x="T6" y="T7"/>
                </a:cxn>
              </a:cxnLst>
              <a:rect l="0" t="0" r="r" b="b"/>
              <a:pathLst>
                <a:path w="133" h="57">
                  <a:moveTo>
                    <a:pt x="0" y="54"/>
                  </a:moveTo>
                  <a:lnTo>
                    <a:pt x="132" y="0"/>
                  </a:lnTo>
                  <a:lnTo>
                    <a:pt x="122" y="56"/>
                  </a:lnTo>
                  <a:lnTo>
                    <a:pt x="0" y="54"/>
                  </a:lnTo>
                </a:path>
              </a:pathLst>
            </a:custGeom>
            <a:solidFill>
              <a:srgbClr val="5793C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57" name="Freeform 356">
              <a:extLst>
                <a:ext uri="{FF2B5EF4-FFF2-40B4-BE49-F238E27FC236}">
                  <a16:creationId xmlns="" xmlns:a16="http://schemas.microsoft.com/office/drawing/2014/main" id="{5ED29AFD-6D76-1A4C-B815-CB5BCACDECB2}"/>
                </a:ext>
              </a:extLst>
            </p:cNvPr>
            <p:cNvSpPr>
              <a:spLocks noChangeArrowheads="1"/>
            </p:cNvSpPr>
            <p:nvPr/>
          </p:nvSpPr>
          <p:spPr bwMode="auto">
            <a:xfrm>
              <a:off x="14002857" y="2279504"/>
              <a:ext cx="815501" cy="1000511"/>
            </a:xfrm>
            <a:custGeom>
              <a:avLst/>
              <a:gdLst>
                <a:gd name="connsiteX0" fmla="*/ 492368 w 815501"/>
                <a:gd name="connsiteY0" fmla="*/ 184 h 1000511"/>
                <a:gd name="connsiteX1" fmla="*/ 536839 w 815501"/>
                <a:gd name="connsiteY1" fmla="*/ 37501 h 1000511"/>
                <a:gd name="connsiteX2" fmla="*/ 811913 w 815501"/>
                <a:gd name="connsiteY2" fmla="*/ 699595 h 1000511"/>
                <a:gd name="connsiteX3" fmla="*/ 809790 w 815501"/>
                <a:gd name="connsiteY3" fmla="*/ 733582 h 1000511"/>
                <a:gd name="connsiteX4" fmla="*/ 804021 w 815501"/>
                <a:gd name="connsiteY4" fmla="*/ 736718 h 1000511"/>
                <a:gd name="connsiteX5" fmla="*/ 806390 w 815501"/>
                <a:gd name="connsiteY5" fmla="*/ 739100 h 1000511"/>
                <a:gd name="connsiteX6" fmla="*/ 716530 w 815501"/>
                <a:gd name="connsiteY6" fmla="*/ 775844 h 1000511"/>
                <a:gd name="connsiteX7" fmla="*/ 694263 w 815501"/>
                <a:gd name="connsiteY7" fmla="*/ 686050 h 1000511"/>
                <a:gd name="connsiteX8" fmla="*/ 606837 w 815501"/>
                <a:gd name="connsiteY8" fmla="*/ 635624 h 1000511"/>
                <a:gd name="connsiteX9" fmla="*/ 541817 w 815501"/>
                <a:gd name="connsiteY9" fmla="*/ 941617 h 1000511"/>
                <a:gd name="connsiteX10" fmla="*/ 527337 w 815501"/>
                <a:gd name="connsiteY10" fmla="*/ 963284 h 1000511"/>
                <a:gd name="connsiteX11" fmla="*/ 521041 w 815501"/>
                <a:gd name="connsiteY11" fmla="*/ 962931 h 1000511"/>
                <a:gd name="connsiteX12" fmla="*/ 524119 w 815501"/>
                <a:gd name="connsiteY12" fmla="*/ 965317 h 1000511"/>
                <a:gd name="connsiteX13" fmla="*/ 435486 w 815501"/>
                <a:gd name="connsiteY13" fmla="*/ 1000511 h 1000511"/>
                <a:gd name="connsiteX14" fmla="*/ 450720 w 815501"/>
                <a:gd name="connsiteY14" fmla="*/ 931955 h 1000511"/>
                <a:gd name="connsiteX15" fmla="*/ 158314 w 815501"/>
                <a:gd name="connsiteY15" fmla="*/ 763049 h 1000511"/>
                <a:gd name="connsiteX16" fmla="*/ 134100 w 815501"/>
                <a:gd name="connsiteY16" fmla="*/ 706143 h 1000511"/>
                <a:gd name="connsiteX17" fmla="*/ 199196 w 815501"/>
                <a:gd name="connsiteY17" fmla="*/ 400303 h 1000511"/>
                <a:gd name="connsiteX18" fmla="*/ 22628 w 815501"/>
                <a:gd name="connsiteY18" fmla="*/ 298286 h 1000511"/>
                <a:gd name="connsiteX19" fmla="*/ 11520 w 815501"/>
                <a:gd name="connsiteY19" fmla="*/ 237501 h 1000511"/>
                <a:gd name="connsiteX20" fmla="*/ 476075 w 815501"/>
                <a:gd name="connsiteY20" fmla="*/ 2860 h 1000511"/>
                <a:gd name="connsiteX21" fmla="*/ 492368 w 815501"/>
                <a:gd name="connsiteY21" fmla="*/ 184 h 100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15501" h="1000511">
                  <a:moveTo>
                    <a:pt x="492368" y="184"/>
                  </a:moveTo>
                  <a:cubicBezTo>
                    <a:pt x="509397" y="1961"/>
                    <a:pt x="527528" y="16422"/>
                    <a:pt x="536839" y="37501"/>
                  </a:cubicBezTo>
                  <a:lnTo>
                    <a:pt x="811913" y="699595"/>
                  </a:lnTo>
                  <a:cubicBezTo>
                    <a:pt x="817794" y="713647"/>
                    <a:pt x="815997" y="726229"/>
                    <a:pt x="809790" y="733582"/>
                  </a:cubicBezTo>
                  <a:lnTo>
                    <a:pt x="804021" y="736718"/>
                  </a:lnTo>
                  <a:lnTo>
                    <a:pt x="806390" y="739100"/>
                  </a:lnTo>
                  <a:lnTo>
                    <a:pt x="716530" y="775844"/>
                  </a:lnTo>
                  <a:lnTo>
                    <a:pt x="694263" y="686050"/>
                  </a:lnTo>
                  <a:lnTo>
                    <a:pt x="606837" y="635624"/>
                  </a:lnTo>
                  <a:lnTo>
                    <a:pt x="541817" y="941617"/>
                  </a:lnTo>
                  <a:cubicBezTo>
                    <a:pt x="539853" y="952083"/>
                    <a:pt x="534454" y="959605"/>
                    <a:pt x="527337" y="963284"/>
                  </a:cubicBezTo>
                  <a:lnTo>
                    <a:pt x="521041" y="962931"/>
                  </a:lnTo>
                  <a:lnTo>
                    <a:pt x="524119" y="965317"/>
                  </a:lnTo>
                  <a:lnTo>
                    <a:pt x="435486" y="1000511"/>
                  </a:lnTo>
                  <a:lnTo>
                    <a:pt x="450720" y="931955"/>
                  </a:lnTo>
                  <a:lnTo>
                    <a:pt x="158314" y="763049"/>
                  </a:lnTo>
                  <a:cubicBezTo>
                    <a:pt x="140644" y="753238"/>
                    <a:pt x="130173" y="727728"/>
                    <a:pt x="134100" y="706143"/>
                  </a:cubicBezTo>
                  <a:lnTo>
                    <a:pt x="199196" y="400303"/>
                  </a:lnTo>
                  <a:lnTo>
                    <a:pt x="22628" y="298286"/>
                  </a:lnTo>
                  <a:cubicBezTo>
                    <a:pt x="-1547" y="283907"/>
                    <a:pt x="-8081" y="247305"/>
                    <a:pt x="11520" y="237501"/>
                  </a:cubicBezTo>
                  <a:lnTo>
                    <a:pt x="476075" y="2860"/>
                  </a:lnTo>
                  <a:cubicBezTo>
                    <a:pt x="481138" y="409"/>
                    <a:pt x="486692" y="-408"/>
                    <a:pt x="492368" y="184"/>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358" name="Freeform 357">
              <a:extLst>
                <a:ext uri="{FF2B5EF4-FFF2-40B4-BE49-F238E27FC236}">
                  <a16:creationId xmlns="" xmlns:a16="http://schemas.microsoft.com/office/drawing/2014/main" id="{F38ACAA7-ABA5-B547-97D9-FD4402C2D527}"/>
                </a:ext>
              </a:extLst>
            </p:cNvPr>
            <p:cNvSpPr>
              <a:spLocks noChangeArrowheads="1"/>
            </p:cNvSpPr>
            <p:nvPr/>
          </p:nvSpPr>
          <p:spPr bwMode="auto">
            <a:xfrm>
              <a:off x="13913520" y="2317344"/>
              <a:ext cx="815160" cy="965198"/>
            </a:xfrm>
            <a:custGeom>
              <a:avLst/>
              <a:gdLst>
                <a:gd name="connsiteX0" fmla="*/ 492024 w 815160"/>
                <a:gd name="connsiteY0" fmla="*/ 161 h 965198"/>
                <a:gd name="connsiteX1" fmla="*/ 536459 w 815160"/>
                <a:gd name="connsiteY1" fmla="*/ 37721 h 965198"/>
                <a:gd name="connsiteX2" fmla="*/ 811317 w 815160"/>
                <a:gd name="connsiteY2" fmla="*/ 699244 h 965198"/>
                <a:gd name="connsiteX3" fmla="*/ 780632 w 815160"/>
                <a:gd name="connsiteY3" fmla="*/ 735814 h 965198"/>
                <a:gd name="connsiteX4" fmla="*/ 607004 w 815160"/>
                <a:gd name="connsiteY4" fmla="*/ 635676 h 965198"/>
                <a:gd name="connsiteX5" fmla="*/ 542520 w 815160"/>
                <a:gd name="connsiteY5" fmla="*/ 941250 h 965198"/>
                <a:gd name="connsiteX6" fmla="*/ 502599 w 815160"/>
                <a:gd name="connsiteY6" fmla="*/ 960854 h 965198"/>
                <a:gd name="connsiteX7" fmla="*/ 158363 w 815160"/>
                <a:gd name="connsiteY7" fmla="*/ 762861 h 965198"/>
                <a:gd name="connsiteX8" fmla="*/ 134149 w 815160"/>
                <a:gd name="connsiteY8" fmla="*/ 706011 h 965198"/>
                <a:gd name="connsiteX9" fmla="*/ 199208 w 815160"/>
                <a:gd name="connsiteY9" fmla="*/ 400136 h 965198"/>
                <a:gd name="connsiteX10" fmla="*/ 22000 w 815160"/>
                <a:gd name="connsiteY10" fmla="*/ 297628 h 965198"/>
                <a:gd name="connsiteX11" fmla="*/ 11554 w 815160"/>
                <a:gd name="connsiteY11" fmla="*/ 236896 h 965198"/>
                <a:gd name="connsiteX12" fmla="*/ 475743 w 815160"/>
                <a:gd name="connsiteY12" fmla="*/ 3110 h 965198"/>
                <a:gd name="connsiteX13" fmla="*/ 492024 w 815160"/>
                <a:gd name="connsiteY13" fmla="*/ 161 h 96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5160" h="965198">
                  <a:moveTo>
                    <a:pt x="492024" y="161"/>
                  </a:moveTo>
                  <a:cubicBezTo>
                    <a:pt x="509039" y="1844"/>
                    <a:pt x="527156" y="16660"/>
                    <a:pt x="536459" y="37721"/>
                  </a:cubicBezTo>
                  <a:lnTo>
                    <a:pt x="811317" y="699244"/>
                  </a:lnTo>
                  <a:cubicBezTo>
                    <a:pt x="823721" y="727325"/>
                    <a:pt x="804135" y="749528"/>
                    <a:pt x="780632" y="735814"/>
                  </a:cubicBezTo>
                  <a:lnTo>
                    <a:pt x="607004" y="635676"/>
                  </a:lnTo>
                  <a:lnTo>
                    <a:pt x="542520" y="941250"/>
                  </a:lnTo>
                  <a:cubicBezTo>
                    <a:pt x="537939" y="962161"/>
                    <a:pt x="519615" y="971309"/>
                    <a:pt x="502599" y="960854"/>
                  </a:cubicBezTo>
                  <a:lnTo>
                    <a:pt x="158363" y="762861"/>
                  </a:lnTo>
                  <a:cubicBezTo>
                    <a:pt x="140693" y="752406"/>
                    <a:pt x="130222" y="726921"/>
                    <a:pt x="134149" y="706011"/>
                  </a:cubicBezTo>
                  <a:lnTo>
                    <a:pt x="199208" y="400136"/>
                  </a:lnTo>
                  <a:lnTo>
                    <a:pt x="22000" y="297628"/>
                  </a:lnTo>
                  <a:cubicBezTo>
                    <a:pt x="-1503" y="283915"/>
                    <a:pt x="-8032" y="247345"/>
                    <a:pt x="11554" y="236896"/>
                  </a:cubicBezTo>
                  <a:lnTo>
                    <a:pt x="475743" y="3110"/>
                  </a:lnTo>
                  <a:cubicBezTo>
                    <a:pt x="480803" y="498"/>
                    <a:pt x="486352" y="-400"/>
                    <a:pt x="492024" y="161"/>
                  </a:cubicBezTo>
                  <a:close/>
                </a:path>
              </a:pathLst>
            </a:custGeom>
            <a:solidFill>
              <a:schemeClr val="accent2">
                <a:lumMod val="60000"/>
                <a:lumOff val="4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59" name="Freeform 163">
              <a:extLst>
                <a:ext uri="{FF2B5EF4-FFF2-40B4-BE49-F238E27FC236}">
                  <a16:creationId xmlns="" xmlns:a16="http://schemas.microsoft.com/office/drawing/2014/main" id="{2DDF850A-BC06-354E-8504-63F27B89902F}"/>
                </a:ext>
              </a:extLst>
            </p:cNvPr>
            <p:cNvSpPr>
              <a:spLocks noChangeArrowheads="1"/>
            </p:cNvSpPr>
            <p:nvPr/>
          </p:nvSpPr>
          <p:spPr bwMode="auto">
            <a:xfrm>
              <a:off x="6534792" y="10060898"/>
              <a:ext cx="1419990" cy="910176"/>
            </a:xfrm>
            <a:custGeom>
              <a:avLst/>
              <a:gdLst>
                <a:gd name="T0" fmla="*/ 0 w 2172"/>
                <a:gd name="T1" fmla="*/ 1123 h 1394"/>
                <a:gd name="T2" fmla="*/ 475 w 2172"/>
                <a:gd name="T3" fmla="*/ 1393 h 1394"/>
                <a:gd name="T4" fmla="*/ 960 w 2172"/>
                <a:gd name="T5" fmla="*/ 1109 h 1394"/>
                <a:gd name="T6" fmla="*/ 958 w 2172"/>
                <a:gd name="T7" fmla="*/ 985 h 1394"/>
                <a:gd name="T8" fmla="*/ 954 w 2172"/>
                <a:gd name="T9" fmla="*/ 988 h 1394"/>
                <a:gd name="T10" fmla="*/ 954 w 2172"/>
                <a:gd name="T11" fmla="*/ 979 h 1394"/>
                <a:gd name="T12" fmla="*/ 1169 w 2172"/>
                <a:gd name="T13" fmla="*/ 977 h 1394"/>
                <a:gd name="T14" fmla="*/ 1167 w 2172"/>
                <a:gd name="T15" fmla="*/ 856 h 1394"/>
                <a:gd name="T16" fmla="*/ 1379 w 2172"/>
                <a:gd name="T17" fmla="*/ 854 h 1394"/>
                <a:gd name="T18" fmla="*/ 1378 w 2172"/>
                <a:gd name="T19" fmla="*/ 732 h 1394"/>
                <a:gd name="T20" fmla="*/ 1589 w 2172"/>
                <a:gd name="T21" fmla="*/ 731 h 1394"/>
                <a:gd name="T22" fmla="*/ 1588 w 2172"/>
                <a:gd name="T23" fmla="*/ 609 h 1394"/>
                <a:gd name="T24" fmla="*/ 1799 w 2172"/>
                <a:gd name="T25" fmla="*/ 608 h 1394"/>
                <a:gd name="T26" fmla="*/ 1798 w 2172"/>
                <a:gd name="T27" fmla="*/ 486 h 1394"/>
                <a:gd name="T28" fmla="*/ 2024 w 2172"/>
                <a:gd name="T29" fmla="*/ 484 h 1394"/>
                <a:gd name="T30" fmla="*/ 2094 w 2172"/>
                <a:gd name="T31" fmla="*/ 443 h 1394"/>
                <a:gd name="T32" fmla="*/ 2171 w 2172"/>
                <a:gd name="T33" fmla="*/ 124 h 1394"/>
                <a:gd name="T34" fmla="*/ 2170 w 2172"/>
                <a:gd name="T35" fmla="*/ 0 h 1394"/>
                <a:gd name="T36" fmla="*/ 2133 w 2172"/>
                <a:gd name="T37" fmla="*/ 118 h 1394"/>
                <a:gd name="T38" fmla="*/ 1791 w 2172"/>
                <a:gd name="T39" fmla="*/ 73 h 1394"/>
                <a:gd name="T40" fmla="*/ 0 w 2172"/>
                <a:gd name="T41" fmla="*/ 1123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72" h="1394">
                  <a:moveTo>
                    <a:pt x="0" y="1123"/>
                  </a:moveTo>
                  <a:lnTo>
                    <a:pt x="475" y="1393"/>
                  </a:lnTo>
                  <a:lnTo>
                    <a:pt x="960" y="1109"/>
                  </a:lnTo>
                  <a:lnTo>
                    <a:pt x="958" y="985"/>
                  </a:lnTo>
                  <a:lnTo>
                    <a:pt x="954" y="988"/>
                  </a:lnTo>
                  <a:lnTo>
                    <a:pt x="954" y="979"/>
                  </a:lnTo>
                  <a:lnTo>
                    <a:pt x="1169" y="977"/>
                  </a:lnTo>
                  <a:lnTo>
                    <a:pt x="1167" y="856"/>
                  </a:lnTo>
                  <a:lnTo>
                    <a:pt x="1379" y="854"/>
                  </a:lnTo>
                  <a:lnTo>
                    <a:pt x="1378" y="732"/>
                  </a:lnTo>
                  <a:lnTo>
                    <a:pt x="1589" y="731"/>
                  </a:lnTo>
                  <a:lnTo>
                    <a:pt x="1588" y="609"/>
                  </a:lnTo>
                  <a:lnTo>
                    <a:pt x="1799" y="608"/>
                  </a:lnTo>
                  <a:lnTo>
                    <a:pt x="1798" y="486"/>
                  </a:lnTo>
                  <a:lnTo>
                    <a:pt x="2024" y="484"/>
                  </a:lnTo>
                  <a:lnTo>
                    <a:pt x="2094" y="443"/>
                  </a:lnTo>
                  <a:lnTo>
                    <a:pt x="2171" y="124"/>
                  </a:lnTo>
                  <a:lnTo>
                    <a:pt x="2170" y="0"/>
                  </a:lnTo>
                  <a:lnTo>
                    <a:pt x="2133" y="118"/>
                  </a:lnTo>
                  <a:lnTo>
                    <a:pt x="1791" y="73"/>
                  </a:lnTo>
                  <a:lnTo>
                    <a:pt x="0" y="1123"/>
                  </a:ln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60" name="Freeform 164">
              <a:extLst>
                <a:ext uri="{FF2B5EF4-FFF2-40B4-BE49-F238E27FC236}">
                  <a16:creationId xmlns="" xmlns:a16="http://schemas.microsoft.com/office/drawing/2014/main" id="{B35DC8B8-DE7E-4D42-A217-00BEF27238CF}"/>
                </a:ext>
              </a:extLst>
            </p:cNvPr>
            <p:cNvSpPr>
              <a:spLocks noChangeArrowheads="1"/>
            </p:cNvSpPr>
            <p:nvPr/>
          </p:nvSpPr>
          <p:spPr bwMode="auto">
            <a:xfrm>
              <a:off x="6534792" y="10029214"/>
              <a:ext cx="1419990" cy="864091"/>
            </a:xfrm>
            <a:custGeom>
              <a:avLst/>
              <a:gdLst>
                <a:gd name="T0" fmla="*/ 474 w 2172"/>
                <a:gd name="T1" fmla="*/ 1321 h 1322"/>
                <a:gd name="T2" fmla="*/ 959 w 2172"/>
                <a:gd name="T3" fmla="*/ 1036 h 1322"/>
                <a:gd name="T4" fmla="*/ 953 w 2172"/>
                <a:gd name="T5" fmla="*/ 906 h 1322"/>
                <a:gd name="T6" fmla="*/ 1168 w 2172"/>
                <a:gd name="T7" fmla="*/ 905 h 1322"/>
                <a:gd name="T8" fmla="*/ 1163 w 2172"/>
                <a:gd name="T9" fmla="*/ 783 h 1322"/>
                <a:gd name="T10" fmla="*/ 1379 w 2172"/>
                <a:gd name="T11" fmla="*/ 781 h 1322"/>
                <a:gd name="T12" fmla="*/ 1374 w 2172"/>
                <a:gd name="T13" fmla="*/ 660 h 1322"/>
                <a:gd name="T14" fmla="*/ 1589 w 2172"/>
                <a:gd name="T15" fmla="*/ 658 h 1322"/>
                <a:gd name="T16" fmla="*/ 1583 w 2172"/>
                <a:gd name="T17" fmla="*/ 536 h 1322"/>
                <a:gd name="T18" fmla="*/ 1799 w 2172"/>
                <a:gd name="T19" fmla="*/ 535 h 1322"/>
                <a:gd name="T20" fmla="*/ 1793 w 2172"/>
                <a:gd name="T21" fmla="*/ 413 h 1322"/>
                <a:gd name="T22" fmla="*/ 2024 w 2172"/>
                <a:gd name="T23" fmla="*/ 412 h 1322"/>
                <a:gd name="T24" fmla="*/ 2094 w 2172"/>
                <a:gd name="T25" fmla="*/ 370 h 1322"/>
                <a:gd name="T26" fmla="*/ 2171 w 2172"/>
                <a:gd name="T27" fmla="*/ 51 h 1322"/>
                <a:gd name="T28" fmla="*/ 1791 w 2172"/>
                <a:gd name="T29" fmla="*/ 0 h 1322"/>
                <a:gd name="T30" fmla="*/ 0 w 2172"/>
                <a:gd name="T31" fmla="*/ 1051 h 1322"/>
                <a:gd name="T32" fmla="*/ 474 w 2172"/>
                <a:gd name="T33" fmla="*/ 1321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2" h="1322">
                  <a:moveTo>
                    <a:pt x="474" y="1321"/>
                  </a:moveTo>
                  <a:lnTo>
                    <a:pt x="959" y="1036"/>
                  </a:lnTo>
                  <a:lnTo>
                    <a:pt x="953" y="906"/>
                  </a:lnTo>
                  <a:lnTo>
                    <a:pt x="1168" y="905"/>
                  </a:lnTo>
                  <a:lnTo>
                    <a:pt x="1163" y="783"/>
                  </a:lnTo>
                  <a:lnTo>
                    <a:pt x="1379" y="781"/>
                  </a:lnTo>
                  <a:lnTo>
                    <a:pt x="1374" y="660"/>
                  </a:lnTo>
                  <a:lnTo>
                    <a:pt x="1589" y="658"/>
                  </a:lnTo>
                  <a:lnTo>
                    <a:pt x="1583" y="536"/>
                  </a:lnTo>
                  <a:lnTo>
                    <a:pt x="1799" y="535"/>
                  </a:lnTo>
                  <a:lnTo>
                    <a:pt x="1793" y="413"/>
                  </a:lnTo>
                  <a:lnTo>
                    <a:pt x="2024" y="412"/>
                  </a:lnTo>
                  <a:lnTo>
                    <a:pt x="2094" y="370"/>
                  </a:lnTo>
                  <a:lnTo>
                    <a:pt x="2171" y="51"/>
                  </a:lnTo>
                  <a:lnTo>
                    <a:pt x="1791" y="0"/>
                  </a:lnTo>
                  <a:lnTo>
                    <a:pt x="0" y="1051"/>
                  </a:lnTo>
                  <a:lnTo>
                    <a:pt x="474" y="1321"/>
                  </a:ln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361" name="Freeform 165">
              <a:extLst>
                <a:ext uri="{FF2B5EF4-FFF2-40B4-BE49-F238E27FC236}">
                  <a16:creationId xmlns="" xmlns:a16="http://schemas.microsoft.com/office/drawing/2014/main" id="{585DADFC-6ECB-7A4A-84E3-D6F6D307F394}"/>
                </a:ext>
              </a:extLst>
            </p:cNvPr>
            <p:cNvSpPr>
              <a:spLocks noChangeArrowheads="1"/>
            </p:cNvSpPr>
            <p:nvPr/>
          </p:nvSpPr>
          <p:spPr bwMode="auto">
            <a:xfrm>
              <a:off x="6534792" y="10579352"/>
              <a:ext cx="521336" cy="311073"/>
            </a:xfrm>
            <a:custGeom>
              <a:avLst/>
              <a:gdLst>
                <a:gd name="T0" fmla="*/ 797 w 798"/>
                <a:gd name="T1" fmla="*/ 285 h 476"/>
                <a:gd name="T2" fmla="*/ 797 w 798"/>
                <a:gd name="T3" fmla="*/ 285 h 476"/>
                <a:gd name="T4" fmla="*/ 577 w 798"/>
                <a:gd name="T5" fmla="*/ 95 h 476"/>
                <a:gd name="T6" fmla="*/ 577 w 798"/>
                <a:gd name="T7" fmla="*/ 95 h 476"/>
                <a:gd name="T8" fmla="*/ 350 w 798"/>
                <a:gd name="T9" fmla="*/ 0 h 476"/>
                <a:gd name="T10" fmla="*/ 0 w 798"/>
                <a:gd name="T11" fmla="*/ 205 h 476"/>
                <a:gd name="T12" fmla="*/ 474 w 798"/>
                <a:gd name="T13" fmla="*/ 475 h 476"/>
                <a:gd name="T14" fmla="*/ 797 w 798"/>
                <a:gd name="T15" fmla="*/ 285 h 4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476">
                  <a:moveTo>
                    <a:pt x="797" y="285"/>
                  </a:moveTo>
                  <a:lnTo>
                    <a:pt x="797" y="285"/>
                  </a:lnTo>
                  <a:cubicBezTo>
                    <a:pt x="749" y="216"/>
                    <a:pt x="675" y="151"/>
                    <a:pt x="577" y="95"/>
                  </a:cubicBezTo>
                  <a:lnTo>
                    <a:pt x="577" y="95"/>
                  </a:lnTo>
                  <a:cubicBezTo>
                    <a:pt x="508" y="56"/>
                    <a:pt x="431" y="25"/>
                    <a:pt x="350" y="0"/>
                  </a:cubicBezTo>
                  <a:lnTo>
                    <a:pt x="0" y="205"/>
                  </a:lnTo>
                  <a:lnTo>
                    <a:pt x="474" y="475"/>
                  </a:lnTo>
                  <a:lnTo>
                    <a:pt x="797" y="285"/>
                  </a:ln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62" name="Freeform 166">
              <a:extLst>
                <a:ext uri="{FF2B5EF4-FFF2-40B4-BE49-F238E27FC236}">
                  <a16:creationId xmlns="" xmlns:a16="http://schemas.microsoft.com/office/drawing/2014/main" id="{9BFE57EA-6966-E74B-9F29-ADF090FA78BE}"/>
                </a:ext>
              </a:extLst>
            </p:cNvPr>
            <p:cNvSpPr>
              <a:spLocks noChangeArrowheads="1"/>
            </p:cNvSpPr>
            <p:nvPr/>
          </p:nvSpPr>
          <p:spPr bwMode="auto">
            <a:xfrm>
              <a:off x="6923635" y="10055138"/>
              <a:ext cx="1031148" cy="610624"/>
            </a:xfrm>
            <a:custGeom>
              <a:avLst/>
              <a:gdLst>
                <a:gd name="T0" fmla="*/ 1564 w 1578"/>
                <a:gd name="T1" fmla="*/ 62 h 934"/>
                <a:gd name="T2" fmla="*/ 1577 w 1578"/>
                <a:gd name="T3" fmla="*/ 9 h 934"/>
                <a:gd name="T4" fmla="*/ 1513 w 1578"/>
                <a:gd name="T5" fmla="*/ 0 h 934"/>
                <a:gd name="T6" fmla="*/ 0 w 1578"/>
                <a:gd name="T7" fmla="*/ 888 h 934"/>
                <a:gd name="T8" fmla="*/ 80 w 1578"/>
                <a:gd name="T9" fmla="*/ 933 h 934"/>
                <a:gd name="T10" fmla="*/ 1564 w 1578"/>
                <a:gd name="T11" fmla="*/ 62 h 934"/>
              </a:gdLst>
              <a:ahLst/>
              <a:cxnLst>
                <a:cxn ang="0">
                  <a:pos x="T0" y="T1"/>
                </a:cxn>
                <a:cxn ang="0">
                  <a:pos x="T2" y="T3"/>
                </a:cxn>
                <a:cxn ang="0">
                  <a:pos x="T4" y="T5"/>
                </a:cxn>
                <a:cxn ang="0">
                  <a:pos x="T6" y="T7"/>
                </a:cxn>
                <a:cxn ang="0">
                  <a:pos x="T8" y="T9"/>
                </a:cxn>
                <a:cxn ang="0">
                  <a:pos x="T10" y="T11"/>
                </a:cxn>
              </a:cxnLst>
              <a:rect l="0" t="0" r="r" b="b"/>
              <a:pathLst>
                <a:path w="1578" h="934">
                  <a:moveTo>
                    <a:pt x="1564" y="62"/>
                  </a:moveTo>
                  <a:lnTo>
                    <a:pt x="1577" y="9"/>
                  </a:lnTo>
                  <a:lnTo>
                    <a:pt x="1513" y="0"/>
                  </a:lnTo>
                  <a:lnTo>
                    <a:pt x="0" y="888"/>
                  </a:lnTo>
                  <a:lnTo>
                    <a:pt x="80" y="933"/>
                  </a:lnTo>
                  <a:lnTo>
                    <a:pt x="1564" y="62"/>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363" name="Freeform 167">
              <a:extLst>
                <a:ext uri="{FF2B5EF4-FFF2-40B4-BE49-F238E27FC236}">
                  <a16:creationId xmlns="" xmlns:a16="http://schemas.microsoft.com/office/drawing/2014/main" id="{DEF17B18-90D6-A240-88BF-C5C8C658714A}"/>
                </a:ext>
              </a:extLst>
            </p:cNvPr>
            <p:cNvSpPr>
              <a:spLocks noChangeArrowheads="1"/>
            </p:cNvSpPr>
            <p:nvPr/>
          </p:nvSpPr>
          <p:spPr bwMode="auto">
            <a:xfrm>
              <a:off x="5783035" y="10936510"/>
              <a:ext cx="37443" cy="115212"/>
            </a:xfrm>
            <a:custGeom>
              <a:avLst/>
              <a:gdLst>
                <a:gd name="T0" fmla="*/ 5 w 58"/>
                <a:gd name="T1" fmla="*/ 175 h 176"/>
                <a:gd name="T2" fmla="*/ 0 w 58"/>
                <a:gd name="T3" fmla="*/ 0 h 176"/>
                <a:gd name="T4" fmla="*/ 57 w 58"/>
                <a:gd name="T5" fmla="*/ 118 h 176"/>
                <a:gd name="T6" fmla="*/ 5 w 58"/>
                <a:gd name="T7" fmla="*/ 175 h 176"/>
              </a:gdLst>
              <a:ahLst/>
              <a:cxnLst>
                <a:cxn ang="0">
                  <a:pos x="T0" y="T1"/>
                </a:cxn>
                <a:cxn ang="0">
                  <a:pos x="T2" y="T3"/>
                </a:cxn>
                <a:cxn ang="0">
                  <a:pos x="T4" y="T5"/>
                </a:cxn>
                <a:cxn ang="0">
                  <a:pos x="T6" y="T7"/>
                </a:cxn>
              </a:cxnLst>
              <a:rect l="0" t="0" r="r" b="b"/>
              <a:pathLst>
                <a:path w="58" h="176">
                  <a:moveTo>
                    <a:pt x="5" y="175"/>
                  </a:moveTo>
                  <a:lnTo>
                    <a:pt x="0" y="0"/>
                  </a:lnTo>
                  <a:lnTo>
                    <a:pt x="57" y="118"/>
                  </a:lnTo>
                  <a:lnTo>
                    <a:pt x="5" y="175"/>
                  </a:lnTo>
                </a:path>
              </a:pathLst>
            </a:custGeom>
            <a:solidFill>
              <a:srgbClr val="D3D0C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64" name="Freeform 168">
              <a:extLst>
                <a:ext uri="{FF2B5EF4-FFF2-40B4-BE49-F238E27FC236}">
                  <a16:creationId xmlns="" xmlns:a16="http://schemas.microsoft.com/office/drawing/2014/main" id="{E8E474EB-858A-0A45-A64D-F3E42F09BD0A}"/>
                </a:ext>
              </a:extLst>
            </p:cNvPr>
            <p:cNvSpPr>
              <a:spLocks noChangeArrowheads="1"/>
            </p:cNvSpPr>
            <p:nvPr/>
          </p:nvSpPr>
          <p:spPr bwMode="auto">
            <a:xfrm>
              <a:off x="5722547" y="10631199"/>
              <a:ext cx="1359503" cy="823766"/>
            </a:xfrm>
            <a:custGeom>
              <a:avLst/>
              <a:gdLst>
                <a:gd name="T0" fmla="*/ 951 w 2080"/>
                <a:gd name="T1" fmla="*/ 709 h 1259"/>
                <a:gd name="T2" fmla="*/ 951 w 2080"/>
                <a:gd name="T3" fmla="*/ 709 h 1259"/>
                <a:gd name="T4" fmla="*/ 953 w 2080"/>
                <a:gd name="T5" fmla="*/ 920 h 1259"/>
                <a:gd name="T6" fmla="*/ 953 w 2080"/>
                <a:gd name="T7" fmla="*/ 920 h 1259"/>
                <a:gd name="T8" fmla="*/ 589 w 2080"/>
                <a:gd name="T9" fmla="*/ 922 h 1259"/>
                <a:gd name="T10" fmla="*/ 589 w 2080"/>
                <a:gd name="T11" fmla="*/ 922 h 1259"/>
                <a:gd name="T12" fmla="*/ 587 w 2080"/>
                <a:gd name="T13" fmla="*/ 712 h 1259"/>
                <a:gd name="T14" fmla="*/ 587 w 2080"/>
                <a:gd name="T15" fmla="*/ 712 h 1259"/>
                <a:gd name="T16" fmla="*/ 951 w 2080"/>
                <a:gd name="T17" fmla="*/ 709 h 1259"/>
                <a:gd name="T18" fmla="*/ 391 w 2080"/>
                <a:gd name="T19" fmla="*/ 1038 h 1259"/>
                <a:gd name="T20" fmla="*/ 391 w 2080"/>
                <a:gd name="T21" fmla="*/ 1038 h 1259"/>
                <a:gd name="T22" fmla="*/ 1791 w 2080"/>
                <a:gd name="T23" fmla="*/ 1028 h 1259"/>
                <a:gd name="T24" fmla="*/ 1791 w 2080"/>
                <a:gd name="T25" fmla="*/ 1028 h 1259"/>
                <a:gd name="T26" fmla="*/ 2077 w 2080"/>
                <a:gd name="T27" fmla="*/ 621 h 1259"/>
                <a:gd name="T28" fmla="*/ 2077 w 2080"/>
                <a:gd name="T29" fmla="*/ 621 h 1259"/>
                <a:gd name="T30" fmla="*/ 2072 w 2080"/>
                <a:gd name="T31" fmla="*/ 435 h 1259"/>
                <a:gd name="T32" fmla="*/ 2040 w 2080"/>
                <a:gd name="T33" fmla="*/ 470 h 1259"/>
                <a:gd name="T34" fmla="*/ 2040 w 2080"/>
                <a:gd name="T35" fmla="*/ 470 h 1259"/>
                <a:gd name="T36" fmla="*/ 1785 w 2080"/>
                <a:gd name="T37" fmla="*/ 221 h 1259"/>
                <a:gd name="T38" fmla="*/ 1785 w 2080"/>
                <a:gd name="T39" fmla="*/ 221 h 1259"/>
                <a:gd name="T40" fmla="*/ 385 w 2080"/>
                <a:gd name="T41" fmla="*/ 230 h 1259"/>
                <a:gd name="T42" fmla="*/ 385 w 2080"/>
                <a:gd name="T43" fmla="*/ 230 h 1259"/>
                <a:gd name="T44" fmla="*/ 391 w 2080"/>
                <a:gd name="T45" fmla="*/ 1038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80" h="1259">
                  <a:moveTo>
                    <a:pt x="951" y="709"/>
                  </a:moveTo>
                  <a:lnTo>
                    <a:pt x="951" y="709"/>
                  </a:lnTo>
                  <a:cubicBezTo>
                    <a:pt x="1052" y="766"/>
                    <a:pt x="1053" y="861"/>
                    <a:pt x="953" y="920"/>
                  </a:cubicBezTo>
                  <a:lnTo>
                    <a:pt x="953" y="920"/>
                  </a:lnTo>
                  <a:cubicBezTo>
                    <a:pt x="852" y="978"/>
                    <a:pt x="690" y="980"/>
                    <a:pt x="589" y="922"/>
                  </a:cubicBezTo>
                  <a:lnTo>
                    <a:pt x="589" y="922"/>
                  </a:lnTo>
                  <a:cubicBezTo>
                    <a:pt x="488" y="865"/>
                    <a:pt x="487" y="770"/>
                    <a:pt x="587" y="712"/>
                  </a:cubicBezTo>
                  <a:lnTo>
                    <a:pt x="587" y="712"/>
                  </a:lnTo>
                  <a:cubicBezTo>
                    <a:pt x="688" y="653"/>
                    <a:pt x="850" y="652"/>
                    <a:pt x="951" y="709"/>
                  </a:cubicBezTo>
                  <a:close/>
                  <a:moveTo>
                    <a:pt x="391" y="1038"/>
                  </a:moveTo>
                  <a:lnTo>
                    <a:pt x="391" y="1038"/>
                  </a:lnTo>
                  <a:cubicBezTo>
                    <a:pt x="779" y="1258"/>
                    <a:pt x="1405" y="1254"/>
                    <a:pt x="1791" y="1028"/>
                  </a:cubicBezTo>
                  <a:lnTo>
                    <a:pt x="1791" y="1028"/>
                  </a:lnTo>
                  <a:cubicBezTo>
                    <a:pt x="1983" y="915"/>
                    <a:pt x="2079" y="767"/>
                    <a:pt x="2077" y="621"/>
                  </a:cubicBezTo>
                  <a:lnTo>
                    <a:pt x="2077" y="621"/>
                  </a:lnTo>
                  <a:lnTo>
                    <a:pt x="2072" y="435"/>
                  </a:lnTo>
                  <a:lnTo>
                    <a:pt x="2040" y="470"/>
                  </a:lnTo>
                  <a:lnTo>
                    <a:pt x="2040" y="470"/>
                  </a:lnTo>
                  <a:cubicBezTo>
                    <a:pt x="1995" y="378"/>
                    <a:pt x="1910" y="292"/>
                    <a:pt x="1785" y="221"/>
                  </a:cubicBezTo>
                  <a:lnTo>
                    <a:pt x="1785" y="221"/>
                  </a:lnTo>
                  <a:cubicBezTo>
                    <a:pt x="1396" y="0"/>
                    <a:pt x="770" y="5"/>
                    <a:pt x="385" y="230"/>
                  </a:cubicBezTo>
                  <a:lnTo>
                    <a:pt x="385" y="230"/>
                  </a:lnTo>
                  <a:cubicBezTo>
                    <a:pt x="0" y="456"/>
                    <a:pt x="3" y="817"/>
                    <a:pt x="391" y="1038"/>
                  </a:cubicBezTo>
                  <a:close/>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65" name="Freeform 169">
              <a:extLst>
                <a:ext uri="{FF2B5EF4-FFF2-40B4-BE49-F238E27FC236}">
                  <a16:creationId xmlns="" xmlns:a16="http://schemas.microsoft.com/office/drawing/2014/main" id="{0CB4F6FF-767D-AF4B-B41C-6D76755F6434}"/>
                </a:ext>
              </a:extLst>
            </p:cNvPr>
            <p:cNvSpPr>
              <a:spLocks noChangeArrowheads="1"/>
            </p:cNvSpPr>
            <p:nvPr/>
          </p:nvSpPr>
          <p:spPr bwMode="auto">
            <a:xfrm>
              <a:off x="5716786" y="10515987"/>
              <a:ext cx="1419990" cy="823766"/>
            </a:xfrm>
            <a:custGeom>
              <a:avLst/>
              <a:gdLst>
                <a:gd name="T0" fmla="*/ 951 w 2176"/>
                <a:gd name="T1" fmla="*/ 710 h 1260"/>
                <a:gd name="T2" fmla="*/ 951 w 2176"/>
                <a:gd name="T3" fmla="*/ 710 h 1260"/>
                <a:gd name="T4" fmla="*/ 953 w 2176"/>
                <a:gd name="T5" fmla="*/ 920 h 1260"/>
                <a:gd name="T6" fmla="*/ 953 w 2176"/>
                <a:gd name="T7" fmla="*/ 920 h 1260"/>
                <a:gd name="T8" fmla="*/ 588 w 2176"/>
                <a:gd name="T9" fmla="*/ 922 h 1260"/>
                <a:gd name="T10" fmla="*/ 588 w 2176"/>
                <a:gd name="T11" fmla="*/ 922 h 1260"/>
                <a:gd name="T12" fmla="*/ 587 w 2176"/>
                <a:gd name="T13" fmla="*/ 712 h 1260"/>
                <a:gd name="T14" fmla="*/ 587 w 2176"/>
                <a:gd name="T15" fmla="*/ 712 h 1260"/>
                <a:gd name="T16" fmla="*/ 951 w 2176"/>
                <a:gd name="T17" fmla="*/ 710 h 1260"/>
                <a:gd name="T18" fmla="*/ 391 w 2176"/>
                <a:gd name="T19" fmla="*/ 1038 h 1260"/>
                <a:gd name="T20" fmla="*/ 391 w 2176"/>
                <a:gd name="T21" fmla="*/ 1038 h 1260"/>
                <a:gd name="T22" fmla="*/ 1790 w 2176"/>
                <a:gd name="T23" fmla="*/ 1029 h 1260"/>
                <a:gd name="T24" fmla="*/ 1790 w 2176"/>
                <a:gd name="T25" fmla="*/ 1029 h 1260"/>
                <a:gd name="T26" fmla="*/ 1784 w 2176"/>
                <a:gd name="T27" fmla="*/ 220 h 1260"/>
                <a:gd name="T28" fmla="*/ 1784 w 2176"/>
                <a:gd name="T29" fmla="*/ 220 h 1260"/>
                <a:gd name="T30" fmla="*/ 385 w 2176"/>
                <a:gd name="T31" fmla="*/ 230 h 1260"/>
                <a:gd name="T32" fmla="*/ 385 w 2176"/>
                <a:gd name="T33" fmla="*/ 230 h 1260"/>
                <a:gd name="T34" fmla="*/ 391 w 2176"/>
                <a:gd name="T35" fmla="*/ 1038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6" h="1260">
                  <a:moveTo>
                    <a:pt x="951" y="710"/>
                  </a:moveTo>
                  <a:lnTo>
                    <a:pt x="951" y="710"/>
                  </a:lnTo>
                  <a:cubicBezTo>
                    <a:pt x="1052" y="767"/>
                    <a:pt x="1052" y="861"/>
                    <a:pt x="953" y="920"/>
                  </a:cubicBezTo>
                  <a:lnTo>
                    <a:pt x="953" y="920"/>
                  </a:lnTo>
                  <a:cubicBezTo>
                    <a:pt x="852" y="979"/>
                    <a:pt x="689" y="980"/>
                    <a:pt x="588" y="922"/>
                  </a:cubicBezTo>
                  <a:lnTo>
                    <a:pt x="588" y="922"/>
                  </a:lnTo>
                  <a:cubicBezTo>
                    <a:pt x="487" y="865"/>
                    <a:pt x="487" y="771"/>
                    <a:pt x="587" y="712"/>
                  </a:cubicBezTo>
                  <a:lnTo>
                    <a:pt x="587" y="712"/>
                  </a:lnTo>
                  <a:cubicBezTo>
                    <a:pt x="687" y="653"/>
                    <a:pt x="850" y="652"/>
                    <a:pt x="951" y="710"/>
                  </a:cubicBezTo>
                  <a:close/>
                  <a:moveTo>
                    <a:pt x="391" y="1038"/>
                  </a:moveTo>
                  <a:lnTo>
                    <a:pt x="391" y="1038"/>
                  </a:lnTo>
                  <a:cubicBezTo>
                    <a:pt x="779" y="1259"/>
                    <a:pt x="1405" y="1254"/>
                    <a:pt x="1790" y="1029"/>
                  </a:cubicBezTo>
                  <a:lnTo>
                    <a:pt x="1790" y="1029"/>
                  </a:lnTo>
                  <a:cubicBezTo>
                    <a:pt x="2175" y="802"/>
                    <a:pt x="2172" y="441"/>
                    <a:pt x="1784" y="220"/>
                  </a:cubicBezTo>
                  <a:lnTo>
                    <a:pt x="1784" y="220"/>
                  </a:lnTo>
                  <a:cubicBezTo>
                    <a:pt x="1396" y="0"/>
                    <a:pt x="770" y="5"/>
                    <a:pt x="385" y="230"/>
                  </a:cubicBezTo>
                  <a:lnTo>
                    <a:pt x="385" y="230"/>
                  </a:lnTo>
                  <a:cubicBezTo>
                    <a:pt x="0" y="456"/>
                    <a:pt x="3" y="818"/>
                    <a:pt x="391" y="1038"/>
                  </a:cubicBezTo>
                  <a:close/>
                </a:path>
              </a:pathLst>
            </a:custGeom>
            <a:solidFill>
              <a:srgbClr val="F2F2F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66" name="Freeform 170">
              <a:extLst>
                <a:ext uri="{FF2B5EF4-FFF2-40B4-BE49-F238E27FC236}">
                  <a16:creationId xmlns="" xmlns:a16="http://schemas.microsoft.com/office/drawing/2014/main" id="{AC21BF8B-C780-454B-927A-1695C647F122}"/>
                </a:ext>
              </a:extLst>
            </p:cNvPr>
            <p:cNvSpPr>
              <a:spLocks noChangeArrowheads="1"/>
            </p:cNvSpPr>
            <p:nvPr/>
          </p:nvSpPr>
          <p:spPr bwMode="auto">
            <a:xfrm>
              <a:off x="5716786" y="10515987"/>
              <a:ext cx="1419990" cy="800724"/>
            </a:xfrm>
            <a:custGeom>
              <a:avLst/>
              <a:gdLst>
                <a:gd name="T0" fmla="*/ 951 w 2176"/>
                <a:gd name="T1" fmla="*/ 710 h 1224"/>
                <a:gd name="T2" fmla="*/ 951 w 2176"/>
                <a:gd name="T3" fmla="*/ 710 h 1224"/>
                <a:gd name="T4" fmla="*/ 953 w 2176"/>
                <a:gd name="T5" fmla="*/ 920 h 1224"/>
                <a:gd name="T6" fmla="*/ 953 w 2176"/>
                <a:gd name="T7" fmla="*/ 920 h 1224"/>
                <a:gd name="T8" fmla="*/ 588 w 2176"/>
                <a:gd name="T9" fmla="*/ 922 h 1224"/>
                <a:gd name="T10" fmla="*/ 588 w 2176"/>
                <a:gd name="T11" fmla="*/ 922 h 1224"/>
                <a:gd name="T12" fmla="*/ 587 w 2176"/>
                <a:gd name="T13" fmla="*/ 712 h 1224"/>
                <a:gd name="T14" fmla="*/ 587 w 2176"/>
                <a:gd name="T15" fmla="*/ 712 h 1224"/>
                <a:gd name="T16" fmla="*/ 951 w 2176"/>
                <a:gd name="T17" fmla="*/ 710 h 1224"/>
                <a:gd name="T18" fmla="*/ 391 w 2176"/>
                <a:gd name="T19" fmla="*/ 1038 h 1224"/>
                <a:gd name="T20" fmla="*/ 391 w 2176"/>
                <a:gd name="T21" fmla="*/ 1038 h 1224"/>
                <a:gd name="T22" fmla="*/ 683 w 2176"/>
                <a:gd name="T23" fmla="*/ 1153 h 1224"/>
                <a:gd name="T24" fmla="*/ 683 w 2176"/>
                <a:gd name="T25" fmla="*/ 1153 h 1224"/>
                <a:gd name="T26" fmla="*/ 915 w 2176"/>
                <a:gd name="T27" fmla="*/ 1193 h 1224"/>
                <a:gd name="T28" fmla="*/ 915 w 2176"/>
                <a:gd name="T29" fmla="*/ 1193 h 1224"/>
                <a:gd name="T30" fmla="*/ 1790 w 2176"/>
                <a:gd name="T31" fmla="*/ 1029 h 1224"/>
                <a:gd name="T32" fmla="*/ 1790 w 2176"/>
                <a:gd name="T33" fmla="*/ 1029 h 1224"/>
                <a:gd name="T34" fmla="*/ 1784 w 2176"/>
                <a:gd name="T35" fmla="*/ 220 h 1224"/>
                <a:gd name="T36" fmla="*/ 1784 w 2176"/>
                <a:gd name="T37" fmla="*/ 220 h 1224"/>
                <a:gd name="T38" fmla="*/ 385 w 2176"/>
                <a:gd name="T39" fmla="*/ 230 h 1224"/>
                <a:gd name="T40" fmla="*/ 385 w 2176"/>
                <a:gd name="T41" fmla="*/ 230 h 1224"/>
                <a:gd name="T42" fmla="*/ 391 w 2176"/>
                <a:gd name="T43" fmla="*/ 1038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76" h="1224">
                  <a:moveTo>
                    <a:pt x="951" y="710"/>
                  </a:moveTo>
                  <a:lnTo>
                    <a:pt x="951" y="710"/>
                  </a:lnTo>
                  <a:cubicBezTo>
                    <a:pt x="1052" y="767"/>
                    <a:pt x="1052" y="861"/>
                    <a:pt x="953" y="920"/>
                  </a:cubicBezTo>
                  <a:lnTo>
                    <a:pt x="953" y="920"/>
                  </a:lnTo>
                  <a:cubicBezTo>
                    <a:pt x="852" y="979"/>
                    <a:pt x="689" y="980"/>
                    <a:pt x="588" y="922"/>
                  </a:cubicBezTo>
                  <a:lnTo>
                    <a:pt x="588" y="922"/>
                  </a:lnTo>
                  <a:cubicBezTo>
                    <a:pt x="487" y="865"/>
                    <a:pt x="487" y="771"/>
                    <a:pt x="587" y="712"/>
                  </a:cubicBezTo>
                  <a:lnTo>
                    <a:pt x="587" y="712"/>
                  </a:lnTo>
                  <a:cubicBezTo>
                    <a:pt x="687" y="653"/>
                    <a:pt x="850" y="652"/>
                    <a:pt x="951" y="710"/>
                  </a:cubicBezTo>
                  <a:close/>
                  <a:moveTo>
                    <a:pt x="391" y="1038"/>
                  </a:moveTo>
                  <a:lnTo>
                    <a:pt x="391" y="1038"/>
                  </a:lnTo>
                  <a:cubicBezTo>
                    <a:pt x="477" y="1088"/>
                    <a:pt x="577" y="1126"/>
                    <a:pt x="683" y="1153"/>
                  </a:cubicBezTo>
                  <a:lnTo>
                    <a:pt x="683" y="1153"/>
                  </a:lnTo>
                  <a:cubicBezTo>
                    <a:pt x="757" y="1172"/>
                    <a:pt x="835" y="1185"/>
                    <a:pt x="915" y="1193"/>
                  </a:cubicBezTo>
                  <a:lnTo>
                    <a:pt x="915" y="1193"/>
                  </a:lnTo>
                  <a:cubicBezTo>
                    <a:pt x="1223" y="1223"/>
                    <a:pt x="1552" y="1168"/>
                    <a:pt x="1790" y="1029"/>
                  </a:cubicBezTo>
                  <a:lnTo>
                    <a:pt x="1790" y="1029"/>
                  </a:lnTo>
                  <a:cubicBezTo>
                    <a:pt x="2175" y="802"/>
                    <a:pt x="2172" y="441"/>
                    <a:pt x="1784" y="220"/>
                  </a:cubicBezTo>
                  <a:lnTo>
                    <a:pt x="1784" y="220"/>
                  </a:lnTo>
                  <a:cubicBezTo>
                    <a:pt x="1396" y="0"/>
                    <a:pt x="770" y="5"/>
                    <a:pt x="385" y="230"/>
                  </a:cubicBezTo>
                  <a:lnTo>
                    <a:pt x="385" y="230"/>
                  </a:lnTo>
                  <a:cubicBezTo>
                    <a:pt x="0" y="456"/>
                    <a:pt x="3" y="818"/>
                    <a:pt x="391" y="1038"/>
                  </a:cubicBezTo>
                  <a:close/>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367" name="Freeform 171">
              <a:extLst>
                <a:ext uri="{FF2B5EF4-FFF2-40B4-BE49-F238E27FC236}">
                  <a16:creationId xmlns="" xmlns:a16="http://schemas.microsoft.com/office/drawing/2014/main" id="{672369C2-757D-8C46-8327-FC14433D5F32}"/>
                </a:ext>
              </a:extLst>
            </p:cNvPr>
            <p:cNvSpPr>
              <a:spLocks noChangeArrowheads="1"/>
            </p:cNvSpPr>
            <p:nvPr/>
          </p:nvSpPr>
          <p:spPr bwMode="auto">
            <a:xfrm>
              <a:off x="5852162" y="10562071"/>
              <a:ext cx="1163642" cy="394601"/>
            </a:xfrm>
            <a:custGeom>
              <a:avLst/>
              <a:gdLst>
                <a:gd name="T0" fmla="*/ 1 w 1783"/>
                <a:gd name="T1" fmla="*/ 568 h 605"/>
                <a:gd name="T2" fmla="*/ 1 w 1783"/>
                <a:gd name="T3" fmla="*/ 568 h 605"/>
                <a:gd name="T4" fmla="*/ 252 w 1783"/>
                <a:gd name="T5" fmla="*/ 258 h 605"/>
                <a:gd name="T6" fmla="*/ 252 w 1783"/>
                <a:gd name="T7" fmla="*/ 258 h 605"/>
                <a:gd name="T8" fmla="*/ 1497 w 1783"/>
                <a:gd name="T9" fmla="*/ 250 h 605"/>
                <a:gd name="T10" fmla="*/ 1497 w 1783"/>
                <a:gd name="T11" fmla="*/ 250 h 605"/>
                <a:gd name="T12" fmla="*/ 1757 w 1783"/>
                <a:gd name="T13" fmla="*/ 604 h 605"/>
                <a:gd name="T14" fmla="*/ 1757 w 1783"/>
                <a:gd name="T15" fmla="*/ 604 h 605"/>
                <a:gd name="T16" fmla="*/ 1501 w 1783"/>
                <a:gd name="T17" fmla="*/ 196 h 605"/>
                <a:gd name="T18" fmla="*/ 1501 w 1783"/>
                <a:gd name="T19" fmla="*/ 196 h 605"/>
                <a:gd name="T20" fmla="*/ 256 w 1783"/>
                <a:gd name="T21" fmla="*/ 205 h 605"/>
                <a:gd name="T22" fmla="*/ 256 w 1783"/>
                <a:gd name="T23" fmla="*/ 205 h 605"/>
                <a:gd name="T24" fmla="*/ 1 w 1783"/>
                <a:gd name="T25" fmla="*/ 56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3" h="605">
                  <a:moveTo>
                    <a:pt x="1" y="568"/>
                  </a:moveTo>
                  <a:lnTo>
                    <a:pt x="1" y="568"/>
                  </a:lnTo>
                  <a:cubicBezTo>
                    <a:pt x="20" y="455"/>
                    <a:pt x="104" y="346"/>
                    <a:pt x="252" y="258"/>
                  </a:cubicBezTo>
                  <a:lnTo>
                    <a:pt x="252" y="258"/>
                  </a:lnTo>
                  <a:cubicBezTo>
                    <a:pt x="594" y="57"/>
                    <a:pt x="1152" y="54"/>
                    <a:pt x="1497" y="250"/>
                  </a:cubicBezTo>
                  <a:lnTo>
                    <a:pt x="1497" y="250"/>
                  </a:lnTo>
                  <a:cubicBezTo>
                    <a:pt x="1669" y="347"/>
                    <a:pt x="1756" y="475"/>
                    <a:pt x="1757" y="604"/>
                  </a:cubicBezTo>
                  <a:lnTo>
                    <a:pt x="1757" y="604"/>
                  </a:lnTo>
                  <a:cubicBezTo>
                    <a:pt x="1782" y="458"/>
                    <a:pt x="1697" y="307"/>
                    <a:pt x="1501" y="196"/>
                  </a:cubicBezTo>
                  <a:lnTo>
                    <a:pt x="1501" y="196"/>
                  </a:lnTo>
                  <a:cubicBezTo>
                    <a:pt x="1156" y="0"/>
                    <a:pt x="599" y="4"/>
                    <a:pt x="256" y="205"/>
                  </a:cubicBezTo>
                  <a:lnTo>
                    <a:pt x="256" y="205"/>
                  </a:lnTo>
                  <a:cubicBezTo>
                    <a:pt x="84" y="306"/>
                    <a:pt x="0" y="437"/>
                    <a:pt x="1" y="568"/>
                  </a:cubicBez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68" name="Freeform 172">
              <a:extLst>
                <a:ext uri="{FF2B5EF4-FFF2-40B4-BE49-F238E27FC236}">
                  <a16:creationId xmlns="" xmlns:a16="http://schemas.microsoft.com/office/drawing/2014/main" id="{A7726608-E242-0940-AB0B-2708A7E6C3B3}"/>
                </a:ext>
              </a:extLst>
            </p:cNvPr>
            <p:cNvSpPr>
              <a:spLocks noChangeArrowheads="1"/>
            </p:cNvSpPr>
            <p:nvPr/>
          </p:nvSpPr>
          <p:spPr bwMode="auto">
            <a:xfrm>
              <a:off x="5431638" y="10893304"/>
              <a:ext cx="855449" cy="1082994"/>
            </a:xfrm>
            <a:custGeom>
              <a:avLst/>
              <a:gdLst>
                <a:gd name="T0" fmla="*/ 894 w 1310"/>
                <a:gd name="T1" fmla="*/ 169 h 1659"/>
                <a:gd name="T2" fmla="*/ 894 w 1310"/>
                <a:gd name="T3" fmla="*/ 169 h 1659"/>
                <a:gd name="T4" fmla="*/ 664 w 1310"/>
                <a:gd name="T5" fmla="*/ 241 h 1659"/>
                <a:gd name="T6" fmla="*/ 664 w 1310"/>
                <a:gd name="T7" fmla="*/ 241 h 1659"/>
                <a:gd name="T8" fmla="*/ 142 w 1310"/>
                <a:gd name="T9" fmla="*/ 1160 h 1659"/>
                <a:gd name="T10" fmla="*/ 142 w 1310"/>
                <a:gd name="T11" fmla="*/ 1160 h 1659"/>
                <a:gd name="T12" fmla="*/ 289 w 1310"/>
                <a:gd name="T13" fmla="*/ 1486 h 1659"/>
                <a:gd name="T14" fmla="*/ 289 w 1310"/>
                <a:gd name="T15" fmla="*/ 1486 h 1659"/>
                <a:gd name="T16" fmla="*/ 644 w 1310"/>
                <a:gd name="T17" fmla="*/ 1446 h 1659"/>
                <a:gd name="T18" fmla="*/ 644 w 1310"/>
                <a:gd name="T19" fmla="*/ 1446 h 1659"/>
                <a:gd name="T20" fmla="*/ 1166 w 1310"/>
                <a:gd name="T21" fmla="*/ 526 h 1659"/>
                <a:gd name="T22" fmla="*/ 1166 w 1310"/>
                <a:gd name="T23" fmla="*/ 526 h 1659"/>
                <a:gd name="T24" fmla="*/ 1112 w 1310"/>
                <a:gd name="T25" fmla="*/ 293 h 1659"/>
                <a:gd name="T26" fmla="*/ 1112 w 1310"/>
                <a:gd name="T27" fmla="*/ 293 h 1659"/>
                <a:gd name="T28" fmla="*/ 1020 w 1310"/>
                <a:gd name="T29" fmla="*/ 200 h 1659"/>
                <a:gd name="T30" fmla="*/ 1020 w 1310"/>
                <a:gd name="T31" fmla="*/ 200 h 1659"/>
                <a:gd name="T32" fmla="*/ 894 w 1310"/>
                <a:gd name="T33" fmla="*/ 169 h 1659"/>
                <a:gd name="T34" fmla="*/ 414 w 1310"/>
                <a:gd name="T35" fmla="*/ 1658 h 1659"/>
                <a:gd name="T36" fmla="*/ 414 w 1310"/>
                <a:gd name="T37" fmla="*/ 1658 h 1659"/>
                <a:gd name="T38" fmla="*/ 220 w 1310"/>
                <a:gd name="T39" fmla="*/ 1608 h 1659"/>
                <a:gd name="T40" fmla="*/ 220 w 1310"/>
                <a:gd name="T41" fmla="*/ 1608 h 1659"/>
                <a:gd name="T42" fmla="*/ 2 w 1310"/>
                <a:gd name="T43" fmla="*/ 1162 h 1659"/>
                <a:gd name="T44" fmla="*/ 2 w 1310"/>
                <a:gd name="T45" fmla="*/ 1162 h 1659"/>
                <a:gd name="T46" fmla="*/ 593 w 1310"/>
                <a:gd name="T47" fmla="*/ 120 h 1659"/>
                <a:gd name="T48" fmla="*/ 593 w 1310"/>
                <a:gd name="T49" fmla="*/ 120 h 1659"/>
                <a:gd name="T50" fmla="*/ 1088 w 1310"/>
                <a:gd name="T51" fmla="*/ 79 h 1659"/>
                <a:gd name="T52" fmla="*/ 1088 w 1310"/>
                <a:gd name="T53" fmla="*/ 79 h 1659"/>
                <a:gd name="T54" fmla="*/ 1232 w 1310"/>
                <a:gd name="T55" fmla="*/ 222 h 1659"/>
                <a:gd name="T56" fmla="*/ 1232 w 1310"/>
                <a:gd name="T57" fmla="*/ 222 h 1659"/>
                <a:gd name="T58" fmla="*/ 1232 w 1310"/>
                <a:gd name="T59" fmla="*/ 222 h 1659"/>
                <a:gd name="T60" fmla="*/ 1306 w 1310"/>
                <a:gd name="T61" fmla="*/ 525 h 1659"/>
                <a:gd name="T62" fmla="*/ 1306 w 1310"/>
                <a:gd name="T63" fmla="*/ 525 h 1659"/>
                <a:gd name="T64" fmla="*/ 715 w 1310"/>
                <a:gd name="T65" fmla="*/ 1566 h 1659"/>
                <a:gd name="T66" fmla="*/ 715 w 1310"/>
                <a:gd name="T67" fmla="*/ 1566 h 1659"/>
                <a:gd name="T68" fmla="*/ 414 w 1310"/>
                <a:gd name="T69" fmla="*/ 1658 h 1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10" h="1659">
                  <a:moveTo>
                    <a:pt x="894" y="169"/>
                  </a:moveTo>
                  <a:lnTo>
                    <a:pt x="894" y="169"/>
                  </a:lnTo>
                  <a:cubicBezTo>
                    <a:pt x="824" y="169"/>
                    <a:pt x="746" y="193"/>
                    <a:pt x="664" y="241"/>
                  </a:cubicBezTo>
                  <a:lnTo>
                    <a:pt x="664" y="241"/>
                  </a:lnTo>
                  <a:cubicBezTo>
                    <a:pt x="374" y="411"/>
                    <a:pt x="139" y="824"/>
                    <a:pt x="142" y="1160"/>
                  </a:cubicBezTo>
                  <a:lnTo>
                    <a:pt x="142" y="1160"/>
                  </a:lnTo>
                  <a:cubicBezTo>
                    <a:pt x="143" y="1318"/>
                    <a:pt x="195" y="1433"/>
                    <a:pt x="289" y="1486"/>
                  </a:cubicBezTo>
                  <a:lnTo>
                    <a:pt x="289" y="1486"/>
                  </a:lnTo>
                  <a:cubicBezTo>
                    <a:pt x="383" y="1540"/>
                    <a:pt x="509" y="1525"/>
                    <a:pt x="644" y="1446"/>
                  </a:cubicBezTo>
                  <a:lnTo>
                    <a:pt x="644" y="1446"/>
                  </a:lnTo>
                  <a:cubicBezTo>
                    <a:pt x="934" y="1275"/>
                    <a:pt x="1169" y="862"/>
                    <a:pt x="1166" y="526"/>
                  </a:cubicBezTo>
                  <a:lnTo>
                    <a:pt x="1166" y="526"/>
                  </a:lnTo>
                  <a:cubicBezTo>
                    <a:pt x="1166" y="434"/>
                    <a:pt x="1147" y="353"/>
                    <a:pt x="1112" y="293"/>
                  </a:cubicBezTo>
                  <a:lnTo>
                    <a:pt x="1112" y="293"/>
                  </a:lnTo>
                  <a:cubicBezTo>
                    <a:pt x="1088" y="253"/>
                    <a:pt x="1057" y="222"/>
                    <a:pt x="1020" y="200"/>
                  </a:cubicBezTo>
                  <a:lnTo>
                    <a:pt x="1020" y="200"/>
                  </a:lnTo>
                  <a:cubicBezTo>
                    <a:pt x="982" y="180"/>
                    <a:pt x="940" y="169"/>
                    <a:pt x="894" y="169"/>
                  </a:cubicBezTo>
                  <a:close/>
                  <a:moveTo>
                    <a:pt x="414" y="1658"/>
                  </a:moveTo>
                  <a:lnTo>
                    <a:pt x="414" y="1658"/>
                  </a:lnTo>
                  <a:cubicBezTo>
                    <a:pt x="344" y="1658"/>
                    <a:pt x="279" y="1641"/>
                    <a:pt x="220" y="1608"/>
                  </a:cubicBezTo>
                  <a:lnTo>
                    <a:pt x="220" y="1608"/>
                  </a:lnTo>
                  <a:cubicBezTo>
                    <a:pt x="81" y="1529"/>
                    <a:pt x="4" y="1370"/>
                    <a:pt x="2" y="1162"/>
                  </a:cubicBezTo>
                  <a:lnTo>
                    <a:pt x="2" y="1162"/>
                  </a:lnTo>
                  <a:cubicBezTo>
                    <a:pt x="0" y="780"/>
                    <a:pt x="265" y="313"/>
                    <a:pt x="593" y="120"/>
                  </a:cubicBezTo>
                  <a:lnTo>
                    <a:pt x="593" y="120"/>
                  </a:lnTo>
                  <a:cubicBezTo>
                    <a:pt x="773" y="14"/>
                    <a:pt x="950" y="0"/>
                    <a:pt x="1088" y="79"/>
                  </a:cubicBezTo>
                  <a:lnTo>
                    <a:pt x="1088" y="79"/>
                  </a:lnTo>
                  <a:cubicBezTo>
                    <a:pt x="1148" y="112"/>
                    <a:pt x="1196" y="161"/>
                    <a:pt x="1232" y="222"/>
                  </a:cubicBezTo>
                  <a:lnTo>
                    <a:pt x="1232" y="222"/>
                  </a:lnTo>
                  <a:lnTo>
                    <a:pt x="1232" y="222"/>
                  </a:lnTo>
                  <a:cubicBezTo>
                    <a:pt x="1280" y="305"/>
                    <a:pt x="1306" y="407"/>
                    <a:pt x="1306" y="525"/>
                  </a:cubicBezTo>
                  <a:lnTo>
                    <a:pt x="1306" y="525"/>
                  </a:lnTo>
                  <a:cubicBezTo>
                    <a:pt x="1309" y="907"/>
                    <a:pt x="1044" y="1374"/>
                    <a:pt x="715" y="1566"/>
                  </a:cubicBezTo>
                  <a:lnTo>
                    <a:pt x="715" y="1566"/>
                  </a:lnTo>
                  <a:cubicBezTo>
                    <a:pt x="611" y="1627"/>
                    <a:pt x="509" y="1658"/>
                    <a:pt x="414" y="1658"/>
                  </a:cubicBezTo>
                  <a:close/>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69" name="Freeform 173">
              <a:extLst>
                <a:ext uri="{FF2B5EF4-FFF2-40B4-BE49-F238E27FC236}">
                  <a16:creationId xmlns="" xmlns:a16="http://schemas.microsoft.com/office/drawing/2014/main" id="{C30BD93E-94CB-C64F-BB3E-7589FF9247B9}"/>
                </a:ext>
              </a:extLst>
            </p:cNvPr>
            <p:cNvSpPr>
              <a:spLocks noChangeArrowheads="1"/>
            </p:cNvSpPr>
            <p:nvPr/>
          </p:nvSpPr>
          <p:spPr bwMode="auto">
            <a:xfrm>
              <a:off x="5932810" y="11175574"/>
              <a:ext cx="403242" cy="233305"/>
            </a:xfrm>
            <a:custGeom>
              <a:avLst/>
              <a:gdLst>
                <a:gd name="T0" fmla="*/ 190 w 618"/>
                <a:gd name="T1" fmla="*/ 261 h 359"/>
                <a:gd name="T2" fmla="*/ 190 w 618"/>
                <a:gd name="T3" fmla="*/ 261 h 359"/>
                <a:gd name="T4" fmla="*/ 486 w 618"/>
                <a:gd name="T5" fmla="*/ 343 h 359"/>
                <a:gd name="T6" fmla="*/ 486 w 618"/>
                <a:gd name="T7" fmla="*/ 343 h 359"/>
                <a:gd name="T8" fmla="*/ 489 w 618"/>
                <a:gd name="T9" fmla="*/ 171 h 359"/>
                <a:gd name="T10" fmla="*/ 489 w 618"/>
                <a:gd name="T11" fmla="*/ 171 h 359"/>
                <a:gd name="T12" fmla="*/ 150 w 618"/>
                <a:gd name="T13" fmla="*/ 70 h 359"/>
                <a:gd name="T14" fmla="*/ 150 w 618"/>
                <a:gd name="T15" fmla="*/ 70 h 359"/>
                <a:gd name="T16" fmla="*/ 190 w 618"/>
                <a:gd name="T17" fmla="*/ 26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59">
                  <a:moveTo>
                    <a:pt x="190" y="261"/>
                  </a:moveTo>
                  <a:lnTo>
                    <a:pt x="190" y="261"/>
                  </a:lnTo>
                  <a:cubicBezTo>
                    <a:pt x="190" y="261"/>
                    <a:pt x="356" y="327"/>
                    <a:pt x="486" y="343"/>
                  </a:cubicBezTo>
                  <a:lnTo>
                    <a:pt x="486" y="343"/>
                  </a:lnTo>
                  <a:cubicBezTo>
                    <a:pt x="617" y="358"/>
                    <a:pt x="489" y="171"/>
                    <a:pt x="489" y="171"/>
                  </a:cubicBezTo>
                  <a:lnTo>
                    <a:pt x="489" y="171"/>
                  </a:lnTo>
                  <a:cubicBezTo>
                    <a:pt x="489" y="171"/>
                    <a:pt x="301" y="141"/>
                    <a:pt x="150" y="70"/>
                  </a:cubicBezTo>
                  <a:lnTo>
                    <a:pt x="150" y="70"/>
                  </a:lnTo>
                  <a:cubicBezTo>
                    <a:pt x="0" y="0"/>
                    <a:pt x="190" y="261"/>
                    <a:pt x="190" y="261"/>
                  </a:cubicBez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70" name="Freeform 174">
              <a:extLst>
                <a:ext uri="{FF2B5EF4-FFF2-40B4-BE49-F238E27FC236}">
                  <a16:creationId xmlns="" xmlns:a16="http://schemas.microsoft.com/office/drawing/2014/main" id="{F1616193-80FB-AE4C-B669-355C6075CCEF}"/>
                </a:ext>
              </a:extLst>
            </p:cNvPr>
            <p:cNvSpPr>
              <a:spLocks noChangeArrowheads="1"/>
            </p:cNvSpPr>
            <p:nvPr/>
          </p:nvSpPr>
          <p:spPr bwMode="auto">
            <a:xfrm>
              <a:off x="6102748" y="11115089"/>
              <a:ext cx="239066" cy="135373"/>
            </a:xfrm>
            <a:custGeom>
              <a:avLst/>
              <a:gdLst>
                <a:gd name="T0" fmla="*/ 49 w 366"/>
                <a:gd name="T1" fmla="*/ 137 h 206"/>
                <a:gd name="T2" fmla="*/ 325 w 366"/>
                <a:gd name="T3" fmla="*/ 205 h 206"/>
                <a:gd name="T4" fmla="*/ 365 w 366"/>
                <a:gd name="T5" fmla="*/ 0 h 206"/>
                <a:gd name="T6" fmla="*/ 365 w 366"/>
                <a:gd name="T7" fmla="*/ 0 h 206"/>
                <a:gd name="T8" fmla="*/ 0 w 366"/>
                <a:gd name="T9" fmla="*/ 2 h 206"/>
                <a:gd name="T10" fmla="*/ 49 w 366"/>
                <a:gd name="T11" fmla="*/ 137 h 206"/>
              </a:gdLst>
              <a:ahLst/>
              <a:cxnLst>
                <a:cxn ang="0">
                  <a:pos x="T0" y="T1"/>
                </a:cxn>
                <a:cxn ang="0">
                  <a:pos x="T2" y="T3"/>
                </a:cxn>
                <a:cxn ang="0">
                  <a:pos x="T4" y="T5"/>
                </a:cxn>
                <a:cxn ang="0">
                  <a:pos x="T6" y="T7"/>
                </a:cxn>
                <a:cxn ang="0">
                  <a:pos x="T8" y="T9"/>
                </a:cxn>
                <a:cxn ang="0">
                  <a:pos x="T10" y="T11"/>
                </a:cxn>
              </a:cxnLst>
              <a:rect l="0" t="0" r="r" b="b"/>
              <a:pathLst>
                <a:path w="366" h="206">
                  <a:moveTo>
                    <a:pt x="49" y="137"/>
                  </a:moveTo>
                  <a:lnTo>
                    <a:pt x="325" y="205"/>
                  </a:lnTo>
                  <a:lnTo>
                    <a:pt x="365" y="0"/>
                  </a:lnTo>
                  <a:lnTo>
                    <a:pt x="365" y="0"/>
                  </a:lnTo>
                  <a:cubicBezTo>
                    <a:pt x="264" y="59"/>
                    <a:pt x="101" y="60"/>
                    <a:pt x="0" y="2"/>
                  </a:cubicBezTo>
                  <a:lnTo>
                    <a:pt x="49" y="137"/>
                  </a:ln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371" name="Freeform 175">
              <a:extLst>
                <a:ext uri="{FF2B5EF4-FFF2-40B4-BE49-F238E27FC236}">
                  <a16:creationId xmlns="" xmlns:a16="http://schemas.microsoft.com/office/drawing/2014/main" id="{236E83A6-B673-0245-860A-ABB8E53B8EAE}"/>
                </a:ext>
              </a:extLst>
            </p:cNvPr>
            <p:cNvSpPr>
              <a:spLocks noChangeArrowheads="1"/>
            </p:cNvSpPr>
            <p:nvPr/>
          </p:nvSpPr>
          <p:spPr bwMode="auto">
            <a:xfrm>
              <a:off x="5973135" y="11169815"/>
              <a:ext cx="913055" cy="144015"/>
            </a:xfrm>
            <a:custGeom>
              <a:avLst/>
              <a:gdLst>
                <a:gd name="T0" fmla="*/ 0 w 1400"/>
                <a:gd name="T1" fmla="*/ 35 h 221"/>
                <a:gd name="T2" fmla="*/ 0 w 1400"/>
                <a:gd name="T3" fmla="*/ 35 h 221"/>
                <a:gd name="T4" fmla="*/ 292 w 1400"/>
                <a:gd name="T5" fmla="*/ 150 h 221"/>
                <a:gd name="T6" fmla="*/ 292 w 1400"/>
                <a:gd name="T7" fmla="*/ 150 h 221"/>
                <a:gd name="T8" fmla="*/ 524 w 1400"/>
                <a:gd name="T9" fmla="*/ 190 h 221"/>
                <a:gd name="T10" fmla="*/ 524 w 1400"/>
                <a:gd name="T11" fmla="*/ 190 h 221"/>
                <a:gd name="T12" fmla="*/ 1399 w 1400"/>
                <a:gd name="T13" fmla="*/ 26 h 221"/>
                <a:gd name="T14" fmla="*/ 274 w 1400"/>
                <a:gd name="T15" fmla="*/ 0 h 221"/>
                <a:gd name="T16" fmla="*/ 0 w 1400"/>
                <a:gd name="T17" fmla="*/ 3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0" h="221">
                  <a:moveTo>
                    <a:pt x="0" y="35"/>
                  </a:moveTo>
                  <a:lnTo>
                    <a:pt x="0" y="35"/>
                  </a:lnTo>
                  <a:cubicBezTo>
                    <a:pt x="86" y="85"/>
                    <a:pt x="186" y="123"/>
                    <a:pt x="292" y="150"/>
                  </a:cubicBezTo>
                  <a:lnTo>
                    <a:pt x="292" y="150"/>
                  </a:lnTo>
                  <a:cubicBezTo>
                    <a:pt x="366" y="169"/>
                    <a:pt x="444" y="182"/>
                    <a:pt x="524" y="190"/>
                  </a:cubicBezTo>
                  <a:lnTo>
                    <a:pt x="524" y="190"/>
                  </a:lnTo>
                  <a:cubicBezTo>
                    <a:pt x="832" y="220"/>
                    <a:pt x="1161" y="165"/>
                    <a:pt x="1399" y="26"/>
                  </a:cubicBezTo>
                  <a:lnTo>
                    <a:pt x="274" y="0"/>
                  </a:lnTo>
                  <a:lnTo>
                    <a:pt x="0" y="35"/>
                  </a:ln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372" name="Freeform 371">
              <a:extLst>
                <a:ext uri="{FF2B5EF4-FFF2-40B4-BE49-F238E27FC236}">
                  <a16:creationId xmlns="" xmlns:a16="http://schemas.microsoft.com/office/drawing/2014/main" id="{1B2AEDEB-0A92-D04E-9EBD-3250E7D5F000}"/>
                </a:ext>
              </a:extLst>
            </p:cNvPr>
            <p:cNvSpPr>
              <a:spLocks noChangeArrowheads="1"/>
            </p:cNvSpPr>
            <p:nvPr/>
          </p:nvSpPr>
          <p:spPr bwMode="auto">
            <a:xfrm>
              <a:off x="8425844" y="11758124"/>
              <a:ext cx="963935" cy="553788"/>
            </a:xfrm>
            <a:custGeom>
              <a:avLst/>
              <a:gdLst>
                <a:gd name="connsiteX0" fmla="*/ 81445 w 963935"/>
                <a:gd name="connsiteY0" fmla="*/ 451214 h 553788"/>
                <a:gd name="connsiteX1" fmla="*/ 100402 w 963935"/>
                <a:gd name="connsiteY1" fmla="*/ 452522 h 553788"/>
                <a:gd name="connsiteX2" fmla="*/ 176229 w 963935"/>
                <a:gd name="connsiteY2" fmla="*/ 496328 h 553788"/>
                <a:gd name="connsiteX3" fmla="*/ 176883 w 963935"/>
                <a:gd name="connsiteY3" fmla="*/ 506789 h 553788"/>
                <a:gd name="connsiteX4" fmla="*/ 99094 w 963935"/>
                <a:gd name="connsiteY4" fmla="*/ 551902 h 553788"/>
                <a:gd name="connsiteX5" fmla="*/ 80138 w 963935"/>
                <a:gd name="connsiteY5" fmla="*/ 551248 h 553788"/>
                <a:gd name="connsiteX6" fmla="*/ 4964 w 963935"/>
                <a:gd name="connsiteY6" fmla="*/ 507442 h 553788"/>
                <a:gd name="connsiteX7" fmla="*/ 3003 w 963935"/>
                <a:gd name="connsiteY7" fmla="*/ 496981 h 553788"/>
                <a:gd name="connsiteX8" fmla="*/ 341030 w 963935"/>
                <a:gd name="connsiteY8" fmla="*/ 301438 h 553788"/>
                <a:gd name="connsiteX9" fmla="*/ 359268 w 963935"/>
                <a:gd name="connsiteY9" fmla="*/ 302092 h 553788"/>
                <a:gd name="connsiteX10" fmla="*/ 434828 w 963935"/>
                <a:gd name="connsiteY10" fmla="*/ 345898 h 553788"/>
                <a:gd name="connsiteX11" fmla="*/ 436131 w 963935"/>
                <a:gd name="connsiteY11" fmla="*/ 357013 h 553788"/>
                <a:gd name="connsiteX12" fmla="*/ 357966 w 963935"/>
                <a:gd name="connsiteY12" fmla="*/ 402126 h 553788"/>
                <a:gd name="connsiteX13" fmla="*/ 339076 w 963935"/>
                <a:gd name="connsiteY13" fmla="*/ 401472 h 553788"/>
                <a:gd name="connsiteX14" fmla="*/ 264168 w 963935"/>
                <a:gd name="connsiteY14" fmla="*/ 357666 h 553788"/>
                <a:gd name="connsiteX15" fmla="*/ 262865 w 963935"/>
                <a:gd name="connsiteY15" fmla="*/ 346552 h 553788"/>
                <a:gd name="connsiteX16" fmla="*/ 603075 w 963935"/>
                <a:gd name="connsiteY16" fmla="*/ 151662 h 553788"/>
                <a:gd name="connsiteX17" fmla="*/ 621444 w 963935"/>
                <a:gd name="connsiteY17" fmla="*/ 152316 h 553788"/>
                <a:gd name="connsiteX18" fmla="*/ 697541 w 963935"/>
                <a:gd name="connsiteY18" fmla="*/ 196122 h 553788"/>
                <a:gd name="connsiteX19" fmla="*/ 699509 w 963935"/>
                <a:gd name="connsiteY19" fmla="*/ 207237 h 553788"/>
                <a:gd name="connsiteX20" fmla="*/ 620788 w 963935"/>
                <a:gd name="connsiteY20" fmla="*/ 252350 h 553788"/>
                <a:gd name="connsiteX21" fmla="*/ 601763 w 963935"/>
                <a:gd name="connsiteY21" fmla="*/ 251696 h 553788"/>
                <a:gd name="connsiteX22" fmla="*/ 525666 w 963935"/>
                <a:gd name="connsiteY22" fmla="*/ 207890 h 553788"/>
                <a:gd name="connsiteX23" fmla="*/ 524354 w 963935"/>
                <a:gd name="connsiteY23" fmla="*/ 196776 h 553788"/>
                <a:gd name="connsiteX24" fmla="*/ 864887 w 963935"/>
                <a:gd name="connsiteY24" fmla="*/ 1886 h 553788"/>
                <a:gd name="connsiteX25" fmla="*/ 883844 w 963935"/>
                <a:gd name="connsiteY25" fmla="*/ 2540 h 553788"/>
                <a:gd name="connsiteX26" fmla="*/ 959671 w 963935"/>
                <a:gd name="connsiteY26" fmla="*/ 46346 h 553788"/>
                <a:gd name="connsiteX27" fmla="*/ 960325 w 963935"/>
                <a:gd name="connsiteY27" fmla="*/ 56807 h 553788"/>
                <a:gd name="connsiteX28" fmla="*/ 882536 w 963935"/>
                <a:gd name="connsiteY28" fmla="*/ 102574 h 553788"/>
                <a:gd name="connsiteX29" fmla="*/ 863580 w 963935"/>
                <a:gd name="connsiteY29" fmla="*/ 101920 h 553788"/>
                <a:gd name="connsiteX30" fmla="*/ 787752 w 963935"/>
                <a:gd name="connsiteY30" fmla="*/ 57461 h 553788"/>
                <a:gd name="connsiteX31" fmla="*/ 787098 w 963935"/>
                <a:gd name="connsiteY31" fmla="*/ 47000 h 55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3935" h="553788">
                  <a:moveTo>
                    <a:pt x="81445" y="451214"/>
                  </a:moveTo>
                  <a:cubicBezTo>
                    <a:pt x="86674" y="448599"/>
                    <a:pt x="94519" y="449253"/>
                    <a:pt x="100402" y="452522"/>
                  </a:cubicBezTo>
                  <a:lnTo>
                    <a:pt x="176229" y="496328"/>
                  </a:lnTo>
                  <a:cubicBezTo>
                    <a:pt x="181459" y="498943"/>
                    <a:pt x="182112" y="504173"/>
                    <a:pt x="176883" y="506789"/>
                  </a:cubicBezTo>
                  <a:lnTo>
                    <a:pt x="99094" y="551902"/>
                  </a:lnTo>
                  <a:cubicBezTo>
                    <a:pt x="94519" y="554517"/>
                    <a:pt x="86021" y="554517"/>
                    <a:pt x="80138" y="551248"/>
                  </a:cubicBezTo>
                  <a:lnTo>
                    <a:pt x="4964" y="507442"/>
                  </a:lnTo>
                  <a:cubicBezTo>
                    <a:pt x="-919" y="504827"/>
                    <a:pt x="-1573" y="499597"/>
                    <a:pt x="3003" y="496981"/>
                  </a:cubicBezTo>
                  <a:close/>
                  <a:moveTo>
                    <a:pt x="341030" y="301438"/>
                  </a:moveTo>
                  <a:cubicBezTo>
                    <a:pt x="345590" y="298823"/>
                    <a:pt x="354057" y="299477"/>
                    <a:pt x="359268" y="302092"/>
                  </a:cubicBezTo>
                  <a:lnTo>
                    <a:pt x="434828" y="345898"/>
                  </a:lnTo>
                  <a:cubicBezTo>
                    <a:pt x="440690" y="349167"/>
                    <a:pt x="441342" y="354397"/>
                    <a:pt x="436131" y="357013"/>
                  </a:cubicBezTo>
                  <a:lnTo>
                    <a:pt x="357966" y="402126"/>
                  </a:lnTo>
                  <a:cubicBezTo>
                    <a:pt x="353406" y="404741"/>
                    <a:pt x="344938" y="404741"/>
                    <a:pt x="339076" y="401472"/>
                  </a:cubicBezTo>
                  <a:lnTo>
                    <a:pt x="264168" y="357666"/>
                  </a:lnTo>
                  <a:cubicBezTo>
                    <a:pt x="258305" y="354397"/>
                    <a:pt x="257654" y="349821"/>
                    <a:pt x="262865" y="346552"/>
                  </a:cubicBezTo>
                  <a:close/>
                  <a:moveTo>
                    <a:pt x="603075" y="151662"/>
                  </a:moveTo>
                  <a:cubicBezTo>
                    <a:pt x="607667" y="149047"/>
                    <a:pt x="616196" y="149047"/>
                    <a:pt x="621444" y="152316"/>
                  </a:cubicBezTo>
                  <a:lnTo>
                    <a:pt x="697541" y="196122"/>
                  </a:lnTo>
                  <a:cubicBezTo>
                    <a:pt x="703445" y="199391"/>
                    <a:pt x="703445" y="203968"/>
                    <a:pt x="699509" y="207237"/>
                  </a:cubicBezTo>
                  <a:lnTo>
                    <a:pt x="620788" y="252350"/>
                  </a:lnTo>
                  <a:cubicBezTo>
                    <a:pt x="615540" y="254965"/>
                    <a:pt x="607011" y="254311"/>
                    <a:pt x="601763" y="251696"/>
                  </a:cubicBezTo>
                  <a:lnTo>
                    <a:pt x="525666" y="207890"/>
                  </a:lnTo>
                  <a:cubicBezTo>
                    <a:pt x="520418" y="204621"/>
                    <a:pt x="519762" y="200045"/>
                    <a:pt x="524354" y="196776"/>
                  </a:cubicBezTo>
                  <a:close/>
                  <a:moveTo>
                    <a:pt x="864887" y="1886"/>
                  </a:moveTo>
                  <a:cubicBezTo>
                    <a:pt x="869463" y="-729"/>
                    <a:pt x="877961" y="-729"/>
                    <a:pt x="883844" y="2540"/>
                  </a:cubicBezTo>
                  <a:lnTo>
                    <a:pt x="959671" y="46346"/>
                  </a:lnTo>
                  <a:cubicBezTo>
                    <a:pt x="964901" y="49615"/>
                    <a:pt x="965554" y="54192"/>
                    <a:pt x="960325" y="56807"/>
                  </a:cubicBezTo>
                  <a:lnTo>
                    <a:pt x="882536" y="102574"/>
                  </a:lnTo>
                  <a:cubicBezTo>
                    <a:pt x="877961" y="105189"/>
                    <a:pt x="869463" y="104535"/>
                    <a:pt x="863580" y="101920"/>
                  </a:cubicBezTo>
                  <a:lnTo>
                    <a:pt x="787752" y="57461"/>
                  </a:lnTo>
                  <a:cubicBezTo>
                    <a:pt x="782523" y="54845"/>
                    <a:pt x="781869" y="49615"/>
                    <a:pt x="787098" y="47000"/>
                  </a:cubicBezTo>
                  <a:close/>
                </a:path>
              </a:pathLst>
            </a:custGeom>
            <a:solidFill>
              <a:schemeClr val="accent6">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grpSp>
      <p:sp>
        <p:nvSpPr>
          <p:cNvPr id="373" name="Freeform 11">
            <a:extLst>
              <a:ext uri="{FF2B5EF4-FFF2-40B4-BE49-F238E27FC236}">
                <a16:creationId xmlns="" xmlns:a16="http://schemas.microsoft.com/office/drawing/2014/main" id="{076EA762-375F-654F-8742-B4609ABD5042}"/>
              </a:ext>
            </a:extLst>
          </p:cNvPr>
          <p:cNvSpPr>
            <a:spLocks noChangeAspect="1"/>
          </p:cNvSpPr>
          <p:nvPr/>
        </p:nvSpPr>
        <p:spPr bwMode="auto">
          <a:xfrm>
            <a:off x="1740323" y="2239330"/>
            <a:ext cx="517522" cy="518749"/>
          </a:xfrm>
          <a:custGeom>
            <a:avLst/>
            <a:gdLst>
              <a:gd name="T0" fmla="*/ 2147483646 w 545"/>
              <a:gd name="T1" fmla="*/ 2147483646 h 545"/>
              <a:gd name="T2" fmla="*/ 2147483646 w 545"/>
              <a:gd name="T3" fmla="*/ 2147483646 h 545"/>
              <a:gd name="T4" fmla="*/ 2147483646 w 545"/>
              <a:gd name="T5" fmla="*/ 2147483646 h 545"/>
              <a:gd name="T6" fmla="*/ 2147483646 w 545"/>
              <a:gd name="T7" fmla="*/ 2147483646 h 545"/>
              <a:gd name="T8" fmla="*/ 2147483646 w 545"/>
              <a:gd name="T9" fmla="*/ 2147483646 h 545"/>
              <a:gd name="T10" fmla="*/ 2147483646 w 545"/>
              <a:gd name="T11" fmla="*/ 2147483646 h 545"/>
              <a:gd name="T12" fmla="*/ 2147483646 w 545"/>
              <a:gd name="T13" fmla="*/ 2147483646 h 545"/>
              <a:gd name="T14" fmla="*/ 2147483646 w 545"/>
              <a:gd name="T15" fmla="*/ 2147483646 h 545"/>
              <a:gd name="T16" fmla="*/ 2147483646 w 545"/>
              <a:gd name="T17" fmla="*/ 2147483646 h 545"/>
              <a:gd name="T18" fmla="*/ 2147483646 w 545"/>
              <a:gd name="T19" fmla="*/ 2147483646 h 545"/>
              <a:gd name="T20" fmla="*/ 2147483646 w 545"/>
              <a:gd name="T21" fmla="*/ 2147483646 h 545"/>
              <a:gd name="T22" fmla="*/ 2147483646 w 545"/>
              <a:gd name="T23" fmla="*/ 2147483646 h 545"/>
              <a:gd name="T24" fmla="*/ 2147483646 w 545"/>
              <a:gd name="T25" fmla="*/ 2147483646 h 545"/>
              <a:gd name="T26" fmla="*/ 2147483646 w 545"/>
              <a:gd name="T27" fmla="*/ 2147483646 h 545"/>
              <a:gd name="T28" fmla="*/ 2147483646 w 545"/>
              <a:gd name="T29" fmla="*/ 2147483646 h 545"/>
              <a:gd name="T30" fmla="*/ 2147483646 w 545"/>
              <a:gd name="T31" fmla="*/ 2147483646 h 545"/>
              <a:gd name="T32" fmla="*/ 2147483646 w 545"/>
              <a:gd name="T33" fmla="*/ 2147483646 h 545"/>
              <a:gd name="T34" fmla="*/ 2147483646 w 545"/>
              <a:gd name="T35" fmla="*/ 2147483646 h 545"/>
              <a:gd name="T36" fmla="*/ 2147483646 w 545"/>
              <a:gd name="T37" fmla="*/ 2147483646 h 545"/>
              <a:gd name="T38" fmla="*/ 2147483646 w 545"/>
              <a:gd name="T39" fmla="*/ 2147483646 h 545"/>
              <a:gd name="T40" fmla="*/ 2147483646 w 545"/>
              <a:gd name="T41" fmla="*/ 2147483646 h 545"/>
              <a:gd name="T42" fmla="*/ 2147483646 w 545"/>
              <a:gd name="T43" fmla="*/ 2147483646 h 545"/>
              <a:gd name="T44" fmla="*/ 2147483646 w 545"/>
              <a:gd name="T45" fmla="*/ 2147483646 h 545"/>
              <a:gd name="T46" fmla="*/ 2147483646 w 545"/>
              <a:gd name="T47" fmla="*/ 2147483646 h 545"/>
              <a:gd name="T48" fmla="*/ 2147483646 w 545"/>
              <a:gd name="T49" fmla="*/ 2147483646 h 545"/>
              <a:gd name="T50" fmla="*/ 2147483646 w 545"/>
              <a:gd name="T51" fmla="*/ 2147483646 h 545"/>
              <a:gd name="T52" fmla="*/ 2147483646 w 545"/>
              <a:gd name="T53" fmla="*/ 2147483646 h 545"/>
              <a:gd name="T54" fmla="*/ 2147483646 w 545"/>
              <a:gd name="T55" fmla="*/ 2147483646 h 545"/>
              <a:gd name="T56" fmla="*/ 2147483646 w 545"/>
              <a:gd name="T57" fmla="*/ 2147483646 h 545"/>
              <a:gd name="T58" fmla="*/ 2147483646 w 545"/>
              <a:gd name="T59" fmla="*/ 2147483646 h 545"/>
              <a:gd name="T60" fmla="*/ 2147483646 w 545"/>
              <a:gd name="T61" fmla="*/ 2147483646 h 545"/>
              <a:gd name="T62" fmla="*/ 2147483646 w 545"/>
              <a:gd name="T63" fmla="*/ 2147483646 h 545"/>
              <a:gd name="T64" fmla="*/ 2147483646 w 545"/>
              <a:gd name="T65" fmla="*/ 2147483646 h 545"/>
              <a:gd name="T66" fmla="*/ 2147483646 w 545"/>
              <a:gd name="T67" fmla="*/ 2147483646 h 545"/>
              <a:gd name="T68" fmla="*/ 2147483646 w 545"/>
              <a:gd name="T69" fmla="*/ 2147483646 h 545"/>
              <a:gd name="T70" fmla="*/ 2147483646 w 545"/>
              <a:gd name="T71" fmla="*/ 2147483646 h 545"/>
              <a:gd name="T72" fmla="*/ 2147483646 w 545"/>
              <a:gd name="T73" fmla="*/ 2147483646 h 545"/>
              <a:gd name="T74" fmla="*/ 2147483646 w 545"/>
              <a:gd name="T75" fmla="*/ 2147483646 h 545"/>
              <a:gd name="T76" fmla="*/ 2147483646 w 545"/>
              <a:gd name="T77" fmla="*/ 2147483646 h 545"/>
              <a:gd name="T78" fmla="*/ 2147483646 w 545"/>
              <a:gd name="T79" fmla="*/ 2147483646 h 545"/>
              <a:gd name="T80" fmla="*/ 2147483646 w 545"/>
              <a:gd name="T81" fmla="*/ 2147483646 h 545"/>
              <a:gd name="T82" fmla="*/ 2147483646 w 545"/>
              <a:gd name="T83" fmla="*/ 2147483646 h 545"/>
              <a:gd name="T84" fmla="*/ 2147483646 w 545"/>
              <a:gd name="T85" fmla="*/ 2147483646 h 545"/>
              <a:gd name="T86" fmla="*/ 2147483646 w 545"/>
              <a:gd name="T87" fmla="*/ 2147483646 h 545"/>
              <a:gd name="T88" fmla="*/ 2147483646 w 545"/>
              <a:gd name="T89" fmla="*/ 0 h 545"/>
              <a:gd name="T90" fmla="*/ 2147483646 w 545"/>
              <a:gd name="T91" fmla="*/ 0 h 545"/>
              <a:gd name="T92" fmla="*/ 0 w 545"/>
              <a:gd name="T93" fmla="*/ 2147483646 h 545"/>
              <a:gd name="T94" fmla="*/ 0 w 545"/>
              <a:gd name="T95" fmla="*/ 2147483646 h 545"/>
              <a:gd name="T96" fmla="*/ 2147483646 w 545"/>
              <a:gd name="T97" fmla="*/ 2147483646 h 545"/>
              <a:gd name="T98" fmla="*/ 2147483646 w 545"/>
              <a:gd name="T99" fmla="*/ 2147483646 h 545"/>
              <a:gd name="T100" fmla="*/ 2147483646 w 545"/>
              <a:gd name="T101" fmla="*/ 2147483646 h 545"/>
              <a:gd name="T102" fmla="*/ 2147483646 w 545"/>
              <a:gd name="T103" fmla="*/ 2147483646 h 545"/>
              <a:gd name="T104" fmla="*/ 2147483646 w 545"/>
              <a:gd name="T105" fmla="*/ 2147483646 h 545"/>
              <a:gd name="T106" fmla="*/ 2147483646 w 545"/>
              <a:gd name="T107" fmla="*/ 2147483646 h 545"/>
              <a:gd name="T108" fmla="*/ 2147483646 w 545"/>
              <a:gd name="T109" fmla="*/ 2147483646 h 545"/>
              <a:gd name="T110" fmla="*/ 2147483646 w 545"/>
              <a:gd name="T111" fmla="*/ 2147483646 h 545"/>
              <a:gd name="T112" fmla="*/ 2147483646 w 545"/>
              <a:gd name="T113" fmla="*/ 2147483646 h 545"/>
              <a:gd name="T114" fmla="*/ 2147483646 w 545"/>
              <a:gd name="T115" fmla="*/ 2147483646 h 545"/>
              <a:gd name="T116" fmla="*/ 2147483646 w 545"/>
              <a:gd name="T117" fmla="*/ 0 h 54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45" h="545">
                <a:moveTo>
                  <a:pt x="385" y="457"/>
                </a:moveTo>
                <a:lnTo>
                  <a:pt x="385" y="457"/>
                </a:lnTo>
                <a:cubicBezTo>
                  <a:pt x="407" y="414"/>
                  <a:pt x="422" y="359"/>
                  <a:pt x="425" y="298"/>
                </a:cubicBezTo>
                <a:lnTo>
                  <a:pt x="488" y="298"/>
                </a:lnTo>
                <a:cubicBezTo>
                  <a:pt x="480" y="366"/>
                  <a:pt x="440" y="423"/>
                  <a:pt x="385" y="457"/>
                </a:cubicBezTo>
                <a:close/>
                <a:moveTo>
                  <a:pt x="56" y="298"/>
                </a:moveTo>
                <a:lnTo>
                  <a:pt x="120" y="298"/>
                </a:lnTo>
                <a:cubicBezTo>
                  <a:pt x="123" y="359"/>
                  <a:pt x="137" y="414"/>
                  <a:pt x="160" y="457"/>
                </a:cubicBezTo>
                <a:cubicBezTo>
                  <a:pt x="104" y="423"/>
                  <a:pt x="65" y="366"/>
                  <a:pt x="56" y="298"/>
                </a:cubicBezTo>
                <a:close/>
                <a:moveTo>
                  <a:pt x="160" y="84"/>
                </a:moveTo>
                <a:lnTo>
                  <a:pt x="160" y="84"/>
                </a:lnTo>
                <a:cubicBezTo>
                  <a:pt x="137" y="126"/>
                  <a:pt x="123" y="182"/>
                  <a:pt x="120" y="243"/>
                </a:cubicBezTo>
                <a:lnTo>
                  <a:pt x="56" y="243"/>
                </a:lnTo>
                <a:cubicBezTo>
                  <a:pt x="64" y="175"/>
                  <a:pt x="104" y="118"/>
                  <a:pt x="160" y="84"/>
                </a:cubicBezTo>
                <a:close/>
                <a:moveTo>
                  <a:pt x="293" y="243"/>
                </a:moveTo>
                <a:lnTo>
                  <a:pt x="293" y="61"/>
                </a:lnTo>
                <a:cubicBezTo>
                  <a:pt x="327" y="82"/>
                  <a:pt x="365" y="148"/>
                  <a:pt x="371" y="243"/>
                </a:cubicBezTo>
                <a:lnTo>
                  <a:pt x="293" y="243"/>
                </a:lnTo>
                <a:close/>
                <a:moveTo>
                  <a:pt x="293" y="483"/>
                </a:moveTo>
                <a:lnTo>
                  <a:pt x="293" y="298"/>
                </a:lnTo>
                <a:lnTo>
                  <a:pt x="371" y="298"/>
                </a:lnTo>
                <a:cubicBezTo>
                  <a:pt x="365" y="393"/>
                  <a:pt x="327" y="463"/>
                  <a:pt x="293" y="483"/>
                </a:cubicBezTo>
                <a:close/>
                <a:moveTo>
                  <a:pt x="238" y="298"/>
                </a:moveTo>
                <a:lnTo>
                  <a:pt x="238" y="478"/>
                </a:lnTo>
                <a:cubicBezTo>
                  <a:pt x="204" y="451"/>
                  <a:pt x="179" y="386"/>
                  <a:pt x="174" y="298"/>
                </a:cubicBezTo>
                <a:lnTo>
                  <a:pt x="238" y="298"/>
                </a:lnTo>
                <a:close/>
                <a:moveTo>
                  <a:pt x="238" y="67"/>
                </a:moveTo>
                <a:lnTo>
                  <a:pt x="238" y="243"/>
                </a:lnTo>
                <a:lnTo>
                  <a:pt x="174" y="243"/>
                </a:lnTo>
                <a:cubicBezTo>
                  <a:pt x="179" y="155"/>
                  <a:pt x="204" y="94"/>
                  <a:pt x="238" y="67"/>
                </a:cubicBezTo>
                <a:close/>
                <a:moveTo>
                  <a:pt x="488" y="243"/>
                </a:moveTo>
                <a:lnTo>
                  <a:pt x="425" y="243"/>
                </a:lnTo>
                <a:cubicBezTo>
                  <a:pt x="422" y="182"/>
                  <a:pt x="407" y="126"/>
                  <a:pt x="385" y="84"/>
                </a:cubicBezTo>
                <a:cubicBezTo>
                  <a:pt x="440" y="118"/>
                  <a:pt x="480" y="175"/>
                  <a:pt x="488" y="243"/>
                </a:cubicBezTo>
                <a:close/>
                <a:moveTo>
                  <a:pt x="272" y="0"/>
                </a:moveTo>
                <a:lnTo>
                  <a:pt x="272" y="0"/>
                </a:lnTo>
                <a:cubicBezTo>
                  <a:pt x="123" y="0"/>
                  <a:pt x="0" y="122"/>
                  <a:pt x="0" y="272"/>
                </a:cubicBezTo>
                <a:cubicBezTo>
                  <a:pt x="0" y="420"/>
                  <a:pt x="119" y="541"/>
                  <a:pt x="266" y="544"/>
                </a:cubicBezTo>
                <a:cubicBezTo>
                  <a:pt x="267" y="544"/>
                  <a:pt x="268" y="544"/>
                  <a:pt x="268" y="544"/>
                </a:cubicBezTo>
                <a:lnTo>
                  <a:pt x="269" y="544"/>
                </a:lnTo>
                <a:cubicBezTo>
                  <a:pt x="270" y="544"/>
                  <a:pt x="271" y="544"/>
                  <a:pt x="272" y="544"/>
                </a:cubicBezTo>
                <a:cubicBezTo>
                  <a:pt x="422" y="544"/>
                  <a:pt x="544" y="422"/>
                  <a:pt x="544" y="272"/>
                </a:cubicBezTo>
                <a:cubicBezTo>
                  <a:pt x="544" y="122"/>
                  <a:pt x="422" y="0"/>
                  <a:pt x="272" y="0"/>
                </a:cubicBezTo>
                <a:close/>
              </a:path>
            </a:pathLst>
          </a:custGeom>
          <a:solidFill>
            <a:schemeClr val="bg1"/>
          </a:solidFill>
          <a:ln>
            <a:noFill/>
          </a:ln>
        </p:spPr>
        <p:txBody>
          <a:bodyPr wrap="none" anchor="ctr"/>
          <a:lstStyle/>
          <a:p>
            <a:endParaRPr lang="en-US" sz="900" dirty="0">
              <a:latin typeface="Lato Light" panose="020F0502020204030203" pitchFamily="34" charset="0"/>
            </a:endParaRPr>
          </a:p>
        </p:txBody>
      </p:sp>
      <p:sp>
        <p:nvSpPr>
          <p:cNvPr id="374" name="Freeform 726">
            <a:extLst>
              <a:ext uri="{FF2B5EF4-FFF2-40B4-BE49-F238E27FC236}">
                <a16:creationId xmlns="" xmlns:a16="http://schemas.microsoft.com/office/drawing/2014/main" id="{1A3A0429-086F-FF47-8188-E9139F906ECE}"/>
              </a:ext>
            </a:extLst>
          </p:cNvPr>
          <p:cNvSpPr>
            <a:spLocks noChangeAspect="1"/>
          </p:cNvSpPr>
          <p:nvPr/>
        </p:nvSpPr>
        <p:spPr bwMode="auto">
          <a:xfrm>
            <a:off x="1422979" y="3450709"/>
            <a:ext cx="519975" cy="269798"/>
          </a:xfrm>
          <a:custGeom>
            <a:avLst/>
            <a:gdLst>
              <a:gd name="T0" fmla="*/ 2570691 w 197176"/>
              <a:gd name="T1" fmla="*/ 0 h 102829"/>
              <a:gd name="T2" fmla="*/ 3502425 w 197176"/>
              <a:gd name="T3" fmla="*/ 0 h 102829"/>
              <a:gd name="T4" fmla="*/ 3686036 w 197176"/>
              <a:gd name="T5" fmla="*/ 181803 h 102829"/>
              <a:gd name="T6" fmla="*/ 3686036 w 197176"/>
              <a:gd name="T7" fmla="*/ 1104242 h 102829"/>
              <a:gd name="T8" fmla="*/ 3502425 w 197176"/>
              <a:gd name="T9" fmla="*/ 1286021 h 102829"/>
              <a:gd name="T10" fmla="*/ 3318789 w 197176"/>
              <a:gd name="T11" fmla="*/ 1104242 h 102829"/>
              <a:gd name="T12" fmla="*/ 3318789 w 197176"/>
              <a:gd name="T13" fmla="*/ 562447 h 102829"/>
              <a:gd name="T14" fmla="*/ 2289684 w 197176"/>
              <a:gd name="T15" fmla="*/ 1578696 h 102829"/>
              <a:gd name="T16" fmla="*/ 2028184 w 197176"/>
              <a:gd name="T17" fmla="*/ 1578696 h 102829"/>
              <a:gd name="T18" fmla="*/ 1310782 w 197176"/>
              <a:gd name="T19" fmla="*/ 863622 h 102829"/>
              <a:gd name="T20" fmla="*/ 305049 w 197176"/>
              <a:gd name="T21" fmla="*/ 1856775 h 102829"/>
              <a:gd name="T22" fmla="*/ 177667 w 197176"/>
              <a:gd name="T23" fmla="*/ 1903116 h 102829"/>
              <a:gd name="T24" fmla="*/ 50272 w 197176"/>
              <a:gd name="T25" fmla="*/ 1856775 h 102829"/>
              <a:gd name="T26" fmla="*/ 50272 w 197176"/>
              <a:gd name="T27" fmla="*/ 1598554 h 102829"/>
              <a:gd name="T28" fmla="*/ 1183376 w 197176"/>
              <a:gd name="T29" fmla="*/ 486233 h 102829"/>
              <a:gd name="T30" fmla="*/ 1438163 w 197176"/>
              <a:gd name="T31" fmla="*/ 486233 h 102829"/>
              <a:gd name="T32" fmla="*/ 2162278 w 197176"/>
              <a:gd name="T33" fmla="*/ 1194688 h 102829"/>
              <a:gd name="T34" fmla="*/ 3008994 w 197176"/>
              <a:gd name="T35" fmla="*/ 363599 h 102829"/>
              <a:gd name="T36" fmla="*/ 2570691 w 197176"/>
              <a:gd name="T37" fmla="*/ 363599 h 102829"/>
              <a:gd name="T38" fmla="*/ 2387055 w 197176"/>
              <a:gd name="T39" fmla="*/ 181803 h 102829"/>
              <a:gd name="T40" fmla="*/ 2570691 w 197176"/>
              <a:gd name="T41" fmla="*/ 0 h 1028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7176" h="102829">
                <a:moveTo>
                  <a:pt x="137513" y="0"/>
                </a:moveTo>
                <a:lnTo>
                  <a:pt x="187354" y="0"/>
                </a:lnTo>
                <a:cubicBezTo>
                  <a:pt x="192811" y="0"/>
                  <a:pt x="197176" y="4730"/>
                  <a:pt x="197176" y="9823"/>
                </a:cubicBezTo>
                <a:lnTo>
                  <a:pt x="197176" y="59664"/>
                </a:lnTo>
                <a:cubicBezTo>
                  <a:pt x="197176" y="65121"/>
                  <a:pt x="192811" y="69486"/>
                  <a:pt x="187354" y="69486"/>
                </a:cubicBezTo>
                <a:cubicBezTo>
                  <a:pt x="181897" y="69486"/>
                  <a:pt x="177531" y="65121"/>
                  <a:pt x="177531" y="59664"/>
                </a:cubicBezTo>
                <a:lnTo>
                  <a:pt x="177531" y="30390"/>
                </a:lnTo>
                <a:lnTo>
                  <a:pt x="122481" y="85300"/>
                </a:lnTo>
                <a:cubicBezTo>
                  <a:pt x="118536" y="88877"/>
                  <a:pt x="112438" y="88877"/>
                  <a:pt x="108493" y="85300"/>
                </a:cubicBezTo>
                <a:lnTo>
                  <a:pt x="70117" y="46663"/>
                </a:lnTo>
                <a:lnTo>
                  <a:pt x="16318" y="100325"/>
                </a:lnTo>
                <a:cubicBezTo>
                  <a:pt x="14525" y="102114"/>
                  <a:pt x="12014" y="102829"/>
                  <a:pt x="9504" y="102829"/>
                </a:cubicBezTo>
                <a:cubicBezTo>
                  <a:pt x="6993" y="102829"/>
                  <a:pt x="4483" y="102114"/>
                  <a:pt x="2689" y="100325"/>
                </a:cubicBezTo>
                <a:cubicBezTo>
                  <a:pt x="-897" y="96390"/>
                  <a:pt x="-897" y="90308"/>
                  <a:pt x="2689" y="86373"/>
                </a:cubicBezTo>
                <a:lnTo>
                  <a:pt x="63302" y="26272"/>
                </a:lnTo>
                <a:cubicBezTo>
                  <a:pt x="66889" y="22337"/>
                  <a:pt x="72986" y="22337"/>
                  <a:pt x="76931" y="26272"/>
                </a:cubicBezTo>
                <a:lnTo>
                  <a:pt x="115666" y="64551"/>
                </a:lnTo>
                <a:lnTo>
                  <a:pt x="160959" y="19646"/>
                </a:lnTo>
                <a:lnTo>
                  <a:pt x="137513" y="19646"/>
                </a:lnTo>
                <a:cubicBezTo>
                  <a:pt x="132420" y="19646"/>
                  <a:pt x="127690" y="15644"/>
                  <a:pt x="127690" y="9823"/>
                </a:cubicBezTo>
                <a:cubicBezTo>
                  <a:pt x="127690" y="4730"/>
                  <a:pt x="132420" y="0"/>
                  <a:pt x="137513" y="0"/>
                </a:cubicBezTo>
                <a:close/>
              </a:path>
            </a:pathLst>
          </a:custGeom>
          <a:solidFill>
            <a:schemeClr val="bg1"/>
          </a:solidFill>
          <a:ln>
            <a:noFill/>
          </a:ln>
        </p:spPr>
        <p:txBody>
          <a:bodyPr anchor="ctr"/>
          <a:lstStyle/>
          <a:p>
            <a:endParaRPr lang="en-US" sz="900" dirty="0">
              <a:latin typeface="Lato Light" panose="020F0502020204030203" pitchFamily="34" charset="0"/>
            </a:endParaRPr>
          </a:p>
        </p:txBody>
      </p:sp>
    </p:spTree>
    <p:extLst>
      <p:ext uri="{BB962C8B-B14F-4D97-AF65-F5344CB8AC3E}">
        <p14:creationId xmlns:p14="http://schemas.microsoft.com/office/powerpoint/2010/main" val="7399676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1E4D105-48F0-AF49-B36F-CE660DA77544}"/>
              </a:ext>
            </a:extLst>
          </p:cNvPr>
          <p:cNvSpPr txBox="1"/>
          <p:nvPr/>
        </p:nvSpPr>
        <p:spPr>
          <a:xfrm>
            <a:off x="4049635" y="306186"/>
            <a:ext cx="4092788"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Mass Storage Devices</a:t>
            </a:r>
            <a:endParaRPr lang="en-US" sz="3000" b="1" dirty="0">
              <a:solidFill>
                <a:schemeClr val="tx2"/>
              </a:solidFill>
              <a:latin typeface="Poppins" pitchFamily="2" charset="77"/>
              <a:cs typeface="Poppins" pitchFamily="2" charset="77"/>
            </a:endParaRPr>
          </a:p>
        </p:txBody>
      </p:sp>
      <p:grpSp>
        <p:nvGrpSpPr>
          <p:cNvPr id="4" name="Group 3">
            <a:extLst>
              <a:ext uri="{FF2B5EF4-FFF2-40B4-BE49-F238E27FC236}">
                <a16:creationId xmlns="" xmlns:a16="http://schemas.microsoft.com/office/drawing/2014/main" id="{E9686747-73BA-1841-9C34-F08B279D9D39}"/>
              </a:ext>
            </a:extLst>
          </p:cNvPr>
          <p:cNvGrpSpPr/>
          <p:nvPr/>
        </p:nvGrpSpPr>
        <p:grpSpPr>
          <a:xfrm>
            <a:off x="6722254" y="1505832"/>
            <a:ext cx="4666183" cy="4971169"/>
            <a:chOff x="6436863" y="326624"/>
            <a:chExt cx="11616260" cy="12375510"/>
          </a:xfrm>
        </p:grpSpPr>
        <p:sp>
          <p:nvSpPr>
            <p:cNvPr id="5" name="Freeform 1">
              <a:extLst>
                <a:ext uri="{FF2B5EF4-FFF2-40B4-BE49-F238E27FC236}">
                  <a16:creationId xmlns="" xmlns:a16="http://schemas.microsoft.com/office/drawing/2014/main" id="{EF6A7741-A0C2-D343-902B-6E2146CACE73}"/>
                </a:ext>
              </a:extLst>
            </p:cNvPr>
            <p:cNvSpPr>
              <a:spLocks noChangeArrowheads="1"/>
            </p:cNvSpPr>
            <p:nvPr/>
          </p:nvSpPr>
          <p:spPr bwMode="auto">
            <a:xfrm>
              <a:off x="6745055" y="7840184"/>
              <a:ext cx="941858" cy="544378"/>
            </a:xfrm>
            <a:custGeom>
              <a:avLst/>
              <a:gdLst>
                <a:gd name="T0" fmla="*/ 1185 w 1443"/>
                <a:gd name="T1" fmla="*/ 684 h 833"/>
                <a:gd name="T2" fmla="*/ 1185 w 1443"/>
                <a:gd name="T3" fmla="*/ 684 h 833"/>
                <a:gd name="T4" fmla="*/ 257 w 1443"/>
                <a:gd name="T5" fmla="*/ 684 h 833"/>
                <a:gd name="T6" fmla="*/ 257 w 1443"/>
                <a:gd name="T7" fmla="*/ 684 h 833"/>
                <a:gd name="T8" fmla="*/ 257 w 1443"/>
                <a:gd name="T9" fmla="*/ 148 h 833"/>
                <a:gd name="T10" fmla="*/ 257 w 1443"/>
                <a:gd name="T11" fmla="*/ 148 h 833"/>
                <a:gd name="T12" fmla="*/ 1185 w 1443"/>
                <a:gd name="T13" fmla="*/ 148 h 833"/>
                <a:gd name="T14" fmla="*/ 1185 w 1443"/>
                <a:gd name="T15" fmla="*/ 148 h 833"/>
                <a:gd name="T16" fmla="*/ 1185 w 1443"/>
                <a:gd name="T17" fmla="*/ 684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3" h="833">
                  <a:moveTo>
                    <a:pt x="1185" y="684"/>
                  </a:moveTo>
                  <a:lnTo>
                    <a:pt x="1185" y="684"/>
                  </a:lnTo>
                  <a:cubicBezTo>
                    <a:pt x="929" y="832"/>
                    <a:pt x="513" y="832"/>
                    <a:pt x="257" y="684"/>
                  </a:cubicBezTo>
                  <a:lnTo>
                    <a:pt x="257" y="684"/>
                  </a:lnTo>
                  <a:cubicBezTo>
                    <a:pt x="0" y="536"/>
                    <a:pt x="0" y="296"/>
                    <a:pt x="257" y="148"/>
                  </a:cubicBezTo>
                  <a:lnTo>
                    <a:pt x="257" y="148"/>
                  </a:lnTo>
                  <a:cubicBezTo>
                    <a:pt x="513" y="0"/>
                    <a:pt x="928" y="0"/>
                    <a:pt x="1185" y="148"/>
                  </a:cubicBezTo>
                  <a:lnTo>
                    <a:pt x="1185" y="148"/>
                  </a:lnTo>
                  <a:cubicBezTo>
                    <a:pt x="1442" y="296"/>
                    <a:pt x="1442" y="536"/>
                    <a:pt x="1185" y="684"/>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6" name="Freeform 2">
              <a:extLst>
                <a:ext uri="{FF2B5EF4-FFF2-40B4-BE49-F238E27FC236}">
                  <a16:creationId xmlns="" xmlns:a16="http://schemas.microsoft.com/office/drawing/2014/main" id="{03092538-E8B2-A24B-A47E-006123CE4726}"/>
                </a:ext>
              </a:extLst>
            </p:cNvPr>
            <p:cNvSpPr>
              <a:spLocks noChangeArrowheads="1"/>
            </p:cNvSpPr>
            <p:nvPr/>
          </p:nvSpPr>
          <p:spPr bwMode="auto">
            <a:xfrm>
              <a:off x="6946678" y="4982924"/>
              <a:ext cx="432045" cy="555899"/>
            </a:xfrm>
            <a:custGeom>
              <a:avLst/>
              <a:gdLst>
                <a:gd name="T0" fmla="*/ 0 w 662"/>
                <a:gd name="T1" fmla="*/ 0 h 852"/>
                <a:gd name="T2" fmla="*/ 0 w 662"/>
                <a:gd name="T3" fmla="*/ 0 h 852"/>
                <a:gd name="T4" fmla="*/ 45 w 662"/>
                <a:gd name="T5" fmla="*/ 607 h 852"/>
                <a:gd name="T6" fmla="*/ 45 w 662"/>
                <a:gd name="T7" fmla="*/ 607 h 852"/>
                <a:gd name="T8" fmla="*/ 661 w 662"/>
                <a:gd name="T9" fmla="*/ 420 h 852"/>
                <a:gd name="T10" fmla="*/ 661 w 662"/>
                <a:gd name="T11" fmla="*/ 142 h 852"/>
                <a:gd name="T12" fmla="*/ 0 w 662"/>
                <a:gd name="T13" fmla="*/ 0 h 852"/>
              </a:gdLst>
              <a:ahLst/>
              <a:cxnLst>
                <a:cxn ang="0">
                  <a:pos x="T0" y="T1"/>
                </a:cxn>
                <a:cxn ang="0">
                  <a:pos x="T2" y="T3"/>
                </a:cxn>
                <a:cxn ang="0">
                  <a:pos x="T4" y="T5"/>
                </a:cxn>
                <a:cxn ang="0">
                  <a:pos x="T6" y="T7"/>
                </a:cxn>
                <a:cxn ang="0">
                  <a:pos x="T8" y="T9"/>
                </a:cxn>
                <a:cxn ang="0">
                  <a:pos x="T10" y="T11"/>
                </a:cxn>
                <a:cxn ang="0">
                  <a:pos x="T12" y="T13"/>
                </a:cxn>
              </a:cxnLst>
              <a:rect l="0" t="0" r="r" b="b"/>
              <a:pathLst>
                <a:path w="662" h="852">
                  <a:moveTo>
                    <a:pt x="0" y="0"/>
                  </a:moveTo>
                  <a:lnTo>
                    <a:pt x="0" y="0"/>
                  </a:lnTo>
                  <a:cubicBezTo>
                    <a:pt x="0" y="0"/>
                    <a:pt x="18" y="363"/>
                    <a:pt x="45" y="607"/>
                  </a:cubicBezTo>
                  <a:lnTo>
                    <a:pt x="45" y="607"/>
                  </a:lnTo>
                  <a:cubicBezTo>
                    <a:pt x="73" y="851"/>
                    <a:pt x="661" y="420"/>
                    <a:pt x="661" y="420"/>
                  </a:cubicBezTo>
                  <a:lnTo>
                    <a:pt x="661" y="142"/>
                  </a:lnTo>
                  <a:lnTo>
                    <a:pt x="0" y="0"/>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7" name="Freeform 3">
              <a:extLst>
                <a:ext uri="{FF2B5EF4-FFF2-40B4-BE49-F238E27FC236}">
                  <a16:creationId xmlns="" xmlns:a16="http://schemas.microsoft.com/office/drawing/2014/main" id="{9D0DF2D3-A083-AE4E-807A-732A8F3D43E8}"/>
                </a:ext>
              </a:extLst>
            </p:cNvPr>
            <p:cNvSpPr>
              <a:spLocks noChangeArrowheads="1"/>
            </p:cNvSpPr>
            <p:nvPr/>
          </p:nvSpPr>
          <p:spPr bwMode="auto">
            <a:xfrm>
              <a:off x="7110854" y="7776818"/>
              <a:ext cx="365799" cy="336996"/>
            </a:xfrm>
            <a:custGeom>
              <a:avLst/>
              <a:gdLst>
                <a:gd name="T0" fmla="*/ 60 w 561"/>
                <a:gd name="T1" fmla="*/ 239 h 516"/>
                <a:gd name="T2" fmla="*/ 60 w 561"/>
                <a:gd name="T3" fmla="*/ 239 h 516"/>
                <a:gd name="T4" fmla="*/ 374 w 561"/>
                <a:gd name="T5" fmla="*/ 492 h 516"/>
                <a:gd name="T6" fmla="*/ 374 w 561"/>
                <a:gd name="T7" fmla="*/ 492 h 516"/>
                <a:gd name="T8" fmla="*/ 513 w 561"/>
                <a:gd name="T9" fmla="*/ 512 h 516"/>
                <a:gd name="T10" fmla="*/ 513 w 561"/>
                <a:gd name="T11" fmla="*/ 512 h 516"/>
                <a:gd name="T12" fmla="*/ 551 w 561"/>
                <a:gd name="T13" fmla="*/ 450 h 516"/>
                <a:gd name="T14" fmla="*/ 551 w 561"/>
                <a:gd name="T15" fmla="*/ 450 h 516"/>
                <a:gd name="T16" fmla="*/ 259 w 561"/>
                <a:gd name="T17" fmla="*/ 128 h 516"/>
                <a:gd name="T18" fmla="*/ 259 w 561"/>
                <a:gd name="T19" fmla="*/ 128 h 516"/>
                <a:gd name="T20" fmla="*/ 60 w 561"/>
                <a:gd name="T21" fmla="*/ 239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1" h="516">
                  <a:moveTo>
                    <a:pt x="60" y="239"/>
                  </a:moveTo>
                  <a:lnTo>
                    <a:pt x="60" y="239"/>
                  </a:lnTo>
                  <a:cubicBezTo>
                    <a:pt x="69" y="260"/>
                    <a:pt x="221" y="446"/>
                    <a:pt x="374" y="492"/>
                  </a:cubicBezTo>
                  <a:lnTo>
                    <a:pt x="374" y="492"/>
                  </a:lnTo>
                  <a:cubicBezTo>
                    <a:pt x="439" y="512"/>
                    <a:pt x="484" y="515"/>
                    <a:pt x="513" y="512"/>
                  </a:cubicBezTo>
                  <a:lnTo>
                    <a:pt x="513" y="512"/>
                  </a:lnTo>
                  <a:cubicBezTo>
                    <a:pt x="543" y="508"/>
                    <a:pt x="560" y="478"/>
                    <a:pt x="551" y="450"/>
                  </a:cubicBezTo>
                  <a:lnTo>
                    <a:pt x="551" y="450"/>
                  </a:lnTo>
                  <a:cubicBezTo>
                    <a:pt x="525" y="376"/>
                    <a:pt x="449" y="223"/>
                    <a:pt x="259" y="128"/>
                  </a:cubicBezTo>
                  <a:lnTo>
                    <a:pt x="259" y="128"/>
                  </a:lnTo>
                  <a:cubicBezTo>
                    <a:pt x="0" y="0"/>
                    <a:pt x="60" y="239"/>
                    <a:pt x="60" y="239"/>
                  </a:cubicBezTo>
                </a:path>
              </a:pathLst>
            </a:custGeom>
            <a:solidFill>
              <a:srgbClr val="173D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 name="Freeform 4">
              <a:extLst>
                <a:ext uri="{FF2B5EF4-FFF2-40B4-BE49-F238E27FC236}">
                  <a16:creationId xmlns="" xmlns:a16="http://schemas.microsoft.com/office/drawing/2014/main" id="{88C8157D-F53E-AE4E-804D-FB31EDB3BB06}"/>
                </a:ext>
              </a:extLst>
            </p:cNvPr>
            <p:cNvSpPr>
              <a:spLocks noChangeArrowheads="1"/>
            </p:cNvSpPr>
            <p:nvPr/>
          </p:nvSpPr>
          <p:spPr bwMode="auto">
            <a:xfrm>
              <a:off x="6969720" y="7978439"/>
              <a:ext cx="201621" cy="334115"/>
            </a:xfrm>
            <a:custGeom>
              <a:avLst/>
              <a:gdLst>
                <a:gd name="T0" fmla="*/ 223 w 310"/>
                <a:gd name="T1" fmla="*/ 0 h 510"/>
                <a:gd name="T2" fmla="*/ 223 w 310"/>
                <a:gd name="T3" fmla="*/ 0 h 510"/>
                <a:gd name="T4" fmla="*/ 298 w 310"/>
                <a:gd name="T5" fmla="*/ 247 h 510"/>
                <a:gd name="T6" fmla="*/ 298 w 310"/>
                <a:gd name="T7" fmla="*/ 247 h 510"/>
                <a:gd name="T8" fmla="*/ 240 w 310"/>
                <a:gd name="T9" fmla="*/ 464 h 510"/>
                <a:gd name="T10" fmla="*/ 240 w 310"/>
                <a:gd name="T11" fmla="*/ 464 h 510"/>
                <a:gd name="T12" fmla="*/ 141 w 310"/>
                <a:gd name="T13" fmla="*/ 481 h 510"/>
                <a:gd name="T14" fmla="*/ 141 w 310"/>
                <a:gd name="T15" fmla="*/ 481 h 510"/>
                <a:gd name="T16" fmla="*/ 18 w 310"/>
                <a:gd name="T17" fmla="*/ 245 h 510"/>
                <a:gd name="T18" fmla="*/ 18 w 310"/>
                <a:gd name="T19" fmla="*/ 245 h 510"/>
                <a:gd name="T20" fmla="*/ 18 w 310"/>
                <a:gd name="T21" fmla="*/ 22 h 510"/>
                <a:gd name="T22" fmla="*/ 223 w 310"/>
                <a:gd name="T23"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510">
                  <a:moveTo>
                    <a:pt x="223" y="0"/>
                  </a:moveTo>
                  <a:lnTo>
                    <a:pt x="223" y="0"/>
                  </a:lnTo>
                  <a:cubicBezTo>
                    <a:pt x="223" y="0"/>
                    <a:pt x="280" y="134"/>
                    <a:pt x="298" y="247"/>
                  </a:cubicBezTo>
                  <a:lnTo>
                    <a:pt x="298" y="247"/>
                  </a:lnTo>
                  <a:cubicBezTo>
                    <a:pt x="309" y="316"/>
                    <a:pt x="271" y="405"/>
                    <a:pt x="240" y="464"/>
                  </a:cubicBezTo>
                  <a:lnTo>
                    <a:pt x="240" y="464"/>
                  </a:lnTo>
                  <a:cubicBezTo>
                    <a:pt x="221" y="501"/>
                    <a:pt x="173" y="509"/>
                    <a:pt x="141" y="481"/>
                  </a:cubicBezTo>
                  <a:lnTo>
                    <a:pt x="141" y="481"/>
                  </a:lnTo>
                  <a:cubicBezTo>
                    <a:pt x="92" y="436"/>
                    <a:pt x="29" y="357"/>
                    <a:pt x="18" y="245"/>
                  </a:cubicBezTo>
                  <a:lnTo>
                    <a:pt x="18" y="245"/>
                  </a:lnTo>
                  <a:cubicBezTo>
                    <a:pt x="0" y="55"/>
                    <a:pt x="18" y="22"/>
                    <a:pt x="18" y="22"/>
                  </a:cubicBezTo>
                  <a:lnTo>
                    <a:pt x="223" y="0"/>
                  </a:lnTo>
                </a:path>
              </a:pathLst>
            </a:custGeom>
            <a:solidFill>
              <a:srgbClr val="173D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9" name="Freeform 5">
              <a:extLst>
                <a:ext uri="{FF2B5EF4-FFF2-40B4-BE49-F238E27FC236}">
                  <a16:creationId xmlns="" xmlns:a16="http://schemas.microsoft.com/office/drawing/2014/main" id="{7408CCA6-9D5C-DB4F-B543-063CEFF8F796}"/>
                </a:ext>
              </a:extLst>
            </p:cNvPr>
            <p:cNvSpPr>
              <a:spLocks noChangeArrowheads="1"/>
            </p:cNvSpPr>
            <p:nvPr/>
          </p:nvSpPr>
          <p:spPr bwMode="auto">
            <a:xfrm>
              <a:off x="6863147" y="6359710"/>
              <a:ext cx="625027" cy="1687857"/>
            </a:xfrm>
            <a:custGeom>
              <a:avLst/>
              <a:gdLst>
                <a:gd name="T0" fmla="*/ 20 w 958"/>
                <a:gd name="T1" fmla="*/ 186 h 2582"/>
                <a:gd name="T2" fmla="*/ 20 w 958"/>
                <a:gd name="T3" fmla="*/ 186 h 2582"/>
                <a:gd name="T4" fmla="*/ 20 w 958"/>
                <a:gd name="T5" fmla="*/ 689 h 2582"/>
                <a:gd name="T6" fmla="*/ 20 w 958"/>
                <a:gd name="T7" fmla="*/ 689 h 2582"/>
                <a:gd name="T8" fmla="*/ 125 w 958"/>
                <a:gd name="T9" fmla="*/ 2491 h 2582"/>
                <a:gd name="T10" fmla="*/ 125 w 958"/>
                <a:gd name="T11" fmla="*/ 2491 h 2582"/>
                <a:gd name="T12" fmla="*/ 292 w 958"/>
                <a:gd name="T13" fmla="*/ 2562 h 2582"/>
                <a:gd name="T14" fmla="*/ 292 w 958"/>
                <a:gd name="T15" fmla="*/ 2562 h 2582"/>
                <a:gd name="T16" fmla="*/ 453 w 958"/>
                <a:gd name="T17" fmla="*/ 2441 h 2582"/>
                <a:gd name="T18" fmla="*/ 453 w 958"/>
                <a:gd name="T19" fmla="*/ 2441 h 2582"/>
                <a:gd name="T20" fmla="*/ 706 w 958"/>
                <a:gd name="T21" fmla="*/ 2293 h 2582"/>
                <a:gd name="T22" fmla="*/ 706 w 958"/>
                <a:gd name="T23" fmla="*/ 2293 h 2582"/>
                <a:gd name="T24" fmla="*/ 957 w 958"/>
                <a:gd name="T25" fmla="*/ 0 h 2582"/>
                <a:gd name="T26" fmla="*/ 20 w 958"/>
                <a:gd name="T27" fmla="*/ 186 h 2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8" h="2582">
                  <a:moveTo>
                    <a:pt x="20" y="186"/>
                  </a:moveTo>
                  <a:lnTo>
                    <a:pt x="20" y="186"/>
                  </a:lnTo>
                  <a:cubicBezTo>
                    <a:pt x="20" y="186"/>
                    <a:pt x="0" y="425"/>
                    <a:pt x="20" y="689"/>
                  </a:cubicBezTo>
                  <a:lnTo>
                    <a:pt x="20" y="689"/>
                  </a:lnTo>
                  <a:cubicBezTo>
                    <a:pt x="40" y="954"/>
                    <a:pt x="111" y="2193"/>
                    <a:pt x="125" y="2491"/>
                  </a:cubicBezTo>
                  <a:lnTo>
                    <a:pt x="125" y="2491"/>
                  </a:lnTo>
                  <a:cubicBezTo>
                    <a:pt x="125" y="2491"/>
                    <a:pt x="118" y="2581"/>
                    <a:pt x="292" y="2562"/>
                  </a:cubicBezTo>
                  <a:lnTo>
                    <a:pt x="292" y="2562"/>
                  </a:lnTo>
                  <a:cubicBezTo>
                    <a:pt x="467" y="2542"/>
                    <a:pt x="453" y="2441"/>
                    <a:pt x="453" y="2441"/>
                  </a:cubicBezTo>
                  <a:lnTo>
                    <a:pt x="453" y="2441"/>
                  </a:lnTo>
                  <a:cubicBezTo>
                    <a:pt x="453" y="2441"/>
                    <a:pt x="698" y="2439"/>
                    <a:pt x="706" y="2293"/>
                  </a:cubicBezTo>
                  <a:lnTo>
                    <a:pt x="706" y="2293"/>
                  </a:lnTo>
                  <a:cubicBezTo>
                    <a:pt x="714" y="2149"/>
                    <a:pt x="957" y="567"/>
                    <a:pt x="957" y="0"/>
                  </a:cubicBezTo>
                  <a:lnTo>
                    <a:pt x="20" y="186"/>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0" name="Freeform 6">
              <a:extLst>
                <a:ext uri="{FF2B5EF4-FFF2-40B4-BE49-F238E27FC236}">
                  <a16:creationId xmlns="" xmlns:a16="http://schemas.microsoft.com/office/drawing/2014/main" id="{B6B08CA7-7DEE-AE41-81F1-C9FE55712A0F}"/>
                </a:ext>
              </a:extLst>
            </p:cNvPr>
            <p:cNvSpPr>
              <a:spLocks noChangeArrowheads="1"/>
            </p:cNvSpPr>
            <p:nvPr/>
          </p:nvSpPr>
          <p:spPr bwMode="auto">
            <a:xfrm>
              <a:off x="7470891" y="5671317"/>
              <a:ext cx="426285" cy="492531"/>
            </a:xfrm>
            <a:custGeom>
              <a:avLst/>
              <a:gdLst>
                <a:gd name="T0" fmla="*/ 117 w 652"/>
                <a:gd name="T1" fmla="*/ 0 h 754"/>
                <a:gd name="T2" fmla="*/ 237 w 652"/>
                <a:gd name="T3" fmla="*/ 186 h 754"/>
                <a:gd name="T4" fmla="*/ 651 w 652"/>
                <a:gd name="T5" fmla="*/ 685 h 754"/>
                <a:gd name="T6" fmla="*/ 651 w 652"/>
                <a:gd name="T7" fmla="*/ 685 h 754"/>
                <a:gd name="T8" fmla="*/ 585 w 652"/>
                <a:gd name="T9" fmla="*/ 743 h 754"/>
                <a:gd name="T10" fmla="*/ 585 w 652"/>
                <a:gd name="T11" fmla="*/ 743 h 754"/>
                <a:gd name="T12" fmla="*/ 47 w 652"/>
                <a:gd name="T13" fmla="*/ 276 h 754"/>
                <a:gd name="T14" fmla="*/ 47 w 652"/>
                <a:gd name="T15" fmla="*/ 276 h 754"/>
                <a:gd name="T16" fmla="*/ 32 w 652"/>
                <a:gd name="T17" fmla="*/ 130 h 754"/>
                <a:gd name="T18" fmla="*/ 117 w 652"/>
                <a:gd name="T19" fmla="*/ 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2" h="754">
                  <a:moveTo>
                    <a:pt x="117" y="0"/>
                  </a:moveTo>
                  <a:lnTo>
                    <a:pt x="237" y="186"/>
                  </a:lnTo>
                  <a:lnTo>
                    <a:pt x="651" y="685"/>
                  </a:lnTo>
                  <a:lnTo>
                    <a:pt x="651" y="685"/>
                  </a:lnTo>
                  <a:cubicBezTo>
                    <a:pt x="651" y="685"/>
                    <a:pt x="636" y="732"/>
                    <a:pt x="585" y="743"/>
                  </a:cubicBezTo>
                  <a:lnTo>
                    <a:pt x="585" y="743"/>
                  </a:lnTo>
                  <a:cubicBezTo>
                    <a:pt x="545" y="753"/>
                    <a:pt x="197" y="422"/>
                    <a:pt x="47" y="276"/>
                  </a:cubicBezTo>
                  <a:lnTo>
                    <a:pt x="47" y="276"/>
                  </a:lnTo>
                  <a:cubicBezTo>
                    <a:pt x="7" y="238"/>
                    <a:pt x="0" y="176"/>
                    <a:pt x="32" y="130"/>
                  </a:cubicBezTo>
                  <a:lnTo>
                    <a:pt x="117" y="0"/>
                  </a:ln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1" name="Freeform 7">
              <a:extLst>
                <a:ext uri="{FF2B5EF4-FFF2-40B4-BE49-F238E27FC236}">
                  <a16:creationId xmlns="" xmlns:a16="http://schemas.microsoft.com/office/drawing/2014/main" id="{D1AE36B7-0F70-D84A-B03D-8AD17AED808E}"/>
                </a:ext>
              </a:extLst>
            </p:cNvPr>
            <p:cNvSpPr>
              <a:spLocks noChangeArrowheads="1"/>
            </p:cNvSpPr>
            <p:nvPr/>
          </p:nvSpPr>
          <p:spPr bwMode="auto">
            <a:xfrm>
              <a:off x="7396004" y="5170145"/>
              <a:ext cx="244825" cy="662470"/>
            </a:xfrm>
            <a:custGeom>
              <a:avLst/>
              <a:gdLst>
                <a:gd name="T0" fmla="*/ 0 w 376"/>
                <a:gd name="T1" fmla="*/ 5 h 1014"/>
                <a:gd name="T2" fmla="*/ 0 w 376"/>
                <a:gd name="T3" fmla="*/ 5 h 1014"/>
                <a:gd name="T4" fmla="*/ 257 w 376"/>
                <a:gd name="T5" fmla="*/ 276 h 1014"/>
                <a:gd name="T6" fmla="*/ 257 w 376"/>
                <a:gd name="T7" fmla="*/ 276 h 1014"/>
                <a:gd name="T8" fmla="*/ 318 w 376"/>
                <a:gd name="T9" fmla="*/ 926 h 1014"/>
                <a:gd name="T10" fmla="*/ 318 w 376"/>
                <a:gd name="T11" fmla="*/ 926 h 1014"/>
                <a:gd name="T12" fmla="*/ 35 w 376"/>
                <a:gd name="T13" fmla="*/ 912 h 1014"/>
                <a:gd name="T14" fmla="*/ 0 w 376"/>
                <a:gd name="T15" fmla="*/ 5 h 10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6" h="1014">
                  <a:moveTo>
                    <a:pt x="0" y="5"/>
                  </a:moveTo>
                  <a:lnTo>
                    <a:pt x="0" y="5"/>
                  </a:lnTo>
                  <a:cubicBezTo>
                    <a:pt x="0" y="5"/>
                    <a:pt x="191" y="0"/>
                    <a:pt x="257" y="276"/>
                  </a:cubicBezTo>
                  <a:lnTo>
                    <a:pt x="257" y="276"/>
                  </a:lnTo>
                  <a:cubicBezTo>
                    <a:pt x="324" y="552"/>
                    <a:pt x="375" y="898"/>
                    <a:pt x="318" y="926"/>
                  </a:cubicBezTo>
                  <a:lnTo>
                    <a:pt x="318" y="926"/>
                  </a:lnTo>
                  <a:cubicBezTo>
                    <a:pt x="144" y="1013"/>
                    <a:pt x="35" y="912"/>
                    <a:pt x="35" y="912"/>
                  </a:cubicBezTo>
                  <a:lnTo>
                    <a:pt x="0" y="5"/>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2" name="Freeform 8">
              <a:extLst>
                <a:ext uri="{FF2B5EF4-FFF2-40B4-BE49-F238E27FC236}">
                  <a16:creationId xmlns="" xmlns:a16="http://schemas.microsoft.com/office/drawing/2014/main" id="{D3BEBEB8-6421-1E4C-BF44-F91851C00922}"/>
                </a:ext>
              </a:extLst>
            </p:cNvPr>
            <p:cNvSpPr>
              <a:spLocks noChangeArrowheads="1"/>
            </p:cNvSpPr>
            <p:nvPr/>
          </p:nvSpPr>
          <p:spPr bwMode="auto">
            <a:xfrm>
              <a:off x="6716253" y="5170146"/>
              <a:ext cx="843928" cy="1466073"/>
            </a:xfrm>
            <a:custGeom>
              <a:avLst/>
              <a:gdLst>
                <a:gd name="T0" fmla="*/ 1095 w 1293"/>
                <a:gd name="T1" fmla="*/ 16 h 2246"/>
                <a:gd name="T2" fmla="*/ 1095 w 1293"/>
                <a:gd name="T3" fmla="*/ 16 h 2246"/>
                <a:gd name="T4" fmla="*/ 992 w 1293"/>
                <a:gd name="T5" fmla="*/ 10 h 2246"/>
                <a:gd name="T6" fmla="*/ 992 w 1293"/>
                <a:gd name="T7" fmla="*/ 10 h 2246"/>
                <a:gd name="T8" fmla="*/ 117 w 1293"/>
                <a:gd name="T9" fmla="*/ 323 h 2246"/>
                <a:gd name="T10" fmla="*/ 117 w 1293"/>
                <a:gd name="T11" fmla="*/ 323 h 2246"/>
                <a:gd name="T12" fmla="*/ 287 w 1293"/>
                <a:gd name="T13" fmla="*/ 1165 h 2246"/>
                <a:gd name="T14" fmla="*/ 287 w 1293"/>
                <a:gd name="T15" fmla="*/ 1165 h 2246"/>
                <a:gd name="T16" fmla="*/ 246 w 1293"/>
                <a:gd name="T17" fmla="*/ 1763 h 2246"/>
                <a:gd name="T18" fmla="*/ 246 w 1293"/>
                <a:gd name="T19" fmla="*/ 1763 h 2246"/>
                <a:gd name="T20" fmla="*/ 371 w 1293"/>
                <a:gd name="T21" fmla="*/ 2156 h 2246"/>
                <a:gd name="T22" fmla="*/ 371 w 1293"/>
                <a:gd name="T23" fmla="*/ 2156 h 2246"/>
                <a:gd name="T24" fmla="*/ 1021 w 1293"/>
                <a:gd name="T25" fmla="*/ 2086 h 2246"/>
                <a:gd name="T26" fmla="*/ 1021 w 1293"/>
                <a:gd name="T27" fmla="*/ 2086 h 2246"/>
                <a:gd name="T28" fmla="*/ 1183 w 1293"/>
                <a:gd name="T29" fmla="*/ 1704 h 2246"/>
                <a:gd name="T30" fmla="*/ 1183 w 1293"/>
                <a:gd name="T31" fmla="*/ 1704 h 2246"/>
                <a:gd name="T32" fmla="*/ 1110 w 1293"/>
                <a:gd name="T33" fmla="*/ 949 h 2246"/>
                <a:gd name="T34" fmla="*/ 1110 w 1293"/>
                <a:gd name="T35" fmla="*/ 949 h 2246"/>
                <a:gd name="T36" fmla="*/ 1237 w 1293"/>
                <a:gd name="T37" fmla="*/ 802 h 2246"/>
                <a:gd name="T38" fmla="*/ 1237 w 1293"/>
                <a:gd name="T39" fmla="*/ 802 h 2246"/>
                <a:gd name="T40" fmla="*/ 1155 w 1293"/>
                <a:gd name="T41" fmla="*/ 428 h 2246"/>
                <a:gd name="T42" fmla="*/ 1155 w 1293"/>
                <a:gd name="T43" fmla="*/ 428 h 2246"/>
                <a:gd name="T44" fmla="*/ 1166 w 1293"/>
                <a:gd name="T45" fmla="*/ 100 h 2246"/>
                <a:gd name="T46" fmla="*/ 1166 w 1293"/>
                <a:gd name="T47" fmla="*/ 100 h 2246"/>
                <a:gd name="T48" fmla="*/ 1095 w 1293"/>
                <a:gd name="T49" fmla="*/ 16 h 2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3" h="2246">
                  <a:moveTo>
                    <a:pt x="1095" y="16"/>
                  </a:moveTo>
                  <a:lnTo>
                    <a:pt x="1095" y="16"/>
                  </a:lnTo>
                  <a:cubicBezTo>
                    <a:pt x="1062" y="2"/>
                    <a:pt x="1026" y="0"/>
                    <a:pt x="992" y="10"/>
                  </a:cubicBezTo>
                  <a:lnTo>
                    <a:pt x="992" y="10"/>
                  </a:lnTo>
                  <a:cubicBezTo>
                    <a:pt x="829" y="57"/>
                    <a:pt x="218" y="236"/>
                    <a:pt x="117" y="323"/>
                  </a:cubicBezTo>
                  <a:lnTo>
                    <a:pt x="117" y="323"/>
                  </a:lnTo>
                  <a:cubicBezTo>
                    <a:pt x="0" y="422"/>
                    <a:pt x="292" y="982"/>
                    <a:pt x="287" y="1165"/>
                  </a:cubicBezTo>
                  <a:lnTo>
                    <a:pt x="287" y="1165"/>
                  </a:lnTo>
                  <a:cubicBezTo>
                    <a:pt x="283" y="1348"/>
                    <a:pt x="263" y="1564"/>
                    <a:pt x="246" y="1763"/>
                  </a:cubicBezTo>
                  <a:lnTo>
                    <a:pt x="246" y="1763"/>
                  </a:lnTo>
                  <a:cubicBezTo>
                    <a:pt x="230" y="1963"/>
                    <a:pt x="208" y="2071"/>
                    <a:pt x="371" y="2156"/>
                  </a:cubicBezTo>
                  <a:lnTo>
                    <a:pt x="371" y="2156"/>
                  </a:lnTo>
                  <a:cubicBezTo>
                    <a:pt x="534" y="2240"/>
                    <a:pt x="812" y="2245"/>
                    <a:pt x="1021" y="2086"/>
                  </a:cubicBezTo>
                  <a:lnTo>
                    <a:pt x="1021" y="2086"/>
                  </a:lnTo>
                  <a:cubicBezTo>
                    <a:pt x="1230" y="1928"/>
                    <a:pt x="1191" y="1819"/>
                    <a:pt x="1183" y="1704"/>
                  </a:cubicBezTo>
                  <a:lnTo>
                    <a:pt x="1183" y="1704"/>
                  </a:lnTo>
                  <a:cubicBezTo>
                    <a:pt x="1174" y="1589"/>
                    <a:pt x="1103" y="1090"/>
                    <a:pt x="1110" y="949"/>
                  </a:cubicBezTo>
                  <a:lnTo>
                    <a:pt x="1110" y="949"/>
                  </a:lnTo>
                  <a:cubicBezTo>
                    <a:pt x="1110" y="949"/>
                    <a:pt x="1183" y="895"/>
                    <a:pt x="1237" y="802"/>
                  </a:cubicBezTo>
                  <a:lnTo>
                    <a:pt x="1237" y="802"/>
                  </a:lnTo>
                  <a:cubicBezTo>
                    <a:pt x="1292" y="709"/>
                    <a:pt x="1195" y="539"/>
                    <a:pt x="1155" y="428"/>
                  </a:cubicBezTo>
                  <a:lnTo>
                    <a:pt x="1155" y="428"/>
                  </a:lnTo>
                  <a:cubicBezTo>
                    <a:pt x="1115" y="317"/>
                    <a:pt x="1178" y="190"/>
                    <a:pt x="1166" y="100"/>
                  </a:cubicBezTo>
                  <a:lnTo>
                    <a:pt x="1166" y="100"/>
                  </a:lnTo>
                  <a:cubicBezTo>
                    <a:pt x="1160" y="53"/>
                    <a:pt x="1130" y="30"/>
                    <a:pt x="1095" y="16"/>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13" name="Freeform 9">
              <a:extLst>
                <a:ext uri="{FF2B5EF4-FFF2-40B4-BE49-F238E27FC236}">
                  <a16:creationId xmlns="" xmlns:a16="http://schemas.microsoft.com/office/drawing/2014/main" id="{3020D219-BA0D-E242-9475-1360F63268BF}"/>
                </a:ext>
              </a:extLst>
            </p:cNvPr>
            <p:cNvSpPr>
              <a:spLocks noChangeArrowheads="1"/>
            </p:cNvSpPr>
            <p:nvPr/>
          </p:nvSpPr>
          <p:spPr bwMode="auto">
            <a:xfrm>
              <a:off x="6995642" y="5196067"/>
              <a:ext cx="316833" cy="259227"/>
            </a:xfrm>
            <a:custGeom>
              <a:avLst/>
              <a:gdLst>
                <a:gd name="T0" fmla="*/ 472 w 486"/>
                <a:gd name="T1" fmla="*/ 169 h 399"/>
                <a:gd name="T2" fmla="*/ 472 w 486"/>
                <a:gd name="T3" fmla="*/ 169 h 399"/>
                <a:gd name="T4" fmla="*/ 266 w 486"/>
                <a:gd name="T5" fmla="*/ 381 h 399"/>
                <a:gd name="T6" fmla="*/ 266 w 486"/>
                <a:gd name="T7" fmla="*/ 381 h 399"/>
                <a:gd name="T8" fmla="*/ 13 w 486"/>
                <a:gd name="T9" fmla="*/ 229 h 399"/>
                <a:gd name="T10" fmla="*/ 13 w 486"/>
                <a:gd name="T11" fmla="*/ 229 h 399"/>
                <a:gd name="T12" fmla="*/ 219 w 486"/>
                <a:gd name="T13" fmla="*/ 17 h 399"/>
                <a:gd name="T14" fmla="*/ 219 w 486"/>
                <a:gd name="T15" fmla="*/ 17 h 399"/>
                <a:gd name="T16" fmla="*/ 472 w 486"/>
                <a:gd name="T17" fmla="*/ 16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6" h="399">
                  <a:moveTo>
                    <a:pt x="472" y="169"/>
                  </a:moveTo>
                  <a:lnTo>
                    <a:pt x="472" y="169"/>
                  </a:lnTo>
                  <a:cubicBezTo>
                    <a:pt x="485" y="270"/>
                    <a:pt x="393" y="365"/>
                    <a:pt x="266" y="381"/>
                  </a:cubicBezTo>
                  <a:lnTo>
                    <a:pt x="266" y="381"/>
                  </a:lnTo>
                  <a:cubicBezTo>
                    <a:pt x="139" y="398"/>
                    <a:pt x="26" y="329"/>
                    <a:pt x="13" y="229"/>
                  </a:cubicBezTo>
                  <a:lnTo>
                    <a:pt x="13" y="229"/>
                  </a:lnTo>
                  <a:cubicBezTo>
                    <a:pt x="0" y="128"/>
                    <a:pt x="92" y="33"/>
                    <a:pt x="219" y="17"/>
                  </a:cubicBezTo>
                  <a:lnTo>
                    <a:pt x="219" y="17"/>
                  </a:lnTo>
                  <a:cubicBezTo>
                    <a:pt x="346" y="0"/>
                    <a:pt x="460" y="69"/>
                    <a:pt x="472" y="169"/>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4" name="Freeform 10">
              <a:extLst>
                <a:ext uri="{FF2B5EF4-FFF2-40B4-BE49-F238E27FC236}">
                  <a16:creationId xmlns="" xmlns:a16="http://schemas.microsoft.com/office/drawing/2014/main" id="{2A3ED9C6-19A1-E147-9905-5F4D12256BED}"/>
                </a:ext>
              </a:extLst>
            </p:cNvPr>
            <p:cNvSpPr>
              <a:spLocks noChangeArrowheads="1"/>
            </p:cNvSpPr>
            <p:nvPr/>
          </p:nvSpPr>
          <p:spPr bwMode="auto">
            <a:xfrm>
              <a:off x="7041726" y="5230630"/>
              <a:ext cx="227545" cy="187221"/>
            </a:xfrm>
            <a:custGeom>
              <a:avLst/>
              <a:gdLst>
                <a:gd name="T0" fmla="*/ 338 w 348"/>
                <a:gd name="T1" fmla="*/ 121 h 285"/>
                <a:gd name="T2" fmla="*/ 338 w 348"/>
                <a:gd name="T3" fmla="*/ 121 h 285"/>
                <a:gd name="T4" fmla="*/ 190 w 348"/>
                <a:gd name="T5" fmla="*/ 272 h 285"/>
                <a:gd name="T6" fmla="*/ 190 w 348"/>
                <a:gd name="T7" fmla="*/ 272 h 285"/>
                <a:gd name="T8" fmla="*/ 9 w 348"/>
                <a:gd name="T9" fmla="*/ 163 h 285"/>
                <a:gd name="T10" fmla="*/ 9 w 348"/>
                <a:gd name="T11" fmla="*/ 163 h 285"/>
                <a:gd name="T12" fmla="*/ 157 w 348"/>
                <a:gd name="T13" fmla="*/ 12 h 285"/>
                <a:gd name="T14" fmla="*/ 157 w 348"/>
                <a:gd name="T15" fmla="*/ 12 h 285"/>
                <a:gd name="T16" fmla="*/ 338 w 348"/>
                <a:gd name="T17" fmla="*/ 12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85">
                  <a:moveTo>
                    <a:pt x="338" y="121"/>
                  </a:moveTo>
                  <a:lnTo>
                    <a:pt x="338" y="121"/>
                  </a:lnTo>
                  <a:cubicBezTo>
                    <a:pt x="347" y="193"/>
                    <a:pt x="281" y="261"/>
                    <a:pt x="190" y="272"/>
                  </a:cubicBezTo>
                  <a:lnTo>
                    <a:pt x="190" y="272"/>
                  </a:lnTo>
                  <a:cubicBezTo>
                    <a:pt x="100" y="284"/>
                    <a:pt x="19" y="235"/>
                    <a:pt x="9" y="163"/>
                  </a:cubicBezTo>
                  <a:lnTo>
                    <a:pt x="9" y="163"/>
                  </a:lnTo>
                  <a:cubicBezTo>
                    <a:pt x="0" y="91"/>
                    <a:pt x="66" y="23"/>
                    <a:pt x="157" y="12"/>
                  </a:cubicBezTo>
                  <a:lnTo>
                    <a:pt x="157" y="12"/>
                  </a:lnTo>
                  <a:cubicBezTo>
                    <a:pt x="248" y="0"/>
                    <a:pt x="329" y="49"/>
                    <a:pt x="338" y="121"/>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5" name="Freeform 11">
              <a:extLst>
                <a:ext uri="{FF2B5EF4-FFF2-40B4-BE49-F238E27FC236}">
                  <a16:creationId xmlns="" xmlns:a16="http://schemas.microsoft.com/office/drawing/2014/main" id="{17591E09-E045-2D4D-9D5E-602DC9E17155}"/>
                </a:ext>
              </a:extLst>
            </p:cNvPr>
            <p:cNvSpPr>
              <a:spLocks noChangeArrowheads="1"/>
            </p:cNvSpPr>
            <p:nvPr/>
          </p:nvSpPr>
          <p:spPr bwMode="auto">
            <a:xfrm>
              <a:off x="7090691" y="5098137"/>
              <a:ext cx="149776" cy="227545"/>
            </a:xfrm>
            <a:custGeom>
              <a:avLst/>
              <a:gdLst>
                <a:gd name="T0" fmla="*/ 172 w 231"/>
                <a:gd name="T1" fmla="*/ 90 h 349"/>
                <a:gd name="T2" fmla="*/ 172 w 231"/>
                <a:gd name="T3" fmla="*/ 90 h 349"/>
                <a:gd name="T4" fmla="*/ 40 w 231"/>
                <a:gd name="T5" fmla="*/ 46 h 349"/>
                <a:gd name="T6" fmla="*/ 40 w 231"/>
                <a:gd name="T7" fmla="*/ 46 h 349"/>
                <a:gd name="T8" fmla="*/ 0 w 231"/>
                <a:gd name="T9" fmla="*/ 289 h 349"/>
                <a:gd name="T10" fmla="*/ 219 w 231"/>
                <a:gd name="T11" fmla="*/ 348 h 349"/>
                <a:gd name="T12" fmla="*/ 186 w 231"/>
                <a:gd name="T13" fmla="*/ 148 h 349"/>
                <a:gd name="T14" fmla="*/ 186 w 231"/>
                <a:gd name="T15" fmla="*/ 148 h 349"/>
                <a:gd name="T16" fmla="*/ 172 w 231"/>
                <a:gd name="T17" fmla="*/ 9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49">
                  <a:moveTo>
                    <a:pt x="172" y="90"/>
                  </a:moveTo>
                  <a:lnTo>
                    <a:pt x="172" y="90"/>
                  </a:lnTo>
                  <a:cubicBezTo>
                    <a:pt x="172" y="90"/>
                    <a:pt x="61" y="0"/>
                    <a:pt x="40" y="46"/>
                  </a:cubicBezTo>
                  <a:lnTo>
                    <a:pt x="40" y="46"/>
                  </a:lnTo>
                  <a:cubicBezTo>
                    <a:pt x="18" y="92"/>
                    <a:pt x="0" y="289"/>
                    <a:pt x="0" y="289"/>
                  </a:cubicBezTo>
                  <a:lnTo>
                    <a:pt x="219" y="348"/>
                  </a:lnTo>
                  <a:lnTo>
                    <a:pt x="186" y="148"/>
                  </a:lnTo>
                  <a:lnTo>
                    <a:pt x="186" y="148"/>
                  </a:lnTo>
                  <a:cubicBezTo>
                    <a:pt x="186" y="148"/>
                    <a:pt x="230" y="111"/>
                    <a:pt x="172" y="90"/>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6" name="Freeform 12">
              <a:extLst>
                <a:ext uri="{FF2B5EF4-FFF2-40B4-BE49-F238E27FC236}">
                  <a16:creationId xmlns="" xmlns:a16="http://schemas.microsoft.com/office/drawing/2014/main" id="{B52BE33A-C770-8F49-B358-242EA8F2D583}"/>
                </a:ext>
              </a:extLst>
            </p:cNvPr>
            <p:cNvSpPr>
              <a:spLocks noChangeArrowheads="1"/>
            </p:cNvSpPr>
            <p:nvPr/>
          </p:nvSpPr>
          <p:spPr bwMode="auto">
            <a:xfrm>
              <a:off x="6992762" y="4781303"/>
              <a:ext cx="440685" cy="440687"/>
            </a:xfrm>
            <a:custGeom>
              <a:avLst/>
              <a:gdLst>
                <a:gd name="T0" fmla="*/ 663 w 675"/>
                <a:gd name="T1" fmla="*/ 356 h 676"/>
                <a:gd name="T2" fmla="*/ 663 w 675"/>
                <a:gd name="T3" fmla="*/ 356 h 676"/>
                <a:gd name="T4" fmla="*/ 317 w 675"/>
                <a:gd name="T5" fmla="*/ 663 h 676"/>
                <a:gd name="T6" fmla="*/ 317 w 675"/>
                <a:gd name="T7" fmla="*/ 663 h 676"/>
                <a:gd name="T8" fmla="*/ 10 w 675"/>
                <a:gd name="T9" fmla="*/ 318 h 676"/>
                <a:gd name="T10" fmla="*/ 10 w 675"/>
                <a:gd name="T11" fmla="*/ 318 h 676"/>
                <a:gd name="T12" fmla="*/ 356 w 675"/>
                <a:gd name="T13" fmla="*/ 10 h 676"/>
                <a:gd name="T14" fmla="*/ 356 w 675"/>
                <a:gd name="T15" fmla="*/ 10 h 676"/>
                <a:gd name="T16" fmla="*/ 663 w 675"/>
                <a:gd name="T17" fmla="*/ 35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676">
                  <a:moveTo>
                    <a:pt x="663" y="356"/>
                  </a:moveTo>
                  <a:lnTo>
                    <a:pt x="663" y="356"/>
                  </a:lnTo>
                  <a:cubicBezTo>
                    <a:pt x="653" y="537"/>
                    <a:pt x="497" y="675"/>
                    <a:pt x="317" y="663"/>
                  </a:cubicBezTo>
                  <a:lnTo>
                    <a:pt x="317" y="663"/>
                  </a:lnTo>
                  <a:cubicBezTo>
                    <a:pt x="137" y="653"/>
                    <a:pt x="0" y="499"/>
                    <a:pt x="10" y="318"/>
                  </a:cubicBezTo>
                  <a:lnTo>
                    <a:pt x="10" y="318"/>
                  </a:lnTo>
                  <a:cubicBezTo>
                    <a:pt x="21" y="137"/>
                    <a:pt x="176" y="0"/>
                    <a:pt x="356" y="10"/>
                  </a:cubicBezTo>
                  <a:lnTo>
                    <a:pt x="356" y="10"/>
                  </a:lnTo>
                  <a:cubicBezTo>
                    <a:pt x="536" y="21"/>
                    <a:pt x="674" y="176"/>
                    <a:pt x="663" y="356"/>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7" name="Freeform 13">
              <a:extLst>
                <a:ext uri="{FF2B5EF4-FFF2-40B4-BE49-F238E27FC236}">
                  <a16:creationId xmlns="" xmlns:a16="http://schemas.microsoft.com/office/drawing/2014/main" id="{11B2F352-C518-B840-9562-C653DD459D14}"/>
                </a:ext>
              </a:extLst>
            </p:cNvPr>
            <p:cNvSpPr>
              <a:spLocks noChangeArrowheads="1"/>
            </p:cNvSpPr>
            <p:nvPr/>
          </p:nvSpPr>
          <p:spPr bwMode="auto">
            <a:xfrm>
              <a:off x="7102213" y="5144221"/>
              <a:ext cx="126733" cy="149776"/>
            </a:xfrm>
            <a:custGeom>
              <a:avLst/>
              <a:gdLst>
                <a:gd name="T0" fmla="*/ 5 w 193"/>
                <a:gd name="T1" fmla="*/ 30 h 228"/>
                <a:gd name="T2" fmla="*/ 5 w 193"/>
                <a:gd name="T3" fmla="*/ 30 h 228"/>
                <a:gd name="T4" fmla="*/ 0 w 193"/>
                <a:gd name="T5" fmla="*/ 63 h 228"/>
                <a:gd name="T6" fmla="*/ 0 w 193"/>
                <a:gd name="T7" fmla="*/ 63 h 228"/>
                <a:gd name="T8" fmla="*/ 192 w 193"/>
                <a:gd name="T9" fmla="*/ 227 h 228"/>
                <a:gd name="T10" fmla="*/ 167 w 193"/>
                <a:gd name="T11" fmla="*/ 75 h 228"/>
                <a:gd name="T12" fmla="*/ 167 w 193"/>
                <a:gd name="T13" fmla="*/ 75 h 228"/>
                <a:gd name="T14" fmla="*/ 182 w 193"/>
                <a:gd name="T15" fmla="*/ 40 h 228"/>
                <a:gd name="T16" fmla="*/ 182 w 193"/>
                <a:gd name="T17" fmla="*/ 40 h 228"/>
                <a:gd name="T18" fmla="*/ 5 w 193"/>
                <a:gd name="T19" fmla="*/ 3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228">
                  <a:moveTo>
                    <a:pt x="5" y="30"/>
                  </a:moveTo>
                  <a:lnTo>
                    <a:pt x="5" y="30"/>
                  </a:lnTo>
                  <a:cubicBezTo>
                    <a:pt x="4" y="40"/>
                    <a:pt x="2" y="51"/>
                    <a:pt x="0" y="63"/>
                  </a:cubicBezTo>
                  <a:lnTo>
                    <a:pt x="0" y="63"/>
                  </a:lnTo>
                  <a:cubicBezTo>
                    <a:pt x="22" y="177"/>
                    <a:pt x="192" y="227"/>
                    <a:pt x="192" y="227"/>
                  </a:cubicBezTo>
                  <a:lnTo>
                    <a:pt x="167" y="75"/>
                  </a:lnTo>
                  <a:lnTo>
                    <a:pt x="167" y="75"/>
                  </a:lnTo>
                  <a:cubicBezTo>
                    <a:pt x="167" y="75"/>
                    <a:pt x="188" y="57"/>
                    <a:pt x="182" y="40"/>
                  </a:cubicBezTo>
                  <a:lnTo>
                    <a:pt x="182" y="40"/>
                  </a:lnTo>
                  <a:cubicBezTo>
                    <a:pt x="115" y="19"/>
                    <a:pt x="29" y="0"/>
                    <a:pt x="5" y="30"/>
                  </a:cubicBezTo>
                </a:path>
              </a:pathLst>
            </a:custGeom>
            <a:solidFill>
              <a:srgbClr val="EA9C9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8" name="Freeform 14">
              <a:extLst>
                <a:ext uri="{FF2B5EF4-FFF2-40B4-BE49-F238E27FC236}">
                  <a16:creationId xmlns="" xmlns:a16="http://schemas.microsoft.com/office/drawing/2014/main" id="{CD2B5A4F-570B-454F-8E5E-210E5ACADC01}"/>
                </a:ext>
              </a:extLst>
            </p:cNvPr>
            <p:cNvSpPr>
              <a:spLocks noChangeArrowheads="1"/>
            </p:cNvSpPr>
            <p:nvPr/>
          </p:nvSpPr>
          <p:spPr bwMode="auto">
            <a:xfrm>
              <a:off x="6992762" y="4781303"/>
              <a:ext cx="440685" cy="440687"/>
            </a:xfrm>
            <a:custGeom>
              <a:avLst/>
              <a:gdLst>
                <a:gd name="T0" fmla="*/ 663 w 675"/>
                <a:gd name="T1" fmla="*/ 356 h 676"/>
                <a:gd name="T2" fmla="*/ 663 w 675"/>
                <a:gd name="T3" fmla="*/ 356 h 676"/>
                <a:gd name="T4" fmla="*/ 317 w 675"/>
                <a:gd name="T5" fmla="*/ 663 h 676"/>
                <a:gd name="T6" fmla="*/ 317 w 675"/>
                <a:gd name="T7" fmla="*/ 663 h 676"/>
                <a:gd name="T8" fmla="*/ 10 w 675"/>
                <a:gd name="T9" fmla="*/ 318 h 676"/>
                <a:gd name="T10" fmla="*/ 10 w 675"/>
                <a:gd name="T11" fmla="*/ 318 h 676"/>
                <a:gd name="T12" fmla="*/ 356 w 675"/>
                <a:gd name="T13" fmla="*/ 10 h 676"/>
                <a:gd name="T14" fmla="*/ 356 w 675"/>
                <a:gd name="T15" fmla="*/ 10 h 676"/>
                <a:gd name="T16" fmla="*/ 663 w 675"/>
                <a:gd name="T17" fmla="*/ 35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676">
                  <a:moveTo>
                    <a:pt x="663" y="356"/>
                  </a:moveTo>
                  <a:lnTo>
                    <a:pt x="663" y="356"/>
                  </a:lnTo>
                  <a:cubicBezTo>
                    <a:pt x="653" y="537"/>
                    <a:pt x="497" y="675"/>
                    <a:pt x="317" y="663"/>
                  </a:cubicBezTo>
                  <a:lnTo>
                    <a:pt x="317" y="663"/>
                  </a:lnTo>
                  <a:cubicBezTo>
                    <a:pt x="137" y="653"/>
                    <a:pt x="0" y="499"/>
                    <a:pt x="10" y="318"/>
                  </a:cubicBezTo>
                  <a:lnTo>
                    <a:pt x="10" y="318"/>
                  </a:lnTo>
                  <a:cubicBezTo>
                    <a:pt x="21" y="137"/>
                    <a:pt x="176" y="0"/>
                    <a:pt x="356" y="10"/>
                  </a:cubicBezTo>
                  <a:lnTo>
                    <a:pt x="356" y="10"/>
                  </a:lnTo>
                  <a:cubicBezTo>
                    <a:pt x="536" y="21"/>
                    <a:pt x="674" y="176"/>
                    <a:pt x="663" y="356"/>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9" name="Freeform 15">
              <a:extLst>
                <a:ext uri="{FF2B5EF4-FFF2-40B4-BE49-F238E27FC236}">
                  <a16:creationId xmlns="" xmlns:a16="http://schemas.microsoft.com/office/drawing/2014/main" id="{C026D9EB-28F4-6743-990C-6392AF142F44}"/>
                </a:ext>
              </a:extLst>
            </p:cNvPr>
            <p:cNvSpPr>
              <a:spLocks noChangeArrowheads="1"/>
            </p:cNvSpPr>
            <p:nvPr/>
          </p:nvSpPr>
          <p:spPr bwMode="auto">
            <a:xfrm>
              <a:off x="6687449" y="5907503"/>
              <a:ext cx="161297" cy="581821"/>
            </a:xfrm>
            <a:custGeom>
              <a:avLst/>
              <a:gdLst>
                <a:gd name="T0" fmla="*/ 0 w 249"/>
                <a:gd name="T1" fmla="*/ 0 h 891"/>
                <a:gd name="T2" fmla="*/ 37 w 249"/>
                <a:gd name="T3" fmla="*/ 877 h 891"/>
                <a:gd name="T4" fmla="*/ 165 w 249"/>
                <a:gd name="T5" fmla="*/ 890 h 891"/>
                <a:gd name="T6" fmla="*/ 248 w 249"/>
                <a:gd name="T7" fmla="*/ 101 h 891"/>
                <a:gd name="T8" fmla="*/ 0 w 249"/>
                <a:gd name="T9" fmla="*/ 0 h 891"/>
              </a:gdLst>
              <a:ahLst/>
              <a:cxnLst>
                <a:cxn ang="0">
                  <a:pos x="T0" y="T1"/>
                </a:cxn>
                <a:cxn ang="0">
                  <a:pos x="T2" y="T3"/>
                </a:cxn>
                <a:cxn ang="0">
                  <a:pos x="T4" y="T5"/>
                </a:cxn>
                <a:cxn ang="0">
                  <a:pos x="T6" y="T7"/>
                </a:cxn>
                <a:cxn ang="0">
                  <a:pos x="T8" y="T9"/>
                </a:cxn>
              </a:cxnLst>
              <a:rect l="0" t="0" r="r" b="b"/>
              <a:pathLst>
                <a:path w="249" h="891">
                  <a:moveTo>
                    <a:pt x="0" y="0"/>
                  </a:moveTo>
                  <a:lnTo>
                    <a:pt x="37" y="877"/>
                  </a:lnTo>
                  <a:lnTo>
                    <a:pt x="165" y="890"/>
                  </a:lnTo>
                  <a:lnTo>
                    <a:pt x="248" y="101"/>
                  </a:lnTo>
                  <a:lnTo>
                    <a:pt x="0" y="0"/>
                  </a:ln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0" name="Freeform 16">
              <a:extLst>
                <a:ext uri="{FF2B5EF4-FFF2-40B4-BE49-F238E27FC236}">
                  <a16:creationId xmlns="" xmlns:a16="http://schemas.microsoft.com/office/drawing/2014/main" id="{BABA925C-B226-8A46-B2E0-A04419C6843D}"/>
                </a:ext>
              </a:extLst>
            </p:cNvPr>
            <p:cNvSpPr>
              <a:spLocks noChangeArrowheads="1"/>
            </p:cNvSpPr>
            <p:nvPr/>
          </p:nvSpPr>
          <p:spPr bwMode="auto">
            <a:xfrm>
              <a:off x="6854507" y="5466815"/>
              <a:ext cx="135373" cy="691273"/>
            </a:xfrm>
            <a:custGeom>
              <a:avLst/>
              <a:gdLst>
                <a:gd name="T0" fmla="*/ 162 w 206"/>
                <a:gd name="T1" fmla="*/ 601 h 1058"/>
                <a:gd name="T2" fmla="*/ 162 w 206"/>
                <a:gd name="T3" fmla="*/ 601 h 1058"/>
                <a:gd name="T4" fmla="*/ 36 w 206"/>
                <a:gd name="T5" fmla="*/ 0 h 1058"/>
                <a:gd name="T6" fmla="*/ 0 w 206"/>
                <a:gd name="T7" fmla="*/ 411 h 1058"/>
                <a:gd name="T8" fmla="*/ 0 w 206"/>
                <a:gd name="T9" fmla="*/ 411 h 1058"/>
                <a:gd name="T10" fmla="*/ 75 w 206"/>
                <a:gd name="T11" fmla="*/ 710 h 1058"/>
                <a:gd name="T12" fmla="*/ 75 w 206"/>
                <a:gd name="T13" fmla="*/ 710 h 1058"/>
                <a:gd name="T14" fmla="*/ 55 w 206"/>
                <a:gd name="T15" fmla="*/ 1056 h 1058"/>
                <a:gd name="T16" fmla="*/ 55 w 206"/>
                <a:gd name="T17" fmla="*/ 1057 h 1058"/>
                <a:gd name="T18" fmla="*/ 55 w 206"/>
                <a:gd name="T19" fmla="*/ 1057 h 1058"/>
                <a:gd name="T20" fmla="*/ 162 w 206"/>
                <a:gd name="T21" fmla="*/ 601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1058">
                  <a:moveTo>
                    <a:pt x="162" y="601"/>
                  </a:moveTo>
                  <a:lnTo>
                    <a:pt x="162" y="601"/>
                  </a:lnTo>
                  <a:cubicBezTo>
                    <a:pt x="119" y="413"/>
                    <a:pt x="36" y="0"/>
                    <a:pt x="36" y="0"/>
                  </a:cubicBezTo>
                  <a:lnTo>
                    <a:pt x="0" y="411"/>
                  </a:lnTo>
                  <a:lnTo>
                    <a:pt x="0" y="411"/>
                  </a:lnTo>
                  <a:cubicBezTo>
                    <a:pt x="41" y="533"/>
                    <a:pt x="77" y="645"/>
                    <a:pt x="75" y="710"/>
                  </a:cubicBezTo>
                  <a:lnTo>
                    <a:pt x="75" y="710"/>
                  </a:lnTo>
                  <a:cubicBezTo>
                    <a:pt x="73" y="817"/>
                    <a:pt x="65" y="937"/>
                    <a:pt x="55" y="1056"/>
                  </a:cubicBezTo>
                  <a:lnTo>
                    <a:pt x="55" y="1057"/>
                  </a:lnTo>
                  <a:lnTo>
                    <a:pt x="55" y="1057"/>
                  </a:lnTo>
                  <a:cubicBezTo>
                    <a:pt x="55" y="1057"/>
                    <a:pt x="205" y="787"/>
                    <a:pt x="162" y="601"/>
                  </a:cubicBez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1" name="Freeform 17">
              <a:extLst>
                <a:ext uri="{FF2B5EF4-FFF2-40B4-BE49-F238E27FC236}">
                  <a16:creationId xmlns="" xmlns:a16="http://schemas.microsoft.com/office/drawing/2014/main" id="{450FA9B5-8056-CC4E-B9BE-CA9CB335CA12}"/>
                </a:ext>
              </a:extLst>
            </p:cNvPr>
            <p:cNvSpPr>
              <a:spLocks noChangeArrowheads="1"/>
            </p:cNvSpPr>
            <p:nvPr/>
          </p:nvSpPr>
          <p:spPr bwMode="auto">
            <a:xfrm>
              <a:off x="6638483" y="5368885"/>
              <a:ext cx="253467" cy="717196"/>
            </a:xfrm>
            <a:custGeom>
              <a:avLst/>
              <a:gdLst>
                <a:gd name="T0" fmla="*/ 261 w 387"/>
                <a:gd name="T1" fmla="*/ 0 h 1097"/>
                <a:gd name="T2" fmla="*/ 261 w 387"/>
                <a:gd name="T3" fmla="*/ 0 h 1097"/>
                <a:gd name="T4" fmla="*/ 101 w 387"/>
                <a:gd name="T5" fmla="*/ 354 h 1097"/>
                <a:gd name="T6" fmla="*/ 101 w 387"/>
                <a:gd name="T7" fmla="*/ 354 h 1097"/>
                <a:gd name="T8" fmla="*/ 103 w 387"/>
                <a:gd name="T9" fmla="*/ 1024 h 1097"/>
                <a:gd name="T10" fmla="*/ 103 w 387"/>
                <a:gd name="T11" fmla="*/ 1024 h 1097"/>
                <a:gd name="T12" fmla="*/ 323 w 387"/>
                <a:gd name="T13" fmla="*/ 1011 h 1097"/>
                <a:gd name="T14" fmla="*/ 323 w 387"/>
                <a:gd name="T15" fmla="*/ 1011 h 1097"/>
                <a:gd name="T16" fmla="*/ 376 w 387"/>
                <a:gd name="T17" fmla="*/ 376 h 1097"/>
                <a:gd name="T18" fmla="*/ 376 w 387"/>
                <a:gd name="T19" fmla="*/ 376 h 1097"/>
                <a:gd name="T20" fmla="*/ 261 w 387"/>
                <a:gd name="T21"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7" h="1097">
                  <a:moveTo>
                    <a:pt x="261" y="0"/>
                  </a:moveTo>
                  <a:lnTo>
                    <a:pt x="261" y="0"/>
                  </a:lnTo>
                  <a:cubicBezTo>
                    <a:pt x="261" y="0"/>
                    <a:pt x="159" y="40"/>
                    <a:pt x="101" y="354"/>
                  </a:cubicBezTo>
                  <a:lnTo>
                    <a:pt x="101" y="354"/>
                  </a:lnTo>
                  <a:cubicBezTo>
                    <a:pt x="43" y="669"/>
                    <a:pt x="0" y="983"/>
                    <a:pt x="103" y="1024"/>
                  </a:cubicBezTo>
                  <a:lnTo>
                    <a:pt x="103" y="1024"/>
                  </a:lnTo>
                  <a:cubicBezTo>
                    <a:pt x="207" y="1065"/>
                    <a:pt x="293" y="1096"/>
                    <a:pt x="323" y="1011"/>
                  </a:cubicBezTo>
                  <a:lnTo>
                    <a:pt x="323" y="1011"/>
                  </a:lnTo>
                  <a:cubicBezTo>
                    <a:pt x="353" y="927"/>
                    <a:pt x="372" y="522"/>
                    <a:pt x="376" y="376"/>
                  </a:cubicBezTo>
                  <a:lnTo>
                    <a:pt x="376" y="376"/>
                  </a:lnTo>
                  <a:cubicBezTo>
                    <a:pt x="380" y="231"/>
                    <a:pt x="386" y="29"/>
                    <a:pt x="261" y="0"/>
                  </a:cubicBez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2" name="Freeform 18">
              <a:extLst>
                <a:ext uri="{FF2B5EF4-FFF2-40B4-BE49-F238E27FC236}">
                  <a16:creationId xmlns="" xmlns:a16="http://schemas.microsoft.com/office/drawing/2014/main" id="{882963F3-1ABF-1944-9C8D-A33DEFCE8C9E}"/>
                </a:ext>
              </a:extLst>
            </p:cNvPr>
            <p:cNvSpPr>
              <a:spLocks noChangeArrowheads="1"/>
            </p:cNvSpPr>
            <p:nvPr/>
          </p:nvSpPr>
          <p:spPr bwMode="auto">
            <a:xfrm>
              <a:off x="7747400" y="6074560"/>
              <a:ext cx="273628" cy="236185"/>
            </a:xfrm>
            <a:custGeom>
              <a:avLst/>
              <a:gdLst>
                <a:gd name="T0" fmla="*/ 200 w 420"/>
                <a:gd name="T1" fmla="*/ 32 h 360"/>
                <a:gd name="T2" fmla="*/ 200 w 420"/>
                <a:gd name="T3" fmla="*/ 32 h 360"/>
                <a:gd name="T4" fmla="*/ 295 w 420"/>
                <a:gd name="T5" fmla="*/ 96 h 360"/>
                <a:gd name="T6" fmla="*/ 295 w 420"/>
                <a:gd name="T7" fmla="*/ 96 h 360"/>
                <a:gd name="T8" fmla="*/ 360 w 420"/>
                <a:gd name="T9" fmla="*/ 183 h 360"/>
                <a:gd name="T10" fmla="*/ 360 w 420"/>
                <a:gd name="T11" fmla="*/ 183 h 360"/>
                <a:gd name="T12" fmla="*/ 400 w 420"/>
                <a:gd name="T13" fmla="*/ 347 h 360"/>
                <a:gd name="T14" fmla="*/ 400 w 420"/>
                <a:gd name="T15" fmla="*/ 347 h 360"/>
                <a:gd name="T16" fmla="*/ 251 w 420"/>
                <a:gd name="T17" fmla="*/ 217 h 360"/>
                <a:gd name="T18" fmla="*/ 251 w 420"/>
                <a:gd name="T19" fmla="*/ 217 h 360"/>
                <a:gd name="T20" fmla="*/ 228 w 420"/>
                <a:gd name="T21" fmla="*/ 301 h 360"/>
                <a:gd name="T22" fmla="*/ 228 w 420"/>
                <a:gd name="T23" fmla="*/ 301 h 360"/>
                <a:gd name="T24" fmla="*/ 63 w 420"/>
                <a:gd name="T25" fmla="*/ 57 h 360"/>
                <a:gd name="T26" fmla="*/ 63 w 420"/>
                <a:gd name="T27" fmla="*/ 57 h 360"/>
                <a:gd name="T28" fmla="*/ 200 w 420"/>
                <a:gd name="T29" fmla="*/ 3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360">
                  <a:moveTo>
                    <a:pt x="200" y="32"/>
                  </a:moveTo>
                  <a:lnTo>
                    <a:pt x="200" y="32"/>
                  </a:lnTo>
                  <a:cubicBezTo>
                    <a:pt x="200" y="32"/>
                    <a:pt x="255" y="52"/>
                    <a:pt x="295" y="96"/>
                  </a:cubicBezTo>
                  <a:lnTo>
                    <a:pt x="295" y="96"/>
                  </a:lnTo>
                  <a:cubicBezTo>
                    <a:pt x="328" y="132"/>
                    <a:pt x="346" y="162"/>
                    <a:pt x="360" y="183"/>
                  </a:cubicBezTo>
                  <a:lnTo>
                    <a:pt x="360" y="183"/>
                  </a:lnTo>
                  <a:cubicBezTo>
                    <a:pt x="393" y="231"/>
                    <a:pt x="419" y="334"/>
                    <a:pt x="400" y="347"/>
                  </a:cubicBezTo>
                  <a:lnTo>
                    <a:pt x="400" y="347"/>
                  </a:lnTo>
                  <a:cubicBezTo>
                    <a:pt x="380" y="359"/>
                    <a:pt x="269" y="174"/>
                    <a:pt x="251" y="217"/>
                  </a:cubicBezTo>
                  <a:lnTo>
                    <a:pt x="251" y="217"/>
                  </a:lnTo>
                  <a:cubicBezTo>
                    <a:pt x="234" y="260"/>
                    <a:pt x="252" y="300"/>
                    <a:pt x="228" y="301"/>
                  </a:cubicBezTo>
                  <a:lnTo>
                    <a:pt x="228" y="301"/>
                  </a:lnTo>
                  <a:cubicBezTo>
                    <a:pt x="205" y="301"/>
                    <a:pt x="125" y="115"/>
                    <a:pt x="63" y="57"/>
                  </a:cubicBezTo>
                  <a:lnTo>
                    <a:pt x="63" y="57"/>
                  </a:lnTo>
                  <a:cubicBezTo>
                    <a:pt x="0" y="0"/>
                    <a:pt x="200" y="32"/>
                    <a:pt x="200" y="32"/>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3" name="Freeform 19">
              <a:extLst>
                <a:ext uri="{FF2B5EF4-FFF2-40B4-BE49-F238E27FC236}">
                  <a16:creationId xmlns="" xmlns:a16="http://schemas.microsoft.com/office/drawing/2014/main" id="{3B977226-9AA1-6A45-B930-E03A65A5E510}"/>
                </a:ext>
              </a:extLst>
            </p:cNvPr>
            <p:cNvSpPr>
              <a:spLocks noChangeArrowheads="1"/>
            </p:cNvSpPr>
            <p:nvPr/>
          </p:nvSpPr>
          <p:spPr bwMode="auto">
            <a:xfrm>
              <a:off x="7159819" y="6690944"/>
              <a:ext cx="77767" cy="1264452"/>
            </a:xfrm>
            <a:custGeom>
              <a:avLst/>
              <a:gdLst>
                <a:gd name="T0" fmla="*/ 0 w 120"/>
                <a:gd name="T1" fmla="*/ 1933 h 1934"/>
                <a:gd name="T2" fmla="*/ 0 w 120"/>
                <a:gd name="T3" fmla="*/ 1933 h 1934"/>
                <a:gd name="T4" fmla="*/ 70 w 120"/>
                <a:gd name="T5" fmla="*/ 1926 h 1934"/>
                <a:gd name="T6" fmla="*/ 119 w 120"/>
                <a:gd name="T7" fmla="*/ 0 h 1934"/>
                <a:gd name="T8" fmla="*/ 0 w 120"/>
                <a:gd name="T9" fmla="*/ 1933 h 1934"/>
              </a:gdLst>
              <a:ahLst/>
              <a:cxnLst>
                <a:cxn ang="0">
                  <a:pos x="T0" y="T1"/>
                </a:cxn>
                <a:cxn ang="0">
                  <a:pos x="T2" y="T3"/>
                </a:cxn>
                <a:cxn ang="0">
                  <a:pos x="T4" y="T5"/>
                </a:cxn>
                <a:cxn ang="0">
                  <a:pos x="T6" y="T7"/>
                </a:cxn>
                <a:cxn ang="0">
                  <a:pos x="T8" y="T9"/>
                </a:cxn>
              </a:cxnLst>
              <a:rect l="0" t="0" r="r" b="b"/>
              <a:pathLst>
                <a:path w="120" h="1934">
                  <a:moveTo>
                    <a:pt x="0" y="1933"/>
                  </a:moveTo>
                  <a:lnTo>
                    <a:pt x="0" y="1933"/>
                  </a:lnTo>
                  <a:cubicBezTo>
                    <a:pt x="0" y="1933"/>
                    <a:pt x="31" y="1933"/>
                    <a:pt x="70" y="1926"/>
                  </a:cubicBezTo>
                  <a:lnTo>
                    <a:pt x="119" y="0"/>
                  </a:lnTo>
                  <a:lnTo>
                    <a:pt x="0" y="1933"/>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4" name="Freeform 20">
              <a:extLst>
                <a:ext uri="{FF2B5EF4-FFF2-40B4-BE49-F238E27FC236}">
                  <a16:creationId xmlns="" xmlns:a16="http://schemas.microsoft.com/office/drawing/2014/main" id="{BEA0AD04-021D-B14D-AB2B-077525602D49}"/>
                </a:ext>
              </a:extLst>
            </p:cNvPr>
            <p:cNvSpPr>
              <a:spLocks noChangeArrowheads="1"/>
            </p:cNvSpPr>
            <p:nvPr/>
          </p:nvSpPr>
          <p:spPr bwMode="auto">
            <a:xfrm>
              <a:off x="6471426" y="6457639"/>
              <a:ext cx="601984" cy="818006"/>
            </a:xfrm>
            <a:custGeom>
              <a:avLst/>
              <a:gdLst>
                <a:gd name="T0" fmla="*/ 867 w 922"/>
                <a:gd name="T1" fmla="*/ 1250 h 1251"/>
                <a:gd name="T2" fmla="*/ 799 w 922"/>
                <a:gd name="T3" fmla="*/ 1162 h 1251"/>
                <a:gd name="T4" fmla="*/ 82 w 922"/>
                <a:gd name="T5" fmla="*/ 746 h 1251"/>
                <a:gd name="T6" fmla="*/ 82 w 922"/>
                <a:gd name="T7" fmla="*/ 746 h 1251"/>
                <a:gd name="T8" fmla="*/ 41 w 922"/>
                <a:gd name="T9" fmla="*/ 667 h 1251"/>
                <a:gd name="T10" fmla="*/ 41 w 922"/>
                <a:gd name="T11" fmla="*/ 80 h 1251"/>
                <a:gd name="T12" fmla="*/ 0 w 922"/>
                <a:gd name="T13" fmla="*/ 28 h 1251"/>
                <a:gd name="T14" fmla="*/ 39 w 922"/>
                <a:gd name="T15" fmla="*/ 5 h 1251"/>
                <a:gd name="T16" fmla="*/ 39 w 922"/>
                <a:gd name="T17" fmla="*/ 5 h 1251"/>
                <a:gd name="T18" fmla="*/ 39 w 922"/>
                <a:gd name="T19" fmla="*/ 5 h 1251"/>
                <a:gd name="T20" fmla="*/ 67 w 922"/>
                <a:gd name="T21" fmla="*/ 7 h 1251"/>
                <a:gd name="T22" fmla="*/ 879 w 922"/>
                <a:gd name="T23" fmla="*/ 476 h 1251"/>
                <a:gd name="T24" fmla="*/ 879 w 922"/>
                <a:gd name="T25" fmla="*/ 476 h 1251"/>
                <a:gd name="T26" fmla="*/ 921 w 922"/>
                <a:gd name="T27" fmla="*/ 556 h 1251"/>
                <a:gd name="T28" fmla="*/ 920 w 922"/>
                <a:gd name="T29" fmla="*/ 1195 h 1251"/>
                <a:gd name="T30" fmla="*/ 920 w 922"/>
                <a:gd name="T31" fmla="*/ 1195 h 1251"/>
                <a:gd name="T32" fmla="*/ 905 w 922"/>
                <a:gd name="T33" fmla="*/ 1228 h 1251"/>
                <a:gd name="T34" fmla="*/ 867 w 922"/>
                <a:gd name="T35" fmla="*/ 1250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2" h="1251">
                  <a:moveTo>
                    <a:pt x="867" y="1250"/>
                  </a:moveTo>
                  <a:lnTo>
                    <a:pt x="799" y="1162"/>
                  </a:lnTo>
                  <a:lnTo>
                    <a:pt x="82" y="746"/>
                  </a:lnTo>
                  <a:lnTo>
                    <a:pt x="82" y="746"/>
                  </a:lnTo>
                  <a:cubicBezTo>
                    <a:pt x="59" y="733"/>
                    <a:pt x="40" y="698"/>
                    <a:pt x="41" y="667"/>
                  </a:cubicBezTo>
                  <a:lnTo>
                    <a:pt x="41" y="80"/>
                  </a:lnTo>
                  <a:lnTo>
                    <a:pt x="0" y="28"/>
                  </a:lnTo>
                  <a:lnTo>
                    <a:pt x="39" y="5"/>
                  </a:lnTo>
                  <a:lnTo>
                    <a:pt x="39" y="5"/>
                  </a:lnTo>
                  <a:lnTo>
                    <a:pt x="39" y="5"/>
                  </a:lnTo>
                  <a:cubicBezTo>
                    <a:pt x="46" y="0"/>
                    <a:pt x="56" y="1"/>
                    <a:pt x="67" y="7"/>
                  </a:cubicBezTo>
                  <a:lnTo>
                    <a:pt x="879" y="476"/>
                  </a:lnTo>
                  <a:lnTo>
                    <a:pt x="879" y="476"/>
                  </a:lnTo>
                  <a:cubicBezTo>
                    <a:pt x="902" y="489"/>
                    <a:pt x="921" y="525"/>
                    <a:pt x="921" y="556"/>
                  </a:cubicBezTo>
                  <a:lnTo>
                    <a:pt x="920" y="1195"/>
                  </a:lnTo>
                  <a:lnTo>
                    <a:pt x="920" y="1195"/>
                  </a:lnTo>
                  <a:cubicBezTo>
                    <a:pt x="920" y="1211"/>
                    <a:pt x="914" y="1224"/>
                    <a:pt x="905" y="1228"/>
                  </a:cubicBezTo>
                  <a:lnTo>
                    <a:pt x="867" y="1250"/>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5" name="Freeform 21">
              <a:extLst>
                <a:ext uri="{FF2B5EF4-FFF2-40B4-BE49-F238E27FC236}">
                  <a16:creationId xmlns="" xmlns:a16="http://schemas.microsoft.com/office/drawing/2014/main" id="{CDF12E8B-0C6C-D841-85AE-2710FA2BB8CE}"/>
                </a:ext>
              </a:extLst>
            </p:cNvPr>
            <p:cNvSpPr>
              <a:spLocks noChangeArrowheads="1"/>
            </p:cNvSpPr>
            <p:nvPr/>
          </p:nvSpPr>
          <p:spPr bwMode="auto">
            <a:xfrm>
              <a:off x="6471426" y="6457640"/>
              <a:ext cx="596224" cy="596224"/>
            </a:xfrm>
            <a:custGeom>
              <a:avLst/>
              <a:gdLst>
                <a:gd name="T0" fmla="*/ 372 w 911"/>
                <a:gd name="T1" fmla="*/ 914 h 915"/>
                <a:gd name="T2" fmla="*/ 321 w 911"/>
                <a:gd name="T3" fmla="*/ 884 h 915"/>
                <a:gd name="T4" fmla="*/ 41 w 911"/>
                <a:gd name="T5" fmla="*/ 399 h 915"/>
                <a:gd name="T6" fmla="*/ 41 w 911"/>
                <a:gd name="T7" fmla="*/ 80 h 915"/>
                <a:gd name="T8" fmla="*/ 0 w 911"/>
                <a:gd name="T9" fmla="*/ 28 h 915"/>
                <a:gd name="T10" fmla="*/ 39 w 911"/>
                <a:gd name="T11" fmla="*/ 5 h 915"/>
                <a:gd name="T12" fmla="*/ 39 w 911"/>
                <a:gd name="T13" fmla="*/ 5 h 915"/>
                <a:gd name="T14" fmla="*/ 39 w 911"/>
                <a:gd name="T15" fmla="*/ 5 h 915"/>
                <a:gd name="T16" fmla="*/ 67 w 911"/>
                <a:gd name="T17" fmla="*/ 7 h 915"/>
                <a:gd name="T18" fmla="*/ 879 w 911"/>
                <a:gd name="T19" fmla="*/ 476 h 915"/>
                <a:gd name="T20" fmla="*/ 879 w 911"/>
                <a:gd name="T21" fmla="*/ 476 h 915"/>
                <a:gd name="T22" fmla="*/ 910 w 911"/>
                <a:gd name="T23" fmla="*/ 512 h 915"/>
                <a:gd name="T24" fmla="*/ 372 w 911"/>
                <a:gd name="T25" fmla="*/ 914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1" h="915">
                  <a:moveTo>
                    <a:pt x="372" y="914"/>
                  </a:moveTo>
                  <a:lnTo>
                    <a:pt x="321" y="884"/>
                  </a:lnTo>
                  <a:lnTo>
                    <a:pt x="41" y="399"/>
                  </a:lnTo>
                  <a:lnTo>
                    <a:pt x="41" y="80"/>
                  </a:lnTo>
                  <a:lnTo>
                    <a:pt x="0" y="28"/>
                  </a:lnTo>
                  <a:lnTo>
                    <a:pt x="39" y="5"/>
                  </a:lnTo>
                  <a:lnTo>
                    <a:pt x="39" y="5"/>
                  </a:lnTo>
                  <a:lnTo>
                    <a:pt x="39" y="5"/>
                  </a:lnTo>
                  <a:cubicBezTo>
                    <a:pt x="46" y="0"/>
                    <a:pt x="56" y="1"/>
                    <a:pt x="67" y="7"/>
                  </a:cubicBezTo>
                  <a:lnTo>
                    <a:pt x="879" y="476"/>
                  </a:lnTo>
                  <a:lnTo>
                    <a:pt x="879" y="476"/>
                  </a:lnTo>
                  <a:cubicBezTo>
                    <a:pt x="891" y="483"/>
                    <a:pt x="902" y="496"/>
                    <a:pt x="910" y="512"/>
                  </a:cubicBezTo>
                  <a:lnTo>
                    <a:pt x="372" y="914"/>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6" name="Freeform 22">
              <a:extLst>
                <a:ext uri="{FF2B5EF4-FFF2-40B4-BE49-F238E27FC236}">
                  <a16:creationId xmlns="" xmlns:a16="http://schemas.microsoft.com/office/drawing/2014/main" id="{30BBC556-8708-D34C-8CA8-14B3B2F7C647}"/>
                </a:ext>
              </a:extLst>
            </p:cNvPr>
            <p:cNvSpPr>
              <a:spLocks noChangeArrowheads="1"/>
            </p:cNvSpPr>
            <p:nvPr/>
          </p:nvSpPr>
          <p:spPr bwMode="auto">
            <a:xfrm>
              <a:off x="6471426" y="6457639"/>
              <a:ext cx="54727" cy="34564"/>
            </a:xfrm>
            <a:custGeom>
              <a:avLst/>
              <a:gdLst>
                <a:gd name="T0" fmla="*/ 19 w 82"/>
                <a:gd name="T1" fmla="*/ 51 h 52"/>
                <a:gd name="T2" fmla="*/ 0 w 82"/>
                <a:gd name="T3" fmla="*/ 28 h 52"/>
                <a:gd name="T4" fmla="*/ 39 w 82"/>
                <a:gd name="T5" fmla="*/ 5 h 52"/>
                <a:gd name="T6" fmla="*/ 39 w 82"/>
                <a:gd name="T7" fmla="*/ 5 h 52"/>
                <a:gd name="T8" fmla="*/ 39 w 82"/>
                <a:gd name="T9" fmla="*/ 5 h 52"/>
                <a:gd name="T10" fmla="*/ 67 w 82"/>
                <a:gd name="T11" fmla="*/ 7 h 52"/>
                <a:gd name="T12" fmla="*/ 81 w 82"/>
                <a:gd name="T13" fmla="*/ 15 h 52"/>
                <a:gd name="T14" fmla="*/ 19 w 82"/>
                <a:gd name="T15" fmla="*/ 51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2">
                  <a:moveTo>
                    <a:pt x="19" y="51"/>
                  </a:moveTo>
                  <a:lnTo>
                    <a:pt x="0" y="28"/>
                  </a:lnTo>
                  <a:lnTo>
                    <a:pt x="39" y="5"/>
                  </a:lnTo>
                  <a:lnTo>
                    <a:pt x="39" y="5"/>
                  </a:lnTo>
                  <a:lnTo>
                    <a:pt x="39" y="5"/>
                  </a:lnTo>
                  <a:cubicBezTo>
                    <a:pt x="46" y="0"/>
                    <a:pt x="56" y="1"/>
                    <a:pt x="67" y="7"/>
                  </a:cubicBezTo>
                  <a:lnTo>
                    <a:pt x="81" y="15"/>
                  </a:lnTo>
                  <a:lnTo>
                    <a:pt x="19" y="51"/>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7" name="Freeform 23">
              <a:extLst>
                <a:ext uri="{FF2B5EF4-FFF2-40B4-BE49-F238E27FC236}">
                  <a16:creationId xmlns="" xmlns:a16="http://schemas.microsoft.com/office/drawing/2014/main" id="{29DC66A4-54E0-9346-9A02-72492205FBB8}"/>
                </a:ext>
              </a:extLst>
            </p:cNvPr>
            <p:cNvSpPr>
              <a:spLocks noChangeArrowheads="1"/>
            </p:cNvSpPr>
            <p:nvPr/>
          </p:nvSpPr>
          <p:spPr bwMode="auto">
            <a:xfrm>
              <a:off x="6995642" y="6771594"/>
              <a:ext cx="77769" cy="74888"/>
            </a:xfrm>
            <a:custGeom>
              <a:avLst/>
              <a:gdLst>
                <a:gd name="T0" fmla="*/ 83 w 118"/>
                <a:gd name="T1" fmla="*/ 0 h 115"/>
                <a:gd name="T2" fmla="*/ 83 w 118"/>
                <a:gd name="T3" fmla="*/ 0 h 115"/>
                <a:gd name="T4" fmla="*/ 117 w 118"/>
                <a:gd name="T5" fmla="*/ 69 h 115"/>
                <a:gd name="T6" fmla="*/ 38 w 118"/>
                <a:gd name="T7" fmla="*/ 114 h 115"/>
                <a:gd name="T8" fmla="*/ 0 w 118"/>
                <a:gd name="T9" fmla="*/ 49 h 115"/>
                <a:gd name="T10" fmla="*/ 83 w 118"/>
                <a:gd name="T11" fmla="*/ 0 h 115"/>
              </a:gdLst>
              <a:ahLst/>
              <a:cxnLst>
                <a:cxn ang="0">
                  <a:pos x="T0" y="T1"/>
                </a:cxn>
                <a:cxn ang="0">
                  <a:pos x="T2" y="T3"/>
                </a:cxn>
                <a:cxn ang="0">
                  <a:pos x="T4" y="T5"/>
                </a:cxn>
                <a:cxn ang="0">
                  <a:pos x="T6" y="T7"/>
                </a:cxn>
                <a:cxn ang="0">
                  <a:pos x="T8" y="T9"/>
                </a:cxn>
                <a:cxn ang="0">
                  <a:pos x="T10" y="T11"/>
                </a:cxn>
              </a:cxnLst>
              <a:rect l="0" t="0" r="r" b="b"/>
              <a:pathLst>
                <a:path w="118" h="115">
                  <a:moveTo>
                    <a:pt x="83" y="0"/>
                  </a:moveTo>
                  <a:lnTo>
                    <a:pt x="83" y="0"/>
                  </a:lnTo>
                  <a:cubicBezTo>
                    <a:pt x="101" y="15"/>
                    <a:pt x="116" y="43"/>
                    <a:pt x="117" y="69"/>
                  </a:cubicBezTo>
                  <a:lnTo>
                    <a:pt x="38" y="114"/>
                  </a:lnTo>
                  <a:lnTo>
                    <a:pt x="0" y="49"/>
                  </a:lnTo>
                  <a:lnTo>
                    <a:pt x="83" y="0"/>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8" name="Freeform 24">
              <a:extLst>
                <a:ext uri="{FF2B5EF4-FFF2-40B4-BE49-F238E27FC236}">
                  <a16:creationId xmlns="" xmlns:a16="http://schemas.microsoft.com/office/drawing/2014/main" id="{68B740B3-3EAD-5248-9154-6D3BCF2FA046}"/>
                </a:ext>
              </a:extLst>
            </p:cNvPr>
            <p:cNvSpPr>
              <a:spLocks noChangeArrowheads="1"/>
            </p:cNvSpPr>
            <p:nvPr/>
          </p:nvSpPr>
          <p:spPr bwMode="auto">
            <a:xfrm>
              <a:off x="6462786" y="6469161"/>
              <a:ext cx="584700" cy="815126"/>
            </a:xfrm>
            <a:custGeom>
              <a:avLst/>
              <a:gdLst>
                <a:gd name="T0" fmla="*/ 854 w 897"/>
                <a:gd name="T1" fmla="*/ 482 h 1246"/>
                <a:gd name="T2" fmla="*/ 42 w 897"/>
                <a:gd name="T3" fmla="*/ 13 h 1246"/>
                <a:gd name="T4" fmla="*/ 42 w 897"/>
                <a:gd name="T5" fmla="*/ 13 h 1246"/>
                <a:gd name="T6" fmla="*/ 1 w 897"/>
                <a:gd name="T7" fmla="*/ 45 h 1246"/>
                <a:gd name="T8" fmla="*/ 0 w 897"/>
                <a:gd name="T9" fmla="*/ 683 h 1246"/>
                <a:gd name="T10" fmla="*/ 0 w 897"/>
                <a:gd name="T11" fmla="*/ 683 h 1246"/>
                <a:gd name="T12" fmla="*/ 42 w 897"/>
                <a:gd name="T13" fmla="*/ 762 h 1246"/>
                <a:gd name="T14" fmla="*/ 854 w 897"/>
                <a:gd name="T15" fmla="*/ 1232 h 1246"/>
                <a:gd name="T16" fmla="*/ 854 w 897"/>
                <a:gd name="T17" fmla="*/ 1232 h 1246"/>
                <a:gd name="T18" fmla="*/ 895 w 897"/>
                <a:gd name="T19" fmla="*/ 1201 h 1246"/>
                <a:gd name="T20" fmla="*/ 896 w 897"/>
                <a:gd name="T21" fmla="*/ 562 h 1246"/>
                <a:gd name="T22" fmla="*/ 896 w 897"/>
                <a:gd name="T23" fmla="*/ 562 h 1246"/>
                <a:gd name="T24" fmla="*/ 854 w 897"/>
                <a:gd name="T25" fmla="*/ 48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7" h="1246">
                  <a:moveTo>
                    <a:pt x="854" y="482"/>
                  </a:moveTo>
                  <a:lnTo>
                    <a:pt x="42" y="13"/>
                  </a:lnTo>
                  <a:lnTo>
                    <a:pt x="42" y="13"/>
                  </a:lnTo>
                  <a:cubicBezTo>
                    <a:pt x="19" y="0"/>
                    <a:pt x="1" y="14"/>
                    <a:pt x="1" y="45"/>
                  </a:cubicBezTo>
                  <a:lnTo>
                    <a:pt x="0" y="683"/>
                  </a:lnTo>
                  <a:lnTo>
                    <a:pt x="0" y="683"/>
                  </a:lnTo>
                  <a:cubicBezTo>
                    <a:pt x="0" y="713"/>
                    <a:pt x="19" y="749"/>
                    <a:pt x="42" y="762"/>
                  </a:cubicBezTo>
                  <a:lnTo>
                    <a:pt x="854" y="1232"/>
                  </a:lnTo>
                  <a:lnTo>
                    <a:pt x="854" y="1232"/>
                  </a:lnTo>
                  <a:cubicBezTo>
                    <a:pt x="877" y="1245"/>
                    <a:pt x="895" y="1231"/>
                    <a:pt x="895" y="1201"/>
                  </a:cubicBezTo>
                  <a:lnTo>
                    <a:pt x="896" y="562"/>
                  </a:lnTo>
                  <a:lnTo>
                    <a:pt x="896" y="562"/>
                  </a:lnTo>
                  <a:cubicBezTo>
                    <a:pt x="896" y="531"/>
                    <a:pt x="877" y="496"/>
                    <a:pt x="854" y="482"/>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29" name="Freeform 25">
              <a:extLst>
                <a:ext uri="{FF2B5EF4-FFF2-40B4-BE49-F238E27FC236}">
                  <a16:creationId xmlns="" xmlns:a16="http://schemas.microsoft.com/office/drawing/2014/main" id="{2CB2C7C2-8252-F34E-89EB-AC3C55A8B761}"/>
                </a:ext>
              </a:extLst>
            </p:cNvPr>
            <p:cNvSpPr>
              <a:spLocks noChangeArrowheads="1"/>
            </p:cNvSpPr>
            <p:nvPr/>
          </p:nvSpPr>
          <p:spPr bwMode="auto">
            <a:xfrm>
              <a:off x="6690328" y="6362590"/>
              <a:ext cx="141136" cy="403242"/>
            </a:xfrm>
            <a:custGeom>
              <a:avLst/>
              <a:gdLst>
                <a:gd name="T0" fmla="*/ 34 w 215"/>
                <a:gd name="T1" fmla="*/ 174 h 618"/>
                <a:gd name="T2" fmla="*/ 34 w 215"/>
                <a:gd name="T3" fmla="*/ 174 h 618"/>
                <a:gd name="T4" fmla="*/ 5 w 215"/>
                <a:gd name="T5" fmla="*/ 443 h 618"/>
                <a:gd name="T6" fmla="*/ 5 w 215"/>
                <a:gd name="T7" fmla="*/ 443 h 618"/>
                <a:gd name="T8" fmla="*/ 72 w 215"/>
                <a:gd name="T9" fmla="*/ 614 h 618"/>
                <a:gd name="T10" fmla="*/ 72 w 215"/>
                <a:gd name="T11" fmla="*/ 614 h 618"/>
                <a:gd name="T12" fmla="*/ 120 w 215"/>
                <a:gd name="T13" fmla="*/ 377 h 618"/>
                <a:gd name="T14" fmla="*/ 120 w 215"/>
                <a:gd name="T15" fmla="*/ 377 h 618"/>
                <a:gd name="T16" fmla="*/ 192 w 215"/>
                <a:gd name="T17" fmla="*/ 432 h 618"/>
                <a:gd name="T18" fmla="*/ 192 w 215"/>
                <a:gd name="T19" fmla="*/ 432 h 618"/>
                <a:gd name="T20" fmla="*/ 171 w 215"/>
                <a:gd name="T21" fmla="*/ 97 h 618"/>
                <a:gd name="T22" fmla="*/ 171 w 215"/>
                <a:gd name="T23" fmla="*/ 97 h 618"/>
                <a:gd name="T24" fmla="*/ 34 w 215"/>
                <a:gd name="T25" fmla="*/ 174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5" h="618">
                  <a:moveTo>
                    <a:pt x="34" y="174"/>
                  </a:moveTo>
                  <a:lnTo>
                    <a:pt x="34" y="174"/>
                  </a:lnTo>
                  <a:cubicBezTo>
                    <a:pt x="34" y="174"/>
                    <a:pt x="0" y="377"/>
                    <a:pt x="5" y="443"/>
                  </a:cubicBezTo>
                  <a:lnTo>
                    <a:pt x="5" y="443"/>
                  </a:lnTo>
                  <a:cubicBezTo>
                    <a:pt x="10" y="508"/>
                    <a:pt x="45" y="617"/>
                    <a:pt x="72" y="614"/>
                  </a:cubicBezTo>
                  <a:lnTo>
                    <a:pt x="72" y="614"/>
                  </a:lnTo>
                  <a:cubicBezTo>
                    <a:pt x="99" y="612"/>
                    <a:pt x="73" y="351"/>
                    <a:pt x="120" y="377"/>
                  </a:cubicBezTo>
                  <a:lnTo>
                    <a:pt x="120" y="377"/>
                  </a:lnTo>
                  <a:cubicBezTo>
                    <a:pt x="166" y="403"/>
                    <a:pt x="171" y="447"/>
                    <a:pt x="192" y="432"/>
                  </a:cubicBezTo>
                  <a:lnTo>
                    <a:pt x="192" y="432"/>
                  </a:lnTo>
                  <a:cubicBezTo>
                    <a:pt x="214" y="416"/>
                    <a:pt x="155" y="194"/>
                    <a:pt x="171" y="97"/>
                  </a:cubicBezTo>
                  <a:lnTo>
                    <a:pt x="171" y="97"/>
                  </a:lnTo>
                  <a:cubicBezTo>
                    <a:pt x="186" y="0"/>
                    <a:pt x="34" y="174"/>
                    <a:pt x="34" y="174"/>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 name="Freeform 26">
              <a:extLst>
                <a:ext uri="{FF2B5EF4-FFF2-40B4-BE49-F238E27FC236}">
                  <a16:creationId xmlns="" xmlns:a16="http://schemas.microsoft.com/office/drawing/2014/main" id="{525BA4C6-2E07-1344-848C-94AF37293594}"/>
                </a:ext>
              </a:extLst>
            </p:cNvPr>
            <p:cNvSpPr>
              <a:spLocks noChangeArrowheads="1"/>
            </p:cNvSpPr>
            <p:nvPr/>
          </p:nvSpPr>
          <p:spPr bwMode="auto">
            <a:xfrm>
              <a:off x="7142537" y="4908036"/>
              <a:ext cx="288030" cy="149776"/>
            </a:xfrm>
            <a:custGeom>
              <a:avLst/>
              <a:gdLst>
                <a:gd name="T0" fmla="*/ 236 w 441"/>
                <a:gd name="T1" fmla="*/ 172 h 231"/>
                <a:gd name="T2" fmla="*/ 236 w 441"/>
                <a:gd name="T3" fmla="*/ 172 h 231"/>
                <a:gd name="T4" fmla="*/ 434 w 441"/>
                <a:gd name="T5" fmla="*/ 192 h 231"/>
                <a:gd name="T6" fmla="*/ 434 w 441"/>
                <a:gd name="T7" fmla="*/ 192 h 231"/>
                <a:gd name="T8" fmla="*/ 437 w 441"/>
                <a:gd name="T9" fmla="*/ 162 h 231"/>
                <a:gd name="T10" fmla="*/ 437 w 441"/>
                <a:gd name="T11" fmla="*/ 162 h 231"/>
                <a:gd name="T12" fmla="*/ 427 w 441"/>
                <a:gd name="T13" fmla="*/ 58 h 231"/>
                <a:gd name="T14" fmla="*/ 0 w 441"/>
                <a:gd name="T15" fmla="*/ 0 h 231"/>
                <a:gd name="T16" fmla="*/ 0 w 441"/>
                <a:gd name="T17" fmla="*/ 0 h 231"/>
                <a:gd name="T18" fmla="*/ 236 w 441"/>
                <a:gd name="T19" fmla="*/ 17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1" h="231">
                  <a:moveTo>
                    <a:pt x="236" y="172"/>
                  </a:moveTo>
                  <a:lnTo>
                    <a:pt x="236" y="172"/>
                  </a:lnTo>
                  <a:cubicBezTo>
                    <a:pt x="401" y="230"/>
                    <a:pt x="432" y="195"/>
                    <a:pt x="434" y="192"/>
                  </a:cubicBezTo>
                  <a:lnTo>
                    <a:pt x="434" y="192"/>
                  </a:lnTo>
                  <a:cubicBezTo>
                    <a:pt x="435" y="182"/>
                    <a:pt x="437" y="172"/>
                    <a:pt x="437" y="162"/>
                  </a:cubicBezTo>
                  <a:lnTo>
                    <a:pt x="437" y="162"/>
                  </a:lnTo>
                  <a:cubicBezTo>
                    <a:pt x="440" y="126"/>
                    <a:pt x="435" y="91"/>
                    <a:pt x="427" y="58"/>
                  </a:cubicBezTo>
                  <a:lnTo>
                    <a:pt x="0" y="0"/>
                  </a:lnTo>
                  <a:lnTo>
                    <a:pt x="0" y="0"/>
                  </a:lnTo>
                  <a:cubicBezTo>
                    <a:pt x="0" y="0"/>
                    <a:pt x="68" y="112"/>
                    <a:pt x="236" y="172"/>
                  </a:cubicBezTo>
                </a:path>
              </a:pathLst>
            </a:custGeom>
            <a:solidFill>
              <a:srgbClr val="EA9C9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 name="Freeform 27">
              <a:extLst>
                <a:ext uri="{FF2B5EF4-FFF2-40B4-BE49-F238E27FC236}">
                  <a16:creationId xmlns="" xmlns:a16="http://schemas.microsoft.com/office/drawing/2014/main" id="{6D970379-064A-984D-8089-9647D9978CA6}"/>
                </a:ext>
              </a:extLst>
            </p:cNvPr>
            <p:cNvSpPr>
              <a:spLocks noChangeArrowheads="1"/>
            </p:cNvSpPr>
            <p:nvPr/>
          </p:nvSpPr>
          <p:spPr bwMode="auto">
            <a:xfrm>
              <a:off x="6935156" y="4674733"/>
              <a:ext cx="601982" cy="561658"/>
            </a:xfrm>
            <a:custGeom>
              <a:avLst/>
              <a:gdLst>
                <a:gd name="T0" fmla="*/ 765 w 923"/>
                <a:gd name="T1" fmla="*/ 197 h 859"/>
                <a:gd name="T2" fmla="*/ 765 w 923"/>
                <a:gd name="T3" fmla="*/ 197 h 859"/>
                <a:gd name="T4" fmla="*/ 337 w 923"/>
                <a:gd name="T5" fmla="*/ 39 h 859"/>
                <a:gd name="T6" fmla="*/ 337 w 923"/>
                <a:gd name="T7" fmla="*/ 39 h 859"/>
                <a:gd name="T8" fmla="*/ 20 w 923"/>
                <a:gd name="T9" fmla="*/ 413 h 859"/>
                <a:gd name="T10" fmla="*/ 20 w 923"/>
                <a:gd name="T11" fmla="*/ 413 h 859"/>
                <a:gd name="T12" fmla="*/ 171 w 923"/>
                <a:gd name="T13" fmla="*/ 858 h 859"/>
                <a:gd name="T14" fmla="*/ 171 w 923"/>
                <a:gd name="T15" fmla="*/ 858 h 859"/>
                <a:gd name="T16" fmla="*/ 188 w 923"/>
                <a:gd name="T17" fmla="*/ 849 h 859"/>
                <a:gd name="T18" fmla="*/ 188 w 923"/>
                <a:gd name="T19" fmla="*/ 849 h 859"/>
                <a:gd name="T20" fmla="*/ 258 w 923"/>
                <a:gd name="T21" fmla="*/ 785 h 859"/>
                <a:gd name="T22" fmla="*/ 272 w 923"/>
                <a:gd name="T23" fmla="*/ 660 h 859"/>
                <a:gd name="T24" fmla="*/ 272 w 923"/>
                <a:gd name="T25" fmla="*/ 660 h 859"/>
                <a:gd name="T26" fmla="*/ 241 w 923"/>
                <a:gd name="T27" fmla="*/ 626 h 859"/>
                <a:gd name="T28" fmla="*/ 241 w 923"/>
                <a:gd name="T29" fmla="*/ 626 h 859"/>
                <a:gd name="T30" fmla="*/ 194 w 923"/>
                <a:gd name="T31" fmla="*/ 598 h 859"/>
                <a:gd name="T32" fmla="*/ 194 w 923"/>
                <a:gd name="T33" fmla="*/ 598 h 859"/>
                <a:gd name="T34" fmla="*/ 247 w 923"/>
                <a:gd name="T35" fmla="*/ 475 h 859"/>
                <a:gd name="T36" fmla="*/ 247 w 923"/>
                <a:gd name="T37" fmla="*/ 475 h 859"/>
                <a:gd name="T38" fmla="*/ 304 w 923"/>
                <a:gd name="T39" fmla="*/ 434 h 859"/>
                <a:gd name="T40" fmla="*/ 304 w 923"/>
                <a:gd name="T41" fmla="*/ 434 h 859"/>
                <a:gd name="T42" fmla="*/ 343 w 923"/>
                <a:gd name="T43" fmla="*/ 414 h 859"/>
                <a:gd name="T44" fmla="*/ 343 w 923"/>
                <a:gd name="T45" fmla="*/ 414 h 859"/>
                <a:gd name="T46" fmla="*/ 756 w 923"/>
                <a:gd name="T47" fmla="*/ 471 h 859"/>
                <a:gd name="T48" fmla="*/ 756 w 923"/>
                <a:gd name="T49" fmla="*/ 471 h 859"/>
                <a:gd name="T50" fmla="*/ 765 w 923"/>
                <a:gd name="T51" fmla="*/ 197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3" h="859">
                  <a:moveTo>
                    <a:pt x="765" y="197"/>
                  </a:moveTo>
                  <a:lnTo>
                    <a:pt x="765" y="197"/>
                  </a:lnTo>
                  <a:cubicBezTo>
                    <a:pt x="727" y="164"/>
                    <a:pt x="587" y="0"/>
                    <a:pt x="337" y="39"/>
                  </a:cubicBezTo>
                  <a:lnTo>
                    <a:pt x="337" y="39"/>
                  </a:lnTo>
                  <a:cubicBezTo>
                    <a:pt x="181" y="63"/>
                    <a:pt x="48" y="170"/>
                    <a:pt x="20" y="413"/>
                  </a:cubicBezTo>
                  <a:lnTo>
                    <a:pt x="20" y="413"/>
                  </a:lnTo>
                  <a:cubicBezTo>
                    <a:pt x="0" y="577"/>
                    <a:pt x="60" y="738"/>
                    <a:pt x="171" y="858"/>
                  </a:cubicBezTo>
                  <a:lnTo>
                    <a:pt x="171" y="858"/>
                  </a:lnTo>
                  <a:cubicBezTo>
                    <a:pt x="176" y="854"/>
                    <a:pt x="183" y="852"/>
                    <a:pt x="188" y="849"/>
                  </a:cubicBezTo>
                  <a:lnTo>
                    <a:pt x="188" y="849"/>
                  </a:lnTo>
                  <a:cubicBezTo>
                    <a:pt x="251" y="808"/>
                    <a:pt x="258" y="785"/>
                    <a:pt x="258" y="785"/>
                  </a:cubicBezTo>
                  <a:lnTo>
                    <a:pt x="272" y="660"/>
                  </a:lnTo>
                  <a:lnTo>
                    <a:pt x="272" y="660"/>
                  </a:lnTo>
                  <a:cubicBezTo>
                    <a:pt x="271" y="642"/>
                    <a:pt x="258" y="627"/>
                    <a:pt x="241" y="626"/>
                  </a:cubicBezTo>
                  <a:lnTo>
                    <a:pt x="241" y="626"/>
                  </a:lnTo>
                  <a:cubicBezTo>
                    <a:pt x="227" y="625"/>
                    <a:pt x="211" y="618"/>
                    <a:pt x="194" y="598"/>
                  </a:cubicBezTo>
                  <a:lnTo>
                    <a:pt x="194" y="598"/>
                  </a:lnTo>
                  <a:cubicBezTo>
                    <a:pt x="159" y="551"/>
                    <a:pt x="175" y="477"/>
                    <a:pt x="247" y="475"/>
                  </a:cubicBezTo>
                  <a:lnTo>
                    <a:pt x="247" y="475"/>
                  </a:lnTo>
                  <a:cubicBezTo>
                    <a:pt x="284" y="474"/>
                    <a:pt x="299" y="454"/>
                    <a:pt x="304" y="434"/>
                  </a:cubicBezTo>
                  <a:lnTo>
                    <a:pt x="304" y="434"/>
                  </a:lnTo>
                  <a:cubicBezTo>
                    <a:pt x="309" y="417"/>
                    <a:pt x="327" y="408"/>
                    <a:pt x="343" y="414"/>
                  </a:cubicBezTo>
                  <a:lnTo>
                    <a:pt x="343" y="414"/>
                  </a:lnTo>
                  <a:cubicBezTo>
                    <a:pt x="425" y="444"/>
                    <a:pt x="626" y="507"/>
                    <a:pt x="756" y="471"/>
                  </a:cubicBezTo>
                  <a:lnTo>
                    <a:pt x="756" y="471"/>
                  </a:lnTo>
                  <a:cubicBezTo>
                    <a:pt x="922" y="424"/>
                    <a:pt x="804" y="230"/>
                    <a:pt x="765" y="197"/>
                  </a:cubicBez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2" name="Freeform 28">
              <a:extLst>
                <a:ext uri="{FF2B5EF4-FFF2-40B4-BE49-F238E27FC236}">
                  <a16:creationId xmlns="" xmlns:a16="http://schemas.microsoft.com/office/drawing/2014/main" id="{734C8B4A-53B2-5D4E-A40F-2D0566B1A97A}"/>
                </a:ext>
              </a:extLst>
            </p:cNvPr>
            <p:cNvSpPr>
              <a:spLocks noChangeArrowheads="1"/>
            </p:cNvSpPr>
            <p:nvPr/>
          </p:nvSpPr>
          <p:spPr bwMode="auto">
            <a:xfrm>
              <a:off x="7249107" y="5101018"/>
              <a:ext cx="129615" cy="74888"/>
            </a:xfrm>
            <a:custGeom>
              <a:avLst/>
              <a:gdLst>
                <a:gd name="T0" fmla="*/ 98 w 199"/>
                <a:gd name="T1" fmla="*/ 28 h 115"/>
                <a:gd name="T2" fmla="*/ 198 w 199"/>
                <a:gd name="T3" fmla="*/ 0 h 115"/>
                <a:gd name="T4" fmla="*/ 198 w 199"/>
                <a:gd name="T5" fmla="*/ 0 h 115"/>
                <a:gd name="T6" fmla="*/ 80 w 199"/>
                <a:gd name="T7" fmla="*/ 94 h 115"/>
                <a:gd name="T8" fmla="*/ 80 w 199"/>
                <a:gd name="T9" fmla="*/ 94 h 115"/>
                <a:gd name="T10" fmla="*/ 0 w 199"/>
                <a:gd name="T11" fmla="*/ 54 h 115"/>
                <a:gd name="T12" fmla="*/ 98 w 199"/>
                <a:gd name="T13" fmla="*/ 28 h 115"/>
              </a:gdLst>
              <a:ahLst/>
              <a:cxnLst>
                <a:cxn ang="0">
                  <a:pos x="T0" y="T1"/>
                </a:cxn>
                <a:cxn ang="0">
                  <a:pos x="T2" y="T3"/>
                </a:cxn>
                <a:cxn ang="0">
                  <a:pos x="T4" y="T5"/>
                </a:cxn>
                <a:cxn ang="0">
                  <a:pos x="T6" y="T7"/>
                </a:cxn>
                <a:cxn ang="0">
                  <a:pos x="T8" y="T9"/>
                </a:cxn>
                <a:cxn ang="0">
                  <a:pos x="T10" y="T11"/>
                </a:cxn>
                <a:cxn ang="0">
                  <a:pos x="T12" y="T13"/>
                </a:cxn>
              </a:cxnLst>
              <a:rect l="0" t="0" r="r" b="b"/>
              <a:pathLst>
                <a:path w="199" h="115">
                  <a:moveTo>
                    <a:pt x="98" y="28"/>
                  </a:moveTo>
                  <a:lnTo>
                    <a:pt x="198" y="0"/>
                  </a:lnTo>
                  <a:lnTo>
                    <a:pt x="198" y="0"/>
                  </a:lnTo>
                  <a:cubicBezTo>
                    <a:pt x="198" y="0"/>
                    <a:pt x="150" y="75"/>
                    <a:pt x="80" y="94"/>
                  </a:cubicBezTo>
                  <a:lnTo>
                    <a:pt x="80" y="94"/>
                  </a:lnTo>
                  <a:cubicBezTo>
                    <a:pt x="10" y="114"/>
                    <a:pt x="0" y="54"/>
                    <a:pt x="0" y="54"/>
                  </a:cubicBezTo>
                  <a:lnTo>
                    <a:pt x="98" y="28"/>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3" name="Freeform 29">
              <a:extLst>
                <a:ext uri="{FF2B5EF4-FFF2-40B4-BE49-F238E27FC236}">
                  <a16:creationId xmlns="" xmlns:a16="http://schemas.microsoft.com/office/drawing/2014/main" id="{7DC6337E-B581-D14C-B002-D3B7776577D4}"/>
                </a:ext>
              </a:extLst>
            </p:cNvPr>
            <p:cNvSpPr>
              <a:spLocks noChangeArrowheads="1"/>
            </p:cNvSpPr>
            <p:nvPr/>
          </p:nvSpPr>
          <p:spPr bwMode="auto">
            <a:xfrm>
              <a:off x="6768098" y="6607415"/>
              <a:ext cx="57606" cy="46085"/>
            </a:xfrm>
            <a:custGeom>
              <a:avLst/>
              <a:gdLst>
                <a:gd name="T0" fmla="*/ 85 w 86"/>
                <a:gd name="T1" fmla="*/ 50 h 70"/>
                <a:gd name="T2" fmla="*/ 0 w 86"/>
                <a:gd name="T3" fmla="*/ 0 h 70"/>
                <a:gd name="T4" fmla="*/ 32 w 86"/>
                <a:gd name="T5" fmla="*/ 53 h 70"/>
                <a:gd name="T6" fmla="*/ 75 w 86"/>
                <a:gd name="T7" fmla="*/ 69 h 70"/>
                <a:gd name="T8" fmla="*/ 85 w 86"/>
                <a:gd name="T9" fmla="*/ 50 h 70"/>
              </a:gdLst>
              <a:ahLst/>
              <a:cxnLst>
                <a:cxn ang="0">
                  <a:pos x="T0" y="T1"/>
                </a:cxn>
                <a:cxn ang="0">
                  <a:pos x="T2" y="T3"/>
                </a:cxn>
                <a:cxn ang="0">
                  <a:pos x="T4" y="T5"/>
                </a:cxn>
                <a:cxn ang="0">
                  <a:pos x="T6" y="T7"/>
                </a:cxn>
                <a:cxn ang="0">
                  <a:pos x="T8" y="T9"/>
                </a:cxn>
              </a:cxnLst>
              <a:rect l="0" t="0" r="r" b="b"/>
              <a:pathLst>
                <a:path w="86" h="70">
                  <a:moveTo>
                    <a:pt x="85" y="50"/>
                  </a:moveTo>
                  <a:lnTo>
                    <a:pt x="0" y="0"/>
                  </a:lnTo>
                  <a:lnTo>
                    <a:pt x="32" y="53"/>
                  </a:lnTo>
                  <a:lnTo>
                    <a:pt x="75" y="69"/>
                  </a:lnTo>
                  <a:lnTo>
                    <a:pt x="85" y="50"/>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4" name="Freeform 33">
              <a:extLst>
                <a:ext uri="{FF2B5EF4-FFF2-40B4-BE49-F238E27FC236}">
                  <a16:creationId xmlns="" xmlns:a16="http://schemas.microsoft.com/office/drawing/2014/main" id="{E5C885EC-274F-F04B-8608-3EEA60AEA150}"/>
                </a:ext>
              </a:extLst>
            </p:cNvPr>
            <p:cNvSpPr>
              <a:spLocks noChangeArrowheads="1"/>
            </p:cNvSpPr>
            <p:nvPr/>
          </p:nvSpPr>
          <p:spPr bwMode="auto">
            <a:xfrm>
              <a:off x="16754105" y="7923714"/>
              <a:ext cx="1295483" cy="748226"/>
            </a:xfrm>
            <a:custGeom>
              <a:avLst/>
              <a:gdLst>
                <a:gd name="connsiteX0" fmla="*/ 863765 w 1295483"/>
                <a:gd name="connsiteY0" fmla="*/ 250584 h 748226"/>
                <a:gd name="connsiteX1" fmla="*/ 1295483 w 1295483"/>
                <a:gd name="connsiteY1" fmla="*/ 499405 h 748226"/>
                <a:gd name="connsiteX2" fmla="*/ 863765 w 1295483"/>
                <a:gd name="connsiteY2" fmla="*/ 748226 h 748226"/>
                <a:gd name="connsiteX3" fmla="*/ 432045 w 1295483"/>
                <a:gd name="connsiteY3" fmla="*/ 499405 h 748226"/>
                <a:gd name="connsiteX4" fmla="*/ 431719 w 1295483"/>
                <a:gd name="connsiteY4" fmla="*/ 0 h 748226"/>
                <a:gd name="connsiteX5" fmla="*/ 863439 w 1295483"/>
                <a:gd name="connsiteY5" fmla="*/ 248820 h 748226"/>
                <a:gd name="connsiteX6" fmla="*/ 431719 w 1295483"/>
                <a:gd name="connsiteY6" fmla="*/ 497640 h 748226"/>
                <a:gd name="connsiteX7" fmla="*/ 0 w 1295483"/>
                <a:gd name="connsiteY7" fmla="*/ 248820 h 74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5483" h="748226">
                  <a:moveTo>
                    <a:pt x="863765" y="250584"/>
                  </a:moveTo>
                  <a:lnTo>
                    <a:pt x="1295483" y="499405"/>
                  </a:lnTo>
                  <a:lnTo>
                    <a:pt x="863765" y="748226"/>
                  </a:lnTo>
                  <a:lnTo>
                    <a:pt x="432045" y="499405"/>
                  </a:lnTo>
                  <a:close/>
                  <a:moveTo>
                    <a:pt x="431719" y="0"/>
                  </a:moveTo>
                  <a:lnTo>
                    <a:pt x="863439" y="248820"/>
                  </a:lnTo>
                  <a:lnTo>
                    <a:pt x="431719" y="497640"/>
                  </a:lnTo>
                  <a:lnTo>
                    <a:pt x="0" y="248820"/>
                  </a:ln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35" name="Freeform 32">
              <a:extLst>
                <a:ext uri="{FF2B5EF4-FFF2-40B4-BE49-F238E27FC236}">
                  <a16:creationId xmlns="" xmlns:a16="http://schemas.microsoft.com/office/drawing/2014/main" id="{997F4EC1-7CC4-5845-BD76-3AF26753AA87}"/>
                </a:ext>
              </a:extLst>
            </p:cNvPr>
            <p:cNvSpPr>
              <a:spLocks noChangeArrowheads="1"/>
            </p:cNvSpPr>
            <p:nvPr/>
          </p:nvSpPr>
          <p:spPr bwMode="auto">
            <a:xfrm>
              <a:off x="17684444" y="7002018"/>
              <a:ext cx="368679" cy="959140"/>
            </a:xfrm>
            <a:custGeom>
              <a:avLst/>
              <a:gdLst>
                <a:gd name="T0" fmla="*/ 0 w 563"/>
                <a:gd name="T1" fmla="*/ 1469 h 1470"/>
                <a:gd name="T2" fmla="*/ 0 w 563"/>
                <a:gd name="T3" fmla="*/ 325 h 1470"/>
                <a:gd name="T4" fmla="*/ 562 w 563"/>
                <a:gd name="T5" fmla="*/ 0 h 1470"/>
                <a:gd name="T6" fmla="*/ 562 w 563"/>
                <a:gd name="T7" fmla="*/ 1144 h 1470"/>
                <a:gd name="T8" fmla="*/ 0 w 563"/>
                <a:gd name="T9" fmla="*/ 1469 h 1470"/>
              </a:gdLst>
              <a:ahLst/>
              <a:cxnLst>
                <a:cxn ang="0">
                  <a:pos x="T0" y="T1"/>
                </a:cxn>
                <a:cxn ang="0">
                  <a:pos x="T2" y="T3"/>
                </a:cxn>
                <a:cxn ang="0">
                  <a:pos x="T4" y="T5"/>
                </a:cxn>
                <a:cxn ang="0">
                  <a:pos x="T6" y="T7"/>
                </a:cxn>
                <a:cxn ang="0">
                  <a:pos x="T8" y="T9"/>
                </a:cxn>
              </a:cxnLst>
              <a:rect l="0" t="0" r="r" b="b"/>
              <a:pathLst>
                <a:path w="563" h="1470">
                  <a:moveTo>
                    <a:pt x="0" y="1469"/>
                  </a:moveTo>
                  <a:lnTo>
                    <a:pt x="0" y="325"/>
                  </a:lnTo>
                  <a:lnTo>
                    <a:pt x="562" y="0"/>
                  </a:lnTo>
                  <a:lnTo>
                    <a:pt x="562" y="1144"/>
                  </a:lnTo>
                  <a:lnTo>
                    <a:pt x="0" y="1469"/>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6" name="Freeform 33">
              <a:extLst>
                <a:ext uri="{FF2B5EF4-FFF2-40B4-BE49-F238E27FC236}">
                  <a16:creationId xmlns="" xmlns:a16="http://schemas.microsoft.com/office/drawing/2014/main" id="{8B9F7860-41DF-B344-BAE5-04F6DEFD777C}"/>
                </a:ext>
              </a:extLst>
            </p:cNvPr>
            <p:cNvSpPr>
              <a:spLocks noChangeArrowheads="1"/>
            </p:cNvSpPr>
            <p:nvPr/>
          </p:nvSpPr>
          <p:spPr bwMode="auto">
            <a:xfrm>
              <a:off x="17315765" y="7002018"/>
              <a:ext cx="368679" cy="959140"/>
            </a:xfrm>
            <a:custGeom>
              <a:avLst/>
              <a:gdLst>
                <a:gd name="T0" fmla="*/ 563 w 564"/>
                <a:gd name="T1" fmla="*/ 325 h 1470"/>
                <a:gd name="T2" fmla="*/ 0 w 564"/>
                <a:gd name="T3" fmla="*/ 0 h 1470"/>
                <a:gd name="T4" fmla="*/ 0 w 564"/>
                <a:gd name="T5" fmla="*/ 1144 h 1470"/>
                <a:gd name="T6" fmla="*/ 563 w 564"/>
                <a:gd name="T7" fmla="*/ 1469 h 1470"/>
                <a:gd name="T8" fmla="*/ 563 w 564"/>
                <a:gd name="T9" fmla="*/ 325 h 1470"/>
              </a:gdLst>
              <a:ahLst/>
              <a:cxnLst>
                <a:cxn ang="0">
                  <a:pos x="T0" y="T1"/>
                </a:cxn>
                <a:cxn ang="0">
                  <a:pos x="T2" y="T3"/>
                </a:cxn>
                <a:cxn ang="0">
                  <a:pos x="T4" y="T5"/>
                </a:cxn>
                <a:cxn ang="0">
                  <a:pos x="T6" y="T7"/>
                </a:cxn>
                <a:cxn ang="0">
                  <a:pos x="T8" y="T9"/>
                </a:cxn>
              </a:cxnLst>
              <a:rect l="0" t="0" r="r" b="b"/>
              <a:pathLst>
                <a:path w="564" h="1470">
                  <a:moveTo>
                    <a:pt x="563" y="325"/>
                  </a:moveTo>
                  <a:lnTo>
                    <a:pt x="0" y="0"/>
                  </a:lnTo>
                  <a:lnTo>
                    <a:pt x="0" y="1144"/>
                  </a:lnTo>
                  <a:lnTo>
                    <a:pt x="563" y="1469"/>
                  </a:lnTo>
                  <a:lnTo>
                    <a:pt x="563" y="325"/>
                  </a:lnTo>
                </a:path>
              </a:pathLst>
            </a:custGeom>
            <a:solidFill>
              <a:srgbClr val="B45E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7" name="Freeform 34">
              <a:extLst>
                <a:ext uri="{FF2B5EF4-FFF2-40B4-BE49-F238E27FC236}">
                  <a16:creationId xmlns="" xmlns:a16="http://schemas.microsoft.com/office/drawing/2014/main" id="{F83AB7F7-F4B7-4144-A918-E3E5F0B900E5}"/>
                </a:ext>
              </a:extLst>
            </p:cNvPr>
            <p:cNvSpPr>
              <a:spLocks noChangeArrowheads="1"/>
            </p:cNvSpPr>
            <p:nvPr/>
          </p:nvSpPr>
          <p:spPr bwMode="auto">
            <a:xfrm>
              <a:off x="17315765" y="6791755"/>
              <a:ext cx="734476" cy="423405"/>
            </a:xfrm>
            <a:custGeom>
              <a:avLst/>
              <a:gdLst>
                <a:gd name="T0" fmla="*/ 1125 w 1126"/>
                <a:gd name="T1" fmla="*/ 324 h 650"/>
                <a:gd name="T2" fmla="*/ 563 w 1126"/>
                <a:gd name="T3" fmla="*/ 0 h 650"/>
                <a:gd name="T4" fmla="*/ 0 w 1126"/>
                <a:gd name="T5" fmla="*/ 324 h 650"/>
                <a:gd name="T6" fmla="*/ 563 w 1126"/>
                <a:gd name="T7" fmla="*/ 649 h 650"/>
                <a:gd name="T8" fmla="*/ 1125 w 1126"/>
                <a:gd name="T9" fmla="*/ 324 h 650"/>
              </a:gdLst>
              <a:ahLst/>
              <a:cxnLst>
                <a:cxn ang="0">
                  <a:pos x="T0" y="T1"/>
                </a:cxn>
                <a:cxn ang="0">
                  <a:pos x="T2" y="T3"/>
                </a:cxn>
                <a:cxn ang="0">
                  <a:pos x="T4" y="T5"/>
                </a:cxn>
                <a:cxn ang="0">
                  <a:pos x="T6" y="T7"/>
                </a:cxn>
                <a:cxn ang="0">
                  <a:pos x="T8" y="T9"/>
                </a:cxn>
              </a:cxnLst>
              <a:rect l="0" t="0" r="r" b="b"/>
              <a:pathLst>
                <a:path w="1126" h="650">
                  <a:moveTo>
                    <a:pt x="1125" y="324"/>
                  </a:moveTo>
                  <a:lnTo>
                    <a:pt x="563" y="0"/>
                  </a:lnTo>
                  <a:lnTo>
                    <a:pt x="0" y="324"/>
                  </a:lnTo>
                  <a:lnTo>
                    <a:pt x="563" y="649"/>
                  </a:lnTo>
                  <a:lnTo>
                    <a:pt x="1125" y="324"/>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38" name="Freeform 35">
              <a:extLst>
                <a:ext uri="{FF2B5EF4-FFF2-40B4-BE49-F238E27FC236}">
                  <a16:creationId xmlns="" xmlns:a16="http://schemas.microsoft.com/office/drawing/2014/main" id="{0008BA6A-709E-0241-A090-E8B4FE4C6E27}"/>
                </a:ext>
              </a:extLst>
            </p:cNvPr>
            <p:cNvSpPr>
              <a:spLocks noChangeArrowheads="1"/>
            </p:cNvSpPr>
            <p:nvPr/>
          </p:nvSpPr>
          <p:spPr bwMode="auto">
            <a:xfrm>
              <a:off x="17684444" y="7820023"/>
              <a:ext cx="368679" cy="354276"/>
            </a:xfrm>
            <a:custGeom>
              <a:avLst/>
              <a:gdLst>
                <a:gd name="T0" fmla="*/ 562 w 563"/>
                <a:gd name="T1" fmla="*/ 324 h 541"/>
                <a:gd name="T2" fmla="*/ 0 w 563"/>
                <a:gd name="T3" fmla="*/ 0 h 541"/>
                <a:gd name="T4" fmla="*/ 0 w 563"/>
                <a:gd name="T5" fmla="*/ 216 h 541"/>
                <a:gd name="T6" fmla="*/ 562 w 563"/>
                <a:gd name="T7" fmla="*/ 540 h 541"/>
                <a:gd name="T8" fmla="*/ 562 w 563"/>
                <a:gd name="T9" fmla="*/ 324 h 541"/>
              </a:gdLst>
              <a:ahLst/>
              <a:cxnLst>
                <a:cxn ang="0">
                  <a:pos x="T0" y="T1"/>
                </a:cxn>
                <a:cxn ang="0">
                  <a:pos x="T2" y="T3"/>
                </a:cxn>
                <a:cxn ang="0">
                  <a:pos x="T4" y="T5"/>
                </a:cxn>
                <a:cxn ang="0">
                  <a:pos x="T6" y="T7"/>
                </a:cxn>
                <a:cxn ang="0">
                  <a:pos x="T8" y="T9"/>
                </a:cxn>
              </a:cxnLst>
              <a:rect l="0" t="0" r="r" b="b"/>
              <a:pathLst>
                <a:path w="563" h="541">
                  <a:moveTo>
                    <a:pt x="562" y="324"/>
                  </a:moveTo>
                  <a:lnTo>
                    <a:pt x="0" y="0"/>
                  </a:lnTo>
                  <a:lnTo>
                    <a:pt x="0" y="216"/>
                  </a:lnTo>
                  <a:lnTo>
                    <a:pt x="562" y="540"/>
                  </a:lnTo>
                  <a:lnTo>
                    <a:pt x="562" y="324"/>
                  </a:lnTo>
                </a:path>
              </a:pathLst>
            </a:custGeom>
            <a:solidFill>
              <a:srgbClr val="95D3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9" name="Freeform 36">
              <a:extLst>
                <a:ext uri="{FF2B5EF4-FFF2-40B4-BE49-F238E27FC236}">
                  <a16:creationId xmlns="" xmlns:a16="http://schemas.microsoft.com/office/drawing/2014/main" id="{99EAB74A-A92E-8640-BA00-E5CDDA3E0057}"/>
                </a:ext>
              </a:extLst>
            </p:cNvPr>
            <p:cNvSpPr>
              <a:spLocks noChangeArrowheads="1"/>
            </p:cNvSpPr>
            <p:nvPr/>
          </p:nvSpPr>
          <p:spPr bwMode="auto">
            <a:xfrm>
              <a:off x="17315765" y="6832079"/>
              <a:ext cx="368679" cy="1342221"/>
            </a:xfrm>
            <a:custGeom>
              <a:avLst/>
              <a:gdLst>
                <a:gd name="T0" fmla="*/ 0 w 564"/>
                <a:gd name="T1" fmla="*/ 2055 h 2056"/>
                <a:gd name="T2" fmla="*/ 0 w 564"/>
                <a:gd name="T3" fmla="*/ 325 h 2056"/>
                <a:gd name="T4" fmla="*/ 563 w 564"/>
                <a:gd name="T5" fmla="*/ 0 h 2056"/>
                <a:gd name="T6" fmla="*/ 563 w 564"/>
                <a:gd name="T7" fmla="*/ 1731 h 2056"/>
                <a:gd name="T8" fmla="*/ 0 w 564"/>
                <a:gd name="T9" fmla="*/ 2055 h 2056"/>
              </a:gdLst>
              <a:ahLst/>
              <a:cxnLst>
                <a:cxn ang="0">
                  <a:pos x="T0" y="T1"/>
                </a:cxn>
                <a:cxn ang="0">
                  <a:pos x="T2" y="T3"/>
                </a:cxn>
                <a:cxn ang="0">
                  <a:pos x="T4" y="T5"/>
                </a:cxn>
                <a:cxn ang="0">
                  <a:pos x="T6" y="T7"/>
                </a:cxn>
                <a:cxn ang="0">
                  <a:pos x="T8" y="T9"/>
                </a:cxn>
              </a:cxnLst>
              <a:rect l="0" t="0" r="r" b="b"/>
              <a:pathLst>
                <a:path w="564" h="2056">
                  <a:moveTo>
                    <a:pt x="0" y="2055"/>
                  </a:moveTo>
                  <a:lnTo>
                    <a:pt x="0" y="325"/>
                  </a:lnTo>
                  <a:lnTo>
                    <a:pt x="563" y="0"/>
                  </a:lnTo>
                  <a:lnTo>
                    <a:pt x="563" y="1731"/>
                  </a:lnTo>
                  <a:lnTo>
                    <a:pt x="0" y="2055"/>
                  </a:lnTo>
                </a:path>
              </a:pathLst>
            </a:custGeom>
            <a:solidFill>
              <a:srgbClr val="C13D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40" name="Freeform 37">
              <a:extLst>
                <a:ext uri="{FF2B5EF4-FFF2-40B4-BE49-F238E27FC236}">
                  <a16:creationId xmlns="" xmlns:a16="http://schemas.microsoft.com/office/drawing/2014/main" id="{C735FC25-561E-6844-B2E8-C7ED7EC4A4FF}"/>
                </a:ext>
              </a:extLst>
            </p:cNvPr>
            <p:cNvSpPr>
              <a:spLocks noChangeArrowheads="1"/>
            </p:cNvSpPr>
            <p:nvPr/>
          </p:nvSpPr>
          <p:spPr bwMode="auto">
            <a:xfrm>
              <a:off x="16949966" y="6832079"/>
              <a:ext cx="368679" cy="1342221"/>
            </a:xfrm>
            <a:custGeom>
              <a:avLst/>
              <a:gdLst>
                <a:gd name="T0" fmla="*/ 562 w 563"/>
                <a:gd name="T1" fmla="*/ 325 h 2056"/>
                <a:gd name="T2" fmla="*/ 0 w 563"/>
                <a:gd name="T3" fmla="*/ 0 h 2056"/>
                <a:gd name="T4" fmla="*/ 0 w 563"/>
                <a:gd name="T5" fmla="*/ 1731 h 2056"/>
                <a:gd name="T6" fmla="*/ 562 w 563"/>
                <a:gd name="T7" fmla="*/ 2055 h 2056"/>
                <a:gd name="T8" fmla="*/ 562 w 563"/>
                <a:gd name="T9" fmla="*/ 325 h 2056"/>
              </a:gdLst>
              <a:ahLst/>
              <a:cxnLst>
                <a:cxn ang="0">
                  <a:pos x="T0" y="T1"/>
                </a:cxn>
                <a:cxn ang="0">
                  <a:pos x="T2" y="T3"/>
                </a:cxn>
                <a:cxn ang="0">
                  <a:pos x="T4" y="T5"/>
                </a:cxn>
                <a:cxn ang="0">
                  <a:pos x="T6" y="T7"/>
                </a:cxn>
                <a:cxn ang="0">
                  <a:pos x="T8" y="T9"/>
                </a:cxn>
              </a:cxnLst>
              <a:rect l="0" t="0" r="r" b="b"/>
              <a:pathLst>
                <a:path w="563" h="2056">
                  <a:moveTo>
                    <a:pt x="562" y="325"/>
                  </a:moveTo>
                  <a:lnTo>
                    <a:pt x="0" y="0"/>
                  </a:lnTo>
                  <a:lnTo>
                    <a:pt x="0" y="1731"/>
                  </a:lnTo>
                  <a:lnTo>
                    <a:pt x="562" y="2055"/>
                  </a:lnTo>
                  <a:lnTo>
                    <a:pt x="562" y="325"/>
                  </a:lnTo>
                </a:path>
              </a:pathLst>
            </a:custGeom>
            <a:solidFill>
              <a:srgbClr val="DB512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41" name="Freeform 38">
              <a:extLst>
                <a:ext uri="{FF2B5EF4-FFF2-40B4-BE49-F238E27FC236}">
                  <a16:creationId xmlns="" xmlns:a16="http://schemas.microsoft.com/office/drawing/2014/main" id="{FE40CD0B-8BF0-1F44-B323-977ACB3F6E37}"/>
                </a:ext>
              </a:extLst>
            </p:cNvPr>
            <p:cNvSpPr>
              <a:spLocks noChangeArrowheads="1"/>
            </p:cNvSpPr>
            <p:nvPr/>
          </p:nvSpPr>
          <p:spPr bwMode="auto">
            <a:xfrm>
              <a:off x="16949967" y="6618936"/>
              <a:ext cx="734478" cy="426285"/>
            </a:xfrm>
            <a:custGeom>
              <a:avLst/>
              <a:gdLst>
                <a:gd name="T0" fmla="*/ 1125 w 1126"/>
                <a:gd name="T1" fmla="*/ 325 h 651"/>
                <a:gd name="T2" fmla="*/ 562 w 1126"/>
                <a:gd name="T3" fmla="*/ 0 h 651"/>
                <a:gd name="T4" fmla="*/ 0 w 1126"/>
                <a:gd name="T5" fmla="*/ 325 h 651"/>
                <a:gd name="T6" fmla="*/ 562 w 1126"/>
                <a:gd name="T7" fmla="*/ 650 h 651"/>
                <a:gd name="T8" fmla="*/ 1125 w 1126"/>
                <a:gd name="T9" fmla="*/ 325 h 651"/>
              </a:gdLst>
              <a:ahLst/>
              <a:cxnLst>
                <a:cxn ang="0">
                  <a:pos x="T0" y="T1"/>
                </a:cxn>
                <a:cxn ang="0">
                  <a:pos x="T2" y="T3"/>
                </a:cxn>
                <a:cxn ang="0">
                  <a:pos x="T4" y="T5"/>
                </a:cxn>
                <a:cxn ang="0">
                  <a:pos x="T6" y="T7"/>
                </a:cxn>
                <a:cxn ang="0">
                  <a:pos x="T8" y="T9"/>
                </a:cxn>
              </a:cxnLst>
              <a:rect l="0" t="0" r="r" b="b"/>
              <a:pathLst>
                <a:path w="1126" h="651">
                  <a:moveTo>
                    <a:pt x="1125" y="325"/>
                  </a:moveTo>
                  <a:lnTo>
                    <a:pt x="562" y="0"/>
                  </a:lnTo>
                  <a:lnTo>
                    <a:pt x="0" y="325"/>
                  </a:lnTo>
                  <a:lnTo>
                    <a:pt x="562" y="650"/>
                  </a:lnTo>
                  <a:lnTo>
                    <a:pt x="1125" y="325"/>
                  </a:lnTo>
                </a:path>
              </a:pathLst>
            </a:custGeom>
            <a:solidFill>
              <a:srgbClr val="EF602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42" name="Freeform 39">
              <a:extLst>
                <a:ext uri="{FF2B5EF4-FFF2-40B4-BE49-F238E27FC236}">
                  <a16:creationId xmlns="" xmlns:a16="http://schemas.microsoft.com/office/drawing/2014/main" id="{C2C95DFD-8A3C-834F-9A35-462EEEF5FAEA}"/>
                </a:ext>
              </a:extLst>
            </p:cNvPr>
            <p:cNvSpPr>
              <a:spLocks noChangeArrowheads="1"/>
            </p:cNvSpPr>
            <p:nvPr/>
          </p:nvSpPr>
          <p:spPr bwMode="auto">
            <a:xfrm>
              <a:off x="17315765" y="6832079"/>
              <a:ext cx="368679" cy="1342221"/>
            </a:xfrm>
            <a:custGeom>
              <a:avLst/>
              <a:gdLst>
                <a:gd name="T0" fmla="*/ 0 w 564"/>
                <a:gd name="T1" fmla="*/ 2055 h 2056"/>
                <a:gd name="T2" fmla="*/ 0 w 564"/>
                <a:gd name="T3" fmla="*/ 325 h 2056"/>
                <a:gd name="T4" fmla="*/ 563 w 564"/>
                <a:gd name="T5" fmla="*/ 0 h 2056"/>
                <a:gd name="T6" fmla="*/ 563 w 564"/>
                <a:gd name="T7" fmla="*/ 1731 h 2056"/>
                <a:gd name="T8" fmla="*/ 0 w 564"/>
                <a:gd name="T9" fmla="*/ 2055 h 2056"/>
              </a:gdLst>
              <a:ahLst/>
              <a:cxnLst>
                <a:cxn ang="0">
                  <a:pos x="T0" y="T1"/>
                </a:cxn>
                <a:cxn ang="0">
                  <a:pos x="T2" y="T3"/>
                </a:cxn>
                <a:cxn ang="0">
                  <a:pos x="T4" y="T5"/>
                </a:cxn>
                <a:cxn ang="0">
                  <a:pos x="T6" y="T7"/>
                </a:cxn>
                <a:cxn ang="0">
                  <a:pos x="T8" y="T9"/>
                </a:cxn>
              </a:cxnLst>
              <a:rect l="0" t="0" r="r" b="b"/>
              <a:pathLst>
                <a:path w="564" h="2056">
                  <a:moveTo>
                    <a:pt x="0" y="2055"/>
                  </a:moveTo>
                  <a:lnTo>
                    <a:pt x="0" y="325"/>
                  </a:lnTo>
                  <a:lnTo>
                    <a:pt x="563" y="0"/>
                  </a:lnTo>
                  <a:lnTo>
                    <a:pt x="563" y="1731"/>
                  </a:lnTo>
                  <a:lnTo>
                    <a:pt x="0" y="2055"/>
                  </a:ln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3" name="Freeform 40">
              <a:extLst>
                <a:ext uri="{FF2B5EF4-FFF2-40B4-BE49-F238E27FC236}">
                  <a16:creationId xmlns="" xmlns:a16="http://schemas.microsoft.com/office/drawing/2014/main" id="{A8E3A46C-F67B-0849-9CA1-A1E52F2FB5B2}"/>
                </a:ext>
              </a:extLst>
            </p:cNvPr>
            <p:cNvSpPr>
              <a:spLocks noChangeArrowheads="1"/>
            </p:cNvSpPr>
            <p:nvPr/>
          </p:nvSpPr>
          <p:spPr bwMode="auto">
            <a:xfrm>
              <a:off x="16949966" y="6832079"/>
              <a:ext cx="368679" cy="1342221"/>
            </a:xfrm>
            <a:custGeom>
              <a:avLst/>
              <a:gdLst>
                <a:gd name="T0" fmla="*/ 562 w 563"/>
                <a:gd name="T1" fmla="*/ 325 h 2056"/>
                <a:gd name="T2" fmla="*/ 0 w 563"/>
                <a:gd name="T3" fmla="*/ 0 h 2056"/>
                <a:gd name="T4" fmla="*/ 0 w 563"/>
                <a:gd name="T5" fmla="*/ 1731 h 2056"/>
                <a:gd name="T6" fmla="*/ 562 w 563"/>
                <a:gd name="T7" fmla="*/ 2055 h 2056"/>
                <a:gd name="T8" fmla="*/ 562 w 563"/>
                <a:gd name="T9" fmla="*/ 325 h 2056"/>
              </a:gdLst>
              <a:ahLst/>
              <a:cxnLst>
                <a:cxn ang="0">
                  <a:pos x="T0" y="T1"/>
                </a:cxn>
                <a:cxn ang="0">
                  <a:pos x="T2" y="T3"/>
                </a:cxn>
                <a:cxn ang="0">
                  <a:pos x="T4" y="T5"/>
                </a:cxn>
                <a:cxn ang="0">
                  <a:pos x="T6" y="T7"/>
                </a:cxn>
                <a:cxn ang="0">
                  <a:pos x="T8" y="T9"/>
                </a:cxn>
              </a:cxnLst>
              <a:rect l="0" t="0" r="r" b="b"/>
              <a:pathLst>
                <a:path w="563" h="2056">
                  <a:moveTo>
                    <a:pt x="562" y="325"/>
                  </a:moveTo>
                  <a:lnTo>
                    <a:pt x="0" y="0"/>
                  </a:lnTo>
                  <a:lnTo>
                    <a:pt x="0" y="1731"/>
                  </a:lnTo>
                  <a:lnTo>
                    <a:pt x="562" y="2055"/>
                  </a:lnTo>
                  <a:lnTo>
                    <a:pt x="562" y="325"/>
                  </a:ln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4" name="Freeform 41">
              <a:extLst>
                <a:ext uri="{FF2B5EF4-FFF2-40B4-BE49-F238E27FC236}">
                  <a16:creationId xmlns="" xmlns:a16="http://schemas.microsoft.com/office/drawing/2014/main" id="{F7059A6E-7035-364B-85E8-0760A69FD74B}"/>
                </a:ext>
              </a:extLst>
            </p:cNvPr>
            <p:cNvSpPr>
              <a:spLocks noChangeArrowheads="1"/>
            </p:cNvSpPr>
            <p:nvPr/>
          </p:nvSpPr>
          <p:spPr bwMode="auto">
            <a:xfrm>
              <a:off x="16949967" y="6618936"/>
              <a:ext cx="734478" cy="426285"/>
            </a:xfrm>
            <a:custGeom>
              <a:avLst/>
              <a:gdLst>
                <a:gd name="T0" fmla="*/ 1125 w 1126"/>
                <a:gd name="T1" fmla="*/ 325 h 651"/>
                <a:gd name="T2" fmla="*/ 562 w 1126"/>
                <a:gd name="T3" fmla="*/ 0 h 651"/>
                <a:gd name="T4" fmla="*/ 0 w 1126"/>
                <a:gd name="T5" fmla="*/ 325 h 651"/>
                <a:gd name="T6" fmla="*/ 562 w 1126"/>
                <a:gd name="T7" fmla="*/ 650 h 651"/>
                <a:gd name="T8" fmla="*/ 1125 w 1126"/>
                <a:gd name="T9" fmla="*/ 325 h 651"/>
              </a:gdLst>
              <a:ahLst/>
              <a:cxnLst>
                <a:cxn ang="0">
                  <a:pos x="T0" y="T1"/>
                </a:cxn>
                <a:cxn ang="0">
                  <a:pos x="T2" y="T3"/>
                </a:cxn>
                <a:cxn ang="0">
                  <a:pos x="T4" y="T5"/>
                </a:cxn>
                <a:cxn ang="0">
                  <a:pos x="T6" y="T7"/>
                </a:cxn>
                <a:cxn ang="0">
                  <a:pos x="T8" y="T9"/>
                </a:cxn>
              </a:cxnLst>
              <a:rect l="0" t="0" r="r" b="b"/>
              <a:pathLst>
                <a:path w="1126" h="651">
                  <a:moveTo>
                    <a:pt x="1125" y="325"/>
                  </a:moveTo>
                  <a:lnTo>
                    <a:pt x="562" y="0"/>
                  </a:lnTo>
                  <a:lnTo>
                    <a:pt x="0" y="325"/>
                  </a:lnTo>
                  <a:lnTo>
                    <a:pt x="562" y="650"/>
                  </a:lnTo>
                  <a:lnTo>
                    <a:pt x="1125" y="325"/>
                  </a:ln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45" name="Freeform 42">
              <a:extLst>
                <a:ext uri="{FF2B5EF4-FFF2-40B4-BE49-F238E27FC236}">
                  <a16:creationId xmlns="" xmlns:a16="http://schemas.microsoft.com/office/drawing/2014/main" id="{771E2269-613F-C743-A1E5-55AAF25A2829}"/>
                </a:ext>
              </a:extLst>
            </p:cNvPr>
            <p:cNvSpPr>
              <a:spLocks noChangeArrowheads="1"/>
            </p:cNvSpPr>
            <p:nvPr/>
          </p:nvSpPr>
          <p:spPr bwMode="auto">
            <a:xfrm>
              <a:off x="17684444" y="7537753"/>
              <a:ext cx="368679" cy="849688"/>
            </a:xfrm>
            <a:custGeom>
              <a:avLst/>
              <a:gdLst>
                <a:gd name="T0" fmla="*/ 0 w 563"/>
                <a:gd name="T1" fmla="*/ 1298 h 1299"/>
                <a:gd name="T2" fmla="*/ 0 w 563"/>
                <a:gd name="T3" fmla="*/ 324 h 1299"/>
                <a:gd name="T4" fmla="*/ 562 w 563"/>
                <a:gd name="T5" fmla="*/ 0 h 1299"/>
                <a:gd name="T6" fmla="*/ 562 w 563"/>
                <a:gd name="T7" fmla="*/ 973 h 1299"/>
                <a:gd name="T8" fmla="*/ 0 w 563"/>
                <a:gd name="T9" fmla="*/ 1298 h 1299"/>
              </a:gdLst>
              <a:ahLst/>
              <a:cxnLst>
                <a:cxn ang="0">
                  <a:pos x="T0" y="T1"/>
                </a:cxn>
                <a:cxn ang="0">
                  <a:pos x="T2" y="T3"/>
                </a:cxn>
                <a:cxn ang="0">
                  <a:pos x="T4" y="T5"/>
                </a:cxn>
                <a:cxn ang="0">
                  <a:pos x="T6" y="T7"/>
                </a:cxn>
                <a:cxn ang="0">
                  <a:pos x="T8" y="T9"/>
                </a:cxn>
              </a:cxnLst>
              <a:rect l="0" t="0" r="r" b="b"/>
              <a:pathLst>
                <a:path w="563" h="1299">
                  <a:moveTo>
                    <a:pt x="0" y="1298"/>
                  </a:moveTo>
                  <a:lnTo>
                    <a:pt x="0" y="324"/>
                  </a:lnTo>
                  <a:lnTo>
                    <a:pt x="562" y="0"/>
                  </a:lnTo>
                  <a:lnTo>
                    <a:pt x="562" y="973"/>
                  </a:lnTo>
                  <a:lnTo>
                    <a:pt x="0" y="1298"/>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46" name="Freeform 43">
              <a:extLst>
                <a:ext uri="{FF2B5EF4-FFF2-40B4-BE49-F238E27FC236}">
                  <a16:creationId xmlns="" xmlns:a16="http://schemas.microsoft.com/office/drawing/2014/main" id="{61C2853F-0ABB-FC44-BE57-6801D40F0691}"/>
                </a:ext>
              </a:extLst>
            </p:cNvPr>
            <p:cNvSpPr>
              <a:spLocks noChangeArrowheads="1"/>
            </p:cNvSpPr>
            <p:nvPr/>
          </p:nvSpPr>
          <p:spPr bwMode="auto">
            <a:xfrm>
              <a:off x="17315765" y="7537753"/>
              <a:ext cx="368679" cy="849688"/>
            </a:xfrm>
            <a:custGeom>
              <a:avLst/>
              <a:gdLst>
                <a:gd name="T0" fmla="*/ 563 w 564"/>
                <a:gd name="T1" fmla="*/ 324 h 1299"/>
                <a:gd name="T2" fmla="*/ 0 w 564"/>
                <a:gd name="T3" fmla="*/ 0 h 1299"/>
                <a:gd name="T4" fmla="*/ 0 w 564"/>
                <a:gd name="T5" fmla="*/ 973 h 1299"/>
                <a:gd name="T6" fmla="*/ 563 w 564"/>
                <a:gd name="T7" fmla="*/ 1298 h 1299"/>
                <a:gd name="T8" fmla="*/ 563 w 564"/>
                <a:gd name="T9" fmla="*/ 324 h 1299"/>
              </a:gdLst>
              <a:ahLst/>
              <a:cxnLst>
                <a:cxn ang="0">
                  <a:pos x="T0" y="T1"/>
                </a:cxn>
                <a:cxn ang="0">
                  <a:pos x="T2" y="T3"/>
                </a:cxn>
                <a:cxn ang="0">
                  <a:pos x="T4" y="T5"/>
                </a:cxn>
                <a:cxn ang="0">
                  <a:pos x="T6" y="T7"/>
                </a:cxn>
                <a:cxn ang="0">
                  <a:pos x="T8" y="T9"/>
                </a:cxn>
              </a:cxnLst>
              <a:rect l="0" t="0" r="r" b="b"/>
              <a:pathLst>
                <a:path w="564" h="1299">
                  <a:moveTo>
                    <a:pt x="563" y="324"/>
                  </a:moveTo>
                  <a:lnTo>
                    <a:pt x="0" y="0"/>
                  </a:lnTo>
                  <a:lnTo>
                    <a:pt x="0" y="973"/>
                  </a:lnTo>
                  <a:lnTo>
                    <a:pt x="563" y="1298"/>
                  </a:lnTo>
                  <a:lnTo>
                    <a:pt x="563" y="324"/>
                  </a:ln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47" name="Freeform 44">
              <a:extLst>
                <a:ext uri="{FF2B5EF4-FFF2-40B4-BE49-F238E27FC236}">
                  <a16:creationId xmlns="" xmlns:a16="http://schemas.microsoft.com/office/drawing/2014/main" id="{D57A94E6-A4E1-3D4A-B7C7-E83E01663269}"/>
                </a:ext>
              </a:extLst>
            </p:cNvPr>
            <p:cNvSpPr>
              <a:spLocks noChangeArrowheads="1"/>
            </p:cNvSpPr>
            <p:nvPr/>
          </p:nvSpPr>
          <p:spPr bwMode="auto">
            <a:xfrm>
              <a:off x="17315765" y="7324611"/>
              <a:ext cx="734476" cy="423404"/>
            </a:xfrm>
            <a:custGeom>
              <a:avLst/>
              <a:gdLst>
                <a:gd name="T0" fmla="*/ 1125 w 1126"/>
                <a:gd name="T1" fmla="*/ 325 h 650"/>
                <a:gd name="T2" fmla="*/ 563 w 1126"/>
                <a:gd name="T3" fmla="*/ 0 h 650"/>
                <a:gd name="T4" fmla="*/ 0 w 1126"/>
                <a:gd name="T5" fmla="*/ 325 h 650"/>
                <a:gd name="T6" fmla="*/ 563 w 1126"/>
                <a:gd name="T7" fmla="*/ 649 h 650"/>
                <a:gd name="T8" fmla="*/ 1125 w 1126"/>
                <a:gd name="T9" fmla="*/ 325 h 650"/>
              </a:gdLst>
              <a:ahLst/>
              <a:cxnLst>
                <a:cxn ang="0">
                  <a:pos x="T0" y="T1"/>
                </a:cxn>
                <a:cxn ang="0">
                  <a:pos x="T2" y="T3"/>
                </a:cxn>
                <a:cxn ang="0">
                  <a:pos x="T4" y="T5"/>
                </a:cxn>
                <a:cxn ang="0">
                  <a:pos x="T6" y="T7"/>
                </a:cxn>
                <a:cxn ang="0">
                  <a:pos x="T8" y="T9"/>
                </a:cxn>
              </a:cxnLst>
              <a:rect l="0" t="0" r="r" b="b"/>
              <a:pathLst>
                <a:path w="1126" h="650">
                  <a:moveTo>
                    <a:pt x="1125" y="325"/>
                  </a:moveTo>
                  <a:lnTo>
                    <a:pt x="563" y="0"/>
                  </a:lnTo>
                  <a:lnTo>
                    <a:pt x="0" y="325"/>
                  </a:lnTo>
                  <a:lnTo>
                    <a:pt x="563" y="649"/>
                  </a:lnTo>
                  <a:lnTo>
                    <a:pt x="1125" y="325"/>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48" name="Freeform 45">
              <a:extLst>
                <a:ext uri="{FF2B5EF4-FFF2-40B4-BE49-F238E27FC236}">
                  <a16:creationId xmlns="" xmlns:a16="http://schemas.microsoft.com/office/drawing/2014/main" id="{F34A081A-64E2-9541-8CF8-EA3455473876}"/>
                </a:ext>
              </a:extLst>
            </p:cNvPr>
            <p:cNvSpPr>
              <a:spLocks noChangeArrowheads="1"/>
            </p:cNvSpPr>
            <p:nvPr/>
          </p:nvSpPr>
          <p:spPr bwMode="auto">
            <a:xfrm>
              <a:off x="14256885" y="3018558"/>
              <a:ext cx="60485" cy="1281735"/>
            </a:xfrm>
            <a:custGeom>
              <a:avLst/>
              <a:gdLst>
                <a:gd name="T0" fmla="*/ 45 w 92"/>
                <a:gd name="T1" fmla="*/ 1963 h 1964"/>
                <a:gd name="T2" fmla="*/ 45 w 92"/>
                <a:gd name="T3" fmla="*/ 1963 h 1964"/>
                <a:gd name="T4" fmla="*/ 0 w 92"/>
                <a:gd name="T5" fmla="*/ 1917 h 1964"/>
                <a:gd name="T6" fmla="*/ 0 w 92"/>
                <a:gd name="T7" fmla="*/ 46 h 1964"/>
                <a:gd name="T8" fmla="*/ 0 w 92"/>
                <a:gd name="T9" fmla="*/ 46 h 1964"/>
                <a:gd name="T10" fmla="*/ 45 w 92"/>
                <a:gd name="T11" fmla="*/ 0 h 1964"/>
                <a:gd name="T12" fmla="*/ 45 w 92"/>
                <a:gd name="T13" fmla="*/ 0 h 1964"/>
                <a:gd name="T14" fmla="*/ 91 w 92"/>
                <a:gd name="T15" fmla="*/ 46 h 1964"/>
                <a:gd name="T16" fmla="*/ 91 w 92"/>
                <a:gd name="T17" fmla="*/ 1917 h 1964"/>
                <a:gd name="T18" fmla="*/ 91 w 92"/>
                <a:gd name="T19" fmla="*/ 1917 h 1964"/>
                <a:gd name="T20" fmla="*/ 45 w 92"/>
                <a:gd name="T21" fmla="*/ 1963 h 1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1964">
                  <a:moveTo>
                    <a:pt x="45" y="1963"/>
                  </a:moveTo>
                  <a:lnTo>
                    <a:pt x="45" y="1963"/>
                  </a:lnTo>
                  <a:cubicBezTo>
                    <a:pt x="20" y="1963"/>
                    <a:pt x="0" y="1942"/>
                    <a:pt x="0" y="1917"/>
                  </a:cubicBezTo>
                  <a:lnTo>
                    <a:pt x="0" y="46"/>
                  </a:lnTo>
                  <a:lnTo>
                    <a:pt x="0" y="46"/>
                  </a:lnTo>
                  <a:cubicBezTo>
                    <a:pt x="0" y="21"/>
                    <a:pt x="20" y="0"/>
                    <a:pt x="45" y="0"/>
                  </a:cubicBezTo>
                  <a:lnTo>
                    <a:pt x="45" y="0"/>
                  </a:lnTo>
                  <a:cubicBezTo>
                    <a:pt x="70" y="0"/>
                    <a:pt x="91" y="21"/>
                    <a:pt x="91" y="46"/>
                  </a:cubicBezTo>
                  <a:lnTo>
                    <a:pt x="91" y="1917"/>
                  </a:lnTo>
                  <a:lnTo>
                    <a:pt x="91" y="1917"/>
                  </a:lnTo>
                  <a:cubicBezTo>
                    <a:pt x="91" y="1942"/>
                    <a:pt x="70" y="1963"/>
                    <a:pt x="45" y="1963"/>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49" name="Freeform 48">
              <a:extLst>
                <a:ext uri="{FF2B5EF4-FFF2-40B4-BE49-F238E27FC236}">
                  <a16:creationId xmlns="" xmlns:a16="http://schemas.microsoft.com/office/drawing/2014/main" id="{60D5FD0F-24F5-E04D-B2F7-1E6E6F20530F}"/>
                </a:ext>
              </a:extLst>
            </p:cNvPr>
            <p:cNvSpPr>
              <a:spLocks noChangeArrowheads="1"/>
            </p:cNvSpPr>
            <p:nvPr/>
          </p:nvSpPr>
          <p:spPr bwMode="auto">
            <a:xfrm>
              <a:off x="14178021" y="2972473"/>
              <a:ext cx="213585" cy="520392"/>
            </a:xfrm>
            <a:custGeom>
              <a:avLst/>
              <a:gdLst>
                <a:gd name="connsiteX0" fmla="*/ 1095 w 213585"/>
                <a:gd name="connsiteY0" fmla="*/ 0 h 520392"/>
                <a:gd name="connsiteX1" fmla="*/ 213585 w 213585"/>
                <a:gd name="connsiteY1" fmla="*/ 0 h 520392"/>
                <a:gd name="connsiteX2" fmla="*/ 213585 w 213585"/>
                <a:gd name="connsiteY2" fmla="*/ 457318 h 520392"/>
                <a:gd name="connsiteX3" fmla="*/ 211451 w 213585"/>
                <a:gd name="connsiteY3" fmla="*/ 457318 h 520392"/>
                <a:gd name="connsiteX4" fmla="*/ 211962 w 213585"/>
                <a:gd name="connsiteY4" fmla="*/ 458836 h 520392"/>
                <a:gd name="connsiteX5" fmla="*/ 181170 w 213585"/>
                <a:gd name="connsiteY5" fmla="*/ 502245 h 520392"/>
                <a:gd name="connsiteX6" fmla="*/ 31281 w 213585"/>
                <a:gd name="connsiteY6" fmla="*/ 502245 h 520392"/>
                <a:gd name="connsiteX7" fmla="*/ 0 w 213585"/>
                <a:gd name="connsiteY7" fmla="*/ 458836 h 520392"/>
                <a:gd name="connsiteX8" fmla="*/ 1095 w 213585"/>
                <a:gd name="connsiteY8" fmla="*/ 455630 h 52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85" h="520392">
                  <a:moveTo>
                    <a:pt x="1095" y="0"/>
                  </a:moveTo>
                  <a:lnTo>
                    <a:pt x="213585" y="0"/>
                  </a:lnTo>
                  <a:lnTo>
                    <a:pt x="213585" y="457318"/>
                  </a:lnTo>
                  <a:lnTo>
                    <a:pt x="211451" y="457318"/>
                  </a:lnTo>
                  <a:lnTo>
                    <a:pt x="211962" y="458836"/>
                  </a:lnTo>
                  <a:cubicBezTo>
                    <a:pt x="211962" y="474450"/>
                    <a:pt x="201698" y="490146"/>
                    <a:pt x="181170" y="502245"/>
                  </a:cubicBezTo>
                  <a:cubicBezTo>
                    <a:pt x="140113" y="526442"/>
                    <a:pt x="72989" y="526442"/>
                    <a:pt x="31281" y="502245"/>
                  </a:cubicBezTo>
                  <a:cubicBezTo>
                    <a:pt x="10427" y="490146"/>
                    <a:pt x="0" y="474450"/>
                    <a:pt x="0" y="458836"/>
                  </a:cubicBezTo>
                  <a:lnTo>
                    <a:pt x="1095" y="455630"/>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50" name="Freeform 49">
              <a:extLst>
                <a:ext uri="{FF2B5EF4-FFF2-40B4-BE49-F238E27FC236}">
                  <a16:creationId xmlns="" xmlns:a16="http://schemas.microsoft.com/office/drawing/2014/main" id="{9A05FAD6-176B-C64F-BDA7-858A94D28BB7}"/>
                </a:ext>
              </a:extLst>
            </p:cNvPr>
            <p:cNvSpPr>
              <a:spLocks noChangeArrowheads="1"/>
            </p:cNvSpPr>
            <p:nvPr/>
          </p:nvSpPr>
          <p:spPr bwMode="auto">
            <a:xfrm>
              <a:off x="14179116" y="3018559"/>
              <a:ext cx="213142" cy="213142"/>
            </a:xfrm>
            <a:custGeom>
              <a:avLst/>
              <a:gdLst>
                <a:gd name="T0" fmla="*/ 0 w 327"/>
                <a:gd name="T1" fmla="*/ 44 h 326"/>
                <a:gd name="T2" fmla="*/ 0 w 327"/>
                <a:gd name="T3" fmla="*/ 281 h 326"/>
                <a:gd name="T4" fmla="*/ 0 w 327"/>
                <a:gd name="T5" fmla="*/ 281 h 326"/>
                <a:gd name="T6" fmla="*/ 326 w 327"/>
                <a:gd name="T7" fmla="*/ 281 h 326"/>
                <a:gd name="T8" fmla="*/ 326 w 327"/>
                <a:gd name="T9" fmla="*/ 44 h 326"/>
                <a:gd name="T10" fmla="*/ 326 w 327"/>
                <a:gd name="T11" fmla="*/ 44 h 326"/>
                <a:gd name="T12" fmla="*/ 0 w 327"/>
                <a:gd name="T13" fmla="*/ 44 h 326"/>
              </a:gdLst>
              <a:ahLst/>
              <a:cxnLst>
                <a:cxn ang="0">
                  <a:pos x="T0" y="T1"/>
                </a:cxn>
                <a:cxn ang="0">
                  <a:pos x="T2" y="T3"/>
                </a:cxn>
                <a:cxn ang="0">
                  <a:pos x="T4" y="T5"/>
                </a:cxn>
                <a:cxn ang="0">
                  <a:pos x="T6" y="T7"/>
                </a:cxn>
                <a:cxn ang="0">
                  <a:pos x="T8" y="T9"/>
                </a:cxn>
                <a:cxn ang="0">
                  <a:pos x="T10" y="T11"/>
                </a:cxn>
                <a:cxn ang="0">
                  <a:pos x="T12" y="T13"/>
                </a:cxn>
              </a:cxnLst>
              <a:rect l="0" t="0" r="r" b="b"/>
              <a:pathLst>
                <a:path w="327" h="326">
                  <a:moveTo>
                    <a:pt x="0" y="44"/>
                  </a:moveTo>
                  <a:lnTo>
                    <a:pt x="0" y="281"/>
                  </a:lnTo>
                  <a:lnTo>
                    <a:pt x="0" y="281"/>
                  </a:lnTo>
                  <a:cubicBezTo>
                    <a:pt x="96" y="325"/>
                    <a:pt x="230" y="325"/>
                    <a:pt x="326" y="281"/>
                  </a:cubicBezTo>
                  <a:lnTo>
                    <a:pt x="326" y="44"/>
                  </a:lnTo>
                  <a:lnTo>
                    <a:pt x="326" y="44"/>
                  </a:lnTo>
                  <a:cubicBezTo>
                    <a:pt x="230" y="0"/>
                    <a:pt x="96" y="0"/>
                    <a:pt x="0" y="44"/>
                  </a:cubicBez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51" name="Freeform 50">
              <a:extLst>
                <a:ext uri="{FF2B5EF4-FFF2-40B4-BE49-F238E27FC236}">
                  <a16:creationId xmlns="" xmlns:a16="http://schemas.microsoft.com/office/drawing/2014/main" id="{8E6DAC73-997A-2644-A4D2-1C1F4097D810}"/>
                </a:ext>
              </a:extLst>
            </p:cNvPr>
            <p:cNvSpPr>
              <a:spLocks noChangeArrowheads="1"/>
            </p:cNvSpPr>
            <p:nvPr/>
          </p:nvSpPr>
          <p:spPr bwMode="auto">
            <a:xfrm>
              <a:off x="14112368" y="2333047"/>
              <a:ext cx="345482" cy="819071"/>
            </a:xfrm>
            <a:custGeom>
              <a:avLst/>
              <a:gdLst>
                <a:gd name="connsiteX0" fmla="*/ 501 w 345482"/>
                <a:gd name="connsiteY0" fmla="*/ 0 h 819071"/>
                <a:gd name="connsiteX1" fmla="*/ 345482 w 345482"/>
                <a:gd name="connsiteY1" fmla="*/ 0 h 819071"/>
                <a:gd name="connsiteX2" fmla="*/ 345482 w 345482"/>
                <a:gd name="connsiteY2" fmla="*/ 719422 h 819071"/>
                <a:gd name="connsiteX3" fmla="*/ 343023 w 345482"/>
                <a:gd name="connsiteY3" fmla="*/ 719422 h 819071"/>
                <a:gd name="connsiteX4" fmla="*/ 343106 w 345482"/>
                <a:gd name="connsiteY4" fmla="*/ 719666 h 819071"/>
                <a:gd name="connsiteX5" fmla="*/ 292764 w 345482"/>
                <a:gd name="connsiteY5" fmla="*/ 789666 h 819071"/>
                <a:gd name="connsiteX6" fmla="*/ 50341 w 345482"/>
                <a:gd name="connsiteY6" fmla="*/ 789666 h 819071"/>
                <a:gd name="connsiteX7" fmla="*/ 0 w 345482"/>
                <a:gd name="connsiteY7" fmla="*/ 719666 h 819071"/>
                <a:gd name="connsiteX8" fmla="*/ 501 w 345482"/>
                <a:gd name="connsiteY8" fmla="*/ 718175 h 81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482" h="819071">
                  <a:moveTo>
                    <a:pt x="501" y="0"/>
                  </a:moveTo>
                  <a:lnTo>
                    <a:pt x="345482" y="0"/>
                  </a:lnTo>
                  <a:lnTo>
                    <a:pt x="345482" y="719422"/>
                  </a:lnTo>
                  <a:lnTo>
                    <a:pt x="343023" y="719422"/>
                  </a:lnTo>
                  <a:lnTo>
                    <a:pt x="343106" y="719666"/>
                  </a:lnTo>
                  <a:cubicBezTo>
                    <a:pt x="343106" y="745069"/>
                    <a:pt x="326325" y="770390"/>
                    <a:pt x="292764" y="789666"/>
                  </a:cubicBezTo>
                  <a:cubicBezTo>
                    <a:pt x="225642" y="828873"/>
                    <a:pt x="117464" y="828873"/>
                    <a:pt x="50341" y="789666"/>
                  </a:cubicBezTo>
                  <a:cubicBezTo>
                    <a:pt x="16780" y="770390"/>
                    <a:pt x="0" y="745069"/>
                    <a:pt x="0" y="719666"/>
                  </a:cubicBezTo>
                  <a:lnTo>
                    <a:pt x="501" y="718175"/>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52" name="Freeform 51">
              <a:extLst>
                <a:ext uri="{FF2B5EF4-FFF2-40B4-BE49-F238E27FC236}">
                  <a16:creationId xmlns="" xmlns:a16="http://schemas.microsoft.com/office/drawing/2014/main" id="{95FAB6D4-87F8-A04C-82F8-700085A99045}"/>
                </a:ext>
              </a:extLst>
            </p:cNvPr>
            <p:cNvSpPr>
              <a:spLocks noChangeArrowheads="1"/>
            </p:cNvSpPr>
            <p:nvPr/>
          </p:nvSpPr>
          <p:spPr bwMode="auto">
            <a:xfrm>
              <a:off x="15446448" y="3689670"/>
              <a:ext cx="60487" cy="1281734"/>
            </a:xfrm>
            <a:custGeom>
              <a:avLst/>
              <a:gdLst>
                <a:gd name="T0" fmla="*/ 46 w 92"/>
                <a:gd name="T1" fmla="*/ 1962 h 1963"/>
                <a:gd name="T2" fmla="*/ 46 w 92"/>
                <a:gd name="T3" fmla="*/ 1962 h 1963"/>
                <a:gd name="T4" fmla="*/ 0 w 92"/>
                <a:gd name="T5" fmla="*/ 1917 h 1963"/>
                <a:gd name="T6" fmla="*/ 0 w 92"/>
                <a:gd name="T7" fmla="*/ 46 h 1963"/>
                <a:gd name="T8" fmla="*/ 0 w 92"/>
                <a:gd name="T9" fmla="*/ 46 h 1963"/>
                <a:gd name="T10" fmla="*/ 46 w 92"/>
                <a:gd name="T11" fmla="*/ 0 h 1963"/>
                <a:gd name="T12" fmla="*/ 46 w 92"/>
                <a:gd name="T13" fmla="*/ 0 h 1963"/>
                <a:gd name="T14" fmla="*/ 91 w 92"/>
                <a:gd name="T15" fmla="*/ 46 h 1963"/>
                <a:gd name="T16" fmla="*/ 91 w 92"/>
                <a:gd name="T17" fmla="*/ 1917 h 1963"/>
                <a:gd name="T18" fmla="*/ 91 w 92"/>
                <a:gd name="T19" fmla="*/ 1917 h 1963"/>
                <a:gd name="T20" fmla="*/ 46 w 92"/>
                <a:gd name="T21" fmla="*/ 1962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1963">
                  <a:moveTo>
                    <a:pt x="46" y="1962"/>
                  </a:moveTo>
                  <a:lnTo>
                    <a:pt x="46" y="1962"/>
                  </a:lnTo>
                  <a:cubicBezTo>
                    <a:pt x="21" y="1962"/>
                    <a:pt x="0" y="1942"/>
                    <a:pt x="0" y="1917"/>
                  </a:cubicBezTo>
                  <a:lnTo>
                    <a:pt x="0" y="46"/>
                  </a:lnTo>
                  <a:lnTo>
                    <a:pt x="0" y="46"/>
                  </a:lnTo>
                  <a:cubicBezTo>
                    <a:pt x="0" y="21"/>
                    <a:pt x="21" y="0"/>
                    <a:pt x="46" y="0"/>
                  </a:cubicBezTo>
                  <a:lnTo>
                    <a:pt x="46" y="0"/>
                  </a:lnTo>
                  <a:cubicBezTo>
                    <a:pt x="70" y="0"/>
                    <a:pt x="91" y="21"/>
                    <a:pt x="91" y="46"/>
                  </a:cubicBezTo>
                  <a:lnTo>
                    <a:pt x="91" y="1917"/>
                  </a:lnTo>
                  <a:lnTo>
                    <a:pt x="91" y="1917"/>
                  </a:lnTo>
                  <a:cubicBezTo>
                    <a:pt x="91" y="1942"/>
                    <a:pt x="70" y="1962"/>
                    <a:pt x="46" y="1962"/>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53" name="Freeform 52">
              <a:extLst>
                <a:ext uri="{FF2B5EF4-FFF2-40B4-BE49-F238E27FC236}">
                  <a16:creationId xmlns="" xmlns:a16="http://schemas.microsoft.com/office/drawing/2014/main" id="{BD39A5EE-DE32-7546-938C-23B07AE19128}"/>
                </a:ext>
              </a:extLst>
            </p:cNvPr>
            <p:cNvSpPr>
              <a:spLocks noChangeArrowheads="1"/>
            </p:cNvSpPr>
            <p:nvPr/>
          </p:nvSpPr>
          <p:spPr bwMode="auto">
            <a:xfrm>
              <a:off x="15370466" y="3643583"/>
              <a:ext cx="213583" cy="517544"/>
            </a:xfrm>
            <a:custGeom>
              <a:avLst/>
              <a:gdLst>
                <a:gd name="connsiteX0" fmla="*/ 1095 w 213583"/>
                <a:gd name="connsiteY0" fmla="*/ 0 h 517544"/>
                <a:gd name="connsiteX1" fmla="*/ 213583 w 213583"/>
                <a:gd name="connsiteY1" fmla="*/ 0 h 517544"/>
                <a:gd name="connsiteX2" fmla="*/ 213583 w 213583"/>
                <a:gd name="connsiteY2" fmla="*/ 457316 h 517544"/>
                <a:gd name="connsiteX3" fmla="*/ 211421 w 213583"/>
                <a:gd name="connsiteY3" fmla="*/ 457316 h 517544"/>
                <a:gd name="connsiteX4" fmla="*/ 203979 w 213583"/>
                <a:gd name="connsiteY4" fmla="*/ 479186 h 517544"/>
                <a:gd name="connsiteX5" fmla="*/ 180518 w 213583"/>
                <a:gd name="connsiteY5" fmla="*/ 499484 h 517544"/>
                <a:gd name="connsiteX6" fmla="*/ 31281 w 213583"/>
                <a:gd name="connsiteY6" fmla="*/ 499484 h 517544"/>
                <a:gd name="connsiteX7" fmla="*/ 0 w 213583"/>
                <a:gd name="connsiteY7" fmla="*/ 456203 h 517544"/>
                <a:gd name="connsiteX8" fmla="*/ 1095 w 213583"/>
                <a:gd name="connsiteY8" fmla="*/ 452985 h 51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83" h="517544">
                  <a:moveTo>
                    <a:pt x="1095" y="0"/>
                  </a:moveTo>
                  <a:lnTo>
                    <a:pt x="213583" y="0"/>
                  </a:lnTo>
                  <a:lnTo>
                    <a:pt x="213583" y="457316"/>
                  </a:lnTo>
                  <a:lnTo>
                    <a:pt x="211421" y="457316"/>
                  </a:lnTo>
                  <a:lnTo>
                    <a:pt x="203979" y="479186"/>
                  </a:lnTo>
                  <a:cubicBezTo>
                    <a:pt x="198765" y="486549"/>
                    <a:pt x="190945" y="493464"/>
                    <a:pt x="180518" y="499484"/>
                  </a:cubicBezTo>
                  <a:cubicBezTo>
                    <a:pt x="139462" y="523565"/>
                    <a:pt x="72338" y="523565"/>
                    <a:pt x="31281" y="499484"/>
                  </a:cubicBezTo>
                  <a:cubicBezTo>
                    <a:pt x="10427" y="487444"/>
                    <a:pt x="0" y="471823"/>
                    <a:pt x="0" y="456203"/>
                  </a:cubicBezTo>
                  <a:lnTo>
                    <a:pt x="1095" y="452985"/>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54" name="Freeform 55">
              <a:extLst>
                <a:ext uri="{FF2B5EF4-FFF2-40B4-BE49-F238E27FC236}">
                  <a16:creationId xmlns="" xmlns:a16="http://schemas.microsoft.com/office/drawing/2014/main" id="{3F8A6995-0DCC-1849-BE51-86B8DDCAEA6B}"/>
                </a:ext>
              </a:extLst>
            </p:cNvPr>
            <p:cNvSpPr>
              <a:spLocks noChangeArrowheads="1"/>
            </p:cNvSpPr>
            <p:nvPr/>
          </p:nvSpPr>
          <p:spPr bwMode="auto">
            <a:xfrm>
              <a:off x="15371561" y="3689670"/>
              <a:ext cx="213142" cy="213142"/>
            </a:xfrm>
            <a:custGeom>
              <a:avLst/>
              <a:gdLst>
                <a:gd name="T0" fmla="*/ 0 w 326"/>
                <a:gd name="T1" fmla="*/ 44 h 325"/>
                <a:gd name="T2" fmla="*/ 0 w 326"/>
                <a:gd name="T3" fmla="*/ 281 h 325"/>
                <a:gd name="T4" fmla="*/ 0 w 326"/>
                <a:gd name="T5" fmla="*/ 281 h 325"/>
                <a:gd name="T6" fmla="*/ 325 w 326"/>
                <a:gd name="T7" fmla="*/ 281 h 325"/>
                <a:gd name="T8" fmla="*/ 325 w 326"/>
                <a:gd name="T9" fmla="*/ 44 h 325"/>
                <a:gd name="T10" fmla="*/ 325 w 326"/>
                <a:gd name="T11" fmla="*/ 44 h 325"/>
                <a:gd name="T12" fmla="*/ 0 w 326"/>
                <a:gd name="T13" fmla="*/ 44 h 325"/>
              </a:gdLst>
              <a:ahLst/>
              <a:cxnLst>
                <a:cxn ang="0">
                  <a:pos x="T0" y="T1"/>
                </a:cxn>
                <a:cxn ang="0">
                  <a:pos x="T2" y="T3"/>
                </a:cxn>
                <a:cxn ang="0">
                  <a:pos x="T4" y="T5"/>
                </a:cxn>
                <a:cxn ang="0">
                  <a:pos x="T6" y="T7"/>
                </a:cxn>
                <a:cxn ang="0">
                  <a:pos x="T8" y="T9"/>
                </a:cxn>
                <a:cxn ang="0">
                  <a:pos x="T10" y="T11"/>
                </a:cxn>
                <a:cxn ang="0">
                  <a:pos x="T12" y="T13"/>
                </a:cxn>
              </a:cxnLst>
              <a:rect l="0" t="0" r="r" b="b"/>
              <a:pathLst>
                <a:path w="326" h="325">
                  <a:moveTo>
                    <a:pt x="0" y="44"/>
                  </a:moveTo>
                  <a:lnTo>
                    <a:pt x="0" y="281"/>
                  </a:lnTo>
                  <a:lnTo>
                    <a:pt x="0" y="281"/>
                  </a:lnTo>
                  <a:cubicBezTo>
                    <a:pt x="95" y="324"/>
                    <a:pt x="230" y="324"/>
                    <a:pt x="325" y="281"/>
                  </a:cubicBezTo>
                  <a:lnTo>
                    <a:pt x="325" y="44"/>
                  </a:lnTo>
                  <a:lnTo>
                    <a:pt x="325" y="44"/>
                  </a:lnTo>
                  <a:cubicBezTo>
                    <a:pt x="230" y="0"/>
                    <a:pt x="95" y="0"/>
                    <a:pt x="0" y="44"/>
                  </a:cubicBez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55" name="Freeform 54">
              <a:extLst>
                <a:ext uri="{FF2B5EF4-FFF2-40B4-BE49-F238E27FC236}">
                  <a16:creationId xmlns="" xmlns:a16="http://schemas.microsoft.com/office/drawing/2014/main" id="{B2085B60-6DC1-0A45-B117-D3EAD1A97AB0}"/>
                </a:ext>
              </a:extLst>
            </p:cNvPr>
            <p:cNvSpPr>
              <a:spLocks noChangeArrowheads="1"/>
            </p:cNvSpPr>
            <p:nvPr/>
          </p:nvSpPr>
          <p:spPr bwMode="auto">
            <a:xfrm>
              <a:off x="15304813" y="3004158"/>
              <a:ext cx="345482" cy="819203"/>
            </a:xfrm>
            <a:custGeom>
              <a:avLst/>
              <a:gdLst>
                <a:gd name="connsiteX0" fmla="*/ 501 w 345482"/>
                <a:gd name="connsiteY0" fmla="*/ 0 h 819203"/>
                <a:gd name="connsiteX1" fmla="*/ 345482 w 345482"/>
                <a:gd name="connsiteY1" fmla="*/ 0 h 819203"/>
                <a:gd name="connsiteX2" fmla="*/ 345482 w 345482"/>
                <a:gd name="connsiteY2" fmla="*/ 716542 h 819203"/>
                <a:gd name="connsiteX3" fmla="*/ 342032 w 345482"/>
                <a:gd name="connsiteY3" fmla="*/ 716542 h 819203"/>
                <a:gd name="connsiteX4" fmla="*/ 343106 w 345482"/>
                <a:gd name="connsiteY4" fmla="*/ 719747 h 819203"/>
                <a:gd name="connsiteX5" fmla="*/ 292764 w 345482"/>
                <a:gd name="connsiteY5" fmla="*/ 790202 h 819203"/>
                <a:gd name="connsiteX6" fmla="*/ 50341 w 345482"/>
                <a:gd name="connsiteY6" fmla="*/ 790202 h 819203"/>
                <a:gd name="connsiteX7" fmla="*/ 0 w 345482"/>
                <a:gd name="connsiteY7" fmla="*/ 719747 h 819203"/>
                <a:gd name="connsiteX8" fmla="*/ 1073 w 345482"/>
                <a:gd name="connsiteY8" fmla="*/ 716542 h 819203"/>
                <a:gd name="connsiteX9" fmla="*/ 501 w 345482"/>
                <a:gd name="connsiteY9" fmla="*/ 716542 h 81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482" h="819203">
                  <a:moveTo>
                    <a:pt x="501" y="0"/>
                  </a:moveTo>
                  <a:lnTo>
                    <a:pt x="345482" y="0"/>
                  </a:lnTo>
                  <a:lnTo>
                    <a:pt x="345482" y="716542"/>
                  </a:lnTo>
                  <a:lnTo>
                    <a:pt x="342032" y="716542"/>
                  </a:lnTo>
                  <a:lnTo>
                    <a:pt x="343106" y="719747"/>
                  </a:lnTo>
                  <a:cubicBezTo>
                    <a:pt x="343105" y="745307"/>
                    <a:pt x="326325" y="770868"/>
                    <a:pt x="292764" y="790202"/>
                  </a:cubicBezTo>
                  <a:cubicBezTo>
                    <a:pt x="225642" y="828871"/>
                    <a:pt x="116812" y="828871"/>
                    <a:pt x="50341" y="790202"/>
                  </a:cubicBezTo>
                  <a:cubicBezTo>
                    <a:pt x="16780" y="770868"/>
                    <a:pt x="0" y="745307"/>
                    <a:pt x="0" y="719747"/>
                  </a:cubicBezTo>
                  <a:lnTo>
                    <a:pt x="1073" y="716542"/>
                  </a:lnTo>
                  <a:lnTo>
                    <a:pt x="501" y="716542"/>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56" name="Freeform 55">
              <a:extLst>
                <a:ext uri="{FF2B5EF4-FFF2-40B4-BE49-F238E27FC236}">
                  <a16:creationId xmlns="" xmlns:a16="http://schemas.microsoft.com/office/drawing/2014/main" id="{EA5C9AF7-8964-2346-BC36-9313015DF74B}"/>
                </a:ext>
              </a:extLst>
            </p:cNvPr>
            <p:cNvSpPr>
              <a:spLocks noChangeArrowheads="1"/>
            </p:cNvSpPr>
            <p:nvPr/>
          </p:nvSpPr>
          <p:spPr bwMode="auto">
            <a:xfrm>
              <a:off x="13286221" y="326624"/>
              <a:ext cx="3945361" cy="3869324"/>
            </a:xfrm>
            <a:custGeom>
              <a:avLst/>
              <a:gdLst>
                <a:gd name="connsiteX0" fmla="*/ 1228925 w 3945361"/>
                <a:gd name="connsiteY0" fmla="*/ 698 h 3869324"/>
                <a:gd name="connsiteX1" fmla="*/ 1491817 w 3945361"/>
                <a:gd name="connsiteY1" fmla="*/ 51774 h 3869324"/>
                <a:gd name="connsiteX2" fmla="*/ 1504408 w 3945361"/>
                <a:gd name="connsiteY2" fmla="*/ 57687 h 3869324"/>
                <a:gd name="connsiteX3" fmla="*/ 1507544 w 3945361"/>
                <a:gd name="connsiteY3" fmla="*/ 58822 h 3869324"/>
                <a:gd name="connsiteX4" fmla="*/ 1516877 w 3945361"/>
                <a:gd name="connsiteY4" fmla="*/ 63542 h 3869324"/>
                <a:gd name="connsiteX5" fmla="*/ 1563353 w 3945361"/>
                <a:gd name="connsiteY5" fmla="*/ 85368 h 3869324"/>
                <a:gd name="connsiteX6" fmla="*/ 1561810 w 3945361"/>
                <a:gd name="connsiteY6" fmla="*/ 86269 h 3869324"/>
                <a:gd name="connsiteX7" fmla="*/ 1603733 w 3945361"/>
                <a:gd name="connsiteY7" fmla="*/ 107472 h 3869324"/>
                <a:gd name="connsiteX8" fmla="*/ 2376653 w 3945361"/>
                <a:gd name="connsiteY8" fmla="*/ 1348418 h 3869324"/>
                <a:gd name="connsiteX9" fmla="*/ 2508386 w 3945361"/>
                <a:gd name="connsiteY9" fmla="*/ 1375932 h 3869324"/>
                <a:gd name="connsiteX10" fmla="*/ 2574281 w 3945361"/>
                <a:gd name="connsiteY10" fmla="*/ 1402017 h 3869324"/>
                <a:gd name="connsiteX11" fmla="*/ 2575067 w 3945361"/>
                <a:gd name="connsiteY11" fmla="*/ 1401558 h 3869324"/>
                <a:gd name="connsiteX12" fmla="*/ 2649509 w 3945361"/>
                <a:gd name="connsiteY12" fmla="*/ 1440077 h 3869324"/>
                <a:gd name="connsiteX13" fmla="*/ 2677427 w 3945361"/>
                <a:gd name="connsiteY13" fmla="*/ 1459440 h 3869324"/>
                <a:gd name="connsiteX14" fmla="*/ 2768983 w 3945361"/>
                <a:gd name="connsiteY14" fmla="*/ 1521376 h 3869324"/>
                <a:gd name="connsiteX15" fmla="*/ 2777370 w 3945361"/>
                <a:gd name="connsiteY15" fmla="*/ 1528756 h 3869324"/>
                <a:gd name="connsiteX16" fmla="*/ 2788150 w 3945361"/>
                <a:gd name="connsiteY16" fmla="*/ 1536233 h 3869324"/>
                <a:gd name="connsiteX17" fmla="*/ 2824413 w 3945361"/>
                <a:gd name="connsiteY17" fmla="*/ 1570156 h 3869324"/>
                <a:gd name="connsiteX18" fmla="*/ 2881003 w 3945361"/>
                <a:gd name="connsiteY18" fmla="*/ 1619957 h 3869324"/>
                <a:gd name="connsiteX19" fmla="*/ 2900198 w 3945361"/>
                <a:gd name="connsiteY19" fmla="*/ 1641050 h 3869324"/>
                <a:gd name="connsiteX20" fmla="*/ 2917241 w 3945361"/>
                <a:gd name="connsiteY20" fmla="*/ 1656993 h 3869324"/>
                <a:gd name="connsiteX21" fmla="*/ 2943943 w 3945361"/>
                <a:gd name="connsiteY21" fmla="*/ 1689122 h 3869324"/>
                <a:gd name="connsiteX22" fmla="*/ 2984754 w 3945361"/>
                <a:gd name="connsiteY22" fmla="*/ 1733969 h 3869324"/>
                <a:gd name="connsiteX23" fmla="*/ 3013929 w 3945361"/>
                <a:gd name="connsiteY23" fmla="*/ 1773329 h 3869324"/>
                <a:gd name="connsiteX24" fmla="*/ 3034087 w 3945361"/>
                <a:gd name="connsiteY24" fmla="*/ 1797584 h 3869324"/>
                <a:gd name="connsiteX25" fmla="*/ 3050595 w 3945361"/>
                <a:gd name="connsiteY25" fmla="*/ 1822796 h 3869324"/>
                <a:gd name="connsiteX26" fmla="*/ 3078521 w 3945361"/>
                <a:gd name="connsiteY26" fmla="*/ 1860472 h 3869324"/>
                <a:gd name="connsiteX27" fmla="*/ 3116645 w 3945361"/>
                <a:gd name="connsiteY27" fmla="*/ 1923676 h 3869324"/>
                <a:gd name="connsiteX28" fmla="*/ 3135997 w 3945361"/>
                <a:gd name="connsiteY28" fmla="*/ 1953232 h 3869324"/>
                <a:gd name="connsiteX29" fmla="*/ 3134872 w 3945361"/>
                <a:gd name="connsiteY29" fmla="*/ 1953893 h 3869324"/>
                <a:gd name="connsiteX30" fmla="*/ 3160589 w 3945361"/>
                <a:gd name="connsiteY30" fmla="*/ 1996527 h 3869324"/>
                <a:gd name="connsiteX31" fmla="*/ 3319446 w 3945361"/>
                <a:gd name="connsiteY31" fmla="*/ 2432614 h 3869324"/>
                <a:gd name="connsiteX32" fmla="*/ 3479518 w 3945361"/>
                <a:gd name="connsiteY32" fmla="*/ 2491396 h 3869324"/>
                <a:gd name="connsiteX33" fmla="*/ 3945361 w 3945361"/>
                <a:gd name="connsiteY33" fmla="*/ 3298664 h 3869324"/>
                <a:gd name="connsiteX34" fmla="*/ 3808973 w 3945361"/>
                <a:gd name="connsiteY34" fmla="*/ 3600491 h 3869324"/>
                <a:gd name="connsiteX35" fmla="*/ 3798425 w 3945361"/>
                <a:gd name="connsiteY35" fmla="*/ 3604458 h 3869324"/>
                <a:gd name="connsiteX36" fmla="*/ 3348264 w 3945361"/>
                <a:gd name="connsiteY36" fmla="*/ 3869324 h 3869324"/>
                <a:gd name="connsiteX37" fmla="*/ 3282814 w 3945361"/>
                <a:gd name="connsiteY37" fmla="*/ 3427379 h 3869324"/>
                <a:gd name="connsiteX38" fmla="*/ 1168598 w 3945361"/>
                <a:gd name="connsiteY38" fmla="*/ 1918601 h 3869324"/>
                <a:gd name="connsiteX39" fmla="*/ 559886 w 3945361"/>
                <a:gd name="connsiteY39" fmla="*/ 995075 h 3869324"/>
                <a:gd name="connsiteX40" fmla="*/ 552753 w 3945361"/>
                <a:gd name="connsiteY40" fmla="*/ 909487 h 3869324"/>
                <a:gd name="connsiteX41" fmla="*/ 497341 w 3945361"/>
                <a:gd name="connsiteY41" fmla="*/ 926665 h 3869324"/>
                <a:gd name="connsiteX42" fmla="*/ 286061 w 3945361"/>
                <a:gd name="connsiteY42" fmla="*/ 991901 h 3869324"/>
                <a:gd name="connsiteX43" fmla="*/ 0 w 3945361"/>
                <a:gd name="connsiteY43" fmla="*/ 860448 h 3869324"/>
                <a:gd name="connsiteX44" fmla="*/ 736704 w 3945361"/>
                <a:gd name="connsiteY44" fmla="*/ 436658 h 3869324"/>
                <a:gd name="connsiteX45" fmla="*/ 736699 w 3945361"/>
                <a:gd name="connsiteY45" fmla="*/ 436733 h 3869324"/>
                <a:gd name="connsiteX46" fmla="*/ 756547 w 3945361"/>
                <a:gd name="connsiteY46" fmla="*/ 424954 h 3869324"/>
                <a:gd name="connsiteX47" fmla="*/ 614553 w 3945361"/>
                <a:gd name="connsiteY47" fmla="*/ 312555 h 3869324"/>
                <a:gd name="connsiteX48" fmla="*/ 615315 w 3945361"/>
                <a:gd name="connsiteY48" fmla="*/ 312106 h 3869324"/>
                <a:gd name="connsiteX49" fmla="*/ 613106 w 3945361"/>
                <a:gd name="connsiteY49" fmla="*/ 310358 h 3869324"/>
                <a:gd name="connsiteX50" fmla="*/ 1047113 w 3945361"/>
                <a:gd name="connsiteY50" fmla="*/ 54718 h 3869324"/>
                <a:gd name="connsiteX51" fmla="*/ 1057555 w 3945361"/>
                <a:gd name="connsiteY51" fmla="*/ 48848 h 3869324"/>
                <a:gd name="connsiteX52" fmla="*/ 1064735 w 3945361"/>
                <a:gd name="connsiteY52" fmla="*/ 44283 h 3869324"/>
                <a:gd name="connsiteX53" fmla="*/ 1064735 w 3945361"/>
                <a:gd name="connsiteY53" fmla="*/ 44935 h 3869324"/>
                <a:gd name="connsiteX54" fmla="*/ 1228925 w 3945361"/>
                <a:gd name="connsiteY54" fmla="*/ 698 h 386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945361" h="3869324">
                  <a:moveTo>
                    <a:pt x="1228925" y="698"/>
                  </a:moveTo>
                  <a:cubicBezTo>
                    <a:pt x="1308996" y="-3709"/>
                    <a:pt x="1397715" y="12691"/>
                    <a:pt x="1491817" y="51774"/>
                  </a:cubicBezTo>
                  <a:lnTo>
                    <a:pt x="1504408" y="57687"/>
                  </a:lnTo>
                  <a:lnTo>
                    <a:pt x="1507544" y="58822"/>
                  </a:lnTo>
                  <a:lnTo>
                    <a:pt x="1516877" y="63542"/>
                  </a:lnTo>
                  <a:lnTo>
                    <a:pt x="1563353" y="85368"/>
                  </a:lnTo>
                  <a:lnTo>
                    <a:pt x="1561810" y="86269"/>
                  </a:lnTo>
                  <a:lnTo>
                    <a:pt x="1603733" y="107472"/>
                  </a:lnTo>
                  <a:cubicBezTo>
                    <a:pt x="2003587" y="338027"/>
                    <a:pt x="2332225" y="875553"/>
                    <a:pt x="2376653" y="1348418"/>
                  </a:cubicBezTo>
                  <a:cubicBezTo>
                    <a:pt x="2418468" y="1351684"/>
                    <a:pt x="2462569" y="1360665"/>
                    <a:pt x="2508386" y="1375932"/>
                  </a:cubicBezTo>
                  <a:lnTo>
                    <a:pt x="2574281" y="1402017"/>
                  </a:lnTo>
                  <a:lnTo>
                    <a:pt x="2575067" y="1401558"/>
                  </a:lnTo>
                  <a:cubicBezTo>
                    <a:pt x="2599228" y="1412657"/>
                    <a:pt x="2624042" y="1425714"/>
                    <a:pt x="2649509" y="1440077"/>
                  </a:cubicBezTo>
                  <a:lnTo>
                    <a:pt x="2677427" y="1459440"/>
                  </a:lnTo>
                  <a:lnTo>
                    <a:pt x="2768983" y="1521376"/>
                  </a:lnTo>
                  <a:lnTo>
                    <a:pt x="2777370" y="1528756"/>
                  </a:lnTo>
                  <a:lnTo>
                    <a:pt x="2788150" y="1536233"/>
                  </a:lnTo>
                  <a:lnTo>
                    <a:pt x="2824413" y="1570156"/>
                  </a:lnTo>
                  <a:lnTo>
                    <a:pt x="2881003" y="1619957"/>
                  </a:lnTo>
                  <a:lnTo>
                    <a:pt x="2900198" y="1641050"/>
                  </a:lnTo>
                  <a:lnTo>
                    <a:pt x="2917241" y="1656993"/>
                  </a:lnTo>
                  <a:lnTo>
                    <a:pt x="2943943" y="1689122"/>
                  </a:lnTo>
                  <a:lnTo>
                    <a:pt x="2984754" y="1733969"/>
                  </a:lnTo>
                  <a:lnTo>
                    <a:pt x="3013929" y="1773329"/>
                  </a:lnTo>
                  <a:lnTo>
                    <a:pt x="3034087" y="1797584"/>
                  </a:lnTo>
                  <a:lnTo>
                    <a:pt x="3050595" y="1822796"/>
                  </a:lnTo>
                  <a:lnTo>
                    <a:pt x="3078521" y="1860472"/>
                  </a:lnTo>
                  <a:lnTo>
                    <a:pt x="3116645" y="1923676"/>
                  </a:lnTo>
                  <a:lnTo>
                    <a:pt x="3135997" y="1953232"/>
                  </a:lnTo>
                  <a:lnTo>
                    <a:pt x="3134872" y="1953893"/>
                  </a:lnTo>
                  <a:lnTo>
                    <a:pt x="3160589" y="1996527"/>
                  </a:lnTo>
                  <a:cubicBezTo>
                    <a:pt x="3236235" y="2136379"/>
                    <a:pt x="3291760" y="2286150"/>
                    <a:pt x="3319446" y="2432614"/>
                  </a:cubicBezTo>
                  <a:cubicBezTo>
                    <a:pt x="3369101" y="2439798"/>
                    <a:pt x="3423329" y="2458739"/>
                    <a:pt x="3479518" y="2491396"/>
                  </a:cubicBezTo>
                  <a:cubicBezTo>
                    <a:pt x="3736941" y="2639656"/>
                    <a:pt x="3945361" y="3001490"/>
                    <a:pt x="3945361" y="3298664"/>
                  </a:cubicBezTo>
                  <a:cubicBezTo>
                    <a:pt x="3945361" y="3447251"/>
                    <a:pt x="3893257" y="3551752"/>
                    <a:pt x="3808973" y="3600491"/>
                  </a:cubicBezTo>
                  <a:lnTo>
                    <a:pt x="3798425" y="3604458"/>
                  </a:lnTo>
                  <a:lnTo>
                    <a:pt x="3348264" y="3869324"/>
                  </a:lnTo>
                  <a:lnTo>
                    <a:pt x="3282814" y="3427379"/>
                  </a:lnTo>
                  <a:lnTo>
                    <a:pt x="1168598" y="1918601"/>
                  </a:lnTo>
                  <a:cubicBezTo>
                    <a:pt x="868463" y="1745439"/>
                    <a:pt x="617850" y="1354756"/>
                    <a:pt x="559886" y="995075"/>
                  </a:cubicBezTo>
                  <a:lnTo>
                    <a:pt x="552753" y="909487"/>
                  </a:lnTo>
                  <a:lnTo>
                    <a:pt x="497341" y="926665"/>
                  </a:lnTo>
                  <a:cubicBezTo>
                    <a:pt x="391701" y="959365"/>
                    <a:pt x="286061" y="991901"/>
                    <a:pt x="286061" y="991901"/>
                  </a:cubicBezTo>
                  <a:lnTo>
                    <a:pt x="0" y="860448"/>
                  </a:lnTo>
                  <a:lnTo>
                    <a:pt x="736704" y="436658"/>
                  </a:lnTo>
                  <a:lnTo>
                    <a:pt x="736699" y="436733"/>
                  </a:lnTo>
                  <a:lnTo>
                    <a:pt x="756547" y="424954"/>
                  </a:lnTo>
                  <a:lnTo>
                    <a:pt x="614553" y="312555"/>
                  </a:lnTo>
                  <a:lnTo>
                    <a:pt x="615315" y="312106"/>
                  </a:lnTo>
                  <a:lnTo>
                    <a:pt x="613106" y="310358"/>
                  </a:lnTo>
                  <a:lnTo>
                    <a:pt x="1047113" y="54718"/>
                  </a:lnTo>
                  <a:cubicBezTo>
                    <a:pt x="1050376" y="52761"/>
                    <a:pt x="1054292" y="50805"/>
                    <a:pt x="1057555" y="48848"/>
                  </a:cubicBezTo>
                  <a:lnTo>
                    <a:pt x="1064735" y="44283"/>
                  </a:lnTo>
                  <a:lnTo>
                    <a:pt x="1064735" y="44935"/>
                  </a:lnTo>
                  <a:cubicBezTo>
                    <a:pt x="1113683" y="19013"/>
                    <a:pt x="1168872" y="4003"/>
                    <a:pt x="1228925" y="698"/>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57" name="Freeform 56">
              <a:extLst>
                <a:ext uri="{FF2B5EF4-FFF2-40B4-BE49-F238E27FC236}">
                  <a16:creationId xmlns="" xmlns:a16="http://schemas.microsoft.com/office/drawing/2014/main" id="{057C0673-A521-9B43-A2A7-CFCBE07A4537}"/>
                </a:ext>
              </a:extLst>
            </p:cNvPr>
            <p:cNvSpPr>
              <a:spLocks noChangeArrowheads="1"/>
            </p:cNvSpPr>
            <p:nvPr/>
          </p:nvSpPr>
          <p:spPr bwMode="auto">
            <a:xfrm>
              <a:off x="14104228" y="345638"/>
              <a:ext cx="2384237" cy="2375596"/>
            </a:xfrm>
            <a:custGeom>
              <a:avLst/>
              <a:gdLst>
                <a:gd name="connsiteX0" fmla="*/ 2236666 w 2384237"/>
                <a:gd name="connsiteY0" fmla="*/ 1808829 h 2375596"/>
                <a:gd name="connsiteX1" fmla="*/ 2384237 w 2384237"/>
                <a:gd name="connsiteY1" fmla="*/ 2064788 h 2375596"/>
                <a:gd name="connsiteX2" fmla="*/ 1857942 w 2384237"/>
                <a:gd name="connsiteY2" fmla="*/ 2375596 h 2375596"/>
                <a:gd name="connsiteX3" fmla="*/ 1656174 w 2384237"/>
                <a:gd name="connsiteY3" fmla="*/ 2150979 h 2375596"/>
                <a:gd name="connsiteX4" fmla="*/ 577449 w 2384237"/>
                <a:gd name="connsiteY4" fmla="*/ 0 h 2375596"/>
                <a:gd name="connsiteX5" fmla="*/ 784755 w 2384237"/>
                <a:gd name="connsiteY5" fmla="*/ 86762 h 2375596"/>
                <a:gd name="connsiteX6" fmla="*/ 918163 w 2384237"/>
                <a:gd name="connsiteY6" fmla="*/ 177438 h 2375596"/>
                <a:gd name="connsiteX7" fmla="*/ 324365 w 2384237"/>
                <a:gd name="connsiteY7" fmla="*/ 526444 h 2375596"/>
                <a:gd name="connsiteX8" fmla="*/ 0 w 2384237"/>
                <a:gd name="connsiteY8" fmla="*/ 339220 h 237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4237" h="2375596">
                  <a:moveTo>
                    <a:pt x="2236666" y="1808829"/>
                  </a:moveTo>
                  <a:cubicBezTo>
                    <a:pt x="2292821" y="1889796"/>
                    <a:pt x="2343100" y="1975986"/>
                    <a:pt x="2384237" y="2064788"/>
                  </a:cubicBezTo>
                  <a:lnTo>
                    <a:pt x="1857942" y="2375596"/>
                  </a:lnTo>
                  <a:lnTo>
                    <a:pt x="1656174" y="2150979"/>
                  </a:lnTo>
                  <a:close/>
                  <a:moveTo>
                    <a:pt x="577449" y="0"/>
                  </a:moveTo>
                  <a:cubicBezTo>
                    <a:pt x="643499" y="17613"/>
                    <a:pt x="712819" y="45664"/>
                    <a:pt x="784755" y="86762"/>
                  </a:cubicBezTo>
                  <a:cubicBezTo>
                    <a:pt x="830532" y="113508"/>
                    <a:pt x="875002" y="143516"/>
                    <a:pt x="918163" y="177438"/>
                  </a:cubicBezTo>
                  <a:lnTo>
                    <a:pt x="324365" y="526444"/>
                  </a:lnTo>
                  <a:lnTo>
                    <a:pt x="0" y="339220"/>
                  </a:lnTo>
                  <a:close/>
                </a:path>
              </a:pathLst>
            </a:custGeom>
            <a:solidFill>
              <a:schemeClr val="accent2">
                <a:lumMod val="60000"/>
                <a:lumOff val="4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58" name="Freeform 64">
              <a:extLst>
                <a:ext uri="{FF2B5EF4-FFF2-40B4-BE49-F238E27FC236}">
                  <a16:creationId xmlns="" xmlns:a16="http://schemas.microsoft.com/office/drawing/2014/main" id="{0D2451A6-7768-E54F-9317-2D208483D77D}"/>
                </a:ext>
              </a:extLst>
            </p:cNvPr>
            <p:cNvSpPr>
              <a:spLocks noChangeArrowheads="1"/>
            </p:cNvSpPr>
            <p:nvPr/>
          </p:nvSpPr>
          <p:spPr bwMode="auto">
            <a:xfrm>
              <a:off x="13099002" y="455089"/>
              <a:ext cx="3675266" cy="3856726"/>
            </a:xfrm>
            <a:custGeom>
              <a:avLst/>
              <a:gdLst>
                <a:gd name="T0" fmla="*/ 4915 w 5629"/>
                <a:gd name="T1" fmla="*/ 4029 h 5905"/>
                <a:gd name="T2" fmla="*/ 4915 w 5629"/>
                <a:gd name="T3" fmla="*/ 4029 h 5905"/>
                <a:gd name="T4" fmla="*/ 4671 w 5629"/>
                <a:gd name="T5" fmla="*/ 3939 h 5905"/>
                <a:gd name="T6" fmla="*/ 4671 w 5629"/>
                <a:gd name="T7" fmla="*/ 3939 h 5905"/>
                <a:gd name="T8" fmla="*/ 3646 w 5629"/>
                <a:gd name="T9" fmla="*/ 2421 h 5905"/>
                <a:gd name="T10" fmla="*/ 3646 w 5629"/>
                <a:gd name="T11" fmla="*/ 2421 h 5905"/>
                <a:gd name="T12" fmla="*/ 3227 w 5629"/>
                <a:gd name="T13" fmla="*/ 2279 h 5905"/>
                <a:gd name="T14" fmla="*/ 3227 w 5629"/>
                <a:gd name="T15" fmla="*/ 2279 h 5905"/>
                <a:gd name="T16" fmla="*/ 2044 w 5629"/>
                <a:gd name="T17" fmla="*/ 380 h 5905"/>
                <a:gd name="T18" fmla="*/ 2044 w 5629"/>
                <a:gd name="T19" fmla="*/ 380 h 5905"/>
                <a:gd name="T20" fmla="*/ 854 w 5629"/>
                <a:gd name="T21" fmla="*/ 1067 h 5905"/>
                <a:gd name="T22" fmla="*/ 854 w 5629"/>
                <a:gd name="T23" fmla="*/ 1067 h 5905"/>
                <a:gd name="T24" fmla="*/ 857 w 5629"/>
                <a:gd name="T25" fmla="*/ 1144 h 5905"/>
                <a:gd name="T26" fmla="*/ 857 w 5629"/>
                <a:gd name="T27" fmla="*/ 1144 h 5905"/>
                <a:gd name="T28" fmla="*/ 0 w 5629"/>
                <a:gd name="T29" fmla="*/ 1742 h 5905"/>
                <a:gd name="T30" fmla="*/ 0 w 5629"/>
                <a:gd name="T31" fmla="*/ 1742 h 5905"/>
                <a:gd name="T32" fmla="*/ 950 w 5629"/>
                <a:gd name="T33" fmla="*/ 3388 h 5905"/>
                <a:gd name="T34" fmla="*/ 4915 w 5629"/>
                <a:gd name="T35" fmla="*/ 5677 h 5905"/>
                <a:gd name="T36" fmla="*/ 4915 w 5629"/>
                <a:gd name="T37" fmla="*/ 5677 h 5905"/>
                <a:gd name="T38" fmla="*/ 5628 w 5629"/>
                <a:gd name="T39" fmla="*/ 5265 h 5905"/>
                <a:gd name="T40" fmla="*/ 5628 w 5629"/>
                <a:gd name="T41" fmla="*/ 5265 h 5905"/>
                <a:gd name="T42" fmla="*/ 4915 w 5629"/>
                <a:gd name="T43" fmla="*/ 4029 h 5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29" h="5905">
                  <a:moveTo>
                    <a:pt x="4915" y="4029"/>
                  </a:moveTo>
                  <a:lnTo>
                    <a:pt x="4915" y="4029"/>
                  </a:lnTo>
                  <a:cubicBezTo>
                    <a:pt x="4829" y="3979"/>
                    <a:pt x="4747" y="3950"/>
                    <a:pt x="4671" y="3939"/>
                  </a:cubicBezTo>
                  <a:lnTo>
                    <a:pt x="4671" y="3939"/>
                  </a:lnTo>
                  <a:cubicBezTo>
                    <a:pt x="4557" y="3341"/>
                    <a:pt x="4141" y="2707"/>
                    <a:pt x="3646" y="2421"/>
                  </a:cubicBezTo>
                  <a:lnTo>
                    <a:pt x="3646" y="2421"/>
                  </a:lnTo>
                  <a:cubicBezTo>
                    <a:pt x="3497" y="2335"/>
                    <a:pt x="3356" y="2289"/>
                    <a:pt x="3227" y="2279"/>
                  </a:cubicBezTo>
                  <a:lnTo>
                    <a:pt x="3227" y="2279"/>
                  </a:lnTo>
                  <a:cubicBezTo>
                    <a:pt x="3159" y="1555"/>
                    <a:pt x="2656" y="733"/>
                    <a:pt x="2044" y="380"/>
                  </a:cubicBezTo>
                  <a:lnTo>
                    <a:pt x="2044" y="380"/>
                  </a:lnTo>
                  <a:cubicBezTo>
                    <a:pt x="1387" y="0"/>
                    <a:pt x="854" y="308"/>
                    <a:pt x="854" y="1067"/>
                  </a:cubicBezTo>
                  <a:lnTo>
                    <a:pt x="854" y="1067"/>
                  </a:lnTo>
                  <a:cubicBezTo>
                    <a:pt x="854" y="1092"/>
                    <a:pt x="855" y="1118"/>
                    <a:pt x="857" y="1144"/>
                  </a:cubicBezTo>
                  <a:lnTo>
                    <a:pt x="857" y="1144"/>
                  </a:lnTo>
                  <a:cubicBezTo>
                    <a:pt x="375" y="921"/>
                    <a:pt x="0" y="1173"/>
                    <a:pt x="0" y="1742"/>
                  </a:cubicBezTo>
                  <a:lnTo>
                    <a:pt x="0" y="1742"/>
                  </a:lnTo>
                  <a:cubicBezTo>
                    <a:pt x="0" y="2348"/>
                    <a:pt x="425" y="3085"/>
                    <a:pt x="950" y="3388"/>
                  </a:cubicBezTo>
                  <a:lnTo>
                    <a:pt x="4915" y="5677"/>
                  </a:lnTo>
                  <a:lnTo>
                    <a:pt x="4915" y="5677"/>
                  </a:lnTo>
                  <a:cubicBezTo>
                    <a:pt x="5309" y="5904"/>
                    <a:pt x="5628" y="5720"/>
                    <a:pt x="5628" y="5265"/>
                  </a:cubicBezTo>
                  <a:lnTo>
                    <a:pt x="5628" y="5265"/>
                  </a:lnTo>
                  <a:cubicBezTo>
                    <a:pt x="5628" y="4810"/>
                    <a:pt x="5309" y="4257"/>
                    <a:pt x="4915" y="4029"/>
                  </a:cubicBezTo>
                </a:path>
              </a:pathLst>
            </a:custGeom>
            <a:solidFill>
              <a:schemeClr val="accent2">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59" name="Freeform 58">
              <a:extLst>
                <a:ext uri="{FF2B5EF4-FFF2-40B4-BE49-F238E27FC236}">
                  <a16:creationId xmlns="" xmlns:a16="http://schemas.microsoft.com/office/drawing/2014/main" id="{0F26157D-BD97-E14C-B43A-F25489EEFFFE}"/>
                </a:ext>
              </a:extLst>
            </p:cNvPr>
            <p:cNvSpPr>
              <a:spLocks noChangeArrowheads="1"/>
            </p:cNvSpPr>
            <p:nvPr/>
          </p:nvSpPr>
          <p:spPr bwMode="auto">
            <a:xfrm>
              <a:off x="13240135" y="558351"/>
              <a:ext cx="3570922" cy="3582873"/>
            </a:xfrm>
            <a:custGeom>
              <a:avLst/>
              <a:gdLst>
                <a:gd name="connsiteX0" fmla="*/ 232326 w 3570922"/>
                <a:gd name="connsiteY0" fmla="*/ 556197 h 3582873"/>
                <a:gd name="connsiteX1" fmla="*/ 415035 w 3570922"/>
                <a:gd name="connsiteY1" fmla="*/ 592467 h 3582873"/>
                <a:gd name="connsiteX2" fmla="*/ 415035 w 3570922"/>
                <a:gd name="connsiteY2" fmla="*/ 594424 h 3582873"/>
                <a:gd name="connsiteX3" fmla="*/ 416992 w 3570922"/>
                <a:gd name="connsiteY3" fmla="*/ 644639 h 3582873"/>
                <a:gd name="connsiteX4" fmla="*/ 0 w 3570922"/>
                <a:gd name="connsiteY4" fmla="*/ 662247 h 3582873"/>
                <a:gd name="connsiteX5" fmla="*/ 232326 w 3570922"/>
                <a:gd name="connsiteY5" fmla="*/ 556197 h 3582873"/>
                <a:gd name="connsiteX6" fmla="*/ 861169 w 3570922"/>
                <a:gd name="connsiteY6" fmla="*/ 541 h 3582873"/>
                <a:gd name="connsiteX7" fmla="*/ 1230740 w 3570922"/>
                <a:gd name="connsiteY7" fmla="*/ 106286 h 3582873"/>
                <a:gd name="connsiteX8" fmla="*/ 2002530 w 3570922"/>
                <a:gd name="connsiteY8" fmla="*/ 1347457 h 3582873"/>
                <a:gd name="connsiteX9" fmla="*/ 2276117 w 3570922"/>
                <a:gd name="connsiteY9" fmla="*/ 1439566 h 3582873"/>
                <a:gd name="connsiteX10" fmla="*/ 2945394 w 3570922"/>
                <a:gd name="connsiteY10" fmla="*/ 2431196 h 3582873"/>
                <a:gd name="connsiteX11" fmla="*/ 3104061 w 3570922"/>
                <a:gd name="connsiteY11" fmla="*/ 2489989 h 3582873"/>
                <a:gd name="connsiteX12" fmla="*/ 3570922 w 3570922"/>
                <a:gd name="connsiteY12" fmla="*/ 3298057 h 3582873"/>
                <a:gd name="connsiteX13" fmla="*/ 3457961 w 3570922"/>
                <a:gd name="connsiteY13" fmla="*/ 3582873 h 3582873"/>
                <a:gd name="connsiteX14" fmla="*/ 3532398 w 3570922"/>
                <a:gd name="connsiteY14" fmla="*/ 3334639 h 3582873"/>
                <a:gd name="connsiteX15" fmla="*/ 3066843 w 3570922"/>
                <a:gd name="connsiteY15" fmla="*/ 2527224 h 3582873"/>
                <a:gd name="connsiteX16" fmla="*/ 2907522 w 3570922"/>
                <a:gd name="connsiteY16" fmla="*/ 2468431 h 3582873"/>
                <a:gd name="connsiteX17" fmla="*/ 2238246 w 3570922"/>
                <a:gd name="connsiteY17" fmla="*/ 1476801 h 3582873"/>
                <a:gd name="connsiteX18" fmla="*/ 1964659 w 3570922"/>
                <a:gd name="connsiteY18" fmla="*/ 1384039 h 3582873"/>
                <a:gd name="connsiteX19" fmla="*/ 1192216 w 3570922"/>
                <a:gd name="connsiteY19" fmla="*/ 143521 h 3582873"/>
                <a:gd name="connsiteX20" fmla="*/ 587582 w 3570922"/>
                <a:gd name="connsiteY20" fmla="*/ 128496 h 3582873"/>
                <a:gd name="connsiteX21" fmla="*/ 861169 w 3570922"/>
                <a:gd name="connsiteY21" fmla="*/ 541 h 358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70922" h="3582873">
                  <a:moveTo>
                    <a:pt x="232326" y="556197"/>
                  </a:moveTo>
                  <a:cubicBezTo>
                    <a:pt x="288732" y="555264"/>
                    <a:pt x="350186" y="567034"/>
                    <a:pt x="415035" y="592467"/>
                  </a:cubicBezTo>
                  <a:cubicBezTo>
                    <a:pt x="415035" y="592467"/>
                    <a:pt x="415035" y="593119"/>
                    <a:pt x="415035" y="594424"/>
                  </a:cubicBezTo>
                  <a:cubicBezTo>
                    <a:pt x="415035" y="610727"/>
                    <a:pt x="415687" y="627683"/>
                    <a:pt x="416992" y="644639"/>
                  </a:cubicBezTo>
                  <a:cubicBezTo>
                    <a:pt x="248629" y="567686"/>
                    <a:pt x="101148" y="578120"/>
                    <a:pt x="0" y="662247"/>
                  </a:cubicBezTo>
                  <a:cubicBezTo>
                    <a:pt x="58324" y="594587"/>
                    <a:pt x="138315" y="557751"/>
                    <a:pt x="232326" y="556197"/>
                  </a:cubicBezTo>
                  <a:close/>
                  <a:moveTo>
                    <a:pt x="861169" y="541"/>
                  </a:moveTo>
                  <a:cubicBezTo>
                    <a:pt x="971029" y="-4766"/>
                    <a:pt x="1096885" y="28876"/>
                    <a:pt x="1230740" y="106286"/>
                  </a:cubicBezTo>
                  <a:cubicBezTo>
                    <a:pt x="1629041" y="336883"/>
                    <a:pt x="1958129" y="873853"/>
                    <a:pt x="2002530" y="1347457"/>
                  </a:cubicBezTo>
                  <a:cubicBezTo>
                    <a:pt x="2086108" y="1353990"/>
                    <a:pt x="2178827" y="1383386"/>
                    <a:pt x="2276117" y="1439566"/>
                  </a:cubicBezTo>
                  <a:cubicBezTo>
                    <a:pt x="2599329" y="1627048"/>
                    <a:pt x="2870957" y="2040554"/>
                    <a:pt x="2945394" y="2431196"/>
                  </a:cubicBezTo>
                  <a:cubicBezTo>
                    <a:pt x="2995018" y="2439035"/>
                    <a:pt x="3048560" y="2457979"/>
                    <a:pt x="3104061" y="2489989"/>
                  </a:cubicBezTo>
                  <a:cubicBezTo>
                    <a:pt x="3361977" y="2638929"/>
                    <a:pt x="3570922" y="3000175"/>
                    <a:pt x="3570922" y="3298057"/>
                  </a:cubicBezTo>
                  <a:cubicBezTo>
                    <a:pt x="3570922" y="3431319"/>
                    <a:pt x="3527827" y="3528653"/>
                    <a:pt x="3457961" y="3582873"/>
                  </a:cubicBezTo>
                  <a:cubicBezTo>
                    <a:pt x="3504974" y="3525387"/>
                    <a:pt x="3532398" y="3441771"/>
                    <a:pt x="3532398" y="3334639"/>
                  </a:cubicBezTo>
                  <a:cubicBezTo>
                    <a:pt x="3532398" y="3037411"/>
                    <a:pt x="3324106" y="2676164"/>
                    <a:pt x="3066843" y="2527224"/>
                  </a:cubicBezTo>
                  <a:cubicBezTo>
                    <a:pt x="3010689" y="2494561"/>
                    <a:pt x="2957147" y="2475617"/>
                    <a:pt x="2907522" y="2468431"/>
                  </a:cubicBezTo>
                  <a:cubicBezTo>
                    <a:pt x="2833086" y="2077789"/>
                    <a:pt x="2561458" y="1663630"/>
                    <a:pt x="2238246" y="1476801"/>
                  </a:cubicBezTo>
                  <a:cubicBezTo>
                    <a:pt x="2140956" y="1420621"/>
                    <a:pt x="2048890" y="1390572"/>
                    <a:pt x="1964659" y="1384039"/>
                  </a:cubicBezTo>
                  <a:cubicBezTo>
                    <a:pt x="1920258" y="911088"/>
                    <a:pt x="1591823" y="374118"/>
                    <a:pt x="1192216" y="143521"/>
                  </a:cubicBezTo>
                  <a:cubicBezTo>
                    <a:pt x="948012" y="1766"/>
                    <a:pt x="729926" y="6339"/>
                    <a:pt x="587582" y="128496"/>
                  </a:cubicBezTo>
                  <a:cubicBezTo>
                    <a:pt x="657448" y="50107"/>
                    <a:pt x="751310" y="5849"/>
                    <a:pt x="861169" y="541"/>
                  </a:cubicBez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sp>
          <p:nvSpPr>
            <p:cNvPr id="60" name="Freeform 67">
              <a:extLst>
                <a:ext uri="{FF2B5EF4-FFF2-40B4-BE49-F238E27FC236}">
                  <a16:creationId xmlns="" xmlns:a16="http://schemas.microsoft.com/office/drawing/2014/main" id="{902559B9-8D7F-5E4E-9B60-6EE6A95996CA}"/>
                </a:ext>
              </a:extLst>
            </p:cNvPr>
            <p:cNvSpPr>
              <a:spLocks noChangeArrowheads="1"/>
            </p:cNvSpPr>
            <p:nvPr/>
          </p:nvSpPr>
          <p:spPr bwMode="auto">
            <a:xfrm>
              <a:off x="13228616" y="699915"/>
              <a:ext cx="3416039" cy="3410278"/>
            </a:xfrm>
            <a:custGeom>
              <a:avLst/>
              <a:gdLst>
                <a:gd name="T0" fmla="*/ 574 w 5231"/>
                <a:gd name="T1" fmla="*/ 949 h 5220"/>
                <a:gd name="T2" fmla="*/ 871 w 5231"/>
                <a:gd name="T3" fmla="*/ 1087 h 5220"/>
                <a:gd name="T4" fmla="*/ 856 w 5231"/>
                <a:gd name="T5" fmla="*/ 759 h 5220"/>
                <a:gd name="T6" fmla="*/ 856 w 5231"/>
                <a:gd name="T7" fmla="*/ 759 h 5220"/>
                <a:gd name="T8" fmla="*/ 854 w 5231"/>
                <a:gd name="T9" fmla="*/ 691 h 5220"/>
                <a:gd name="T10" fmla="*/ 854 w 5231"/>
                <a:gd name="T11" fmla="*/ 691 h 5220"/>
                <a:gd name="T12" fmla="*/ 1103 w 5231"/>
                <a:gd name="T13" fmla="*/ 93 h 5220"/>
                <a:gd name="T14" fmla="*/ 1103 w 5231"/>
                <a:gd name="T15" fmla="*/ 93 h 5220"/>
                <a:gd name="T16" fmla="*/ 1746 w 5231"/>
                <a:gd name="T17" fmla="*/ 176 h 5220"/>
                <a:gd name="T18" fmla="*/ 1746 w 5231"/>
                <a:gd name="T19" fmla="*/ 176 h 5220"/>
                <a:gd name="T20" fmla="*/ 2829 w 5231"/>
                <a:gd name="T21" fmla="*/ 1922 h 5220"/>
                <a:gd name="T22" fmla="*/ 2845 w 5231"/>
                <a:gd name="T23" fmla="*/ 2089 h 5220"/>
                <a:gd name="T24" fmla="*/ 3013 w 5231"/>
                <a:gd name="T25" fmla="*/ 2101 h 5220"/>
                <a:gd name="T26" fmla="*/ 3013 w 5231"/>
                <a:gd name="T27" fmla="*/ 2101 h 5220"/>
                <a:gd name="T28" fmla="*/ 3347 w 5231"/>
                <a:gd name="T29" fmla="*/ 2218 h 5220"/>
                <a:gd name="T30" fmla="*/ 3347 w 5231"/>
                <a:gd name="T31" fmla="*/ 2218 h 5220"/>
                <a:gd name="T32" fmla="*/ 4276 w 5231"/>
                <a:gd name="T33" fmla="*/ 3600 h 5220"/>
                <a:gd name="T34" fmla="*/ 4302 w 5231"/>
                <a:gd name="T35" fmla="*/ 3738 h 5220"/>
                <a:gd name="T36" fmla="*/ 4441 w 5231"/>
                <a:gd name="T37" fmla="*/ 3760 h 5220"/>
                <a:gd name="T38" fmla="*/ 4441 w 5231"/>
                <a:gd name="T39" fmla="*/ 3760 h 5220"/>
                <a:gd name="T40" fmla="*/ 4616 w 5231"/>
                <a:gd name="T41" fmla="*/ 3825 h 5220"/>
                <a:gd name="T42" fmla="*/ 4616 w 5231"/>
                <a:gd name="T43" fmla="*/ 3825 h 5220"/>
                <a:gd name="T44" fmla="*/ 5230 w 5231"/>
                <a:gd name="T45" fmla="*/ 4889 h 5220"/>
                <a:gd name="T46" fmla="*/ 5230 w 5231"/>
                <a:gd name="T47" fmla="*/ 4889 h 5220"/>
                <a:gd name="T48" fmla="*/ 5121 w 5231"/>
                <a:gd name="T49" fmla="*/ 5179 h 5220"/>
                <a:gd name="T50" fmla="*/ 5121 w 5231"/>
                <a:gd name="T51" fmla="*/ 5179 h 5220"/>
                <a:gd name="T52" fmla="*/ 4815 w 5231"/>
                <a:gd name="T53" fmla="*/ 5129 h 5220"/>
                <a:gd name="T54" fmla="*/ 851 w 5231"/>
                <a:gd name="T55" fmla="*/ 2840 h 5220"/>
                <a:gd name="T56" fmla="*/ 851 w 5231"/>
                <a:gd name="T57" fmla="*/ 2840 h 5220"/>
                <a:gd name="T58" fmla="*/ 0 w 5231"/>
                <a:gd name="T59" fmla="*/ 1366 h 5220"/>
                <a:gd name="T60" fmla="*/ 0 w 5231"/>
                <a:gd name="T61" fmla="*/ 1366 h 5220"/>
                <a:gd name="T62" fmla="*/ 170 w 5231"/>
                <a:gd name="T63" fmla="*/ 929 h 5220"/>
                <a:gd name="T64" fmla="*/ 170 w 5231"/>
                <a:gd name="T65" fmla="*/ 929 h 5220"/>
                <a:gd name="T66" fmla="*/ 327 w 5231"/>
                <a:gd name="T67" fmla="*/ 887 h 5220"/>
                <a:gd name="T68" fmla="*/ 327 w 5231"/>
                <a:gd name="T69" fmla="*/ 887 h 5220"/>
                <a:gd name="T70" fmla="*/ 574 w 5231"/>
                <a:gd name="T71" fmla="*/ 949 h 5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31" h="5220">
                  <a:moveTo>
                    <a:pt x="574" y="949"/>
                  </a:moveTo>
                  <a:lnTo>
                    <a:pt x="871" y="1087"/>
                  </a:lnTo>
                  <a:lnTo>
                    <a:pt x="856" y="759"/>
                  </a:lnTo>
                  <a:lnTo>
                    <a:pt x="856" y="759"/>
                  </a:lnTo>
                  <a:cubicBezTo>
                    <a:pt x="855" y="736"/>
                    <a:pt x="854" y="714"/>
                    <a:pt x="854" y="691"/>
                  </a:cubicBezTo>
                  <a:lnTo>
                    <a:pt x="854" y="691"/>
                  </a:lnTo>
                  <a:cubicBezTo>
                    <a:pt x="854" y="398"/>
                    <a:pt x="943" y="186"/>
                    <a:pt x="1103" y="93"/>
                  </a:cubicBezTo>
                  <a:lnTo>
                    <a:pt x="1103" y="93"/>
                  </a:lnTo>
                  <a:cubicBezTo>
                    <a:pt x="1264" y="0"/>
                    <a:pt x="1492" y="29"/>
                    <a:pt x="1746" y="176"/>
                  </a:cubicBezTo>
                  <a:lnTo>
                    <a:pt x="1746" y="176"/>
                  </a:lnTo>
                  <a:cubicBezTo>
                    <a:pt x="2291" y="491"/>
                    <a:pt x="2767" y="1257"/>
                    <a:pt x="2829" y="1922"/>
                  </a:cubicBezTo>
                  <a:lnTo>
                    <a:pt x="2845" y="2089"/>
                  </a:lnTo>
                  <a:lnTo>
                    <a:pt x="3013" y="2101"/>
                  </a:lnTo>
                  <a:lnTo>
                    <a:pt x="3013" y="2101"/>
                  </a:lnTo>
                  <a:cubicBezTo>
                    <a:pt x="3116" y="2110"/>
                    <a:pt x="3228" y="2148"/>
                    <a:pt x="3347" y="2218"/>
                  </a:cubicBezTo>
                  <a:lnTo>
                    <a:pt x="3347" y="2218"/>
                  </a:lnTo>
                  <a:cubicBezTo>
                    <a:pt x="3781" y="2468"/>
                    <a:pt x="4171" y="3049"/>
                    <a:pt x="4276" y="3600"/>
                  </a:cubicBezTo>
                  <a:lnTo>
                    <a:pt x="4302" y="3738"/>
                  </a:lnTo>
                  <a:lnTo>
                    <a:pt x="4441" y="3760"/>
                  </a:lnTo>
                  <a:lnTo>
                    <a:pt x="4441" y="3760"/>
                  </a:lnTo>
                  <a:cubicBezTo>
                    <a:pt x="4496" y="3768"/>
                    <a:pt x="4555" y="3790"/>
                    <a:pt x="4616" y="3825"/>
                  </a:cubicBezTo>
                  <a:lnTo>
                    <a:pt x="4616" y="3825"/>
                  </a:lnTo>
                  <a:cubicBezTo>
                    <a:pt x="4949" y="4018"/>
                    <a:pt x="5230" y="4505"/>
                    <a:pt x="5230" y="4889"/>
                  </a:cubicBezTo>
                  <a:lnTo>
                    <a:pt x="5230" y="4889"/>
                  </a:lnTo>
                  <a:cubicBezTo>
                    <a:pt x="5230" y="5033"/>
                    <a:pt x="5191" y="5139"/>
                    <a:pt x="5121" y="5179"/>
                  </a:cubicBezTo>
                  <a:lnTo>
                    <a:pt x="5121" y="5179"/>
                  </a:lnTo>
                  <a:cubicBezTo>
                    <a:pt x="5051" y="5219"/>
                    <a:pt x="4940" y="5200"/>
                    <a:pt x="4815" y="5129"/>
                  </a:cubicBezTo>
                  <a:lnTo>
                    <a:pt x="851" y="2840"/>
                  </a:lnTo>
                  <a:lnTo>
                    <a:pt x="851" y="2840"/>
                  </a:lnTo>
                  <a:cubicBezTo>
                    <a:pt x="390" y="2574"/>
                    <a:pt x="0" y="1899"/>
                    <a:pt x="0" y="1366"/>
                  </a:cubicBezTo>
                  <a:lnTo>
                    <a:pt x="0" y="1366"/>
                  </a:lnTo>
                  <a:cubicBezTo>
                    <a:pt x="0" y="1157"/>
                    <a:pt x="62" y="998"/>
                    <a:pt x="170" y="929"/>
                  </a:cubicBezTo>
                  <a:lnTo>
                    <a:pt x="170" y="929"/>
                  </a:lnTo>
                  <a:cubicBezTo>
                    <a:pt x="213" y="901"/>
                    <a:pt x="267" y="887"/>
                    <a:pt x="327" y="887"/>
                  </a:cubicBezTo>
                  <a:lnTo>
                    <a:pt x="327" y="887"/>
                  </a:lnTo>
                  <a:cubicBezTo>
                    <a:pt x="401" y="887"/>
                    <a:pt x="484" y="908"/>
                    <a:pt x="574" y="949"/>
                  </a:cubicBez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61" name="Freeform 60">
              <a:extLst>
                <a:ext uri="{FF2B5EF4-FFF2-40B4-BE49-F238E27FC236}">
                  <a16:creationId xmlns="" xmlns:a16="http://schemas.microsoft.com/office/drawing/2014/main" id="{977F847E-6177-6E41-B75E-BC91CC1871CA}"/>
                </a:ext>
              </a:extLst>
            </p:cNvPr>
            <p:cNvSpPr>
              <a:spLocks noChangeArrowheads="1"/>
            </p:cNvSpPr>
            <p:nvPr/>
          </p:nvSpPr>
          <p:spPr bwMode="auto">
            <a:xfrm>
              <a:off x="14400346" y="1985294"/>
              <a:ext cx="766265" cy="957723"/>
            </a:xfrm>
            <a:custGeom>
              <a:avLst/>
              <a:gdLst>
                <a:gd name="connsiteX0" fmla="*/ 368972 w 766265"/>
                <a:gd name="connsiteY0" fmla="*/ 207 h 957723"/>
                <a:gd name="connsiteX1" fmla="*/ 412710 w 766265"/>
                <a:gd name="connsiteY1" fmla="*/ 36556 h 957723"/>
                <a:gd name="connsiteX2" fmla="*/ 759672 w 766265"/>
                <a:gd name="connsiteY2" fmla="*/ 671010 h 957723"/>
                <a:gd name="connsiteX3" fmla="*/ 754619 w 766265"/>
                <a:gd name="connsiteY3" fmla="*/ 709470 h 957723"/>
                <a:gd name="connsiteX4" fmla="*/ 753720 w 766265"/>
                <a:gd name="connsiteY4" fmla="*/ 709232 h 957723"/>
                <a:gd name="connsiteX5" fmla="*/ 688918 w 766265"/>
                <a:gd name="connsiteY5" fmla="*/ 741706 h 957723"/>
                <a:gd name="connsiteX6" fmla="*/ 655029 w 766265"/>
                <a:gd name="connsiteY6" fmla="*/ 655752 h 957723"/>
                <a:gd name="connsiteX7" fmla="*/ 575675 w 766265"/>
                <a:gd name="connsiteY7" fmla="*/ 609233 h 957723"/>
                <a:gd name="connsiteX8" fmla="*/ 574650 w 766265"/>
                <a:gd name="connsiteY8" fmla="*/ 902355 h 957723"/>
                <a:gd name="connsiteX9" fmla="*/ 566050 w 766265"/>
                <a:gd name="connsiteY9" fmla="*/ 923458 h 957723"/>
                <a:gd name="connsiteX10" fmla="*/ 563891 w 766265"/>
                <a:gd name="connsiteY10" fmla="*/ 923306 h 957723"/>
                <a:gd name="connsiteX11" fmla="*/ 495965 w 766265"/>
                <a:gd name="connsiteY11" fmla="*/ 957723 h 957723"/>
                <a:gd name="connsiteX12" fmla="*/ 496455 w 766265"/>
                <a:gd name="connsiteY12" fmla="*/ 893295 h 957723"/>
                <a:gd name="connsiteX13" fmla="*/ 220798 w 766265"/>
                <a:gd name="connsiteY13" fmla="*/ 730917 h 957723"/>
                <a:gd name="connsiteX14" fmla="*/ 190655 w 766265"/>
                <a:gd name="connsiteY14" fmla="*/ 676607 h 957723"/>
                <a:gd name="connsiteX15" fmla="*/ 191680 w 766265"/>
                <a:gd name="connsiteY15" fmla="*/ 383365 h 957723"/>
                <a:gd name="connsiteX16" fmla="*/ 26543 w 766265"/>
                <a:gd name="connsiteY16" fmla="*/ 285899 h 957723"/>
                <a:gd name="connsiteX17" fmla="*/ 6287 w 766265"/>
                <a:gd name="connsiteY17" fmla="*/ 227806 h 957723"/>
                <a:gd name="connsiteX18" fmla="*/ 305473 w 766265"/>
                <a:gd name="connsiteY18" fmla="*/ 35075 h 957723"/>
                <a:gd name="connsiteX19" fmla="*/ 288583 w 766265"/>
                <a:gd name="connsiteY19" fmla="*/ 34759 h 957723"/>
                <a:gd name="connsiteX20" fmla="*/ 355716 w 766265"/>
                <a:gd name="connsiteY20" fmla="*/ 2115 h 957723"/>
                <a:gd name="connsiteX21" fmla="*/ 355739 w 766265"/>
                <a:gd name="connsiteY21" fmla="*/ 2694 h 957723"/>
                <a:gd name="connsiteX22" fmla="*/ 355863 w 766265"/>
                <a:gd name="connsiteY22" fmla="*/ 2614 h 957723"/>
                <a:gd name="connsiteX23" fmla="*/ 368972 w 766265"/>
                <a:gd name="connsiteY23" fmla="*/ 207 h 957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265" h="957723">
                  <a:moveTo>
                    <a:pt x="368972" y="207"/>
                  </a:moveTo>
                  <a:cubicBezTo>
                    <a:pt x="383551" y="2043"/>
                    <a:pt x="401438" y="15995"/>
                    <a:pt x="412710" y="36556"/>
                  </a:cubicBezTo>
                  <a:lnTo>
                    <a:pt x="759672" y="671010"/>
                  </a:lnTo>
                  <a:cubicBezTo>
                    <a:pt x="770944" y="691082"/>
                    <a:pt x="766778" y="707848"/>
                    <a:pt x="754619" y="709470"/>
                  </a:cubicBezTo>
                  <a:lnTo>
                    <a:pt x="753720" y="709232"/>
                  </a:lnTo>
                  <a:lnTo>
                    <a:pt x="688918" y="741706"/>
                  </a:lnTo>
                  <a:lnTo>
                    <a:pt x="655029" y="655752"/>
                  </a:lnTo>
                  <a:lnTo>
                    <a:pt x="575675" y="609233"/>
                  </a:lnTo>
                  <a:lnTo>
                    <a:pt x="574650" y="902355"/>
                  </a:lnTo>
                  <a:cubicBezTo>
                    <a:pt x="574650" y="912498"/>
                    <a:pt x="571374" y="919859"/>
                    <a:pt x="566050" y="923458"/>
                  </a:cubicBezTo>
                  <a:lnTo>
                    <a:pt x="563891" y="923306"/>
                  </a:lnTo>
                  <a:lnTo>
                    <a:pt x="495965" y="957723"/>
                  </a:lnTo>
                  <a:lnTo>
                    <a:pt x="496455" y="893295"/>
                  </a:lnTo>
                  <a:lnTo>
                    <a:pt x="220798" y="730917"/>
                  </a:lnTo>
                  <a:cubicBezTo>
                    <a:pt x="204416" y="721757"/>
                    <a:pt x="190655" y="696892"/>
                    <a:pt x="190655" y="676607"/>
                  </a:cubicBezTo>
                  <a:lnTo>
                    <a:pt x="191680" y="383365"/>
                  </a:lnTo>
                  <a:lnTo>
                    <a:pt x="26543" y="285899"/>
                  </a:lnTo>
                  <a:cubicBezTo>
                    <a:pt x="3673" y="272192"/>
                    <a:pt x="-8088" y="236945"/>
                    <a:pt x="6287" y="227806"/>
                  </a:cubicBezTo>
                  <a:lnTo>
                    <a:pt x="305473" y="35075"/>
                  </a:lnTo>
                  <a:lnTo>
                    <a:pt x="288583" y="34759"/>
                  </a:lnTo>
                  <a:lnTo>
                    <a:pt x="355716" y="2115"/>
                  </a:lnTo>
                  <a:lnTo>
                    <a:pt x="355739" y="2694"/>
                  </a:lnTo>
                  <a:lnTo>
                    <a:pt x="355863" y="2614"/>
                  </a:lnTo>
                  <a:cubicBezTo>
                    <a:pt x="359620" y="330"/>
                    <a:pt x="364112" y="-405"/>
                    <a:pt x="368972" y="207"/>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62" name="Freeform 61">
              <a:extLst>
                <a:ext uri="{FF2B5EF4-FFF2-40B4-BE49-F238E27FC236}">
                  <a16:creationId xmlns="" xmlns:a16="http://schemas.microsoft.com/office/drawing/2014/main" id="{E87CD6EA-8B36-1C4D-A066-5AED7C9AF58C}"/>
                </a:ext>
              </a:extLst>
            </p:cNvPr>
            <p:cNvSpPr>
              <a:spLocks noChangeArrowheads="1"/>
            </p:cNvSpPr>
            <p:nvPr/>
          </p:nvSpPr>
          <p:spPr bwMode="auto">
            <a:xfrm>
              <a:off x="14331437" y="2020187"/>
              <a:ext cx="766046" cy="925374"/>
            </a:xfrm>
            <a:custGeom>
              <a:avLst/>
              <a:gdLst>
                <a:gd name="connsiteX0" fmla="*/ 368753 w 766046"/>
                <a:gd name="connsiteY0" fmla="*/ 146 h 925374"/>
                <a:gd name="connsiteX1" fmla="*/ 412491 w 766046"/>
                <a:gd name="connsiteY1" fmla="*/ 36188 h 925374"/>
                <a:gd name="connsiteX2" fmla="*/ 759453 w 766046"/>
                <a:gd name="connsiteY2" fmla="*/ 670071 h 925374"/>
                <a:gd name="connsiteX3" fmla="*/ 739851 w 766046"/>
                <a:gd name="connsiteY3" fmla="*/ 705287 h 925374"/>
                <a:gd name="connsiteX4" fmla="*/ 575457 w 766046"/>
                <a:gd name="connsiteY4" fmla="*/ 608526 h 925374"/>
                <a:gd name="connsiteX5" fmla="*/ 574430 w 766046"/>
                <a:gd name="connsiteY5" fmla="*/ 902058 h 925374"/>
                <a:gd name="connsiteX6" fmla="*/ 544942 w 766046"/>
                <a:gd name="connsiteY6" fmla="*/ 921014 h 925374"/>
                <a:gd name="connsiteX7" fmla="*/ 220578 w 766046"/>
                <a:gd name="connsiteY7" fmla="*/ 730797 h 925374"/>
                <a:gd name="connsiteX8" fmla="*/ 191090 w 766046"/>
                <a:gd name="connsiteY8" fmla="*/ 675889 h 925374"/>
                <a:gd name="connsiteX9" fmla="*/ 191604 w 766046"/>
                <a:gd name="connsiteY9" fmla="*/ 382590 h 925374"/>
                <a:gd name="connsiteX10" fmla="*/ 26324 w 766046"/>
                <a:gd name="connsiteY10" fmla="*/ 285307 h 925374"/>
                <a:gd name="connsiteX11" fmla="*/ 6721 w 766046"/>
                <a:gd name="connsiteY11" fmla="*/ 227266 h 925374"/>
                <a:gd name="connsiteX12" fmla="*/ 355644 w 766046"/>
                <a:gd name="connsiteY12" fmla="*/ 2928 h 925374"/>
                <a:gd name="connsiteX13" fmla="*/ 368753 w 766046"/>
                <a:gd name="connsiteY13" fmla="*/ 146 h 925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6046" h="925374">
                  <a:moveTo>
                    <a:pt x="368753" y="146"/>
                  </a:moveTo>
                  <a:cubicBezTo>
                    <a:pt x="383332" y="1705"/>
                    <a:pt x="401219" y="15645"/>
                    <a:pt x="412491" y="36188"/>
                  </a:cubicBezTo>
                  <a:lnTo>
                    <a:pt x="759453" y="670071"/>
                  </a:lnTo>
                  <a:cubicBezTo>
                    <a:pt x="774482" y="696809"/>
                    <a:pt x="762067" y="718330"/>
                    <a:pt x="739851" y="705287"/>
                  </a:cubicBezTo>
                  <a:lnTo>
                    <a:pt x="575457" y="608526"/>
                  </a:lnTo>
                  <a:lnTo>
                    <a:pt x="574430" y="902058"/>
                  </a:lnTo>
                  <a:cubicBezTo>
                    <a:pt x="574430" y="922321"/>
                    <a:pt x="561325" y="931472"/>
                    <a:pt x="544942" y="921014"/>
                  </a:cubicBezTo>
                  <a:lnTo>
                    <a:pt x="220578" y="730797"/>
                  </a:lnTo>
                  <a:cubicBezTo>
                    <a:pt x="203541" y="720992"/>
                    <a:pt x="190435" y="696153"/>
                    <a:pt x="191090" y="675889"/>
                  </a:cubicBezTo>
                  <a:lnTo>
                    <a:pt x="191604" y="382590"/>
                  </a:lnTo>
                  <a:lnTo>
                    <a:pt x="26324" y="285307"/>
                  </a:lnTo>
                  <a:cubicBezTo>
                    <a:pt x="3454" y="272264"/>
                    <a:pt x="-8307" y="237048"/>
                    <a:pt x="6721" y="227266"/>
                  </a:cubicBezTo>
                  <a:lnTo>
                    <a:pt x="355644" y="2928"/>
                  </a:lnTo>
                  <a:cubicBezTo>
                    <a:pt x="359401" y="483"/>
                    <a:pt x="363893" y="-373"/>
                    <a:pt x="368753" y="146"/>
                  </a:cubicBezTo>
                  <a:close/>
                </a:path>
              </a:pathLst>
            </a:custGeom>
            <a:solidFill>
              <a:schemeClr val="accent2">
                <a:lumMod val="60000"/>
                <a:lumOff val="4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3" name="Freeform 62">
              <a:extLst>
                <a:ext uri="{FF2B5EF4-FFF2-40B4-BE49-F238E27FC236}">
                  <a16:creationId xmlns="" xmlns:a16="http://schemas.microsoft.com/office/drawing/2014/main" id="{8890B7E3-7727-8245-BF28-32924A5B80C6}"/>
                </a:ext>
              </a:extLst>
            </p:cNvPr>
            <p:cNvSpPr>
              <a:spLocks noChangeArrowheads="1"/>
            </p:cNvSpPr>
            <p:nvPr/>
          </p:nvSpPr>
          <p:spPr bwMode="auto">
            <a:xfrm>
              <a:off x="14187757" y="3289171"/>
              <a:ext cx="1258042" cy="765428"/>
            </a:xfrm>
            <a:custGeom>
              <a:avLst/>
              <a:gdLst>
                <a:gd name="connsiteX0" fmla="*/ 1201862 w 1258042"/>
                <a:gd name="connsiteY0" fmla="*/ 682370 h 765428"/>
                <a:gd name="connsiteX1" fmla="*/ 1224919 w 1258042"/>
                <a:gd name="connsiteY1" fmla="*/ 684573 h 765428"/>
                <a:gd name="connsiteX2" fmla="*/ 1258042 w 1258042"/>
                <a:gd name="connsiteY2" fmla="*/ 742025 h 765428"/>
                <a:gd name="connsiteX3" fmla="*/ 1224919 w 1258042"/>
                <a:gd name="connsiteY3" fmla="*/ 760958 h 765428"/>
                <a:gd name="connsiteX4" fmla="*/ 1192445 w 1258042"/>
                <a:gd name="connsiteY4" fmla="*/ 704159 h 765428"/>
                <a:gd name="connsiteX5" fmla="*/ 1201862 w 1258042"/>
                <a:gd name="connsiteY5" fmla="*/ 682370 h 765428"/>
                <a:gd name="connsiteX6" fmla="*/ 9661 w 1258042"/>
                <a:gd name="connsiteY6" fmla="*/ 2211 h 765428"/>
                <a:gd name="connsiteX7" fmla="*/ 32474 w 1258042"/>
                <a:gd name="connsiteY7" fmla="*/ 4169 h 765428"/>
                <a:gd name="connsiteX8" fmla="*/ 65597 w 1258042"/>
                <a:gd name="connsiteY8" fmla="*/ 61621 h 765428"/>
                <a:gd name="connsiteX9" fmla="*/ 32474 w 1258042"/>
                <a:gd name="connsiteY9" fmla="*/ 80555 h 765428"/>
                <a:gd name="connsiteX10" fmla="*/ 0 w 1258042"/>
                <a:gd name="connsiteY10" fmla="*/ 23755 h 765428"/>
                <a:gd name="connsiteX11" fmla="*/ 9661 w 1258042"/>
                <a:gd name="connsiteY11" fmla="*/ 2211 h 76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58042" h="765428">
                  <a:moveTo>
                    <a:pt x="1201862" y="682370"/>
                  </a:moveTo>
                  <a:cubicBezTo>
                    <a:pt x="1207708" y="678860"/>
                    <a:pt x="1215826" y="679350"/>
                    <a:pt x="1224919" y="684573"/>
                  </a:cubicBezTo>
                  <a:cubicBezTo>
                    <a:pt x="1243753" y="695019"/>
                    <a:pt x="1258042" y="721134"/>
                    <a:pt x="1258042" y="742025"/>
                  </a:cubicBezTo>
                  <a:cubicBezTo>
                    <a:pt x="1258042" y="762917"/>
                    <a:pt x="1243753" y="771404"/>
                    <a:pt x="1224919" y="760958"/>
                  </a:cubicBezTo>
                  <a:cubicBezTo>
                    <a:pt x="1206733" y="750513"/>
                    <a:pt x="1192445" y="724398"/>
                    <a:pt x="1192445" y="704159"/>
                  </a:cubicBezTo>
                  <a:cubicBezTo>
                    <a:pt x="1192445" y="693387"/>
                    <a:pt x="1196017" y="685879"/>
                    <a:pt x="1201862" y="682370"/>
                  </a:cubicBezTo>
                  <a:close/>
                  <a:moveTo>
                    <a:pt x="9661" y="2211"/>
                  </a:moveTo>
                  <a:cubicBezTo>
                    <a:pt x="15588" y="-1217"/>
                    <a:pt x="23706" y="-727"/>
                    <a:pt x="32474" y="4169"/>
                  </a:cubicBezTo>
                  <a:cubicBezTo>
                    <a:pt x="51308" y="15268"/>
                    <a:pt x="65597" y="40730"/>
                    <a:pt x="65597" y="61621"/>
                  </a:cubicBezTo>
                  <a:cubicBezTo>
                    <a:pt x="65597" y="82513"/>
                    <a:pt x="51308" y="91653"/>
                    <a:pt x="32474" y="80555"/>
                  </a:cubicBezTo>
                  <a:cubicBezTo>
                    <a:pt x="14938" y="70109"/>
                    <a:pt x="0" y="44647"/>
                    <a:pt x="0" y="23755"/>
                  </a:cubicBezTo>
                  <a:cubicBezTo>
                    <a:pt x="0" y="12983"/>
                    <a:pt x="3735" y="5638"/>
                    <a:pt x="9661" y="2211"/>
                  </a:cubicBezTo>
                  <a:close/>
                </a:path>
              </a:pathLst>
            </a:custGeom>
            <a:solidFill>
              <a:schemeClr val="accent2">
                <a:lumMod val="60000"/>
                <a:lumOff val="4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64" name="Freeform 77">
              <a:extLst>
                <a:ext uri="{FF2B5EF4-FFF2-40B4-BE49-F238E27FC236}">
                  <a16:creationId xmlns="" xmlns:a16="http://schemas.microsoft.com/office/drawing/2014/main" id="{4594214F-5922-FF49-8E95-993445C6D72D}"/>
                </a:ext>
              </a:extLst>
            </p:cNvPr>
            <p:cNvSpPr>
              <a:spLocks noChangeArrowheads="1"/>
            </p:cNvSpPr>
            <p:nvPr/>
          </p:nvSpPr>
          <p:spPr bwMode="auto">
            <a:xfrm>
              <a:off x="11745261" y="7120109"/>
              <a:ext cx="2724766" cy="1564005"/>
            </a:xfrm>
            <a:custGeom>
              <a:avLst/>
              <a:gdLst>
                <a:gd name="T0" fmla="*/ 2400 w 4173"/>
                <a:gd name="T1" fmla="*/ 2344 h 2393"/>
                <a:gd name="T2" fmla="*/ 85 w 4173"/>
                <a:gd name="T3" fmla="*/ 1023 h 2393"/>
                <a:gd name="T4" fmla="*/ 85 w 4173"/>
                <a:gd name="T5" fmla="*/ 1023 h 2393"/>
                <a:gd name="T6" fmla="*/ 108 w 4173"/>
                <a:gd name="T7" fmla="*/ 832 h 2393"/>
                <a:gd name="T8" fmla="*/ 1440 w 4173"/>
                <a:gd name="T9" fmla="*/ 62 h 2393"/>
                <a:gd name="T10" fmla="*/ 1440 w 4173"/>
                <a:gd name="T11" fmla="*/ 62 h 2393"/>
                <a:gd name="T12" fmla="*/ 1771 w 4173"/>
                <a:gd name="T13" fmla="*/ 48 h 2393"/>
                <a:gd name="T14" fmla="*/ 4087 w 4173"/>
                <a:gd name="T15" fmla="*/ 1369 h 2393"/>
                <a:gd name="T16" fmla="*/ 4087 w 4173"/>
                <a:gd name="T17" fmla="*/ 1369 h 2393"/>
                <a:gd name="T18" fmla="*/ 4064 w 4173"/>
                <a:gd name="T19" fmla="*/ 1560 h 2393"/>
                <a:gd name="T20" fmla="*/ 2731 w 4173"/>
                <a:gd name="T21" fmla="*/ 2330 h 2393"/>
                <a:gd name="T22" fmla="*/ 2731 w 4173"/>
                <a:gd name="T23" fmla="*/ 2330 h 2393"/>
                <a:gd name="T24" fmla="*/ 2400 w 4173"/>
                <a:gd name="T25" fmla="*/ 2344 h 2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73" h="2393">
                  <a:moveTo>
                    <a:pt x="2400" y="2344"/>
                  </a:moveTo>
                  <a:lnTo>
                    <a:pt x="85" y="1023"/>
                  </a:lnTo>
                  <a:lnTo>
                    <a:pt x="85" y="1023"/>
                  </a:lnTo>
                  <a:cubicBezTo>
                    <a:pt x="0" y="973"/>
                    <a:pt x="10" y="888"/>
                    <a:pt x="108" y="832"/>
                  </a:cubicBezTo>
                  <a:lnTo>
                    <a:pt x="1440" y="62"/>
                  </a:lnTo>
                  <a:lnTo>
                    <a:pt x="1440" y="62"/>
                  </a:lnTo>
                  <a:cubicBezTo>
                    <a:pt x="1538" y="5"/>
                    <a:pt x="1686" y="0"/>
                    <a:pt x="1771" y="48"/>
                  </a:cubicBezTo>
                  <a:lnTo>
                    <a:pt x="4087" y="1369"/>
                  </a:lnTo>
                  <a:lnTo>
                    <a:pt x="4087" y="1369"/>
                  </a:lnTo>
                  <a:cubicBezTo>
                    <a:pt x="4172" y="1418"/>
                    <a:pt x="4162" y="1504"/>
                    <a:pt x="4064" y="1560"/>
                  </a:cubicBezTo>
                  <a:lnTo>
                    <a:pt x="2731" y="2330"/>
                  </a:lnTo>
                  <a:lnTo>
                    <a:pt x="2731" y="2330"/>
                  </a:lnTo>
                  <a:cubicBezTo>
                    <a:pt x="2633" y="2387"/>
                    <a:pt x="2485" y="2392"/>
                    <a:pt x="2400" y="2344"/>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65" name="Freeform 78">
              <a:extLst>
                <a:ext uri="{FF2B5EF4-FFF2-40B4-BE49-F238E27FC236}">
                  <a16:creationId xmlns="" xmlns:a16="http://schemas.microsoft.com/office/drawing/2014/main" id="{E04EC704-0BE4-AB4A-8476-73DDBDDBFF0D}"/>
                </a:ext>
              </a:extLst>
            </p:cNvPr>
            <p:cNvSpPr>
              <a:spLocks noChangeArrowheads="1"/>
            </p:cNvSpPr>
            <p:nvPr/>
          </p:nvSpPr>
          <p:spPr bwMode="auto">
            <a:xfrm>
              <a:off x="11664613" y="3640703"/>
              <a:ext cx="2886063" cy="4746738"/>
            </a:xfrm>
            <a:custGeom>
              <a:avLst/>
              <a:gdLst>
                <a:gd name="T0" fmla="*/ 4416 w 4420"/>
                <a:gd name="T1" fmla="*/ 6252 h 7268"/>
                <a:gd name="T2" fmla="*/ 4416 w 4420"/>
                <a:gd name="T3" fmla="*/ 6252 h 7268"/>
                <a:gd name="T4" fmla="*/ 4416 w 4420"/>
                <a:gd name="T5" fmla="*/ 844 h 7268"/>
                <a:gd name="T6" fmla="*/ 2266 w 4420"/>
                <a:gd name="T7" fmla="*/ 281 h 7268"/>
                <a:gd name="T8" fmla="*/ 1869 w 4420"/>
                <a:gd name="T9" fmla="*/ 53 h 7268"/>
                <a:gd name="T10" fmla="*/ 1869 w 4420"/>
                <a:gd name="T11" fmla="*/ 53 h 7268"/>
                <a:gd name="T12" fmla="*/ 1515 w 4420"/>
                <a:gd name="T13" fmla="*/ 67 h 7268"/>
                <a:gd name="T14" fmla="*/ 1146 w 4420"/>
                <a:gd name="T15" fmla="*/ 281 h 7268"/>
                <a:gd name="T16" fmla="*/ 0 w 4420"/>
                <a:gd name="T17" fmla="*/ 280 h 7268"/>
                <a:gd name="T18" fmla="*/ 339 w 4420"/>
                <a:gd name="T19" fmla="*/ 5500 h 7268"/>
                <a:gd name="T20" fmla="*/ 339 w 4420"/>
                <a:gd name="T21" fmla="*/ 5500 h 7268"/>
                <a:gd name="T22" fmla="*/ 400 w 4420"/>
                <a:gd name="T23" fmla="*/ 5595 h 7268"/>
                <a:gd name="T24" fmla="*/ 2545 w 4420"/>
                <a:gd name="T25" fmla="*/ 7214 h 7268"/>
                <a:gd name="T26" fmla="*/ 2545 w 4420"/>
                <a:gd name="T27" fmla="*/ 7214 h 7268"/>
                <a:gd name="T28" fmla="*/ 2900 w 4420"/>
                <a:gd name="T29" fmla="*/ 7200 h 7268"/>
                <a:gd name="T30" fmla="*/ 4330 w 4420"/>
                <a:gd name="T31" fmla="*/ 6374 h 7268"/>
                <a:gd name="T32" fmla="*/ 4330 w 4420"/>
                <a:gd name="T33" fmla="*/ 6374 h 7268"/>
                <a:gd name="T34" fmla="*/ 4416 w 4420"/>
                <a:gd name="T35" fmla="*/ 6252 h 7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20" h="7268">
                  <a:moveTo>
                    <a:pt x="4416" y="6252"/>
                  </a:moveTo>
                  <a:lnTo>
                    <a:pt x="4416" y="6252"/>
                  </a:lnTo>
                  <a:lnTo>
                    <a:pt x="4416" y="844"/>
                  </a:lnTo>
                  <a:lnTo>
                    <a:pt x="2266" y="281"/>
                  </a:lnTo>
                  <a:lnTo>
                    <a:pt x="1869" y="53"/>
                  </a:lnTo>
                  <a:lnTo>
                    <a:pt x="1869" y="53"/>
                  </a:lnTo>
                  <a:cubicBezTo>
                    <a:pt x="1779" y="0"/>
                    <a:pt x="1620" y="7"/>
                    <a:pt x="1515" y="67"/>
                  </a:cubicBezTo>
                  <a:lnTo>
                    <a:pt x="1146" y="281"/>
                  </a:lnTo>
                  <a:lnTo>
                    <a:pt x="0" y="280"/>
                  </a:lnTo>
                  <a:lnTo>
                    <a:pt x="339" y="5500"/>
                  </a:lnTo>
                  <a:lnTo>
                    <a:pt x="339" y="5500"/>
                  </a:lnTo>
                  <a:cubicBezTo>
                    <a:pt x="337" y="5536"/>
                    <a:pt x="357" y="5570"/>
                    <a:pt x="400" y="5595"/>
                  </a:cubicBezTo>
                  <a:lnTo>
                    <a:pt x="2545" y="7214"/>
                  </a:lnTo>
                  <a:lnTo>
                    <a:pt x="2545" y="7214"/>
                  </a:lnTo>
                  <a:cubicBezTo>
                    <a:pt x="2636" y="7267"/>
                    <a:pt x="2795" y="7260"/>
                    <a:pt x="2900" y="7200"/>
                  </a:cubicBezTo>
                  <a:lnTo>
                    <a:pt x="4330" y="6374"/>
                  </a:lnTo>
                  <a:lnTo>
                    <a:pt x="4330" y="6374"/>
                  </a:lnTo>
                  <a:cubicBezTo>
                    <a:pt x="4390" y="6339"/>
                    <a:pt x="4419" y="6294"/>
                    <a:pt x="4416" y="6252"/>
                  </a:cubicBez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66" name="Freeform 79">
              <a:extLst>
                <a:ext uri="{FF2B5EF4-FFF2-40B4-BE49-F238E27FC236}">
                  <a16:creationId xmlns="" xmlns:a16="http://schemas.microsoft.com/office/drawing/2014/main" id="{D7088A57-21DC-AA40-A5F6-2624D10F20CF}"/>
                </a:ext>
              </a:extLst>
            </p:cNvPr>
            <p:cNvSpPr>
              <a:spLocks noChangeArrowheads="1"/>
            </p:cNvSpPr>
            <p:nvPr/>
          </p:nvSpPr>
          <p:spPr bwMode="auto">
            <a:xfrm>
              <a:off x="11664613" y="3652224"/>
              <a:ext cx="1788667" cy="4723696"/>
            </a:xfrm>
            <a:custGeom>
              <a:avLst/>
              <a:gdLst>
                <a:gd name="T0" fmla="*/ 1708 w 2739"/>
                <a:gd name="T1" fmla="*/ 0 h 7234"/>
                <a:gd name="T2" fmla="*/ 1708 w 2739"/>
                <a:gd name="T3" fmla="*/ 0 h 7234"/>
                <a:gd name="T4" fmla="*/ 1518 w 2739"/>
                <a:gd name="T5" fmla="*/ 49 h 7234"/>
                <a:gd name="T6" fmla="*/ 1149 w 2739"/>
                <a:gd name="T7" fmla="*/ 263 h 7234"/>
                <a:gd name="T8" fmla="*/ 3 w 2739"/>
                <a:gd name="T9" fmla="*/ 262 h 7234"/>
                <a:gd name="T10" fmla="*/ 3 w 2739"/>
                <a:gd name="T11" fmla="*/ 5684 h 7234"/>
                <a:gd name="T12" fmla="*/ 3 w 2739"/>
                <a:gd name="T13" fmla="*/ 5684 h 7234"/>
                <a:gd name="T14" fmla="*/ 64 w 2739"/>
                <a:gd name="T15" fmla="*/ 5779 h 7234"/>
                <a:gd name="T16" fmla="*/ 2548 w 2739"/>
                <a:gd name="T17" fmla="*/ 7196 h 7234"/>
                <a:gd name="T18" fmla="*/ 2548 w 2739"/>
                <a:gd name="T19" fmla="*/ 7196 h 7234"/>
                <a:gd name="T20" fmla="*/ 2712 w 2739"/>
                <a:gd name="T21" fmla="*/ 7232 h 7234"/>
                <a:gd name="T22" fmla="*/ 2738 w 2739"/>
                <a:gd name="T23" fmla="*/ 1776 h 7234"/>
                <a:gd name="T24" fmla="*/ 1708 w 2739"/>
                <a:gd name="T25" fmla="*/ 0 h 7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9" h="7234">
                  <a:moveTo>
                    <a:pt x="1708" y="0"/>
                  </a:moveTo>
                  <a:lnTo>
                    <a:pt x="1708" y="0"/>
                  </a:lnTo>
                  <a:cubicBezTo>
                    <a:pt x="1642" y="1"/>
                    <a:pt x="1573" y="18"/>
                    <a:pt x="1518" y="49"/>
                  </a:cubicBezTo>
                  <a:lnTo>
                    <a:pt x="1149" y="263"/>
                  </a:lnTo>
                  <a:lnTo>
                    <a:pt x="3" y="262"/>
                  </a:lnTo>
                  <a:lnTo>
                    <a:pt x="3" y="5684"/>
                  </a:lnTo>
                  <a:lnTo>
                    <a:pt x="3" y="5684"/>
                  </a:lnTo>
                  <a:cubicBezTo>
                    <a:pt x="0" y="5720"/>
                    <a:pt x="20" y="5754"/>
                    <a:pt x="64" y="5779"/>
                  </a:cubicBezTo>
                  <a:lnTo>
                    <a:pt x="2548" y="7196"/>
                  </a:lnTo>
                  <a:lnTo>
                    <a:pt x="2548" y="7196"/>
                  </a:lnTo>
                  <a:cubicBezTo>
                    <a:pt x="2592" y="7222"/>
                    <a:pt x="2651" y="7233"/>
                    <a:pt x="2712" y="7232"/>
                  </a:cubicBezTo>
                  <a:lnTo>
                    <a:pt x="2738" y="1776"/>
                  </a:lnTo>
                  <a:lnTo>
                    <a:pt x="1708" y="0"/>
                  </a:ln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67" name="Freeform 80">
              <a:extLst>
                <a:ext uri="{FF2B5EF4-FFF2-40B4-BE49-F238E27FC236}">
                  <a16:creationId xmlns="" xmlns:a16="http://schemas.microsoft.com/office/drawing/2014/main" id="{DAA80238-FDB9-484F-8701-BB6316EFD9C5}"/>
                </a:ext>
              </a:extLst>
            </p:cNvPr>
            <p:cNvSpPr>
              <a:spLocks noChangeArrowheads="1"/>
            </p:cNvSpPr>
            <p:nvPr/>
          </p:nvSpPr>
          <p:spPr bwMode="auto">
            <a:xfrm>
              <a:off x="13343827" y="4769783"/>
              <a:ext cx="184339" cy="3611899"/>
            </a:xfrm>
            <a:custGeom>
              <a:avLst/>
              <a:gdLst>
                <a:gd name="T0" fmla="*/ 0 w 284"/>
                <a:gd name="T1" fmla="*/ 5496 h 5531"/>
                <a:gd name="T2" fmla="*/ 0 w 284"/>
                <a:gd name="T3" fmla="*/ 5496 h 5531"/>
                <a:gd name="T4" fmla="*/ 283 w 284"/>
                <a:gd name="T5" fmla="*/ 5493 h 5531"/>
                <a:gd name="T6" fmla="*/ 283 w 284"/>
                <a:gd name="T7" fmla="*/ 0 h 5531"/>
                <a:gd name="T8" fmla="*/ 0 w 284"/>
                <a:gd name="T9" fmla="*/ 0 h 5531"/>
                <a:gd name="T10" fmla="*/ 0 w 284"/>
                <a:gd name="T11" fmla="*/ 5496 h 5531"/>
              </a:gdLst>
              <a:ahLst/>
              <a:cxnLst>
                <a:cxn ang="0">
                  <a:pos x="T0" y="T1"/>
                </a:cxn>
                <a:cxn ang="0">
                  <a:pos x="T2" y="T3"/>
                </a:cxn>
                <a:cxn ang="0">
                  <a:pos x="T4" y="T5"/>
                </a:cxn>
                <a:cxn ang="0">
                  <a:pos x="T6" y="T7"/>
                </a:cxn>
                <a:cxn ang="0">
                  <a:pos x="T8" y="T9"/>
                </a:cxn>
                <a:cxn ang="0">
                  <a:pos x="T10" y="T11"/>
                </a:cxn>
              </a:cxnLst>
              <a:rect l="0" t="0" r="r" b="b"/>
              <a:pathLst>
                <a:path w="284" h="5531">
                  <a:moveTo>
                    <a:pt x="0" y="5496"/>
                  </a:moveTo>
                  <a:lnTo>
                    <a:pt x="0" y="5496"/>
                  </a:lnTo>
                  <a:cubicBezTo>
                    <a:pt x="78" y="5530"/>
                    <a:pt x="192" y="5528"/>
                    <a:pt x="283" y="5493"/>
                  </a:cubicBezTo>
                  <a:lnTo>
                    <a:pt x="283" y="0"/>
                  </a:lnTo>
                  <a:lnTo>
                    <a:pt x="0" y="0"/>
                  </a:lnTo>
                  <a:lnTo>
                    <a:pt x="0" y="5496"/>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68" name="Freeform 81">
              <a:extLst>
                <a:ext uri="{FF2B5EF4-FFF2-40B4-BE49-F238E27FC236}">
                  <a16:creationId xmlns="" xmlns:a16="http://schemas.microsoft.com/office/drawing/2014/main" id="{515FCC03-792A-9A44-87AB-F3706EE1DF0B}"/>
                </a:ext>
              </a:extLst>
            </p:cNvPr>
            <p:cNvSpPr>
              <a:spLocks noChangeArrowheads="1"/>
            </p:cNvSpPr>
            <p:nvPr/>
          </p:nvSpPr>
          <p:spPr bwMode="auto">
            <a:xfrm>
              <a:off x="11647330" y="3171216"/>
              <a:ext cx="2923506" cy="1676336"/>
            </a:xfrm>
            <a:custGeom>
              <a:avLst/>
              <a:gdLst>
                <a:gd name="T0" fmla="*/ 2575 w 4477"/>
                <a:gd name="T1" fmla="*/ 2515 h 2568"/>
                <a:gd name="T2" fmla="*/ 91 w 4477"/>
                <a:gd name="T3" fmla="*/ 1098 h 2568"/>
                <a:gd name="T4" fmla="*/ 91 w 4477"/>
                <a:gd name="T5" fmla="*/ 1098 h 2568"/>
                <a:gd name="T6" fmla="*/ 116 w 4477"/>
                <a:gd name="T7" fmla="*/ 893 h 2568"/>
                <a:gd name="T8" fmla="*/ 1545 w 4477"/>
                <a:gd name="T9" fmla="*/ 68 h 2568"/>
                <a:gd name="T10" fmla="*/ 1545 w 4477"/>
                <a:gd name="T11" fmla="*/ 68 h 2568"/>
                <a:gd name="T12" fmla="*/ 1899 w 4477"/>
                <a:gd name="T13" fmla="*/ 53 h 2568"/>
                <a:gd name="T14" fmla="*/ 4385 w 4477"/>
                <a:gd name="T15" fmla="*/ 1470 h 2568"/>
                <a:gd name="T16" fmla="*/ 4385 w 4477"/>
                <a:gd name="T17" fmla="*/ 1470 h 2568"/>
                <a:gd name="T18" fmla="*/ 4360 w 4477"/>
                <a:gd name="T19" fmla="*/ 1675 h 2568"/>
                <a:gd name="T20" fmla="*/ 2930 w 4477"/>
                <a:gd name="T21" fmla="*/ 2501 h 2568"/>
                <a:gd name="T22" fmla="*/ 2930 w 4477"/>
                <a:gd name="T23" fmla="*/ 2501 h 2568"/>
                <a:gd name="T24" fmla="*/ 2575 w 4477"/>
                <a:gd name="T25" fmla="*/ 2515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7" h="2568">
                  <a:moveTo>
                    <a:pt x="2575" y="2515"/>
                  </a:moveTo>
                  <a:lnTo>
                    <a:pt x="91" y="1098"/>
                  </a:lnTo>
                  <a:lnTo>
                    <a:pt x="91" y="1098"/>
                  </a:lnTo>
                  <a:cubicBezTo>
                    <a:pt x="0" y="1046"/>
                    <a:pt x="11" y="954"/>
                    <a:pt x="116" y="893"/>
                  </a:cubicBezTo>
                  <a:lnTo>
                    <a:pt x="1545" y="68"/>
                  </a:lnTo>
                  <a:lnTo>
                    <a:pt x="1545" y="68"/>
                  </a:lnTo>
                  <a:cubicBezTo>
                    <a:pt x="1650" y="7"/>
                    <a:pt x="1809" y="0"/>
                    <a:pt x="1899" y="53"/>
                  </a:cubicBezTo>
                  <a:lnTo>
                    <a:pt x="4385" y="1470"/>
                  </a:lnTo>
                  <a:lnTo>
                    <a:pt x="4385" y="1470"/>
                  </a:lnTo>
                  <a:cubicBezTo>
                    <a:pt x="4476" y="1523"/>
                    <a:pt x="4464" y="1614"/>
                    <a:pt x="4360" y="1675"/>
                  </a:cubicBezTo>
                  <a:lnTo>
                    <a:pt x="2930" y="2501"/>
                  </a:lnTo>
                  <a:lnTo>
                    <a:pt x="2930" y="2501"/>
                  </a:lnTo>
                  <a:cubicBezTo>
                    <a:pt x="2825" y="2561"/>
                    <a:pt x="2666" y="2567"/>
                    <a:pt x="2575" y="2515"/>
                  </a:cubicBez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69" name="Freeform 82">
              <a:extLst>
                <a:ext uri="{FF2B5EF4-FFF2-40B4-BE49-F238E27FC236}">
                  <a16:creationId xmlns="" xmlns:a16="http://schemas.microsoft.com/office/drawing/2014/main" id="{71C6CA08-F6BB-934A-9FCB-73A6B472CD71}"/>
                </a:ext>
              </a:extLst>
            </p:cNvPr>
            <p:cNvSpPr>
              <a:spLocks noChangeArrowheads="1"/>
            </p:cNvSpPr>
            <p:nvPr/>
          </p:nvSpPr>
          <p:spPr bwMode="auto">
            <a:xfrm>
              <a:off x="11655971" y="3796240"/>
              <a:ext cx="2909105" cy="1051311"/>
            </a:xfrm>
            <a:custGeom>
              <a:avLst/>
              <a:gdLst>
                <a:gd name="T0" fmla="*/ 4346 w 4453"/>
                <a:gd name="T1" fmla="*/ 617 h 1611"/>
                <a:gd name="T2" fmla="*/ 2916 w 4453"/>
                <a:gd name="T3" fmla="*/ 1443 h 1611"/>
                <a:gd name="T4" fmla="*/ 2916 w 4453"/>
                <a:gd name="T5" fmla="*/ 1443 h 1611"/>
                <a:gd name="T6" fmla="*/ 2561 w 4453"/>
                <a:gd name="T7" fmla="*/ 1458 h 1611"/>
                <a:gd name="T8" fmla="*/ 77 w 4453"/>
                <a:gd name="T9" fmla="*/ 40 h 1611"/>
                <a:gd name="T10" fmla="*/ 77 w 4453"/>
                <a:gd name="T11" fmla="*/ 40 h 1611"/>
                <a:gd name="T12" fmla="*/ 31 w 4453"/>
                <a:gd name="T13" fmla="*/ 0 h 1611"/>
                <a:gd name="T14" fmla="*/ 31 w 4453"/>
                <a:gd name="T15" fmla="*/ 0 h 1611"/>
                <a:gd name="T16" fmla="*/ 77 w 4453"/>
                <a:gd name="T17" fmla="*/ 141 h 1611"/>
                <a:gd name="T18" fmla="*/ 2561 w 4453"/>
                <a:gd name="T19" fmla="*/ 1558 h 1611"/>
                <a:gd name="T20" fmla="*/ 2561 w 4453"/>
                <a:gd name="T21" fmla="*/ 1558 h 1611"/>
                <a:gd name="T22" fmla="*/ 2916 w 4453"/>
                <a:gd name="T23" fmla="*/ 1544 h 1611"/>
                <a:gd name="T24" fmla="*/ 4346 w 4453"/>
                <a:gd name="T25" fmla="*/ 718 h 1611"/>
                <a:gd name="T26" fmla="*/ 4346 w 4453"/>
                <a:gd name="T27" fmla="*/ 718 h 1611"/>
                <a:gd name="T28" fmla="*/ 4416 w 4453"/>
                <a:gd name="T29" fmla="*/ 553 h 1611"/>
                <a:gd name="T30" fmla="*/ 4416 w 4453"/>
                <a:gd name="T31" fmla="*/ 553 h 1611"/>
                <a:gd name="T32" fmla="*/ 4346 w 4453"/>
                <a:gd name="T33" fmla="*/ 617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53" h="1611">
                  <a:moveTo>
                    <a:pt x="4346" y="617"/>
                  </a:moveTo>
                  <a:lnTo>
                    <a:pt x="2916" y="1443"/>
                  </a:lnTo>
                  <a:lnTo>
                    <a:pt x="2916" y="1443"/>
                  </a:lnTo>
                  <a:cubicBezTo>
                    <a:pt x="2811" y="1504"/>
                    <a:pt x="2652" y="1510"/>
                    <a:pt x="2561" y="1458"/>
                  </a:cubicBezTo>
                  <a:lnTo>
                    <a:pt x="77" y="40"/>
                  </a:lnTo>
                  <a:lnTo>
                    <a:pt x="77" y="40"/>
                  </a:lnTo>
                  <a:cubicBezTo>
                    <a:pt x="57" y="29"/>
                    <a:pt x="42" y="15"/>
                    <a:pt x="31" y="0"/>
                  </a:cubicBezTo>
                  <a:lnTo>
                    <a:pt x="31" y="0"/>
                  </a:lnTo>
                  <a:cubicBezTo>
                    <a:pt x="0" y="50"/>
                    <a:pt x="14" y="105"/>
                    <a:pt x="77" y="141"/>
                  </a:cubicBezTo>
                  <a:lnTo>
                    <a:pt x="2561" y="1558"/>
                  </a:lnTo>
                  <a:lnTo>
                    <a:pt x="2561" y="1558"/>
                  </a:lnTo>
                  <a:cubicBezTo>
                    <a:pt x="2652" y="1610"/>
                    <a:pt x="2811" y="1604"/>
                    <a:pt x="2916" y="1544"/>
                  </a:cubicBezTo>
                  <a:lnTo>
                    <a:pt x="4346" y="718"/>
                  </a:lnTo>
                  <a:lnTo>
                    <a:pt x="4346" y="718"/>
                  </a:lnTo>
                  <a:cubicBezTo>
                    <a:pt x="4427" y="671"/>
                    <a:pt x="4452" y="605"/>
                    <a:pt x="4416" y="553"/>
                  </a:cubicBezTo>
                  <a:lnTo>
                    <a:pt x="4416" y="553"/>
                  </a:lnTo>
                  <a:cubicBezTo>
                    <a:pt x="4402" y="576"/>
                    <a:pt x="4379" y="598"/>
                    <a:pt x="4346" y="617"/>
                  </a:cubicBezTo>
                </a:path>
              </a:pathLst>
            </a:custGeom>
            <a:solidFill>
              <a:schemeClr val="accent3">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70" name="Freeform 83">
              <a:extLst>
                <a:ext uri="{FF2B5EF4-FFF2-40B4-BE49-F238E27FC236}">
                  <a16:creationId xmlns="" xmlns:a16="http://schemas.microsoft.com/office/drawing/2014/main" id="{5F8CFD47-FC18-FD4D-BECA-C771EAD6ACB2}"/>
                </a:ext>
              </a:extLst>
            </p:cNvPr>
            <p:cNvSpPr>
              <a:spLocks noChangeArrowheads="1"/>
            </p:cNvSpPr>
            <p:nvPr/>
          </p:nvSpPr>
          <p:spPr bwMode="auto">
            <a:xfrm>
              <a:off x="12266595" y="3476527"/>
              <a:ext cx="1690738" cy="979303"/>
            </a:xfrm>
            <a:custGeom>
              <a:avLst/>
              <a:gdLst>
                <a:gd name="T0" fmla="*/ 1697 w 2588"/>
                <a:gd name="T1" fmla="*/ 1473 h 1499"/>
                <a:gd name="T2" fmla="*/ 43 w 2588"/>
                <a:gd name="T3" fmla="*/ 514 h 1499"/>
                <a:gd name="T4" fmla="*/ 43 w 2588"/>
                <a:gd name="T5" fmla="*/ 514 h 1499"/>
                <a:gd name="T6" fmla="*/ 55 w 2588"/>
                <a:gd name="T7" fmla="*/ 418 h 1499"/>
                <a:gd name="T8" fmla="*/ 724 w 2588"/>
                <a:gd name="T9" fmla="*/ 31 h 1499"/>
                <a:gd name="T10" fmla="*/ 724 w 2588"/>
                <a:gd name="T11" fmla="*/ 31 h 1499"/>
                <a:gd name="T12" fmla="*/ 890 w 2588"/>
                <a:gd name="T13" fmla="*/ 24 h 1499"/>
                <a:gd name="T14" fmla="*/ 2544 w 2588"/>
                <a:gd name="T15" fmla="*/ 984 h 1499"/>
                <a:gd name="T16" fmla="*/ 2544 w 2588"/>
                <a:gd name="T17" fmla="*/ 984 h 1499"/>
                <a:gd name="T18" fmla="*/ 2533 w 2588"/>
                <a:gd name="T19" fmla="*/ 1079 h 1499"/>
                <a:gd name="T20" fmla="*/ 1863 w 2588"/>
                <a:gd name="T21" fmla="*/ 1466 h 1499"/>
                <a:gd name="T22" fmla="*/ 1863 w 2588"/>
                <a:gd name="T23" fmla="*/ 1466 h 1499"/>
                <a:gd name="T24" fmla="*/ 1697 w 2588"/>
                <a:gd name="T25" fmla="*/ 1473 h 1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8" h="1499">
                  <a:moveTo>
                    <a:pt x="1697" y="1473"/>
                  </a:moveTo>
                  <a:lnTo>
                    <a:pt x="43" y="514"/>
                  </a:lnTo>
                  <a:lnTo>
                    <a:pt x="43" y="514"/>
                  </a:lnTo>
                  <a:cubicBezTo>
                    <a:pt x="0" y="489"/>
                    <a:pt x="5" y="446"/>
                    <a:pt x="55" y="418"/>
                  </a:cubicBezTo>
                  <a:lnTo>
                    <a:pt x="724" y="31"/>
                  </a:lnTo>
                  <a:lnTo>
                    <a:pt x="724" y="31"/>
                  </a:lnTo>
                  <a:cubicBezTo>
                    <a:pt x="773" y="3"/>
                    <a:pt x="847" y="0"/>
                    <a:pt x="890" y="24"/>
                  </a:cubicBezTo>
                  <a:lnTo>
                    <a:pt x="2544" y="984"/>
                  </a:lnTo>
                  <a:lnTo>
                    <a:pt x="2544" y="984"/>
                  </a:lnTo>
                  <a:cubicBezTo>
                    <a:pt x="2587" y="1008"/>
                    <a:pt x="2581" y="1051"/>
                    <a:pt x="2533" y="1079"/>
                  </a:cubicBezTo>
                  <a:lnTo>
                    <a:pt x="1863" y="1466"/>
                  </a:lnTo>
                  <a:lnTo>
                    <a:pt x="1863" y="1466"/>
                  </a:lnTo>
                  <a:cubicBezTo>
                    <a:pt x="1814" y="1494"/>
                    <a:pt x="1740" y="1498"/>
                    <a:pt x="1697" y="1473"/>
                  </a:cubicBezTo>
                </a:path>
              </a:pathLst>
            </a:custGeom>
            <a:solidFill>
              <a:schemeClr val="accent3">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71" name="Freeform 70">
              <a:extLst>
                <a:ext uri="{FF2B5EF4-FFF2-40B4-BE49-F238E27FC236}">
                  <a16:creationId xmlns="" xmlns:a16="http://schemas.microsoft.com/office/drawing/2014/main" id="{137687BD-1128-2F4C-B623-B3840EB370CD}"/>
                </a:ext>
              </a:extLst>
            </p:cNvPr>
            <p:cNvSpPr>
              <a:spLocks noChangeArrowheads="1"/>
            </p:cNvSpPr>
            <p:nvPr/>
          </p:nvSpPr>
          <p:spPr bwMode="auto">
            <a:xfrm>
              <a:off x="12725522" y="3756813"/>
              <a:ext cx="771903" cy="446810"/>
            </a:xfrm>
            <a:custGeom>
              <a:avLst/>
              <a:gdLst>
                <a:gd name="connsiteX0" fmla="*/ 706597 w 771903"/>
                <a:gd name="connsiteY0" fmla="*/ 363999 h 446810"/>
                <a:gd name="connsiteX1" fmla="*/ 769272 w 771903"/>
                <a:gd name="connsiteY1" fmla="*/ 400937 h 446810"/>
                <a:gd name="connsiteX2" fmla="*/ 768619 w 771903"/>
                <a:gd name="connsiteY2" fmla="*/ 409512 h 446810"/>
                <a:gd name="connsiteX3" fmla="*/ 707902 w 771903"/>
                <a:gd name="connsiteY3" fmla="*/ 444472 h 446810"/>
                <a:gd name="connsiteX4" fmla="*/ 692887 w 771903"/>
                <a:gd name="connsiteY4" fmla="*/ 445131 h 446810"/>
                <a:gd name="connsiteX5" fmla="*/ 630211 w 771903"/>
                <a:gd name="connsiteY5" fmla="*/ 408852 h 446810"/>
                <a:gd name="connsiteX6" fmla="*/ 631517 w 771903"/>
                <a:gd name="connsiteY6" fmla="*/ 400278 h 446810"/>
                <a:gd name="connsiteX7" fmla="*/ 691581 w 771903"/>
                <a:gd name="connsiteY7" fmla="*/ 364659 h 446810"/>
                <a:gd name="connsiteX8" fmla="*/ 706597 w 771903"/>
                <a:gd name="connsiteY8" fmla="*/ 363999 h 446810"/>
                <a:gd name="connsiteX9" fmla="*/ 496633 w 771903"/>
                <a:gd name="connsiteY9" fmla="*/ 242973 h 446810"/>
                <a:gd name="connsiteX10" fmla="*/ 559031 w 771903"/>
                <a:gd name="connsiteY10" fmla="*/ 278313 h 446810"/>
                <a:gd name="connsiteX11" fmla="*/ 557731 w 771903"/>
                <a:gd name="connsiteY11" fmla="*/ 287309 h 446810"/>
                <a:gd name="connsiteX12" fmla="*/ 497933 w 771903"/>
                <a:gd name="connsiteY12" fmla="*/ 321363 h 446810"/>
                <a:gd name="connsiteX13" fmla="*/ 482983 w 771903"/>
                <a:gd name="connsiteY13" fmla="*/ 322006 h 446810"/>
                <a:gd name="connsiteX14" fmla="*/ 420585 w 771903"/>
                <a:gd name="connsiteY14" fmla="*/ 286666 h 446810"/>
                <a:gd name="connsiteX15" fmla="*/ 421235 w 771903"/>
                <a:gd name="connsiteY15" fmla="*/ 278313 h 446810"/>
                <a:gd name="connsiteX16" fmla="*/ 481683 w 771903"/>
                <a:gd name="connsiteY16" fmla="*/ 243616 h 446810"/>
                <a:gd name="connsiteX17" fmla="*/ 496633 w 771903"/>
                <a:gd name="connsiteY17" fmla="*/ 242973 h 446810"/>
                <a:gd name="connsiteX18" fmla="*/ 289251 w 771903"/>
                <a:gd name="connsiteY18" fmla="*/ 122001 h 446810"/>
                <a:gd name="connsiteX19" fmla="*/ 351649 w 771903"/>
                <a:gd name="connsiteY19" fmla="*/ 157341 h 446810"/>
                <a:gd name="connsiteX20" fmla="*/ 350349 w 771903"/>
                <a:gd name="connsiteY20" fmla="*/ 165694 h 446810"/>
                <a:gd name="connsiteX21" fmla="*/ 289901 w 771903"/>
                <a:gd name="connsiteY21" fmla="*/ 200391 h 446810"/>
                <a:gd name="connsiteX22" fmla="*/ 274951 w 771903"/>
                <a:gd name="connsiteY22" fmla="*/ 201034 h 446810"/>
                <a:gd name="connsiteX23" fmla="*/ 213203 w 771903"/>
                <a:gd name="connsiteY23" fmla="*/ 165694 h 446810"/>
                <a:gd name="connsiteX24" fmla="*/ 213853 w 771903"/>
                <a:gd name="connsiteY24" fmla="*/ 156699 h 446810"/>
                <a:gd name="connsiteX25" fmla="*/ 273651 w 771903"/>
                <a:gd name="connsiteY25" fmla="*/ 122644 h 446810"/>
                <a:gd name="connsiteX26" fmla="*/ 289251 w 771903"/>
                <a:gd name="connsiteY26" fmla="*/ 122001 h 446810"/>
                <a:gd name="connsiteX27" fmla="*/ 63675 w 771903"/>
                <a:gd name="connsiteY27" fmla="*/ 1740 h 446810"/>
                <a:gd name="connsiteX28" fmla="*/ 78691 w 771903"/>
                <a:gd name="connsiteY28" fmla="*/ 1740 h 446810"/>
                <a:gd name="connsiteX29" fmla="*/ 141366 w 771903"/>
                <a:gd name="connsiteY29" fmla="*/ 38019 h 446810"/>
                <a:gd name="connsiteX30" fmla="*/ 140713 w 771903"/>
                <a:gd name="connsiteY30" fmla="*/ 47253 h 446810"/>
                <a:gd name="connsiteX31" fmla="*/ 79996 w 771903"/>
                <a:gd name="connsiteY31" fmla="*/ 82213 h 446810"/>
                <a:gd name="connsiteX32" fmla="*/ 64981 w 771903"/>
                <a:gd name="connsiteY32" fmla="*/ 82872 h 446810"/>
                <a:gd name="connsiteX33" fmla="*/ 2305 w 771903"/>
                <a:gd name="connsiteY33" fmla="*/ 45934 h 446810"/>
                <a:gd name="connsiteX34" fmla="*/ 3611 w 771903"/>
                <a:gd name="connsiteY34" fmla="*/ 37359 h 446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71903" h="446810">
                  <a:moveTo>
                    <a:pt x="706597" y="363999"/>
                  </a:moveTo>
                  <a:lnTo>
                    <a:pt x="769272" y="400937"/>
                  </a:lnTo>
                  <a:cubicBezTo>
                    <a:pt x="773189" y="402916"/>
                    <a:pt x="772536" y="406874"/>
                    <a:pt x="768619" y="409512"/>
                  </a:cubicBezTo>
                  <a:lnTo>
                    <a:pt x="707902" y="444472"/>
                  </a:lnTo>
                  <a:cubicBezTo>
                    <a:pt x="703332" y="447110"/>
                    <a:pt x="696804" y="447770"/>
                    <a:pt x="692887" y="445131"/>
                  </a:cubicBezTo>
                  <a:lnTo>
                    <a:pt x="630211" y="408852"/>
                  </a:lnTo>
                  <a:cubicBezTo>
                    <a:pt x="626947" y="406874"/>
                    <a:pt x="626947" y="402916"/>
                    <a:pt x="631517" y="400278"/>
                  </a:cubicBezTo>
                  <a:lnTo>
                    <a:pt x="691581" y="364659"/>
                  </a:lnTo>
                  <a:cubicBezTo>
                    <a:pt x="696151" y="362020"/>
                    <a:pt x="702680" y="362020"/>
                    <a:pt x="706597" y="363999"/>
                  </a:cubicBezTo>
                  <a:close/>
                  <a:moveTo>
                    <a:pt x="496633" y="242973"/>
                  </a:moveTo>
                  <a:lnTo>
                    <a:pt x="559031" y="278313"/>
                  </a:lnTo>
                  <a:cubicBezTo>
                    <a:pt x="562931" y="280883"/>
                    <a:pt x="562281" y="284738"/>
                    <a:pt x="557731" y="287309"/>
                  </a:cubicBezTo>
                  <a:lnTo>
                    <a:pt x="497933" y="321363"/>
                  </a:lnTo>
                  <a:cubicBezTo>
                    <a:pt x="493383" y="323933"/>
                    <a:pt x="486883" y="323933"/>
                    <a:pt x="482983" y="322006"/>
                  </a:cubicBezTo>
                  <a:lnTo>
                    <a:pt x="420585" y="286666"/>
                  </a:lnTo>
                  <a:cubicBezTo>
                    <a:pt x="416685" y="284096"/>
                    <a:pt x="417335" y="280241"/>
                    <a:pt x="421235" y="278313"/>
                  </a:cubicBezTo>
                  <a:lnTo>
                    <a:pt x="481683" y="243616"/>
                  </a:lnTo>
                  <a:cubicBezTo>
                    <a:pt x="486233" y="241046"/>
                    <a:pt x="492733" y="241046"/>
                    <a:pt x="496633" y="242973"/>
                  </a:cubicBezTo>
                  <a:close/>
                  <a:moveTo>
                    <a:pt x="289251" y="122001"/>
                  </a:moveTo>
                  <a:lnTo>
                    <a:pt x="351649" y="157341"/>
                  </a:lnTo>
                  <a:cubicBezTo>
                    <a:pt x="355549" y="159269"/>
                    <a:pt x="354899" y="163124"/>
                    <a:pt x="350349" y="165694"/>
                  </a:cubicBezTo>
                  <a:lnTo>
                    <a:pt x="289901" y="200391"/>
                  </a:lnTo>
                  <a:cubicBezTo>
                    <a:pt x="286001" y="202961"/>
                    <a:pt x="278851" y="202961"/>
                    <a:pt x="274951" y="201034"/>
                  </a:cubicBezTo>
                  <a:lnTo>
                    <a:pt x="213203" y="165694"/>
                  </a:lnTo>
                  <a:cubicBezTo>
                    <a:pt x="209303" y="163124"/>
                    <a:pt x="209303" y="159269"/>
                    <a:pt x="213853" y="156699"/>
                  </a:cubicBezTo>
                  <a:lnTo>
                    <a:pt x="273651" y="122644"/>
                  </a:lnTo>
                  <a:cubicBezTo>
                    <a:pt x="278851" y="120074"/>
                    <a:pt x="285351" y="120074"/>
                    <a:pt x="289251" y="122001"/>
                  </a:cubicBezTo>
                  <a:close/>
                  <a:moveTo>
                    <a:pt x="63675" y="1740"/>
                  </a:moveTo>
                  <a:cubicBezTo>
                    <a:pt x="68245" y="-239"/>
                    <a:pt x="74774" y="-898"/>
                    <a:pt x="78691" y="1740"/>
                  </a:cubicBezTo>
                  <a:lnTo>
                    <a:pt x="141366" y="38019"/>
                  </a:lnTo>
                  <a:cubicBezTo>
                    <a:pt x="145283" y="40657"/>
                    <a:pt x="144630" y="43955"/>
                    <a:pt x="140713" y="47253"/>
                  </a:cubicBezTo>
                  <a:lnTo>
                    <a:pt x="79996" y="82213"/>
                  </a:lnTo>
                  <a:cubicBezTo>
                    <a:pt x="75426" y="84192"/>
                    <a:pt x="68898" y="84851"/>
                    <a:pt x="64981" y="82872"/>
                  </a:cubicBezTo>
                  <a:lnTo>
                    <a:pt x="2305" y="45934"/>
                  </a:lnTo>
                  <a:cubicBezTo>
                    <a:pt x="-959" y="43955"/>
                    <a:pt x="-959" y="39998"/>
                    <a:pt x="3611" y="37359"/>
                  </a:cubicBezTo>
                  <a:close/>
                </a:path>
              </a:pathLst>
            </a:custGeom>
            <a:solidFill>
              <a:schemeClr val="accent3">
                <a:lumMod val="20000"/>
                <a:lumOff val="8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72" name="Freeform 88">
              <a:extLst>
                <a:ext uri="{FF2B5EF4-FFF2-40B4-BE49-F238E27FC236}">
                  <a16:creationId xmlns="" xmlns:a16="http://schemas.microsoft.com/office/drawing/2014/main" id="{A70424D6-D9D7-8E43-8316-1E4D75124086}"/>
                </a:ext>
              </a:extLst>
            </p:cNvPr>
            <p:cNvSpPr>
              <a:spLocks noChangeArrowheads="1"/>
            </p:cNvSpPr>
            <p:nvPr/>
          </p:nvSpPr>
          <p:spPr bwMode="auto">
            <a:xfrm>
              <a:off x="12266595" y="3476527"/>
              <a:ext cx="1687857" cy="702794"/>
            </a:xfrm>
            <a:custGeom>
              <a:avLst/>
              <a:gdLst>
                <a:gd name="T0" fmla="*/ 43 w 2585"/>
                <a:gd name="T1" fmla="*/ 514 h 1074"/>
                <a:gd name="T2" fmla="*/ 45 w 2585"/>
                <a:gd name="T3" fmla="*/ 515 h 1074"/>
                <a:gd name="T4" fmla="*/ 45 w 2585"/>
                <a:gd name="T5" fmla="*/ 515 h 1074"/>
                <a:gd name="T6" fmla="*/ 55 w 2585"/>
                <a:gd name="T7" fmla="*/ 508 h 1074"/>
                <a:gd name="T8" fmla="*/ 724 w 2585"/>
                <a:gd name="T9" fmla="*/ 121 h 1074"/>
                <a:gd name="T10" fmla="*/ 724 w 2585"/>
                <a:gd name="T11" fmla="*/ 121 h 1074"/>
                <a:gd name="T12" fmla="*/ 890 w 2585"/>
                <a:gd name="T13" fmla="*/ 115 h 1074"/>
                <a:gd name="T14" fmla="*/ 2543 w 2585"/>
                <a:gd name="T15" fmla="*/ 1073 h 1074"/>
                <a:gd name="T16" fmla="*/ 2543 w 2585"/>
                <a:gd name="T17" fmla="*/ 1073 h 1074"/>
                <a:gd name="T18" fmla="*/ 2544 w 2585"/>
                <a:gd name="T19" fmla="*/ 984 h 1074"/>
                <a:gd name="T20" fmla="*/ 890 w 2585"/>
                <a:gd name="T21" fmla="*/ 24 h 1074"/>
                <a:gd name="T22" fmla="*/ 890 w 2585"/>
                <a:gd name="T23" fmla="*/ 24 h 1074"/>
                <a:gd name="T24" fmla="*/ 724 w 2585"/>
                <a:gd name="T25" fmla="*/ 31 h 1074"/>
                <a:gd name="T26" fmla="*/ 55 w 2585"/>
                <a:gd name="T27" fmla="*/ 418 h 1074"/>
                <a:gd name="T28" fmla="*/ 55 w 2585"/>
                <a:gd name="T29" fmla="*/ 418 h 1074"/>
                <a:gd name="T30" fmla="*/ 43 w 2585"/>
                <a:gd name="T31" fmla="*/ 514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5" h="1074">
                  <a:moveTo>
                    <a:pt x="43" y="514"/>
                  </a:moveTo>
                  <a:lnTo>
                    <a:pt x="45" y="515"/>
                  </a:lnTo>
                  <a:lnTo>
                    <a:pt x="45" y="515"/>
                  </a:lnTo>
                  <a:cubicBezTo>
                    <a:pt x="48" y="512"/>
                    <a:pt x="51" y="510"/>
                    <a:pt x="55" y="508"/>
                  </a:cubicBezTo>
                  <a:lnTo>
                    <a:pt x="724" y="121"/>
                  </a:lnTo>
                  <a:lnTo>
                    <a:pt x="724" y="121"/>
                  </a:lnTo>
                  <a:cubicBezTo>
                    <a:pt x="773" y="93"/>
                    <a:pt x="847" y="90"/>
                    <a:pt x="890" y="115"/>
                  </a:cubicBezTo>
                  <a:lnTo>
                    <a:pt x="2543" y="1073"/>
                  </a:lnTo>
                  <a:lnTo>
                    <a:pt x="2543" y="1073"/>
                  </a:lnTo>
                  <a:cubicBezTo>
                    <a:pt x="2581" y="1045"/>
                    <a:pt x="2584" y="1006"/>
                    <a:pt x="2544" y="984"/>
                  </a:cubicBezTo>
                  <a:lnTo>
                    <a:pt x="890" y="24"/>
                  </a:lnTo>
                  <a:lnTo>
                    <a:pt x="890" y="24"/>
                  </a:lnTo>
                  <a:cubicBezTo>
                    <a:pt x="847" y="0"/>
                    <a:pt x="773" y="3"/>
                    <a:pt x="724" y="31"/>
                  </a:cubicBezTo>
                  <a:lnTo>
                    <a:pt x="55" y="418"/>
                  </a:lnTo>
                  <a:lnTo>
                    <a:pt x="55" y="418"/>
                  </a:lnTo>
                  <a:cubicBezTo>
                    <a:pt x="5" y="446"/>
                    <a:pt x="0" y="489"/>
                    <a:pt x="43" y="514"/>
                  </a:cubicBez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73" name="Freeform 89">
              <a:extLst>
                <a:ext uri="{FF2B5EF4-FFF2-40B4-BE49-F238E27FC236}">
                  <a16:creationId xmlns="" xmlns:a16="http://schemas.microsoft.com/office/drawing/2014/main" id="{32D628D6-5B7D-4B4A-ADE3-725A1A90F4A9}"/>
                </a:ext>
              </a:extLst>
            </p:cNvPr>
            <p:cNvSpPr>
              <a:spLocks noChangeArrowheads="1"/>
            </p:cNvSpPr>
            <p:nvPr/>
          </p:nvSpPr>
          <p:spPr bwMode="auto">
            <a:xfrm>
              <a:off x="13680824" y="4752501"/>
              <a:ext cx="740237" cy="780563"/>
            </a:xfrm>
            <a:custGeom>
              <a:avLst/>
              <a:gdLst>
                <a:gd name="T0" fmla="*/ 96 w 1133"/>
                <a:gd name="T1" fmla="*/ 1162 h 1193"/>
                <a:gd name="T2" fmla="*/ 1037 w 1133"/>
                <a:gd name="T3" fmla="*/ 623 h 1193"/>
                <a:gd name="T4" fmla="*/ 1037 w 1133"/>
                <a:gd name="T5" fmla="*/ 623 h 1193"/>
                <a:gd name="T6" fmla="*/ 1132 w 1133"/>
                <a:gd name="T7" fmla="*/ 440 h 1193"/>
                <a:gd name="T8" fmla="*/ 1132 w 1133"/>
                <a:gd name="T9" fmla="*/ 103 h 1193"/>
                <a:gd name="T10" fmla="*/ 1132 w 1133"/>
                <a:gd name="T11" fmla="*/ 103 h 1193"/>
                <a:gd name="T12" fmla="*/ 1037 w 1133"/>
                <a:gd name="T13" fmla="*/ 31 h 1193"/>
                <a:gd name="T14" fmla="*/ 96 w 1133"/>
                <a:gd name="T15" fmla="*/ 569 h 1193"/>
                <a:gd name="T16" fmla="*/ 96 w 1133"/>
                <a:gd name="T17" fmla="*/ 569 h 1193"/>
                <a:gd name="T18" fmla="*/ 0 w 1133"/>
                <a:gd name="T19" fmla="*/ 753 h 1193"/>
                <a:gd name="T20" fmla="*/ 0 w 1133"/>
                <a:gd name="T21" fmla="*/ 1089 h 1193"/>
                <a:gd name="T22" fmla="*/ 0 w 1133"/>
                <a:gd name="T23" fmla="*/ 1089 h 1193"/>
                <a:gd name="T24" fmla="*/ 96 w 1133"/>
                <a:gd name="T25" fmla="*/ 1162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1193">
                  <a:moveTo>
                    <a:pt x="96" y="1162"/>
                  </a:moveTo>
                  <a:lnTo>
                    <a:pt x="1037" y="623"/>
                  </a:lnTo>
                  <a:lnTo>
                    <a:pt x="1037" y="623"/>
                  </a:lnTo>
                  <a:cubicBezTo>
                    <a:pt x="1089" y="592"/>
                    <a:pt x="1132" y="510"/>
                    <a:pt x="1132" y="440"/>
                  </a:cubicBezTo>
                  <a:lnTo>
                    <a:pt x="1132" y="103"/>
                  </a:lnTo>
                  <a:lnTo>
                    <a:pt x="1132" y="103"/>
                  </a:lnTo>
                  <a:cubicBezTo>
                    <a:pt x="1132" y="33"/>
                    <a:pt x="1089" y="0"/>
                    <a:pt x="1037" y="31"/>
                  </a:cubicBezTo>
                  <a:lnTo>
                    <a:pt x="96" y="569"/>
                  </a:lnTo>
                  <a:lnTo>
                    <a:pt x="96" y="569"/>
                  </a:lnTo>
                  <a:cubicBezTo>
                    <a:pt x="43" y="600"/>
                    <a:pt x="0" y="682"/>
                    <a:pt x="0" y="753"/>
                  </a:cubicBezTo>
                  <a:lnTo>
                    <a:pt x="0" y="1089"/>
                  </a:lnTo>
                  <a:lnTo>
                    <a:pt x="0" y="1089"/>
                  </a:lnTo>
                  <a:cubicBezTo>
                    <a:pt x="0" y="1160"/>
                    <a:pt x="43" y="1192"/>
                    <a:pt x="96" y="1162"/>
                  </a:cubicBezTo>
                </a:path>
              </a:pathLst>
            </a:custGeom>
            <a:solidFill>
              <a:srgbClr val="173D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74" name="Freeform 90">
              <a:extLst>
                <a:ext uri="{FF2B5EF4-FFF2-40B4-BE49-F238E27FC236}">
                  <a16:creationId xmlns="" xmlns:a16="http://schemas.microsoft.com/office/drawing/2014/main" id="{906BA168-E011-1140-B4E1-D1E14309CCB3}"/>
                </a:ext>
              </a:extLst>
            </p:cNvPr>
            <p:cNvSpPr>
              <a:spLocks noChangeArrowheads="1"/>
            </p:cNvSpPr>
            <p:nvPr/>
          </p:nvSpPr>
          <p:spPr bwMode="auto">
            <a:xfrm>
              <a:off x="13695225" y="4766902"/>
              <a:ext cx="722957" cy="757519"/>
            </a:xfrm>
            <a:custGeom>
              <a:avLst/>
              <a:gdLst>
                <a:gd name="T0" fmla="*/ 1059 w 1109"/>
                <a:gd name="T1" fmla="*/ 0 h 1158"/>
                <a:gd name="T2" fmla="*/ 1059 w 1109"/>
                <a:gd name="T3" fmla="*/ 0 h 1158"/>
                <a:gd name="T4" fmla="*/ 1083 w 1109"/>
                <a:gd name="T5" fmla="*/ 70 h 1158"/>
                <a:gd name="T6" fmla="*/ 1083 w 1109"/>
                <a:gd name="T7" fmla="*/ 406 h 1158"/>
                <a:gd name="T8" fmla="*/ 1083 w 1109"/>
                <a:gd name="T9" fmla="*/ 406 h 1158"/>
                <a:gd name="T10" fmla="*/ 987 w 1109"/>
                <a:gd name="T11" fmla="*/ 590 h 1158"/>
                <a:gd name="T12" fmla="*/ 46 w 1109"/>
                <a:gd name="T13" fmla="*/ 1128 h 1158"/>
                <a:gd name="T14" fmla="*/ 46 w 1109"/>
                <a:gd name="T15" fmla="*/ 1128 h 1158"/>
                <a:gd name="T16" fmla="*/ 0 w 1109"/>
                <a:gd name="T17" fmla="*/ 1138 h 1158"/>
                <a:gd name="T18" fmla="*/ 0 w 1109"/>
                <a:gd name="T19" fmla="*/ 1138 h 1158"/>
                <a:gd name="T20" fmla="*/ 72 w 1109"/>
                <a:gd name="T21" fmla="*/ 1141 h 1158"/>
                <a:gd name="T22" fmla="*/ 1013 w 1109"/>
                <a:gd name="T23" fmla="*/ 602 h 1158"/>
                <a:gd name="T24" fmla="*/ 1013 w 1109"/>
                <a:gd name="T25" fmla="*/ 602 h 1158"/>
                <a:gd name="T26" fmla="*/ 1108 w 1109"/>
                <a:gd name="T27" fmla="*/ 419 h 1158"/>
                <a:gd name="T28" fmla="*/ 1108 w 1109"/>
                <a:gd name="T29" fmla="*/ 82 h 1158"/>
                <a:gd name="T30" fmla="*/ 1108 w 1109"/>
                <a:gd name="T31" fmla="*/ 82 h 1158"/>
                <a:gd name="T32" fmla="*/ 1059 w 1109"/>
                <a:gd name="T33" fmla="*/ 0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8">
                  <a:moveTo>
                    <a:pt x="1059" y="0"/>
                  </a:moveTo>
                  <a:lnTo>
                    <a:pt x="1059" y="0"/>
                  </a:lnTo>
                  <a:cubicBezTo>
                    <a:pt x="1074" y="14"/>
                    <a:pt x="1083" y="38"/>
                    <a:pt x="1083" y="70"/>
                  </a:cubicBezTo>
                  <a:lnTo>
                    <a:pt x="1083" y="406"/>
                  </a:lnTo>
                  <a:lnTo>
                    <a:pt x="1083" y="406"/>
                  </a:lnTo>
                  <a:cubicBezTo>
                    <a:pt x="1083" y="477"/>
                    <a:pt x="1040" y="559"/>
                    <a:pt x="987" y="590"/>
                  </a:cubicBezTo>
                  <a:lnTo>
                    <a:pt x="46" y="1128"/>
                  </a:lnTo>
                  <a:lnTo>
                    <a:pt x="46" y="1128"/>
                  </a:lnTo>
                  <a:cubicBezTo>
                    <a:pt x="29" y="1138"/>
                    <a:pt x="14" y="1141"/>
                    <a:pt x="0" y="1138"/>
                  </a:cubicBezTo>
                  <a:lnTo>
                    <a:pt x="0" y="1138"/>
                  </a:lnTo>
                  <a:cubicBezTo>
                    <a:pt x="18" y="1154"/>
                    <a:pt x="43" y="1157"/>
                    <a:pt x="72" y="1141"/>
                  </a:cubicBezTo>
                  <a:lnTo>
                    <a:pt x="1013" y="602"/>
                  </a:lnTo>
                  <a:lnTo>
                    <a:pt x="1013" y="602"/>
                  </a:lnTo>
                  <a:cubicBezTo>
                    <a:pt x="1065" y="571"/>
                    <a:pt x="1108" y="489"/>
                    <a:pt x="1108" y="419"/>
                  </a:cubicBezTo>
                  <a:lnTo>
                    <a:pt x="1108" y="82"/>
                  </a:lnTo>
                  <a:lnTo>
                    <a:pt x="1108" y="82"/>
                  </a:lnTo>
                  <a:cubicBezTo>
                    <a:pt x="1108" y="35"/>
                    <a:pt x="1088" y="5"/>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75" name="Freeform 93">
              <a:extLst>
                <a:ext uri="{FF2B5EF4-FFF2-40B4-BE49-F238E27FC236}">
                  <a16:creationId xmlns="" xmlns:a16="http://schemas.microsoft.com/office/drawing/2014/main" id="{510C9332-8ADD-D149-9579-91BEEBADBCFB}"/>
                </a:ext>
              </a:extLst>
            </p:cNvPr>
            <p:cNvSpPr>
              <a:spLocks noChangeArrowheads="1"/>
            </p:cNvSpPr>
            <p:nvPr/>
          </p:nvSpPr>
          <p:spPr bwMode="auto">
            <a:xfrm>
              <a:off x="13680824" y="6342428"/>
              <a:ext cx="740237" cy="780563"/>
            </a:xfrm>
            <a:custGeom>
              <a:avLst/>
              <a:gdLst>
                <a:gd name="T0" fmla="*/ 96 w 1133"/>
                <a:gd name="T1" fmla="*/ 1161 h 1193"/>
                <a:gd name="T2" fmla="*/ 1037 w 1133"/>
                <a:gd name="T3" fmla="*/ 622 h 1193"/>
                <a:gd name="T4" fmla="*/ 1037 w 1133"/>
                <a:gd name="T5" fmla="*/ 622 h 1193"/>
                <a:gd name="T6" fmla="*/ 1132 w 1133"/>
                <a:gd name="T7" fmla="*/ 439 h 1193"/>
                <a:gd name="T8" fmla="*/ 1132 w 1133"/>
                <a:gd name="T9" fmla="*/ 104 h 1193"/>
                <a:gd name="T10" fmla="*/ 1132 w 1133"/>
                <a:gd name="T11" fmla="*/ 104 h 1193"/>
                <a:gd name="T12" fmla="*/ 1037 w 1133"/>
                <a:gd name="T13" fmla="*/ 31 h 1193"/>
                <a:gd name="T14" fmla="*/ 96 w 1133"/>
                <a:gd name="T15" fmla="*/ 569 h 1193"/>
                <a:gd name="T16" fmla="*/ 96 w 1133"/>
                <a:gd name="T17" fmla="*/ 569 h 1193"/>
                <a:gd name="T18" fmla="*/ 0 w 1133"/>
                <a:gd name="T19" fmla="*/ 752 h 1193"/>
                <a:gd name="T20" fmla="*/ 0 w 1133"/>
                <a:gd name="T21" fmla="*/ 1088 h 1193"/>
                <a:gd name="T22" fmla="*/ 0 w 1133"/>
                <a:gd name="T23" fmla="*/ 1088 h 1193"/>
                <a:gd name="T24" fmla="*/ 96 w 1133"/>
                <a:gd name="T25" fmla="*/ 1161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1193">
                  <a:moveTo>
                    <a:pt x="96" y="1161"/>
                  </a:moveTo>
                  <a:lnTo>
                    <a:pt x="1037" y="622"/>
                  </a:lnTo>
                  <a:lnTo>
                    <a:pt x="1037" y="622"/>
                  </a:lnTo>
                  <a:cubicBezTo>
                    <a:pt x="1089" y="591"/>
                    <a:pt x="1132" y="510"/>
                    <a:pt x="1132" y="439"/>
                  </a:cubicBezTo>
                  <a:lnTo>
                    <a:pt x="1132" y="104"/>
                  </a:lnTo>
                  <a:lnTo>
                    <a:pt x="1132" y="104"/>
                  </a:lnTo>
                  <a:cubicBezTo>
                    <a:pt x="1132" y="33"/>
                    <a:pt x="1089" y="0"/>
                    <a:pt x="1037" y="31"/>
                  </a:cubicBezTo>
                  <a:lnTo>
                    <a:pt x="96" y="569"/>
                  </a:lnTo>
                  <a:lnTo>
                    <a:pt x="96" y="569"/>
                  </a:lnTo>
                  <a:cubicBezTo>
                    <a:pt x="43" y="600"/>
                    <a:pt x="0" y="681"/>
                    <a:pt x="0" y="752"/>
                  </a:cubicBezTo>
                  <a:lnTo>
                    <a:pt x="0" y="1088"/>
                  </a:lnTo>
                  <a:lnTo>
                    <a:pt x="0" y="1088"/>
                  </a:lnTo>
                  <a:cubicBezTo>
                    <a:pt x="0" y="1159"/>
                    <a:pt x="43" y="1192"/>
                    <a:pt x="96" y="1161"/>
                  </a:cubicBezTo>
                </a:path>
              </a:pathLst>
            </a:custGeom>
            <a:solidFill>
              <a:srgbClr val="173D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76" name="Freeform 94">
              <a:extLst>
                <a:ext uri="{FF2B5EF4-FFF2-40B4-BE49-F238E27FC236}">
                  <a16:creationId xmlns="" xmlns:a16="http://schemas.microsoft.com/office/drawing/2014/main" id="{23113EB1-1D37-D449-BB80-163C0868B9D7}"/>
                </a:ext>
              </a:extLst>
            </p:cNvPr>
            <p:cNvSpPr>
              <a:spLocks noChangeArrowheads="1"/>
            </p:cNvSpPr>
            <p:nvPr/>
          </p:nvSpPr>
          <p:spPr bwMode="auto">
            <a:xfrm>
              <a:off x="13695225" y="6353949"/>
              <a:ext cx="722957" cy="754639"/>
            </a:xfrm>
            <a:custGeom>
              <a:avLst/>
              <a:gdLst>
                <a:gd name="T0" fmla="*/ 1059 w 1109"/>
                <a:gd name="T1" fmla="*/ 0 h 1157"/>
                <a:gd name="T2" fmla="*/ 1059 w 1109"/>
                <a:gd name="T3" fmla="*/ 0 h 1157"/>
                <a:gd name="T4" fmla="*/ 1083 w 1109"/>
                <a:gd name="T5" fmla="*/ 70 h 1157"/>
                <a:gd name="T6" fmla="*/ 1083 w 1109"/>
                <a:gd name="T7" fmla="*/ 405 h 1157"/>
                <a:gd name="T8" fmla="*/ 1083 w 1109"/>
                <a:gd name="T9" fmla="*/ 405 h 1157"/>
                <a:gd name="T10" fmla="*/ 987 w 1109"/>
                <a:gd name="T11" fmla="*/ 588 h 1157"/>
                <a:gd name="T12" fmla="*/ 46 w 1109"/>
                <a:gd name="T13" fmla="*/ 1127 h 1157"/>
                <a:gd name="T14" fmla="*/ 46 w 1109"/>
                <a:gd name="T15" fmla="*/ 1127 h 1157"/>
                <a:gd name="T16" fmla="*/ 0 w 1109"/>
                <a:gd name="T17" fmla="*/ 1137 h 1157"/>
                <a:gd name="T18" fmla="*/ 0 w 1109"/>
                <a:gd name="T19" fmla="*/ 1137 h 1157"/>
                <a:gd name="T20" fmla="*/ 72 w 1109"/>
                <a:gd name="T21" fmla="*/ 1140 h 1157"/>
                <a:gd name="T22" fmla="*/ 1013 w 1109"/>
                <a:gd name="T23" fmla="*/ 601 h 1157"/>
                <a:gd name="T24" fmla="*/ 1013 w 1109"/>
                <a:gd name="T25" fmla="*/ 601 h 1157"/>
                <a:gd name="T26" fmla="*/ 1108 w 1109"/>
                <a:gd name="T27" fmla="*/ 418 h 1157"/>
                <a:gd name="T28" fmla="*/ 1108 w 1109"/>
                <a:gd name="T29" fmla="*/ 83 h 1157"/>
                <a:gd name="T30" fmla="*/ 1108 w 1109"/>
                <a:gd name="T31" fmla="*/ 83 h 1157"/>
                <a:gd name="T32" fmla="*/ 1059 w 1109"/>
                <a:gd name="T33"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7">
                  <a:moveTo>
                    <a:pt x="1059" y="0"/>
                  </a:moveTo>
                  <a:lnTo>
                    <a:pt x="1059" y="0"/>
                  </a:lnTo>
                  <a:cubicBezTo>
                    <a:pt x="1074" y="14"/>
                    <a:pt x="1083" y="37"/>
                    <a:pt x="1083" y="70"/>
                  </a:cubicBezTo>
                  <a:lnTo>
                    <a:pt x="1083" y="405"/>
                  </a:lnTo>
                  <a:lnTo>
                    <a:pt x="1083" y="405"/>
                  </a:lnTo>
                  <a:cubicBezTo>
                    <a:pt x="1083" y="476"/>
                    <a:pt x="1040" y="558"/>
                    <a:pt x="987" y="588"/>
                  </a:cubicBezTo>
                  <a:lnTo>
                    <a:pt x="46" y="1127"/>
                  </a:lnTo>
                  <a:lnTo>
                    <a:pt x="46" y="1127"/>
                  </a:lnTo>
                  <a:cubicBezTo>
                    <a:pt x="29" y="1137"/>
                    <a:pt x="14" y="1140"/>
                    <a:pt x="0" y="1137"/>
                  </a:cubicBezTo>
                  <a:lnTo>
                    <a:pt x="0" y="1137"/>
                  </a:lnTo>
                  <a:cubicBezTo>
                    <a:pt x="18" y="1154"/>
                    <a:pt x="43" y="1156"/>
                    <a:pt x="72" y="1140"/>
                  </a:cubicBezTo>
                  <a:lnTo>
                    <a:pt x="1013" y="601"/>
                  </a:lnTo>
                  <a:lnTo>
                    <a:pt x="1013" y="601"/>
                  </a:lnTo>
                  <a:cubicBezTo>
                    <a:pt x="1065" y="570"/>
                    <a:pt x="1108" y="489"/>
                    <a:pt x="1108" y="418"/>
                  </a:cubicBezTo>
                  <a:lnTo>
                    <a:pt x="1108" y="83"/>
                  </a:lnTo>
                  <a:lnTo>
                    <a:pt x="1108" y="83"/>
                  </a:lnTo>
                  <a:cubicBezTo>
                    <a:pt x="1108" y="35"/>
                    <a:pt x="1088" y="5"/>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77" name="Freeform 95">
              <a:extLst>
                <a:ext uri="{FF2B5EF4-FFF2-40B4-BE49-F238E27FC236}">
                  <a16:creationId xmlns="" xmlns:a16="http://schemas.microsoft.com/office/drawing/2014/main" id="{FE890292-6564-3046-B7F0-6BB08CAFD6E2}"/>
                </a:ext>
              </a:extLst>
            </p:cNvPr>
            <p:cNvSpPr>
              <a:spLocks noChangeArrowheads="1"/>
            </p:cNvSpPr>
            <p:nvPr/>
          </p:nvSpPr>
          <p:spPr bwMode="auto">
            <a:xfrm>
              <a:off x="13914127" y="6728387"/>
              <a:ext cx="83530" cy="138255"/>
            </a:xfrm>
            <a:custGeom>
              <a:avLst/>
              <a:gdLst>
                <a:gd name="T0" fmla="*/ 21 w 129"/>
                <a:gd name="T1" fmla="*/ 204 h 212"/>
                <a:gd name="T2" fmla="*/ 107 w 129"/>
                <a:gd name="T3" fmla="*/ 154 h 212"/>
                <a:gd name="T4" fmla="*/ 107 w 129"/>
                <a:gd name="T5" fmla="*/ 154 h 212"/>
                <a:gd name="T6" fmla="*/ 128 w 129"/>
                <a:gd name="T7" fmla="*/ 115 h 212"/>
                <a:gd name="T8" fmla="*/ 128 w 129"/>
                <a:gd name="T9" fmla="*/ 23 h 212"/>
                <a:gd name="T10" fmla="*/ 128 w 129"/>
                <a:gd name="T11" fmla="*/ 23 h 212"/>
                <a:gd name="T12" fmla="*/ 107 w 129"/>
                <a:gd name="T13" fmla="*/ 7 h 212"/>
                <a:gd name="T14" fmla="*/ 21 w 129"/>
                <a:gd name="T15" fmla="*/ 57 h 212"/>
                <a:gd name="T16" fmla="*/ 21 w 129"/>
                <a:gd name="T17" fmla="*/ 57 h 212"/>
                <a:gd name="T18" fmla="*/ 0 w 129"/>
                <a:gd name="T19" fmla="*/ 96 h 212"/>
                <a:gd name="T20" fmla="*/ 0 w 129"/>
                <a:gd name="T21" fmla="*/ 188 h 212"/>
                <a:gd name="T22" fmla="*/ 0 w 129"/>
                <a:gd name="T23" fmla="*/ 188 h 212"/>
                <a:gd name="T24" fmla="*/ 21 w 129"/>
                <a:gd name="T25" fmla="*/ 20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12">
                  <a:moveTo>
                    <a:pt x="21" y="204"/>
                  </a:moveTo>
                  <a:lnTo>
                    <a:pt x="107" y="154"/>
                  </a:lnTo>
                  <a:lnTo>
                    <a:pt x="107" y="154"/>
                  </a:lnTo>
                  <a:cubicBezTo>
                    <a:pt x="119" y="148"/>
                    <a:pt x="128" y="130"/>
                    <a:pt x="128" y="115"/>
                  </a:cubicBezTo>
                  <a:lnTo>
                    <a:pt x="128" y="23"/>
                  </a:lnTo>
                  <a:lnTo>
                    <a:pt x="128" y="23"/>
                  </a:lnTo>
                  <a:cubicBezTo>
                    <a:pt x="128" y="7"/>
                    <a:pt x="119" y="0"/>
                    <a:pt x="107" y="7"/>
                  </a:cubicBezTo>
                  <a:lnTo>
                    <a:pt x="21" y="57"/>
                  </a:lnTo>
                  <a:lnTo>
                    <a:pt x="21" y="57"/>
                  </a:lnTo>
                  <a:cubicBezTo>
                    <a:pt x="9" y="63"/>
                    <a:pt x="0" y="81"/>
                    <a:pt x="0" y="96"/>
                  </a:cubicBezTo>
                  <a:lnTo>
                    <a:pt x="0" y="188"/>
                  </a:lnTo>
                  <a:lnTo>
                    <a:pt x="0" y="188"/>
                  </a:lnTo>
                  <a:cubicBezTo>
                    <a:pt x="0" y="204"/>
                    <a:pt x="9" y="211"/>
                    <a:pt x="21" y="204"/>
                  </a:cubicBezTo>
                </a:path>
              </a:pathLst>
            </a:custGeom>
            <a:solidFill>
              <a:srgbClr val="396CA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78" name="Freeform 96">
              <a:extLst>
                <a:ext uri="{FF2B5EF4-FFF2-40B4-BE49-F238E27FC236}">
                  <a16:creationId xmlns="" xmlns:a16="http://schemas.microsoft.com/office/drawing/2014/main" id="{993671B5-ADE5-B549-A499-521435AA9688}"/>
                </a:ext>
              </a:extLst>
            </p:cNvPr>
            <p:cNvSpPr>
              <a:spLocks noChangeArrowheads="1"/>
            </p:cNvSpPr>
            <p:nvPr/>
          </p:nvSpPr>
          <p:spPr bwMode="auto">
            <a:xfrm>
              <a:off x="14101348" y="6618936"/>
              <a:ext cx="83528" cy="138255"/>
            </a:xfrm>
            <a:custGeom>
              <a:avLst/>
              <a:gdLst>
                <a:gd name="T0" fmla="*/ 20 w 129"/>
                <a:gd name="T1" fmla="*/ 205 h 212"/>
                <a:gd name="T2" fmla="*/ 107 w 129"/>
                <a:gd name="T3" fmla="*/ 155 h 212"/>
                <a:gd name="T4" fmla="*/ 107 w 129"/>
                <a:gd name="T5" fmla="*/ 155 h 212"/>
                <a:gd name="T6" fmla="*/ 128 w 129"/>
                <a:gd name="T7" fmla="*/ 115 h 212"/>
                <a:gd name="T8" fmla="*/ 128 w 129"/>
                <a:gd name="T9" fmla="*/ 23 h 212"/>
                <a:gd name="T10" fmla="*/ 128 w 129"/>
                <a:gd name="T11" fmla="*/ 23 h 212"/>
                <a:gd name="T12" fmla="*/ 107 w 129"/>
                <a:gd name="T13" fmla="*/ 7 h 212"/>
                <a:gd name="T14" fmla="*/ 20 w 129"/>
                <a:gd name="T15" fmla="*/ 57 h 212"/>
                <a:gd name="T16" fmla="*/ 20 w 129"/>
                <a:gd name="T17" fmla="*/ 57 h 212"/>
                <a:gd name="T18" fmla="*/ 0 w 129"/>
                <a:gd name="T19" fmla="*/ 97 h 212"/>
                <a:gd name="T20" fmla="*/ 0 w 129"/>
                <a:gd name="T21" fmla="*/ 189 h 212"/>
                <a:gd name="T22" fmla="*/ 0 w 129"/>
                <a:gd name="T23" fmla="*/ 189 h 212"/>
                <a:gd name="T24" fmla="*/ 20 w 129"/>
                <a:gd name="T25" fmla="*/ 20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12">
                  <a:moveTo>
                    <a:pt x="20" y="205"/>
                  </a:moveTo>
                  <a:lnTo>
                    <a:pt x="107" y="155"/>
                  </a:lnTo>
                  <a:lnTo>
                    <a:pt x="107" y="155"/>
                  </a:lnTo>
                  <a:cubicBezTo>
                    <a:pt x="118" y="148"/>
                    <a:pt x="128" y="130"/>
                    <a:pt x="128" y="115"/>
                  </a:cubicBezTo>
                  <a:lnTo>
                    <a:pt x="128" y="23"/>
                  </a:lnTo>
                  <a:lnTo>
                    <a:pt x="128" y="23"/>
                  </a:lnTo>
                  <a:cubicBezTo>
                    <a:pt x="128" y="8"/>
                    <a:pt x="118" y="0"/>
                    <a:pt x="107" y="7"/>
                  </a:cubicBezTo>
                  <a:lnTo>
                    <a:pt x="20" y="57"/>
                  </a:lnTo>
                  <a:lnTo>
                    <a:pt x="20" y="57"/>
                  </a:lnTo>
                  <a:cubicBezTo>
                    <a:pt x="9" y="63"/>
                    <a:pt x="0" y="81"/>
                    <a:pt x="0" y="97"/>
                  </a:cubicBezTo>
                  <a:lnTo>
                    <a:pt x="0" y="189"/>
                  </a:lnTo>
                  <a:lnTo>
                    <a:pt x="0" y="189"/>
                  </a:lnTo>
                  <a:cubicBezTo>
                    <a:pt x="0" y="204"/>
                    <a:pt x="9" y="211"/>
                    <a:pt x="20" y="20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79" name="Freeform 97">
              <a:extLst>
                <a:ext uri="{FF2B5EF4-FFF2-40B4-BE49-F238E27FC236}">
                  <a16:creationId xmlns="" xmlns:a16="http://schemas.microsoft.com/office/drawing/2014/main" id="{3B66BCB5-2F77-2C46-9333-AA7DBC752EE4}"/>
                </a:ext>
              </a:extLst>
            </p:cNvPr>
            <p:cNvSpPr>
              <a:spLocks noChangeArrowheads="1"/>
            </p:cNvSpPr>
            <p:nvPr/>
          </p:nvSpPr>
          <p:spPr bwMode="auto">
            <a:xfrm>
              <a:off x="13680824" y="7134511"/>
              <a:ext cx="740237" cy="780561"/>
            </a:xfrm>
            <a:custGeom>
              <a:avLst/>
              <a:gdLst>
                <a:gd name="T0" fmla="*/ 96 w 1133"/>
                <a:gd name="T1" fmla="*/ 1161 h 1193"/>
                <a:gd name="T2" fmla="*/ 1037 w 1133"/>
                <a:gd name="T3" fmla="*/ 623 h 1193"/>
                <a:gd name="T4" fmla="*/ 1037 w 1133"/>
                <a:gd name="T5" fmla="*/ 623 h 1193"/>
                <a:gd name="T6" fmla="*/ 1132 w 1133"/>
                <a:gd name="T7" fmla="*/ 439 h 1193"/>
                <a:gd name="T8" fmla="*/ 1132 w 1133"/>
                <a:gd name="T9" fmla="*/ 103 h 1193"/>
                <a:gd name="T10" fmla="*/ 1132 w 1133"/>
                <a:gd name="T11" fmla="*/ 103 h 1193"/>
                <a:gd name="T12" fmla="*/ 1037 w 1133"/>
                <a:gd name="T13" fmla="*/ 31 h 1193"/>
                <a:gd name="T14" fmla="*/ 96 w 1133"/>
                <a:gd name="T15" fmla="*/ 569 h 1193"/>
                <a:gd name="T16" fmla="*/ 96 w 1133"/>
                <a:gd name="T17" fmla="*/ 569 h 1193"/>
                <a:gd name="T18" fmla="*/ 0 w 1133"/>
                <a:gd name="T19" fmla="*/ 752 h 1193"/>
                <a:gd name="T20" fmla="*/ 0 w 1133"/>
                <a:gd name="T21" fmla="*/ 1089 h 1193"/>
                <a:gd name="T22" fmla="*/ 0 w 1133"/>
                <a:gd name="T23" fmla="*/ 1089 h 1193"/>
                <a:gd name="T24" fmla="*/ 96 w 1133"/>
                <a:gd name="T25" fmla="*/ 1161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1193">
                  <a:moveTo>
                    <a:pt x="96" y="1161"/>
                  </a:moveTo>
                  <a:lnTo>
                    <a:pt x="1037" y="623"/>
                  </a:lnTo>
                  <a:lnTo>
                    <a:pt x="1037" y="623"/>
                  </a:lnTo>
                  <a:cubicBezTo>
                    <a:pt x="1089" y="592"/>
                    <a:pt x="1132" y="510"/>
                    <a:pt x="1132" y="439"/>
                  </a:cubicBezTo>
                  <a:lnTo>
                    <a:pt x="1132" y="103"/>
                  </a:lnTo>
                  <a:lnTo>
                    <a:pt x="1132" y="103"/>
                  </a:lnTo>
                  <a:cubicBezTo>
                    <a:pt x="1132" y="32"/>
                    <a:pt x="1089" y="0"/>
                    <a:pt x="1037" y="31"/>
                  </a:cubicBezTo>
                  <a:lnTo>
                    <a:pt x="96" y="569"/>
                  </a:lnTo>
                  <a:lnTo>
                    <a:pt x="96" y="569"/>
                  </a:lnTo>
                  <a:cubicBezTo>
                    <a:pt x="43" y="600"/>
                    <a:pt x="0" y="682"/>
                    <a:pt x="0" y="752"/>
                  </a:cubicBezTo>
                  <a:lnTo>
                    <a:pt x="0" y="1089"/>
                  </a:lnTo>
                  <a:lnTo>
                    <a:pt x="0" y="1089"/>
                  </a:lnTo>
                  <a:cubicBezTo>
                    <a:pt x="0" y="1160"/>
                    <a:pt x="43" y="1192"/>
                    <a:pt x="96" y="1161"/>
                  </a:cubicBezTo>
                </a:path>
              </a:pathLst>
            </a:custGeom>
            <a:solidFill>
              <a:srgbClr val="173D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0" name="Freeform 98">
              <a:extLst>
                <a:ext uri="{FF2B5EF4-FFF2-40B4-BE49-F238E27FC236}">
                  <a16:creationId xmlns="" xmlns:a16="http://schemas.microsoft.com/office/drawing/2014/main" id="{26CEBA8C-0D40-A049-8B17-2E01E5BED5F0}"/>
                </a:ext>
              </a:extLst>
            </p:cNvPr>
            <p:cNvSpPr>
              <a:spLocks noChangeArrowheads="1"/>
            </p:cNvSpPr>
            <p:nvPr/>
          </p:nvSpPr>
          <p:spPr bwMode="auto">
            <a:xfrm>
              <a:off x="13695225" y="7148913"/>
              <a:ext cx="722957" cy="757520"/>
            </a:xfrm>
            <a:custGeom>
              <a:avLst/>
              <a:gdLst>
                <a:gd name="T0" fmla="*/ 1059 w 1109"/>
                <a:gd name="T1" fmla="*/ 0 h 1158"/>
                <a:gd name="T2" fmla="*/ 1059 w 1109"/>
                <a:gd name="T3" fmla="*/ 0 h 1158"/>
                <a:gd name="T4" fmla="*/ 1083 w 1109"/>
                <a:gd name="T5" fmla="*/ 69 h 1158"/>
                <a:gd name="T6" fmla="*/ 1083 w 1109"/>
                <a:gd name="T7" fmla="*/ 406 h 1158"/>
                <a:gd name="T8" fmla="*/ 1083 w 1109"/>
                <a:gd name="T9" fmla="*/ 406 h 1158"/>
                <a:gd name="T10" fmla="*/ 987 w 1109"/>
                <a:gd name="T11" fmla="*/ 589 h 1158"/>
                <a:gd name="T12" fmla="*/ 46 w 1109"/>
                <a:gd name="T13" fmla="*/ 1128 h 1158"/>
                <a:gd name="T14" fmla="*/ 46 w 1109"/>
                <a:gd name="T15" fmla="*/ 1128 h 1158"/>
                <a:gd name="T16" fmla="*/ 0 w 1109"/>
                <a:gd name="T17" fmla="*/ 1138 h 1158"/>
                <a:gd name="T18" fmla="*/ 0 w 1109"/>
                <a:gd name="T19" fmla="*/ 1138 h 1158"/>
                <a:gd name="T20" fmla="*/ 72 w 1109"/>
                <a:gd name="T21" fmla="*/ 1140 h 1158"/>
                <a:gd name="T22" fmla="*/ 1013 w 1109"/>
                <a:gd name="T23" fmla="*/ 602 h 1158"/>
                <a:gd name="T24" fmla="*/ 1013 w 1109"/>
                <a:gd name="T25" fmla="*/ 602 h 1158"/>
                <a:gd name="T26" fmla="*/ 1108 w 1109"/>
                <a:gd name="T27" fmla="*/ 418 h 1158"/>
                <a:gd name="T28" fmla="*/ 1108 w 1109"/>
                <a:gd name="T29" fmla="*/ 82 h 1158"/>
                <a:gd name="T30" fmla="*/ 1108 w 1109"/>
                <a:gd name="T31" fmla="*/ 82 h 1158"/>
                <a:gd name="T32" fmla="*/ 1059 w 1109"/>
                <a:gd name="T33" fmla="*/ 0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8">
                  <a:moveTo>
                    <a:pt x="1059" y="0"/>
                  </a:moveTo>
                  <a:lnTo>
                    <a:pt x="1059" y="0"/>
                  </a:lnTo>
                  <a:cubicBezTo>
                    <a:pt x="1074" y="14"/>
                    <a:pt x="1083" y="37"/>
                    <a:pt x="1083" y="69"/>
                  </a:cubicBezTo>
                  <a:lnTo>
                    <a:pt x="1083" y="406"/>
                  </a:lnTo>
                  <a:lnTo>
                    <a:pt x="1083" y="406"/>
                  </a:lnTo>
                  <a:cubicBezTo>
                    <a:pt x="1083" y="476"/>
                    <a:pt x="1040" y="559"/>
                    <a:pt x="987" y="589"/>
                  </a:cubicBezTo>
                  <a:lnTo>
                    <a:pt x="46" y="1128"/>
                  </a:lnTo>
                  <a:lnTo>
                    <a:pt x="46" y="1128"/>
                  </a:lnTo>
                  <a:cubicBezTo>
                    <a:pt x="29" y="1138"/>
                    <a:pt x="14" y="1140"/>
                    <a:pt x="0" y="1138"/>
                  </a:cubicBezTo>
                  <a:lnTo>
                    <a:pt x="0" y="1138"/>
                  </a:lnTo>
                  <a:cubicBezTo>
                    <a:pt x="18" y="1154"/>
                    <a:pt x="43" y="1157"/>
                    <a:pt x="72" y="1140"/>
                  </a:cubicBezTo>
                  <a:lnTo>
                    <a:pt x="1013" y="602"/>
                  </a:lnTo>
                  <a:lnTo>
                    <a:pt x="1013" y="602"/>
                  </a:lnTo>
                  <a:cubicBezTo>
                    <a:pt x="1065" y="571"/>
                    <a:pt x="1108" y="489"/>
                    <a:pt x="1108" y="418"/>
                  </a:cubicBezTo>
                  <a:lnTo>
                    <a:pt x="1108" y="82"/>
                  </a:lnTo>
                  <a:lnTo>
                    <a:pt x="1108" y="82"/>
                  </a:lnTo>
                  <a:cubicBezTo>
                    <a:pt x="1108" y="34"/>
                    <a:pt x="1088" y="4"/>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1" name="Freeform 99">
              <a:extLst>
                <a:ext uri="{FF2B5EF4-FFF2-40B4-BE49-F238E27FC236}">
                  <a16:creationId xmlns="" xmlns:a16="http://schemas.microsoft.com/office/drawing/2014/main" id="{E79C5769-D427-D946-B40D-522672E2BC85}"/>
                </a:ext>
              </a:extLst>
            </p:cNvPr>
            <p:cNvSpPr>
              <a:spLocks noChangeArrowheads="1"/>
            </p:cNvSpPr>
            <p:nvPr/>
          </p:nvSpPr>
          <p:spPr bwMode="auto">
            <a:xfrm>
              <a:off x="13914127" y="7523351"/>
              <a:ext cx="83530" cy="138255"/>
            </a:xfrm>
            <a:custGeom>
              <a:avLst/>
              <a:gdLst>
                <a:gd name="T0" fmla="*/ 21 w 129"/>
                <a:gd name="T1" fmla="*/ 204 h 211"/>
                <a:gd name="T2" fmla="*/ 107 w 129"/>
                <a:gd name="T3" fmla="*/ 154 h 211"/>
                <a:gd name="T4" fmla="*/ 107 w 129"/>
                <a:gd name="T5" fmla="*/ 154 h 211"/>
                <a:gd name="T6" fmla="*/ 128 w 129"/>
                <a:gd name="T7" fmla="*/ 114 h 211"/>
                <a:gd name="T8" fmla="*/ 128 w 129"/>
                <a:gd name="T9" fmla="*/ 22 h 211"/>
                <a:gd name="T10" fmla="*/ 128 w 129"/>
                <a:gd name="T11" fmla="*/ 22 h 211"/>
                <a:gd name="T12" fmla="*/ 107 w 129"/>
                <a:gd name="T13" fmla="*/ 6 h 211"/>
                <a:gd name="T14" fmla="*/ 21 w 129"/>
                <a:gd name="T15" fmla="*/ 56 h 211"/>
                <a:gd name="T16" fmla="*/ 21 w 129"/>
                <a:gd name="T17" fmla="*/ 56 h 211"/>
                <a:gd name="T18" fmla="*/ 0 w 129"/>
                <a:gd name="T19" fmla="*/ 96 h 211"/>
                <a:gd name="T20" fmla="*/ 0 w 129"/>
                <a:gd name="T21" fmla="*/ 188 h 211"/>
                <a:gd name="T22" fmla="*/ 0 w 129"/>
                <a:gd name="T23" fmla="*/ 188 h 211"/>
                <a:gd name="T24" fmla="*/ 21 w 129"/>
                <a:gd name="T25" fmla="*/ 20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11">
                  <a:moveTo>
                    <a:pt x="21" y="204"/>
                  </a:moveTo>
                  <a:lnTo>
                    <a:pt x="107" y="154"/>
                  </a:lnTo>
                  <a:lnTo>
                    <a:pt x="107" y="154"/>
                  </a:lnTo>
                  <a:cubicBezTo>
                    <a:pt x="119" y="147"/>
                    <a:pt x="128" y="129"/>
                    <a:pt x="128" y="114"/>
                  </a:cubicBezTo>
                  <a:lnTo>
                    <a:pt x="128" y="22"/>
                  </a:lnTo>
                  <a:lnTo>
                    <a:pt x="128" y="22"/>
                  </a:lnTo>
                  <a:cubicBezTo>
                    <a:pt x="128" y="6"/>
                    <a:pt x="119" y="0"/>
                    <a:pt x="107" y="6"/>
                  </a:cubicBezTo>
                  <a:lnTo>
                    <a:pt x="21" y="56"/>
                  </a:lnTo>
                  <a:lnTo>
                    <a:pt x="21" y="56"/>
                  </a:lnTo>
                  <a:cubicBezTo>
                    <a:pt x="9" y="63"/>
                    <a:pt x="0" y="81"/>
                    <a:pt x="0" y="96"/>
                  </a:cubicBezTo>
                  <a:lnTo>
                    <a:pt x="0" y="188"/>
                  </a:lnTo>
                  <a:lnTo>
                    <a:pt x="0" y="188"/>
                  </a:lnTo>
                  <a:cubicBezTo>
                    <a:pt x="0" y="203"/>
                    <a:pt x="9" y="210"/>
                    <a:pt x="21" y="204"/>
                  </a:cubicBezTo>
                </a:path>
              </a:pathLst>
            </a:custGeom>
            <a:solidFill>
              <a:srgbClr val="396CA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2" name="Freeform 100">
              <a:extLst>
                <a:ext uri="{FF2B5EF4-FFF2-40B4-BE49-F238E27FC236}">
                  <a16:creationId xmlns="" xmlns:a16="http://schemas.microsoft.com/office/drawing/2014/main" id="{F4FC015C-CCC0-7845-9120-C1ABBB3087BA}"/>
                </a:ext>
              </a:extLst>
            </p:cNvPr>
            <p:cNvSpPr>
              <a:spLocks noChangeArrowheads="1"/>
            </p:cNvSpPr>
            <p:nvPr/>
          </p:nvSpPr>
          <p:spPr bwMode="auto">
            <a:xfrm>
              <a:off x="14101348" y="7413899"/>
              <a:ext cx="83528" cy="138255"/>
            </a:xfrm>
            <a:custGeom>
              <a:avLst/>
              <a:gdLst>
                <a:gd name="T0" fmla="*/ 20 w 129"/>
                <a:gd name="T1" fmla="*/ 204 h 212"/>
                <a:gd name="T2" fmla="*/ 107 w 129"/>
                <a:gd name="T3" fmla="*/ 154 h 212"/>
                <a:gd name="T4" fmla="*/ 107 w 129"/>
                <a:gd name="T5" fmla="*/ 154 h 212"/>
                <a:gd name="T6" fmla="*/ 128 w 129"/>
                <a:gd name="T7" fmla="*/ 115 h 212"/>
                <a:gd name="T8" fmla="*/ 128 w 129"/>
                <a:gd name="T9" fmla="*/ 23 h 212"/>
                <a:gd name="T10" fmla="*/ 128 w 129"/>
                <a:gd name="T11" fmla="*/ 23 h 212"/>
                <a:gd name="T12" fmla="*/ 107 w 129"/>
                <a:gd name="T13" fmla="*/ 7 h 212"/>
                <a:gd name="T14" fmla="*/ 20 w 129"/>
                <a:gd name="T15" fmla="*/ 57 h 212"/>
                <a:gd name="T16" fmla="*/ 20 w 129"/>
                <a:gd name="T17" fmla="*/ 57 h 212"/>
                <a:gd name="T18" fmla="*/ 0 w 129"/>
                <a:gd name="T19" fmla="*/ 96 h 212"/>
                <a:gd name="T20" fmla="*/ 0 w 129"/>
                <a:gd name="T21" fmla="*/ 188 h 212"/>
                <a:gd name="T22" fmla="*/ 0 w 129"/>
                <a:gd name="T23" fmla="*/ 188 h 212"/>
                <a:gd name="T24" fmla="*/ 20 w 129"/>
                <a:gd name="T25" fmla="*/ 20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12">
                  <a:moveTo>
                    <a:pt x="20" y="204"/>
                  </a:moveTo>
                  <a:lnTo>
                    <a:pt x="107" y="154"/>
                  </a:lnTo>
                  <a:lnTo>
                    <a:pt x="107" y="154"/>
                  </a:lnTo>
                  <a:cubicBezTo>
                    <a:pt x="118" y="148"/>
                    <a:pt x="128" y="130"/>
                    <a:pt x="128" y="115"/>
                  </a:cubicBezTo>
                  <a:lnTo>
                    <a:pt x="128" y="23"/>
                  </a:lnTo>
                  <a:lnTo>
                    <a:pt x="128" y="23"/>
                  </a:lnTo>
                  <a:cubicBezTo>
                    <a:pt x="128" y="7"/>
                    <a:pt x="118" y="0"/>
                    <a:pt x="107" y="7"/>
                  </a:cubicBezTo>
                  <a:lnTo>
                    <a:pt x="20" y="57"/>
                  </a:lnTo>
                  <a:lnTo>
                    <a:pt x="20" y="57"/>
                  </a:lnTo>
                  <a:cubicBezTo>
                    <a:pt x="9" y="63"/>
                    <a:pt x="0" y="81"/>
                    <a:pt x="0" y="96"/>
                  </a:cubicBezTo>
                  <a:lnTo>
                    <a:pt x="0" y="188"/>
                  </a:lnTo>
                  <a:lnTo>
                    <a:pt x="0" y="188"/>
                  </a:lnTo>
                  <a:cubicBezTo>
                    <a:pt x="0" y="204"/>
                    <a:pt x="9" y="211"/>
                    <a:pt x="20" y="204"/>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3" name="Freeform 101">
              <a:extLst>
                <a:ext uri="{FF2B5EF4-FFF2-40B4-BE49-F238E27FC236}">
                  <a16:creationId xmlns="" xmlns:a16="http://schemas.microsoft.com/office/drawing/2014/main" id="{2909F526-C18E-7C41-8D22-2D0238492BC5}"/>
                </a:ext>
              </a:extLst>
            </p:cNvPr>
            <p:cNvSpPr>
              <a:spLocks noChangeArrowheads="1"/>
            </p:cNvSpPr>
            <p:nvPr/>
          </p:nvSpPr>
          <p:spPr bwMode="auto">
            <a:xfrm>
              <a:off x="13680824" y="5547464"/>
              <a:ext cx="740237" cy="780563"/>
            </a:xfrm>
            <a:custGeom>
              <a:avLst/>
              <a:gdLst>
                <a:gd name="T0" fmla="*/ 96 w 1133"/>
                <a:gd name="T1" fmla="*/ 1161 h 1193"/>
                <a:gd name="T2" fmla="*/ 1037 w 1133"/>
                <a:gd name="T3" fmla="*/ 623 h 1193"/>
                <a:gd name="T4" fmla="*/ 1037 w 1133"/>
                <a:gd name="T5" fmla="*/ 623 h 1193"/>
                <a:gd name="T6" fmla="*/ 1132 w 1133"/>
                <a:gd name="T7" fmla="*/ 439 h 1193"/>
                <a:gd name="T8" fmla="*/ 1132 w 1133"/>
                <a:gd name="T9" fmla="*/ 103 h 1193"/>
                <a:gd name="T10" fmla="*/ 1132 w 1133"/>
                <a:gd name="T11" fmla="*/ 103 h 1193"/>
                <a:gd name="T12" fmla="*/ 1037 w 1133"/>
                <a:gd name="T13" fmla="*/ 31 h 1193"/>
                <a:gd name="T14" fmla="*/ 96 w 1133"/>
                <a:gd name="T15" fmla="*/ 569 h 1193"/>
                <a:gd name="T16" fmla="*/ 96 w 1133"/>
                <a:gd name="T17" fmla="*/ 569 h 1193"/>
                <a:gd name="T18" fmla="*/ 0 w 1133"/>
                <a:gd name="T19" fmla="*/ 752 h 1193"/>
                <a:gd name="T20" fmla="*/ 0 w 1133"/>
                <a:gd name="T21" fmla="*/ 1089 h 1193"/>
                <a:gd name="T22" fmla="*/ 0 w 1133"/>
                <a:gd name="T23" fmla="*/ 1089 h 1193"/>
                <a:gd name="T24" fmla="*/ 96 w 1133"/>
                <a:gd name="T25" fmla="*/ 1161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1193">
                  <a:moveTo>
                    <a:pt x="96" y="1161"/>
                  </a:moveTo>
                  <a:lnTo>
                    <a:pt x="1037" y="623"/>
                  </a:lnTo>
                  <a:lnTo>
                    <a:pt x="1037" y="623"/>
                  </a:lnTo>
                  <a:cubicBezTo>
                    <a:pt x="1089" y="592"/>
                    <a:pt x="1132" y="510"/>
                    <a:pt x="1132" y="439"/>
                  </a:cubicBezTo>
                  <a:lnTo>
                    <a:pt x="1132" y="103"/>
                  </a:lnTo>
                  <a:lnTo>
                    <a:pt x="1132" y="103"/>
                  </a:lnTo>
                  <a:cubicBezTo>
                    <a:pt x="1132" y="32"/>
                    <a:pt x="1089" y="0"/>
                    <a:pt x="1037" y="31"/>
                  </a:cubicBezTo>
                  <a:lnTo>
                    <a:pt x="96" y="569"/>
                  </a:lnTo>
                  <a:lnTo>
                    <a:pt x="96" y="569"/>
                  </a:lnTo>
                  <a:cubicBezTo>
                    <a:pt x="43" y="600"/>
                    <a:pt x="0" y="682"/>
                    <a:pt x="0" y="752"/>
                  </a:cubicBezTo>
                  <a:lnTo>
                    <a:pt x="0" y="1089"/>
                  </a:lnTo>
                  <a:lnTo>
                    <a:pt x="0" y="1089"/>
                  </a:lnTo>
                  <a:cubicBezTo>
                    <a:pt x="0" y="1160"/>
                    <a:pt x="43" y="1192"/>
                    <a:pt x="96" y="1161"/>
                  </a:cubicBezTo>
                </a:path>
              </a:pathLst>
            </a:custGeom>
            <a:solidFill>
              <a:srgbClr val="173D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4" name="Freeform 102">
              <a:extLst>
                <a:ext uri="{FF2B5EF4-FFF2-40B4-BE49-F238E27FC236}">
                  <a16:creationId xmlns="" xmlns:a16="http://schemas.microsoft.com/office/drawing/2014/main" id="{1F1BC417-560F-F74A-A835-EA67E28E5C86}"/>
                </a:ext>
              </a:extLst>
            </p:cNvPr>
            <p:cNvSpPr>
              <a:spLocks noChangeArrowheads="1"/>
            </p:cNvSpPr>
            <p:nvPr/>
          </p:nvSpPr>
          <p:spPr bwMode="auto">
            <a:xfrm>
              <a:off x="13695225" y="5561866"/>
              <a:ext cx="722957" cy="757519"/>
            </a:xfrm>
            <a:custGeom>
              <a:avLst/>
              <a:gdLst>
                <a:gd name="T0" fmla="*/ 1059 w 1109"/>
                <a:gd name="T1" fmla="*/ 0 h 1159"/>
                <a:gd name="T2" fmla="*/ 1059 w 1109"/>
                <a:gd name="T3" fmla="*/ 0 h 1159"/>
                <a:gd name="T4" fmla="*/ 1083 w 1109"/>
                <a:gd name="T5" fmla="*/ 70 h 1159"/>
                <a:gd name="T6" fmla="*/ 1083 w 1109"/>
                <a:gd name="T7" fmla="*/ 406 h 1159"/>
                <a:gd name="T8" fmla="*/ 1083 w 1109"/>
                <a:gd name="T9" fmla="*/ 406 h 1159"/>
                <a:gd name="T10" fmla="*/ 987 w 1109"/>
                <a:gd name="T11" fmla="*/ 590 h 1159"/>
                <a:gd name="T12" fmla="*/ 46 w 1109"/>
                <a:gd name="T13" fmla="*/ 1128 h 1159"/>
                <a:gd name="T14" fmla="*/ 46 w 1109"/>
                <a:gd name="T15" fmla="*/ 1128 h 1159"/>
                <a:gd name="T16" fmla="*/ 0 w 1109"/>
                <a:gd name="T17" fmla="*/ 1139 h 1159"/>
                <a:gd name="T18" fmla="*/ 0 w 1109"/>
                <a:gd name="T19" fmla="*/ 1139 h 1159"/>
                <a:gd name="T20" fmla="*/ 72 w 1109"/>
                <a:gd name="T21" fmla="*/ 1141 h 1159"/>
                <a:gd name="T22" fmla="*/ 1013 w 1109"/>
                <a:gd name="T23" fmla="*/ 603 h 1159"/>
                <a:gd name="T24" fmla="*/ 1013 w 1109"/>
                <a:gd name="T25" fmla="*/ 603 h 1159"/>
                <a:gd name="T26" fmla="*/ 1108 w 1109"/>
                <a:gd name="T27" fmla="*/ 419 h 1159"/>
                <a:gd name="T28" fmla="*/ 1108 w 1109"/>
                <a:gd name="T29" fmla="*/ 83 h 1159"/>
                <a:gd name="T30" fmla="*/ 1108 w 1109"/>
                <a:gd name="T31" fmla="*/ 83 h 1159"/>
                <a:gd name="T32" fmla="*/ 1059 w 1109"/>
                <a:gd name="T33" fmla="*/ 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9">
                  <a:moveTo>
                    <a:pt x="1059" y="0"/>
                  </a:moveTo>
                  <a:lnTo>
                    <a:pt x="1059" y="0"/>
                  </a:lnTo>
                  <a:cubicBezTo>
                    <a:pt x="1074" y="14"/>
                    <a:pt x="1083" y="38"/>
                    <a:pt x="1083" y="70"/>
                  </a:cubicBezTo>
                  <a:lnTo>
                    <a:pt x="1083" y="406"/>
                  </a:lnTo>
                  <a:lnTo>
                    <a:pt x="1083" y="406"/>
                  </a:lnTo>
                  <a:cubicBezTo>
                    <a:pt x="1083" y="477"/>
                    <a:pt x="1040" y="559"/>
                    <a:pt x="987" y="590"/>
                  </a:cubicBezTo>
                  <a:lnTo>
                    <a:pt x="46" y="1128"/>
                  </a:lnTo>
                  <a:lnTo>
                    <a:pt x="46" y="1128"/>
                  </a:lnTo>
                  <a:cubicBezTo>
                    <a:pt x="29" y="1138"/>
                    <a:pt x="14" y="1141"/>
                    <a:pt x="0" y="1139"/>
                  </a:cubicBezTo>
                  <a:lnTo>
                    <a:pt x="0" y="1139"/>
                  </a:lnTo>
                  <a:cubicBezTo>
                    <a:pt x="18" y="1155"/>
                    <a:pt x="43" y="1158"/>
                    <a:pt x="72" y="1141"/>
                  </a:cubicBezTo>
                  <a:lnTo>
                    <a:pt x="1013" y="603"/>
                  </a:lnTo>
                  <a:lnTo>
                    <a:pt x="1013" y="603"/>
                  </a:lnTo>
                  <a:cubicBezTo>
                    <a:pt x="1065" y="572"/>
                    <a:pt x="1108" y="490"/>
                    <a:pt x="1108" y="419"/>
                  </a:cubicBezTo>
                  <a:lnTo>
                    <a:pt x="1108" y="83"/>
                  </a:lnTo>
                  <a:lnTo>
                    <a:pt x="1108" y="83"/>
                  </a:lnTo>
                  <a:cubicBezTo>
                    <a:pt x="1108" y="35"/>
                    <a:pt x="1088" y="5"/>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5" name="Freeform 103">
              <a:extLst>
                <a:ext uri="{FF2B5EF4-FFF2-40B4-BE49-F238E27FC236}">
                  <a16:creationId xmlns="" xmlns:a16="http://schemas.microsoft.com/office/drawing/2014/main" id="{A7F95D2C-75D3-ED46-A3E4-59F9AC464680}"/>
                </a:ext>
              </a:extLst>
            </p:cNvPr>
            <p:cNvSpPr>
              <a:spLocks noChangeArrowheads="1"/>
            </p:cNvSpPr>
            <p:nvPr/>
          </p:nvSpPr>
          <p:spPr bwMode="auto">
            <a:xfrm>
              <a:off x="13914127" y="5933424"/>
              <a:ext cx="83530" cy="138255"/>
            </a:xfrm>
            <a:custGeom>
              <a:avLst/>
              <a:gdLst>
                <a:gd name="T0" fmla="*/ 21 w 129"/>
                <a:gd name="T1" fmla="*/ 204 h 211"/>
                <a:gd name="T2" fmla="*/ 107 w 129"/>
                <a:gd name="T3" fmla="*/ 154 h 211"/>
                <a:gd name="T4" fmla="*/ 107 w 129"/>
                <a:gd name="T5" fmla="*/ 154 h 211"/>
                <a:gd name="T6" fmla="*/ 128 w 129"/>
                <a:gd name="T7" fmla="*/ 114 h 211"/>
                <a:gd name="T8" fmla="*/ 128 w 129"/>
                <a:gd name="T9" fmla="*/ 22 h 211"/>
                <a:gd name="T10" fmla="*/ 128 w 129"/>
                <a:gd name="T11" fmla="*/ 22 h 211"/>
                <a:gd name="T12" fmla="*/ 107 w 129"/>
                <a:gd name="T13" fmla="*/ 6 h 211"/>
                <a:gd name="T14" fmla="*/ 21 w 129"/>
                <a:gd name="T15" fmla="*/ 56 h 211"/>
                <a:gd name="T16" fmla="*/ 21 w 129"/>
                <a:gd name="T17" fmla="*/ 56 h 211"/>
                <a:gd name="T18" fmla="*/ 0 w 129"/>
                <a:gd name="T19" fmla="*/ 96 h 211"/>
                <a:gd name="T20" fmla="*/ 0 w 129"/>
                <a:gd name="T21" fmla="*/ 188 h 211"/>
                <a:gd name="T22" fmla="*/ 0 w 129"/>
                <a:gd name="T23" fmla="*/ 188 h 211"/>
                <a:gd name="T24" fmla="*/ 21 w 129"/>
                <a:gd name="T25" fmla="*/ 20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11">
                  <a:moveTo>
                    <a:pt x="21" y="204"/>
                  </a:moveTo>
                  <a:lnTo>
                    <a:pt x="107" y="154"/>
                  </a:lnTo>
                  <a:lnTo>
                    <a:pt x="107" y="154"/>
                  </a:lnTo>
                  <a:cubicBezTo>
                    <a:pt x="119" y="147"/>
                    <a:pt x="128" y="129"/>
                    <a:pt x="128" y="114"/>
                  </a:cubicBezTo>
                  <a:lnTo>
                    <a:pt x="128" y="22"/>
                  </a:lnTo>
                  <a:lnTo>
                    <a:pt x="128" y="22"/>
                  </a:lnTo>
                  <a:cubicBezTo>
                    <a:pt x="128" y="6"/>
                    <a:pt x="119" y="0"/>
                    <a:pt x="107" y="6"/>
                  </a:cubicBezTo>
                  <a:lnTo>
                    <a:pt x="21" y="56"/>
                  </a:lnTo>
                  <a:lnTo>
                    <a:pt x="21" y="56"/>
                  </a:lnTo>
                  <a:cubicBezTo>
                    <a:pt x="9" y="62"/>
                    <a:pt x="0" y="81"/>
                    <a:pt x="0" y="96"/>
                  </a:cubicBezTo>
                  <a:lnTo>
                    <a:pt x="0" y="188"/>
                  </a:lnTo>
                  <a:lnTo>
                    <a:pt x="0" y="188"/>
                  </a:lnTo>
                  <a:cubicBezTo>
                    <a:pt x="0" y="203"/>
                    <a:pt x="9" y="210"/>
                    <a:pt x="21" y="204"/>
                  </a:cubicBezTo>
                </a:path>
              </a:pathLst>
            </a:custGeom>
            <a:solidFill>
              <a:srgbClr val="396CA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6" name="Freeform 104">
              <a:extLst>
                <a:ext uri="{FF2B5EF4-FFF2-40B4-BE49-F238E27FC236}">
                  <a16:creationId xmlns="" xmlns:a16="http://schemas.microsoft.com/office/drawing/2014/main" id="{9BD5B108-9745-1045-BFD1-E7C2D63185FA}"/>
                </a:ext>
              </a:extLst>
            </p:cNvPr>
            <p:cNvSpPr>
              <a:spLocks noChangeArrowheads="1"/>
            </p:cNvSpPr>
            <p:nvPr/>
          </p:nvSpPr>
          <p:spPr bwMode="auto">
            <a:xfrm>
              <a:off x="14101348" y="5826853"/>
              <a:ext cx="83528" cy="138255"/>
            </a:xfrm>
            <a:custGeom>
              <a:avLst/>
              <a:gdLst>
                <a:gd name="T0" fmla="*/ 20 w 129"/>
                <a:gd name="T1" fmla="*/ 204 h 212"/>
                <a:gd name="T2" fmla="*/ 107 w 129"/>
                <a:gd name="T3" fmla="*/ 154 h 212"/>
                <a:gd name="T4" fmla="*/ 107 w 129"/>
                <a:gd name="T5" fmla="*/ 154 h 212"/>
                <a:gd name="T6" fmla="*/ 128 w 129"/>
                <a:gd name="T7" fmla="*/ 114 h 212"/>
                <a:gd name="T8" fmla="*/ 128 w 129"/>
                <a:gd name="T9" fmla="*/ 22 h 212"/>
                <a:gd name="T10" fmla="*/ 128 w 129"/>
                <a:gd name="T11" fmla="*/ 22 h 212"/>
                <a:gd name="T12" fmla="*/ 107 w 129"/>
                <a:gd name="T13" fmla="*/ 6 h 212"/>
                <a:gd name="T14" fmla="*/ 20 w 129"/>
                <a:gd name="T15" fmla="*/ 56 h 212"/>
                <a:gd name="T16" fmla="*/ 20 w 129"/>
                <a:gd name="T17" fmla="*/ 56 h 212"/>
                <a:gd name="T18" fmla="*/ 0 w 129"/>
                <a:gd name="T19" fmla="*/ 96 h 212"/>
                <a:gd name="T20" fmla="*/ 0 w 129"/>
                <a:gd name="T21" fmla="*/ 188 h 212"/>
                <a:gd name="T22" fmla="*/ 0 w 129"/>
                <a:gd name="T23" fmla="*/ 188 h 212"/>
                <a:gd name="T24" fmla="*/ 20 w 129"/>
                <a:gd name="T25" fmla="*/ 20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12">
                  <a:moveTo>
                    <a:pt x="20" y="204"/>
                  </a:moveTo>
                  <a:lnTo>
                    <a:pt x="107" y="154"/>
                  </a:lnTo>
                  <a:lnTo>
                    <a:pt x="107" y="154"/>
                  </a:lnTo>
                  <a:cubicBezTo>
                    <a:pt x="118" y="148"/>
                    <a:pt x="128" y="130"/>
                    <a:pt x="128" y="114"/>
                  </a:cubicBezTo>
                  <a:lnTo>
                    <a:pt x="128" y="22"/>
                  </a:lnTo>
                  <a:lnTo>
                    <a:pt x="128" y="22"/>
                  </a:lnTo>
                  <a:cubicBezTo>
                    <a:pt x="128" y="7"/>
                    <a:pt x="118" y="0"/>
                    <a:pt x="107" y="6"/>
                  </a:cubicBezTo>
                  <a:lnTo>
                    <a:pt x="20" y="56"/>
                  </a:lnTo>
                  <a:lnTo>
                    <a:pt x="20" y="56"/>
                  </a:lnTo>
                  <a:cubicBezTo>
                    <a:pt x="9" y="63"/>
                    <a:pt x="0" y="81"/>
                    <a:pt x="0" y="96"/>
                  </a:cubicBezTo>
                  <a:lnTo>
                    <a:pt x="0" y="188"/>
                  </a:lnTo>
                  <a:lnTo>
                    <a:pt x="0" y="188"/>
                  </a:lnTo>
                  <a:cubicBezTo>
                    <a:pt x="0" y="203"/>
                    <a:pt x="9" y="211"/>
                    <a:pt x="20" y="204"/>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7" name="Freeform 86">
              <a:extLst>
                <a:ext uri="{FF2B5EF4-FFF2-40B4-BE49-F238E27FC236}">
                  <a16:creationId xmlns="" xmlns:a16="http://schemas.microsoft.com/office/drawing/2014/main" id="{9E7A3C56-B469-094A-9975-CE2139A4DB22}"/>
                </a:ext>
              </a:extLst>
            </p:cNvPr>
            <p:cNvSpPr>
              <a:spLocks noChangeArrowheads="1"/>
            </p:cNvSpPr>
            <p:nvPr/>
          </p:nvSpPr>
          <p:spPr bwMode="auto">
            <a:xfrm>
              <a:off x="11736618" y="4038091"/>
              <a:ext cx="1531668" cy="4115583"/>
            </a:xfrm>
            <a:custGeom>
              <a:avLst/>
              <a:gdLst>
                <a:gd name="connsiteX0" fmla="*/ 16656 w 1531668"/>
                <a:gd name="connsiteY0" fmla="*/ 2866023 h 4115583"/>
                <a:gd name="connsiteX1" fmla="*/ 56825 w 1531668"/>
                <a:gd name="connsiteY1" fmla="*/ 2867002 h 4115583"/>
                <a:gd name="connsiteX2" fmla="*/ 1474190 w 1531668"/>
                <a:gd name="connsiteY2" fmla="*/ 3685390 h 4115583"/>
                <a:gd name="connsiteX3" fmla="*/ 1531668 w 1531668"/>
                <a:gd name="connsiteY3" fmla="*/ 3795118 h 4115583"/>
                <a:gd name="connsiteX4" fmla="*/ 1531668 w 1531668"/>
                <a:gd name="connsiteY4" fmla="*/ 4065520 h 4115583"/>
                <a:gd name="connsiteX5" fmla="*/ 1474190 w 1531668"/>
                <a:gd name="connsiteY5" fmla="*/ 4108627 h 4115583"/>
                <a:gd name="connsiteX6" fmla="*/ 56825 w 1531668"/>
                <a:gd name="connsiteY6" fmla="*/ 3290239 h 4115583"/>
                <a:gd name="connsiteX7" fmla="*/ 0 w 1531668"/>
                <a:gd name="connsiteY7" fmla="*/ 3180511 h 4115583"/>
                <a:gd name="connsiteX8" fmla="*/ 0 w 1531668"/>
                <a:gd name="connsiteY8" fmla="*/ 2910110 h 4115583"/>
                <a:gd name="connsiteX9" fmla="*/ 16656 w 1531668"/>
                <a:gd name="connsiteY9" fmla="*/ 2866023 h 4115583"/>
                <a:gd name="connsiteX10" fmla="*/ 16656 w 1531668"/>
                <a:gd name="connsiteY10" fmla="*/ 2390608 h 4115583"/>
                <a:gd name="connsiteX11" fmla="*/ 56825 w 1531668"/>
                <a:gd name="connsiteY11" fmla="*/ 2391751 h 4115583"/>
                <a:gd name="connsiteX12" fmla="*/ 1474190 w 1531668"/>
                <a:gd name="connsiteY12" fmla="*/ 3209486 h 4115583"/>
                <a:gd name="connsiteX13" fmla="*/ 1531668 w 1531668"/>
                <a:gd name="connsiteY13" fmla="*/ 3319214 h 4115583"/>
                <a:gd name="connsiteX14" fmla="*/ 1531668 w 1531668"/>
                <a:gd name="connsiteY14" fmla="*/ 3589615 h 4115583"/>
                <a:gd name="connsiteX15" fmla="*/ 1474190 w 1531668"/>
                <a:gd name="connsiteY15" fmla="*/ 3632723 h 4115583"/>
                <a:gd name="connsiteX16" fmla="*/ 56825 w 1531668"/>
                <a:gd name="connsiteY16" fmla="*/ 2814335 h 4115583"/>
                <a:gd name="connsiteX17" fmla="*/ 0 w 1531668"/>
                <a:gd name="connsiteY17" fmla="*/ 2704607 h 4115583"/>
                <a:gd name="connsiteX18" fmla="*/ 0 w 1531668"/>
                <a:gd name="connsiteY18" fmla="*/ 2435512 h 4115583"/>
                <a:gd name="connsiteX19" fmla="*/ 16656 w 1531668"/>
                <a:gd name="connsiteY19" fmla="*/ 2390608 h 4115583"/>
                <a:gd name="connsiteX20" fmla="*/ 16656 w 1531668"/>
                <a:gd name="connsiteY20" fmla="*/ 1912723 h 4115583"/>
                <a:gd name="connsiteX21" fmla="*/ 56825 w 1531668"/>
                <a:gd name="connsiteY21" fmla="*/ 1913621 h 4115583"/>
                <a:gd name="connsiteX22" fmla="*/ 1474190 w 1531668"/>
                <a:gd name="connsiteY22" fmla="*/ 2731356 h 4115583"/>
                <a:gd name="connsiteX23" fmla="*/ 1531668 w 1531668"/>
                <a:gd name="connsiteY23" fmla="*/ 2841737 h 4115583"/>
                <a:gd name="connsiteX24" fmla="*/ 1531668 w 1531668"/>
                <a:gd name="connsiteY24" fmla="*/ 3111485 h 4115583"/>
                <a:gd name="connsiteX25" fmla="*/ 1474190 w 1531668"/>
                <a:gd name="connsiteY25" fmla="*/ 3154593 h 4115583"/>
                <a:gd name="connsiteX26" fmla="*/ 56825 w 1531668"/>
                <a:gd name="connsiteY26" fmla="*/ 2336858 h 4115583"/>
                <a:gd name="connsiteX27" fmla="*/ 0 w 1531668"/>
                <a:gd name="connsiteY27" fmla="*/ 2227783 h 4115583"/>
                <a:gd name="connsiteX28" fmla="*/ 0 w 1531668"/>
                <a:gd name="connsiteY28" fmla="*/ 1957382 h 4115583"/>
                <a:gd name="connsiteX29" fmla="*/ 16656 w 1531668"/>
                <a:gd name="connsiteY29" fmla="*/ 1912723 h 4115583"/>
                <a:gd name="connsiteX30" fmla="*/ 34719 w 1531668"/>
                <a:gd name="connsiteY30" fmla="*/ 1431525 h 4115583"/>
                <a:gd name="connsiteX31" fmla="*/ 56825 w 1531668"/>
                <a:gd name="connsiteY31" fmla="*/ 1438372 h 4115583"/>
                <a:gd name="connsiteX32" fmla="*/ 1474190 w 1531668"/>
                <a:gd name="connsiteY32" fmla="*/ 2256760 h 4115583"/>
                <a:gd name="connsiteX33" fmla="*/ 1531668 w 1531668"/>
                <a:gd name="connsiteY33" fmla="*/ 2366488 h 4115583"/>
                <a:gd name="connsiteX34" fmla="*/ 1531668 w 1531668"/>
                <a:gd name="connsiteY34" fmla="*/ 2636236 h 4115583"/>
                <a:gd name="connsiteX35" fmla="*/ 1474190 w 1531668"/>
                <a:gd name="connsiteY35" fmla="*/ 2679997 h 4115583"/>
                <a:gd name="connsiteX36" fmla="*/ 56825 w 1531668"/>
                <a:gd name="connsiteY36" fmla="*/ 1861609 h 4115583"/>
                <a:gd name="connsiteX37" fmla="*/ 0 w 1531668"/>
                <a:gd name="connsiteY37" fmla="*/ 1752534 h 4115583"/>
                <a:gd name="connsiteX38" fmla="*/ 0 w 1531668"/>
                <a:gd name="connsiteY38" fmla="*/ 1482133 h 4115583"/>
                <a:gd name="connsiteX39" fmla="*/ 34719 w 1531668"/>
                <a:gd name="connsiteY39" fmla="*/ 1431525 h 4115583"/>
                <a:gd name="connsiteX40" fmla="*/ 34719 w 1531668"/>
                <a:gd name="connsiteY40" fmla="*/ 953389 h 4115583"/>
                <a:gd name="connsiteX41" fmla="*/ 56825 w 1531668"/>
                <a:gd name="connsiteY41" fmla="*/ 960233 h 4115583"/>
                <a:gd name="connsiteX42" fmla="*/ 1474190 w 1531668"/>
                <a:gd name="connsiteY42" fmla="*/ 1778203 h 4115583"/>
                <a:gd name="connsiteX43" fmla="*/ 1531668 w 1531668"/>
                <a:gd name="connsiteY43" fmla="*/ 1887875 h 4115583"/>
                <a:gd name="connsiteX44" fmla="*/ 1531668 w 1531668"/>
                <a:gd name="connsiteY44" fmla="*/ 2158138 h 4115583"/>
                <a:gd name="connsiteX45" fmla="*/ 1474190 w 1531668"/>
                <a:gd name="connsiteY45" fmla="*/ 2201877 h 4115583"/>
                <a:gd name="connsiteX46" fmla="*/ 56825 w 1531668"/>
                <a:gd name="connsiteY46" fmla="*/ 1383906 h 4115583"/>
                <a:gd name="connsiteX47" fmla="*/ 0 w 1531668"/>
                <a:gd name="connsiteY47" fmla="*/ 1274234 h 4115583"/>
                <a:gd name="connsiteX48" fmla="*/ 0 w 1531668"/>
                <a:gd name="connsiteY48" fmla="*/ 1003971 h 4115583"/>
                <a:gd name="connsiteX49" fmla="*/ 34719 w 1531668"/>
                <a:gd name="connsiteY49" fmla="*/ 953389 h 4115583"/>
                <a:gd name="connsiteX50" fmla="*/ 34719 w 1531668"/>
                <a:gd name="connsiteY50" fmla="*/ 478138 h 4115583"/>
                <a:gd name="connsiteX51" fmla="*/ 56825 w 1531668"/>
                <a:gd name="connsiteY51" fmla="*/ 484982 h 4115583"/>
                <a:gd name="connsiteX52" fmla="*/ 1474190 w 1531668"/>
                <a:gd name="connsiteY52" fmla="*/ 1302952 h 4115583"/>
                <a:gd name="connsiteX53" fmla="*/ 1531668 w 1531668"/>
                <a:gd name="connsiteY53" fmla="*/ 1413277 h 4115583"/>
                <a:gd name="connsiteX54" fmla="*/ 1531668 w 1531668"/>
                <a:gd name="connsiteY54" fmla="*/ 1682887 h 4115583"/>
                <a:gd name="connsiteX55" fmla="*/ 1474190 w 1531668"/>
                <a:gd name="connsiteY55" fmla="*/ 1726626 h 4115583"/>
                <a:gd name="connsiteX56" fmla="*/ 56825 w 1531668"/>
                <a:gd name="connsiteY56" fmla="*/ 908655 h 4115583"/>
                <a:gd name="connsiteX57" fmla="*/ 0 w 1531668"/>
                <a:gd name="connsiteY57" fmla="*/ 798983 h 4115583"/>
                <a:gd name="connsiteX58" fmla="*/ 0 w 1531668"/>
                <a:gd name="connsiteY58" fmla="*/ 528720 h 4115583"/>
                <a:gd name="connsiteX59" fmla="*/ 34719 w 1531668"/>
                <a:gd name="connsiteY59" fmla="*/ 478138 h 4115583"/>
                <a:gd name="connsiteX60" fmla="*/ 34719 w 1531668"/>
                <a:gd name="connsiteY60" fmla="*/ 2 h 4115583"/>
                <a:gd name="connsiteX61" fmla="*/ 56825 w 1531668"/>
                <a:gd name="connsiteY61" fmla="*/ 6842 h 4115583"/>
                <a:gd name="connsiteX62" fmla="*/ 1474190 w 1531668"/>
                <a:gd name="connsiteY62" fmla="*/ 825048 h 4115583"/>
                <a:gd name="connsiteX63" fmla="*/ 1531668 w 1531668"/>
                <a:gd name="connsiteY63" fmla="*/ 934664 h 4115583"/>
                <a:gd name="connsiteX64" fmla="*/ 1531668 w 1531668"/>
                <a:gd name="connsiteY64" fmla="*/ 1204789 h 4115583"/>
                <a:gd name="connsiteX65" fmla="*/ 1474190 w 1531668"/>
                <a:gd name="connsiteY65" fmla="*/ 1247853 h 4115583"/>
                <a:gd name="connsiteX66" fmla="*/ 56825 w 1531668"/>
                <a:gd name="connsiteY66" fmla="*/ 430300 h 4115583"/>
                <a:gd name="connsiteX67" fmla="*/ 0 w 1531668"/>
                <a:gd name="connsiteY67" fmla="*/ 320684 h 4115583"/>
                <a:gd name="connsiteX68" fmla="*/ 0 w 1531668"/>
                <a:gd name="connsiteY68" fmla="*/ 50558 h 4115583"/>
                <a:gd name="connsiteX69" fmla="*/ 34719 w 1531668"/>
                <a:gd name="connsiteY69" fmla="*/ 2 h 411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531668" h="4115583">
                  <a:moveTo>
                    <a:pt x="16656" y="2866023"/>
                  </a:moveTo>
                  <a:cubicBezTo>
                    <a:pt x="26943" y="2858185"/>
                    <a:pt x="41149" y="2857858"/>
                    <a:pt x="56825" y="2867002"/>
                  </a:cubicBezTo>
                  <a:lnTo>
                    <a:pt x="1474190" y="3685390"/>
                  </a:lnTo>
                  <a:cubicBezTo>
                    <a:pt x="1506194" y="3703678"/>
                    <a:pt x="1531668" y="3752664"/>
                    <a:pt x="1531668" y="3795118"/>
                  </a:cubicBezTo>
                  <a:lnTo>
                    <a:pt x="1531668" y="4065520"/>
                  </a:lnTo>
                  <a:cubicBezTo>
                    <a:pt x="1531668" y="4107974"/>
                    <a:pt x="1506194" y="4126915"/>
                    <a:pt x="1474190" y="4108627"/>
                  </a:cubicBezTo>
                  <a:lnTo>
                    <a:pt x="56825" y="3290239"/>
                  </a:lnTo>
                  <a:cubicBezTo>
                    <a:pt x="25473" y="3271951"/>
                    <a:pt x="0" y="3222965"/>
                    <a:pt x="0" y="3180511"/>
                  </a:cubicBezTo>
                  <a:lnTo>
                    <a:pt x="0" y="2910110"/>
                  </a:lnTo>
                  <a:cubicBezTo>
                    <a:pt x="0" y="2889209"/>
                    <a:pt x="6368" y="2873860"/>
                    <a:pt x="16656" y="2866023"/>
                  </a:cubicBezTo>
                  <a:close/>
                  <a:moveTo>
                    <a:pt x="16656" y="2390608"/>
                  </a:moveTo>
                  <a:cubicBezTo>
                    <a:pt x="26943" y="2382770"/>
                    <a:pt x="41149" y="2382607"/>
                    <a:pt x="56825" y="2391751"/>
                  </a:cubicBezTo>
                  <a:lnTo>
                    <a:pt x="1474190" y="3209486"/>
                  </a:lnTo>
                  <a:cubicBezTo>
                    <a:pt x="1506194" y="3227774"/>
                    <a:pt x="1531668" y="3276760"/>
                    <a:pt x="1531668" y="3319214"/>
                  </a:cubicBezTo>
                  <a:lnTo>
                    <a:pt x="1531668" y="3589615"/>
                  </a:lnTo>
                  <a:cubicBezTo>
                    <a:pt x="1531668" y="3632070"/>
                    <a:pt x="1506194" y="3651664"/>
                    <a:pt x="1474190" y="3632723"/>
                  </a:cubicBezTo>
                  <a:lnTo>
                    <a:pt x="56825" y="2814335"/>
                  </a:lnTo>
                  <a:cubicBezTo>
                    <a:pt x="25473" y="2796700"/>
                    <a:pt x="0" y="2747061"/>
                    <a:pt x="0" y="2704607"/>
                  </a:cubicBezTo>
                  <a:lnTo>
                    <a:pt x="0" y="2435512"/>
                  </a:lnTo>
                  <a:cubicBezTo>
                    <a:pt x="0" y="2413958"/>
                    <a:pt x="6368" y="2398446"/>
                    <a:pt x="16656" y="2390608"/>
                  </a:cubicBezTo>
                  <a:close/>
                  <a:moveTo>
                    <a:pt x="16656" y="1912723"/>
                  </a:moveTo>
                  <a:cubicBezTo>
                    <a:pt x="26943" y="1904804"/>
                    <a:pt x="41149" y="1904477"/>
                    <a:pt x="56825" y="1913621"/>
                  </a:cubicBezTo>
                  <a:lnTo>
                    <a:pt x="1474190" y="2731356"/>
                  </a:lnTo>
                  <a:cubicBezTo>
                    <a:pt x="1506194" y="2749644"/>
                    <a:pt x="1531668" y="2798630"/>
                    <a:pt x="1531668" y="2841737"/>
                  </a:cubicBezTo>
                  <a:lnTo>
                    <a:pt x="1531668" y="3111485"/>
                  </a:lnTo>
                  <a:cubicBezTo>
                    <a:pt x="1531668" y="3153940"/>
                    <a:pt x="1506194" y="3173534"/>
                    <a:pt x="1474190" y="3154593"/>
                  </a:cubicBezTo>
                  <a:lnTo>
                    <a:pt x="56825" y="2336858"/>
                  </a:lnTo>
                  <a:cubicBezTo>
                    <a:pt x="25473" y="2318570"/>
                    <a:pt x="0" y="2269584"/>
                    <a:pt x="0" y="2227783"/>
                  </a:cubicBezTo>
                  <a:lnTo>
                    <a:pt x="0" y="1957382"/>
                  </a:lnTo>
                  <a:cubicBezTo>
                    <a:pt x="0" y="1936155"/>
                    <a:pt x="6368" y="1920643"/>
                    <a:pt x="16656" y="1912723"/>
                  </a:cubicBezTo>
                  <a:close/>
                  <a:moveTo>
                    <a:pt x="34719" y="1431525"/>
                  </a:moveTo>
                  <a:cubicBezTo>
                    <a:pt x="41516" y="1431596"/>
                    <a:pt x="48987" y="1433800"/>
                    <a:pt x="56825" y="1438372"/>
                  </a:cubicBezTo>
                  <a:lnTo>
                    <a:pt x="1474190" y="2256760"/>
                  </a:lnTo>
                  <a:cubicBezTo>
                    <a:pt x="1506194" y="2275048"/>
                    <a:pt x="1531668" y="2324687"/>
                    <a:pt x="1531668" y="2366488"/>
                  </a:cubicBezTo>
                  <a:lnTo>
                    <a:pt x="1531668" y="2636236"/>
                  </a:lnTo>
                  <a:cubicBezTo>
                    <a:pt x="1531668" y="2678691"/>
                    <a:pt x="1506194" y="2698285"/>
                    <a:pt x="1474190" y="2679997"/>
                  </a:cubicBezTo>
                  <a:lnTo>
                    <a:pt x="56825" y="1861609"/>
                  </a:lnTo>
                  <a:cubicBezTo>
                    <a:pt x="25473" y="1843321"/>
                    <a:pt x="0" y="1794335"/>
                    <a:pt x="0" y="1752534"/>
                  </a:cubicBezTo>
                  <a:lnTo>
                    <a:pt x="0" y="1482133"/>
                  </a:lnTo>
                  <a:cubicBezTo>
                    <a:pt x="0" y="1450292"/>
                    <a:pt x="14329" y="1431310"/>
                    <a:pt x="34719" y="1431525"/>
                  </a:cubicBezTo>
                  <a:close/>
                  <a:moveTo>
                    <a:pt x="34719" y="953389"/>
                  </a:moveTo>
                  <a:cubicBezTo>
                    <a:pt x="41516" y="953460"/>
                    <a:pt x="48987" y="955663"/>
                    <a:pt x="56825" y="960233"/>
                  </a:cubicBezTo>
                  <a:lnTo>
                    <a:pt x="1474190" y="1778203"/>
                  </a:lnTo>
                  <a:cubicBezTo>
                    <a:pt x="1506194" y="1797135"/>
                    <a:pt x="1531668" y="1846096"/>
                    <a:pt x="1531668" y="1887875"/>
                  </a:cubicBezTo>
                  <a:lnTo>
                    <a:pt x="1531668" y="2158138"/>
                  </a:lnTo>
                  <a:cubicBezTo>
                    <a:pt x="1531668" y="2200571"/>
                    <a:pt x="1506194" y="2220155"/>
                    <a:pt x="1474190" y="2201877"/>
                  </a:cubicBezTo>
                  <a:lnTo>
                    <a:pt x="56825" y="1383906"/>
                  </a:lnTo>
                  <a:cubicBezTo>
                    <a:pt x="25473" y="1365628"/>
                    <a:pt x="0" y="1316667"/>
                    <a:pt x="0" y="1274234"/>
                  </a:cubicBezTo>
                  <a:lnTo>
                    <a:pt x="0" y="1003971"/>
                  </a:lnTo>
                  <a:cubicBezTo>
                    <a:pt x="0" y="972147"/>
                    <a:pt x="14329" y="953175"/>
                    <a:pt x="34719" y="953389"/>
                  </a:cubicBezTo>
                  <a:close/>
                  <a:moveTo>
                    <a:pt x="34719" y="478138"/>
                  </a:moveTo>
                  <a:cubicBezTo>
                    <a:pt x="41516" y="478209"/>
                    <a:pt x="48987" y="480412"/>
                    <a:pt x="56825" y="484982"/>
                  </a:cubicBezTo>
                  <a:lnTo>
                    <a:pt x="1474190" y="1302952"/>
                  </a:lnTo>
                  <a:cubicBezTo>
                    <a:pt x="1506194" y="1321884"/>
                    <a:pt x="1531668" y="1370845"/>
                    <a:pt x="1531668" y="1413277"/>
                  </a:cubicBezTo>
                  <a:lnTo>
                    <a:pt x="1531668" y="1682887"/>
                  </a:lnTo>
                  <a:cubicBezTo>
                    <a:pt x="1531668" y="1725973"/>
                    <a:pt x="1506194" y="1744904"/>
                    <a:pt x="1474190" y="1726626"/>
                  </a:cubicBezTo>
                  <a:lnTo>
                    <a:pt x="56825" y="908655"/>
                  </a:lnTo>
                  <a:cubicBezTo>
                    <a:pt x="25473" y="890377"/>
                    <a:pt x="0" y="841416"/>
                    <a:pt x="0" y="798983"/>
                  </a:cubicBezTo>
                  <a:lnTo>
                    <a:pt x="0" y="528720"/>
                  </a:lnTo>
                  <a:cubicBezTo>
                    <a:pt x="0" y="496896"/>
                    <a:pt x="14329" y="477924"/>
                    <a:pt x="34719" y="478138"/>
                  </a:cubicBezTo>
                  <a:close/>
                  <a:moveTo>
                    <a:pt x="34719" y="2"/>
                  </a:moveTo>
                  <a:cubicBezTo>
                    <a:pt x="41516" y="73"/>
                    <a:pt x="48987" y="2275"/>
                    <a:pt x="56825" y="6842"/>
                  </a:cubicBezTo>
                  <a:lnTo>
                    <a:pt x="1474190" y="825048"/>
                  </a:lnTo>
                  <a:cubicBezTo>
                    <a:pt x="1506194" y="843317"/>
                    <a:pt x="1531668" y="892253"/>
                    <a:pt x="1531668" y="934664"/>
                  </a:cubicBezTo>
                  <a:lnTo>
                    <a:pt x="1531668" y="1204789"/>
                  </a:lnTo>
                  <a:cubicBezTo>
                    <a:pt x="1531668" y="1247200"/>
                    <a:pt x="1506194" y="1266775"/>
                    <a:pt x="1474190" y="1247853"/>
                  </a:cubicBezTo>
                  <a:lnTo>
                    <a:pt x="56825" y="430300"/>
                  </a:lnTo>
                  <a:cubicBezTo>
                    <a:pt x="25473" y="412031"/>
                    <a:pt x="0" y="363095"/>
                    <a:pt x="0" y="320684"/>
                  </a:cubicBezTo>
                  <a:lnTo>
                    <a:pt x="0" y="50558"/>
                  </a:lnTo>
                  <a:cubicBezTo>
                    <a:pt x="0" y="18750"/>
                    <a:pt x="14329" y="-212"/>
                    <a:pt x="34719" y="2"/>
                  </a:cubicBezTo>
                  <a:close/>
                </a:path>
              </a:pathLst>
            </a:custGeom>
            <a:solidFill>
              <a:schemeClr val="accent3"/>
            </a:solidFill>
            <a:ln>
              <a:noFill/>
            </a:ln>
            <a:effectLst/>
          </p:spPr>
          <p:txBody>
            <a:bodyPr wrap="square" anchor="ctr">
              <a:noAutofit/>
            </a:bodyPr>
            <a:lstStyle/>
            <a:p>
              <a:endParaRPr lang="en-US" sz="3266" dirty="0">
                <a:latin typeface="Lato Light" panose="020F0502020204030203" pitchFamily="34" charset="0"/>
              </a:endParaRPr>
            </a:p>
          </p:txBody>
        </p:sp>
        <p:sp>
          <p:nvSpPr>
            <p:cNvPr id="88" name="Freeform 87">
              <a:extLst>
                <a:ext uri="{FF2B5EF4-FFF2-40B4-BE49-F238E27FC236}">
                  <a16:creationId xmlns="" xmlns:a16="http://schemas.microsoft.com/office/drawing/2014/main" id="{99BABA9E-78B3-7643-91B5-A9A6EB2C96F9}"/>
                </a:ext>
              </a:extLst>
            </p:cNvPr>
            <p:cNvSpPr>
              <a:spLocks noChangeArrowheads="1"/>
            </p:cNvSpPr>
            <p:nvPr/>
          </p:nvSpPr>
          <p:spPr bwMode="auto">
            <a:xfrm>
              <a:off x="11802867" y="4136453"/>
              <a:ext cx="1393413" cy="3919135"/>
            </a:xfrm>
            <a:custGeom>
              <a:avLst/>
              <a:gdLst>
                <a:gd name="connsiteX0" fmla="*/ 8815 w 1393413"/>
                <a:gd name="connsiteY0" fmla="*/ 2862782 h 3919135"/>
                <a:gd name="connsiteX1" fmla="*/ 29383 w 1393413"/>
                <a:gd name="connsiteY1" fmla="*/ 2863190 h 3919135"/>
                <a:gd name="connsiteX2" fmla="*/ 1364683 w 1393413"/>
                <a:gd name="connsiteY2" fmla="*/ 3634780 h 3919135"/>
                <a:gd name="connsiteX3" fmla="*/ 1393413 w 1393413"/>
                <a:gd name="connsiteY3" fmla="*/ 3690314 h 3919135"/>
                <a:gd name="connsiteX4" fmla="*/ 1393413 w 1393413"/>
                <a:gd name="connsiteY4" fmla="*/ 3893502 h 3919135"/>
                <a:gd name="connsiteX5" fmla="*/ 1364683 w 1393413"/>
                <a:gd name="connsiteY5" fmla="*/ 3915715 h 3919135"/>
                <a:gd name="connsiteX6" fmla="*/ 29383 w 1393413"/>
                <a:gd name="connsiteY6" fmla="*/ 3144125 h 3919135"/>
                <a:gd name="connsiteX7" fmla="*/ 0 w 1393413"/>
                <a:gd name="connsiteY7" fmla="*/ 3088591 h 3919135"/>
                <a:gd name="connsiteX8" fmla="*/ 0 w 1393413"/>
                <a:gd name="connsiteY8" fmla="*/ 2885403 h 3919135"/>
                <a:gd name="connsiteX9" fmla="*/ 8815 w 1393413"/>
                <a:gd name="connsiteY9" fmla="*/ 2862782 h 3919135"/>
                <a:gd name="connsiteX10" fmla="*/ 8815 w 1393413"/>
                <a:gd name="connsiteY10" fmla="*/ 2385054 h 3919135"/>
                <a:gd name="connsiteX11" fmla="*/ 29383 w 1393413"/>
                <a:gd name="connsiteY11" fmla="*/ 2385707 h 3919135"/>
                <a:gd name="connsiteX12" fmla="*/ 1364683 w 1393413"/>
                <a:gd name="connsiteY12" fmla="*/ 3156828 h 3919135"/>
                <a:gd name="connsiteX13" fmla="*/ 1393413 w 1393413"/>
                <a:gd name="connsiteY13" fmla="*/ 3212980 h 3919135"/>
                <a:gd name="connsiteX14" fmla="*/ 1393413 w 1393413"/>
                <a:gd name="connsiteY14" fmla="*/ 3416044 h 3919135"/>
                <a:gd name="connsiteX15" fmla="*/ 1364683 w 1393413"/>
                <a:gd name="connsiteY15" fmla="*/ 3437591 h 3919135"/>
                <a:gd name="connsiteX16" fmla="*/ 29383 w 1393413"/>
                <a:gd name="connsiteY16" fmla="*/ 2666471 h 3919135"/>
                <a:gd name="connsiteX17" fmla="*/ 0 w 1393413"/>
                <a:gd name="connsiteY17" fmla="*/ 2610971 h 3919135"/>
                <a:gd name="connsiteX18" fmla="*/ 0 w 1393413"/>
                <a:gd name="connsiteY18" fmla="*/ 2407907 h 3919135"/>
                <a:gd name="connsiteX19" fmla="*/ 8815 w 1393413"/>
                <a:gd name="connsiteY19" fmla="*/ 2385054 h 3919135"/>
                <a:gd name="connsiteX20" fmla="*/ 8815 w 1393413"/>
                <a:gd name="connsiteY20" fmla="*/ 1909401 h 3919135"/>
                <a:gd name="connsiteX21" fmla="*/ 29383 w 1393413"/>
                <a:gd name="connsiteY21" fmla="*/ 1909809 h 3919135"/>
                <a:gd name="connsiteX22" fmla="*/ 1364683 w 1393413"/>
                <a:gd name="connsiteY22" fmla="*/ 2680746 h 3919135"/>
                <a:gd name="connsiteX23" fmla="*/ 1393413 w 1393413"/>
                <a:gd name="connsiteY23" fmla="*/ 2736933 h 3919135"/>
                <a:gd name="connsiteX24" fmla="*/ 1393413 w 1393413"/>
                <a:gd name="connsiteY24" fmla="*/ 2940121 h 3919135"/>
                <a:gd name="connsiteX25" fmla="*/ 1364683 w 1393413"/>
                <a:gd name="connsiteY25" fmla="*/ 2961681 h 3919135"/>
                <a:gd name="connsiteX26" fmla="*/ 29383 w 1393413"/>
                <a:gd name="connsiteY26" fmla="*/ 2190744 h 3919135"/>
                <a:gd name="connsiteX27" fmla="*/ 0 w 1393413"/>
                <a:gd name="connsiteY27" fmla="*/ 2135210 h 3919135"/>
                <a:gd name="connsiteX28" fmla="*/ 0 w 1393413"/>
                <a:gd name="connsiteY28" fmla="*/ 1932022 h 3919135"/>
                <a:gd name="connsiteX29" fmla="*/ 8815 w 1393413"/>
                <a:gd name="connsiteY29" fmla="*/ 1909401 h 3919135"/>
                <a:gd name="connsiteX30" fmla="*/ 8815 w 1393413"/>
                <a:gd name="connsiteY30" fmla="*/ 1434152 h 3919135"/>
                <a:gd name="connsiteX31" fmla="*/ 29383 w 1393413"/>
                <a:gd name="connsiteY31" fmla="*/ 1434560 h 3919135"/>
                <a:gd name="connsiteX32" fmla="*/ 1364683 w 1393413"/>
                <a:gd name="connsiteY32" fmla="*/ 2206150 h 3919135"/>
                <a:gd name="connsiteX33" fmla="*/ 1393413 w 1393413"/>
                <a:gd name="connsiteY33" fmla="*/ 2262337 h 3919135"/>
                <a:gd name="connsiteX34" fmla="*/ 1393413 w 1393413"/>
                <a:gd name="connsiteY34" fmla="*/ 2464872 h 3919135"/>
                <a:gd name="connsiteX35" fmla="*/ 1364683 w 1393413"/>
                <a:gd name="connsiteY35" fmla="*/ 2487085 h 3919135"/>
                <a:gd name="connsiteX36" fmla="*/ 29383 w 1393413"/>
                <a:gd name="connsiteY36" fmla="*/ 1716148 h 3919135"/>
                <a:gd name="connsiteX37" fmla="*/ 0 w 1393413"/>
                <a:gd name="connsiteY37" fmla="*/ 1659961 h 3919135"/>
                <a:gd name="connsiteX38" fmla="*/ 0 w 1393413"/>
                <a:gd name="connsiteY38" fmla="*/ 1456773 h 3919135"/>
                <a:gd name="connsiteX39" fmla="*/ 8815 w 1393413"/>
                <a:gd name="connsiteY39" fmla="*/ 1434152 h 3919135"/>
                <a:gd name="connsiteX40" fmla="*/ 8815 w 1393413"/>
                <a:gd name="connsiteY40" fmla="*/ 956098 h 3919135"/>
                <a:gd name="connsiteX41" fmla="*/ 29383 w 1393413"/>
                <a:gd name="connsiteY41" fmla="*/ 957077 h 3919135"/>
                <a:gd name="connsiteX42" fmla="*/ 1364683 w 1393413"/>
                <a:gd name="connsiteY42" fmla="*/ 1728198 h 3919135"/>
                <a:gd name="connsiteX43" fmla="*/ 1393413 w 1393413"/>
                <a:gd name="connsiteY43" fmla="*/ 1783697 h 3919135"/>
                <a:gd name="connsiteX44" fmla="*/ 1393413 w 1393413"/>
                <a:gd name="connsiteY44" fmla="*/ 1986761 h 3919135"/>
                <a:gd name="connsiteX45" fmla="*/ 1364683 w 1393413"/>
                <a:gd name="connsiteY45" fmla="*/ 2008961 h 3919135"/>
                <a:gd name="connsiteX46" fmla="*/ 29383 w 1393413"/>
                <a:gd name="connsiteY46" fmla="*/ 1237841 h 3919135"/>
                <a:gd name="connsiteX47" fmla="*/ 0 w 1393413"/>
                <a:gd name="connsiteY47" fmla="*/ 1182341 h 3919135"/>
                <a:gd name="connsiteX48" fmla="*/ 0 w 1393413"/>
                <a:gd name="connsiteY48" fmla="*/ 978624 h 3919135"/>
                <a:gd name="connsiteX49" fmla="*/ 8815 w 1393413"/>
                <a:gd name="connsiteY49" fmla="*/ 956098 h 3919135"/>
                <a:gd name="connsiteX50" fmla="*/ 8815 w 1393413"/>
                <a:gd name="connsiteY50" fmla="*/ 480444 h 3919135"/>
                <a:gd name="connsiteX51" fmla="*/ 29383 w 1393413"/>
                <a:gd name="connsiteY51" fmla="*/ 481179 h 3919135"/>
                <a:gd name="connsiteX52" fmla="*/ 1364683 w 1393413"/>
                <a:gd name="connsiteY52" fmla="*/ 1252769 h 3919135"/>
                <a:gd name="connsiteX53" fmla="*/ 1393413 w 1393413"/>
                <a:gd name="connsiteY53" fmla="*/ 1308303 h 3919135"/>
                <a:gd name="connsiteX54" fmla="*/ 1393413 w 1393413"/>
                <a:gd name="connsiteY54" fmla="*/ 1511491 h 3919135"/>
                <a:gd name="connsiteX55" fmla="*/ 1364683 w 1393413"/>
                <a:gd name="connsiteY55" fmla="*/ 1533704 h 3919135"/>
                <a:gd name="connsiteX56" fmla="*/ 29383 w 1393413"/>
                <a:gd name="connsiteY56" fmla="*/ 762114 h 3919135"/>
                <a:gd name="connsiteX57" fmla="*/ 0 w 1393413"/>
                <a:gd name="connsiteY57" fmla="*/ 705927 h 3919135"/>
                <a:gd name="connsiteX58" fmla="*/ 0 w 1393413"/>
                <a:gd name="connsiteY58" fmla="*/ 502739 h 3919135"/>
                <a:gd name="connsiteX59" fmla="*/ 8815 w 1393413"/>
                <a:gd name="connsiteY59" fmla="*/ 480444 h 3919135"/>
                <a:gd name="connsiteX60" fmla="*/ 8815 w 1393413"/>
                <a:gd name="connsiteY60" fmla="*/ 3043 h 3919135"/>
                <a:gd name="connsiteX61" fmla="*/ 29383 w 1393413"/>
                <a:gd name="connsiteY61" fmla="*/ 3696 h 3919135"/>
                <a:gd name="connsiteX62" fmla="*/ 1364683 w 1393413"/>
                <a:gd name="connsiteY62" fmla="*/ 774817 h 3919135"/>
                <a:gd name="connsiteX63" fmla="*/ 1393413 w 1393413"/>
                <a:gd name="connsiteY63" fmla="*/ 830316 h 3919135"/>
                <a:gd name="connsiteX64" fmla="*/ 1393413 w 1393413"/>
                <a:gd name="connsiteY64" fmla="*/ 1033380 h 3919135"/>
                <a:gd name="connsiteX65" fmla="*/ 1364683 w 1393413"/>
                <a:gd name="connsiteY65" fmla="*/ 1055580 h 3919135"/>
                <a:gd name="connsiteX66" fmla="*/ 29383 w 1393413"/>
                <a:gd name="connsiteY66" fmla="*/ 284460 h 3919135"/>
                <a:gd name="connsiteX67" fmla="*/ 0 w 1393413"/>
                <a:gd name="connsiteY67" fmla="*/ 228960 h 3919135"/>
                <a:gd name="connsiteX68" fmla="*/ 0 w 1393413"/>
                <a:gd name="connsiteY68" fmla="*/ 25896 h 3919135"/>
                <a:gd name="connsiteX69" fmla="*/ 8815 w 1393413"/>
                <a:gd name="connsiteY69" fmla="*/ 3043 h 3919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93413" h="3919135">
                  <a:moveTo>
                    <a:pt x="8815" y="2862782"/>
                  </a:moveTo>
                  <a:cubicBezTo>
                    <a:pt x="14202" y="2858780"/>
                    <a:pt x="21548" y="2858617"/>
                    <a:pt x="29383" y="2863190"/>
                  </a:cubicBezTo>
                  <a:lnTo>
                    <a:pt x="1364683" y="3634780"/>
                  </a:lnTo>
                  <a:cubicBezTo>
                    <a:pt x="1381007" y="3643927"/>
                    <a:pt x="1393413" y="3668754"/>
                    <a:pt x="1393413" y="3690314"/>
                  </a:cubicBezTo>
                  <a:lnTo>
                    <a:pt x="1393413" y="3893502"/>
                  </a:lnTo>
                  <a:cubicBezTo>
                    <a:pt x="1393413" y="3915062"/>
                    <a:pt x="1381007" y="3924862"/>
                    <a:pt x="1364683" y="3915715"/>
                  </a:cubicBezTo>
                  <a:lnTo>
                    <a:pt x="29383" y="3144125"/>
                  </a:lnTo>
                  <a:cubicBezTo>
                    <a:pt x="13712" y="3134978"/>
                    <a:pt x="0" y="3109498"/>
                    <a:pt x="0" y="3088591"/>
                  </a:cubicBezTo>
                  <a:lnTo>
                    <a:pt x="0" y="2885403"/>
                  </a:lnTo>
                  <a:cubicBezTo>
                    <a:pt x="0" y="2874623"/>
                    <a:pt x="3428" y="2866783"/>
                    <a:pt x="8815" y="2862782"/>
                  </a:cubicBezTo>
                  <a:close/>
                  <a:moveTo>
                    <a:pt x="8815" y="2385054"/>
                  </a:moveTo>
                  <a:cubicBezTo>
                    <a:pt x="14202" y="2380973"/>
                    <a:pt x="21548" y="2380810"/>
                    <a:pt x="29383" y="2385707"/>
                  </a:cubicBezTo>
                  <a:lnTo>
                    <a:pt x="1364683" y="3156828"/>
                  </a:lnTo>
                  <a:cubicBezTo>
                    <a:pt x="1381007" y="3166622"/>
                    <a:pt x="1393413" y="3191433"/>
                    <a:pt x="1393413" y="3212980"/>
                  </a:cubicBezTo>
                  <a:lnTo>
                    <a:pt x="1393413" y="3416044"/>
                  </a:lnTo>
                  <a:cubicBezTo>
                    <a:pt x="1393413" y="3436938"/>
                    <a:pt x="1381007" y="3446732"/>
                    <a:pt x="1364683" y="3437591"/>
                  </a:cubicBezTo>
                  <a:lnTo>
                    <a:pt x="29383" y="2666471"/>
                  </a:lnTo>
                  <a:cubicBezTo>
                    <a:pt x="13712" y="2657330"/>
                    <a:pt x="0" y="2632518"/>
                    <a:pt x="0" y="2610971"/>
                  </a:cubicBezTo>
                  <a:lnTo>
                    <a:pt x="0" y="2407907"/>
                  </a:lnTo>
                  <a:cubicBezTo>
                    <a:pt x="0" y="2397134"/>
                    <a:pt x="3428" y="2389135"/>
                    <a:pt x="8815" y="2385054"/>
                  </a:cubicBezTo>
                  <a:close/>
                  <a:moveTo>
                    <a:pt x="8815" y="1909401"/>
                  </a:moveTo>
                  <a:cubicBezTo>
                    <a:pt x="14202" y="1905399"/>
                    <a:pt x="21548" y="1905235"/>
                    <a:pt x="29383" y="1909809"/>
                  </a:cubicBezTo>
                  <a:lnTo>
                    <a:pt x="1364683" y="2680746"/>
                  </a:lnTo>
                  <a:cubicBezTo>
                    <a:pt x="1381007" y="2690546"/>
                    <a:pt x="1393413" y="2715373"/>
                    <a:pt x="1393413" y="2736933"/>
                  </a:cubicBezTo>
                  <a:lnTo>
                    <a:pt x="1393413" y="2940121"/>
                  </a:lnTo>
                  <a:cubicBezTo>
                    <a:pt x="1393413" y="2961681"/>
                    <a:pt x="1381007" y="2971481"/>
                    <a:pt x="1364683" y="2961681"/>
                  </a:cubicBezTo>
                  <a:lnTo>
                    <a:pt x="29383" y="2190744"/>
                  </a:lnTo>
                  <a:cubicBezTo>
                    <a:pt x="13712" y="2181597"/>
                    <a:pt x="0" y="2156770"/>
                    <a:pt x="0" y="2135210"/>
                  </a:cubicBezTo>
                  <a:lnTo>
                    <a:pt x="0" y="1932022"/>
                  </a:lnTo>
                  <a:cubicBezTo>
                    <a:pt x="0" y="1921242"/>
                    <a:pt x="3428" y="1913402"/>
                    <a:pt x="8815" y="1909401"/>
                  </a:cubicBezTo>
                  <a:close/>
                  <a:moveTo>
                    <a:pt x="8815" y="1434152"/>
                  </a:moveTo>
                  <a:cubicBezTo>
                    <a:pt x="14202" y="1430150"/>
                    <a:pt x="21548" y="1429986"/>
                    <a:pt x="29383" y="1434560"/>
                  </a:cubicBezTo>
                  <a:lnTo>
                    <a:pt x="1364683" y="2206150"/>
                  </a:lnTo>
                  <a:cubicBezTo>
                    <a:pt x="1381007" y="2215950"/>
                    <a:pt x="1393413" y="2240777"/>
                    <a:pt x="1393413" y="2262337"/>
                  </a:cubicBezTo>
                  <a:lnTo>
                    <a:pt x="1393413" y="2464872"/>
                  </a:lnTo>
                  <a:cubicBezTo>
                    <a:pt x="1393413" y="2486432"/>
                    <a:pt x="1381007" y="2496232"/>
                    <a:pt x="1364683" y="2487085"/>
                  </a:cubicBezTo>
                  <a:lnTo>
                    <a:pt x="29383" y="1716148"/>
                  </a:lnTo>
                  <a:cubicBezTo>
                    <a:pt x="13712" y="1706348"/>
                    <a:pt x="0" y="1681521"/>
                    <a:pt x="0" y="1659961"/>
                  </a:cubicBezTo>
                  <a:lnTo>
                    <a:pt x="0" y="1456773"/>
                  </a:lnTo>
                  <a:cubicBezTo>
                    <a:pt x="0" y="1445993"/>
                    <a:pt x="3428" y="1438153"/>
                    <a:pt x="8815" y="1434152"/>
                  </a:cubicBezTo>
                  <a:close/>
                  <a:moveTo>
                    <a:pt x="8815" y="956098"/>
                  </a:moveTo>
                  <a:cubicBezTo>
                    <a:pt x="14202" y="952180"/>
                    <a:pt x="21548" y="952180"/>
                    <a:pt x="29383" y="957077"/>
                  </a:cubicBezTo>
                  <a:lnTo>
                    <a:pt x="1364683" y="1728198"/>
                  </a:lnTo>
                  <a:cubicBezTo>
                    <a:pt x="1381007" y="1737339"/>
                    <a:pt x="1393413" y="1762150"/>
                    <a:pt x="1393413" y="1783697"/>
                  </a:cubicBezTo>
                  <a:lnTo>
                    <a:pt x="1393413" y="1986761"/>
                  </a:lnTo>
                  <a:cubicBezTo>
                    <a:pt x="1393413" y="2008308"/>
                    <a:pt x="1381007" y="2018102"/>
                    <a:pt x="1364683" y="2008961"/>
                  </a:cubicBezTo>
                  <a:lnTo>
                    <a:pt x="29383" y="1237841"/>
                  </a:lnTo>
                  <a:cubicBezTo>
                    <a:pt x="13712" y="1228700"/>
                    <a:pt x="0" y="1203235"/>
                    <a:pt x="0" y="1182341"/>
                  </a:cubicBezTo>
                  <a:lnTo>
                    <a:pt x="0" y="978624"/>
                  </a:lnTo>
                  <a:cubicBezTo>
                    <a:pt x="0" y="967851"/>
                    <a:pt x="3428" y="960016"/>
                    <a:pt x="8815" y="956098"/>
                  </a:cubicBezTo>
                  <a:close/>
                  <a:moveTo>
                    <a:pt x="8815" y="480444"/>
                  </a:moveTo>
                  <a:cubicBezTo>
                    <a:pt x="14202" y="476606"/>
                    <a:pt x="21548" y="476606"/>
                    <a:pt x="29383" y="481179"/>
                  </a:cubicBezTo>
                  <a:lnTo>
                    <a:pt x="1364683" y="1252769"/>
                  </a:lnTo>
                  <a:cubicBezTo>
                    <a:pt x="1381007" y="1261916"/>
                    <a:pt x="1393413" y="1286743"/>
                    <a:pt x="1393413" y="1308303"/>
                  </a:cubicBezTo>
                  <a:lnTo>
                    <a:pt x="1393413" y="1511491"/>
                  </a:lnTo>
                  <a:cubicBezTo>
                    <a:pt x="1393413" y="1533051"/>
                    <a:pt x="1381007" y="1542851"/>
                    <a:pt x="1364683" y="1533704"/>
                  </a:cubicBezTo>
                  <a:lnTo>
                    <a:pt x="29383" y="762114"/>
                  </a:lnTo>
                  <a:cubicBezTo>
                    <a:pt x="13712" y="752314"/>
                    <a:pt x="0" y="727487"/>
                    <a:pt x="0" y="705927"/>
                  </a:cubicBezTo>
                  <a:lnTo>
                    <a:pt x="0" y="502739"/>
                  </a:lnTo>
                  <a:cubicBezTo>
                    <a:pt x="0" y="491959"/>
                    <a:pt x="3428" y="484282"/>
                    <a:pt x="8815" y="480444"/>
                  </a:cubicBezTo>
                  <a:close/>
                  <a:moveTo>
                    <a:pt x="8815" y="3043"/>
                  </a:moveTo>
                  <a:cubicBezTo>
                    <a:pt x="14202" y="-1038"/>
                    <a:pt x="21548" y="-1201"/>
                    <a:pt x="29383" y="3696"/>
                  </a:cubicBezTo>
                  <a:lnTo>
                    <a:pt x="1364683" y="774817"/>
                  </a:lnTo>
                  <a:cubicBezTo>
                    <a:pt x="1381007" y="783958"/>
                    <a:pt x="1393413" y="808769"/>
                    <a:pt x="1393413" y="830316"/>
                  </a:cubicBezTo>
                  <a:lnTo>
                    <a:pt x="1393413" y="1033380"/>
                  </a:lnTo>
                  <a:cubicBezTo>
                    <a:pt x="1393413" y="1054927"/>
                    <a:pt x="1381007" y="1064721"/>
                    <a:pt x="1364683" y="1055580"/>
                  </a:cubicBezTo>
                  <a:lnTo>
                    <a:pt x="29383" y="284460"/>
                  </a:lnTo>
                  <a:cubicBezTo>
                    <a:pt x="13712" y="274666"/>
                    <a:pt x="0" y="249854"/>
                    <a:pt x="0" y="228960"/>
                  </a:cubicBezTo>
                  <a:lnTo>
                    <a:pt x="0" y="25896"/>
                  </a:lnTo>
                  <a:cubicBezTo>
                    <a:pt x="0" y="15123"/>
                    <a:pt x="3428" y="7124"/>
                    <a:pt x="8815" y="3043"/>
                  </a:cubicBezTo>
                  <a:close/>
                </a:path>
              </a:pathLst>
            </a:custGeom>
            <a:solidFill>
              <a:schemeClr val="accent3">
                <a:lumMod val="40000"/>
                <a:lumOff val="6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89" name="Freeform 156">
              <a:extLst>
                <a:ext uri="{FF2B5EF4-FFF2-40B4-BE49-F238E27FC236}">
                  <a16:creationId xmlns="" xmlns:a16="http://schemas.microsoft.com/office/drawing/2014/main" id="{0297114F-E739-8C49-A039-6506A699BAC3}"/>
                </a:ext>
              </a:extLst>
            </p:cNvPr>
            <p:cNvSpPr>
              <a:spLocks noChangeArrowheads="1"/>
            </p:cNvSpPr>
            <p:nvPr/>
          </p:nvSpPr>
          <p:spPr bwMode="auto">
            <a:xfrm>
              <a:off x="12903142" y="7713452"/>
              <a:ext cx="123852" cy="181460"/>
            </a:xfrm>
            <a:custGeom>
              <a:avLst/>
              <a:gdLst>
                <a:gd name="T0" fmla="*/ 189 w 190"/>
                <a:gd name="T1" fmla="*/ 194 h 279"/>
                <a:gd name="T2" fmla="*/ 189 w 190"/>
                <a:gd name="T3" fmla="*/ 194 h 279"/>
                <a:gd name="T4" fmla="*/ 94 w 190"/>
                <a:gd name="T5" fmla="*/ 248 h 279"/>
                <a:gd name="T6" fmla="*/ 94 w 190"/>
                <a:gd name="T7" fmla="*/ 248 h 279"/>
                <a:gd name="T8" fmla="*/ 0 w 190"/>
                <a:gd name="T9" fmla="*/ 85 h 279"/>
                <a:gd name="T10" fmla="*/ 0 w 190"/>
                <a:gd name="T11" fmla="*/ 85 h 279"/>
                <a:gd name="T12" fmla="*/ 94 w 190"/>
                <a:gd name="T13" fmla="*/ 30 h 279"/>
                <a:gd name="T14" fmla="*/ 94 w 190"/>
                <a:gd name="T15" fmla="*/ 30 h 279"/>
                <a:gd name="T16" fmla="*/ 189 w 190"/>
                <a:gd name="T17" fmla="*/ 194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79">
                  <a:moveTo>
                    <a:pt x="189" y="194"/>
                  </a:moveTo>
                  <a:lnTo>
                    <a:pt x="189" y="194"/>
                  </a:lnTo>
                  <a:cubicBezTo>
                    <a:pt x="189" y="254"/>
                    <a:pt x="147" y="278"/>
                    <a:pt x="94" y="248"/>
                  </a:cubicBezTo>
                  <a:lnTo>
                    <a:pt x="94" y="248"/>
                  </a:lnTo>
                  <a:cubicBezTo>
                    <a:pt x="42" y="218"/>
                    <a:pt x="0" y="145"/>
                    <a:pt x="0" y="85"/>
                  </a:cubicBezTo>
                  <a:lnTo>
                    <a:pt x="0" y="85"/>
                  </a:lnTo>
                  <a:cubicBezTo>
                    <a:pt x="0" y="24"/>
                    <a:pt x="42" y="0"/>
                    <a:pt x="94" y="30"/>
                  </a:cubicBezTo>
                  <a:lnTo>
                    <a:pt x="94" y="30"/>
                  </a:lnTo>
                  <a:cubicBezTo>
                    <a:pt x="147" y="60"/>
                    <a:pt x="189" y="133"/>
                    <a:pt x="189" y="194"/>
                  </a:cubicBezTo>
                </a:path>
              </a:pathLst>
            </a:custGeom>
            <a:solidFill>
              <a:schemeClr val="accent3">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90" name="Freeform 89">
              <a:extLst>
                <a:ext uri="{FF2B5EF4-FFF2-40B4-BE49-F238E27FC236}">
                  <a16:creationId xmlns="" xmlns:a16="http://schemas.microsoft.com/office/drawing/2014/main" id="{EA9715D1-E410-DE4F-AF19-9706136751BC}"/>
                </a:ext>
              </a:extLst>
            </p:cNvPr>
            <p:cNvSpPr>
              <a:spLocks noChangeArrowheads="1"/>
            </p:cNvSpPr>
            <p:nvPr/>
          </p:nvSpPr>
          <p:spPr bwMode="auto">
            <a:xfrm>
              <a:off x="11883516" y="4285861"/>
              <a:ext cx="1246521" cy="3276857"/>
            </a:xfrm>
            <a:custGeom>
              <a:avLst/>
              <a:gdLst>
                <a:gd name="connsiteX0" fmla="*/ 571319 w 1246521"/>
                <a:gd name="connsiteY0" fmla="*/ 3193503 h 3276857"/>
                <a:gd name="connsiteX1" fmla="*/ 594133 w 1246521"/>
                <a:gd name="connsiteY1" fmla="*/ 3195571 h 3276857"/>
                <a:gd name="connsiteX2" fmla="*/ 627257 w 1246521"/>
                <a:gd name="connsiteY2" fmla="*/ 3253138 h 3276857"/>
                <a:gd name="connsiteX3" fmla="*/ 594133 w 1246521"/>
                <a:gd name="connsiteY3" fmla="*/ 3272327 h 3276857"/>
                <a:gd name="connsiteX4" fmla="*/ 561658 w 1246521"/>
                <a:gd name="connsiteY4" fmla="*/ 3214760 h 3276857"/>
                <a:gd name="connsiteX5" fmla="*/ 571319 w 1246521"/>
                <a:gd name="connsiteY5" fmla="*/ 3193503 h 3276857"/>
                <a:gd name="connsiteX6" fmla="*/ 455957 w 1246521"/>
                <a:gd name="connsiteY6" fmla="*/ 3127779 h 3276857"/>
                <a:gd name="connsiteX7" fmla="*/ 479242 w 1246521"/>
                <a:gd name="connsiteY7" fmla="*/ 3130572 h 3276857"/>
                <a:gd name="connsiteX8" fmla="*/ 512038 w 1246521"/>
                <a:gd name="connsiteY8" fmla="*/ 3187096 h 3276857"/>
                <a:gd name="connsiteX9" fmla="*/ 479242 w 1246521"/>
                <a:gd name="connsiteY9" fmla="*/ 3206156 h 3276857"/>
                <a:gd name="connsiteX10" fmla="*/ 446446 w 1246521"/>
                <a:gd name="connsiteY10" fmla="*/ 3149632 h 3276857"/>
                <a:gd name="connsiteX11" fmla="*/ 455957 w 1246521"/>
                <a:gd name="connsiteY11" fmla="*/ 3127779 h 3276857"/>
                <a:gd name="connsiteX12" fmla="*/ 343886 w 1246521"/>
                <a:gd name="connsiteY12" fmla="*/ 3061339 h 3276857"/>
                <a:gd name="connsiteX13" fmla="*/ 366575 w 1246521"/>
                <a:gd name="connsiteY13" fmla="*/ 3063738 h 3276857"/>
                <a:gd name="connsiteX14" fmla="*/ 399698 w 1246521"/>
                <a:gd name="connsiteY14" fmla="*/ 3121305 h 3276857"/>
                <a:gd name="connsiteX15" fmla="*/ 366575 w 1246521"/>
                <a:gd name="connsiteY15" fmla="*/ 3139832 h 3276857"/>
                <a:gd name="connsiteX16" fmla="*/ 334114 w 1246521"/>
                <a:gd name="connsiteY16" fmla="*/ 3082265 h 3276857"/>
                <a:gd name="connsiteX17" fmla="*/ 343886 w 1246521"/>
                <a:gd name="connsiteY17" fmla="*/ 3061339 h 3276857"/>
                <a:gd name="connsiteX18" fmla="*/ 1148663 w 1246521"/>
                <a:gd name="connsiteY18" fmla="*/ 3018199 h 3276857"/>
                <a:gd name="connsiteX19" fmla="*/ 1161624 w 1246521"/>
                <a:gd name="connsiteY19" fmla="*/ 3018687 h 3276857"/>
                <a:gd name="connsiteX20" fmla="*/ 1228375 w 1246521"/>
                <a:gd name="connsiteY20" fmla="*/ 3057103 h 3276857"/>
                <a:gd name="connsiteX21" fmla="*/ 1246521 w 1246521"/>
                <a:gd name="connsiteY21" fmla="*/ 3091611 h 3276857"/>
                <a:gd name="connsiteX22" fmla="*/ 1246521 w 1246521"/>
                <a:gd name="connsiteY22" fmla="*/ 3162582 h 3276857"/>
                <a:gd name="connsiteX23" fmla="*/ 1228375 w 1246521"/>
                <a:gd name="connsiteY23" fmla="*/ 3176255 h 3276857"/>
                <a:gd name="connsiteX24" fmla="*/ 1161624 w 1246521"/>
                <a:gd name="connsiteY24" fmla="*/ 3137840 h 3276857"/>
                <a:gd name="connsiteX25" fmla="*/ 1143478 w 1246521"/>
                <a:gd name="connsiteY25" fmla="*/ 3102680 h 3276857"/>
                <a:gd name="connsiteX26" fmla="*/ 1143478 w 1246521"/>
                <a:gd name="connsiteY26" fmla="*/ 3032360 h 3276857"/>
                <a:gd name="connsiteX27" fmla="*/ 1148663 w 1246521"/>
                <a:gd name="connsiteY27" fmla="*/ 3018199 h 3276857"/>
                <a:gd name="connsiteX28" fmla="*/ 8174 w 1246521"/>
                <a:gd name="connsiteY28" fmla="*/ 2863117 h 3276857"/>
                <a:gd name="connsiteX29" fmla="*/ 28120 w 1246521"/>
                <a:gd name="connsiteY29" fmla="*/ 2863610 h 3276857"/>
                <a:gd name="connsiteX30" fmla="*/ 227572 w 1246521"/>
                <a:gd name="connsiteY30" fmla="*/ 2979253 h 3276857"/>
                <a:gd name="connsiteX31" fmla="*/ 255692 w 1246521"/>
                <a:gd name="connsiteY31" fmla="*/ 3033790 h 3276857"/>
                <a:gd name="connsiteX32" fmla="*/ 227572 w 1246521"/>
                <a:gd name="connsiteY32" fmla="*/ 3055473 h 3276857"/>
                <a:gd name="connsiteX33" fmla="*/ 28120 w 1246521"/>
                <a:gd name="connsiteY33" fmla="*/ 2939829 h 3276857"/>
                <a:gd name="connsiteX34" fmla="*/ 0 w 1246521"/>
                <a:gd name="connsiteY34" fmla="*/ 2885293 h 3276857"/>
                <a:gd name="connsiteX35" fmla="*/ 8174 w 1246521"/>
                <a:gd name="connsiteY35" fmla="*/ 2863117 h 3276857"/>
                <a:gd name="connsiteX36" fmla="*/ 689261 w 1246521"/>
                <a:gd name="connsiteY36" fmla="*/ 2776382 h 3276857"/>
                <a:gd name="connsiteX37" fmla="*/ 712545 w 1246521"/>
                <a:gd name="connsiteY37" fmla="*/ 2779175 h 3276857"/>
                <a:gd name="connsiteX38" fmla="*/ 745340 w 1246521"/>
                <a:gd name="connsiteY38" fmla="*/ 2835698 h 3276857"/>
                <a:gd name="connsiteX39" fmla="*/ 712545 w 1246521"/>
                <a:gd name="connsiteY39" fmla="*/ 2854759 h 3276857"/>
                <a:gd name="connsiteX40" fmla="*/ 679750 w 1246521"/>
                <a:gd name="connsiteY40" fmla="*/ 2798235 h 3276857"/>
                <a:gd name="connsiteX41" fmla="*/ 689261 w 1246521"/>
                <a:gd name="connsiteY41" fmla="*/ 2776382 h 3276857"/>
                <a:gd name="connsiteX42" fmla="*/ 571319 w 1246521"/>
                <a:gd name="connsiteY42" fmla="*/ 2709943 h 3276857"/>
                <a:gd name="connsiteX43" fmla="*/ 594133 w 1246521"/>
                <a:gd name="connsiteY43" fmla="*/ 2712342 h 3276857"/>
                <a:gd name="connsiteX44" fmla="*/ 627257 w 1246521"/>
                <a:gd name="connsiteY44" fmla="*/ 2769247 h 3276857"/>
                <a:gd name="connsiteX45" fmla="*/ 594133 w 1246521"/>
                <a:gd name="connsiteY45" fmla="*/ 2788436 h 3276857"/>
                <a:gd name="connsiteX46" fmla="*/ 561658 w 1246521"/>
                <a:gd name="connsiteY46" fmla="*/ 2730869 h 3276857"/>
                <a:gd name="connsiteX47" fmla="*/ 571319 w 1246521"/>
                <a:gd name="connsiteY47" fmla="*/ 2709943 h 3276857"/>
                <a:gd name="connsiteX48" fmla="*/ 455957 w 1246521"/>
                <a:gd name="connsiteY48" fmla="*/ 2643449 h 3276857"/>
                <a:gd name="connsiteX49" fmla="*/ 479242 w 1246521"/>
                <a:gd name="connsiteY49" fmla="*/ 2645434 h 3276857"/>
                <a:gd name="connsiteX50" fmla="*/ 512038 w 1246521"/>
                <a:gd name="connsiteY50" fmla="*/ 2703001 h 3276857"/>
                <a:gd name="connsiteX51" fmla="*/ 479242 w 1246521"/>
                <a:gd name="connsiteY51" fmla="*/ 2722190 h 3276857"/>
                <a:gd name="connsiteX52" fmla="*/ 446446 w 1246521"/>
                <a:gd name="connsiteY52" fmla="*/ 2665285 h 3276857"/>
                <a:gd name="connsiteX53" fmla="*/ 455957 w 1246521"/>
                <a:gd name="connsiteY53" fmla="*/ 2643449 h 3276857"/>
                <a:gd name="connsiteX54" fmla="*/ 343886 w 1246521"/>
                <a:gd name="connsiteY54" fmla="*/ 2577449 h 3276857"/>
                <a:gd name="connsiteX55" fmla="*/ 366575 w 1246521"/>
                <a:gd name="connsiteY55" fmla="*/ 2579848 h 3276857"/>
                <a:gd name="connsiteX56" fmla="*/ 399698 w 1246521"/>
                <a:gd name="connsiteY56" fmla="*/ 2637415 h 3276857"/>
                <a:gd name="connsiteX57" fmla="*/ 366575 w 1246521"/>
                <a:gd name="connsiteY57" fmla="*/ 2656604 h 3276857"/>
                <a:gd name="connsiteX58" fmla="*/ 334114 w 1246521"/>
                <a:gd name="connsiteY58" fmla="*/ 2598375 h 3276857"/>
                <a:gd name="connsiteX59" fmla="*/ 343886 w 1246521"/>
                <a:gd name="connsiteY59" fmla="*/ 2577449 h 3276857"/>
                <a:gd name="connsiteX60" fmla="*/ 1148663 w 1246521"/>
                <a:gd name="connsiteY60" fmla="*/ 2540313 h 3276857"/>
                <a:gd name="connsiteX61" fmla="*/ 1161624 w 1246521"/>
                <a:gd name="connsiteY61" fmla="*/ 2540557 h 3276857"/>
                <a:gd name="connsiteX62" fmla="*/ 1228375 w 1246521"/>
                <a:gd name="connsiteY62" fmla="*/ 2578973 h 3276857"/>
                <a:gd name="connsiteX63" fmla="*/ 1246521 w 1246521"/>
                <a:gd name="connsiteY63" fmla="*/ 2613481 h 3276857"/>
                <a:gd name="connsiteX64" fmla="*/ 1246521 w 1246521"/>
                <a:gd name="connsiteY64" fmla="*/ 2685103 h 3276857"/>
                <a:gd name="connsiteX65" fmla="*/ 1228375 w 1246521"/>
                <a:gd name="connsiteY65" fmla="*/ 2698125 h 3276857"/>
                <a:gd name="connsiteX66" fmla="*/ 1161624 w 1246521"/>
                <a:gd name="connsiteY66" fmla="*/ 2659710 h 3276857"/>
                <a:gd name="connsiteX67" fmla="*/ 1143478 w 1246521"/>
                <a:gd name="connsiteY67" fmla="*/ 2625201 h 3276857"/>
                <a:gd name="connsiteX68" fmla="*/ 1143478 w 1246521"/>
                <a:gd name="connsiteY68" fmla="*/ 2554230 h 3276857"/>
                <a:gd name="connsiteX69" fmla="*/ 1148663 w 1246521"/>
                <a:gd name="connsiteY69" fmla="*/ 2540313 h 3276857"/>
                <a:gd name="connsiteX70" fmla="*/ 8174 w 1246521"/>
                <a:gd name="connsiteY70" fmla="*/ 2384576 h 3276857"/>
                <a:gd name="connsiteX71" fmla="*/ 28120 w 1246521"/>
                <a:gd name="connsiteY71" fmla="*/ 2384823 h 3276857"/>
                <a:gd name="connsiteX72" fmla="*/ 227572 w 1246521"/>
                <a:gd name="connsiteY72" fmla="*/ 2500466 h 3276857"/>
                <a:gd name="connsiteX73" fmla="*/ 255692 w 1246521"/>
                <a:gd name="connsiteY73" fmla="*/ 2555003 h 3276857"/>
                <a:gd name="connsiteX74" fmla="*/ 227572 w 1246521"/>
                <a:gd name="connsiteY74" fmla="*/ 2576686 h 3276857"/>
                <a:gd name="connsiteX75" fmla="*/ 28120 w 1246521"/>
                <a:gd name="connsiteY75" fmla="*/ 2461042 h 3276857"/>
                <a:gd name="connsiteX76" fmla="*/ 0 w 1246521"/>
                <a:gd name="connsiteY76" fmla="*/ 2406506 h 3276857"/>
                <a:gd name="connsiteX77" fmla="*/ 8174 w 1246521"/>
                <a:gd name="connsiteY77" fmla="*/ 2384576 h 3276857"/>
                <a:gd name="connsiteX78" fmla="*/ 689261 w 1246521"/>
                <a:gd name="connsiteY78" fmla="*/ 2300940 h 3276857"/>
                <a:gd name="connsiteX79" fmla="*/ 712545 w 1246521"/>
                <a:gd name="connsiteY79" fmla="*/ 2303339 h 3276857"/>
                <a:gd name="connsiteX80" fmla="*/ 745340 w 1246521"/>
                <a:gd name="connsiteY80" fmla="*/ 2360906 h 3276857"/>
                <a:gd name="connsiteX81" fmla="*/ 712545 w 1246521"/>
                <a:gd name="connsiteY81" fmla="*/ 2379433 h 3276857"/>
                <a:gd name="connsiteX82" fmla="*/ 679750 w 1246521"/>
                <a:gd name="connsiteY82" fmla="*/ 2321866 h 3276857"/>
                <a:gd name="connsiteX83" fmla="*/ 689261 w 1246521"/>
                <a:gd name="connsiteY83" fmla="*/ 2300940 h 3276857"/>
                <a:gd name="connsiteX84" fmla="*/ 571319 w 1246521"/>
                <a:gd name="connsiteY84" fmla="*/ 2234529 h 3276857"/>
                <a:gd name="connsiteX85" fmla="*/ 594133 w 1246521"/>
                <a:gd name="connsiteY85" fmla="*/ 2237093 h 3276857"/>
                <a:gd name="connsiteX86" fmla="*/ 627257 w 1246521"/>
                <a:gd name="connsiteY86" fmla="*/ 2293998 h 3276857"/>
                <a:gd name="connsiteX87" fmla="*/ 594133 w 1246521"/>
                <a:gd name="connsiteY87" fmla="*/ 2313187 h 3276857"/>
                <a:gd name="connsiteX88" fmla="*/ 561658 w 1246521"/>
                <a:gd name="connsiteY88" fmla="*/ 2256282 h 3276857"/>
                <a:gd name="connsiteX89" fmla="*/ 571319 w 1246521"/>
                <a:gd name="connsiteY89" fmla="*/ 2234529 h 3276857"/>
                <a:gd name="connsiteX90" fmla="*/ 455957 w 1246521"/>
                <a:gd name="connsiteY90" fmla="*/ 2168339 h 3276857"/>
                <a:gd name="connsiteX91" fmla="*/ 479242 w 1246521"/>
                <a:gd name="connsiteY91" fmla="*/ 2170602 h 3276857"/>
                <a:gd name="connsiteX92" fmla="*/ 512038 w 1246521"/>
                <a:gd name="connsiteY92" fmla="*/ 2225564 h 3276857"/>
                <a:gd name="connsiteX93" fmla="*/ 479242 w 1246521"/>
                <a:gd name="connsiteY93" fmla="*/ 2244962 h 3276857"/>
                <a:gd name="connsiteX94" fmla="*/ 446446 w 1246521"/>
                <a:gd name="connsiteY94" fmla="*/ 2189354 h 3276857"/>
                <a:gd name="connsiteX95" fmla="*/ 455957 w 1246521"/>
                <a:gd name="connsiteY95" fmla="*/ 2168339 h 3276857"/>
                <a:gd name="connsiteX96" fmla="*/ 343886 w 1246521"/>
                <a:gd name="connsiteY96" fmla="*/ 2102283 h 3276857"/>
                <a:gd name="connsiteX97" fmla="*/ 366575 w 1246521"/>
                <a:gd name="connsiteY97" fmla="*/ 2104599 h 3276857"/>
                <a:gd name="connsiteX98" fmla="*/ 399698 w 1246521"/>
                <a:gd name="connsiteY98" fmla="*/ 2162166 h 3276857"/>
                <a:gd name="connsiteX99" fmla="*/ 366575 w 1246521"/>
                <a:gd name="connsiteY99" fmla="*/ 2180693 h 3276857"/>
                <a:gd name="connsiteX100" fmla="*/ 334114 w 1246521"/>
                <a:gd name="connsiteY100" fmla="*/ 2123788 h 3276857"/>
                <a:gd name="connsiteX101" fmla="*/ 343886 w 1246521"/>
                <a:gd name="connsiteY101" fmla="*/ 2102283 h 3276857"/>
                <a:gd name="connsiteX102" fmla="*/ 1148663 w 1246521"/>
                <a:gd name="connsiteY102" fmla="*/ 2065085 h 3276857"/>
                <a:gd name="connsiteX103" fmla="*/ 1161624 w 1246521"/>
                <a:gd name="connsiteY103" fmla="*/ 2065330 h 3276857"/>
                <a:gd name="connsiteX104" fmla="*/ 1228375 w 1246521"/>
                <a:gd name="connsiteY104" fmla="*/ 2103892 h 3276857"/>
                <a:gd name="connsiteX105" fmla="*/ 1246521 w 1246521"/>
                <a:gd name="connsiteY105" fmla="*/ 2139187 h 3276857"/>
                <a:gd name="connsiteX106" fmla="*/ 1246521 w 1246521"/>
                <a:gd name="connsiteY106" fmla="*/ 2209776 h 3276857"/>
                <a:gd name="connsiteX107" fmla="*/ 1228375 w 1246521"/>
                <a:gd name="connsiteY107" fmla="*/ 2223502 h 3276857"/>
                <a:gd name="connsiteX108" fmla="*/ 1161624 w 1246521"/>
                <a:gd name="connsiteY108" fmla="*/ 2184939 h 3276857"/>
                <a:gd name="connsiteX109" fmla="*/ 1143478 w 1246521"/>
                <a:gd name="connsiteY109" fmla="*/ 2150298 h 3276857"/>
                <a:gd name="connsiteX110" fmla="*/ 1143478 w 1246521"/>
                <a:gd name="connsiteY110" fmla="*/ 2079055 h 3276857"/>
                <a:gd name="connsiteX111" fmla="*/ 1148663 w 1246521"/>
                <a:gd name="connsiteY111" fmla="*/ 2065085 h 3276857"/>
                <a:gd name="connsiteX112" fmla="*/ 8174 w 1246521"/>
                <a:gd name="connsiteY112" fmla="*/ 1909324 h 3276857"/>
                <a:gd name="connsiteX113" fmla="*/ 28120 w 1246521"/>
                <a:gd name="connsiteY113" fmla="*/ 1909571 h 3276857"/>
                <a:gd name="connsiteX114" fmla="*/ 227572 w 1246521"/>
                <a:gd name="connsiteY114" fmla="*/ 2025872 h 3276857"/>
                <a:gd name="connsiteX115" fmla="*/ 255692 w 1246521"/>
                <a:gd name="connsiteY115" fmla="*/ 2080409 h 3276857"/>
                <a:gd name="connsiteX116" fmla="*/ 227572 w 1246521"/>
                <a:gd name="connsiteY116" fmla="*/ 2101436 h 3276857"/>
                <a:gd name="connsiteX117" fmla="*/ 28120 w 1246521"/>
                <a:gd name="connsiteY117" fmla="*/ 1985791 h 3276857"/>
                <a:gd name="connsiteX118" fmla="*/ 0 w 1246521"/>
                <a:gd name="connsiteY118" fmla="*/ 1931254 h 3276857"/>
                <a:gd name="connsiteX119" fmla="*/ 8174 w 1246521"/>
                <a:gd name="connsiteY119" fmla="*/ 1909324 h 3276857"/>
                <a:gd name="connsiteX120" fmla="*/ 689261 w 1246521"/>
                <a:gd name="connsiteY120" fmla="*/ 1825691 h 3276857"/>
                <a:gd name="connsiteX121" fmla="*/ 712545 w 1246521"/>
                <a:gd name="connsiteY121" fmla="*/ 1828090 h 3276857"/>
                <a:gd name="connsiteX122" fmla="*/ 745340 w 1246521"/>
                <a:gd name="connsiteY122" fmla="*/ 1885657 h 3276857"/>
                <a:gd name="connsiteX123" fmla="*/ 712545 w 1246521"/>
                <a:gd name="connsiteY123" fmla="*/ 1904184 h 3276857"/>
                <a:gd name="connsiteX124" fmla="*/ 679750 w 1246521"/>
                <a:gd name="connsiteY124" fmla="*/ 1846617 h 3276857"/>
                <a:gd name="connsiteX125" fmla="*/ 689261 w 1246521"/>
                <a:gd name="connsiteY125" fmla="*/ 1825691 h 3276857"/>
                <a:gd name="connsiteX126" fmla="*/ 571319 w 1246521"/>
                <a:gd name="connsiteY126" fmla="*/ 1759470 h 3276857"/>
                <a:gd name="connsiteX127" fmla="*/ 594133 w 1246521"/>
                <a:gd name="connsiteY127" fmla="*/ 1761771 h 3276857"/>
                <a:gd name="connsiteX128" fmla="*/ 627257 w 1246521"/>
                <a:gd name="connsiteY128" fmla="*/ 1818294 h 3276857"/>
                <a:gd name="connsiteX129" fmla="*/ 594133 w 1246521"/>
                <a:gd name="connsiteY129" fmla="*/ 1838012 h 3276857"/>
                <a:gd name="connsiteX130" fmla="*/ 561658 w 1246521"/>
                <a:gd name="connsiteY130" fmla="*/ 1780831 h 3276857"/>
                <a:gd name="connsiteX131" fmla="*/ 571319 w 1246521"/>
                <a:gd name="connsiteY131" fmla="*/ 1759470 h 3276857"/>
                <a:gd name="connsiteX132" fmla="*/ 455957 w 1246521"/>
                <a:gd name="connsiteY132" fmla="*/ 1690316 h 3276857"/>
                <a:gd name="connsiteX133" fmla="*/ 479242 w 1246521"/>
                <a:gd name="connsiteY133" fmla="*/ 1692715 h 3276857"/>
                <a:gd name="connsiteX134" fmla="*/ 512038 w 1246521"/>
                <a:gd name="connsiteY134" fmla="*/ 1750282 h 3276857"/>
                <a:gd name="connsiteX135" fmla="*/ 479242 w 1246521"/>
                <a:gd name="connsiteY135" fmla="*/ 1769471 h 3276857"/>
                <a:gd name="connsiteX136" fmla="*/ 446446 w 1246521"/>
                <a:gd name="connsiteY136" fmla="*/ 1711242 h 3276857"/>
                <a:gd name="connsiteX137" fmla="*/ 455957 w 1246521"/>
                <a:gd name="connsiteY137" fmla="*/ 1690316 h 3276857"/>
                <a:gd name="connsiteX138" fmla="*/ 343886 w 1246521"/>
                <a:gd name="connsiteY138" fmla="*/ 1624096 h 3276857"/>
                <a:gd name="connsiteX139" fmla="*/ 366575 w 1246521"/>
                <a:gd name="connsiteY139" fmla="*/ 1626397 h 3276857"/>
                <a:gd name="connsiteX140" fmla="*/ 399698 w 1246521"/>
                <a:gd name="connsiteY140" fmla="*/ 1683577 h 3276857"/>
                <a:gd name="connsiteX141" fmla="*/ 366575 w 1246521"/>
                <a:gd name="connsiteY141" fmla="*/ 1701980 h 3276857"/>
                <a:gd name="connsiteX142" fmla="*/ 334114 w 1246521"/>
                <a:gd name="connsiteY142" fmla="*/ 1645457 h 3276857"/>
                <a:gd name="connsiteX143" fmla="*/ 343886 w 1246521"/>
                <a:gd name="connsiteY143" fmla="*/ 1624096 h 3276857"/>
                <a:gd name="connsiteX144" fmla="*/ 1148663 w 1246521"/>
                <a:gd name="connsiteY144" fmla="*/ 1589813 h 3276857"/>
                <a:gd name="connsiteX145" fmla="*/ 1161624 w 1246521"/>
                <a:gd name="connsiteY145" fmla="*/ 1590057 h 3276857"/>
                <a:gd name="connsiteX146" fmla="*/ 1228375 w 1246521"/>
                <a:gd name="connsiteY146" fmla="*/ 1629124 h 3276857"/>
                <a:gd name="connsiteX147" fmla="*/ 1246521 w 1246521"/>
                <a:gd name="connsiteY147" fmla="*/ 1663632 h 3276857"/>
                <a:gd name="connsiteX148" fmla="*/ 1246521 w 1246521"/>
                <a:gd name="connsiteY148" fmla="*/ 1733952 h 3276857"/>
                <a:gd name="connsiteX149" fmla="*/ 1228375 w 1246521"/>
                <a:gd name="connsiteY149" fmla="*/ 1747625 h 3276857"/>
                <a:gd name="connsiteX150" fmla="*/ 1161624 w 1246521"/>
                <a:gd name="connsiteY150" fmla="*/ 1709210 h 3276857"/>
                <a:gd name="connsiteX151" fmla="*/ 1143478 w 1246521"/>
                <a:gd name="connsiteY151" fmla="*/ 1674701 h 3276857"/>
                <a:gd name="connsiteX152" fmla="*/ 1143478 w 1246521"/>
                <a:gd name="connsiteY152" fmla="*/ 1603730 h 3276857"/>
                <a:gd name="connsiteX153" fmla="*/ 1148663 w 1246521"/>
                <a:gd name="connsiteY153" fmla="*/ 1589813 h 3276857"/>
                <a:gd name="connsiteX154" fmla="*/ 8174 w 1246521"/>
                <a:gd name="connsiteY154" fmla="*/ 1431578 h 3276857"/>
                <a:gd name="connsiteX155" fmla="*/ 28120 w 1246521"/>
                <a:gd name="connsiteY155" fmla="*/ 1432069 h 3276857"/>
                <a:gd name="connsiteX156" fmla="*/ 227572 w 1246521"/>
                <a:gd name="connsiteY156" fmla="*/ 1548009 h 3276857"/>
                <a:gd name="connsiteX157" fmla="*/ 255692 w 1246521"/>
                <a:gd name="connsiteY157" fmla="*/ 1602376 h 3276857"/>
                <a:gd name="connsiteX158" fmla="*/ 227572 w 1246521"/>
                <a:gd name="connsiteY158" fmla="*/ 1623336 h 3276857"/>
                <a:gd name="connsiteX159" fmla="*/ 28120 w 1246521"/>
                <a:gd name="connsiteY159" fmla="*/ 1508052 h 3276857"/>
                <a:gd name="connsiteX160" fmla="*/ 0 w 1246521"/>
                <a:gd name="connsiteY160" fmla="*/ 1453685 h 3276857"/>
                <a:gd name="connsiteX161" fmla="*/ 8174 w 1246521"/>
                <a:gd name="connsiteY161" fmla="*/ 1431578 h 3276857"/>
                <a:gd name="connsiteX162" fmla="*/ 689261 w 1246521"/>
                <a:gd name="connsiteY162" fmla="*/ 1347587 h 3276857"/>
                <a:gd name="connsiteX163" fmla="*/ 712545 w 1246521"/>
                <a:gd name="connsiteY163" fmla="*/ 1349888 h 3276857"/>
                <a:gd name="connsiteX164" fmla="*/ 745340 w 1246521"/>
                <a:gd name="connsiteY164" fmla="*/ 1406411 h 3276857"/>
                <a:gd name="connsiteX165" fmla="*/ 712545 w 1246521"/>
                <a:gd name="connsiteY165" fmla="*/ 1425471 h 3276857"/>
                <a:gd name="connsiteX166" fmla="*/ 679750 w 1246521"/>
                <a:gd name="connsiteY166" fmla="*/ 1368948 h 3276857"/>
                <a:gd name="connsiteX167" fmla="*/ 689261 w 1246521"/>
                <a:gd name="connsiteY167" fmla="*/ 1347587 h 3276857"/>
                <a:gd name="connsiteX168" fmla="*/ 571319 w 1246521"/>
                <a:gd name="connsiteY168" fmla="*/ 1281340 h 3276857"/>
                <a:gd name="connsiteX169" fmla="*/ 594133 w 1246521"/>
                <a:gd name="connsiteY169" fmla="*/ 1283641 h 3276857"/>
                <a:gd name="connsiteX170" fmla="*/ 627257 w 1246521"/>
                <a:gd name="connsiteY170" fmla="*/ 1340821 h 3276857"/>
                <a:gd name="connsiteX171" fmla="*/ 594133 w 1246521"/>
                <a:gd name="connsiteY171" fmla="*/ 1359882 h 3276857"/>
                <a:gd name="connsiteX172" fmla="*/ 561658 w 1246521"/>
                <a:gd name="connsiteY172" fmla="*/ 1302701 h 3276857"/>
                <a:gd name="connsiteX173" fmla="*/ 571319 w 1246521"/>
                <a:gd name="connsiteY173" fmla="*/ 1281340 h 3276857"/>
                <a:gd name="connsiteX174" fmla="*/ 455957 w 1246521"/>
                <a:gd name="connsiteY174" fmla="*/ 1215094 h 3276857"/>
                <a:gd name="connsiteX175" fmla="*/ 479242 w 1246521"/>
                <a:gd name="connsiteY175" fmla="*/ 1217395 h 3276857"/>
                <a:gd name="connsiteX176" fmla="*/ 512038 w 1246521"/>
                <a:gd name="connsiteY176" fmla="*/ 1274575 h 3276857"/>
                <a:gd name="connsiteX177" fmla="*/ 479242 w 1246521"/>
                <a:gd name="connsiteY177" fmla="*/ 1293636 h 3276857"/>
                <a:gd name="connsiteX178" fmla="*/ 446446 w 1246521"/>
                <a:gd name="connsiteY178" fmla="*/ 1236455 h 3276857"/>
                <a:gd name="connsiteX179" fmla="*/ 455957 w 1246521"/>
                <a:gd name="connsiteY179" fmla="*/ 1215094 h 3276857"/>
                <a:gd name="connsiteX180" fmla="*/ 343886 w 1246521"/>
                <a:gd name="connsiteY180" fmla="*/ 1148846 h 3276857"/>
                <a:gd name="connsiteX181" fmla="*/ 366575 w 1246521"/>
                <a:gd name="connsiteY181" fmla="*/ 1151147 h 3276857"/>
                <a:gd name="connsiteX182" fmla="*/ 399698 w 1246521"/>
                <a:gd name="connsiteY182" fmla="*/ 1208327 h 3276857"/>
                <a:gd name="connsiteX183" fmla="*/ 366575 w 1246521"/>
                <a:gd name="connsiteY183" fmla="*/ 1227388 h 3276857"/>
                <a:gd name="connsiteX184" fmla="*/ 334114 w 1246521"/>
                <a:gd name="connsiteY184" fmla="*/ 1170207 h 3276857"/>
                <a:gd name="connsiteX185" fmla="*/ 343886 w 1246521"/>
                <a:gd name="connsiteY185" fmla="*/ 1148846 h 3276857"/>
                <a:gd name="connsiteX186" fmla="*/ 1161624 w 1246521"/>
                <a:gd name="connsiteY186" fmla="*/ 1111276 h 3276857"/>
                <a:gd name="connsiteX187" fmla="*/ 1228375 w 1246521"/>
                <a:gd name="connsiteY187" fmla="*/ 1150343 h 3276857"/>
                <a:gd name="connsiteX188" fmla="*/ 1246521 w 1246521"/>
                <a:gd name="connsiteY188" fmla="*/ 1184851 h 3276857"/>
                <a:gd name="connsiteX189" fmla="*/ 1246521 w 1246521"/>
                <a:gd name="connsiteY189" fmla="*/ 1255822 h 3276857"/>
                <a:gd name="connsiteX190" fmla="*/ 1228375 w 1246521"/>
                <a:gd name="connsiteY190" fmla="*/ 1268844 h 3276857"/>
                <a:gd name="connsiteX191" fmla="*/ 1161624 w 1246521"/>
                <a:gd name="connsiteY191" fmla="*/ 1230429 h 3276857"/>
                <a:gd name="connsiteX192" fmla="*/ 1143478 w 1246521"/>
                <a:gd name="connsiteY192" fmla="*/ 1195920 h 3276857"/>
                <a:gd name="connsiteX193" fmla="*/ 1143478 w 1246521"/>
                <a:gd name="connsiteY193" fmla="*/ 1125600 h 3276857"/>
                <a:gd name="connsiteX194" fmla="*/ 1161624 w 1246521"/>
                <a:gd name="connsiteY194" fmla="*/ 1111276 h 3276857"/>
                <a:gd name="connsiteX195" fmla="*/ 8174 w 1246521"/>
                <a:gd name="connsiteY195" fmla="*/ 956193 h 3276857"/>
                <a:gd name="connsiteX196" fmla="*/ 28120 w 1246521"/>
                <a:gd name="connsiteY196" fmla="*/ 956193 h 3276857"/>
                <a:gd name="connsiteX197" fmla="*/ 227572 w 1246521"/>
                <a:gd name="connsiteY197" fmla="*/ 1072493 h 3276857"/>
                <a:gd name="connsiteX198" fmla="*/ 255692 w 1246521"/>
                <a:gd name="connsiteY198" fmla="*/ 1126373 h 3276857"/>
                <a:gd name="connsiteX199" fmla="*/ 227572 w 1246521"/>
                <a:gd name="connsiteY199" fmla="*/ 1148056 h 3276857"/>
                <a:gd name="connsiteX200" fmla="*/ 28120 w 1246521"/>
                <a:gd name="connsiteY200" fmla="*/ 1032412 h 3276857"/>
                <a:gd name="connsiteX201" fmla="*/ 0 w 1246521"/>
                <a:gd name="connsiteY201" fmla="*/ 977876 h 3276857"/>
                <a:gd name="connsiteX202" fmla="*/ 8174 w 1246521"/>
                <a:gd name="connsiteY202" fmla="*/ 956193 h 3276857"/>
                <a:gd name="connsiteX203" fmla="*/ 689261 w 1246521"/>
                <a:gd name="connsiteY203" fmla="*/ 872337 h 3276857"/>
                <a:gd name="connsiteX204" fmla="*/ 712545 w 1246521"/>
                <a:gd name="connsiteY204" fmla="*/ 874638 h 3276857"/>
                <a:gd name="connsiteX205" fmla="*/ 745340 w 1246521"/>
                <a:gd name="connsiteY205" fmla="*/ 931818 h 3276857"/>
                <a:gd name="connsiteX206" fmla="*/ 712545 w 1246521"/>
                <a:gd name="connsiteY206" fmla="*/ 950879 h 3276857"/>
                <a:gd name="connsiteX207" fmla="*/ 679750 w 1246521"/>
                <a:gd name="connsiteY207" fmla="*/ 893698 h 3276857"/>
                <a:gd name="connsiteX208" fmla="*/ 689261 w 1246521"/>
                <a:gd name="connsiteY208" fmla="*/ 872337 h 3276857"/>
                <a:gd name="connsiteX209" fmla="*/ 571319 w 1246521"/>
                <a:gd name="connsiteY209" fmla="*/ 806147 h 3276857"/>
                <a:gd name="connsiteX210" fmla="*/ 594133 w 1246521"/>
                <a:gd name="connsiteY210" fmla="*/ 808463 h 3276857"/>
                <a:gd name="connsiteX211" fmla="*/ 627257 w 1246521"/>
                <a:gd name="connsiteY211" fmla="*/ 866030 h 3276857"/>
                <a:gd name="connsiteX212" fmla="*/ 594133 w 1246521"/>
                <a:gd name="connsiteY212" fmla="*/ 885219 h 3276857"/>
                <a:gd name="connsiteX213" fmla="*/ 561658 w 1246521"/>
                <a:gd name="connsiteY213" fmla="*/ 827652 h 3276857"/>
                <a:gd name="connsiteX214" fmla="*/ 571319 w 1246521"/>
                <a:gd name="connsiteY214" fmla="*/ 806147 h 3276857"/>
                <a:gd name="connsiteX215" fmla="*/ 455957 w 1246521"/>
                <a:gd name="connsiteY215" fmla="*/ 739485 h 3276857"/>
                <a:gd name="connsiteX216" fmla="*/ 479242 w 1246521"/>
                <a:gd name="connsiteY216" fmla="*/ 741553 h 3276857"/>
                <a:gd name="connsiteX217" fmla="*/ 512038 w 1246521"/>
                <a:gd name="connsiteY217" fmla="*/ 799120 h 3276857"/>
                <a:gd name="connsiteX218" fmla="*/ 479242 w 1246521"/>
                <a:gd name="connsiteY218" fmla="*/ 818309 h 3276857"/>
                <a:gd name="connsiteX219" fmla="*/ 446446 w 1246521"/>
                <a:gd name="connsiteY219" fmla="*/ 760742 h 3276857"/>
                <a:gd name="connsiteX220" fmla="*/ 455957 w 1246521"/>
                <a:gd name="connsiteY220" fmla="*/ 739485 h 3276857"/>
                <a:gd name="connsiteX221" fmla="*/ 343886 w 1246521"/>
                <a:gd name="connsiteY221" fmla="*/ 670715 h 3276857"/>
                <a:gd name="connsiteX222" fmla="*/ 366575 w 1246521"/>
                <a:gd name="connsiteY222" fmla="*/ 673016 h 3276857"/>
                <a:gd name="connsiteX223" fmla="*/ 399698 w 1246521"/>
                <a:gd name="connsiteY223" fmla="*/ 730196 h 3276857"/>
                <a:gd name="connsiteX224" fmla="*/ 366575 w 1246521"/>
                <a:gd name="connsiteY224" fmla="*/ 749257 h 3276857"/>
                <a:gd name="connsiteX225" fmla="*/ 334114 w 1246521"/>
                <a:gd name="connsiteY225" fmla="*/ 692076 h 3276857"/>
                <a:gd name="connsiteX226" fmla="*/ 343886 w 1246521"/>
                <a:gd name="connsiteY226" fmla="*/ 670715 h 3276857"/>
                <a:gd name="connsiteX227" fmla="*/ 1161624 w 1246521"/>
                <a:gd name="connsiteY227" fmla="*/ 636026 h 3276857"/>
                <a:gd name="connsiteX228" fmla="*/ 1228375 w 1246521"/>
                <a:gd name="connsiteY228" fmla="*/ 675092 h 3276857"/>
                <a:gd name="connsiteX229" fmla="*/ 1246521 w 1246521"/>
                <a:gd name="connsiteY229" fmla="*/ 709600 h 3276857"/>
                <a:gd name="connsiteX230" fmla="*/ 1246521 w 1246521"/>
                <a:gd name="connsiteY230" fmla="*/ 780570 h 3276857"/>
                <a:gd name="connsiteX231" fmla="*/ 1228375 w 1246521"/>
                <a:gd name="connsiteY231" fmla="*/ 794243 h 3276857"/>
                <a:gd name="connsiteX232" fmla="*/ 1161624 w 1246521"/>
                <a:gd name="connsiteY232" fmla="*/ 755828 h 3276857"/>
                <a:gd name="connsiteX233" fmla="*/ 1143478 w 1246521"/>
                <a:gd name="connsiteY233" fmla="*/ 720669 h 3276857"/>
                <a:gd name="connsiteX234" fmla="*/ 1143478 w 1246521"/>
                <a:gd name="connsiteY234" fmla="*/ 650350 h 3276857"/>
                <a:gd name="connsiteX235" fmla="*/ 1161624 w 1246521"/>
                <a:gd name="connsiteY235" fmla="*/ 636026 h 3276857"/>
                <a:gd name="connsiteX236" fmla="*/ 8174 w 1246521"/>
                <a:gd name="connsiteY236" fmla="*/ 478145 h 3276857"/>
                <a:gd name="connsiteX237" fmla="*/ 28120 w 1246521"/>
                <a:gd name="connsiteY237" fmla="*/ 478720 h 3276857"/>
                <a:gd name="connsiteX238" fmla="*/ 227572 w 1246521"/>
                <a:gd name="connsiteY238" fmla="*/ 594363 h 3276857"/>
                <a:gd name="connsiteX239" fmla="*/ 255692 w 1246521"/>
                <a:gd name="connsiteY239" fmla="*/ 648900 h 3276857"/>
                <a:gd name="connsiteX240" fmla="*/ 227572 w 1246521"/>
                <a:gd name="connsiteY240" fmla="*/ 670583 h 3276857"/>
                <a:gd name="connsiteX241" fmla="*/ 28120 w 1246521"/>
                <a:gd name="connsiteY241" fmla="*/ 554282 h 3276857"/>
                <a:gd name="connsiteX242" fmla="*/ 0 w 1246521"/>
                <a:gd name="connsiteY242" fmla="*/ 499746 h 3276857"/>
                <a:gd name="connsiteX243" fmla="*/ 8174 w 1246521"/>
                <a:gd name="connsiteY243" fmla="*/ 478145 h 3276857"/>
                <a:gd name="connsiteX244" fmla="*/ 689261 w 1246521"/>
                <a:gd name="connsiteY244" fmla="*/ 394206 h 3276857"/>
                <a:gd name="connsiteX245" fmla="*/ 712545 w 1246521"/>
                <a:gd name="connsiteY245" fmla="*/ 396507 h 3276857"/>
                <a:gd name="connsiteX246" fmla="*/ 745340 w 1246521"/>
                <a:gd name="connsiteY246" fmla="*/ 453687 h 3276857"/>
                <a:gd name="connsiteX247" fmla="*/ 712545 w 1246521"/>
                <a:gd name="connsiteY247" fmla="*/ 472748 h 3276857"/>
                <a:gd name="connsiteX248" fmla="*/ 679750 w 1246521"/>
                <a:gd name="connsiteY248" fmla="*/ 415567 h 3276857"/>
                <a:gd name="connsiteX249" fmla="*/ 689261 w 1246521"/>
                <a:gd name="connsiteY249" fmla="*/ 394206 h 3276857"/>
                <a:gd name="connsiteX250" fmla="*/ 571319 w 1246521"/>
                <a:gd name="connsiteY250" fmla="*/ 327602 h 3276857"/>
                <a:gd name="connsiteX251" fmla="*/ 594133 w 1246521"/>
                <a:gd name="connsiteY251" fmla="*/ 329670 h 3276857"/>
                <a:gd name="connsiteX252" fmla="*/ 627257 w 1246521"/>
                <a:gd name="connsiteY252" fmla="*/ 387237 h 3276857"/>
                <a:gd name="connsiteX253" fmla="*/ 594133 w 1246521"/>
                <a:gd name="connsiteY253" fmla="*/ 406426 h 3276857"/>
                <a:gd name="connsiteX254" fmla="*/ 561658 w 1246521"/>
                <a:gd name="connsiteY254" fmla="*/ 348859 h 3276857"/>
                <a:gd name="connsiteX255" fmla="*/ 571319 w 1246521"/>
                <a:gd name="connsiteY255" fmla="*/ 327602 h 3276857"/>
                <a:gd name="connsiteX256" fmla="*/ 455957 w 1246521"/>
                <a:gd name="connsiteY256" fmla="*/ 261438 h 3276857"/>
                <a:gd name="connsiteX257" fmla="*/ 479242 w 1246521"/>
                <a:gd name="connsiteY257" fmla="*/ 263423 h 3276857"/>
                <a:gd name="connsiteX258" fmla="*/ 512038 w 1246521"/>
                <a:gd name="connsiteY258" fmla="*/ 320990 h 3276857"/>
                <a:gd name="connsiteX259" fmla="*/ 479242 w 1246521"/>
                <a:gd name="connsiteY259" fmla="*/ 340179 h 3276857"/>
                <a:gd name="connsiteX260" fmla="*/ 446446 w 1246521"/>
                <a:gd name="connsiteY260" fmla="*/ 283274 h 3276857"/>
                <a:gd name="connsiteX261" fmla="*/ 455957 w 1246521"/>
                <a:gd name="connsiteY261" fmla="*/ 261438 h 3276857"/>
                <a:gd name="connsiteX262" fmla="*/ 343886 w 1246521"/>
                <a:gd name="connsiteY262" fmla="*/ 195439 h 3276857"/>
                <a:gd name="connsiteX263" fmla="*/ 366575 w 1246521"/>
                <a:gd name="connsiteY263" fmla="*/ 197838 h 3276857"/>
                <a:gd name="connsiteX264" fmla="*/ 399698 w 1246521"/>
                <a:gd name="connsiteY264" fmla="*/ 254743 h 3276857"/>
                <a:gd name="connsiteX265" fmla="*/ 366575 w 1246521"/>
                <a:gd name="connsiteY265" fmla="*/ 273932 h 3276857"/>
                <a:gd name="connsiteX266" fmla="*/ 334114 w 1246521"/>
                <a:gd name="connsiteY266" fmla="*/ 216365 h 3276857"/>
                <a:gd name="connsiteX267" fmla="*/ 343886 w 1246521"/>
                <a:gd name="connsiteY267" fmla="*/ 195439 h 3276857"/>
                <a:gd name="connsiteX268" fmla="*/ 8174 w 1246521"/>
                <a:gd name="connsiteY268" fmla="*/ 2948 h 3276857"/>
                <a:gd name="connsiteX269" fmla="*/ 28120 w 1246521"/>
                <a:gd name="connsiteY269" fmla="*/ 3439 h 3276857"/>
                <a:gd name="connsiteX270" fmla="*/ 227572 w 1246521"/>
                <a:gd name="connsiteY270" fmla="*/ 118723 h 3276857"/>
                <a:gd name="connsiteX271" fmla="*/ 255692 w 1246521"/>
                <a:gd name="connsiteY271" fmla="*/ 173091 h 3276857"/>
                <a:gd name="connsiteX272" fmla="*/ 227572 w 1246521"/>
                <a:gd name="connsiteY272" fmla="*/ 194706 h 3276857"/>
                <a:gd name="connsiteX273" fmla="*/ 28120 w 1246521"/>
                <a:gd name="connsiteY273" fmla="*/ 78767 h 3276857"/>
                <a:gd name="connsiteX274" fmla="*/ 0 w 1246521"/>
                <a:gd name="connsiteY274" fmla="*/ 25055 h 3276857"/>
                <a:gd name="connsiteX275" fmla="*/ 8174 w 1246521"/>
                <a:gd name="connsiteY275" fmla="*/ 2948 h 3276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1246521" h="3276857">
                  <a:moveTo>
                    <a:pt x="571319" y="3193503"/>
                  </a:moveTo>
                  <a:cubicBezTo>
                    <a:pt x="577246" y="3190112"/>
                    <a:pt x="585364" y="3190608"/>
                    <a:pt x="594133" y="3195571"/>
                  </a:cubicBezTo>
                  <a:cubicBezTo>
                    <a:pt x="612318" y="3206158"/>
                    <a:pt x="627257" y="3231963"/>
                    <a:pt x="627257" y="3253138"/>
                  </a:cubicBezTo>
                  <a:cubicBezTo>
                    <a:pt x="627257" y="3274312"/>
                    <a:pt x="612318" y="3282914"/>
                    <a:pt x="594133" y="3272327"/>
                  </a:cubicBezTo>
                  <a:cubicBezTo>
                    <a:pt x="576596" y="3261740"/>
                    <a:pt x="561658" y="3236595"/>
                    <a:pt x="561658" y="3214760"/>
                  </a:cubicBezTo>
                  <a:cubicBezTo>
                    <a:pt x="561658" y="3204173"/>
                    <a:pt x="565392" y="3196894"/>
                    <a:pt x="571319" y="3193503"/>
                  </a:cubicBezTo>
                  <a:close/>
                  <a:moveTo>
                    <a:pt x="455957" y="3127779"/>
                  </a:moveTo>
                  <a:cubicBezTo>
                    <a:pt x="461860" y="3124328"/>
                    <a:pt x="470059" y="3124985"/>
                    <a:pt x="479242" y="3130572"/>
                  </a:cubicBezTo>
                  <a:cubicBezTo>
                    <a:pt x="497608" y="3141088"/>
                    <a:pt x="512038" y="3166063"/>
                    <a:pt x="512038" y="3187096"/>
                  </a:cubicBezTo>
                  <a:cubicBezTo>
                    <a:pt x="512038" y="3208128"/>
                    <a:pt x="497608" y="3216672"/>
                    <a:pt x="479242" y="3206156"/>
                  </a:cubicBezTo>
                  <a:cubicBezTo>
                    <a:pt x="460876" y="3195640"/>
                    <a:pt x="446446" y="3170007"/>
                    <a:pt x="446446" y="3149632"/>
                  </a:cubicBezTo>
                  <a:cubicBezTo>
                    <a:pt x="446446" y="3138787"/>
                    <a:pt x="450054" y="3131229"/>
                    <a:pt x="455957" y="3127779"/>
                  </a:cubicBezTo>
                  <a:close/>
                  <a:moveTo>
                    <a:pt x="343886" y="3061339"/>
                  </a:moveTo>
                  <a:cubicBezTo>
                    <a:pt x="349848" y="3057948"/>
                    <a:pt x="357963" y="3058444"/>
                    <a:pt x="366575" y="3063738"/>
                  </a:cubicBezTo>
                  <a:cubicBezTo>
                    <a:pt x="385123" y="3073663"/>
                    <a:pt x="399698" y="3099469"/>
                    <a:pt x="399698" y="3121305"/>
                  </a:cubicBezTo>
                  <a:cubicBezTo>
                    <a:pt x="399698" y="3141817"/>
                    <a:pt x="385123" y="3150419"/>
                    <a:pt x="366575" y="3139832"/>
                  </a:cubicBezTo>
                  <a:cubicBezTo>
                    <a:pt x="349351" y="3129245"/>
                    <a:pt x="334114" y="3104101"/>
                    <a:pt x="334114" y="3082265"/>
                  </a:cubicBezTo>
                  <a:cubicBezTo>
                    <a:pt x="334114" y="3072009"/>
                    <a:pt x="337923" y="3064730"/>
                    <a:pt x="343886" y="3061339"/>
                  </a:cubicBezTo>
                  <a:close/>
                  <a:moveTo>
                    <a:pt x="1148663" y="3018199"/>
                  </a:moveTo>
                  <a:cubicBezTo>
                    <a:pt x="1151903" y="3015757"/>
                    <a:pt x="1156440" y="3015757"/>
                    <a:pt x="1161624" y="3018687"/>
                  </a:cubicBezTo>
                  <a:lnTo>
                    <a:pt x="1228375" y="3057103"/>
                  </a:lnTo>
                  <a:cubicBezTo>
                    <a:pt x="1238096" y="3062963"/>
                    <a:pt x="1246521" y="3078589"/>
                    <a:pt x="1246521" y="3091611"/>
                  </a:cubicBezTo>
                  <a:lnTo>
                    <a:pt x="1246521" y="3162582"/>
                  </a:lnTo>
                  <a:cubicBezTo>
                    <a:pt x="1246521" y="3176255"/>
                    <a:pt x="1238096" y="3182115"/>
                    <a:pt x="1228375" y="3176255"/>
                  </a:cubicBezTo>
                  <a:lnTo>
                    <a:pt x="1161624" y="3137840"/>
                  </a:lnTo>
                  <a:cubicBezTo>
                    <a:pt x="1151255" y="3131980"/>
                    <a:pt x="1143478" y="3116353"/>
                    <a:pt x="1143478" y="3102680"/>
                  </a:cubicBezTo>
                  <a:lnTo>
                    <a:pt x="1143478" y="3032360"/>
                  </a:lnTo>
                  <a:cubicBezTo>
                    <a:pt x="1143478" y="3025524"/>
                    <a:pt x="1145422" y="3020640"/>
                    <a:pt x="1148663" y="3018199"/>
                  </a:cubicBezTo>
                  <a:close/>
                  <a:moveTo>
                    <a:pt x="8174" y="2863117"/>
                  </a:moveTo>
                  <a:cubicBezTo>
                    <a:pt x="13243" y="2859174"/>
                    <a:pt x="20273" y="2859010"/>
                    <a:pt x="28120" y="2863610"/>
                  </a:cubicBezTo>
                  <a:lnTo>
                    <a:pt x="227572" y="2979253"/>
                  </a:lnTo>
                  <a:cubicBezTo>
                    <a:pt x="243267" y="2988452"/>
                    <a:pt x="255692" y="3012764"/>
                    <a:pt x="255692" y="3033790"/>
                  </a:cubicBezTo>
                  <a:cubicBezTo>
                    <a:pt x="255692" y="3054816"/>
                    <a:pt x="243267" y="3064015"/>
                    <a:pt x="227572" y="3055473"/>
                  </a:cubicBezTo>
                  <a:lnTo>
                    <a:pt x="28120" y="2939829"/>
                  </a:lnTo>
                  <a:cubicBezTo>
                    <a:pt x="12425" y="2930630"/>
                    <a:pt x="0" y="2906319"/>
                    <a:pt x="0" y="2885293"/>
                  </a:cubicBezTo>
                  <a:cubicBezTo>
                    <a:pt x="0" y="2874780"/>
                    <a:pt x="3106" y="2867059"/>
                    <a:pt x="8174" y="2863117"/>
                  </a:cubicBezTo>
                  <a:close/>
                  <a:moveTo>
                    <a:pt x="689261" y="2776382"/>
                  </a:moveTo>
                  <a:cubicBezTo>
                    <a:pt x="695164" y="2772931"/>
                    <a:pt x="703363" y="2773588"/>
                    <a:pt x="712545" y="2779175"/>
                  </a:cubicBezTo>
                  <a:cubicBezTo>
                    <a:pt x="730910" y="2789034"/>
                    <a:pt x="745340" y="2814666"/>
                    <a:pt x="745340" y="2835698"/>
                  </a:cubicBezTo>
                  <a:cubicBezTo>
                    <a:pt x="745340" y="2856730"/>
                    <a:pt x="730910" y="2865275"/>
                    <a:pt x="712545" y="2854759"/>
                  </a:cubicBezTo>
                  <a:cubicBezTo>
                    <a:pt x="694180" y="2844243"/>
                    <a:pt x="679750" y="2818610"/>
                    <a:pt x="679750" y="2798235"/>
                  </a:cubicBezTo>
                  <a:cubicBezTo>
                    <a:pt x="679750" y="2787391"/>
                    <a:pt x="683357" y="2779832"/>
                    <a:pt x="689261" y="2776382"/>
                  </a:cubicBezTo>
                  <a:close/>
                  <a:moveTo>
                    <a:pt x="571319" y="2709943"/>
                  </a:moveTo>
                  <a:cubicBezTo>
                    <a:pt x="577246" y="2706552"/>
                    <a:pt x="585364" y="2707048"/>
                    <a:pt x="594133" y="2712342"/>
                  </a:cubicBezTo>
                  <a:cubicBezTo>
                    <a:pt x="612318" y="2722267"/>
                    <a:pt x="627257" y="2748073"/>
                    <a:pt x="627257" y="2769247"/>
                  </a:cubicBezTo>
                  <a:cubicBezTo>
                    <a:pt x="627257" y="2790421"/>
                    <a:pt x="612318" y="2799023"/>
                    <a:pt x="594133" y="2788436"/>
                  </a:cubicBezTo>
                  <a:cubicBezTo>
                    <a:pt x="576596" y="2777849"/>
                    <a:pt x="561658" y="2752705"/>
                    <a:pt x="561658" y="2730869"/>
                  </a:cubicBezTo>
                  <a:cubicBezTo>
                    <a:pt x="561658" y="2720613"/>
                    <a:pt x="565393" y="2713334"/>
                    <a:pt x="571319" y="2709943"/>
                  </a:cubicBezTo>
                  <a:close/>
                  <a:moveTo>
                    <a:pt x="455957" y="2643449"/>
                  </a:moveTo>
                  <a:cubicBezTo>
                    <a:pt x="461860" y="2639975"/>
                    <a:pt x="470059" y="2640472"/>
                    <a:pt x="479242" y="2645434"/>
                  </a:cubicBezTo>
                  <a:cubicBezTo>
                    <a:pt x="497608" y="2656683"/>
                    <a:pt x="512038" y="2682489"/>
                    <a:pt x="512038" y="2703001"/>
                  </a:cubicBezTo>
                  <a:cubicBezTo>
                    <a:pt x="512038" y="2724175"/>
                    <a:pt x="497608" y="2732777"/>
                    <a:pt x="479242" y="2722190"/>
                  </a:cubicBezTo>
                  <a:cubicBezTo>
                    <a:pt x="460876" y="2711603"/>
                    <a:pt x="446446" y="2686459"/>
                    <a:pt x="446446" y="2665285"/>
                  </a:cubicBezTo>
                  <a:cubicBezTo>
                    <a:pt x="446446" y="2654367"/>
                    <a:pt x="450054" y="2646923"/>
                    <a:pt x="455957" y="2643449"/>
                  </a:cubicBezTo>
                  <a:close/>
                  <a:moveTo>
                    <a:pt x="343886" y="2577449"/>
                  </a:moveTo>
                  <a:cubicBezTo>
                    <a:pt x="349848" y="2574058"/>
                    <a:pt x="357963" y="2574554"/>
                    <a:pt x="366575" y="2579848"/>
                  </a:cubicBezTo>
                  <a:cubicBezTo>
                    <a:pt x="385123" y="2590435"/>
                    <a:pt x="399698" y="2615579"/>
                    <a:pt x="399698" y="2637415"/>
                  </a:cubicBezTo>
                  <a:cubicBezTo>
                    <a:pt x="399698" y="2657927"/>
                    <a:pt x="385123" y="2666529"/>
                    <a:pt x="366575" y="2656604"/>
                  </a:cubicBezTo>
                  <a:cubicBezTo>
                    <a:pt x="349351" y="2646017"/>
                    <a:pt x="334114" y="2619549"/>
                    <a:pt x="334114" y="2598375"/>
                  </a:cubicBezTo>
                  <a:cubicBezTo>
                    <a:pt x="334114" y="2588119"/>
                    <a:pt x="337923" y="2580840"/>
                    <a:pt x="343886" y="2577449"/>
                  </a:cubicBezTo>
                  <a:close/>
                  <a:moveTo>
                    <a:pt x="1148663" y="2540313"/>
                  </a:moveTo>
                  <a:cubicBezTo>
                    <a:pt x="1151903" y="2537790"/>
                    <a:pt x="1156440" y="2537627"/>
                    <a:pt x="1161624" y="2540557"/>
                  </a:cubicBezTo>
                  <a:lnTo>
                    <a:pt x="1228375" y="2578973"/>
                  </a:lnTo>
                  <a:cubicBezTo>
                    <a:pt x="1238096" y="2584833"/>
                    <a:pt x="1246521" y="2600459"/>
                    <a:pt x="1246521" y="2613481"/>
                  </a:cubicBezTo>
                  <a:lnTo>
                    <a:pt x="1246521" y="2685103"/>
                  </a:lnTo>
                  <a:cubicBezTo>
                    <a:pt x="1246521" y="2697474"/>
                    <a:pt x="1238096" y="2703985"/>
                    <a:pt x="1228375" y="2698125"/>
                  </a:cubicBezTo>
                  <a:lnTo>
                    <a:pt x="1161624" y="2659710"/>
                  </a:lnTo>
                  <a:cubicBezTo>
                    <a:pt x="1151255" y="2653850"/>
                    <a:pt x="1143478" y="2638223"/>
                    <a:pt x="1143478" y="2625201"/>
                  </a:cubicBezTo>
                  <a:lnTo>
                    <a:pt x="1143478" y="2554230"/>
                  </a:lnTo>
                  <a:cubicBezTo>
                    <a:pt x="1143478" y="2547719"/>
                    <a:pt x="1145422" y="2542836"/>
                    <a:pt x="1148663" y="2540313"/>
                  </a:cubicBezTo>
                  <a:close/>
                  <a:moveTo>
                    <a:pt x="8174" y="2384576"/>
                  </a:moveTo>
                  <a:cubicBezTo>
                    <a:pt x="13243" y="2380716"/>
                    <a:pt x="20273" y="2380552"/>
                    <a:pt x="28120" y="2384823"/>
                  </a:cubicBezTo>
                  <a:lnTo>
                    <a:pt x="227572" y="2500466"/>
                  </a:lnTo>
                  <a:cubicBezTo>
                    <a:pt x="243267" y="2509665"/>
                    <a:pt x="255692" y="2533977"/>
                    <a:pt x="255692" y="2555003"/>
                  </a:cubicBezTo>
                  <a:cubicBezTo>
                    <a:pt x="255692" y="2576029"/>
                    <a:pt x="243267" y="2585885"/>
                    <a:pt x="227572" y="2576686"/>
                  </a:cubicBezTo>
                  <a:lnTo>
                    <a:pt x="28120" y="2461042"/>
                  </a:lnTo>
                  <a:cubicBezTo>
                    <a:pt x="12425" y="2451843"/>
                    <a:pt x="0" y="2427532"/>
                    <a:pt x="0" y="2406506"/>
                  </a:cubicBezTo>
                  <a:cubicBezTo>
                    <a:pt x="0" y="2395993"/>
                    <a:pt x="3106" y="2388436"/>
                    <a:pt x="8174" y="2384576"/>
                  </a:cubicBezTo>
                  <a:close/>
                  <a:moveTo>
                    <a:pt x="689261" y="2300940"/>
                  </a:moveTo>
                  <a:cubicBezTo>
                    <a:pt x="695164" y="2297549"/>
                    <a:pt x="703363" y="2298045"/>
                    <a:pt x="712545" y="2303339"/>
                  </a:cubicBezTo>
                  <a:cubicBezTo>
                    <a:pt x="730910" y="2313264"/>
                    <a:pt x="745340" y="2339070"/>
                    <a:pt x="745340" y="2360906"/>
                  </a:cubicBezTo>
                  <a:cubicBezTo>
                    <a:pt x="745340" y="2381418"/>
                    <a:pt x="730910" y="2390020"/>
                    <a:pt x="712545" y="2379433"/>
                  </a:cubicBezTo>
                  <a:cubicBezTo>
                    <a:pt x="694180" y="2369508"/>
                    <a:pt x="679750" y="2343040"/>
                    <a:pt x="679750" y="2321866"/>
                  </a:cubicBezTo>
                  <a:cubicBezTo>
                    <a:pt x="679750" y="2311610"/>
                    <a:pt x="683357" y="2304331"/>
                    <a:pt x="689261" y="2300940"/>
                  </a:cubicBezTo>
                  <a:close/>
                  <a:moveTo>
                    <a:pt x="571319" y="2234529"/>
                  </a:moveTo>
                  <a:cubicBezTo>
                    <a:pt x="577246" y="2231138"/>
                    <a:pt x="585364" y="2231799"/>
                    <a:pt x="594133" y="2237093"/>
                  </a:cubicBezTo>
                  <a:cubicBezTo>
                    <a:pt x="612318" y="2247680"/>
                    <a:pt x="627257" y="2273486"/>
                    <a:pt x="627257" y="2293998"/>
                  </a:cubicBezTo>
                  <a:cubicBezTo>
                    <a:pt x="627257" y="2315172"/>
                    <a:pt x="612318" y="2323774"/>
                    <a:pt x="594133" y="2313187"/>
                  </a:cubicBezTo>
                  <a:cubicBezTo>
                    <a:pt x="576596" y="2302600"/>
                    <a:pt x="561658" y="2277456"/>
                    <a:pt x="561658" y="2256282"/>
                  </a:cubicBezTo>
                  <a:cubicBezTo>
                    <a:pt x="561658" y="2245364"/>
                    <a:pt x="565393" y="2237920"/>
                    <a:pt x="571319" y="2234529"/>
                  </a:cubicBezTo>
                  <a:close/>
                  <a:moveTo>
                    <a:pt x="455957" y="2168339"/>
                  </a:moveTo>
                  <a:cubicBezTo>
                    <a:pt x="461860" y="2164945"/>
                    <a:pt x="470059" y="2165429"/>
                    <a:pt x="479242" y="2170602"/>
                  </a:cubicBezTo>
                  <a:cubicBezTo>
                    <a:pt x="497608" y="2180948"/>
                    <a:pt x="512038" y="2206166"/>
                    <a:pt x="512038" y="2225564"/>
                  </a:cubicBezTo>
                  <a:cubicBezTo>
                    <a:pt x="512038" y="2246255"/>
                    <a:pt x="497608" y="2254661"/>
                    <a:pt x="479242" y="2244962"/>
                  </a:cubicBezTo>
                  <a:cubicBezTo>
                    <a:pt x="460876" y="2233970"/>
                    <a:pt x="446446" y="2209399"/>
                    <a:pt x="446446" y="2189354"/>
                  </a:cubicBezTo>
                  <a:cubicBezTo>
                    <a:pt x="446446" y="2179008"/>
                    <a:pt x="450054" y="2171734"/>
                    <a:pt x="455957" y="2168339"/>
                  </a:cubicBezTo>
                  <a:close/>
                  <a:moveTo>
                    <a:pt x="343886" y="2102283"/>
                  </a:moveTo>
                  <a:cubicBezTo>
                    <a:pt x="349848" y="2098809"/>
                    <a:pt x="357963" y="2099305"/>
                    <a:pt x="366575" y="2104599"/>
                  </a:cubicBezTo>
                  <a:cubicBezTo>
                    <a:pt x="385123" y="2115186"/>
                    <a:pt x="399698" y="2140992"/>
                    <a:pt x="399698" y="2162166"/>
                  </a:cubicBezTo>
                  <a:cubicBezTo>
                    <a:pt x="399698" y="2182678"/>
                    <a:pt x="385123" y="2191280"/>
                    <a:pt x="366575" y="2180693"/>
                  </a:cubicBezTo>
                  <a:cubicBezTo>
                    <a:pt x="349351" y="2170106"/>
                    <a:pt x="334114" y="2144962"/>
                    <a:pt x="334114" y="2123788"/>
                  </a:cubicBezTo>
                  <a:cubicBezTo>
                    <a:pt x="334114" y="2113201"/>
                    <a:pt x="337923" y="2105757"/>
                    <a:pt x="343886" y="2102283"/>
                  </a:cubicBezTo>
                  <a:close/>
                  <a:moveTo>
                    <a:pt x="1148663" y="2065085"/>
                  </a:moveTo>
                  <a:cubicBezTo>
                    <a:pt x="1151903" y="2062552"/>
                    <a:pt x="1156440" y="2062388"/>
                    <a:pt x="1161624" y="2065330"/>
                  </a:cubicBezTo>
                  <a:lnTo>
                    <a:pt x="1228375" y="2103892"/>
                  </a:lnTo>
                  <a:cubicBezTo>
                    <a:pt x="1238096" y="2109775"/>
                    <a:pt x="1246521" y="2125461"/>
                    <a:pt x="1246521" y="2139187"/>
                  </a:cubicBezTo>
                  <a:lnTo>
                    <a:pt x="1246521" y="2209776"/>
                  </a:lnTo>
                  <a:cubicBezTo>
                    <a:pt x="1246521" y="2222848"/>
                    <a:pt x="1238096" y="2228731"/>
                    <a:pt x="1228375" y="2223502"/>
                  </a:cubicBezTo>
                  <a:lnTo>
                    <a:pt x="1161624" y="2184939"/>
                  </a:lnTo>
                  <a:cubicBezTo>
                    <a:pt x="1151255" y="2179057"/>
                    <a:pt x="1143478" y="2163370"/>
                    <a:pt x="1143478" y="2150298"/>
                  </a:cubicBezTo>
                  <a:lnTo>
                    <a:pt x="1143478" y="2079055"/>
                  </a:lnTo>
                  <a:cubicBezTo>
                    <a:pt x="1143478" y="2072519"/>
                    <a:pt x="1145422" y="2067617"/>
                    <a:pt x="1148663" y="2065085"/>
                  </a:cubicBezTo>
                  <a:close/>
                  <a:moveTo>
                    <a:pt x="8174" y="1909324"/>
                  </a:moveTo>
                  <a:cubicBezTo>
                    <a:pt x="13243" y="1905464"/>
                    <a:pt x="20273" y="1905300"/>
                    <a:pt x="28120" y="1909571"/>
                  </a:cubicBezTo>
                  <a:lnTo>
                    <a:pt x="227572" y="2025872"/>
                  </a:lnTo>
                  <a:cubicBezTo>
                    <a:pt x="243267" y="2034414"/>
                    <a:pt x="255692" y="2058726"/>
                    <a:pt x="255692" y="2080409"/>
                  </a:cubicBezTo>
                  <a:cubicBezTo>
                    <a:pt x="255692" y="2100779"/>
                    <a:pt x="243267" y="2110635"/>
                    <a:pt x="227572" y="2101436"/>
                  </a:cubicBezTo>
                  <a:lnTo>
                    <a:pt x="28120" y="1985791"/>
                  </a:lnTo>
                  <a:cubicBezTo>
                    <a:pt x="12425" y="1976592"/>
                    <a:pt x="0" y="1952280"/>
                    <a:pt x="0" y="1931254"/>
                  </a:cubicBezTo>
                  <a:cubicBezTo>
                    <a:pt x="0" y="1920741"/>
                    <a:pt x="3106" y="1913185"/>
                    <a:pt x="8174" y="1909324"/>
                  </a:cubicBezTo>
                  <a:close/>
                  <a:moveTo>
                    <a:pt x="689261" y="1825691"/>
                  </a:moveTo>
                  <a:cubicBezTo>
                    <a:pt x="695164" y="1822300"/>
                    <a:pt x="703363" y="1822796"/>
                    <a:pt x="712545" y="1828090"/>
                  </a:cubicBezTo>
                  <a:cubicBezTo>
                    <a:pt x="730910" y="1838015"/>
                    <a:pt x="745340" y="1864483"/>
                    <a:pt x="745340" y="1885657"/>
                  </a:cubicBezTo>
                  <a:cubicBezTo>
                    <a:pt x="745340" y="1906169"/>
                    <a:pt x="730910" y="1914771"/>
                    <a:pt x="712545" y="1904184"/>
                  </a:cubicBezTo>
                  <a:cubicBezTo>
                    <a:pt x="694180" y="1893597"/>
                    <a:pt x="679750" y="1868453"/>
                    <a:pt x="679750" y="1846617"/>
                  </a:cubicBezTo>
                  <a:cubicBezTo>
                    <a:pt x="679750" y="1836361"/>
                    <a:pt x="683357" y="1829082"/>
                    <a:pt x="689261" y="1825691"/>
                  </a:cubicBezTo>
                  <a:close/>
                  <a:moveTo>
                    <a:pt x="571319" y="1759470"/>
                  </a:moveTo>
                  <a:cubicBezTo>
                    <a:pt x="577246" y="1756020"/>
                    <a:pt x="585364" y="1756513"/>
                    <a:pt x="594133" y="1761771"/>
                  </a:cubicBezTo>
                  <a:cubicBezTo>
                    <a:pt x="612318" y="1772287"/>
                    <a:pt x="627257" y="1797919"/>
                    <a:pt x="627257" y="1818294"/>
                  </a:cubicBezTo>
                  <a:cubicBezTo>
                    <a:pt x="627257" y="1839983"/>
                    <a:pt x="612318" y="1848528"/>
                    <a:pt x="594133" y="1838012"/>
                  </a:cubicBezTo>
                  <a:cubicBezTo>
                    <a:pt x="576596" y="1826838"/>
                    <a:pt x="561658" y="1801863"/>
                    <a:pt x="561658" y="1780831"/>
                  </a:cubicBezTo>
                  <a:cubicBezTo>
                    <a:pt x="561658" y="1770315"/>
                    <a:pt x="565393" y="1762921"/>
                    <a:pt x="571319" y="1759470"/>
                  </a:cubicBezTo>
                  <a:close/>
                  <a:moveTo>
                    <a:pt x="455957" y="1690316"/>
                  </a:moveTo>
                  <a:cubicBezTo>
                    <a:pt x="461860" y="1686925"/>
                    <a:pt x="470059" y="1687421"/>
                    <a:pt x="479242" y="1692715"/>
                  </a:cubicBezTo>
                  <a:cubicBezTo>
                    <a:pt x="497608" y="1703302"/>
                    <a:pt x="512038" y="1729108"/>
                    <a:pt x="512038" y="1750282"/>
                  </a:cubicBezTo>
                  <a:cubicBezTo>
                    <a:pt x="512038" y="1770794"/>
                    <a:pt x="497608" y="1779396"/>
                    <a:pt x="479242" y="1769471"/>
                  </a:cubicBezTo>
                  <a:cubicBezTo>
                    <a:pt x="460876" y="1758884"/>
                    <a:pt x="446446" y="1733078"/>
                    <a:pt x="446446" y="1711242"/>
                  </a:cubicBezTo>
                  <a:cubicBezTo>
                    <a:pt x="446446" y="1700986"/>
                    <a:pt x="450054" y="1693707"/>
                    <a:pt x="455957" y="1690316"/>
                  </a:cubicBezTo>
                  <a:close/>
                  <a:moveTo>
                    <a:pt x="343886" y="1624096"/>
                  </a:moveTo>
                  <a:cubicBezTo>
                    <a:pt x="349848" y="1620646"/>
                    <a:pt x="357963" y="1621139"/>
                    <a:pt x="366575" y="1626397"/>
                  </a:cubicBezTo>
                  <a:cubicBezTo>
                    <a:pt x="385123" y="1636913"/>
                    <a:pt x="399698" y="1662545"/>
                    <a:pt x="399698" y="1683577"/>
                  </a:cubicBezTo>
                  <a:cubicBezTo>
                    <a:pt x="399698" y="1704609"/>
                    <a:pt x="385123" y="1713154"/>
                    <a:pt x="366575" y="1701980"/>
                  </a:cubicBezTo>
                  <a:cubicBezTo>
                    <a:pt x="349351" y="1691464"/>
                    <a:pt x="334114" y="1666489"/>
                    <a:pt x="334114" y="1645457"/>
                  </a:cubicBezTo>
                  <a:cubicBezTo>
                    <a:pt x="334114" y="1634941"/>
                    <a:pt x="337923" y="1627547"/>
                    <a:pt x="343886" y="1624096"/>
                  </a:cubicBezTo>
                  <a:close/>
                  <a:moveTo>
                    <a:pt x="1148663" y="1589813"/>
                  </a:moveTo>
                  <a:cubicBezTo>
                    <a:pt x="1151903" y="1587290"/>
                    <a:pt x="1156440" y="1587127"/>
                    <a:pt x="1161624" y="1590057"/>
                  </a:cubicBezTo>
                  <a:lnTo>
                    <a:pt x="1228375" y="1629124"/>
                  </a:lnTo>
                  <a:cubicBezTo>
                    <a:pt x="1238096" y="1634984"/>
                    <a:pt x="1246521" y="1649959"/>
                    <a:pt x="1246521" y="1663632"/>
                  </a:cubicBezTo>
                  <a:lnTo>
                    <a:pt x="1246521" y="1733952"/>
                  </a:lnTo>
                  <a:cubicBezTo>
                    <a:pt x="1246521" y="1747625"/>
                    <a:pt x="1238096" y="1753485"/>
                    <a:pt x="1228375" y="1747625"/>
                  </a:cubicBezTo>
                  <a:lnTo>
                    <a:pt x="1161624" y="1709210"/>
                  </a:lnTo>
                  <a:cubicBezTo>
                    <a:pt x="1151255" y="1703350"/>
                    <a:pt x="1143478" y="1687723"/>
                    <a:pt x="1143478" y="1674701"/>
                  </a:cubicBezTo>
                  <a:lnTo>
                    <a:pt x="1143478" y="1603730"/>
                  </a:lnTo>
                  <a:cubicBezTo>
                    <a:pt x="1143478" y="1597219"/>
                    <a:pt x="1145422" y="1592336"/>
                    <a:pt x="1148663" y="1589813"/>
                  </a:cubicBezTo>
                  <a:close/>
                  <a:moveTo>
                    <a:pt x="8174" y="1431578"/>
                  </a:moveTo>
                  <a:cubicBezTo>
                    <a:pt x="13243" y="1427648"/>
                    <a:pt x="20273" y="1427484"/>
                    <a:pt x="28120" y="1432069"/>
                  </a:cubicBezTo>
                  <a:lnTo>
                    <a:pt x="227572" y="1548009"/>
                  </a:lnTo>
                  <a:cubicBezTo>
                    <a:pt x="243267" y="1557179"/>
                    <a:pt x="255692" y="1581415"/>
                    <a:pt x="255692" y="1602376"/>
                  </a:cubicBezTo>
                  <a:cubicBezTo>
                    <a:pt x="255692" y="1622681"/>
                    <a:pt x="243267" y="1632507"/>
                    <a:pt x="227572" y="1623336"/>
                  </a:cubicBezTo>
                  <a:lnTo>
                    <a:pt x="28120" y="1508052"/>
                  </a:lnTo>
                  <a:cubicBezTo>
                    <a:pt x="12425" y="1498882"/>
                    <a:pt x="0" y="1474646"/>
                    <a:pt x="0" y="1453685"/>
                  </a:cubicBezTo>
                  <a:cubicBezTo>
                    <a:pt x="0" y="1443205"/>
                    <a:pt x="3106" y="1435508"/>
                    <a:pt x="8174" y="1431578"/>
                  </a:cubicBezTo>
                  <a:close/>
                  <a:moveTo>
                    <a:pt x="689261" y="1347587"/>
                  </a:moveTo>
                  <a:cubicBezTo>
                    <a:pt x="695164" y="1344137"/>
                    <a:pt x="703363" y="1344630"/>
                    <a:pt x="712545" y="1349888"/>
                  </a:cubicBezTo>
                  <a:cubicBezTo>
                    <a:pt x="730910" y="1360404"/>
                    <a:pt x="745340" y="1386036"/>
                    <a:pt x="745340" y="1406411"/>
                  </a:cubicBezTo>
                  <a:cubicBezTo>
                    <a:pt x="745340" y="1428100"/>
                    <a:pt x="730910" y="1436645"/>
                    <a:pt x="712545" y="1425471"/>
                  </a:cubicBezTo>
                  <a:cubicBezTo>
                    <a:pt x="694180" y="1414955"/>
                    <a:pt x="679750" y="1389980"/>
                    <a:pt x="679750" y="1368948"/>
                  </a:cubicBezTo>
                  <a:cubicBezTo>
                    <a:pt x="679750" y="1358432"/>
                    <a:pt x="683357" y="1351038"/>
                    <a:pt x="689261" y="1347587"/>
                  </a:cubicBezTo>
                  <a:close/>
                  <a:moveTo>
                    <a:pt x="571319" y="1281340"/>
                  </a:moveTo>
                  <a:cubicBezTo>
                    <a:pt x="577246" y="1277890"/>
                    <a:pt x="585364" y="1278383"/>
                    <a:pt x="594133" y="1283641"/>
                  </a:cubicBezTo>
                  <a:cubicBezTo>
                    <a:pt x="612318" y="1294157"/>
                    <a:pt x="627257" y="1319789"/>
                    <a:pt x="627257" y="1340821"/>
                  </a:cubicBezTo>
                  <a:cubicBezTo>
                    <a:pt x="627257" y="1361853"/>
                    <a:pt x="612318" y="1370398"/>
                    <a:pt x="594133" y="1359882"/>
                  </a:cubicBezTo>
                  <a:cubicBezTo>
                    <a:pt x="576596" y="1349366"/>
                    <a:pt x="561658" y="1323733"/>
                    <a:pt x="561658" y="1302701"/>
                  </a:cubicBezTo>
                  <a:cubicBezTo>
                    <a:pt x="561658" y="1292185"/>
                    <a:pt x="565393" y="1284791"/>
                    <a:pt x="571319" y="1281340"/>
                  </a:cubicBezTo>
                  <a:close/>
                  <a:moveTo>
                    <a:pt x="455957" y="1215094"/>
                  </a:moveTo>
                  <a:cubicBezTo>
                    <a:pt x="461860" y="1211644"/>
                    <a:pt x="470059" y="1212137"/>
                    <a:pt x="479242" y="1217395"/>
                  </a:cubicBezTo>
                  <a:cubicBezTo>
                    <a:pt x="497608" y="1227911"/>
                    <a:pt x="512038" y="1253543"/>
                    <a:pt x="512038" y="1274575"/>
                  </a:cubicBezTo>
                  <a:cubicBezTo>
                    <a:pt x="512038" y="1294950"/>
                    <a:pt x="497608" y="1304152"/>
                    <a:pt x="479242" y="1293636"/>
                  </a:cubicBezTo>
                  <a:cubicBezTo>
                    <a:pt x="460876" y="1283120"/>
                    <a:pt x="446446" y="1257487"/>
                    <a:pt x="446446" y="1236455"/>
                  </a:cubicBezTo>
                  <a:cubicBezTo>
                    <a:pt x="446446" y="1225939"/>
                    <a:pt x="450054" y="1218545"/>
                    <a:pt x="455957" y="1215094"/>
                  </a:cubicBezTo>
                  <a:close/>
                  <a:moveTo>
                    <a:pt x="343886" y="1148846"/>
                  </a:moveTo>
                  <a:cubicBezTo>
                    <a:pt x="349848" y="1145396"/>
                    <a:pt x="357963" y="1145889"/>
                    <a:pt x="366575" y="1151147"/>
                  </a:cubicBezTo>
                  <a:cubicBezTo>
                    <a:pt x="385123" y="1161663"/>
                    <a:pt x="399698" y="1187295"/>
                    <a:pt x="399698" y="1208327"/>
                  </a:cubicBezTo>
                  <a:cubicBezTo>
                    <a:pt x="399698" y="1229359"/>
                    <a:pt x="385123" y="1237904"/>
                    <a:pt x="366575" y="1227388"/>
                  </a:cubicBezTo>
                  <a:cubicBezTo>
                    <a:pt x="349351" y="1216872"/>
                    <a:pt x="334114" y="1191239"/>
                    <a:pt x="334114" y="1170207"/>
                  </a:cubicBezTo>
                  <a:cubicBezTo>
                    <a:pt x="334114" y="1159691"/>
                    <a:pt x="337923" y="1152297"/>
                    <a:pt x="343886" y="1148846"/>
                  </a:cubicBezTo>
                  <a:close/>
                  <a:moveTo>
                    <a:pt x="1161624" y="1111276"/>
                  </a:moveTo>
                  <a:lnTo>
                    <a:pt x="1228375" y="1150343"/>
                  </a:lnTo>
                  <a:cubicBezTo>
                    <a:pt x="1238096" y="1155551"/>
                    <a:pt x="1246521" y="1171178"/>
                    <a:pt x="1246521" y="1184851"/>
                  </a:cubicBezTo>
                  <a:lnTo>
                    <a:pt x="1246521" y="1255822"/>
                  </a:lnTo>
                  <a:cubicBezTo>
                    <a:pt x="1246521" y="1268844"/>
                    <a:pt x="1238096" y="1275355"/>
                    <a:pt x="1228375" y="1268844"/>
                  </a:cubicBezTo>
                  <a:lnTo>
                    <a:pt x="1161624" y="1230429"/>
                  </a:lnTo>
                  <a:cubicBezTo>
                    <a:pt x="1151255" y="1224569"/>
                    <a:pt x="1143478" y="1209593"/>
                    <a:pt x="1143478" y="1195920"/>
                  </a:cubicBezTo>
                  <a:lnTo>
                    <a:pt x="1143478" y="1125600"/>
                  </a:lnTo>
                  <a:cubicBezTo>
                    <a:pt x="1143478" y="1111927"/>
                    <a:pt x="1151255" y="1106067"/>
                    <a:pt x="1161624" y="1111276"/>
                  </a:cubicBezTo>
                  <a:close/>
                  <a:moveTo>
                    <a:pt x="8174" y="956193"/>
                  </a:moveTo>
                  <a:cubicBezTo>
                    <a:pt x="13243" y="952250"/>
                    <a:pt x="20273" y="951922"/>
                    <a:pt x="28120" y="956193"/>
                  </a:cubicBezTo>
                  <a:lnTo>
                    <a:pt x="227572" y="1072493"/>
                  </a:lnTo>
                  <a:cubicBezTo>
                    <a:pt x="243267" y="1081692"/>
                    <a:pt x="255692" y="1106004"/>
                    <a:pt x="255692" y="1126373"/>
                  </a:cubicBezTo>
                  <a:cubicBezTo>
                    <a:pt x="255692" y="1148056"/>
                    <a:pt x="243267" y="1157255"/>
                    <a:pt x="227572" y="1148056"/>
                  </a:cubicBezTo>
                  <a:lnTo>
                    <a:pt x="28120" y="1032412"/>
                  </a:lnTo>
                  <a:cubicBezTo>
                    <a:pt x="12425" y="1023870"/>
                    <a:pt x="0" y="998902"/>
                    <a:pt x="0" y="977876"/>
                  </a:cubicBezTo>
                  <a:cubicBezTo>
                    <a:pt x="0" y="967691"/>
                    <a:pt x="3106" y="960135"/>
                    <a:pt x="8174" y="956193"/>
                  </a:cubicBezTo>
                  <a:close/>
                  <a:moveTo>
                    <a:pt x="689261" y="872337"/>
                  </a:moveTo>
                  <a:cubicBezTo>
                    <a:pt x="695164" y="868887"/>
                    <a:pt x="703363" y="869380"/>
                    <a:pt x="712545" y="874638"/>
                  </a:cubicBezTo>
                  <a:cubicBezTo>
                    <a:pt x="730910" y="885154"/>
                    <a:pt x="745340" y="910786"/>
                    <a:pt x="745340" y="931818"/>
                  </a:cubicBezTo>
                  <a:cubicBezTo>
                    <a:pt x="745340" y="952850"/>
                    <a:pt x="730910" y="961395"/>
                    <a:pt x="712545" y="950879"/>
                  </a:cubicBezTo>
                  <a:cubicBezTo>
                    <a:pt x="694180" y="940363"/>
                    <a:pt x="679750" y="914730"/>
                    <a:pt x="679750" y="893698"/>
                  </a:cubicBezTo>
                  <a:cubicBezTo>
                    <a:pt x="679750" y="883182"/>
                    <a:pt x="683357" y="875788"/>
                    <a:pt x="689261" y="872337"/>
                  </a:cubicBezTo>
                  <a:close/>
                  <a:moveTo>
                    <a:pt x="571319" y="806147"/>
                  </a:moveTo>
                  <a:cubicBezTo>
                    <a:pt x="577246" y="802673"/>
                    <a:pt x="585364" y="803169"/>
                    <a:pt x="594133" y="808463"/>
                  </a:cubicBezTo>
                  <a:cubicBezTo>
                    <a:pt x="612318" y="819050"/>
                    <a:pt x="627257" y="844856"/>
                    <a:pt x="627257" y="866030"/>
                  </a:cubicBezTo>
                  <a:cubicBezTo>
                    <a:pt x="627257" y="887204"/>
                    <a:pt x="612318" y="895144"/>
                    <a:pt x="594133" y="885219"/>
                  </a:cubicBezTo>
                  <a:cubicBezTo>
                    <a:pt x="576596" y="874632"/>
                    <a:pt x="561658" y="848826"/>
                    <a:pt x="561658" y="827652"/>
                  </a:cubicBezTo>
                  <a:cubicBezTo>
                    <a:pt x="561658" y="817065"/>
                    <a:pt x="565393" y="809621"/>
                    <a:pt x="571319" y="806147"/>
                  </a:cubicBezTo>
                  <a:close/>
                  <a:moveTo>
                    <a:pt x="455957" y="739485"/>
                  </a:moveTo>
                  <a:cubicBezTo>
                    <a:pt x="461860" y="736094"/>
                    <a:pt x="470059" y="736591"/>
                    <a:pt x="479242" y="741553"/>
                  </a:cubicBezTo>
                  <a:cubicBezTo>
                    <a:pt x="497608" y="752140"/>
                    <a:pt x="512038" y="777946"/>
                    <a:pt x="512038" y="799120"/>
                  </a:cubicBezTo>
                  <a:cubicBezTo>
                    <a:pt x="512038" y="820294"/>
                    <a:pt x="497608" y="828896"/>
                    <a:pt x="479242" y="818309"/>
                  </a:cubicBezTo>
                  <a:cubicBezTo>
                    <a:pt x="460876" y="807722"/>
                    <a:pt x="446446" y="781916"/>
                    <a:pt x="446446" y="760742"/>
                  </a:cubicBezTo>
                  <a:cubicBezTo>
                    <a:pt x="446446" y="750155"/>
                    <a:pt x="450054" y="742877"/>
                    <a:pt x="455957" y="739485"/>
                  </a:cubicBezTo>
                  <a:close/>
                  <a:moveTo>
                    <a:pt x="343886" y="670715"/>
                  </a:moveTo>
                  <a:cubicBezTo>
                    <a:pt x="349848" y="667265"/>
                    <a:pt x="357963" y="667758"/>
                    <a:pt x="366575" y="673016"/>
                  </a:cubicBezTo>
                  <a:cubicBezTo>
                    <a:pt x="385123" y="684189"/>
                    <a:pt x="399698" y="709164"/>
                    <a:pt x="399698" y="730196"/>
                  </a:cubicBezTo>
                  <a:cubicBezTo>
                    <a:pt x="399698" y="751228"/>
                    <a:pt x="385123" y="759773"/>
                    <a:pt x="366575" y="749257"/>
                  </a:cubicBezTo>
                  <a:cubicBezTo>
                    <a:pt x="349351" y="738741"/>
                    <a:pt x="334114" y="713108"/>
                    <a:pt x="334114" y="692076"/>
                  </a:cubicBezTo>
                  <a:cubicBezTo>
                    <a:pt x="334114" y="681560"/>
                    <a:pt x="337923" y="674166"/>
                    <a:pt x="343886" y="670715"/>
                  </a:cubicBezTo>
                  <a:close/>
                  <a:moveTo>
                    <a:pt x="1161624" y="636026"/>
                  </a:moveTo>
                  <a:lnTo>
                    <a:pt x="1228375" y="675092"/>
                  </a:lnTo>
                  <a:cubicBezTo>
                    <a:pt x="1238096" y="680301"/>
                    <a:pt x="1246521" y="696578"/>
                    <a:pt x="1246521" y="709600"/>
                  </a:cubicBezTo>
                  <a:lnTo>
                    <a:pt x="1246521" y="780570"/>
                  </a:lnTo>
                  <a:cubicBezTo>
                    <a:pt x="1246521" y="793592"/>
                    <a:pt x="1238096" y="800103"/>
                    <a:pt x="1228375" y="794243"/>
                  </a:cubicBezTo>
                  <a:lnTo>
                    <a:pt x="1161624" y="755828"/>
                  </a:lnTo>
                  <a:cubicBezTo>
                    <a:pt x="1151255" y="749968"/>
                    <a:pt x="1143478" y="734342"/>
                    <a:pt x="1143478" y="720669"/>
                  </a:cubicBezTo>
                  <a:lnTo>
                    <a:pt x="1143478" y="650350"/>
                  </a:lnTo>
                  <a:cubicBezTo>
                    <a:pt x="1143478" y="636677"/>
                    <a:pt x="1151255" y="630817"/>
                    <a:pt x="1161624" y="636026"/>
                  </a:cubicBezTo>
                  <a:close/>
                  <a:moveTo>
                    <a:pt x="8174" y="478145"/>
                  </a:moveTo>
                  <a:cubicBezTo>
                    <a:pt x="13243" y="474285"/>
                    <a:pt x="20273" y="474120"/>
                    <a:pt x="28120" y="478720"/>
                  </a:cubicBezTo>
                  <a:lnTo>
                    <a:pt x="227572" y="594363"/>
                  </a:lnTo>
                  <a:cubicBezTo>
                    <a:pt x="243267" y="603562"/>
                    <a:pt x="255692" y="627874"/>
                    <a:pt x="255692" y="648900"/>
                  </a:cubicBezTo>
                  <a:cubicBezTo>
                    <a:pt x="255692" y="669926"/>
                    <a:pt x="243267" y="679125"/>
                    <a:pt x="227572" y="670583"/>
                  </a:cubicBezTo>
                  <a:lnTo>
                    <a:pt x="28120" y="554282"/>
                  </a:lnTo>
                  <a:cubicBezTo>
                    <a:pt x="12425" y="545740"/>
                    <a:pt x="0" y="520772"/>
                    <a:pt x="0" y="499746"/>
                  </a:cubicBezTo>
                  <a:cubicBezTo>
                    <a:pt x="0" y="489561"/>
                    <a:pt x="3106" y="482005"/>
                    <a:pt x="8174" y="478145"/>
                  </a:cubicBezTo>
                  <a:close/>
                  <a:moveTo>
                    <a:pt x="689261" y="394206"/>
                  </a:moveTo>
                  <a:cubicBezTo>
                    <a:pt x="695164" y="390756"/>
                    <a:pt x="703362" y="391249"/>
                    <a:pt x="712545" y="396507"/>
                  </a:cubicBezTo>
                  <a:cubicBezTo>
                    <a:pt x="730910" y="407680"/>
                    <a:pt x="745340" y="432655"/>
                    <a:pt x="745340" y="453687"/>
                  </a:cubicBezTo>
                  <a:cubicBezTo>
                    <a:pt x="745340" y="474719"/>
                    <a:pt x="730910" y="483264"/>
                    <a:pt x="712545" y="472748"/>
                  </a:cubicBezTo>
                  <a:cubicBezTo>
                    <a:pt x="694180" y="462232"/>
                    <a:pt x="679750" y="436599"/>
                    <a:pt x="679750" y="415567"/>
                  </a:cubicBezTo>
                  <a:cubicBezTo>
                    <a:pt x="679750" y="405051"/>
                    <a:pt x="683357" y="397657"/>
                    <a:pt x="689261" y="394206"/>
                  </a:cubicBezTo>
                  <a:close/>
                  <a:moveTo>
                    <a:pt x="571319" y="327602"/>
                  </a:moveTo>
                  <a:cubicBezTo>
                    <a:pt x="577246" y="324211"/>
                    <a:pt x="585364" y="324708"/>
                    <a:pt x="594133" y="329670"/>
                  </a:cubicBezTo>
                  <a:cubicBezTo>
                    <a:pt x="612318" y="340257"/>
                    <a:pt x="627257" y="366063"/>
                    <a:pt x="627257" y="387237"/>
                  </a:cubicBezTo>
                  <a:cubicBezTo>
                    <a:pt x="627257" y="408411"/>
                    <a:pt x="612318" y="417013"/>
                    <a:pt x="594133" y="406426"/>
                  </a:cubicBezTo>
                  <a:cubicBezTo>
                    <a:pt x="576596" y="395839"/>
                    <a:pt x="561658" y="370033"/>
                    <a:pt x="561658" y="348859"/>
                  </a:cubicBezTo>
                  <a:cubicBezTo>
                    <a:pt x="561658" y="338272"/>
                    <a:pt x="565392" y="330994"/>
                    <a:pt x="571319" y="327602"/>
                  </a:cubicBezTo>
                  <a:close/>
                  <a:moveTo>
                    <a:pt x="455957" y="261438"/>
                  </a:moveTo>
                  <a:cubicBezTo>
                    <a:pt x="461860" y="257964"/>
                    <a:pt x="470059" y="258461"/>
                    <a:pt x="479242" y="263423"/>
                  </a:cubicBezTo>
                  <a:cubicBezTo>
                    <a:pt x="497608" y="274010"/>
                    <a:pt x="512038" y="300478"/>
                    <a:pt x="512038" y="320990"/>
                  </a:cubicBezTo>
                  <a:cubicBezTo>
                    <a:pt x="512038" y="342164"/>
                    <a:pt x="497608" y="350766"/>
                    <a:pt x="479242" y="340179"/>
                  </a:cubicBezTo>
                  <a:cubicBezTo>
                    <a:pt x="460876" y="329592"/>
                    <a:pt x="446446" y="303786"/>
                    <a:pt x="446446" y="283274"/>
                  </a:cubicBezTo>
                  <a:cubicBezTo>
                    <a:pt x="446446" y="272356"/>
                    <a:pt x="450054" y="264912"/>
                    <a:pt x="455957" y="261438"/>
                  </a:cubicBezTo>
                  <a:close/>
                  <a:moveTo>
                    <a:pt x="343886" y="195439"/>
                  </a:moveTo>
                  <a:cubicBezTo>
                    <a:pt x="349848" y="192048"/>
                    <a:pt x="357963" y="192544"/>
                    <a:pt x="366575" y="197838"/>
                  </a:cubicBezTo>
                  <a:cubicBezTo>
                    <a:pt x="385123" y="208425"/>
                    <a:pt x="399698" y="233569"/>
                    <a:pt x="399698" y="254743"/>
                  </a:cubicBezTo>
                  <a:cubicBezTo>
                    <a:pt x="399698" y="275917"/>
                    <a:pt x="385123" y="284519"/>
                    <a:pt x="366575" y="273932"/>
                  </a:cubicBezTo>
                  <a:cubicBezTo>
                    <a:pt x="349351" y="263345"/>
                    <a:pt x="334114" y="237539"/>
                    <a:pt x="334114" y="216365"/>
                  </a:cubicBezTo>
                  <a:cubicBezTo>
                    <a:pt x="334114" y="206109"/>
                    <a:pt x="337923" y="198830"/>
                    <a:pt x="343886" y="195439"/>
                  </a:cubicBezTo>
                  <a:close/>
                  <a:moveTo>
                    <a:pt x="8174" y="2948"/>
                  </a:moveTo>
                  <a:cubicBezTo>
                    <a:pt x="13243" y="-982"/>
                    <a:pt x="20273" y="-1146"/>
                    <a:pt x="28120" y="3439"/>
                  </a:cubicBezTo>
                  <a:lnTo>
                    <a:pt x="227572" y="118723"/>
                  </a:lnTo>
                  <a:cubicBezTo>
                    <a:pt x="243267" y="127894"/>
                    <a:pt x="255692" y="152130"/>
                    <a:pt x="255692" y="173091"/>
                  </a:cubicBezTo>
                  <a:cubicBezTo>
                    <a:pt x="255692" y="194051"/>
                    <a:pt x="243267" y="203877"/>
                    <a:pt x="227572" y="194706"/>
                  </a:cubicBezTo>
                  <a:lnTo>
                    <a:pt x="28120" y="78767"/>
                  </a:lnTo>
                  <a:cubicBezTo>
                    <a:pt x="12425" y="70252"/>
                    <a:pt x="0" y="45361"/>
                    <a:pt x="0" y="25055"/>
                  </a:cubicBezTo>
                  <a:cubicBezTo>
                    <a:pt x="0" y="14575"/>
                    <a:pt x="3106" y="6878"/>
                    <a:pt x="8174" y="2948"/>
                  </a:cubicBezTo>
                  <a:close/>
                </a:path>
              </a:pathLst>
            </a:custGeom>
            <a:solidFill>
              <a:schemeClr val="accent3">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91" name="Freeform 160">
              <a:extLst>
                <a:ext uri="{FF2B5EF4-FFF2-40B4-BE49-F238E27FC236}">
                  <a16:creationId xmlns="" xmlns:a16="http://schemas.microsoft.com/office/drawing/2014/main" id="{04410B0C-5A51-E849-A246-8B3AEE8B128F}"/>
                </a:ext>
              </a:extLst>
            </p:cNvPr>
            <p:cNvSpPr>
              <a:spLocks noChangeArrowheads="1"/>
            </p:cNvSpPr>
            <p:nvPr/>
          </p:nvSpPr>
          <p:spPr bwMode="auto">
            <a:xfrm>
              <a:off x="13755712" y="8272230"/>
              <a:ext cx="2727645" cy="1564005"/>
            </a:xfrm>
            <a:custGeom>
              <a:avLst/>
              <a:gdLst>
                <a:gd name="T0" fmla="*/ 2401 w 4174"/>
                <a:gd name="T1" fmla="*/ 2344 h 2394"/>
                <a:gd name="T2" fmla="*/ 84 w 4174"/>
                <a:gd name="T3" fmla="*/ 1023 h 2394"/>
                <a:gd name="T4" fmla="*/ 84 w 4174"/>
                <a:gd name="T5" fmla="*/ 1023 h 2394"/>
                <a:gd name="T6" fmla="*/ 108 w 4174"/>
                <a:gd name="T7" fmla="*/ 832 h 2394"/>
                <a:gd name="T8" fmla="*/ 1441 w 4174"/>
                <a:gd name="T9" fmla="*/ 63 h 2394"/>
                <a:gd name="T10" fmla="*/ 1441 w 4174"/>
                <a:gd name="T11" fmla="*/ 63 h 2394"/>
                <a:gd name="T12" fmla="*/ 1772 w 4174"/>
                <a:gd name="T13" fmla="*/ 49 h 2394"/>
                <a:gd name="T14" fmla="*/ 4088 w 4174"/>
                <a:gd name="T15" fmla="*/ 1370 h 2394"/>
                <a:gd name="T16" fmla="*/ 4088 w 4174"/>
                <a:gd name="T17" fmla="*/ 1370 h 2394"/>
                <a:gd name="T18" fmla="*/ 4065 w 4174"/>
                <a:gd name="T19" fmla="*/ 1561 h 2394"/>
                <a:gd name="T20" fmla="*/ 2732 w 4174"/>
                <a:gd name="T21" fmla="*/ 2330 h 2394"/>
                <a:gd name="T22" fmla="*/ 2732 w 4174"/>
                <a:gd name="T23" fmla="*/ 2330 h 2394"/>
                <a:gd name="T24" fmla="*/ 2401 w 4174"/>
                <a:gd name="T25" fmla="*/ 2344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74" h="2394">
                  <a:moveTo>
                    <a:pt x="2401" y="2344"/>
                  </a:moveTo>
                  <a:lnTo>
                    <a:pt x="84" y="1023"/>
                  </a:lnTo>
                  <a:lnTo>
                    <a:pt x="84" y="1023"/>
                  </a:lnTo>
                  <a:cubicBezTo>
                    <a:pt x="0" y="974"/>
                    <a:pt x="10" y="889"/>
                    <a:pt x="108" y="832"/>
                  </a:cubicBezTo>
                  <a:lnTo>
                    <a:pt x="1441" y="63"/>
                  </a:lnTo>
                  <a:lnTo>
                    <a:pt x="1441" y="63"/>
                  </a:lnTo>
                  <a:cubicBezTo>
                    <a:pt x="1539" y="7"/>
                    <a:pt x="1687" y="0"/>
                    <a:pt x="1772" y="49"/>
                  </a:cubicBezTo>
                  <a:lnTo>
                    <a:pt x="4088" y="1370"/>
                  </a:lnTo>
                  <a:lnTo>
                    <a:pt x="4088" y="1370"/>
                  </a:lnTo>
                  <a:cubicBezTo>
                    <a:pt x="4173" y="1419"/>
                    <a:pt x="4163" y="1505"/>
                    <a:pt x="4065" y="1561"/>
                  </a:cubicBezTo>
                  <a:lnTo>
                    <a:pt x="2732" y="2330"/>
                  </a:lnTo>
                  <a:lnTo>
                    <a:pt x="2732" y="2330"/>
                  </a:lnTo>
                  <a:cubicBezTo>
                    <a:pt x="2634" y="2387"/>
                    <a:pt x="2486" y="2393"/>
                    <a:pt x="2401" y="2344"/>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92" name="Freeform 161">
              <a:extLst>
                <a:ext uri="{FF2B5EF4-FFF2-40B4-BE49-F238E27FC236}">
                  <a16:creationId xmlns="" xmlns:a16="http://schemas.microsoft.com/office/drawing/2014/main" id="{A1728A78-DFE0-1B4C-9D0B-FE0F749200FA}"/>
                </a:ext>
              </a:extLst>
            </p:cNvPr>
            <p:cNvSpPr>
              <a:spLocks noChangeArrowheads="1"/>
            </p:cNvSpPr>
            <p:nvPr/>
          </p:nvSpPr>
          <p:spPr bwMode="auto">
            <a:xfrm>
              <a:off x="13675063" y="4792824"/>
              <a:ext cx="2888942" cy="4746738"/>
            </a:xfrm>
            <a:custGeom>
              <a:avLst/>
              <a:gdLst>
                <a:gd name="T0" fmla="*/ 4417 w 4421"/>
                <a:gd name="T1" fmla="*/ 6252 h 7268"/>
                <a:gd name="T2" fmla="*/ 4417 w 4421"/>
                <a:gd name="T3" fmla="*/ 6252 h 7268"/>
                <a:gd name="T4" fmla="*/ 4417 w 4421"/>
                <a:gd name="T5" fmla="*/ 844 h 7268"/>
                <a:gd name="T6" fmla="*/ 2267 w 4421"/>
                <a:gd name="T7" fmla="*/ 281 h 7268"/>
                <a:gd name="T8" fmla="*/ 1871 w 4421"/>
                <a:gd name="T9" fmla="*/ 52 h 7268"/>
                <a:gd name="T10" fmla="*/ 1871 w 4421"/>
                <a:gd name="T11" fmla="*/ 52 h 7268"/>
                <a:gd name="T12" fmla="*/ 1516 w 4421"/>
                <a:gd name="T13" fmla="*/ 67 h 7268"/>
                <a:gd name="T14" fmla="*/ 1147 w 4421"/>
                <a:gd name="T15" fmla="*/ 281 h 7268"/>
                <a:gd name="T16" fmla="*/ 0 w 4421"/>
                <a:gd name="T17" fmla="*/ 280 h 7268"/>
                <a:gd name="T18" fmla="*/ 340 w 4421"/>
                <a:gd name="T19" fmla="*/ 5500 h 7268"/>
                <a:gd name="T20" fmla="*/ 340 w 4421"/>
                <a:gd name="T21" fmla="*/ 5500 h 7268"/>
                <a:gd name="T22" fmla="*/ 400 w 4421"/>
                <a:gd name="T23" fmla="*/ 5595 h 7268"/>
                <a:gd name="T24" fmla="*/ 2546 w 4421"/>
                <a:gd name="T25" fmla="*/ 7214 h 7268"/>
                <a:gd name="T26" fmla="*/ 2546 w 4421"/>
                <a:gd name="T27" fmla="*/ 7214 h 7268"/>
                <a:gd name="T28" fmla="*/ 2900 w 4421"/>
                <a:gd name="T29" fmla="*/ 7200 h 7268"/>
                <a:gd name="T30" fmla="*/ 4331 w 4421"/>
                <a:gd name="T31" fmla="*/ 6374 h 7268"/>
                <a:gd name="T32" fmla="*/ 4331 w 4421"/>
                <a:gd name="T33" fmla="*/ 6374 h 7268"/>
                <a:gd name="T34" fmla="*/ 4417 w 4421"/>
                <a:gd name="T35" fmla="*/ 6252 h 7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21" h="7268">
                  <a:moveTo>
                    <a:pt x="4417" y="6252"/>
                  </a:moveTo>
                  <a:lnTo>
                    <a:pt x="4417" y="6252"/>
                  </a:lnTo>
                  <a:lnTo>
                    <a:pt x="4417" y="844"/>
                  </a:lnTo>
                  <a:lnTo>
                    <a:pt x="2267" y="281"/>
                  </a:lnTo>
                  <a:lnTo>
                    <a:pt x="1871" y="52"/>
                  </a:lnTo>
                  <a:lnTo>
                    <a:pt x="1871" y="52"/>
                  </a:lnTo>
                  <a:cubicBezTo>
                    <a:pt x="1780" y="0"/>
                    <a:pt x="1621" y="6"/>
                    <a:pt x="1516" y="67"/>
                  </a:cubicBezTo>
                  <a:lnTo>
                    <a:pt x="1147" y="281"/>
                  </a:lnTo>
                  <a:lnTo>
                    <a:pt x="0" y="280"/>
                  </a:lnTo>
                  <a:lnTo>
                    <a:pt x="340" y="5500"/>
                  </a:lnTo>
                  <a:lnTo>
                    <a:pt x="340" y="5500"/>
                  </a:lnTo>
                  <a:cubicBezTo>
                    <a:pt x="337" y="5536"/>
                    <a:pt x="357" y="5570"/>
                    <a:pt x="400" y="5595"/>
                  </a:cubicBezTo>
                  <a:lnTo>
                    <a:pt x="2546" y="7214"/>
                  </a:lnTo>
                  <a:lnTo>
                    <a:pt x="2546" y="7214"/>
                  </a:lnTo>
                  <a:cubicBezTo>
                    <a:pt x="2637" y="7267"/>
                    <a:pt x="2796" y="7260"/>
                    <a:pt x="2900" y="7200"/>
                  </a:cubicBezTo>
                  <a:lnTo>
                    <a:pt x="4331" y="6374"/>
                  </a:lnTo>
                  <a:lnTo>
                    <a:pt x="4331" y="6374"/>
                  </a:lnTo>
                  <a:cubicBezTo>
                    <a:pt x="4391" y="6339"/>
                    <a:pt x="4420" y="6293"/>
                    <a:pt x="4417" y="6252"/>
                  </a:cubicBez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93" name="Freeform 162">
              <a:extLst>
                <a:ext uri="{FF2B5EF4-FFF2-40B4-BE49-F238E27FC236}">
                  <a16:creationId xmlns="" xmlns:a16="http://schemas.microsoft.com/office/drawing/2014/main" id="{3FA09D19-5419-D34E-B519-FDA55922D794}"/>
                </a:ext>
              </a:extLst>
            </p:cNvPr>
            <p:cNvSpPr>
              <a:spLocks noChangeArrowheads="1"/>
            </p:cNvSpPr>
            <p:nvPr/>
          </p:nvSpPr>
          <p:spPr bwMode="auto">
            <a:xfrm>
              <a:off x="13675064" y="4804345"/>
              <a:ext cx="1788667" cy="4726577"/>
            </a:xfrm>
            <a:custGeom>
              <a:avLst/>
              <a:gdLst>
                <a:gd name="T0" fmla="*/ 1709 w 2740"/>
                <a:gd name="T1" fmla="*/ 0 h 7235"/>
                <a:gd name="T2" fmla="*/ 1709 w 2740"/>
                <a:gd name="T3" fmla="*/ 0 h 7235"/>
                <a:gd name="T4" fmla="*/ 1519 w 2740"/>
                <a:gd name="T5" fmla="*/ 50 h 7235"/>
                <a:gd name="T6" fmla="*/ 1150 w 2740"/>
                <a:gd name="T7" fmla="*/ 264 h 7235"/>
                <a:gd name="T8" fmla="*/ 3 w 2740"/>
                <a:gd name="T9" fmla="*/ 263 h 7235"/>
                <a:gd name="T10" fmla="*/ 3 w 2740"/>
                <a:gd name="T11" fmla="*/ 5685 h 7235"/>
                <a:gd name="T12" fmla="*/ 3 w 2740"/>
                <a:gd name="T13" fmla="*/ 5685 h 7235"/>
                <a:gd name="T14" fmla="*/ 64 w 2740"/>
                <a:gd name="T15" fmla="*/ 5780 h 7235"/>
                <a:gd name="T16" fmla="*/ 2549 w 2740"/>
                <a:gd name="T17" fmla="*/ 7197 h 7235"/>
                <a:gd name="T18" fmla="*/ 2549 w 2740"/>
                <a:gd name="T19" fmla="*/ 7197 h 7235"/>
                <a:gd name="T20" fmla="*/ 2714 w 2740"/>
                <a:gd name="T21" fmla="*/ 7232 h 7235"/>
                <a:gd name="T22" fmla="*/ 2739 w 2740"/>
                <a:gd name="T23" fmla="*/ 1776 h 7235"/>
                <a:gd name="T24" fmla="*/ 1709 w 2740"/>
                <a:gd name="T25" fmla="*/ 0 h 7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0" h="7235">
                  <a:moveTo>
                    <a:pt x="1709" y="0"/>
                  </a:moveTo>
                  <a:lnTo>
                    <a:pt x="1709" y="0"/>
                  </a:lnTo>
                  <a:cubicBezTo>
                    <a:pt x="1643" y="2"/>
                    <a:pt x="1574" y="19"/>
                    <a:pt x="1519" y="50"/>
                  </a:cubicBezTo>
                  <a:lnTo>
                    <a:pt x="1150" y="264"/>
                  </a:lnTo>
                  <a:lnTo>
                    <a:pt x="3" y="263"/>
                  </a:lnTo>
                  <a:lnTo>
                    <a:pt x="3" y="5685"/>
                  </a:lnTo>
                  <a:lnTo>
                    <a:pt x="3" y="5685"/>
                  </a:lnTo>
                  <a:cubicBezTo>
                    <a:pt x="0" y="5721"/>
                    <a:pt x="20" y="5755"/>
                    <a:pt x="64" y="5780"/>
                  </a:cubicBezTo>
                  <a:lnTo>
                    <a:pt x="2549" y="7197"/>
                  </a:lnTo>
                  <a:lnTo>
                    <a:pt x="2549" y="7197"/>
                  </a:lnTo>
                  <a:cubicBezTo>
                    <a:pt x="2593" y="7222"/>
                    <a:pt x="2652" y="7234"/>
                    <a:pt x="2714" y="7232"/>
                  </a:cubicBezTo>
                  <a:lnTo>
                    <a:pt x="2739" y="1776"/>
                  </a:lnTo>
                  <a:lnTo>
                    <a:pt x="1709" y="0"/>
                  </a:ln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94" name="Freeform 163">
              <a:extLst>
                <a:ext uri="{FF2B5EF4-FFF2-40B4-BE49-F238E27FC236}">
                  <a16:creationId xmlns="" xmlns:a16="http://schemas.microsoft.com/office/drawing/2014/main" id="{E32E10FD-68EC-E849-B932-54A0D65A8BF4}"/>
                </a:ext>
              </a:extLst>
            </p:cNvPr>
            <p:cNvSpPr>
              <a:spLocks noChangeArrowheads="1"/>
            </p:cNvSpPr>
            <p:nvPr/>
          </p:nvSpPr>
          <p:spPr bwMode="auto">
            <a:xfrm>
              <a:off x="15354278" y="5921904"/>
              <a:ext cx="184339" cy="3611899"/>
            </a:xfrm>
            <a:custGeom>
              <a:avLst/>
              <a:gdLst>
                <a:gd name="T0" fmla="*/ 0 w 284"/>
                <a:gd name="T1" fmla="*/ 5496 h 5531"/>
                <a:gd name="T2" fmla="*/ 0 w 284"/>
                <a:gd name="T3" fmla="*/ 5496 h 5531"/>
                <a:gd name="T4" fmla="*/ 283 w 284"/>
                <a:gd name="T5" fmla="*/ 5493 h 5531"/>
                <a:gd name="T6" fmla="*/ 283 w 284"/>
                <a:gd name="T7" fmla="*/ 0 h 5531"/>
                <a:gd name="T8" fmla="*/ 0 w 284"/>
                <a:gd name="T9" fmla="*/ 0 h 5531"/>
                <a:gd name="T10" fmla="*/ 0 w 284"/>
                <a:gd name="T11" fmla="*/ 5496 h 5531"/>
              </a:gdLst>
              <a:ahLst/>
              <a:cxnLst>
                <a:cxn ang="0">
                  <a:pos x="T0" y="T1"/>
                </a:cxn>
                <a:cxn ang="0">
                  <a:pos x="T2" y="T3"/>
                </a:cxn>
                <a:cxn ang="0">
                  <a:pos x="T4" y="T5"/>
                </a:cxn>
                <a:cxn ang="0">
                  <a:pos x="T6" y="T7"/>
                </a:cxn>
                <a:cxn ang="0">
                  <a:pos x="T8" y="T9"/>
                </a:cxn>
                <a:cxn ang="0">
                  <a:pos x="T10" y="T11"/>
                </a:cxn>
              </a:cxnLst>
              <a:rect l="0" t="0" r="r" b="b"/>
              <a:pathLst>
                <a:path w="284" h="5531">
                  <a:moveTo>
                    <a:pt x="0" y="5496"/>
                  </a:moveTo>
                  <a:lnTo>
                    <a:pt x="0" y="5496"/>
                  </a:lnTo>
                  <a:cubicBezTo>
                    <a:pt x="78" y="5530"/>
                    <a:pt x="192" y="5528"/>
                    <a:pt x="283" y="5493"/>
                  </a:cubicBezTo>
                  <a:lnTo>
                    <a:pt x="283" y="0"/>
                  </a:lnTo>
                  <a:lnTo>
                    <a:pt x="0" y="0"/>
                  </a:lnTo>
                  <a:lnTo>
                    <a:pt x="0" y="5496"/>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95" name="Freeform 164">
              <a:extLst>
                <a:ext uri="{FF2B5EF4-FFF2-40B4-BE49-F238E27FC236}">
                  <a16:creationId xmlns="" xmlns:a16="http://schemas.microsoft.com/office/drawing/2014/main" id="{699EDAC4-54C6-CC40-B5AF-E6A36789CE1A}"/>
                </a:ext>
              </a:extLst>
            </p:cNvPr>
            <p:cNvSpPr>
              <a:spLocks noChangeArrowheads="1"/>
            </p:cNvSpPr>
            <p:nvPr/>
          </p:nvSpPr>
          <p:spPr bwMode="auto">
            <a:xfrm>
              <a:off x="13657781" y="4323337"/>
              <a:ext cx="2923506" cy="1676336"/>
            </a:xfrm>
            <a:custGeom>
              <a:avLst/>
              <a:gdLst>
                <a:gd name="T0" fmla="*/ 2576 w 4478"/>
                <a:gd name="T1" fmla="*/ 2515 h 2568"/>
                <a:gd name="T2" fmla="*/ 91 w 4478"/>
                <a:gd name="T3" fmla="*/ 1098 h 2568"/>
                <a:gd name="T4" fmla="*/ 91 w 4478"/>
                <a:gd name="T5" fmla="*/ 1098 h 2568"/>
                <a:gd name="T6" fmla="*/ 116 w 4478"/>
                <a:gd name="T7" fmla="*/ 893 h 2568"/>
                <a:gd name="T8" fmla="*/ 1546 w 4478"/>
                <a:gd name="T9" fmla="*/ 67 h 2568"/>
                <a:gd name="T10" fmla="*/ 1546 w 4478"/>
                <a:gd name="T11" fmla="*/ 67 h 2568"/>
                <a:gd name="T12" fmla="*/ 1901 w 4478"/>
                <a:gd name="T13" fmla="*/ 52 h 2568"/>
                <a:gd name="T14" fmla="*/ 4386 w 4478"/>
                <a:gd name="T15" fmla="*/ 1470 h 2568"/>
                <a:gd name="T16" fmla="*/ 4386 w 4478"/>
                <a:gd name="T17" fmla="*/ 1470 h 2568"/>
                <a:gd name="T18" fmla="*/ 4361 w 4478"/>
                <a:gd name="T19" fmla="*/ 1675 h 2568"/>
                <a:gd name="T20" fmla="*/ 2930 w 4478"/>
                <a:gd name="T21" fmla="*/ 2500 h 2568"/>
                <a:gd name="T22" fmla="*/ 2930 w 4478"/>
                <a:gd name="T23" fmla="*/ 2500 h 2568"/>
                <a:gd name="T24" fmla="*/ 2576 w 4478"/>
                <a:gd name="T25" fmla="*/ 2515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8" h="2568">
                  <a:moveTo>
                    <a:pt x="2576" y="2515"/>
                  </a:moveTo>
                  <a:lnTo>
                    <a:pt x="91" y="1098"/>
                  </a:lnTo>
                  <a:lnTo>
                    <a:pt x="91" y="1098"/>
                  </a:lnTo>
                  <a:cubicBezTo>
                    <a:pt x="0" y="1045"/>
                    <a:pt x="12" y="953"/>
                    <a:pt x="116" y="893"/>
                  </a:cubicBezTo>
                  <a:lnTo>
                    <a:pt x="1546" y="67"/>
                  </a:lnTo>
                  <a:lnTo>
                    <a:pt x="1546" y="67"/>
                  </a:lnTo>
                  <a:cubicBezTo>
                    <a:pt x="1651" y="7"/>
                    <a:pt x="1810" y="0"/>
                    <a:pt x="1901" y="52"/>
                  </a:cubicBezTo>
                  <a:lnTo>
                    <a:pt x="4386" y="1470"/>
                  </a:lnTo>
                  <a:lnTo>
                    <a:pt x="4386" y="1470"/>
                  </a:lnTo>
                  <a:cubicBezTo>
                    <a:pt x="4477" y="1522"/>
                    <a:pt x="4466" y="1614"/>
                    <a:pt x="4361" y="1675"/>
                  </a:cubicBezTo>
                  <a:lnTo>
                    <a:pt x="2930" y="2500"/>
                  </a:lnTo>
                  <a:lnTo>
                    <a:pt x="2930" y="2500"/>
                  </a:lnTo>
                  <a:cubicBezTo>
                    <a:pt x="2826" y="2561"/>
                    <a:pt x="2667" y="2567"/>
                    <a:pt x="2576" y="2515"/>
                  </a:cubicBez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96" name="Freeform 165">
              <a:extLst>
                <a:ext uri="{FF2B5EF4-FFF2-40B4-BE49-F238E27FC236}">
                  <a16:creationId xmlns="" xmlns:a16="http://schemas.microsoft.com/office/drawing/2014/main" id="{2C46C06F-17D0-B742-A001-7BAE9F94E0B2}"/>
                </a:ext>
              </a:extLst>
            </p:cNvPr>
            <p:cNvSpPr>
              <a:spLocks noChangeArrowheads="1"/>
            </p:cNvSpPr>
            <p:nvPr/>
          </p:nvSpPr>
          <p:spPr bwMode="auto">
            <a:xfrm>
              <a:off x="13666422" y="4948361"/>
              <a:ext cx="2909105" cy="1051311"/>
            </a:xfrm>
            <a:custGeom>
              <a:avLst/>
              <a:gdLst>
                <a:gd name="T0" fmla="*/ 4347 w 4454"/>
                <a:gd name="T1" fmla="*/ 617 h 1611"/>
                <a:gd name="T2" fmla="*/ 2916 w 4454"/>
                <a:gd name="T3" fmla="*/ 1442 h 1611"/>
                <a:gd name="T4" fmla="*/ 2916 w 4454"/>
                <a:gd name="T5" fmla="*/ 1442 h 1611"/>
                <a:gd name="T6" fmla="*/ 2562 w 4454"/>
                <a:gd name="T7" fmla="*/ 1457 h 1611"/>
                <a:gd name="T8" fmla="*/ 77 w 4454"/>
                <a:gd name="T9" fmla="*/ 40 h 1611"/>
                <a:gd name="T10" fmla="*/ 77 w 4454"/>
                <a:gd name="T11" fmla="*/ 40 h 1611"/>
                <a:gd name="T12" fmla="*/ 31 w 4454"/>
                <a:gd name="T13" fmla="*/ 0 h 1611"/>
                <a:gd name="T14" fmla="*/ 31 w 4454"/>
                <a:gd name="T15" fmla="*/ 0 h 1611"/>
                <a:gd name="T16" fmla="*/ 77 w 4454"/>
                <a:gd name="T17" fmla="*/ 141 h 1611"/>
                <a:gd name="T18" fmla="*/ 2562 w 4454"/>
                <a:gd name="T19" fmla="*/ 1558 h 1611"/>
                <a:gd name="T20" fmla="*/ 2562 w 4454"/>
                <a:gd name="T21" fmla="*/ 1558 h 1611"/>
                <a:gd name="T22" fmla="*/ 2916 w 4454"/>
                <a:gd name="T23" fmla="*/ 1543 h 1611"/>
                <a:gd name="T24" fmla="*/ 4347 w 4454"/>
                <a:gd name="T25" fmla="*/ 718 h 1611"/>
                <a:gd name="T26" fmla="*/ 4347 w 4454"/>
                <a:gd name="T27" fmla="*/ 718 h 1611"/>
                <a:gd name="T28" fmla="*/ 4418 w 4454"/>
                <a:gd name="T29" fmla="*/ 553 h 1611"/>
                <a:gd name="T30" fmla="*/ 4418 w 4454"/>
                <a:gd name="T31" fmla="*/ 553 h 1611"/>
                <a:gd name="T32" fmla="*/ 4347 w 4454"/>
                <a:gd name="T33" fmla="*/ 617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54" h="1611">
                  <a:moveTo>
                    <a:pt x="4347" y="617"/>
                  </a:moveTo>
                  <a:lnTo>
                    <a:pt x="2916" y="1442"/>
                  </a:lnTo>
                  <a:lnTo>
                    <a:pt x="2916" y="1442"/>
                  </a:lnTo>
                  <a:cubicBezTo>
                    <a:pt x="2812" y="1503"/>
                    <a:pt x="2653" y="1510"/>
                    <a:pt x="2562" y="1457"/>
                  </a:cubicBezTo>
                  <a:lnTo>
                    <a:pt x="77" y="40"/>
                  </a:lnTo>
                  <a:lnTo>
                    <a:pt x="77" y="40"/>
                  </a:lnTo>
                  <a:cubicBezTo>
                    <a:pt x="57" y="29"/>
                    <a:pt x="41" y="15"/>
                    <a:pt x="31" y="0"/>
                  </a:cubicBezTo>
                  <a:lnTo>
                    <a:pt x="31" y="0"/>
                  </a:lnTo>
                  <a:cubicBezTo>
                    <a:pt x="0" y="50"/>
                    <a:pt x="15" y="105"/>
                    <a:pt x="77" y="141"/>
                  </a:cubicBezTo>
                  <a:lnTo>
                    <a:pt x="2562" y="1558"/>
                  </a:lnTo>
                  <a:lnTo>
                    <a:pt x="2562" y="1558"/>
                  </a:lnTo>
                  <a:cubicBezTo>
                    <a:pt x="2653" y="1610"/>
                    <a:pt x="2812" y="1604"/>
                    <a:pt x="2916" y="1543"/>
                  </a:cubicBezTo>
                  <a:lnTo>
                    <a:pt x="4347" y="718"/>
                  </a:lnTo>
                  <a:lnTo>
                    <a:pt x="4347" y="718"/>
                  </a:lnTo>
                  <a:cubicBezTo>
                    <a:pt x="4428" y="671"/>
                    <a:pt x="4453" y="605"/>
                    <a:pt x="4418" y="553"/>
                  </a:cubicBezTo>
                  <a:lnTo>
                    <a:pt x="4418" y="553"/>
                  </a:lnTo>
                  <a:cubicBezTo>
                    <a:pt x="4403" y="576"/>
                    <a:pt x="4380" y="598"/>
                    <a:pt x="4347" y="617"/>
                  </a:cubicBezTo>
                </a:path>
              </a:pathLst>
            </a:custGeom>
            <a:solidFill>
              <a:schemeClr val="accent3">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97" name="Freeform 166">
              <a:extLst>
                <a:ext uri="{FF2B5EF4-FFF2-40B4-BE49-F238E27FC236}">
                  <a16:creationId xmlns="" xmlns:a16="http://schemas.microsoft.com/office/drawing/2014/main" id="{B228C532-8315-354E-B03A-84A1CB19BF70}"/>
                </a:ext>
              </a:extLst>
            </p:cNvPr>
            <p:cNvSpPr>
              <a:spLocks noChangeArrowheads="1"/>
            </p:cNvSpPr>
            <p:nvPr/>
          </p:nvSpPr>
          <p:spPr bwMode="auto">
            <a:xfrm>
              <a:off x="14277046" y="4628648"/>
              <a:ext cx="1690738" cy="979303"/>
            </a:xfrm>
            <a:custGeom>
              <a:avLst/>
              <a:gdLst>
                <a:gd name="T0" fmla="*/ 1697 w 2588"/>
                <a:gd name="T1" fmla="*/ 1473 h 1498"/>
                <a:gd name="T2" fmla="*/ 43 w 2588"/>
                <a:gd name="T3" fmla="*/ 514 h 1498"/>
                <a:gd name="T4" fmla="*/ 43 w 2588"/>
                <a:gd name="T5" fmla="*/ 514 h 1498"/>
                <a:gd name="T6" fmla="*/ 54 w 2588"/>
                <a:gd name="T7" fmla="*/ 417 h 1498"/>
                <a:gd name="T8" fmla="*/ 724 w 2588"/>
                <a:gd name="T9" fmla="*/ 31 h 1498"/>
                <a:gd name="T10" fmla="*/ 724 w 2588"/>
                <a:gd name="T11" fmla="*/ 31 h 1498"/>
                <a:gd name="T12" fmla="*/ 890 w 2588"/>
                <a:gd name="T13" fmla="*/ 24 h 1498"/>
                <a:gd name="T14" fmla="*/ 2544 w 2588"/>
                <a:gd name="T15" fmla="*/ 983 h 1498"/>
                <a:gd name="T16" fmla="*/ 2544 w 2588"/>
                <a:gd name="T17" fmla="*/ 983 h 1498"/>
                <a:gd name="T18" fmla="*/ 2532 w 2588"/>
                <a:gd name="T19" fmla="*/ 1079 h 1498"/>
                <a:gd name="T20" fmla="*/ 1863 w 2588"/>
                <a:gd name="T21" fmla="*/ 1466 h 1498"/>
                <a:gd name="T22" fmla="*/ 1863 w 2588"/>
                <a:gd name="T23" fmla="*/ 1466 h 1498"/>
                <a:gd name="T24" fmla="*/ 1697 w 2588"/>
                <a:gd name="T25" fmla="*/ 1473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8" h="1498">
                  <a:moveTo>
                    <a:pt x="1697" y="1473"/>
                  </a:moveTo>
                  <a:lnTo>
                    <a:pt x="43" y="514"/>
                  </a:lnTo>
                  <a:lnTo>
                    <a:pt x="43" y="514"/>
                  </a:lnTo>
                  <a:cubicBezTo>
                    <a:pt x="0" y="489"/>
                    <a:pt x="6" y="446"/>
                    <a:pt x="54" y="417"/>
                  </a:cubicBezTo>
                  <a:lnTo>
                    <a:pt x="724" y="31"/>
                  </a:lnTo>
                  <a:lnTo>
                    <a:pt x="724" y="31"/>
                  </a:lnTo>
                  <a:cubicBezTo>
                    <a:pt x="773" y="3"/>
                    <a:pt x="847" y="0"/>
                    <a:pt x="890" y="24"/>
                  </a:cubicBezTo>
                  <a:lnTo>
                    <a:pt x="2544" y="983"/>
                  </a:lnTo>
                  <a:lnTo>
                    <a:pt x="2544" y="983"/>
                  </a:lnTo>
                  <a:cubicBezTo>
                    <a:pt x="2587" y="1008"/>
                    <a:pt x="2582" y="1051"/>
                    <a:pt x="2532" y="1079"/>
                  </a:cubicBezTo>
                  <a:lnTo>
                    <a:pt x="1863" y="1466"/>
                  </a:lnTo>
                  <a:lnTo>
                    <a:pt x="1863" y="1466"/>
                  </a:lnTo>
                  <a:cubicBezTo>
                    <a:pt x="1814" y="1494"/>
                    <a:pt x="1740" y="1497"/>
                    <a:pt x="1697" y="1473"/>
                  </a:cubicBezTo>
                </a:path>
              </a:pathLst>
            </a:custGeom>
            <a:solidFill>
              <a:schemeClr val="accent3">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98" name="Freeform 97">
              <a:extLst>
                <a:ext uri="{FF2B5EF4-FFF2-40B4-BE49-F238E27FC236}">
                  <a16:creationId xmlns="" xmlns:a16="http://schemas.microsoft.com/office/drawing/2014/main" id="{6F4EE806-9B49-7040-BA5D-04CDCAD8903D}"/>
                </a:ext>
              </a:extLst>
            </p:cNvPr>
            <p:cNvSpPr>
              <a:spLocks noChangeArrowheads="1"/>
            </p:cNvSpPr>
            <p:nvPr/>
          </p:nvSpPr>
          <p:spPr bwMode="auto">
            <a:xfrm>
              <a:off x="14736354" y="4908605"/>
              <a:ext cx="771471" cy="447530"/>
            </a:xfrm>
            <a:custGeom>
              <a:avLst/>
              <a:gdLst>
                <a:gd name="connsiteX0" fmla="*/ 706513 w 771471"/>
                <a:gd name="connsiteY0" fmla="*/ 364988 h 447530"/>
                <a:gd name="connsiteX1" fmla="*/ 768911 w 771471"/>
                <a:gd name="connsiteY1" fmla="*/ 401266 h 447530"/>
                <a:gd name="connsiteX2" fmla="*/ 767611 w 771471"/>
                <a:gd name="connsiteY2" fmla="*/ 409841 h 447530"/>
                <a:gd name="connsiteX3" fmla="*/ 707813 w 771471"/>
                <a:gd name="connsiteY3" fmla="*/ 445460 h 447530"/>
                <a:gd name="connsiteX4" fmla="*/ 692864 w 771471"/>
                <a:gd name="connsiteY4" fmla="*/ 446120 h 447530"/>
                <a:gd name="connsiteX5" fmla="*/ 630466 w 771471"/>
                <a:gd name="connsiteY5" fmla="*/ 409182 h 447530"/>
                <a:gd name="connsiteX6" fmla="*/ 631766 w 771471"/>
                <a:gd name="connsiteY6" fmla="*/ 400607 h 447530"/>
                <a:gd name="connsiteX7" fmla="*/ 692214 w 771471"/>
                <a:gd name="connsiteY7" fmla="*/ 365647 h 447530"/>
                <a:gd name="connsiteX8" fmla="*/ 706513 w 771471"/>
                <a:gd name="connsiteY8" fmla="*/ 364988 h 447530"/>
                <a:gd name="connsiteX9" fmla="*/ 496252 w 771471"/>
                <a:gd name="connsiteY9" fmla="*/ 244015 h 447530"/>
                <a:gd name="connsiteX10" fmla="*/ 558650 w 771471"/>
                <a:gd name="connsiteY10" fmla="*/ 280294 h 447530"/>
                <a:gd name="connsiteX11" fmla="*/ 557350 w 771471"/>
                <a:gd name="connsiteY11" fmla="*/ 288869 h 447530"/>
                <a:gd name="connsiteX12" fmla="*/ 497552 w 771471"/>
                <a:gd name="connsiteY12" fmla="*/ 323828 h 447530"/>
                <a:gd name="connsiteX13" fmla="*/ 481952 w 771471"/>
                <a:gd name="connsiteY13" fmla="*/ 325147 h 447530"/>
                <a:gd name="connsiteX14" fmla="*/ 420204 w 771471"/>
                <a:gd name="connsiteY14" fmla="*/ 288869 h 447530"/>
                <a:gd name="connsiteX15" fmla="*/ 421504 w 771471"/>
                <a:gd name="connsiteY15" fmla="*/ 279634 h 447530"/>
                <a:gd name="connsiteX16" fmla="*/ 481302 w 771471"/>
                <a:gd name="connsiteY16" fmla="*/ 244675 h 447530"/>
                <a:gd name="connsiteX17" fmla="*/ 496252 w 771471"/>
                <a:gd name="connsiteY17" fmla="*/ 244015 h 447530"/>
                <a:gd name="connsiteX18" fmla="*/ 289225 w 771471"/>
                <a:gd name="connsiteY18" fmla="*/ 122383 h 447530"/>
                <a:gd name="connsiteX19" fmla="*/ 351248 w 771471"/>
                <a:gd name="connsiteY19" fmla="*/ 159321 h 447530"/>
                <a:gd name="connsiteX20" fmla="*/ 350595 w 771471"/>
                <a:gd name="connsiteY20" fmla="*/ 167896 h 447530"/>
                <a:gd name="connsiteX21" fmla="*/ 289878 w 771471"/>
                <a:gd name="connsiteY21" fmla="*/ 203515 h 447530"/>
                <a:gd name="connsiteX22" fmla="*/ 275515 w 771471"/>
                <a:gd name="connsiteY22" fmla="*/ 203515 h 447530"/>
                <a:gd name="connsiteX23" fmla="*/ 212839 w 771471"/>
                <a:gd name="connsiteY23" fmla="*/ 167236 h 447530"/>
                <a:gd name="connsiteX24" fmla="*/ 213492 w 771471"/>
                <a:gd name="connsiteY24" fmla="*/ 158661 h 447530"/>
                <a:gd name="connsiteX25" fmla="*/ 274209 w 771471"/>
                <a:gd name="connsiteY25" fmla="*/ 123702 h 447530"/>
                <a:gd name="connsiteX26" fmla="*/ 289225 w 771471"/>
                <a:gd name="connsiteY26" fmla="*/ 122383 h 447530"/>
                <a:gd name="connsiteX27" fmla="*/ 79257 w 771471"/>
                <a:gd name="connsiteY27" fmla="*/ 1410 h 447530"/>
                <a:gd name="connsiteX28" fmla="*/ 141005 w 771471"/>
                <a:gd name="connsiteY28" fmla="*/ 38348 h 447530"/>
                <a:gd name="connsiteX29" fmla="*/ 139705 w 771471"/>
                <a:gd name="connsiteY29" fmla="*/ 46923 h 447530"/>
                <a:gd name="connsiteX30" fmla="*/ 79907 w 771471"/>
                <a:gd name="connsiteY30" fmla="*/ 81882 h 447530"/>
                <a:gd name="connsiteX31" fmla="*/ 64958 w 771471"/>
                <a:gd name="connsiteY31" fmla="*/ 82542 h 447530"/>
                <a:gd name="connsiteX32" fmla="*/ 2560 w 771471"/>
                <a:gd name="connsiteY32" fmla="*/ 46263 h 447530"/>
                <a:gd name="connsiteX33" fmla="*/ 3860 w 771471"/>
                <a:gd name="connsiteY33" fmla="*/ 37688 h 447530"/>
                <a:gd name="connsiteX34" fmla="*/ 64308 w 771471"/>
                <a:gd name="connsiteY34" fmla="*/ 2069 h 447530"/>
                <a:gd name="connsiteX35" fmla="*/ 79257 w 771471"/>
                <a:gd name="connsiteY35" fmla="*/ 1410 h 4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71471" h="447530">
                  <a:moveTo>
                    <a:pt x="706513" y="364988"/>
                  </a:moveTo>
                  <a:lnTo>
                    <a:pt x="768911" y="401266"/>
                  </a:lnTo>
                  <a:cubicBezTo>
                    <a:pt x="772811" y="403245"/>
                    <a:pt x="772161" y="407203"/>
                    <a:pt x="767611" y="409841"/>
                  </a:cubicBezTo>
                  <a:lnTo>
                    <a:pt x="707813" y="445460"/>
                  </a:lnTo>
                  <a:cubicBezTo>
                    <a:pt x="703263" y="448099"/>
                    <a:pt x="696764" y="448099"/>
                    <a:pt x="692864" y="446120"/>
                  </a:cubicBezTo>
                  <a:lnTo>
                    <a:pt x="630466" y="409182"/>
                  </a:lnTo>
                  <a:cubicBezTo>
                    <a:pt x="626566" y="407203"/>
                    <a:pt x="627216" y="403245"/>
                    <a:pt x="631766" y="400607"/>
                  </a:cubicBezTo>
                  <a:lnTo>
                    <a:pt x="692214" y="365647"/>
                  </a:lnTo>
                  <a:cubicBezTo>
                    <a:pt x="696114" y="363009"/>
                    <a:pt x="703263" y="362349"/>
                    <a:pt x="706513" y="364988"/>
                  </a:cubicBezTo>
                  <a:close/>
                  <a:moveTo>
                    <a:pt x="496252" y="244015"/>
                  </a:moveTo>
                  <a:lnTo>
                    <a:pt x="558650" y="280294"/>
                  </a:lnTo>
                  <a:cubicBezTo>
                    <a:pt x="562550" y="282932"/>
                    <a:pt x="561900" y="286890"/>
                    <a:pt x="557350" y="288869"/>
                  </a:cubicBezTo>
                  <a:lnTo>
                    <a:pt x="497552" y="323828"/>
                  </a:lnTo>
                  <a:cubicBezTo>
                    <a:pt x="493002" y="327126"/>
                    <a:pt x="486502" y="327126"/>
                    <a:pt x="481952" y="325147"/>
                  </a:cubicBezTo>
                  <a:lnTo>
                    <a:pt x="420204" y="288869"/>
                  </a:lnTo>
                  <a:cubicBezTo>
                    <a:pt x="416304" y="286230"/>
                    <a:pt x="416304" y="282273"/>
                    <a:pt x="421504" y="279634"/>
                  </a:cubicBezTo>
                  <a:lnTo>
                    <a:pt x="481302" y="244675"/>
                  </a:lnTo>
                  <a:cubicBezTo>
                    <a:pt x="485852" y="242036"/>
                    <a:pt x="492352" y="241377"/>
                    <a:pt x="496252" y="244015"/>
                  </a:cubicBezTo>
                  <a:close/>
                  <a:moveTo>
                    <a:pt x="289225" y="122383"/>
                  </a:moveTo>
                  <a:lnTo>
                    <a:pt x="351248" y="159321"/>
                  </a:lnTo>
                  <a:cubicBezTo>
                    <a:pt x="355165" y="161300"/>
                    <a:pt x="355165" y="165257"/>
                    <a:pt x="350595" y="167896"/>
                  </a:cubicBezTo>
                  <a:lnTo>
                    <a:pt x="289878" y="203515"/>
                  </a:lnTo>
                  <a:cubicBezTo>
                    <a:pt x="285308" y="206153"/>
                    <a:pt x="278779" y="206153"/>
                    <a:pt x="275515" y="203515"/>
                  </a:cubicBezTo>
                  <a:lnTo>
                    <a:pt x="212839" y="167236"/>
                  </a:lnTo>
                  <a:cubicBezTo>
                    <a:pt x="208922" y="165257"/>
                    <a:pt x="209575" y="161300"/>
                    <a:pt x="213492" y="158661"/>
                  </a:cubicBezTo>
                  <a:lnTo>
                    <a:pt x="274209" y="123702"/>
                  </a:lnTo>
                  <a:cubicBezTo>
                    <a:pt x="278779" y="121063"/>
                    <a:pt x="285308" y="120404"/>
                    <a:pt x="289225" y="122383"/>
                  </a:cubicBezTo>
                  <a:close/>
                  <a:moveTo>
                    <a:pt x="79257" y="1410"/>
                  </a:moveTo>
                  <a:lnTo>
                    <a:pt x="141005" y="38348"/>
                  </a:lnTo>
                  <a:cubicBezTo>
                    <a:pt x="144905" y="40327"/>
                    <a:pt x="144905" y="44284"/>
                    <a:pt x="139705" y="46923"/>
                  </a:cubicBezTo>
                  <a:lnTo>
                    <a:pt x="79907" y="81882"/>
                  </a:lnTo>
                  <a:cubicBezTo>
                    <a:pt x="75357" y="84521"/>
                    <a:pt x="68858" y="85180"/>
                    <a:pt x="64958" y="82542"/>
                  </a:cubicBezTo>
                  <a:lnTo>
                    <a:pt x="2560" y="46263"/>
                  </a:lnTo>
                  <a:cubicBezTo>
                    <a:pt x="-1340" y="44284"/>
                    <a:pt x="-690" y="40327"/>
                    <a:pt x="3860" y="37688"/>
                  </a:cubicBezTo>
                  <a:lnTo>
                    <a:pt x="64308" y="2069"/>
                  </a:lnTo>
                  <a:cubicBezTo>
                    <a:pt x="68208" y="-569"/>
                    <a:pt x="75357" y="-569"/>
                    <a:pt x="79257" y="1410"/>
                  </a:cubicBezTo>
                  <a:close/>
                </a:path>
              </a:pathLst>
            </a:custGeom>
            <a:solidFill>
              <a:schemeClr val="accent3">
                <a:lumMod val="20000"/>
                <a:lumOff val="8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99" name="Freeform 171">
              <a:extLst>
                <a:ext uri="{FF2B5EF4-FFF2-40B4-BE49-F238E27FC236}">
                  <a16:creationId xmlns="" xmlns:a16="http://schemas.microsoft.com/office/drawing/2014/main" id="{4FB19EE5-4094-5B44-ACF9-394248BA44DE}"/>
                </a:ext>
              </a:extLst>
            </p:cNvPr>
            <p:cNvSpPr>
              <a:spLocks noChangeArrowheads="1"/>
            </p:cNvSpPr>
            <p:nvPr/>
          </p:nvSpPr>
          <p:spPr bwMode="auto">
            <a:xfrm>
              <a:off x="14277046" y="4628648"/>
              <a:ext cx="1687857" cy="699913"/>
            </a:xfrm>
            <a:custGeom>
              <a:avLst/>
              <a:gdLst>
                <a:gd name="T0" fmla="*/ 43 w 2585"/>
                <a:gd name="T1" fmla="*/ 514 h 1073"/>
                <a:gd name="T2" fmla="*/ 44 w 2585"/>
                <a:gd name="T3" fmla="*/ 514 h 1073"/>
                <a:gd name="T4" fmla="*/ 44 w 2585"/>
                <a:gd name="T5" fmla="*/ 514 h 1073"/>
                <a:gd name="T6" fmla="*/ 54 w 2585"/>
                <a:gd name="T7" fmla="*/ 508 h 1073"/>
                <a:gd name="T8" fmla="*/ 724 w 2585"/>
                <a:gd name="T9" fmla="*/ 121 h 1073"/>
                <a:gd name="T10" fmla="*/ 724 w 2585"/>
                <a:gd name="T11" fmla="*/ 121 h 1073"/>
                <a:gd name="T12" fmla="*/ 890 w 2585"/>
                <a:gd name="T13" fmla="*/ 114 h 1073"/>
                <a:gd name="T14" fmla="*/ 2542 w 2585"/>
                <a:gd name="T15" fmla="*/ 1072 h 1073"/>
                <a:gd name="T16" fmla="*/ 2542 w 2585"/>
                <a:gd name="T17" fmla="*/ 1072 h 1073"/>
                <a:gd name="T18" fmla="*/ 2544 w 2585"/>
                <a:gd name="T19" fmla="*/ 983 h 1073"/>
                <a:gd name="T20" fmla="*/ 890 w 2585"/>
                <a:gd name="T21" fmla="*/ 24 h 1073"/>
                <a:gd name="T22" fmla="*/ 890 w 2585"/>
                <a:gd name="T23" fmla="*/ 24 h 1073"/>
                <a:gd name="T24" fmla="*/ 724 w 2585"/>
                <a:gd name="T25" fmla="*/ 31 h 1073"/>
                <a:gd name="T26" fmla="*/ 54 w 2585"/>
                <a:gd name="T27" fmla="*/ 417 h 1073"/>
                <a:gd name="T28" fmla="*/ 54 w 2585"/>
                <a:gd name="T29" fmla="*/ 417 h 1073"/>
                <a:gd name="T30" fmla="*/ 43 w 2585"/>
                <a:gd name="T31" fmla="*/ 51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5" h="1073">
                  <a:moveTo>
                    <a:pt x="43" y="514"/>
                  </a:moveTo>
                  <a:lnTo>
                    <a:pt x="44" y="514"/>
                  </a:lnTo>
                  <a:lnTo>
                    <a:pt x="44" y="514"/>
                  </a:lnTo>
                  <a:cubicBezTo>
                    <a:pt x="48" y="513"/>
                    <a:pt x="51" y="509"/>
                    <a:pt x="54" y="508"/>
                  </a:cubicBezTo>
                  <a:lnTo>
                    <a:pt x="724" y="121"/>
                  </a:lnTo>
                  <a:lnTo>
                    <a:pt x="724" y="121"/>
                  </a:lnTo>
                  <a:cubicBezTo>
                    <a:pt x="773" y="93"/>
                    <a:pt x="847" y="90"/>
                    <a:pt x="890" y="114"/>
                  </a:cubicBezTo>
                  <a:lnTo>
                    <a:pt x="2542" y="1072"/>
                  </a:lnTo>
                  <a:lnTo>
                    <a:pt x="2542" y="1072"/>
                  </a:lnTo>
                  <a:cubicBezTo>
                    <a:pt x="2582" y="1044"/>
                    <a:pt x="2584" y="1006"/>
                    <a:pt x="2544" y="983"/>
                  </a:cubicBezTo>
                  <a:lnTo>
                    <a:pt x="890" y="24"/>
                  </a:lnTo>
                  <a:lnTo>
                    <a:pt x="890" y="24"/>
                  </a:lnTo>
                  <a:cubicBezTo>
                    <a:pt x="847" y="0"/>
                    <a:pt x="773" y="3"/>
                    <a:pt x="724" y="31"/>
                  </a:cubicBezTo>
                  <a:lnTo>
                    <a:pt x="54" y="417"/>
                  </a:lnTo>
                  <a:lnTo>
                    <a:pt x="54" y="417"/>
                  </a:lnTo>
                  <a:cubicBezTo>
                    <a:pt x="6" y="446"/>
                    <a:pt x="0" y="489"/>
                    <a:pt x="43" y="514"/>
                  </a:cubicBez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100" name="Freeform 99">
              <a:extLst>
                <a:ext uri="{FF2B5EF4-FFF2-40B4-BE49-F238E27FC236}">
                  <a16:creationId xmlns="" xmlns:a16="http://schemas.microsoft.com/office/drawing/2014/main" id="{FEB6E13C-6F29-4449-8950-60A17E76B451}"/>
                </a:ext>
              </a:extLst>
            </p:cNvPr>
            <p:cNvSpPr>
              <a:spLocks noChangeArrowheads="1"/>
            </p:cNvSpPr>
            <p:nvPr/>
          </p:nvSpPr>
          <p:spPr bwMode="auto">
            <a:xfrm>
              <a:off x="15691275" y="5920109"/>
              <a:ext cx="739584" cy="3136669"/>
            </a:xfrm>
            <a:custGeom>
              <a:avLst/>
              <a:gdLst>
                <a:gd name="connsiteX0" fmla="*/ 721535 w 739584"/>
                <a:gd name="connsiteY0" fmla="*/ 2388214 h 3136669"/>
                <a:gd name="connsiteX1" fmla="*/ 739584 w 739584"/>
                <a:gd name="connsiteY1" fmla="*/ 2436795 h 3136669"/>
                <a:gd name="connsiteX2" fmla="*/ 739584 w 739584"/>
                <a:gd name="connsiteY2" fmla="*/ 2656634 h 3136669"/>
                <a:gd name="connsiteX3" fmla="*/ 677516 w 739584"/>
                <a:gd name="connsiteY3" fmla="*/ 2777023 h 3136669"/>
                <a:gd name="connsiteX4" fmla="*/ 62721 w 739584"/>
                <a:gd name="connsiteY4" fmla="*/ 3129029 h 3136669"/>
                <a:gd name="connsiteX5" fmla="*/ 0 w 739584"/>
                <a:gd name="connsiteY5" fmla="*/ 3081920 h 3136669"/>
                <a:gd name="connsiteX6" fmla="*/ 0 w 739584"/>
                <a:gd name="connsiteY6" fmla="*/ 2862080 h 3136669"/>
                <a:gd name="connsiteX7" fmla="*/ 62721 w 739584"/>
                <a:gd name="connsiteY7" fmla="*/ 2741692 h 3136669"/>
                <a:gd name="connsiteX8" fmla="*/ 677516 w 739584"/>
                <a:gd name="connsiteY8" fmla="*/ 2389686 h 3136669"/>
                <a:gd name="connsiteX9" fmla="*/ 721535 w 739584"/>
                <a:gd name="connsiteY9" fmla="*/ 2388214 h 3136669"/>
                <a:gd name="connsiteX10" fmla="*/ 721535 w 739584"/>
                <a:gd name="connsiteY10" fmla="*/ 1593578 h 3136669"/>
                <a:gd name="connsiteX11" fmla="*/ 739584 w 739584"/>
                <a:gd name="connsiteY11" fmla="*/ 1642486 h 3136669"/>
                <a:gd name="connsiteX12" fmla="*/ 739584 w 739584"/>
                <a:gd name="connsiteY12" fmla="*/ 1862326 h 3136669"/>
                <a:gd name="connsiteX13" fmla="*/ 677516 w 739584"/>
                <a:gd name="connsiteY13" fmla="*/ 1982060 h 3136669"/>
                <a:gd name="connsiteX14" fmla="*/ 62721 w 739584"/>
                <a:gd name="connsiteY14" fmla="*/ 2334066 h 3136669"/>
                <a:gd name="connsiteX15" fmla="*/ 0 w 739584"/>
                <a:gd name="connsiteY15" fmla="*/ 2286957 h 3136669"/>
                <a:gd name="connsiteX16" fmla="*/ 0 w 739584"/>
                <a:gd name="connsiteY16" fmla="*/ 2067117 h 3136669"/>
                <a:gd name="connsiteX17" fmla="*/ 62721 w 739584"/>
                <a:gd name="connsiteY17" fmla="*/ 1946729 h 3136669"/>
                <a:gd name="connsiteX18" fmla="*/ 677516 w 739584"/>
                <a:gd name="connsiteY18" fmla="*/ 1594723 h 3136669"/>
                <a:gd name="connsiteX19" fmla="*/ 721535 w 739584"/>
                <a:gd name="connsiteY19" fmla="*/ 1593578 h 3136669"/>
                <a:gd name="connsiteX20" fmla="*/ 701822 w 739584"/>
                <a:gd name="connsiteY20" fmla="*/ 792122 h 3136669"/>
                <a:gd name="connsiteX21" fmla="*/ 739584 w 739584"/>
                <a:gd name="connsiteY21" fmla="*/ 847465 h 3136669"/>
                <a:gd name="connsiteX22" fmla="*/ 739584 w 739584"/>
                <a:gd name="connsiteY22" fmla="*/ 1067121 h 3136669"/>
                <a:gd name="connsiteX23" fmla="*/ 677516 w 739584"/>
                <a:gd name="connsiteY23" fmla="*/ 1187409 h 3136669"/>
                <a:gd name="connsiteX24" fmla="*/ 62721 w 739584"/>
                <a:gd name="connsiteY24" fmla="*/ 1539120 h 3136669"/>
                <a:gd name="connsiteX25" fmla="*/ 0 w 739584"/>
                <a:gd name="connsiteY25" fmla="*/ 1491397 h 3136669"/>
                <a:gd name="connsiteX26" fmla="*/ 0 w 739584"/>
                <a:gd name="connsiteY26" fmla="*/ 1271741 h 3136669"/>
                <a:gd name="connsiteX27" fmla="*/ 62721 w 739584"/>
                <a:gd name="connsiteY27" fmla="*/ 1152107 h 3136669"/>
                <a:gd name="connsiteX28" fmla="*/ 677516 w 739584"/>
                <a:gd name="connsiteY28" fmla="*/ 799742 h 3136669"/>
                <a:gd name="connsiteX29" fmla="*/ 701822 w 739584"/>
                <a:gd name="connsiteY29" fmla="*/ 792122 h 3136669"/>
                <a:gd name="connsiteX30" fmla="*/ 721535 w 739584"/>
                <a:gd name="connsiteY30" fmla="*/ 6396 h 3136669"/>
                <a:gd name="connsiteX31" fmla="*/ 739584 w 739584"/>
                <a:gd name="connsiteY31" fmla="*/ 54593 h 3136669"/>
                <a:gd name="connsiteX32" fmla="*/ 739584 w 739584"/>
                <a:gd name="connsiteY32" fmla="*/ 274458 h 3136669"/>
                <a:gd name="connsiteX33" fmla="*/ 677516 w 739584"/>
                <a:gd name="connsiteY33" fmla="*/ 393851 h 3136669"/>
                <a:gd name="connsiteX34" fmla="*/ 62721 w 739584"/>
                <a:gd name="connsiteY34" fmla="*/ 744199 h 3136669"/>
                <a:gd name="connsiteX35" fmla="*/ 0 w 739584"/>
                <a:gd name="connsiteY35" fmla="*/ 697225 h 3136669"/>
                <a:gd name="connsiteX36" fmla="*/ 0 w 739584"/>
                <a:gd name="connsiteY36" fmla="*/ 478665 h 3136669"/>
                <a:gd name="connsiteX37" fmla="*/ 62721 w 739584"/>
                <a:gd name="connsiteY37" fmla="*/ 358620 h 3136669"/>
                <a:gd name="connsiteX38" fmla="*/ 677516 w 739584"/>
                <a:gd name="connsiteY38" fmla="*/ 7619 h 3136669"/>
                <a:gd name="connsiteX39" fmla="*/ 721535 w 739584"/>
                <a:gd name="connsiteY39" fmla="*/ 6396 h 313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39584" h="3136669">
                  <a:moveTo>
                    <a:pt x="721535" y="2388214"/>
                  </a:moveTo>
                  <a:cubicBezTo>
                    <a:pt x="732724" y="2396720"/>
                    <a:pt x="739584" y="2413568"/>
                    <a:pt x="739584" y="2436795"/>
                  </a:cubicBezTo>
                  <a:lnTo>
                    <a:pt x="739584" y="2656634"/>
                  </a:lnTo>
                  <a:cubicBezTo>
                    <a:pt x="739584" y="2703089"/>
                    <a:pt x="712143" y="2756740"/>
                    <a:pt x="677516" y="2777023"/>
                  </a:cubicBezTo>
                  <a:lnTo>
                    <a:pt x="62721" y="3129029"/>
                  </a:lnTo>
                  <a:cubicBezTo>
                    <a:pt x="28094" y="3149312"/>
                    <a:pt x="0" y="3127720"/>
                    <a:pt x="0" y="3081920"/>
                  </a:cubicBezTo>
                  <a:lnTo>
                    <a:pt x="0" y="2862080"/>
                  </a:lnTo>
                  <a:cubicBezTo>
                    <a:pt x="0" y="2815626"/>
                    <a:pt x="28094" y="2761975"/>
                    <a:pt x="62721" y="2741692"/>
                  </a:cubicBezTo>
                  <a:lnTo>
                    <a:pt x="677516" y="2389686"/>
                  </a:lnTo>
                  <a:cubicBezTo>
                    <a:pt x="694830" y="2379545"/>
                    <a:pt x="710347" y="2379708"/>
                    <a:pt x="721535" y="2388214"/>
                  </a:cubicBezTo>
                  <a:close/>
                  <a:moveTo>
                    <a:pt x="721535" y="1593578"/>
                  </a:moveTo>
                  <a:cubicBezTo>
                    <a:pt x="732724" y="1602247"/>
                    <a:pt x="739584" y="1619259"/>
                    <a:pt x="739584" y="1642486"/>
                  </a:cubicBezTo>
                  <a:lnTo>
                    <a:pt x="739584" y="1862326"/>
                  </a:lnTo>
                  <a:cubicBezTo>
                    <a:pt x="739584" y="1908780"/>
                    <a:pt x="712143" y="1961777"/>
                    <a:pt x="677516" y="1982060"/>
                  </a:cubicBezTo>
                  <a:lnTo>
                    <a:pt x="62721" y="2334066"/>
                  </a:lnTo>
                  <a:cubicBezTo>
                    <a:pt x="28094" y="2354349"/>
                    <a:pt x="0" y="2333412"/>
                    <a:pt x="0" y="2286957"/>
                  </a:cubicBezTo>
                  <a:lnTo>
                    <a:pt x="0" y="2067117"/>
                  </a:lnTo>
                  <a:cubicBezTo>
                    <a:pt x="0" y="2020663"/>
                    <a:pt x="28094" y="1967012"/>
                    <a:pt x="62721" y="1946729"/>
                  </a:cubicBezTo>
                  <a:lnTo>
                    <a:pt x="677516" y="1594723"/>
                  </a:lnTo>
                  <a:cubicBezTo>
                    <a:pt x="694830" y="1584582"/>
                    <a:pt x="710347" y="1584909"/>
                    <a:pt x="721535" y="1593578"/>
                  </a:cubicBezTo>
                  <a:close/>
                  <a:moveTo>
                    <a:pt x="701822" y="792122"/>
                  </a:moveTo>
                  <a:cubicBezTo>
                    <a:pt x="724148" y="791816"/>
                    <a:pt x="739584" y="812653"/>
                    <a:pt x="739584" y="847465"/>
                  </a:cubicBezTo>
                  <a:lnTo>
                    <a:pt x="739584" y="1067121"/>
                  </a:lnTo>
                  <a:cubicBezTo>
                    <a:pt x="739584" y="1113536"/>
                    <a:pt x="712143" y="1167143"/>
                    <a:pt x="677516" y="1187409"/>
                  </a:cubicBezTo>
                  <a:lnTo>
                    <a:pt x="62721" y="1539120"/>
                  </a:lnTo>
                  <a:cubicBezTo>
                    <a:pt x="28094" y="1559385"/>
                    <a:pt x="0" y="1537812"/>
                    <a:pt x="0" y="1491397"/>
                  </a:cubicBezTo>
                  <a:lnTo>
                    <a:pt x="0" y="1271741"/>
                  </a:lnTo>
                  <a:cubicBezTo>
                    <a:pt x="0" y="1225325"/>
                    <a:pt x="28094" y="1172373"/>
                    <a:pt x="62721" y="1152107"/>
                  </a:cubicBezTo>
                  <a:lnTo>
                    <a:pt x="677516" y="799742"/>
                  </a:lnTo>
                  <a:cubicBezTo>
                    <a:pt x="686173" y="794676"/>
                    <a:pt x="694380" y="792224"/>
                    <a:pt x="701822" y="792122"/>
                  </a:cubicBezTo>
                  <a:close/>
                  <a:moveTo>
                    <a:pt x="721535" y="6396"/>
                  </a:moveTo>
                  <a:cubicBezTo>
                    <a:pt x="732724" y="14959"/>
                    <a:pt x="739584" y="31759"/>
                    <a:pt x="739584" y="54593"/>
                  </a:cubicBezTo>
                  <a:lnTo>
                    <a:pt x="739584" y="274458"/>
                  </a:lnTo>
                  <a:cubicBezTo>
                    <a:pt x="739584" y="320127"/>
                    <a:pt x="712143" y="373626"/>
                    <a:pt x="677516" y="393851"/>
                  </a:cubicBezTo>
                  <a:lnTo>
                    <a:pt x="62721" y="744199"/>
                  </a:lnTo>
                  <a:cubicBezTo>
                    <a:pt x="28094" y="764424"/>
                    <a:pt x="0" y="743546"/>
                    <a:pt x="0" y="697225"/>
                  </a:cubicBezTo>
                  <a:lnTo>
                    <a:pt x="0" y="478665"/>
                  </a:lnTo>
                  <a:cubicBezTo>
                    <a:pt x="0" y="432343"/>
                    <a:pt x="28094" y="378845"/>
                    <a:pt x="62721" y="358620"/>
                  </a:cubicBezTo>
                  <a:lnTo>
                    <a:pt x="677516" y="7619"/>
                  </a:lnTo>
                  <a:cubicBezTo>
                    <a:pt x="694830" y="-2493"/>
                    <a:pt x="710347" y="-2167"/>
                    <a:pt x="721535" y="6396"/>
                  </a:cubicBezTo>
                  <a:close/>
                </a:path>
              </a:pathLst>
            </a:custGeom>
            <a:solidFill>
              <a:schemeClr val="accent3">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01" name="Freeform 173">
              <a:extLst>
                <a:ext uri="{FF2B5EF4-FFF2-40B4-BE49-F238E27FC236}">
                  <a16:creationId xmlns="" xmlns:a16="http://schemas.microsoft.com/office/drawing/2014/main" id="{E0B77246-81AD-454A-8D2F-11DFEA997973}"/>
                </a:ext>
              </a:extLst>
            </p:cNvPr>
            <p:cNvSpPr>
              <a:spLocks noChangeArrowheads="1"/>
            </p:cNvSpPr>
            <p:nvPr/>
          </p:nvSpPr>
          <p:spPr bwMode="auto">
            <a:xfrm>
              <a:off x="15705676" y="5919024"/>
              <a:ext cx="722957" cy="754639"/>
            </a:xfrm>
            <a:custGeom>
              <a:avLst/>
              <a:gdLst>
                <a:gd name="T0" fmla="*/ 1059 w 1109"/>
                <a:gd name="T1" fmla="*/ 0 h 1157"/>
                <a:gd name="T2" fmla="*/ 1059 w 1109"/>
                <a:gd name="T3" fmla="*/ 0 h 1157"/>
                <a:gd name="T4" fmla="*/ 1083 w 1109"/>
                <a:gd name="T5" fmla="*/ 70 h 1157"/>
                <a:gd name="T6" fmla="*/ 1083 w 1109"/>
                <a:gd name="T7" fmla="*/ 406 h 1157"/>
                <a:gd name="T8" fmla="*/ 1083 w 1109"/>
                <a:gd name="T9" fmla="*/ 406 h 1157"/>
                <a:gd name="T10" fmla="*/ 988 w 1109"/>
                <a:gd name="T11" fmla="*/ 589 h 1157"/>
                <a:gd name="T12" fmla="*/ 47 w 1109"/>
                <a:gd name="T13" fmla="*/ 1127 h 1157"/>
                <a:gd name="T14" fmla="*/ 47 w 1109"/>
                <a:gd name="T15" fmla="*/ 1127 h 1157"/>
                <a:gd name="T16" fmla="*/ 0 w 1109"/>
                <a:gd name="T17" fmla="*/ 1137 h 1157"/>
                <a:gd name="T18" fmla="*/ 0 w 1109"/>
                <a:gd name="T19" fmla="*/ 1137 h 1157"/>
                <a:gd name="T20" fmla="*/ 72 w 1109"/>
                <a:gd name="T21" fmla="*/ 1139 h 1157"/>
                <a:gd name="T22" fmla="*/ 1013 w 1109"/>
                <a:gd name="T23" fmla="*/ 602 h 1157"/>
                <a:gd name="T24" fmla="*/ 1013 w 1109"/>
                <a:gd name="T25" fmla="*/ 602 h 1157"/>
                <a:gd name="T26" fmla="*/ 1108 w 1109"/>
                <a:gd name="T27" fmla="*/ 419 h 1157"/>
                <a:gd name="T28" fmla="*/ 1108 w 1109"/>
                <a:gd name="T29" fmla="*/ 82 h 1157"/>
                <a:gd name="T30" fmla="*/ 1108 w 1109"/>
                <a:gd name="T31" fmla="*/ 82 h 1157"/>
                <a:gd name="T32" fmla="*/ 1059 w 1109"/>
                <a:gd name="T33"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7">
                  <a:moveTo>
                    <a:pt x="1059" y="0"/>
                  </a:moveTo>
                  <a:lnTo>
                    <a:pt x="1059" y="0"/>
                  </a:lnTo>
                  <a:cubicBezTo>
                    <a:pt x="1074" y="13"/>
                    <a:pt x="1083" y="37"/>
                    <a:pt x="1083" y="70"/>
                  </a:cubicBezTo>
                  <a:lnTo>
                    <a:pt x="1083" y="406"/>
                  </a:lnTo>
                  <a:lnTo>
                    <a:pt x="1083" y="406"/>
                  </a:lnTo>
                  <a:cubicBezTo>
                    <a:pt x="1083" y="477"/>
                    <a:pt x="1040" y="558"/>
                    <a:pt x="988" y="589"/>
                  </a:cubicBezTo>
                  <a:lnTo>
                    <a:pt x="47" y="1127"/>
                  </a:lnTo>
                  <a:lnTo>
                    <a:pt x="47" y="1127"/>
                  </a:lnTo>
                  <a:cubicBezTo>
                    <a:pt x="30" y="1137"/>
                    <a:pt x="14" y="1139"/>
                    <a:pt x="0" y="1137"/>
                  </a:cubicBezTo>
                  <a:lnTo>
                    <a:pt x="0" y="1137"/>
                  </a:lnTo>
                  <a:cubicBezTo>
                    <a:pt x="17" y="1153"/>
                    <a:pt x="43" y="1156"/>
                    <a:pt x="72" y="1139"/>
                  </a:cubicBezTo>
                  <a:lnTo>
                    <a:pt x="1013" y="602"/>
                  </a:lnTo>
                  <a:lnTo>
                    <a:pt x="1013" y="602"/>
                  </a:lnTo>
                  <a:cubicBezTo>
                    <a:pt x="1066" y="571"/>
                    <a:pt x="1108" y="489"/>
                    <a:pt x="1108" y="419"/>
                  </a:cubicBezTo>
                  <a:lnTo>
                    <a:pt x="1108" y="82"/>
                  </a:lnTo>
                  <a:lnTo>
                    <a:pt x="1108" y="82"/>
                  </a:lnTo>
                  <a:cubicBezTo>
                    <a:pt x="1108" y="35"/>
                    <a:pt x="1089" y="5"/>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02" name="Freeform 177">
              <a:extLst>
                <a:ext uri="{FF2B5EF4-FFF2-40B4-BE49-F238E27FC236}">
                  <a16:creationId xmlns="" xmlns:a16="http://schemas.microsoft.com/office/drawing/2014/main" id="{436C2F14-3F89-FA4F-859A-6B8BEF1ABE67}"/>
                </a:ext>
              </a:extLst>
            </p:cNvPr>
            <p:cNvSpPr>
              <a:spLocks noChangeArrowheads="1"/>
            </p:cNvSpPr>
            <p:nvPr/>
          </p:nvSpPr>
          <p:spPr bwMode="auto">
            <a:xfrm>
              <a:off x="15705676" y="7508950"/>
              <a:ext cx="722957" cy="757519"/>
            </a:xfrm>
            <a:custGeom>
              <a:avLst/>
              <a:gdLst>
                <a:gd name="T0" fmla="*/ 1059 w 1109"/>
                <a:gd name="T1" fmla="*/ 0 h 1159"/>
                <a:gd name="T2" fmla="*/ 1059 w 1109"/>
                <a:gd name="T3" fmla="*/ 0 h 1159"/>
                <a:gd name="T4" fmla="*/ 1083 w 1109"/>
                <a:gd name="T5" fmla="*/ 70 h 1159"/>
                <a:gd name="T6" fmla="*/ 1083 w 1109"/>
                <a:gd name="T7" fmla="*/ 406 h 1159"/>
                <a:gd name="T8" fmla="*/ 1083 w 1109"/>
                <a:gd name="T9" fmla="*/ 406 h 1159"/>
                <a:gd name="T10" fmla="*/ 988 w 1109"/>
                <a:gd name="T11" fmla="*/ 590 h 1159"/>
                <a:gd name="T12" fmla="*/ 47 w 1109"/>
                <a:gd name="T13" fmla="*/ 1128 h 1159"/>
                <a:gd name="T14" fmla="*/ 47 w 1109"/>
                <a:gd name="T15" fmla="*/ 1128 h 1159"/>
                <a:gd name="T16" fmla="*/ 0 w 1109"/>
                <a:gd name="T17" fmla="*/ 1138 h 1159"/>
                <a:gd name="T18" fmla="*/ 0 w 1109"/>
                <a:gd name="T19" fmla="*/ 1138 h 1159"/>
                <a:gd name="T20" fmla="*/ 72 w 1109"/>
                <a:gd name="T21" fmla="*/ 1140 h 1159"/>
                <a:gd name="T22" fmla="*/ 1013 w 1109"/>
                <a:gd name="T23" fmla="*/ 602 h 1159"/>
                <a:gd name="T24" fmla="*/ 1013 w 1109"/>
                <a:gd name="T25" fmla="*/ 602 h 1159"/>
                <a:gd name="T26" fmla="*/ 1108 w 1109"/>
                <a:gd name="T27" fmla="*/ 419 h 1159"/>
                <a:gd name="T28" fmla="*/ 1108 w 1109"/>
                <a:gd name="T29" fmla="*/ 83 h 1159"/>
                <a:gd name="T30" fmla="*/ 1108 w 1109"/>
                <a:gd name="T31" fmla="*/ 83 h 1159"/>
                <a:gd name="T32" fmla="*/ 1059 w 1109"/>
                <a:gd name="T33" fmla="*/ 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9">
                  <a:moveTo>
                    <a:pt x="1059" y="0"/>
                  </a:moveTo>
                  <a:lnTo>
                    <a:pt x="1059" y="0"/>
                  </a:lnTo>
                  <a:cubicBezTo>
                    <a:pt x="1074" y="14"/>
                    <a:pt x="1083" y="37"/>
                    <a:pt x="1083" y="70"/>
                  </a:cubicBezTo>
                  <a:lnTo>
                    <a:pt x="1083" y="406"/>
                  </a:lnTo>
                  <a:lnTo>
                    <a:pt x="1083" y="406"/>
                  </a:lnTo>
                  <a:cubicBezTo>
                    <a:pt x="1083" y="477"/>
                    <a:pt x="1040" y="559"/>
                    <a:pt x="988" y="590"/>
                  </a:cubicBezTo>
                  <a:lnTo>
                    <a:pt x="47" y="1128"/>
                  </a:lnTo>
                  <a:lnTo>
                    <a:pt x="47" y="1128"/>
                  </a:lnTo>
                  <a:cubicBezTo>
                    <a:pt x="30" y="1138"/>
                    <a:pt x="14" y="1140"/>
                    <a:pt x="0" y="1138"/>
                  </a:cubicBezTo>
                  <a:lnTo>
                    <a:pt x="0" y="1138"/>
                  </a:lnTo>
                  <a:cubicBezTo>
                    <a:pt x="17" y="1154"/>
                    <a:pt x="43" y="1158"/>
                    <a:pt x="72" y="1140"/>
                  </a:cubicBezTo>
                  <a:lnTo>
                    <a:pt x="1013" y="602"/>
                  </a:lnTo>
                  <a:lnTo>
                    <a:pt x="1013" y="602"/>
                  </a:lnTo>
                  <a:cubicBezTo>
                    <a:pt x="1066" y="571"/>
                    <a:pt x="1108" y="490"/>
                    <a:pt x="1108" y="419"/>
                  </a:cubicBezTo>
                  <a:lnTo>
                    <a:pt x="1108" y="83"/>
                  </a:lnTo>
                  <a:lnTo>
                    <a:pt x="1108" y="83"/>
                  </a:lnTo>
                  <a:cubicBezTo>
                    <a:pt x="1108" y="35"/>
                    <a:pt x="1089" y="5"/>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03" name="Freeform 181">
              <a:extLst>
                <a:ext uri="{FF2B5EF4-FFF2-40B4-BE49-F238E27FC236}">
                  <a16:creationId xmlns="" xmlns:a16="http://schemas.microsoft.com/office/drawing/2014/main" id="{7CA2D0A0-942B-5D48-A684-87564ABFA974}"/>
                </a:ext>
              </a:extLst>
            </p:cNvPr>
            <p:cNvSpPr>
              <a:spLocks noChangeArrowheads="1"/>
            </p:cNvSpPr>
            <p:nvPr/>
          </p:nvSpPr>
          <p:spPr bwMode="auto">
            <a:xfrm>
              <a:off x="15705676" y="8301034"/>
              <a:ext cx="722957" cy="757520"/>
            </a:xfrm>
            <a:custGeom>
              <a:avLst/>
              <a:gdLst>
                <a:gd name="T0" fmla="*/ 1059 w 1109"/>
                <a:gd name="T1" fmla="*/ 0 h 1158"/>
                <a:gd name="T2" fmla="*/ 1059 w 1109"/>
                <a:gd name="T3" fmla="*/ 0 h 1158"/>
                <a:gd name="T4" fmla="*/ 1083 w 1109"/>
                <a:gd name="T5" fmla="*/ 69 h 1158"/>
                <a:gd name="T6" fmla="*/ 1083 w 1109"/>
                <a:gd name="T7" fmla="*/ 406 h 1158"/>
                <a:gd name="T8" fmla="*/ 1083 w 1109"/>
                <a:gd name="T9" fmla="*/ 406 h 1158"/>
                <a:gd name="T10" fmla="*/ 988 w 1109"/>
                <a:gd name="T11" fmla="*/ 589 h 1158"/>
                <a:gd name="T12" fmla="*/ 47 w 1109"/>
                <a:gd name="T13" fmla="*/ 1128 h 1158"/>
                <a:gd name="T14" fmla="*/ 47 w 1109"/>
                <a:gd name="T15" fmla="*/ 1128 h 1158"/>
                <a:gd name="T16" fmla="*/ 0 w 1109"/>
                <a:gd name="T17" fmla="*/ 1138 h 1158"/>
                <a:gd name="T18" fmla="*/ 0 w 1109"/>
                <a:gd name="T19" fmla="*/ 1138 h 1158"/>
                <a:gd name="T20" fmla="*/ 72 w 1109"/>
                <a:gd name="T21" fmla="*/ 1140 h 1158"/>
                <a:gd name="T22" fmla="*/ 1013 w 1109"/>
                <a:gd name="T23" fmla="*/ 602 h 1158"/>
                <a:gd name="T24" fmla="*/ 1013 w 1109"/>
                <a:gd name="T25" fmla="*/ 602 h 1158"/>
                <a:gd name="T26" fmla="*/ 1108 w 1109"/>
                <a:gd name="T27" fmla="*/ 418 h 1158"/>
                <a:gd name="T28" fmla="*/ 1108 w 1109"/>
                <a:gd name="T29" fmla="*/ 82 h 1158"/>
                <a:gd name="T30" fmla="*/ 1108 w 1109"/>
                <a:gd name="T31" fmla="*/ 82 h 1158"/>
                <a:gd name="T32" fmla="*/ 1059 w 1109"/>
                <a:gd name="T33" fmla="*/ 0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8">
                  <a:moveTo>
                    <a:pt x="1059" y="0"/>
                  </a:moveTo>
                  <a:lnTo>
                    <a:pt x="1059" y="0"/>
                  </a:lnTo>
                  <a:cubicBezTo>
                    <a:pt x="1074" y="13"/>
                    <a:pt x="1083" y="37"/>
                    <a:pt x="1083" y="69"/>
                  </a:cubicBezTo>
                  <a:lnTo>
                    <a:pt x="1083" y="406"/>
                  </a:lnTo>
                  <a:lnTo>
                    <a:pt x="1083" y="406"/>
                  </a:lnTo>
                  <a:cubicBezTo>
                    <a:pt x="1083" y="477"/>
                    <a:pt x="1040" y="558"/>
                    <a:pt x="988" y="589"/>
                  </a:cubicBezTo>
                  <a:lnTo>
                    <a:pt x="47" y="1128"/>
                  </a:lnTo>
                  <a:lnTo>
                    <a:pt x="47" y="1128"/>
                  </a:lnTo>
                  <a:cubicBezTo>
                    <a:pt x="30" y="1137"/>
                    <a:pt x="14" y="1140"/>
                    <a:pt x="0" y="1138"/>
                  </a:cubicBezTo>
                  <a:lnTo>
                    <a:pt x="0" y="1138"/>
                  </a:lnTo>
                  <a:cubicBezTo>
                    <a:pt x="17" y="1154"/>
                    <a:pt x="43" y="1157"/>
                    <a:pt x="72" y="1140"/>
                  </a:cubicBezTo>
                  <a:lnTo>
                    <a:pt x="1013" y="602"/>
                  </a:lnTo>
                  <a:lnTo>
                    <a:pt x="1013" y="602"/>
                  </a:lnTo>
                  <a:cubicBezTo>
                    <a:pt x="1066" y="571"/>
                    <a:pt x="1108" y="489"/>
                    <a:pt x="1108" y="418"/>
                  </a:cubicBezTo>
                  <a:lnTo>
                    <a:pt x="1108" y="82"/>
                  </a:lnTo>
                  <a:lnTo>
                    <a:pt x="1108" y="82"/>
                  </a:lnTo>
                  <a:cubicBezTo>
                    <a:pt x="1108" y="34"/>
                    <a:pt x="1089" y="4"/>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04" name="Freeform 185">
              <a:extLst>
                <a:ext uri="{FF2B5EF4-FFF2-40B4-BE49-F238E27FC236}">
                  <a16:creationId xmlns="" xmlns:a16="http://schemas.microsoft.com/office/drawing/2014/main" id="{20987B1A-A95A-2349-BF8D-D47FE7AE6D9B}"/>
                </a:ext>
              </a:extLst>
            </p:cNvPr>
            <p:cNvSpPr>
              <a:spLocks noChangeArrowheads="1"/>
            </p:cNvSpPr>
            <p:nvPr/>
          </p:nvSpPr>
          <p:spPr bwMode="auto">
            <a:xfrm>
              <a:off x="15705676" y="6713987"/>
              <a:ext cx="722957" cy="757519"/>
            </a:xfrm>
            <a:custGeom>
              <a:avLst/>
              <a:gdLst>
                <a:gd name="T0" fmla="*/ 1059 w 1109"/>
                <a:gd name="T1" fmla="*/ 0 h 1159"/>
                <a:gd name="T2" fmla="*/ 1059 w 1109"/>
                <a:gd name="T3" fmla="*/ 0 h 1159"/>
                <a:gd name="T4" fmla="*/ 1083 w 1109"/>
                <a:gd name="T5" fmla="*/ 70 h 1159"/>
                <a:gd name="T6" fmla="*/ 1083 w 1109"/>
                <a:gd name="T7" fmla="*/ 406 h 1159"/>
                <a:gd name="T8" fmla="*/ 1083 w 1109"/>
                <a:gd name="T9" fmla="*/ 406 h 1159"/>
                <a:gd name="T10" fmla="*/ 988 w 1109"/>
                <a:gd name="T11" fmla="*/ 590 h 1159"/>
                <a:gd name="T12" fmla="*/ 47 w 1109"/>
                <a:gd name="T13" fmla="*/ 1128 h 1159"/>
                <a:gd name="T14" fmla="*/ 47 w 1109"/>
                <a:gd name="T15" fmla="*/ 1128 h 1159"/>
                <a:gd name="T16" fmla="*/ 0 w 1109"/>
                <a:gd name="T17" fmla="*/ 1138 h 1159"/>
                <a:gd name="T18" fmla="*/ 0 w 1109"/>
                <a:gd name="T19" fmla="*/ 1138 h 1159"/>
                <a:gd name="T20" fmla="*/ 72 w 1109"/>
                <a:gd name="T21" fmla="*/ 1141 h 1159"/>
                <a:gd name="T22" fmla="*/ 1013 w 1109"/>
                <a:gd name="T23" fmla="*/ 603 h 1159"/>
                <a:gd name="T24" fmla="*/ 1013 w 1109"/>
                <a:gd name="T25" fmla="*/ 603 h 1159"/>
                <a:gd name="T26" fmla="*/ 1108 w 1109"/>
                <a:gd name="T27" fmla="*/ 419 h 1159"/>
                <a:gd name="T28" fmla="*/ 1108 w 1109"/>
                <a:gd name="T29" fmla="*/ 83 h 1159"/>
                <a:gd name="T30" fmla="*/ 1108 w 1109"/>
                <a:gd name="T31" fmla="*/ 83 h 1159"/>
                <a:gd name="T32" fmla="*/ 1059 w 1109"/>
                <a:gd name="T33" fmla="*/ 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9" h="1159">
                  <a:moveTo>
                    <a:pt x="1059" y="0"/>
                  </a:moveTo>
                  <a:lnTo>
                    <a:pt x="1059" y="0"/>
                  </a:lnTo>
                  <a:cubicBezTo>
                    <a:pt x="1074" y="14"/>
                    <a:pt x="1083" y="38"/>
                    <a:pt x="1083" y="70"/>
                  </a:cubicBezTo>
                  <a:lnTo>
                    <a:pt x="1083" y="406"/>
                  </a:lnTo>
                  <a:lnTo>
                    <a:pt x="1083" y="406"/>
                  </a:lnTo>
                  <a:cubicBezTo>
                    <a:pt x="1083" y="477"/>
                    <a:pt x="1040" y="559"/>
                    <a:pt x="988" y="590"/>
                  </a:cubicBezTo>
                  <a:lnTo>
                    <a:pt x="47" y="1128"/>
                  </a:lnTo>
                  <a:lnTo>
                    <a:pt x="47" y="1128"/>
                  </a:lnTo>
                  <a:cubicBezTo>
                    <a:pt x="30" y="1138"/>
                    <a:pt x="14" y="1141"/>
                    <a:pt x="0" y="1138"/>
                  </a:cubicBezTo>
                  <a:lnTo>
                    <a:pt x="0" y="1138"/>
                  </a:lnTo>
                  <a:cubicBezTo>
                    <a:pt x="17" y="1155"/>
                    <a:pt x="43" y="1158"/>
                    <a:pt x="72" y="1141"/>
                  </a:cubicBezTo>
                  <a:lnTo>
                    <a:pt x="1013" y="603"/>
                  </a:lnTo>
                  <a:lnTo>
                    <a:pt x="1013" y="603"/>
                  </a:lnTo>
                  <a:cubicBezTo>
                    <a:pt x="1066" y="572"/>
                    <a:pt x="1108" y="490"/>
                    <a:pt x="1108" y="419"/>
                  </a:cubicBezTo>
                  <a:lnTo>
                    <a:pt x="1108" y="83"/>
                  </a:lnTo>
                  <a:lnTo>
                    <a:pt x="1108" y="83"/>
                  </a:lnTo>
                  <a:cubicBezTo>
                    <a:pt x="1108" y="35"/>
                    <a:pt x="1089" y="5"/>
                    <a:pt x="1059"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05" name="Freeform 104">
              <a:extLst>
                <a:ext uri="{FF2B5EF4-FFF2-40B4-BE49-F238E27FC236}">
                  <a16:creationId xmlns="" xmlns:a16="http://schemas.microsoft.com/office/drawing/2014/main" id="{C6EE6236-0936-E44C-8427-688E8C43A8CD}"/>
                </a:ext>
              </a:extLst>
            </p:cNvPr>
            <p:cNvSpPr>
              <a:spLocks noChangeArrowheads="1"/>
            </p:cNvSpPr>
            <p:nvPr/>
          </p:nvSpPr>
          <p:spPr bwMode="auto">
            <a:xfrm>
              <a:off x="15924578" y="6186526"/>
              <a:ext cx="270102" cy="2624016"/>
            </a:xfrm>
            <a:custGeom>
              <a:avLst/>
              <a:gdLst>
                <a:gd name="connsiteX0" fmla="*/ 69285 w 270102"/>
                <a:gd name="connsiteY0" fmla="*/ 2492875 h 2624016"/>
                <a:gd name="connsiteX1" fmla="*/ 82882 w 270102"/>
                <a:gd name="connsiteY1" fmla="*/ 2503359 h 2624016"/>
                <a:gd name="connsiteX2" fmla="*/ 82882 w 270102"/>
                <a:gd name="connsiteY2" fmla="*/ 2563641 h 2624016"/>
                <a:gd name="connsiteX3" fmla="*/ 69285 w 270102"/>
                <a:gd name="connsiteY3" fmla="*/ 2589850 h 2624016"/>
                <a:gd name="connsiteX4" fmla="*/ 13598 w 270102"/>
                <a:gd name="connsiteY4" fmla="*/ 2622612 h 2624016"/>
                <a:gd name="connsiteX5" fmla="*/ 0 w 270102"/>
                <a:gd name="connsiteY5" fmla="*/ 2612129 h 2624016"/>
                <a:gd name="connsiteX6" fmla="*/ 0 w 270102"/>
                <a:gd name="connsiteY6" fmla="*/ 2551847 h 2624016"/>
                <a:gd name="connsiteX7" fmla="*/ 13598 w 270102"/>
                <a:gd name="connsiteY7" fmla="*/ 2525637 h 2624016"/>
                <a:gd name="connsiteX8" fmla="*/ 257152 w 270102"/>
                <a:gd name="connsiteY8" fmla="*/ 2383424 h 2624016"/>
                <a:gd name="connsiteX9" fmla="*/ 270102 w 270102"/>
                <a:gd name="connsiteY9" fmla="*/ 2393908 h 2624016"/>
                <a:gd name="connsiteX10" fmla="*/ 270102 w 270102"/>
                <a:gd name="connsiteY10" fmla="*/ 2454190 h 2624016"/>
                <a:gd name="connsiteX11" fmla="*/ 257152 w 270102"/>
                <a:gd name="connsiteY11" fmla="*/ 2480399 h 2624016"/>
                <a:gd name="connsiteX12" fmla="*/ 200820 w 270102"/>
                <a:gd name="connsiteY12" fmla="*/ 2513161 h 2624016"/>
                <a:gd name="connsiteX13" fmla="*/ 187222 w 270102"/>
                <a:gd name="connsiteY13" fmla="*/ 2502678 h 2624016"/>
                <a:gd name="connsiteX14" fmla="*/ 187222 w 270102"/>
                <a:gd name="connsiteY14" fmla="*/ 2442396 h 2624016"/>
                <a:gd name="connsiteX15" fmla="*/ 200820 w 270102"/>
                <a:gd name="connsiteY15" fmla="*/ 2416186 h 2624016"/>
                <a:gd name="connsiteX16" fmla="*/ 69285 w 270102"/>
                <a:gd name="connsiteY16" fmla="*/ 1697894 h 2624016"/>
                <a:gd name="connsiteX17" fmla="*/ 82882 w 270102"/>
                <a:gd name="connsiteY17" fmla="*/ 1708328 h 2624016"/>
                <a:gd name="connsiteX18" fmla="*/ 82882 w 270102"/>
                <a:gd name="connsiteY18" fmla="*/ 1768326 h 2624016"/>
                <a:gd name="connsiteX19" fmla="*/ 69285 w 270102"/>
                <a:gd name="connsiteY19" fmla="*/ 1794412 h 2624016"/>
                <a:gd name="connsiteX20" fmla="*/ 13598 w 270102"/>
                <a:gd name="connsiteY20" fmla="*/ 1827019 h 2624016"/>
                <a:gd name="connsiteX21" fmla="*/ 0 w 270102"/>
                <a:gd name="connsiteY21" fmla="*/ 1816585 h 2624016"/>
                <a:gd name="connsiteX22" fmla="*/ 0 w 270102"/>
                <a:gd name="connsiteY22" fmla="*/ 1756587 h 2624016"/>
                <a:gd name="connsiteX23" fmla="*/ 13598 w 270102"/>
                <a:gd name="connsiteY23" fmla="*/ 1730501 h 2624016"/>
                <a:gd name="connsiteX24" fmla="*/ 266298 w 270102"/>
                <a:gd name="connsiteY24" fmla="*/ 1588688 h 2624016"/>
                <a:gd name="connsiteX25" fmla="*/ 270102 w 270102"/>
                <a:gd name="connsiteY25" fmla="*/ 1599530 h 2624016"/>
                <a:gd name="connsiteX26" fmla="*/ 270102 w 270102"/>
                <a:gd name="connsiteY26" fmla="*/ 1659527 h 2624016"/>
                <a:gd name="connsiteX27" fmla="*/ 257152 w 270102"/>
                <a:gd name="connsiteY27" fmla="*/ 1685613 h 2624016"/>
                <a:gd name="connsiteX28" fmla="*/ 200820 w 270102"/>
                <a:gd name="connsiteY28" fmla="*/ 1717568 h 2624016"/>
                <a:gd name="connsiteX29" fmla="*/ 187222 w 270102"/>
                <a:gd name="connsiteY29" fmla="*/ 1707134 h 2624016"/>
                <a:gd name="connsiteX30" fmla="*/ 187222 w 270102"/>
                <a:gd name="connsiteY30" fmla="*/ 1647788 h 2624016"/>
                <a:gd name="connsiteX31" fmla="*/ 200820 w 270102"/>
                <a:gd name="connsiteY31" fmla="*/ 1621703 h 2624016"/>
                <a:gd name="connsiteX32" fmla="*/ 257152 w 270102"/>
                <a:gd name="connsiteY32" fmla="*/ 1589095 h 2624016"/>
                <a:gd name="connsiteX33" fmla="*/ 266298 w 270102"/>
                <a:gd name="connsiteY33" fmla="*/ 1588688 h 2624016"/>
                <a:gd name="connsiteX34" fmla="*/ 78997 w 270102"/>
                <a:gd name="connsiteY34" fmla="*/ 903176 h 2624016"/>
                <a:gd name="connsiteX35" fmla="*/ 82882 w 270102"/>
                <a:gd name="connsiteY35" fmla="*/ 914018 h 2624016"/>
                <a:gd name="connsiteX36" fmla="*/ 82882 w 270102"/>
                <a:gd name="connsiteY36" fmla="*/ 974015 h 2624016"/>
                <a:gd name="connsiteX37" fmla="*/ 69285 w 270102"/>
                <a:gd name="connsiteY37" fmla="*/ 1000101 h 2624016"/>
                <a:gd name="connsiteX38" fmla="*/ 13598 w 270102"/>
                <a:gd name="connsiteY38" fmla="*/ 1032056 h 2624016"/>
                <a:gd name="connsiteX39" fmla="*/ 0 w 270102"/>
                <a:gd name="connsiteY39" fmla="*/ 1021622 h 2624016"/>
                <a:gd name="connsiteX40" fmla="*/ 0 w 270102"/>
                <a:gd name="connsiteY40" fmla="*/ 962276 h 2624016"/>
                <a:gd name="connsiteX41" fmla="*/ 13598 w 270102"/>
                <a:gd name="connsiteY41" fmla="*/ 936191 h 2624016"/>
                <a:gd name="connsiteX42" fmla="*/ 69285 w 270102"/>
                <a:gd name="connsiteY42" fmla="*/ 903583 h 2624016"/>
                <a:gd name="connsiteX43" fmla="*/ 78997 w 270102"/>
                <a:gd name="connsiteY43" fmla="*/ 903176 h 2624016"/>
                <a:gd name="connsiteX44" fmla="*/ 257152 w 270102"/>
                <a:gd name="connsiteY44" fmla="*/ 796379 h 2624016"/>
                <a:gd name="connsiteX45" fmla="*/ 270102 w 270102"/>
                <a:gd name="connsiteY45" fmla="*/ 806862 h 2624016"/>
                <a:gd name="connsiteX46" fmla="*/ 270102 w 270102"/>
                <a:gd name="connsiteY46" fmla="*/ 867144 h 2624016"/>
                <a:gd name="connsiteX47" fmla="*/ 257152 w 270102"/>
                <a:gd name="connsiteY47" fmla="*/ 893354 h 2624016"/>
                <a:gd name="connsiteX48" fmla="*/ 200820 w 270102"/>
                <a:gd name="connsiteY48" fmla="*/ 926116 h 2624016"/>
                <a:gd name="connsiteX49" fmla="*/ 187222 w 270102"/>
                <a:gd name="connsiteY49" fmla="*/ 915632 h 2624016"/>
                <a:gd name="connsiteX50" fmla="*/ 187222 w 270102"/>
                <a:gd name="connsiteY50" fmla="*/ 855350 h 2624016"/>
                <a:gd name="connsiteX51" fmla="*/ 200820 w 270102"/>
                <a:gd name="connsiteY51" fmla="*/ 829141 h 2624016"/>
                <a:gd name="connsiteX52" fmla="*/ 69285 w 270102"/>
                <a:gd name="connsiteY52" fmla="*/ 110848 h 2624016"/>
                <a:gd name="connsiteX53" fmla="*/ 82882 w 270102"/>
                <a:gd name="connsiteY53" fmla="*/ 121282 h 2624016"/>
                <a:gd name="connsiteX54" fmla="*/ 82882 w 270102"/>
                <a:gd name="connsiteY54" fmla="*/ 181279 h 2624016"/>
                <a:gd name="connsiteX55" fmla="*/ 69285 w 270102"/>
                <a:gd name="connsiteY55" fmla="*/ 207365 h 2624016"/>
                <a:gd name="connsiteX56" fmla="*/ 13598 w 270102"/>
                <a:gd name="connsiteY56" fmla="*/ 239973 h 2624016"/>
                <a:gd name="connsiteX57" fmla="*/ 0 w 270102"/>
                <a:gd name="connsiteY57" fmla="*/ 229538 h 2624016"/>
                <a:gd name="connsiteX58" fmla="*/ 0 w 270102"/>
                <a:gd name="connsiteY58" fmla="*/ 169541 h 2624016"/>
                <a:gd name="connsiteX59" fmla="*/ 13598 w 270102"/>
                <a:gd name="connsiteY59" fmla="*/ 143455 h 2624016"/>
                <a:gd name="connsiteX60" fmla="*/ 257152 w 270102"/>
                <a:gd name="connsiteY60" fmla="*/ 1397 h 2624016"/>
                <a:gd name="connsiteX61" fmla="*/ 270102 w 270102"/>
                <a:gd name="connsiteY61" fmla="*/ 11831 h 2624016"/>
                <a:gd name="connsiteX62" fmla="*/ 270102 w 270102"/>
                <a:gd name="connsiteY62" fmla="*/ 72481 h 2624016"/>
                <a:gd name="connsiteX63" fmla="*/ 257152 w 270102"/>
                <a:gd name="connsiteY63" fmla="*/ 97914 h 2624016"/>
                <a:gd name="connsiteX64" fmla="*/ 200820 w 270102"/>
                <a:gd name="connsiteY64" fmla="*/ 130522 h 2624016"/>
                <a:gd name="connsiteX65" fmla="*/ 187222 w 270102"/>
                <a:gd name="connsiteY65" fmla="*/ 120087 h 2624016"/>
                <a:gd name="connsiteX66" fmla="*/ 187222 w 270102"/>
                <a:gd name="connsiteY66" fmla="*/ 60090 h 2624016"/>
                <a:gd name="connsiteX67" fmla="*/ 200820 w 270102"/>
                <a:gd name="connsiteY67" fmla="*/ 34004 h 26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70102" h="2624016">
                  <a:moveTo>
                    <a:pt x="69285" y="2492875"/>
                  </a:moveTo>
                  <a:cubicBezTo>
                    <a:pt x="77055" y="2488944"/>
                    <a:pt x="82882" y="2493531"/>
                    <a:pt x="82882" y="2503359"/>
                  </a:cubicBezTo>
                  <a:lnTo>
                    <a:pt x="82882" y="2563641"/>
                  </a:lnTo>
                  <a:cubicBezTo>
                    <a:pt x="82882" y="2573470"/>
                    <a:pt x="77055" y="2585264"/>
                    <a:pt x="69285" y="2589850"/>
                  </a:cubicBezTo>
                  <a:lnTo>
                    <a:pt x="13598" y="2622612"/>
                  </a:lnTo>
                  <a:cubicBezTo>
                    <a:pt x="5828" y="2626544"/>
                    <a:pt x="0" y="2621957"/>
                    <a:pt x="0" y="2612129"/>
                  </a:cubicBezTo>
                  <a:lnTo>
                    <a:pt x="0" y="2551847"/>
                  </a:lnTo>
                  <a:cubicBezTo>
                    <a:pt x="0" y="2542018"/>
                    <a:pt x="5828" y="2529569"/>
                    <a:pt x="13598" y="2525637"/>
                  </a:cubicBezTo>
                  <a:close/>
                  <a:moveTo>
                    <a:pt x="257152" y="2383424"/>
                  </a:moveTo>
                  <a:cubicBezTo>
                    <a:pt x="264275" y="2379493"/>
                    <a:pt x="270102" y="2384080"/>
                    <a:pt x="270102" y="2393908"/>
                  </a:cubicBezTo>
                  <a:lnTo>
                    <a:pt x="270102" y="2454190"/>
                  </a:lnTo>
                  <a:cubicBezTo>
                    <a:pt x="270102" y="2464019"/>
                    <a:pt x="264275" y="2476468"/>
                    <a:pt x="257152" y="2480399"/>
                  </a:cubicBezTo>
                  <a:lnTo>
                    <a:pt x="200820" y="2513161"/>
                  </a:lnTo>
                  <a:cubicBezTo>
                    <a:pt x="193697" y="2517093"/>
                    <a:pt x="187222" y="2512506"/>
                    <a:pt x="187222" y="2502678"/>
                  </a:cubicBezTo>
                  <a:lnTo>
                    <a:pt x="187222" y="2442396"/>
                  </a:lnTo>
                  <a:cubicBezTo>
                    <a:pt x="187222" y="2432567"/>
                    <a:pt x="193697" y="2420773"/>
                    <a:pt x="200820" y="2416186"/>
                  </a:cubicBezTo>
                  <a:close/>
                  <a:moveTo>
                    <a:pt x="69285" y="1697894"/>
                  </a:moveTo>
                  <a:cubicBezTo>
                    <a:pt x="77055" y="1693981"/>
                    <a:pt x="82882" y="1698546"/>
                    <a:pt x="82882" y="1708328"/>
                  </a:cubicBezTo>
                  <a:lnTo>
                    <a:pt x="82882" y="1768326"/>
                  </a:lnTo>
                  <a:cubicBezTo>
                    <a:pt x="82882" y="1778760"/>
                    <a:pt x="77055" y="1790499"/>
                    <a:pt x="69285" y="1794412"/>
                  </a:cubicBezTo>
                  <a:lnTo>
                    <a:pt x="13598" y="1827019"/>
                  </a:lnTo>
                  <a:cubicBezTo>
                    <a:pt x="5828" y="1831584"/>
                    <a:pt x="0" y="1827019"/>
                    <a:pt x="0" y="1816585"/>
                  </a:cubicBezTo>
                  <a:lnTo>
                    <a:pt x="0" y="1756587"/>
                  </a:lnTo>
                  <a:cubicBezTo>
                    <a:pt x="0" y="1746805"/>
                    <a:pt x="5828" y="1735066"/>
                    <a:pt x="13598" y="1730501"/>
                  </a:cubicBezTo>
                  <a:close/>
                  <a:moveTo>
                    <a:pt x="266298" y="1588688"/>
                  </a:moveTo>
                  <a:cubicBezTo>
                    <a:pt x="268645" y="1590563"/>
                    <a:pt x="270102" y="1594312"/>
                    <a:pt x="270102" y="1599530"/>
                  </a:cubicBezTo>
                  <a:lnTo>
                    <a:pt x="270102" y="1659527"/>
                  </a:lnTo>
                  <a:cubicBezTo>
                    <a:pt x="270102" y="1669309"/>
                    <a:pt x="264275" y="1681048"/>
                    <a:pt x="257152" y="1685613"/>
                  </a:cubicBezTo>
                  <a:lnTo>
                    <a:pt x="200820" y="1717568"/>
                  </a:lnTo>
                  <a:cubicBezTo>
                    <a:pt x="193697" y="1722133"/>
                    <a:pt x="187222" y="1717568"/>
                    <a:pt x="187222" y="1707134"/>
                  </a:cubicBezTo>
                  <a:lnTo>
                    <a:pt x="187222" y="1647788"/>
                  </a:lnTo>
                  <a:cubicBezTo>
                    <a:pt x="187222" y="1637354"/>
                    <a:pt x="193697" y="1625615"/>
                    <a:pt x="200820" y="1621703"/>
                  </a:cubicBezTo>
                  <a:lnTo>
                    <a:pt x="257152" y="1589095"/>
                  </a:lnTo>
                  <a:cubicBezTo>
                    <a:pt x="260714" y="1586813"/>
                    <a:pt x="263951" y="1586813"/>
                    <a:pt x="266298" y="1588688"/>
                  </a:cubicBezTo>
                  <a:close/>
                  <a:moveTo>
                    <a:pt x="78997" y="903176"/>
                  </a:moveTo>
                  <a:cubicBezTo>
                    <a:pt x="81425" y="905051"/>
                    <a:pt x="82882" y="908801"/>
                    <a:pt x="82882" y="914018"/>
                  </a:cubicBezTo>
                  <a:lnTo>
                    <a:pt x="82882" y="974015"/>
                  </a:lnTo>
                  <a:cubicBezTo>
                    <a:pt x="82882" y="983797"/>
                    <a:pt x="77055" y="995536"/>
                    <a:pt x="69285" y="1000101"/>
                  </a:cubicBezTo>
                  <a:lnTo>
                    <a:pt x="13598" y="1032056"/>
                  </a:lnTo>
                  <a:cubicBezTo>
                    <a:pt x="5828" y="1036621"/>
                    <a:pt x="0" y="1032056"/>
                    <a:pt x="0" y="1021622"/>
                  </a:cubicBezTo>
                  <a:lnTo>
                    <a:pt x="0" y="962276"/>
                  </a:lnTo>
                  <a:cubicBezTo>
                    <a:pt x="0" y="951842"/>
                    <a:pt x="5828" y="940103"/>
                    <a:pt x="13598" y="936191"/>
                  </a:cubicBezTo>
                  <a:lnTo>
                    <a:pt x="69285" y="903583"/>
                  </a:lnTo>
                  <a:cubicBezTo>
                    <a:pt x="73170" y="901301"/>
                    <a:pt x="76569" y="901301"/>
                    <a:pt x="78997" y="903176"/>
                  </a:cubicBezTo>
                  <a:close/>
                  <a:moveTo>
                    <a:pt x="257152" y="796379"/>
                  </a:moveTo>
                  <a:cubicBezTo>
                    <a:pt x="264275" y="792447"/>
                    <a:pt x="270102" y="797034"/>
                    <a:pt x="270102" y="806862"/>
                  </a:cubicBezTo>
                  <a:lnTo>
                    <a:pt x="270102" y="867144"/>
                  </a:lnTo>
                  <a:cubicBezTo>
                    <a:pt x="270102" y="876973"/>
                    <a:pt x="264275" y="889422"/>
                    <a:pt x="257152" y="893354"/>
                  </a:cubicBezTo>
                  <a:lnTo>
                    <a:pt x="200820" y="926116"/>
                  </a:lnTo>
                  <a:cubicBezTo>
                    <a:pt x="193697" y="930047"/>
                    <a:pt x="187222" y="925460"/>
                    <a:pt x="187222" y="915632"/>
                  </a:cubicBezTo>
                  <a:lnTo>
                    <a:pt x="187222" y="855350"/>
                  </a:lnTo>
                  <a:cubicBezTo>
                    <a:pt x="187222" y="845521"/>
                    <a:pt x="193697" y="833727"/>
                    <a:pt x="200820" y="829141"/>
                  </a:cubicBezTo>
                  <a:close/>
                  <a:moveTo>
                    <a:pt x="69285" y="110848"/>
                  </a:moveTo>
                  <a:cubicBezTo>
                    <a:pt x="77055" y="106935"/>
                    <a:pt x="82882" y="111500"/>
                    <a:pt x="82882" y="121282"/>
                  </a:cubicBezTo>
                  <a:lnTo>
                    <a:pt x="82882" y="181279"/>
                  </a:lnTo>
                  <a:cubicBezTo>
                    <a:pt x="82882" y="191714"/>
                    <a:pt x="77055" y="203452"/>
                    <a:pt x="69285" y="207365"/>
                  </a:cubicBezTo>
                  <a:lnTo>
                    <a:pt x="13598" y="239973"/>
                  </a:lnTo>
                  <a:cubicBezTo>
                    <a:pt x="5828" y="244538"/>
                    <a:pt x="0" y="239973"/>
                    <a:pt x="0" y="229538"/>
                  </a:cubicBezTo>
                  <a:lnTo>
                    <a:pt x="0" y="169541"/>
                  </a:lnTo>
                  <a:cubicBezTo>
                    <a:pt x="0" y="159759"/>
                    <a:pt x="5828" y="148020"/>
                    <a:pt x="13598" y="143455"/>
                  </a:cubicBezTo>
                  <a:close/>
                  <a:moveTo>
                    <a:pt x="257152" y="1397"/>
                  </a:moveTo>
                  <a:cubicBezTo>
                    <a:pt x="264275" y="-2516"/>
                    <a:pt x="270102" y="2049"/>
                    <a:pt x="270102" y="11831"/>
                  </a:cubicBezTo>
                  <a:lnTo>
                    <a:pt x="270102" y="72481"/>
                  </a:lnTo>
                  <a:cubicBezTo>
                    <a:pt x="270102" y="82263"/>
                    <a:pt x="264275" y="94001"/>
                    <a:pt x="257152" y="97914"/>
                  </a:cubicBezTo>
                  <a:lnTo>
                    <a:pt x="200820" y="130522"/>
                  </a:lnTo>
                  <a:cubicBezTo>
                    <a:pt x="193697" y="135087"/>
                    <a:pt x="187222" y="130522"/>
                    <a:pt x="187222" y="120087"/>
                  </a:cubicBezTo>
                  <a:lnTo>
                    <a:pt x="187222" y="60090"/>
                  </a:lnTo>
                  <a:cubicBezTo>
                    <a:pt x="187222" y="50308"/>
                    <a:pt x="193697" y="38569"/>
                    <a:pt x="200820" y="34004"/>
                  </a:cubicBezTo>
                  <a:close/>
                </a:path>
              </a:pathLst>
            </a:custGeom>
            <a:solidFill>
              <a:schemeClr val="accent3">
                <a:lumMod val="20000"/>
                <a:lumOff val="8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06" name="Freeform 105">
              <a:extLst>
                <a:ext uri="{FF2B5EF4-FFF2-40B4-BE49-F238E27FC236}">
                  <a16:creationId xmlns="" xmlns:a16="http://schemas.microsoft.com/office/drawing/2014/main" id="{0E9D7EEE-CAB7-AC4A-A21F-B92998B32948}"/>
                </a:ext>
              </a:extLst>
            </p:cNvPr>
            <p:cNvSpPr>
              <a:spLocks noChangeArrowheads="1"/>
            </p:cNvSpPr>
            <p:nvPr/>
          </p:nvSpPr>
          <p:spPr bwMode="auto">
            <a:xfrm>
              <a:off x="13744190" y="5190218"/>
              <a:ext cx="1531668" cy="4115487"/>
            </a:xfrm>
            <a:custGeom>
              <a:avLst/>
              <a:gdLst>
                <a:gd name="connsiteX0" fmla="*/ 17049 w 1531668"/>
                <a:gd name="connsiteY0" fmla="*/ 2866171 h 4115487"/>
                <a:gd name="connsiteX1" fmla="*/ 58082 w 1531668"/>
                <a:gd name="connsiteY1" fmla="*/ 2867640 h 4115487"/>
                <a:gd name="connsiteX2" fmla="*/ 1474239 w 1531668"/>
                <a:gd name="connsiteY2" fmla="*/ 3684957 h 4115487"/>
                <a:gd name="connsiteX3" fmla="*/ 1531668 w 1531668"/>
                <a:gd name="connsiteY3" fmla="*/ 3794629 h 4115487"/>
                <a:gd name="connsiteX4" fmla="*/ 1531668 w 1531668"/>
                <a:gd name="connsiteY4" fmla="*/ 4065545 h 4115487"/>
                <a:gd name="connsiteX5" fmla="*/ 1474239 w 1531668"/>
                <a:gd name="connsiteY5" fmla="*/ 4108630 h 4115487"/>
                <a:gd name="connsiteX6" fmla="*/ 58082 w 1531668"/>
                <a:gd name="connsiteY6" fmla="*/ 3290660 h 4115487"/>
                <a:gd name="connsiteX7" fmla="*/ 0 w 1531668"/>
                <a:gd name="connsiteY7" fmla="*/ 3180988 h 4115487"/>
                <a:gd name="connsiteX8" fmla="*/ 0 w 1531668"/>
                <a:gd name="connsiteY8" fmla="*/ 2910725 h 4115487"/>
                <a:gd name="connsiteX9" fmla="*/ 17049 w 1531668"/>
                <a:gd name="connsiteY9" fmla="*/ 2866171 h 4115487"/>
                <a:gd name="connsiteX10" fmla="*/ 17049 w 1531668"/>
                <a:gd name="connsiteY10" fmla="*/ 2390920 h 4115487"/>
                <a:gd name="connsiteX11" fmla="*/ 58082 w 1531668"/>
                <a:gd name="connsiteY11" fmla="*/ 2392389 h 4115487"/>
                <a:gd name="connsiteX12" fmla="*/ 1474239 w 1531668"/>
                <a:gd name="connsiteY12" fmla="*/ 3210359 h 4115487"/>
                <a:gd name="connsiteX13" fmla="*/ 1531668 w 1531668"/>
                <a:gd name="connsiteY13" fmla="*/ 3320031 h 4115487"/>
                <a:gd name="connsiteX14" fmla="*/ 1531668 w 1531668"/>
                <a:gd name="connsiteY14" fmla="*/ 3590294 h 4115487"/>
                <a:gd name="connsiteX15" fmla="*/ 1474239 w 1531668"/>
                <a:gd name="connsiteY15" fmla="*/ 3633380 h 4115487"/>
                <a:gd name="connsiteX16" fmla="*/ 58082 w 1531668"/>
                <a:gd name="connsiteY16" fmla="*/ 2815409 h 4115487"/>
                <a:gd name="connsiteX17" fmla="*/ 0 w 1531668"/>
                <a:gd name="connsiteY17" fmla="*/ 2705737 h 4115487"/>
                <a:gd name="connsiteX18" fmla="*/ 0 w 1531668"/>
                <a:gd name="connsiteY18" fmla="*/ 2435474 h 4115487"/>
                <a:gd name="connsiteX19" fmla="*/ 17049 w 1531668"/>
                <a:gd name="connsiteY19" fmla="*/ 2390920 h 4115487"/>
                <a:gd name="connsiteX20" fmla="*/ 17049 w 1531668"/>
                <a:gd name="connsiteY20" fmla="*/ 1912391 h 4115487"/>
                <a:gd name="connsiteX21" fmla="*/ 58082 w 1531668"/>
                <a:gd name="connsiteY21" fmla="*/ 1913615 h 4115487"/>
                <a:gd name="connsiteX22" fmla="*/ 1474239 w 1531668"/>
                <a:gd name="connsiteY22" fmla="*/ 2732003 h 4115487"/>
                <a:gd name="connsiteX23" fmla="*/ 1531668 w 1531668"/>
                <a:gd name="connsiteY23" fmla="*/ 2841731 h 4115487"/>
                <a:gd name="connsiteX24" fmla="*/ 1531668 w 1531668"/>
                <a:gd name="connsiteY24" fmla="*/ 3112133 h 4115487"/>
                <a:gd name="connsiteX25" fmla="*/ 1474239 w 1531668"/>
                <a:gd name="connsiteY25" fmla="*/ 3155240 h 4115487"/>
                <a:gd name="connsiteX26" fmla="*/ 58082 w 1531668"/>
                <a:gd name="connsiteY26" fmla="*/ 2336852 h 4115487"/>
                <a:gd name="connsiteX27" fmla="*/ 0 w 1531668"/>
                <a:gd name="connsiteY27" fmla="*/ 2227124 h 4115487"/>
                <a:gd name="connsiteX28" fmla="*/ 0 w 1531668"/>
                <a:gd name="connsiteY28" fmla="*/ 1956723 h 4115487"/>
                <a:gd name="connsiteX29" fmla="*/ 17049 w 1531668"/>
                <a:gd name="connsiteY29" fmla="*/ 1912391 h 4115487"/>
                <a:gd name="connsiteX30" fmla="*/ 35516 w 1531668"/>
                <a:gd name="connsiteY30" fmla="*/ 1431508 h 4115487"/>
                <a:gd name="connsiteX31" fmla="*/ 58082 w 1531668"/>
                <a:gd name="connsiteY31" fmla="*/ 1438366 h 4115487"/>
                <a:gd name="connsiteX32" fmla="*/ 1474239 w 1531668"/>
                <a:gd name="connsiteY32" fmla="*/ 2256754 h 4115487"/>
                <a:gd name="connsiteX33" fmla="*/ 1531668 w 1531668"/>
                <a:gd name="connsiteY33" fmla="*/ 2366482 h 4115487"/>
                <a:gd name="connsiteX34" fmla="*/ 1531668 w 1531668"/>
                <a:gd name="connsiteY34" fmla="*/ 2636884 h 4115487"/>
                <a:gd name="connsiteX35" fmla="*/ 1474239 w 1531668"/>
                <a:gd name="connsiteY35" fmla="*/ 2679991 h 4115487"/>
                <a:gd name="connsiteX36" fmla="*/ 58082 w 1531668"/>
                <a:gd name="connsiteY36" fmla="*/ 1861603 h 4115487"/>
                <a:gd name="connsiteX37" fmla="*/ 0 w 1531668"/>
                <a:gd name="connsiteY37" fmla="*/ 1752528 h 4115487"/>
                <a:gd name="connsiteX38" fmla="*/ 0 w 1531668"/>
                <a:gd name="connsiteY38" fmla="*/ 1481474 h 4115487"/>
                <a:gd name="connsiteX39" fmla="*/ 35516 w 1531668"/>
                <a:gd name="connsiteY39" fmla="*/ 1431508 h 4115487"/>
                <a:gd name="connsiteX40" fmla="*/ 35516 w 1531668"/>
                <a:gd name="connsiteY40" fmla="*/ 953378 h 4115487"/>
                <a:gd name="connsiteX41" fmla="*/ 58082 w 1531668"/>
                <a:gd name="connsiteY41" fmla="*/ 960236 h 4115487"/>
                <a:gd name="connsiteX42" fmla="*/ 1474239 w 1531668"/>
                <a:gd name="connsiteY42" fmla="*/ 1777971 h 4115487"/>
                <a:gd name="connsiteX43" fmla="*/ 1531668 w 1531668"/>
                <a:gd name="connsiteY43" fmla="*/ 1887699 h 4115487"/>
                <a:gd name="connsiteX44" fmla="*/ 1531668 w 1531668"/>
                <a:gd name="connsiteY44" fmla="*/ 2158100 h 4115487"/>
                <a:gd name="connsiteX45" fmla="*/ 1474239 w 1531668"/>
                <a:gd name="connsiteY45" fmla="*/ 2201861 h 4115487"/>
                <a:gd name="connsiteX46" fmla="*/ 58082 w 1531668"/>
                <a:gd name="connsiteY46" fmla="*/ 1382820 h 4115487"/>
                <a:gd name="connsiteX47" fmla="*/ 0 w 1531668"/>
                <a:gd name="connsiteY47" fmla="*/ 1273745 h 4115487"/>
                <a:gd name="connsiteX48" fmla="*/ 0 w 1531668"/>
                <a:gd name="connsiteY48" fmla="*/ 1003344 h 4115487"/>
                <a:gd name="connsiteX49" fmla="*/ 35516 w 1531668"/>
                <a:gd name="connsiteY49" fmla="*/ 953378 h 4115487"/>
                <a:gd name="connsiteX50" fmla="*/ 35516 w 1531668"/>
                <a:gd name="connsiteY50" fmla="*/ 478138 h 4115487"/>
                <a:gd name="connsiteX51" fmla="*/ 58082 w 1531668"/>
                <a:gd name="connsiteY51" fmla="*/ 484985 h 4115487"/>
                <a:gd name="connsiteX52" fmla="*/ 1474239 w 1531668"/>
                <a:gd name="connsiteY52" fmla="*/ 1303373 h 4115487"/>
                <a:gd name="connsiteX53" fmla="*/ 1531668 w 1531668"/>
                <a:gd name="connsiteY53" fmla="*/ 1412448 h 4115487"/>
                <a:gd name="connsiteX54" fmla="*/ 1531668 w 1531668"/>
                <a:gd name="connsiteY54" fmla="*/ 1682849 h 4115487"/>
                <a:gd name="connsiteX55" fmla="*/ 1474239 w 1531668"/>
                <a:gd name="connsiteY55" fmla="*/ 1726610 h 4115487"/>
                <a:gd name="connsiteX56" fmla="*/ 58082 w 1531668"/>
                <a:gd name="connsiteY56" fmla="*/ 908875 h 4115487"/>
                <a:gd name="connsiteX57" fmla="*/ 0 w 1531668"/>
                <a:gd name="connsiteY57" fmla="*/ 798494 h 4115487"/>
                <a:gd name="connsiteX58" fmla="*/ 0 w 1531668"/>
                <a:gd name="connsiteY58" fmla="*/ 528746 h 4115487"/>
                <a:gd name="connsiteX59" fmla="*/ 35516 w 1531668"/>
                <a:gd name="connsiteY59" fmla="*/ 478138 h 4115487"/>
                <a:gd name="connsiteX60" fmla="*/ 35516 w 1531668"/>
                <a:gd name="connsiteY60" fmla="*/ 2 h 4115487"/>
                <a:gd name="connsiteX61" fmla="*/ 58082 w 1531668"/>
                <a:gd name="connsiteY61" fmla="*/ 6846 h 4115487"/>
                <a:gd name="connsiteX62" fmla="*/ 1474239 w 1531668"/>
                <a:gd name="connsiteY62" fmla="*/ 825469 h 4115487"/>
                <a:gd name="connsiteX63" fmla="*/ 1531668 w 1531668"/>
                <a:gd name="connsiteY63" fmla="*/ 935141 h 4115487"/>
                <a:gd name="connsiteX64" fmla="*/ 1531668 w 1531668"/>
                <a:gd name="connsiteY64" fmla="*/ 1204751 h 4115487"/>
                <a:gd name="connsiteX65" fmla="*/ 1474239 w 1531668"/>
                <a:gd name="connsiteY65" fmla="*/ 1248490 h 4115487"/>
                <a:gd name="connsiteX66" fmla="*/ 58082 w 1531668"/>
                <a:gd name="connsiteY66" fmla="*/ 430519 h 4115487"/>
                <a:gd name="connsiteX67" fmla="*/ 0 w 1531668"/>
                <a:gd name="connsiteY67" fmla="*/ 320847 h 4115487"/>
                <a:gd name="connsiteX68" fmla="*/ 0 w 1531668"/>
                <a:gd name="connsiteY68" fmla="*/ 50584 h 4115487"/>
                <a:gd name="connsiteX69" fmla="*/ 35516 w 1531668"/>
                <a:gd name="connsiteY69" fmla="*/ 2 h 411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531668" h="4115487">
                  <a:moveTo>
                    <a:pt x="17049" y="2866171"/>
                  </a:moveTo>
                  <a:cubicBezTo>
                    <a:pt x="27573" y="2858337"/>
                    <a:pt x="42093" y="2858174"/>
                    <a:pt x="58082" y="2867640"/>
                  </a:cubicBezTo>
                  <a:lnTo>
                    <a:pt x="1474239" y="3684957"/>
                  </a:lnTo>
                  <a:cubicBezTo>
                    <a:pt x="1505564" y="3703889"/>
                    <a:pt x="1531668" y="3752849"/>
                    <a:pt x="1531668" y="3794629"/>
                  </a:cubicBezTo>
                  <a:lnTo>
                    <a:pt x="1531668" y="4065545"/>
                  </a:lnTo>
                  <a:cubicBezTo>
                    <a:pt x="1531668" y="4107325"/>
                    <a:pt x="1505564" y="4126909"/>
                    <a:pt x="1474239" y="4108630"/>
                  </a:cubicBezTo>
                  <a:lnTo>
                    <a:pt x="58082" y="3290660"/>
                  </a:lnTo>
                  <a:cubicBezTo>
                    <a:pt x="26104" y="3272381"/>
                    <a:pt x="0" y="3223421"/>
                    <a:pt x="0" y="3180988"/>
                  </a:cubicBezTo>
                  <a:lnTo>
                    <a:pt x="0" y="2910725"/>
                  </a:lnTo>
                  <a:cubicBezTo>
                    <a:pt x="0" y="2889509"/>
                    <a:pt x="6526" y="2874005"/>
                    <a:pt x="17049" y="2866171"/>
                  </a:cubicBezTo>
                  <a:close/>
                  <a:moveTo>
                    <a:pt x="17049" y="2390920"/>
                  </a:moveTo>
                  <a:cubicBezTo>
                    <a:pt x="27573" y="2383086"/>
                    <a:pt x="42093" y="2382923"/>
                    <a:pt x="58082" y="2392389"/>
                  </a:cubicBezTo>
                  <a:lnTo>
                    <a:pt x="1474239" y="3210359"/>
                  </a:lnTo>
                  <a:cubicBezTo>
                    <a:pt x="1505564" y="3228638"/>
                    <a:pt x="1531668" y="3277598"/>
                    <a:pt x="1531668" y="3320031"/>
                  </a:cubicBezTo>
                  <a:lnTo>
                    <a:pt x="1531668" y="3590294"/>
                  </a:lnTo>
                  <a:cubicBezTo>
                    <a:pt x="1531668" y="3632727"/>
                    <a:pt x="1505564" y="3651658"/>
                    <a:pt x="1474239" y="3633380"/>
                  </a:cubicBezTo>
                  <a:lnTo>
                    <a:pt x="58082" y="2815409"/>
                  </a:lnTo>
                  <a:cubicBezTo>
                    <a:pt x="26104" y="2797131"/>
                    <a:pt x="0" y="2748170"/>
                    <a:pt x="0" y="2705737"/>
                  </a:cubicBezTo>
                  <a:lnTo>
                    <a:pt x="0" y="2435474"/>
                  </a:lnTo>
                  <a:cubicBezTo>
                    <a:pt x="0" y="2414258"/>
                    <a:pt x="6526" y="2398754"/>
                    <a:pt x="17049" y="2390920"/>
                  </a:cubicBezTo>
                  <a:close/>
                  <a:moveTo>
                    <a:pt x="17049" y="1912391"/>
                  </a:moveTo>
                  <a:cubicBezTo>
                    <a:pt x="27573" y="1904635"/>
                    <a:pt x="42093" y="1904471"/>
                    <a:pt x="58082" y="1913615"/>
                  </a:cubicBezTo>
                  <a:lnTo>
                    <a:pt x="1474239" y="2732003"/>
                  </a:lnTo>
                  <a:cubicBezTo>
                    <a:pt x="1505564" y="2750291"/>
                    <a:pt x="1531668" y="2799277"/>
                    <a:pt x="1531668" y="2841731"/>
                  </a:cubicBezTo>
                  <a:lnTo>
                    <a:pt x="1531668" y="3112133"/>
                  </a:lnTo>
                  <a:cubicBezTo>
                    <a:pt x="1531668" y="3153934"/>
                    <a:pt x="1505564" y="3173528"/>
                    <a:pt x="1474239" y="3155240"/>
                  </a:cubicBezTo>
                  <a:lnTo>
                    <a:pt x="58082" y="2336852"/>
                  </a:lnTo>
                  <a:cubicBezTo>
                    <a:pt x="26104" y="2318564"/>
                    <a:pt x="0" y="2269578"/>
                    <a:pt x="0" y="2227124"/>
                  </a:cubicBezTo>
                  <a:lnTo>
                    <a:pt x="0" y="1956723"/>
                  </a:lnTo>
                  <a:cubicBezTo>
                    <a:pt x="0" y="1935496"/>
                    <a:pt x="6526" y="1920147"/>
                    <a:pt x="17049" y="1912391"/>
                  </a:cubicBezTo>
                  <a:close/>
                  <a:moveTo>
                    <a:pt x="35516" y="1431508"/>
                  </a:moveTo>
                  <a:cubicBezTo>
                    <a:pt x="42460" y="1431590"/>
                    <a:pt x="50088" y="1433794"/>
                    <a:pt x="58082" y="1438366"/>
                  </a:cubicBezTo>
                  <a:lnTo>
                    <a:pt x="1474239" y="2256754"/>
                  </a:lnTo>
                  <a:cubicBezTo>
                    <a:pt x="1505564" y="2275042"/>
                    <a:pt x="1531668" y="2324028"/>
                    <a:pt x="1531668" y="2366482"/>
                  </a:cubicBezTo>
                  <a:lnTo>
                    <a:pt x="1531668" y="2636884"/>
                  </a:lnTo>
                  <a:cubicBezTo>
                    <a:pt x="1531668" y="2679338"/>
                    <a:pt x="1505564" y="2698279"/>
                    <a:pt x="1474239" y="2679991"/>
                  </a:cubicBezTo>
                  <a:lnTo>
                    <a:pt x="58082" y="1861603"/>
                  </a:lnTo>
                  <a:cubicBezTo>
                    <a:pt x="26104" y="1843315"/>
                    <a:pt x="0" y="1794329"/>
                    <a:pt x="0" y="1752528"/>
                  </a:cubicBezTo>
                  <a:lnTo>
                    <a:pt x="0" y="1481474"/>
                  </a:lnTo>
                  <a:cubicBezTo>
                    <a:pt x="0" y="1450123"/>
                    <a:pt x="14684" y="1431263"/>
                    <a:pt x="35516" y="1431508"/>
                  </a:cubicBezTo>
                  <a:close/>
                  <a:moveTo>
                    <a:pt x="35516" y="953378"/>
                  </a:moveTo>
                  <a:cubicBezTo>
                    <a:pt x="42460" y="953460"/>
                    <a:pt x="50088" y="955664"/>
                    <a:pt x="58082" y="960236"/>
                  </a:cubicBezTo>
                  <a:lnTo>
                    <a:pt x="1474239" y="1777971"/>
                  </a:lnTo>
                  <a:cubicBezTo>
                    <a:pt x="1505564" y="1796912"/>
                    <a:pt x="1531668" y="1845898"/>
                    <a:pt x="1531668" y="1887699"/>
                  </a:cubicBezTo>
                  <a:lnTo>
                    <a:pt x="1531668" y="2158100"/>
                  </a:lnTo>
                  <a:cubicBezTo>
                    <a:pt x="1531668" y="2200555"/>
                    <a:pt x="1505564" y="2220149"/>
                    <a:pt x="1474239" y="2201861"/>
                  </a:cubicBezTo>
                  <a:lnTo>
                    <a:pt x="58082" y="1382820"/>
                  </a:lnTo>
                  <a:cubicBezTo>
                    <a:pt x="26104" y="1364532"/>
                    <a:pt x="0" y="1315546"/>
                    <a:pt x="0" y="1273745"/>
                  </a:cubicBezTo>
                  <a:lnTo>
                    <a:pt x="0" y="1003344"/>
                  </a:lnTo>
                  <a:cubicBezTo>
                    <a:pt x="0" y="971993"/>
                    <a:pt x="14684" y="953133"/>
                    <a:pt x="35516" y="953378"/>
                  </a:cubicBezTo>
                  <a:close/>
                  <a:moveTo>
                    <a:pt x="35516" y="478138"/>
                  </a:moveTo>
                  <a:cubicBezTo>
                    <a:pt x="42460" y="478209"/>
                    <a:pt x="50088" y="480413"/>
                    <a:pt x="58082" y="484985"/>
                  </a:cubicBezTo>
                  <a:lnTo>
                    <a:pt x="1474239" y="1303373"/>
                  </a:lnTo>
                  <a:cubicBezTo>
                    <a:pt x="1505564" y="1321661"/>
                    <a:pt x="1531668" y="1370647"/>
                    <a:pt x="1531668" y="1412448"/>
                  </a:cubicBezTo>
                  <a:lnTo>
                    <a:pt x="1531668" y="1682849"/>
                  </a:lnTo>
                  <a:cubicBezTo>
                    <a:pt x="1531668" y="1725304"/>
                    <a:pt x="1505564" y="1744898"/>
                    <a:pt x="1474239" y="1726610"/>
                  </a:cubicBezTo>
                  <a:lnTo>
                    <a:pt x="58082" y="908875"/>
                  </a:lnTo>
                  <a:cubicBezTo>
                    <a:pt x="26104" y="890587"/>
                    <a:pt x="0" y="840948"/>
                    <a:pt x="0" y="798494"/>
                  </a:cubicBezTo>
                  <a:lnTo>
                    <a:pt x="0" y="528746"/>
                  </a:lnTo>
                  <a:cubicBezTo>
                    <a:pt x="0" y="496905"/>
                    <a:pt x="14684" y="477923"/>
                    <a:pt x="35516" y="478138"/>
                  </a:cubicBezTo>
                  <a:close/>
                  <a:moveTo>
                    <a:pt x="35516" y="2"/>
                  </a:moveTo>
                  <a:cubicBezTo>
                    <a:pt x="42460" y="73"/>
                    <a:pt x="50088" y="2276"/>
                    <a:pt x="58082" y="6846"/>
                  </a:cubicBezTo>
                  <a:lnTo>
                    <a:pt x="1474239" y="825469"/>
                  </a:lnTo>
                  <a:cubicBezTo>
                    <a:pt x="1505564" y="843748"/>
                    <a:pt x="1531668" y="892709"/>
                    <a:pt x="1531668" y="935141"/>
                  </a:cubicBezTo>
                  <a:lnTo>
                    <a:pt x="1531668" y="1204751"/>
                  </a:lnTo>
                  <a:cubicBezTo>
                    <a:pt x="1531668" y="1247837"/>
                    <a:pt x="1505564" y="1266768"/>
                    <a:pt x="1474239" y="1248490"/>
                  </a:cubicBezTo>
                  <a:lnTo>
                    <a:pt x="58082" y="430519"/>
                  </a:lnTo>
                  <a:cubicBezTo>
                    <a:pt x="26104" y="412241"/>
                    <a:pt x="0" y="362627"/>
                    <a:pt x="0" y="320847"/>
                  </a:cubicBezTo>
                  <a:lnTo>
                    <a:pt x="0" y="50584"/>
                  </a:lnTo>
                  <a:cubicBezTo>
                    <a:pt x="0" y="18760"/>
                    <a:pt x="14684" y="-212"/>
                    <a:pt x="35516" y="2"/>
                  </a:cubicBezTo>
                  <a:close/>
                </a:path>
              </a:pathLst>
            </a:custGeom>
            <a:solidFill>
              <a:schemeClr val="accent3"/>
            </a:solidFill>
            <a:ln>
              <a:noFill/>
            </a:ln>
            <a:effectLst/>
          </p:spPr>
          <p:txBody>
            <a:bodyPr wrap="square" anchor="ctr">
              <a:noAutofit/>
            </a:bodyPr>
            <a:lstStyle/>
            <a:p>
              <a:endParaRPr lang="en-US" sz="3266" dirty="0">
                <a:latin typeface="Lato Light" panose="020F0502020204030203" pitchFamily="34" charset="0"/>
              </a:endParaRPr>
            </a:p>
          </p:txBody>
        </p:sp>
        <p:sp>
          <p:nvSpPr>
            <p:cNvPr id="107" name="Freeform 106">
              <a:extLst>
                <a:ext uri="{FF2B5EF4-FFF2-40B4-BE49-F238E27FC236}">
                  <a16:creationId xmlns="" xmlns:a16="http://schemas.microsoft.com/office/drawing/2014/main" id="{B8C2C845-60C3-3B42-96D4-E087066B54AA}"/>
                </a:ext>
              </a:extLst>
            </p:cNvPr>
            <p:cNvSpPr>
              <a:spLocks noChangeArrowheads="1"/>
            </p:cNvSpPr>
            <p:nvPr/>
          </p:nvSpPr>
          <p:spPr bwMode="auto">
            <a:xfrm>
              <a:off x="13813319" y="5288564"/>
              <a:ext cx="1393413" cy="3919145"/>
            </a:xfrm>
            <a:custGeom>
              <a:avLst/>
              <a:gdLst>
                <a:gd name="connsiteX0" fmla="*/ 8566 w 1393413"/>
                <a:gd name="connsiteY0" fmla="*/ 2862465 h 3919145"/>
                <a:gd name="connsiteX1" fmla="*/ 29369 w 1393413"/>
                <a:gd name="connsiteY1" fmla="*/ 2863200 h 3919145"/>
                <a:gd name="connsiteX2" fmla="*/ 1364044 w 1393413"/>
                <a:gd name="connsiteY2" fmla="*/ 3634790 h 3919145"/>
                <a:gd name="connsiteX3" fmla="*/ 1393413 w 1393413"/>
                <a:gd name="connsiteY3" fmla="*/ 3690324 h 3919145"/>
                <a:gd name="connsiteX4" fmla="*/ 1393413 w 1393413"/>
                <a:gd name="connsiteY4" fmla="*/ 3893512 h 3919145"/>
                <a:gd name="connsiteX5" fmla="*/ 1364044 w 1393413"/>
                <a:gd name="connsiteY5" fmla="*/ 3915725 h 3919145"/>
                <a:gd name="connsiteX6" fmla="*/ 29369 w 1393413"/>
                <a:gd name="connsiteY6" fmla="*/ 3144134 h 3919145"/>
                <a:gd name="connsiteX7" fmla="*/ 0 w 1393413"/>
                <a:gd name="connsiteY7" fmla="*/ 3087948 h 3919145"/>
                <a:gd name="connsiteX8" fmla="*/ 0 w 1393413"/>
                <a:gd name="connsiteY8" fmla="*/ 2884760 h 3919145"/>
                <a:gd name="connsiteX9" fmla="*/ 8566 w 1393413"/>
                <a:gd name="connsiteY9" fmla="*/ 2862465 h 3919145"/>
                <a:gd name="connsiteX10" fmla="*/ 8566 w 1393413"/>
                <a:gd name="connsiteY10" fmla="*/ 2387540 h 3919145"/>
                <a:gd name="connsiteX11" fmla="*/ 29369 w 1393413"/>
                <a:gd name="connsiteY11" fmla="*/ 2387948 h 3919145"/>
                <a:gd name="connsiteX12" fmla="*/ 1364044 w 1393413"/>
                <a:gd name="connsiteY12" fmla="*/ 3159539 h 3919145"/>
                <a:gd name="connsiteX13" fmla="*/ 1393413 w 1393413"/>
                <a:gd name="connsiteY13" fmla="*/ 3215073 h 3919145"/>
                <a:gd name="connsiteX14" fmla="*/ 1393413 w 1393413"/>
                <a:gd name="connsiteY14" fmla="*/ 3418260 h 3919145"/>
                <a:gd name="connsiteX15" fmla="*/ 1364044 w 1393413"/>
                <a:gd name="connsiteY15" fmla="*/ 3440474 h 3919145"/>
                <a:gd name="connsiteX16" fmla="*/ 29369 w 1393413"/>
                <a:gd name="connsiteY16" fmla="*/ 2668883 h 3919145"/>
                <a:gd name="connsiteX17" fmla="*/ 0 w 1393413"/>
                <a:gd name="connsiteY17" fmla="*/ 2612696 h 3919145"/>
                <a:gd name="connsiteX18" fmla="*/ 0 w 1393413"/>
                <a:gd name="connsiteY18" fmla="*/ 2410162 h 3919145"/>
                <a:gd name="connsiteX19" fmla="*/ 8566 w 1393413"/>
                <a:gd name="connsiteY19" fmla="*/ 2387540 h 3919145"/>
                <a:gd name="connsiteX20" fmla="*/ 8566 w 1393413"/>
                <a:gd name="connsiteY20" fmla="*/ 1909813 h 3919145"/>
                <a:gd name="connsiteX21" fmla="*/ 29369 w 1393413"/>
                <a:gd name="connsiteY21" fmla="*/ 1910466 h 3919145"/>
                <a:gd name="connsiteX22" fmla="*/ 1364044 w 1393413"/>
                <a:gd name="connsiteY22" fmla="*/ 2681586 h 3919145"/>
                <a:gd name="connsiteX23" fmla="*/ 1393413 w 1393413"/>
                <a:gd name="connsiteY23" fmla="*/ 2737739 h 3919145"/>
                <a:gd name="connsiteX24" fmla="*/ 1393413 w 1393413"/>
                <a:gd name="connsiteY24" fmla="*/ 2940803 h 3919145"/>
                <a:gd name="connsiteX25" fmla="*/ 1364044 w 1393413"/>
                <a:gd name="connsiteY25" fmla="*/ 2962350 h 3919145"/>
                <a:gd name="connsiteX26" fmla="*/ 29369 w 1393413"/>
                <a:gd name="connsiteY26" fmla="*/ 2191229 h 3919145"/>
                <a:gd name="connsiteX27" fmla="*/ 0 w 1393413"/>
                <a:gd name="connsiteY27" fmla="*/ 2135730 h 3919145"/>
                <a:gd name="connsiteX28" fmla="*/ 0 w 1393413"/>
                <a:gd name="connsiteY28" fmla="*/ 1932666 h 3919145"/>
                <a:gd name="connsiteX29" fmla="*/ 8566 w 1393413"/>
                <a:gd name="connsiteY29" fmla="*/ 1909813 h 3919145"/>
                <a:gd name="connsiteX30" fmla="*/ 8566 w 1393413"/>
                <a:gd name="connsiteY30" fmla="*/ 1434156 h 3919145"/>
                <a:gd name="connsiteX31" fmla="*/ 29369 w 1393413"/>
                <a:gd name="connsiteY31" fmla="*/ 1434564 h 3919145"/>
                <a:gd name="connsiteX32" fmla="*/ 1364044 w 1393413"/>
                <a:gd name="connsiteY32" fmla="*/ 2205684 h 3919145"/>
                <a:gd name="connsiteX33" fmla="*/ 1393413 w 1393413"/>
                <a:gd name="connsiteY33" fmla="*/ 2261184 h 3919145"/>
                <a:gd name="connsiteX34" fmla="*/ 1393413 w 1393413"/>
                <a:gd name="connsiteY34" fmla="*/ 2464901 h 3919145"/>
                <a:gd name="connsiteX35" fmla="*/ 1364044 w 1393413"/>
                <a:gd name="connsiteY35" fmla="*/ 2486448 h 3919145"/>
                <a:gd name="connsiteX36" fmla="*/ 29369 w 1393413"/>
                <a:gd name="connsiteY36" fmla="*/ 1715327 h 3919145"/>
                <a:gd name="connsiteX37" fmla="*/ 0 w 1393413"/>
                <a:gd name="connsiteY37" fmla="*/ 1659828 h 3919145"/>
                <a:gd name="connsiteX38" fmla="*/ 0 w 1393413"/>
                <a:gd name="connsiteY38" fmla="*/ 1456764 h 3919145"/>
                <a:gd name="connsiteX39" fmla="*/ 8566 w 1393413"/>
                <a:gd name="connsiteY39" fmla="*/ 1434156 h 3919145"/>
                <a:gd name="connsiteX40" fmla="*/ 8566 w 1393413"/>
                <a:gd name="connsiteY40" fmla="*/ 956031 h 3919145"/>
                <a:gd name="connsiteX41" fmla="*/ 29369 w 1393413"/>
                <a:gd name="connsiteY41" fmla="*/ 956439 h 3919145"/>
                <a:gd name="connsiteX42" fmla="*/ 1364044 w 1393413"/>
                <a:gd name="connsiteY42" fmla="*/ 1727377 h 3919145"/>
                <a:gd name="connsiteX43" fmla="*/ 1393413 w 1393413"/>
                <a:gd name="connsiteY43" fmla="*/ 1783564 h 3919145"/>
                <a:gd name="connsiteX44" fmla="*/ 1393413 w 1393413"/>
                <a:gd name="connsiteY44" fmla="*/ 1986751 h 3919145"/>
                <a:gd name="connsiteX45" fmla="*/ 1364044 w 1393413"/>
                <a:gd name="connsiteY45" fmla="*/ 2008965 h 3919145"/>
                <a:gd name="connsiteX46" fmla="*/ 29369 w 1393413"/>
                <a:gd name="connsiteY46" fmla="*/ 1236721 h 3919145"/>
                <a:gd name="connsiteX47" fmla="*/ 0 w 1393413"/>
                <a:gd name="connsiteY47" fmla="*/ 1181841 h 3919145"/>
                <a:gd name="connsiteX48" fmla="*/ 0 w 1393413"/>
                <a:gd name="connsiteY48" fmla="*/ 978653 h 3919145"/>
                <a:gd name="connsiteX49" fmla="*/ 8566 w 1393413"/>
                <a:gd name="connsiteY49" fmla="*/ 956031 h 3919145"/>
                <a:gd name="connsiteX50" fmla="*/ 8566 w 1393413"/>
                <a:gd name="connsiteY50" fmla="*/ 480862 h 3919145"/>
                <a:gd name="connsiteX51" fmla="*/ 29369 w 1393413"/>
                <a:gd name="connsiteY51" fmla="*/ 481842 h 3919145"/>
                <a:gd name="connsiteX52" fmla="*/ 1364044 w 1393413"/>
                <a:gd name="connsiteY52" fmla="*/ 1252779 h 3919145"/>
                <a:gd name="connsiteX53" fmla="*/ 1393413 w 1393413"/>
                <a:gd name="connsiteY53" fmla="*/ 1308313 h 3919145"/>
                <a:gd name="connsiteX54" fmla="*/ 1393413 w 1393413"/>
                <a:gd name="connsiteY54" fmla="*/ 1511500 h 3919145"/>
                <a:gd name="connsiteX55" fmla="*/ 1364044 w 1393413"/>
                <a:gd name="connsiteY55" fmla="*/ 1533714 h 3919145"/>
                <a:gd name="connsiteX56" fmla="*/ 29369 w 1393413"/>
                <a:gd name="connsiteY56" fmla="*/ 762123 h 3919145"/>
                <a:gd name="connsiteX57" fmla="*/ 0 w 1393413"/>
                <a:gd name="connsiteY57" fmla="*/ 706590 h 3919145"/>
                <a:gd name="connsiteX58" fmla="*/ 0 w 1393413"/>
                <a:gd name="connsiteY58" fmla="*/ 503402 h 3919145"/>
                <a:gd name="connsiteX59" fmla="*/ 8566 w 1393413"/>
                <a:gd name="connsiteY59" fmla="*/ 480862 h 3919145"/>
                <a:gd name="connsiteX60" fmla="*/ 8566 w 1393413"/>
                <a:gd name="connsiteY60" fmla="*/ 2971 h 3919145"/>
                <a:gd name="connsiteX61" fmla="*/ 29369 w 1393413"/>
                <a:gd name="connsiteY61" fmla="*/ 3706 h 3919145"/>
                <a:gd name="connsiteX62" fmla="*/ 1364044 w 1393413"/>
                <a:gd name="connsiteY62" fmla="*/ 774826 h 3919145"/>
                <a:gd name="connsiteX63" fmla="*/ 1393413 w 1393413"/>
                <a:gd name="connsiteY63" fmla="*/ 830326 h 3919145"/>
                <a:gd name="connsiteX64" fmla="*/ 1393413 w 1393413"/>
                <a:gd name="connsiteY64" fmla="*/ 1033390 h 3919145"/>
                <a:gd name="connsiteX65" fmla="*/ 1364044 w 1393413"/>
                <a:gd name="connsiteY65" fmla="*/ 1055590 h 3919145"/>
                <a:gd name="connsiteX66" fmla="*/ 29369 w 1393413"/>
                <a:gd name="connsiteY66" fmla="*/ 283816 h 3919145"/>
                <a:gd name="connsiteX67" fmla="*/ 0 w 1393413"/>
                <a:gd name="connsiteY67" fmla="*/ 228317 h 3919145"/>
                <a:gd name="connsiteX68" fmla="*/ 0 w 1393413"/>
                <a:gd name="connsiteY68" fmla="*/ 25253 h 3919145"/>
                <a:gd name="connsiteX69" fmla="*/ 8566 w 1393413"/>
                <a:gd name="connsiteY69" fmla="*/ 2971 h 391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93413" h="3919145">
                  <a:moveTo>
                    <a:pt x="8566" y="2862465"/>
                  </a:moveTo>
                  <a:cubicBezTo>
                    <a:pt x="13869" y="2858627"/>
                    <a:pt x="21211" y="2858627"/>
                    <a:pt x="29369" y="2863200"/>
                  </a:cubicBezTo>
                  <a:lnTo>
                    <a:pt x="1364044" y="3634790"/>
                  </a:lnTo>
                  <a:cubicBezTo>
                    <a:pt x="1380360" y="3643937"/>
                    <a:pt x="1393413" y="3668764"/>
                    <a:pt x="1393413" y="3690324"/>
                  </a:cubicBezTo>
                  <a:lnTo>
                    <a:pt x="1393413" y="3893512"/>
                  </a:lnTo>
                  <a:cubicBezTo>
                    <a:pt x="1393413" y="3915072"/>
                    <a:pt x="1380360" y="3924872"/>
                    <a:pt x="1364044" y="3915725"/>
                  </a:cubicBezTo>
                  <a:lnTo>
                    <a:pt x="29369" y="3144134"/>
                  </a:lnTo>
                  <a:cubicBezTo>
                    <a:pt x="13053" y="3134988"/>
                    <a:pt x="0" y="3109508"/>
                    <a:pt x="0" y="3087948"/>
                  </a:cubicBezTo>
                  <a:lnTo>
                    <a:pt x="0" y="2884760"/>
                  </a:lnTo>
                  <a:cubicBezTo>
                    <a:pt x="0" y="2873980"/>
                    <a:pt x="3263" y="2866303"/>
                    <a:pt x="8566" y="2862465"/>
                  </a:cubicBezTo>
                  <a:close/>
                  <a:moveTo>
                    <a:pt x="8566" y="2387540"/>
                  </a:moveTo>
                  <a:cubicBezTo>
                    <a:pt x="13869" y="2383538"/>
                    <a:pt x="21211" y="2383375"/>
                    <a:pt x="29369" y="2387948"/>
                  </a:cubicBezTo>
                  <a:lnTo>
                    <a:pt x="1364044" y="3159539"/>
                  </a:lnTo>
                  <a:cubicBezTo>
                    <a:pt x="1380360" y="3168686"/>
                    <a:pt x="1393413" y="3194166"/>
                    <a:pt x="1393413" y="3215073"/>
                  </a:cubicBezTo>
                  <a:lnTo>
                    <a:pt x="1393413" y="3418260"/>
                  </a:lnTo>
                  <a:cubicBezTo>
                    <a:pt x="1393413" y="3439821"/>
                    <a:pt x="1380360" y="3449621"/>
                    <a:pt x="1364044" y="3440474"/>
                  </a:cubicBezTo>
                  <a:lnTo>
                    <a:pt x="29369" y="2668883"/>
                  </a:lnTo>
                  <a:cubicBezTo>
                    <a:pt x="13053" y="2659083"/>
                    <a:pt x="0" y="2634256"/>
                    <a:pt x="0" y="2612696"/>
                  </a:cubicBezTo>
                  <a:lnTo>
                    <a:pt x="0" y="2410162"/>
                  </a:lnTo>
                  <a:cubicBezTo>
                    <a:pt x="0" y="2399382"/>
                    <a:pt x="3263" y="2391542"/>
                    <a:pt x="8566" y="2387540"/>
                  </a:cubicBezTo>
                  <a:close/>
                  <a:moveTo>
                    <a:pt x="8566" y="1909813"/>
                  </a:moveTo>
                  <a:cubicBezTo>
                    <a:pt x="13869" y="1905732"/>
                    <a:pt x="21211" y="1905569"/>
                    <a:pt x="29369" y="1910466"/>
                  </a:cubicBezTo>
                  <a:lnTo>
                    <a:pt x="1364044" y="2681586"/>
                  </a:lnTo>
                  <a:cubicBezTo>
                    <a:pt x="1380360" y="2690727"/>
                    <a:pt x="1393413" y="2716192"/>
                    <a:pt x="1393413" y="2737739"/>
                  </a:cubicBezTo>
                  <a:lnTo>
                    <a:pt x="1393413" y="2940803"/>
                  </a:lnTo>
                  <a:cubicBezTo>
                    <a:pt x="1393413" y="2962350"/>
                    <a:pt x="1380360" y="2971491"/>
                    <a:pt x="1364044" y="2962350"/>
                  </a:cubicBezTo>
                  <a:lnTo>
                    <a:pt x="29369" y="2191229"/>
                  </a:lnTo>
                  <a:cubicBezTo>
                    <a:pt x="13053" y="2182088"/>
                    <a:pt x="0" y="2157277"/>
                    <a:pt x="0" y="2135730"/>
                  </a:cubicBezTo>
                  <a:lnTo>
                    <a:pt x="0" y="1932666"/>
                  </a:lnTo>
                  <a:cubicBezTo>
                    <a:pt x="0" y="1921892"/>
                    <a:pt x="3263" y="1913894"/>
                    <a:pt x="8566" y="1909813"/>
                  </a:cubicBezTo>
                  <a:close/>
                  <a:moveTo>
                    <a:pt x="8566" y="1434156"/>
                  </a:moveTo>
                  <a:cubicBezTo>
                    <a:pt x="13869" y="1430157"/>
                    <a:pt x="21211" y="1429993"/>
                    <a:pt x="29369" y="1434564"/>
                  </a:cubicBezTo>
                  <a:lnTo>
                    <a:pt x="1364044" y="2205684"/>
                  </a:lnTo>
                  <a:cubicBezTo>
                    <a:pt x="1380360" y="2214825"/>
                    <a:pt x="1393413" y="2240290"/>
                    <a:pt x="1393413" y="2261184"/>
                  </a:cubicBezTo>
                  <a:lnTo>
                    <a:pt x="1393413" y="2464901"/>
                  </a:lnTo>
                  <a:cubicBezTo>
                    <a:pt x="1393413" y="2486448"/>
                    <a:pt x="1380360" y="2496242"/>
                    <a:pt x="1364044" y="2486448"/>
                  </a:cubicBezTo>
                  <a:lnTo>
                    <a:pt x="29369" y="1715327"/>
                  </a:lnTo>
                  <a:cubicBezTo>
                    <a:pt x="13053" y="1706186"/>
                    <a:pt x="0" y="1681375"/>
                    <a:pt x="0" y="1659828"/>
                  </a:cubicBezTo>
                  <a:lnTo>
                    <a:pt x="0" y="1456764"/>
                  </a:lnTo>
                  <a:cubicBezTo>
                    <a:pt x="0" y="1445990"/>
                    <a:pt x="3263" y="1438155"/>
                    <a:pt x="8566" y="1434156"/>
                  </a:cubicBezTo>
                  <a:close/>
                  <a:moveTo>
                    <a:pt x="8566" y="956031"/>
                  </a:moveTo>
                  <a:cubicBezTo>
                    <a:pt x="13869" y="952029"/>
                    <a:pt x="21211" y="951866"/>
                    <a:pt x="29369" y="956439"/>
                  </a:cubicBezTo>
                  <a:lnTo>
                    <a:pt x="1364044" y="1727377"/>
                  </a:lnTo>
                  <a:cubicBezTo>
                    <a:pt x="1380360" y="1737177"/>
                    <a:pt x="1393413" y="1762004"/>
                    <a:pt x="1393413" y="1783564"/>
                  </a:cubicBezTo>
                  <a:lnTo>
                    <a:pt x="1393413" y="1986751"/>
                  </a:lnTo>
                  <a:cubicBezTo>
                    <a:pt x="1393413" y="2008311"/>
                    <a:pt x="1380360" y="2018111"/>
                    <a:pt x="1364044" y="2008965"/>
                  </a:cubicBezTo>
                  <a:lnTo>
                    <a:pt x="29369" y="1236721"/>
                  </a:lnTo>
                  <a:cubicBezTo>
                    <a:pt x="13053" y="1227574"/>
                    <a:pt x="0" y="1203401"/>
                    <a:pt x="0" y="1181841"/>
                  </a:cubicBezTo>
                  <a:lnTo>
                    <a:pt x="0" y="978653"/>
                  </a:lnTo>
                  <a:cubicBezTo>
                    <a:pt x="0" y="967873"/>
                    <a:pt x="3263" y="960033"/>
                    <a:pt x="8566" y="956031"/>
                  </a:cubicBezTo>
                  <a:close/>
                  <a:moveTo>
                    <a:pt x="8566" y="480862"/>
                  </a:moveTo>
                  <a:cubicBezTo>
                    <a:pt x="13869" y="476942"/>
                    <a:pt x="21211" y="476942"/>
                    <a:pt x="29369" y="481842"/>
                  </a:cubicBezTo>
                  <a:lnTo>
                    <a:pt x="1364044" y="1252779"/>
                  </a:lnTo>
                  <a:cubicBezTo>
                    <a:pt x="1380360" y="1261926"/>
                    <a:pt x="1393413" y="1286753"/>
                    <a:pt x="1393413" y="1308313"/>
                  </a:cubicBezTo>
                  <a:lnTo>
                    <a:pt x="1393413" y="1511500"/>
                  </a:lnTo>
                  <a:cubicBezTo>
                    <a:pt x="1393413" y="1533060"/>
                    <a:pt x="1380360" y="1542860"/>
                    <a:pt x="1364044" y="1533714"/>
                  </a:cubicBezTo>
                  <a:lnTo>
                    <a:pt x="29369" y="762123"/>
                  </a:lnTo>
                  <a:cubicBezTo>
                    <a:pt x="13053" y="753630"/>
                    <a:pt x="0" y="728150"/>
                    <a:pt x="0" y="706590"/>
                  </a:cubicBezTo>
                  <a:lnTo>
                    <a:pt x="0" y="503402"/>
                  </a:lnTo>
                  <a:cubicBezTo>
                    <a:pt x="0" y="492622"/>
                    <a:pt x="3263" y="484782"/>
                    <a:pt x="8566" y="480862"/>
                  </a:cubicBezTo>
                  <a:close/>
                  <a:moveTo>
                    <a:pt x="8566" y="2971"/>
                  </a:moveTo>
                  <a:cubicBezTo>
                    <a:pt x="13869" y="-1028"/>
                    <a:pt x="21211" y="-1191"/>
                    <a:pt x="29369" y="3706"/>
                  </a:cubicBezTo>
                  <a:lnTo>
                    <a:pt x="1364044" y="774826"/>
                  </a:lnTo>
                  <a:cubicBezTo>
                    <a:pt x="1380360" y="783967"/>
                    <a:pt x="1393413" y="808779"/>
                    <a:pt x="1393413" y="830326"/>
                  </a:cubicBezTo>
                  <a:lnTo>
                    <a:pt x="1393413" y="1033390"/>
                  </a:lnTo>
                  <a:cubicBezTo>
                    <a:pt x="1393413" y="1054937"/>
                    <a:pt x="1380360" y="1064731"/>
                    <a:pt x="1364044" y="1055590"/>
                  </a:cubicBezTo>
                  <a:lnTo>
                    <a:pt x="29369" y="283816"/>
                  </a:lnTo>
                  <a:cubicBezTo>
                    <a:pt x="13053" y="274675"/>
                    <a:pt x="0" y="249864"/>
                    <a:pt x="0" y="228317"/>
                  </a:cubicBezTo>
                  <a:lnTo>
                    <a:pt x="0" y="25253"/>
                  </a:lnTo>
                  <a:cubicBezTo>
                    <a:pt x="0" y="14806"/>
                    <a:pt x="3263" y="6971"/>
                    <a:pt x="8566" y="2971"/>
                  </a:cubicBezTo>
                  <a:close/>
                </a:path>
              </a:pathLst>
            </a:custGeom>
            <a:solidFill>
              <a:schemeClr val="accent3">
                <a:lumMod val="40000"/>
                <a:lumOff val="6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08" name="Freeform 239">
              <a:extLst>
                <a:ext uri="{FF2B5EF4-FFF2-40B4-BE49-F238E27FC236}">
                  <a16:creationId xmlns="" xmlns:a16="http://schemas.microsoft.com/office/drawing/2014/main" id="{A4611845-D8B0-AF47-873A-FD372E790AA7}"/>
                </a:ext>
              </a:extLst>
            </p:cNvPr>
            <p:cNvSpPr>
              <a:spLocks noChangeArrowheads="1"/>
            </p:cNvSpPr>
            <p:nvPr/>
          </p:nvSpPr>
          <p:spPr bwMode="auto">
            <a:xfrm>
              <a:off x="14205039" y="8450809"/>
              <a:ext cx="123852" cy="181460"/>
            </a:xfrm>
            <a:custGeom>
              <a:avLst/>
              <a:gdLst>
                <a:gd name="T0" fmla="*/ 189 w 190"/>
                <a:gd name="T1" fmla="*/ 193 h 279"/>
                <a:gd name="T2" fmla="*/ 189 w 190"/>
                <a:gd name="T3" fmla="*/ 193 h 279"/>
                <a:gd name="T4" fmla="*/ 95 w 190"/>
                <a:gd name="T5" fmla="*/ 248 h 279"/>
                <a:gd name="T6" fmla="*/ 95 w 190"/>
                <a:gd name="T7" fmla="*/ 248 h 279"/>
                <a:gd name="T8" fmla="*/ 0 w 190"/>
                <a:gd name="T9" fmla="*/ 84 h 279"/>
                <a:gd name="T10" fmla="*/ 0 w 190"/>
                <a:gd name="T11" fmla="*/ 84 h 279"/>
                <a:gd name="T12" fmla="*/ 95 w 190"/>
                <a:gd name="T13" fmla="*/ 30 h 279"/>
                <a:gd name="T14" fmla="*/ 95 w 190"/>
                <a:gd name="T15" fmla="*/ 30 h 279"/>
                <a:gd name="T16" fmla="*/ 189 w 190"/>
                <a:gd name="T17" fmla="*/ 19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79">
                  <a:moveTo>
                    <a:pt x="189" y="193"/>
                  </a:moveTo>
                  <a:lnTo>
                    <a:pt x="189" y="193"/>
                  </a:lnTo>
                  <a:cubicBezTo>
                    <a:pt x="189" y="254"/>
                    <a:pt x="147" y="278"/>
                    <a:pt x="95" y="248"/>
                  </a:cubicBezTo>
                  <a:lnTo>
                    <a:pt x="95" y="248"/>
                  </a:lnTo>
                  <a:cubicBezTo>
                    <a:pt x="42" y="218"/>
                    <a:pt x="0" y="145"/>
                    <a:pt x="0" y="84"/>
                  </a:cubicBezTo>
                  <a:lnTo>
                    <a:pt x="0" y="84"/>
                  </a:lnTo>
                  <a:cubicBezTo>
                    <a:pt x="0" y="24"/>
                    <a:pt x="42" y="0"/>
                    <a:pt x="95" y="30"/>
                  </a:cubicBezTo>
                  <a:lnTo>
                    <a:pt x="95" y="30"/>
                  </a:lnTo>
                  <a:cubicBezTo>
                    <a:pt x="147" y="60"/>
                    <a:pt x="189" y="133"/>
                    <a:pt x="189" y="193"/>
                  </a:cubicBezTo>
                </a:path>
              </a:pathLst>
            </a:custGeom>
            <a:solidFill>
              <a:schemeClr val="accent3">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109" name="Freeform 244">
              <a:extLst>
                <a:ext uri="{FF2B5EF4-FFF2-40B4-BE49-F238E27FC236}">
                  <a16:creationId xmlns="" xmlns:a16="http://schemas.microsoft.com/office/drawing/2014/main" id="{7B9813B1-33D3-934D-BA40-B251546B3A69}"/>
                </a:ext>
              </a:extLst>
            </p:cNvPr>
            <p:cNvSpPr>
              <a:spLocks noChangeArrowheads="1"/>
            </p:cNvSpPr>
            <p:nvPr/>
          </p:nvSpPr>
          <p:spPr bwMode="auto">
            <a:xfrm>
              <a:off x="12839776" y="8453689"/>
              <a:ext cx="385961" cy="457967"/>
            </a:xfrm>
            <a:custGeom>
              <a:avLst/>
              <a:gdLst>
                <a:gd name="T0" fmla="*/ 36 w 591"/>
                <a:gd name="T1" fmla="*/ 701 h 702"/>
                <a:gd name="T2" fmla="*/ 36 w 591"/>
                <a:gd name="T3" fmla="*/ 701 h 702"/>
                <a:gd name="T4" fmla="*/ 9 w 591"/>
                <a:gd name="T5" fmla="*/ 685 h 702"/>
                <a:gd name="T6" fmla="*/ 9 w 591"/>
                <a:gd name="T7" fmla="*/ 685 h 702"/>
                <a:gd name="T8" fmla="*/ 20 w 591"/>
                <a:gd name="T9" fmla="*/ 642 h 702"/>
                <a:gd name="T10" fmla="*/ 448 w 591"/>
                <a:gd name="T11" fmla="*/ 394 h 702"/>
                <a:gd name="T12" fmla="*/ 448 w 591"/>
                <a:gd name="T13" fmla="*/ 394 h 702"/>
                <a:gd name="T14" fmla="*/ 527 w 591"/>
                <a:gd name="T15" fmla="*/ 258 h 702"/>
                <a:gd name="T16" fmla="*/ 527 w 591"/>
                <a:gd name="T17" fmla="*/ 32 h 702"/>
                <a:gd name="T18" fmla="*/ 527 w 591"/>
                <a:gd name="T19" fmla="*/ 32 h 702"/>
                <a:gd name="T20" fmla="*/ 558 w 591"/>
                <a:gd name="T21" fmla="*/ 0 h 702"/>
                <a:gd name="T22" fmla="*/ 558 w 591"/>
                <a:gd name="T23" fmla="*/ 0 h 702"/>
                <a:gd name="T24" fmla="*/ 590 w 591"/>
                <a:gd name="T25" fmla="*/ 32 h 702"/>
                <a:gd name="T26" fmla="*/ 590 w 591"/>
                <a:gd name="T27" fmla="*/ 258 h 702"/>
                <a:gd name="T28" fmla="*/ 590 w 591"/>
                <a:gd name="T29" fmla="*/ 258 h 702"/>
                <a:gd name="T30" fmla="*/ 480 w 591"/>
                <a:gd name="T31" fmla="*/ 450 h 702"/>
                <a:gd name="T32" fmla="*/ 51 w 591"/>
                <a:gd name="T33" fmla="*/ 697 h 702"/>
                <a:gd name="T34" fmla="*/ 51 w 591"/>
                <a:gd name="T35" fmla="*/ 697 h 702"/>
                <a:gd name="T36" fmla="*/ 36 w 591"/>
                <a:gd name="T37" fmla="*/ 70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1" h="702">
                  <a:moveTo>
                    <a:pt x="36" y="701"/>
                  </a:moveTo>
                  <a:lnTo>
                    <a:pt x="36" y="701"/>
                  </a:lnTo>
                  <a:cubicBezTo>
                    <a:pt x="25" y="701"/>
                    <a:pt x="15" y="696"/>
                    <a:pt x="9" y="685"/>
                  </a:cubicBezTo>
                  <a:lnTo>
                    <a:pt x="9" y="685"/>
                  </a:lnTo>
                  <a:cubicBezTo>
                    <a:pt x="0" y="671"/>
                    <a:pt x="5" y="651"/>
                    <a:pt x="20" y="642"/>
                  </a:cubicBezTo>
                  <a:lnTo>
                    <a:pt x="448" y="394"/>
                  </a:lnTo>
                  <a:lnTo>
                    <a:pt x="448" y="394"/>
                  </a:lnTo>
                  <a:cubicBezTo>
                    <a:pt x="496" y="367"/>
                    <a:pt x="527" y="315"/>
                    <a:pt x="527" y="258"/>
                  </a:cubicBezTo>
                  <a:lnTo>
                    <a:pt x="527" y="32"/>
                  </a:lnTo>
                  <a:lnTo>
                    <a:pt x="527" y="32"/>
                  </a:lnTo>
                  <a:cubicBezTo>
                    <a:pt x="527" y="14"/>
                    <a:pt x="541" y="0"/>
                    <a:pt x="558" y="0"/>
                  </a:cubicBezTo>
                  <a:lnTo>
                    <a:pt x="558" y="0"/>
                  </a:lnTo>
                  <a:cubicBezTo>
                    <a:pt x="576" y="0"/>
                    <a:pt x="590" y="14"/>
                    <a:pt x="590" y="32"/>
                  </a:cubicBezTo>
                  <a:lnTo>
                    <a:pt x="590" y="258"/>
                  </a:lnTo>
                  <a:lnTo>
                    <a:pt x="590" y="258"/>
                  </a:lnTo>
                  <a:cubicBezTo>
                    <a:pt x="590" y="337"/>
                    <a:pt x="548" y="410"/>
                    <a:pt x="480" y="450"/>
                  </a:cubicBezTo>
                  <a:lnTo>
                    <a:pt x="51" y="697"/>
                  </a:lnTo>
                  <a:lnTo>
                    <a:pt x="51" y="697"/>
                  </a:lnTo>
                  <a:cubicBezTo>
                    <a:pt x="47" y="700"/>
                    <a:pt x="41" y="701"/>
                    <a:pt x="36" y="701"/>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10" name="Freeform 109">
              <a:extLst>
                <a:ext uri="{FF2B5EF4-FFF2-40B4-BE49-F238E27FC236}">
                  <a16:creationId xmlns="" xmlns:a16="http://schemas.microsoft.com/office/drawing/2014/main" id="{66220DE9-0D22-B042-9969-ADE61D48C21D}"/>
                </a:ext>
              </a:extLst>
            </p:cNvPr>
            <p:cNvSpPr>
              <a:spLocks noChangeArrowheads="1"/>
            </p:cNvSpPr>
            <p:nvPr/>
          </p:nvSpPr>
          <p:spPr bwMode="auto">
            <a:xfrm>
              <a:off x="12531582" y="8795716"/>
              <a:ext cx="419875" cy="337071"/>
            </a:xfrm>
            <a:custGeom>
              <a:avLst/>
              <a:gdLst>
                <a:gd name="connsiteX0" fmla="*/ 336695 w 419875"/>
                <a:gd name="connsiteY0" fmla="*/ 165 h 337071"/>
                <a:gd name="connsiteX1" fmla="*/ 360038 w 419875"/>
                <a:gd name="connsiteY1" fmla="*/ 8178 h 337071"/>
                <a:gd name="connsiteX2" fmla="*/ 419875 w 419875"/>
                <a:gd name="connsiteY2" fmla="*/ 112840 h 337071"/>
                <a:gd name="connsiteX3" fmla="*/ 402152 w 419875"/>
                <a:gd name="connsiteY3" fmla="*/ 152006 h 337071"/>
                <a:gd name="connsiteX4" fmla="*/ 401299 w 419875"/>
                <a:gd name="connsiteY4" fmla="*/ 152176 h 337071"/>
                <a:gd name="connsiteX5" fmla="*/ 402591 w 419875"/>
                <a:gd name="connsiteY5" fmla="*/ 154433 h 337071"/>
                <a:gd name="connsiteX6" fmla="*/ 84687 w 419875"/>
                <a:gd name="connsiteY6" fmla="*/ 337071 h 337071"/>
                <a:gd name="connsiteX7" fmla="*/ 0 w 419875"/>
                <a:gd name="connsiteY7" fmla="*/ 189128 h 337071"/>
                <a:gd name="connsiteX8" fmla="*/ 312901 w 419875"/>
                <a:gd name="connsiteY8" fmla="*/ 9364 h 337071"/>
                <a:gd name="connsiteX9" fmla="*/ 317681 w 419875"/>
                <a:gd name="connsiteY9" fmla="*/ 3926 h 337071"/>
                <a:gd name="connsiteX10" fmla="*/ 336695 w 419875"/>
                <a:gd name="connsiteY10" fmla="*/ 165 h 33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9875" h="337071">
                  <a:moveTo>
                    <a:pt x="336695" y="165"/>
                  </a:moveTo>
                  <a:cubicBezTo>
                    <a:pt x="343860" y="819"/>
                    <a:pt x="351746" y="3436"/>
                    <a:pt x="360038" y="8178"/>
                  </a:cubicBezTo>
                  <a:cubicBezTo>
                    <a:pt x="393209" y="27802"/>
                    <a:pt x="419875" y="74246"/>
                    <a:pt x="419875" y="112840"/>
                  </a:cubicBezTo>
                  <a:cubicBezTo>
                    <a:pt x="419875" y="132137"/>
                    <a:pt x="413046" y="145710"/>
                    <a:pt x="402152" y="152006"/>
                  </a:cubicBezTo>
                  <a:lnTo>
                    <a:pt x="401299" y="152176"/>
                  </a:lnTo>
                  <a:lnTo>
                    <a:pt x="402591" y="154433"/>
                  </a:lnTo>
                  <a:lnTo>
                    <a:pt x="84687" y="337071"/>
                  </a:lnTo>
                  <a:lnTo>
                    <a:pt x="0" y="189128"/>
                  </a:lnTo>
                  <a:lnTo>
                    <a:pt x="312901" y="9364"/>
                  </a:lnTo>
                  <a:lnTo>
                    <a:pt x="317681" y="3926"/>
                  </a:lnTo>
                  <a:cubicBezTo>
                    <a:pt x="323088" y="819"/>
                    <a:pt x="329531" y="-489"/>
                    <a:pt x="336695" y="165"/>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111" name="Freeform 248">
              <a:extLst>
                <a:ext uri="{FF2B5EF4-FFF2-40B4-BE49-F238E27FC236}">
                  <a16:creationId xmlns="" xmlns:a16="http://schemas.microsoft.com/office/drawing/2014/main" id="{414B9532-B438-3748-9998-CB0E820415A3}"/>
                </a:ext>
              </a:extLst>
            </p:cNvPr>
            <p:cNvSpPr>
              <a:spLocks noChangeArrowheads="1"/>
            </p:cNvSpPr>
            <p:nvPr/>
          </p:nvSpPr>
          <p:spPr bwMode="auto">
            <a:xfrm>
              <a:off x="12583428" y="8891496"/>
              <a:ext cx="192981" cy="210261"/>
            </a:xfrm>
            <a:custGeom>
              <a:avLst/>
              <a:gdLst>
                <a:gd name="T0" fmla="*/ 0 w 296"/>
                <a:gd name="T1" fmla="*/ 94 h 321"/>
                <a:gd name="T2" fmla="*/ 166 w 296"/>
                <a:gd name="T3" fmla="*/ 0 h 321"/>
                <a:gd name="T4" fmla="*/ 166 w 296"/>
                <a:gd name="T5" fmla="*/ 0 h 321"/>
                <a:gd name="T6" fmla="*/ 295 w 296"/>
                <a:gd name="T7" fmla="*/ 225 h 321"/>
                <a:gd name="T8" fmla="*/ 130 w 296"/>
                <a:gd name="T9" fmla="*/ 320 h 321"/>
                <a:gd name="T10" fmla="*/ 130 w 296"/>
                <a:gd name="T11" fmla="*/ 320 h 321"/>
                <a:gd name="T12" fmla="*/ 0 w 296"/>
                <a:gd name="T13" fmla="*/ 94 h 321"/>
              </a:gdLst>
              <a:ahLst/>
              <a:cxnLst>
                <a:cxn ang="0">
                  <a:pos x="T0" y="T1"/>
                </a:cxn>
                <a:cxn ang="0">
                  <a:pos x="T2" y="T3"/>
                </a:cxn>
                <a:cxn ang="0">
                  <a:pos x="T4" y="T5"/>
                </a:cxn>
                <a:cxn ang="0">
                  <a:pos x="T6" y="T7"/>
                </a:cxn>
                <a:cxn ang="0">
                  <a:pos x="T8" y="T9"/>
                </a:cxn>
                <a:cxn ang="0">
                  <a:pos x="T10" y="T11"/>
                </a:cxn>
                <a:cxn ang="0">
                  <a:pos x="T12" y="T13"/>
                </a:cxn>
              </a:cxnLst>
              <a:rect l="0" t="0" r="r" b="b"/>
              <a:pathLst>
                <a:path w="296" h="321">
                  <a:moveTo>
                    <a:pt x="0" y="94"/>
                  </a:moveTo>
                  <a:lnTo>
                    <a:pt x="166" y="0"/>
                  </a:lnTo>
                  <a:lnTo>
                    <a:pt x="166" y="0"/>
                  </a:lnTo>
                  <a:cubicBezTo>
                    <a:pt x="234" y="49"/>
                    <a:pt x="288" y="142"/>
                    <a:pt x="295" y="225"/>
                  </a:cubicBezTo>
                  <a:lnTo>
                    <a:pt x="130" y="320"/>
                  </a:lnTo>
                  <a:lnTo>
                    <a:pt x="130" y="320"/>
                  </a:lnTo>
                  <a:cubicBezTo>
                    <a:pt x="61" y="271"/>
                    <a:pt x="8" y="178"/>
                    <a:pt x="0" y="94"/>
                  </a:cubicBez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12" name="Freeform 111">
              <a:extLst>
                <a:ext uri="{FF2B5EF4-FFF2-40B4-BE49-F238E27FC236}">
                  <a16:creationId xmlns="" xmlns:a16="http://schemas.microsoft.com/office/drawing/2014/main" id="{47F3E69F-C8DE-774D-A089-DE7B32C9D241}"/>
                </a:ext>
              </a:extLst>
            </p:cNvPr>
            <p:cNvSpPr>
              <a:spLocks noChangeArrowheads="1"/>
            </p:cNvSpPr>
            <p:nvPr/>
          </p:nvSpPr>
          <p:spPr bwMode="auto">
            <a:xfrm>
              <a:off x="12062093" y="8897850"/>
              <a:ext cx="664694" cy="534489"/>
            </a:xfrm>
            <a:custGeom>
              <a:avLst/>
              <a:gdLst>
                <a:gd name="connsiteX0" fmla="*/ 529456 w 664694"/>
                <a:gd name="connsiteY0" fmla="*/ 258 h 534489"/>
                <a:gd name="connsiteX1" fmla="*/ 567746 w 664694"/>
                <a:gd name="connsiteY1" fmla="*/ 13403 h 534489"/>
                <a:gd name="connsiteX2" fmla="*/ 664694 w 664694"/>
                <a:gd name="connsiteY2" fmla="*/ 182181 h 534489"/>
                <a:gd name="connsiteX3" fmla="*/ 636035 w 664694"/>
                <a:gd name="connsiteY3" fmla="*/ 245147 h 534489"/>
                <a:gd name="connsiteX4" fmla="*/ 634414 w 664694"/>
                <a:gd name="connsiteY4" fmla="*/ 245472 h 534489"/>
                <a:gd name="connsiteX5" fmla="*/ 635894 w 664694"/>
                <a:gd name="connsiteY5" fmla="*/ 248052 h 534489"/>
                <a:gd name="connsiteX6" fmla="*/ 136962 w 664694"/>
                <a:gd name="connsiteY6" fmla="*/ 534489 h 534489"/>
                <a:gd name="connsiteX7" fmla="*/ 0 w 664694"/>
                <a:gd name="connsiteY7" fmla="*/ 295138 h 534489"/>
                <a:gd name="connsiteX8" fmla="*/ 495326 w 664694"/>
                <a:gd name="connsiteY8" fmla="*/ 9749 h 534489"/>
                <a:gd name="connsiteX9" fmla="*/ 498229 w 664694"/>
                <a:gd name="connsiteY9" fmla="*/ 6479 h 534489"/>
                <a:gd name="connsiteX10" fmla="*/ 529456 w 664694"/>
                <a:gd name="connsiteY10" fmla="*/ 258 h 53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4694" h="534489">
                  <a:moveTo>
                    <a:pt x="529456" y="258"/>
                  </a:moveTo>
                  <a:cubicBezTo>
                    <a:pt x="541216" y="1307"/>
                    <a:pt x="554154" y="5583"/>
                    <a:pt x="567746" y="13403"/>
                  </a:cubicBezTo>
                  <a:cubicBezTo>
                    <a:pt x="621460" y="44683"/>
                    <a:pt x="664694" y="120274"/>
                    <a:pt x="664694" y="182181"/>
                  </a:cubicBezTo>
                  <a:cubicBezTo>
                    <a:pt x="664694" y="213135"/>
                    <a:pt x="653722" y="234965"/>
                    <a:pt x="636035" y="245147"/>
                  </a:cubicBezTo>
                  <a:lnTo>
                    <a:pt x="634414" y="245472"/>
                  </a:lnTo>
                  <a:lnTo>
                    <a:pt x="635894" y="248052"/>
                  </a:lnTo>
                  <a:lnTo>
                    <a:pt x="136962" y="534489"/>
                  </a:lnTo>
                  <a:lnTo>
                    <a:pt x="0" y="295138"/>
                  </a:lnTo>
                  <a:lnTo>
                    <a:pt x="495326" y="9749"/>
                  </a:lnTo>
                  <a:lnTo>
                    <a:pt x="498229" y="6479"/>
                  </a:lnTo>
                  <a:cubicBezTo>
                    <a:pt x="507113" y="1388"/>
                    <a:pt x="517696" y="-791"/>
                    <a:pt x="529456" y="258"/>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113" name="Freeform 251">
              <a:extLst>
                <a:ext uri="{FF2B5EF4-FFF2-40B4-BE49-F238E27FC236}">
                  <a16:creationId xmlns="" xmlns:a16="http://schemas.microsoft.com/office/drawing/2014/main" id="{352A33AD-10C8-1746-B4E5-B27C26A85535}"/>
                </a:ext>
              </a:extLst>
            </p:cNvPr>
            <p:cNvSpPr>
              <a:spLocks noChangeArrowheads="1"/>
            </p:cNvSpPr>
            <p:nvPr/>
          </p:nvSpPr>
          <p:spPr bwMode="auto">
            <a:xfrm>
              <a:off x="7914458" y="8591945"/>
              <a:ext cx="6529645" cy="3770315"/>
            </a:xfrm>
            <a:custGeom>
              <a:avLst/>
              <a:gdLst>
                <a:gd name="T0" fmla="*/ 5539 w 9996"/>
                <a:gd name="T1" fmla="*/ 5684 h 5773"/>
                <a:gd name="T2" fmla="*/ 152 w 9996"/>
                <a:gd name="T3" fmla="*/ 2574 h 5773"/>
                <a:gd name="T4" fmla="*/ 152 w 9996"/>
                <a:gd name="T5" fmla="*/ 2574 h 5773"/>
                <a:gd name="T6" fmla="*/ 195 w 9996"/>
                <a:gd name="T7" fmla="*/ 2230 h 5773"/>
                <a:gd name="T8" fmla="*/ 3863 w 9996"/>
                <a:gd name="T9" fmla="*/ 113 h 5773"/>
                <a:gd name="T10" fmla="*/ 3863 w 9996"/>
                <a:gd name="T11" fmla="*/ 113 h 5773"/>
                <a:gd name="T12" fmla="*/ 4457 w 9996"/>
                <a:gd name="T13" fmla="*/ 89 h 5773"/>
                <a:gd name="T14" fmla="*/ 9843 w 9996"/>
                <a:gd name="T15" fmla="*/ 3199 h 5773"/>
                <a:gd name="T16" fmla="*/ 9843 w 9996"/>
                <a:gd name="T17" fmla="*/ 3199 h 5773"/>
                <a:gd name="T18" fmla="*/ 9800 w 9996"/>
                <a:gd name="T19" fmla="*/ 3542 h 5773"/>
                <a:gd name="T20" fmla="*/ 6133 w 9996"/>
                <a:gd name="T21" fmla="*/ 5659 h 5773"/>
                <a:gd name="T22" fmla="*/ 6133 w 9996"/>
                <a:gd name="T23" fmla="*/ 5659 h 5773"/>
                <a:gd name="T24" fmla="*/ 5539 w 9996"/>
                <a:gd name="T25" fmla="*/ 5684 h 5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96" h="5773">
                  <a:moveTo>
                    <a:pt x="5539" y="5684"/>
                  </a:moveTo>
                  <a:lnTo>
                    <a:pt x="152" y="2574"/>
                  </a:lnTo>
                  <a:lnTo>
                    <a:pt x="152" y="2574"/>
                  </a:lnTo>
                  <a:cubicBezTo>
                    <a:pt x="0" y="2486"/>
                    <a:pt x="19" y="2332"/>
                    <a:pt x="195" y="2230"/>
                  </a:cubicBezTo>
                  <a:lnTo>
                    <a:pt x="3863" y="113"/>
                  </a:lnTo>
                  <a:lnTo>
                    <a:pt x="3863" y="113"/>
                  </a:lnTo>
                  <a:cubicBezTo>
                    <a:pt x="4039" y="12"/>
                    <a:pt x="4305" y="0"/>
                    <a:pt x="4457" y="89"/>
                  </a:cubicBezTo>
                  <a:lnTo>
                    <a:pt x="9843" y="3199"/>
                  </a:lnTo>
                  <a:lnTo>
                    <a:pt x="9843" y="3199"/>
                  </a:lnTo>
                  <a:cubicBezTo>
                    <a:pt x="9995" y="3287"/>
                    <a:pt x="9977" y="3441"/>
                    <a:pt x="9800" y="3542"/>
                  </a:cubicBezTo>
                  <a:lnTo>
                    <a:pt x="6133" y="5659"/>
                  </a:lnTo>
                  <a:lnTo>
                    <a:pt x="6133" y="5659"/>
                  </a:lnTo>
                  <a:cubicBezTo>
                    <a:pt x="5957" y="5761"/>
                    <a:pt x="5691" y="5772"/>
                    <a:pt x="5539" y="5684"/>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14" name="Freeform 252">
              <a:extLst>
                <a:ext uri="{FF2B5EF4-FFF2-40B4-BE49-F238E27FC236}">
                  <a16:creationId xmlns="" xmlns:a16="http://schemas.microsoft.com/office/drawing/2014/main" id="{EAC45DAE-D745-1343-900B-4F1F43EB5D5D}"/>
                </a:ext>
              </a:extLst>
            </p:cNvPr>
            <p:cNvSpPr>
              <a:spLocks noChangeArrowheads="1"/>
            </p:cNvSpPr>
            <p:nvPr/>
          </p:nvSpPr>
          <p:spPr bwMode="auto">
            <a:xfrm>
              <a:off x="11684774" y="11763157"/>
              <a:ext cx="720076" cy="443567"/>
            </a:xfrm>
            <a:custGeom>
              <a:avLst/>
              <a:gdLst>
                <a:gd name="T0" fmla="*/ 1066 w 1103"/>
                <a:gd name="T1" fmla="*/ 678 h 679"/>
                <a:gd name="T2" fmla="*/ 1066 w 1103"/>
                <a:gd name="T3" fmla="*/ 678 h 679"/>
                <a:gd name="T4" fmla="*/ 1050 w 1103"/>
                <a:gd name="T5" fmla="*/ 673 h 679"/>
                <a:gd name="T6" fmla="*/ 20 w 1103"/>
                <a:gd name="T7" fmla="*/ 63 h 679"/>
                <a:gd name="T8" fmla="*/ 20 w 1103"/>
                <a:gd name="T9" fmla="*/ 63 h 679"/>
                <a:gd name="T10" fmla="*/ 9 w 1103"/>
                <a:gd name="T11" fmla="*/ 20 h 679"/>
                <a:gd name="T12" fmla="*/ 9 w 1103"/>
                <a:gd name="T13" fmla="*/ 20 h 679"/>
                <a:gd name="T14" fmla="*/ 52 w 1103"/>
                <a:gd name="T15" fmla="*/ 9 h 679"/>
                <a:gd name="T16" fmla="*/ 1082 w 1103"/>
                <a:gd name="T17" fmla="*/ 619 h 679"/>
                <a:gd name="T18" fmla="*/ 1082 w 1103"/>
                <a:gd name="T19" fmla="*/ 619 h 679"/>
                <a:gd name="T20" fmla="*/ 1093 w 1103"/>
                <a:gd name="T21" fmla="*/ 662 h 679"/>
                <a:gd name="T22" fmla="*/ 1093 w 1103"/>
                <a:gd name="T23" fmla="*/ 662 h 679"/>
                <a:gd name="T24" fmla="*/ 1066 w 1103"/>
                <a:gd name="T25" fmla="*/ 678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3" h="679">
                  <a:moveTo>
                    <a:pt x="1066" y="678"/>
                  </a:moveTo>
                  <a:lnTo>
                    <a:pt x="1066" y="678"/>
                  </a:lnTo>
                  <a:cubicBezTo>
                    <a:pt x="1060" y="678"/>
                    <a:pt x="1054" y="677"/>
                    <a:pt x="1050" y="673"/>
                  </a:cubicBezTo>
                  <a:lnTo>
                    <a:pt x="20" y="63"/>
                  </a:lnTo>
                  <a:lnTo>
                    <a:pt x="20" y="63"/>
                  </a:lnTo>
                  <a:cubicBezTo>
                    <a:pt x="5" y="54"/>
                    <a:pt x="0" y="35"/>
                    <a:pt x="9" y="20"/>
                  </a:cubicBezTo>
                  <a:lnTo>
                    <a:pt x="9" y="20"/>
                  </a:lnTo>
                  <a:cubicBezTo>
                    <a:pt x="17" y="4"/>
                    <a:pt x="37" y="0"/>
                    <a:pt x="52" y="9"/>
                  </a:cubicBezTo>
                  <a:lnTo>
                    <a:pt x="1082" y="619"/>
                  </a:lnTo>
                  <a:lnTo>
                    <a:pt x="1082" y="619"/>
                  </a:lnTo>
                  <a:cubicBezTo>
                    <a:pt x="1097" y="628"/>
                    <a:pt x="1102" y="648"/>
                    <a:pt x="1093" y="662"/>
                  </a:cubicBezTo>
                  <a:lnTo>
                    <a:pt x="1093" y="662"/>
                  </a:lnTo>
                  <a:cubicBezTo>
                    <a:pt x="1087" y="672"/>
                    <a:pt x="1076" y="678"/>
                    <a:pt x="1066" y="678"/>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15" name="Freeform 253">
              <a:extLst>
                <a:ext uri="{FF2B5EF4-FFF2-40B4-BE49-F238E27FC236}">
                  <a16:creationId xmlns="" xmlns:a16="http://schemas.microsoft.com/office/drawing/2014/main" id="{4FE828EC-51A5-6446-ABAA-1F7895F2F3A7}"/>
                </a:ext>
              </a:extLst>
            </p:cNvPr>
            <p:cNvSpPr>
              <a:spLocks noChangeArrowheads="1"/>
            </p:cNvSpPr>
            <p:nvPr/>
          </p:nvSpPr>
          <p:spPr bwMode="auto">
            <a:xfrm>
              <a:off x="7946141" y="8387443"/>
              <a:ext cx="6469159" cy="3660865"/>
            </a:xfrm>
            <a:custGeom>
              <a:avLst/>
              <a:gdLst>
                <a:gd name="T0" fmla="*/ 9899 w 9903"/>
                <a:gd name="T1" fmla="*/ 2930 h 5606"/>
                <a:gd name="T2" fmla="*/ 9162 w 9903"/>
                <a:gd name="T3" fmla="*/ 2833 h 5606"/>
                <a:gd name="T4" fmla="*/ 4410 w 9903"/>
                <a:gd name="T5" fmla="*/ 88 h 5606"/>
                <a:gd name="T6" fmla="*/ 4410 w 9903"/>
                <a:gd name="T7" fmla="*/ 88 h 5606"/>
                <a:gd name="T8" fmla="*/ 3816 w 9903"/>
                <a:gd name="T9" fmla="*/ 113 h 5606"/>
                <a:gd name="T10" fmla="*/ 448 w 9903"/>
                <a:gd name="T11" fmla="*/ 2057 h 5606"/>
                <a:gd name="T12" fmla="*/ 2 w 9903"/>
                <a:gd name="T13" fmla="*/ 1998 h 5606"/>
                <a:gd name="T14" fmla="*/ 2 w 9903"/>
                <a:gd name="T15" fmla="*/ 2251 h 5606"/>
                <a:gd name="T16" fmla="*/ 3 w 9903"/>
                <a:gd name="T17" fmla="*/ 2251 h 5606"/>
                <a:gd name="T18" fmla="*/ 3 w 9903"/>
                <a:gd name="T19" fmla="*/ 2251 h 5606"/>
                <a:gd name="T20" fmla="*/ 105 w 9903"/>
                <a:gd name="T21" fmla="*/ 2407 h 5606"/>
                <a:gd name="T22" fmla="*/ 5492 w 9903"/>
                <a:gd name="T23" fmla="*/ 5517 h 5606"/>
                <a:gd name="T24" fmla="*/ 5492 w 9903"/>
                <a:gd name="T25" fmla="*/ 5517 h 5606"/>
                <a:gd name="T26" fmla="*/ 6086 w 9903"/>
                <a:gd name="T27" fmla="*/ 5492 h 5606"/>
                <a:gd name="T28" fmla="*/ 9753 w 9903"/>
                <a:gd name="T29" fmla="*/ 3376 h 5606"/>
                <a:gd name="T30" fmla="*/ 9753 w 9903"/>
                <a:gd name="T31" fmla="*/ 3376 h 5606"/>
                <a:gd name="T32" fmla="*/ 9899 w 9903"/>
                <a:gd name="T33" fmla="*/ 3175 h 5606"/>
                <a:gd name="T34" fmla="*/ 9899 w 9903"/>
                <a:gd name="T35" fmla="*/ 2930 h 5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03" h="5606">
                  <a:moveTo>
                    <a:pt x="9899" y="2930"/>
                  </a:moveTo>
                  <a:lnTo>
                    <a:pt x="9162" y="2833"/>
                  </a:lnTo>
                  <a:lnTo>
                    <a:pt x="4410" y="88"/>
                  </a:lnTo>
                  <a:lnTo>
                    <a:pt x="4410" y="88"/>
                  </a:lnTo>
                  <a:cubicBezTo>
                    <a:pt x="4258" y="0"/>
                    <a:pt x="3992" y="11"/>
                    <a:pt x="3816" y="113"/>
                  </a:cubicBezTo>
                  <a:lnTo>
                    <a:pt x="448" y="2057"/>
                  </a:lnTo>
                  <a:lnTo>
                    <a:pt x="2" y="1998"/>
                  </a:lnTo>
                  <a:lnTo>
                    <a:pt x="2" y="2251"/>
                  </a:lnTo>
                  <a:lnTo>
                    <a:pt x="3" y="2251"/>
                  </a:lnTo>
                  <a:lnTo>
                    <a:pt x="3" y="2251"/>
                  </a:lnTo>
                  <a:cubicBezTo>
                    <a:pt x="0" y="2309"/>
                    <a:pt x="34" y="2365"/>
                    <a:pt x="105" y="2407"/>
                  </a:cubicBezTo>
                  <a:lnTo>
                    <a:pt x="5492" y="5517"/>
                  </a:lnTo>
                  <a:lnTo>
                    <a:pt x="5492" y="5517"/>
                  </a:lnTo>
                  <a:cubicBezTo>
                    <a:pt x="5644" y="5605"/>
                    <a:pt x="5910" y="5594"/>
                    <a:pt x="6086" y="5492"/>
                  </a:cubicBezTo>
                  <a:lnTo>
                    <a:pt x="9753" y="3376"/>
                  </a:lnTo>
                  <a:lnTo>
                    <a:pt x="9753" y="3376"/>
                  </a:lnTo>
                  <a:cubicBezTo>
                    <a:pt x="9852" y="3318"/>
                    <a:pt x="9902" y="3245"/>
                    <a:pt x="9899" y="3175"/>
                  </a:cubicBezTo>
                  <a:lnTo>
                    <a:pt x="9899" y="2930"/>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16" name="Freeform 115">
              <a:extLst>
                <a:ext uri="{FF2B5EF4-FFF2-40B4-BE49-F238E27FC236}">
                  <a16:creationId xmlns="" xmlns:a16="http://schemas.microsoft.com/office/drawing/2014/main" id="{A1CA6C31-EFF6-E945-9DA9-7BB9B7CF2D76}"/>
                </a:ext>
              </a:extLst>
            </p:cNvPr>
            <p:cNvSpPr>
              <a:spLocks noChangeArrowheads="1"/>
            </p:cNvSpPr>
            <p:nvPr/>
          </p:nvSpPr>
          <p:spPr bwMode="auto">
            <a:xfrm>
              <a:off x="7947447" y="9041271"/>
              <a:ext cx="4131276" cy="2988361"/>
            </a:xfrm>
            <a:custGeom>
              <a:avLst/>
              <a:gdLst>
                <a:gd name="connsiteX0" fmla="*/ 1486371 w 4131276"/>
                <a:gd name="connsiteY0" fmla="*/ 0 h 2988361"/>
                <a:gd name="connsiteX1" fmla="*/ 3911194 w 4131276"/>
                <a:gd name="connsiteY1" fmla="*/ 0 h 2988361"/>
                <a:gd name="connsiteX2" fmla="*/ 4131276 w 4131276"/>
                <a:gd name="connsiteY2" fmla="*/ 127360 h 2988361"/>
                <a:gd name="connsiteX3" fmla="*/ 3785806 w 4131276"/>
                <a:gd name="connsiteY3" fmla="*/ 2987408 h 2988361"/>
                <a:gd name="connsiteX4" fmla="*/ 3585315 w 4131276"/>
                <a:gd name="connsiteY4" fmla="*/ 2949527 h 2988361"/>
                <a:gd name="connsiteX5" fmla="*/ 67266 w 4131276"/>
                <a:gd name="connsiteY5" fmla="*/ 918298 h 2988361"/>
                <a:gd name="connsiteX6" fmla="*/ 653 w 4131276"/>
                <a:gd name="connsiteY6" fmla="*/ 816410 h 2988361"/>
                <a:gd name="connsiteX7" fmla="*/ 0 w 4131276"/>
                <a:gd name="connsiteY7" fmla="*/ 816410 h 2988361"/>
                <a:gd name="connsiteX8" fmla="*/ 0 w 4131276"/>
                <a:gd name="connsiteY8" fmla="*/ 651169 h 2988361"/>
                <a:gd name="connsiteX9" fmla="*/ 6 w 4131276"/>
                <a:gd name="connsiteY9" fmla="*/ 651170 h 2988361"/>
                <a:gd name="connsiteX10" fmla="*/ 6 w 4131276"/>
                <a:gd name="connsiteY10" fmla="*/ 650949 h 2988361"/>
                <a:gd name="connsiteX11" fmla="*/ 130532 w 4131276"/>
                <a:gd name="connsiteY11" fmla="*/ 667859 h 2988361"/>
                <a:gd name="connsiteX12" fmla="*/ 130532 w 4131276"/>
                <a:gd name="connsiteY12" fmla="*/ 668438 h 2988361"/>
                <a:gd name="connsiteX13" fmla="*/ 291266 w 4131276"/>
                <a:gd name="connsiteY13" fmla="*/ 689703 h 298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31276" h="2988361">
                  <a:moveTo>
                    <a:pt x="1486371" y="0"/>
                  </a:moveTo>
                  <a:lnTo>
                    <a:pt x="3911194" y="0"/>
                  </a:lnTo>
                  <a:lnTo>
                    <a:pt x="4131276" y="127360"/>
                  </a:lnTo>
                  <a:lnTo>
                    <a:pt x="3785806" y="2987408"/>
                  </a:lnTo>
                  <a:cubicBezTo>
                    <a:pt x="3711357" y="2991980"/>
                    <a:pt x="3638213" y="2980223"/>
                    <a:pt x="3585315" y="2949527"/>
                  </a:cubicBezTo>
                  <a:lnTo>
                    <a:pt x="67266" y="918298"/>
                  </a:lnTo>
                  <a:cubicBezTo>
                    <a:pt x="20898" y="890867"/>
                    <a:pt x="-1306" y="854292"/>
                    <a:pt x="653" y="816410"/>
                  </a:cubicBezTo>
                  <a:lnTo>
                    <a:pt x="0" y="816410"/>
                  </a:lnTo>
                  <a:lnTo>
                    <a:pt x="0" y="651169"/>
                  </a:lnTo>
                  <a:lnTo>
                    <a:pt x="6" y="651170"/>
                  </a:lnTo>
                  <a:lnTo>
                    <a:pt x="6" y="650949"/>
                  </a:lnTo>
                  <a:lnTo>
                    <a:pt x="130532" y="667859"/>
                  </a:lnTo>
                  <a:lnTo>
                    <a:pt x="130532" y="668438"/>
                  </a:lnTo>
                  <a:lnTo>
                    <a:pt x="291266" y="689703"/>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117" name="Freeform 256">
              <a:extLst>
                <a:ext uri="{FF2B5EF4-FFF2-40B4-BE49-F238E27FC236}">
                  <a16:creationId xmlns="" xmlns:a16="http://schemas.microsoft.com/office/drawing/2014/main" id="{D004A0DC-6BDA-E64A-BE81-D3AB4FFEE7E7}"/>
                </a:ext>
              </a:extLst>
            </p:cNvPr>
            <p:cNvSpPr>
              <a:spLocks noChangeArrowheads="1"/>
            </p:cNvSpPr>
            <p:nvPr/>
          </p:nvSpPr>
          <p:spPr bwMode="auto">
            <a:xfrm>
              <a:off x="11566681" y="11619141"/>
              <a:ext cx="331234" cy="426285"/>
            </a:xfrm>
            <a:custGeom>
              <a:avLst/>
              <a:gdLst>
                <a:gd name="T0" fmla="*/ 0 w 506"/>
                <a:gd name="T1" fmla="*/ 595 h 651"/>
                <a:gd name="T2" fmla="*/ 0 w 506"/>
                <a:gd name="T3" fmla="*/ 595 h 651"/>
                <a:gd name="T4" fmla="*/ 505 w 506"/>
                <a:gd name="T5" fmla="*/ 564 h 651"/>
                <a:gd name="T6" fmla="*/ 505 w 506"/>
                <a:gd name="T7" fmla="*/ 0 h 651"/>
                <a:gd name="T8" fmla="*/ 0 w 506"/>
                <a:gd name="T9" fmla="*/ 0 h 651"/>
                <a:gd name="T10" fmla="*/ 0 w 506"/>
                <a:gd name="T11" fmla="*/ 595 h 651"/>
              </a:gdLst>
              <a:ahLst/>
              <a:cxnLst>
                <a:cxn ang="0">
                  <a:pos x="T0" y="T1"/>
                </a:cxn>
                <a:cxn ang="0">
                  <a:pos x="T2" y="T3"/>
                </a:cxn>
                <a:cxn ang="0">
                  <a:pos x="T4" y="T5"/>
                </a:cxn>
                <a:cxn ang="0">
                  <a:pos x="T6" y="T7"/>
                </a:cxn>
                <a:cxn ang="0">
                  <a:pos x="T8" y="T9"/>
                </a:cxn>
                <a:cxn ang="0">
                  <a:pos x="T10" y="T11"/>
                </a:cxn>
              </a:cxnLst>
              <a:rect l="0" t="0" r="r" b="b"/>
              <a:pathLst>
                <a:path w="506" h="651">
                  <a:moveTo>
                    <a:pt x="0" y="595"/>
                  </a:moveTo>
                  <a:lnTo>
                    <a:pt x="0" y="595"/>
                  </a:lnTo>
                  <a:cubicBezTo>
                    <a:pt x="145" y="650"/>
                    <a:pt x="351" y="638"/>
                    <a:pt x="505" y="564"/>
                  </a:cubicBezTo>
                  <a:lnTo>
                    <a:pt x="505" y="0"/>
                  </a:lnTo>
                  <a:lnTo>
                    <a:pt x="0" y="0"/>
                  </a:lnTo>
                  <a:lnTo>
                    <a:pt x="0" y="595"/>
                  </a:ln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18" name="Freeform 257">
              <a:extLst>
                <a:ext uri="{FF2B5EF4-FFF2-40B4-BE49-F238E27FC236}">
                  <a16:creationId xmlns="" xmlns:a16="http://schemas.microsoft.com/office/drawing/2014/main" id="{5E9CA004-3FD5-604C-82F8-A6640C3F8A0C}"/>
                </a:ext>
              </a:extLst>
            </p:cNvPr>
            <p:cNvSpPr>
              <a:spLocks noChangeArrowheads="1"/>
            </p:cNvSpPr>
            <p:nvPr/>
          </p:nvSpPr>
          <p:spPr bwMode="auto">
            <a:xfrm>
              <a:off x="7914458" y="8113815"/>
              <a:ext cx="6529645" cy="3770315"/>
            </a:xfrm>
            <a:custGeom>
              <a:avLst/>
              <a:gdLst>
                <a:gd name="T0" fmla="*/ 5539 w 9996"/>
                <a:gd name="T1" fmla="*/ 5683 h 5773"/>
                <a:gd name="T2" fmla="*/ 152 w 9996"/>
                <a:gd name="T3" fmla="*/ 2573 h 5773"/>
                <a:gd name="T4" fmla="*/ 152 w 9996"/>
                <a:gd name="T5" fmla="*/ 2573 h 5773"/>
                <a:gd name="T6" fmla="*/ 195 w 9996"/>
                <a:gd name="T7" fmla="*/ 2230 h 5773"/>
                <a:gd name="T8" fmla="*/ 3863 w 9996"/>
                <a:gd name="T9" fmla="*/ 113 h 5773"/>
                <a:gd name="T10" fmla="*/ 3863 w 9996"/>
                <a:gd name="T11" fmla="*/ 113 h 5773"/>
                <a:gd name="T12" fmla="*/ 4457 w 9996"/>
                <a:gd name="T13" fmla="*/ 89 h 5773"/>
                <a:gd name="T14" fmla="*/ 9843 w 9996"/>
                <a:gd name="T15" fmla="*/ 3199 h 5773"/>
                <a:gd name="T16" fmla="*/ 9843 w 9996"/>
                <a:gd name="T17" fmla="*/ 3199 h 5773"/>
                <a:gd name="T18" fmla="*/ 9800 w 9996"/>
                <a:gd name="T19" fmla="*/ 3542 h 5773"/>
                <a:gd name="T20" fmla="*/ 6133 w 9996"/>
                <a:gd name="T21" fmla="*/ 5659 h 5773"/>
                <a:gd name="T22" fmla="*/ 6133 w 9996"/>
                <a:gd name="T23" fmla="*/ 5659 h 5773"/>
                <a:gd name="T24" fmla="*/ 5539 w 9996"/>
                <a:gd name="T25" fmla="*/ 5683 h 5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96" h="5773">
                  <a:moveTo>
                    <a:pt x="5539" y="5683"/>
                  </a:moveTo>
                  <a:lnTo>
                    <a:pt x="152" y="2573"/>
                  </a:lnTo>
                  <a:lnTo>
                    <a:pt x="152" y="2573"/>
                  </a:lnTo>
                  <a:cubicBezTo>
                    <a:pt x="0" y="2485"/>
                    <a:pt x="19" y="2332"/>
                    <a:pt x="195" y="2230"/>
                  </a:cubicBezTo>
                  <a:lnTo>
                    <a:pt x="3863" y="113"/>
                  </a:lnTo>
                  <a:lnTo>
                    <a:pt x="3863" y="113"/>
                  </a:lnTo>
                  <a:cubicBezTo>
                    <a:pt x="4039" y="11"/>
                    <a:pt x="4305" y="0"/>
                    <a:pt x="4457" y="89"/>
                  </a:cubicBezTo>
                  <a:lnTo>
                    <a:pt x="9843" y="3199"/>
                  </a:lnTo>
                  <a:lnTo>
                    <a:pt x="9843" y="3199"/>
                  </a:lnTo>
                  <a:cubicBezTo>
                    <a:pt x="9995" y="3287"/>
                    <a:pt x="9977" y="3441"/>
                    <a:pt x="9800" y="3542"/>
                  </a:cubicBezTo>
                  <a:lnTo>
                    <a:pt x="6133" y="5659"/>
                  </a:lnTo>
                  <a:lnTo>
                    <a:pt x="6133" y="5659"/>
                  </a:lnTo>
                  <a:cubicBezTo>
                    <a:pt x="5957" y="5760"/>
                    <a:pt x="5691" y="5772"/>
                    <a:pt x="5539" y="5683"/>
                  </a:cubicBezTo>
                </a:path>
              </a:pathLst>
            </a:custGeom>
            <a:solidFill>
              <a:schemeClr val="accent2">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119" name="Freeform 258">
              <a:extLst>
                <a:ext uri="{FF2B5EF4-FFF2-40B4-BE49-F238E27FC236}">
                  <a16:creationId xmlns="" xmlns:a16="http://schemas.microsoft.com/office/drawing/2014/main" id="{D77CF96B-E50A-1942-A64C-40F4C53E2B86}"/>
                </a:ext>
              </a:extLst>
            </p:cNvPr>
            <p:cNvSpPr>
              <a:spLocks noChangeArrowheads="1"/>
            </p:cNvSpPr>
            <p:nvPr/>
          </p:nvSpPr>
          <p:spPr bwMode="auto">
            <a:xfrm>
              <a:off x="7937502" y="9666297"/>
              <a:ext cx="6489320" cy="2217833"/>
            </a:xfrm>
            <a:custGeom>
              <a:avLst/>
              <a:gdLst>
                <a:gd name="T0" fmla="*/ 9766 w 9933"/>
                <a:gd name="T1" fmla="*/ 1072 h 3395"/>
                <a:gd name="T2" fmla="*/ 6099 w 9933"/>
                <a:gd name="T3" fmla="*/ 3189 h 3395"/>
                <a:gd name="T4" fmla="*/ 6099 w 9933"/>
                <a:gd name="T5" fmla="*/ 3189 h 3395"/>
                <a:gd name="T6" fmla="*/ 5505 w 9933"/>
                <a:gd name="T7" fmla="*/ 3213 h 3395"/>
                <a:gd name="T8" fmla="*/ 118 w 9933"/>
                <a:gd name="T9" fmla="*/ 103 h 3395"/>
                <a:gd name="T10" fmla="*/ 118 w 9933"/>
                <a:gd name="T11" fmla="*/ 103 h 3395"/>
                <a:gd name="T12" fmla="*/ 24 w 9933"/>
                <a:gd name="T13" fmla="*/ 0 h 3395"/>
                <a:gd name="T14" fmla="*/ 24 w 9933"/>
                <a:gd name="T15" fmla="*/ 0 h 3395"/>
                <a:gd name="T16" fmla="*/ 118 w 9933"/>
                <a:gd name="T17" fmla="*/ 195 h 3395"/>
                <a:gd name="T18" fmla="*/ 5505 w 9933"/>
                <a:gd name="T19" fmla="*/ 3305 h 3395"/>
                <a:gd name="T20" fmla="*/ 5505 w 9933"/>
                <a:gd name="T21" fmla="*/ 3305 h 3395"/>
                <a:gd name="T22" fmla="*/ 6099 w 9933"/>
                <a:gd name="T23" fmla="*/ 3281 h 3395"/>
                <a:gd name="T24" fmla="*/ 9766 w 9933"/>
                <a:gd name="T25" fmla="*/ 1164 h 3395"/>
                <a:gd name="T26" fmla="*/ 9766 w 9933"/>
                <a:gd name="T27" fmla="*/ 1164 h 3395"/>
                <a:gd name="T28" fmla="*/ 9904 w 9933"/>
                <a:gd name="T29" fmla="*/ 924 h 3395"/>
                <a:gd name="T30" fmla="*/ 9904 w 9933"/>
                <a:gd name="T31" fmla="*/ 924 h 3395"/>
                <a:gd name="T32" fmla="*/ 9766 w 9933"/>
                <a:gd name="T33" fmla="*/ 1072 h 3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33" h="3395">
                  <a:moveTo>
                    <a:pt x="9766" y="1072"/>
                  </a:moveTo>
                  <a:lnTo>
                    <a:pt x="6099" y="3189"/>
                  </a:lnTo>
                  <a:lnTo>
                    <a:pt x="6099" y="3189"/>
                  </a:lnTo>
                  <a:cubicBezTo>
                    <a:pt x="5923" y="3290"/>
                    <a:pt x="5657" y="3301"/>
                    <a:pt x="5505" y="3213"/>
                  </a:cubicBezTo>
                  <a:lnTo>
                    <a:pt x="118" y="103"/>
                  </a:lnTo>
                  <a:lnTo>
                    <a:pt x="118" y="103"/>
                  </a:lnTo>
                  <a:cubicBezTo>
                    <a:pt x="68" y="74"/>
                    <a:pt x="37" y="39"/>
                    <a:pt x="24" y="0"/>
                  </a:cubicBezTo>
                  <a:lnTo>
                    <a:pt x="24" y="0"/>
                  </a:lnTo>
                  <a:cubicBezTo>
                    <a:pt x="0" y="72"/>
                    <a:pt x="30" y="144"/>
                    <a:pt x="118" y="195"/>
                  </a:cubicBezTo>
                  <a:lnTo>
                    <a:pt x="5505" y="3305"/>
                  </a:lnTo>
                  <a:lnTo>
                    <a:pt x="5505" y="3305"/>
                  </a:lnTo>
                  <a:cubicBezTo>
                    <a:pt x="5657" y="3394"/>
                    <a:pt x="5923" y="3382"/>
                    <a:pt x="6099" y="3281"/>
                  </a:cubicBezTo>
                  <a:lnTo>
                    <a:pt x="9766" y="1164"/>
                  </a:lnTo>
                  <a:lnTo>
                    <a:pt x="9766" y="1164"/>
                  </a:lnTo>
                  <a:cubicBezTo>
                    <a:pt x="9885" y="1096"/>
                    <a:pt x="9932" y="1004"/>
                    <a:pt x="9904" y="924"/>
                  </a:cubicBezTo>
                  <a:lnTo>
                    <a:pt x="9904" y="924"/>
                  </a:lnTo>
                  <a:cubicBezTo>
                    <a:pt x="9887" y="977"/>
                    <a:pt x="9840" y="1029"/>
                    <a:pt x="9766" y="1072"/>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120" name="Freeform 119">
              <a:extLst>
                <a:ext uri="{FF2B5EF4-FFF2-40B4-BE49-F238E27FC236}">
                  <a16:creationId xmlns="" xmlns:a16="http://schemas.microsoft.com/office/drawing/2014/main" id="{3EBDD23C-C358-3C46-BAC1-33F98163F3CB}"/>
                </a:ext>
              </a:extLst>
            </p:cNvPr>
            <p:cNvSpPr>
              <a:spLocks noChangeArrowheads="1"/>
            </p:cNvSpPr>
            <p:nvPr/>
          </p:nvSpPr>
          <p:spPr bwMode="auto">
            <a:xfrm>
              <a:off x="9341640" y="8257271"/>
              <a:ext cx="4708662" cy="2809236"/>
            </a:xfrm>
            <a:custGeom>
              <a:avLst/>
              <a:gdLst>
                <a:gd name="connsiteX0" fmla="*/ 3453928 w 4708662"/>
                <a:gd name="connsiteY0" fmla="*/ 2629347 h 2809236"/>
                <a:gd name="connsiteX1" fmla="*/ 3473747 w 4708662"/>
                <a:gd name="connsiteY1" fmla="*/ 2633255 h 2809236"/>
                <a:gd name="connsiteX2" fmla="*/ 3650567 w 4708662"/>
                <a:gd name="connsiteY2" fmla="*/ 2735521 h 2809236"/>
                <a:gd name="connsiteX3" fmla="*/ 3647958 w 4708662"/>
                <a:gd name="connsiteY3" fmla="*/ 2758971 h 2809236"/>
                <a:gd name="connsiteX4" fmla="*/ 3570965 w 4708662"/>
                <a:gd name="connsiteY4" fmla="*/ 2803916 h 2809236"/>
                <a:gd name="connsiteX5" fmla="*/ 3530512 w 4708662"/>
                <a:gd name="connsiteY5" fmla="*/ 2805218 h 2809236"/>
                <a:gd name="connsiteX6" fmla="*/ 3353039 w 4708662"/>
                <a:gd name="connsiteY6" fmla="*/ 2702952 h 2809236"/>
                <a:gd name="connsiteX7" fmla="*/ 3356301 w 4708662"/>
                <a:gd name="connsiteY7" fmla="*/ 2679503 h 2809236"/>
                <a:gd name="connsiteX8" fmla="*/ 3432641 w 4708662"/>
                <a:gd name="connsiteY8" fmla="*/ 2635209 h 2809236"/>
                <a:gd name="connsiteX9" fmla="*/ 3453928 w 4708662"/>
                <a:gd name="connsiteY9" fmla="*/ 2629347 h 2809236"/>
                <a:gd name="connsiteX10" fmla="*/ 3206302 w 4708662"/>
                <a:gd name="connsiteY10" fmla="*/ 2485331 h 2809236"/>
                <a:gd name="connsiteX11" fmla="*/ 3226040 w 4708662"/>
                <a:gd name="connsiteY11" fmla="*/ 2489239 h 2809236"/>
                <a:gd name="connsiteX12" fmla="*/ 3403513 w 4708662"/>
                <a:gd name="connsiteY12" fmla="*/ 2591505 h 2809236"/>
                <a:gd name="connsiteX13" fmla="*/ 3400903 w 4708662"/>
                <a:gd name="connsiteY13" fmla="*/ 2614955 h 2809236"/>
                <a:gd name="connsiteX14" fmla="*/ 3323911 w 4708662"/>
                <a:gd name="connsiteY14" fmla="*/ 2659248 h 2809236"/>
                <a:gd name="connsiteX15" fmla="*/ 3282805 w 4708662"/>
                <a:gd name="connsiteY15" fmla="*/ 2661202 h 2809236"/>
                <a:gd name="connsiteX16" fmla="*/ 3105332 w 4708662"/>
                <a:gd name="connsiteY16" fmla="*/ 2558936 h 2809236"/>
                <a:gd name="connsiteX17" fmla="*/ 3108594 w 4708662"/>
                <a:gd name="connsiteY17" fmla="*/ 2534836 h 2809236"/>
                <a:gd name="connsiteX18" fmla="*/ 3185586 w 4708662"/>
                <a:gd name="connsiteY18" fmla="*/ 2491193 h 2809236"/>
                <a:gd name="connsiteX19" fmla="*/ 3206302 w 4708662"/>
                <a:gd name="connsiteY19" fmla="*/ 2485331 h 2809236"/>
                <a:gd name="connsiteX20" fmla="*/ 3341169 w 4708662"/>
                <a:gd name="connsiteY20" fmla="*/ 2407562 h 2809236"/>
                <a:gd name="connsiteX21" fmla="*/ 3361028 w 4708662"/>
                <a:gd name="connsiteY21" fmla="*/ 2411470 h 2809236"/>
                <a:gd name="connsiteX22" fmla="*/ 3538865 w 4708662"/>
                <a:gd name="connsiteY22" fmla="*/ 2513736 h 2809236"/>
                <a:gd name="connsiteX23" fmla="*/ 3535596 w 4708662"/>
                <a:gd name="connsiteY23" fmla="*/ 2537186 h 2809236"/>
                <a:gd name="connsiteX24" fmla="*/ 3458446 w 4708662"/>
                <a:gd name="connsiteY24" fmla="*/ 2581479 h 2809236"/>
                <a:gd name="connsiteX25" fmla="*/ 3417910 w 4708662"/>
                <a:gd name="connsiteY25" fmla="*/ 2583433 h 2809236"/>
                <a:gd name="connsiteX26" fmla="*/ 3240073 w 4708662"/>
                <a:gd name="connsiteY26" fmla="*/ 2481167 h 2809236"/>
                <a:gd name="connsiteX27" fmla="*/ 3243342 w 4708662"/>
                <a:gd name="connsiteY27" fmla="*/ 2457718 h 2809236"/>
                <a:gd name="connsiteX28" fmla="*/ 3319838 w 4708662"/>
                <a:gd name="connsiteY28" fmla="*/ 2413424 h 2809236"/>
                <a:gd name="connsiteX29" fmla="*/ 3341169 w 4708662"/>
                <a:gd name="connsiteY29" fmla="*/ 2407562 h 2809236"/>
                <a:gd name="connsiteX30" fmla="*/ 2961051 w 4708662"/>
                <a:gd name="connsiteY30" fmla="*/ 2344195 h 2809236"/>
                <a:gd name="connsiteX31" fmla="*/ 2980828 w 4708662"/>
                <a:gd name="connsiteY31" fmla="*/ 2348103 h 2809236"/>
                <a:gd name="connsiteX32" fmla="*/ 3158011 w 4708662"/>
                <a:gd name="connsiteY32" fmla="*/ 2449718 h 2809236"/>
                <a:gd name="connsiteX33" fmla="*/ 3155396 w 4708662"/>
                <a:gd name="connsiteY33" fmla="*/ 2473819 h 2809236"/>
                <a:gd name="connsiteX34" fmla="*/ 3078246 w 4708662"/>
                <a:gd name="connsiteY34" fmla="*/ 2518112 h 2809236"/>
                <a:gd name="connsiteX35" fmla="*/ 3037710 w 4708662"/>
                <a:gd name="connsiteY35" fmla="*/ 2519415 h 2809236"/>
                <a:gd name="connsiteX36" fmla="*/ 2861181 w 4708662"/>
                <a:gd name="connsiteY36" fmla="*/ 2417800 h 2809236"/>
                <a:gd name="connsiteX37" fmla="*/ 2863796 w 4708662"/>
                <a:gd name="connsiteY37" fmla="*/ 2393700 h 2809236"/>
                <a:gd name="connsiteX38" fmla="*/ 2940292 w 4708662"/>
                <a:gd name="connsiteY38" fmla="*/ 2350057 h 2809236"/>
                <a:gd name="connsiteX39" fmla="*/ 2961051 w 4708662"/>
                <a:gd name="connsiteY39" fmla="*/ 2344195 h 2809236"/>
                <a:gd name="connsiteX40" fmla="*/ 3487301 w 4708662"/>
                <a:gd name="connsiteY40" fmla="*/ 2232201 h 2809236"/>
                <a:gd name="connsiteX41" fmla="*/ 3511128 w 4708662"/>
                <a:gd name="connsiteY41" fmla="*/ 2237109 h 2809236"/>
                <a:gd name="connsiteX42" fmla="*/ 3980490 w 4708662"/>
                <a:gd name="connsiteY42" fmla="*/ 2508687 h 2809236"/>
                <a:gd name="connsiteX43" fmla="*/ 3976573 w 4708662"/>
                <a:gd name="connsiteY43" fmla="*/ 2537481 h 2809236"/>
                <a:gd name="connsiteX44" fmla="*/ 3819249 w 4708662"/>
                <a:gd name="connsiteY44" fmla="*/ 2628444 h 2809236"/>
                <a:gd name="connsiteX45" fmla="*/ 3768983 w 4708662"/>
                <a:gd name="connsiteY45" fmla="*/ 2630407 h 2809236"/>
                <a:gd name="connsiteX46" fmla="*/ 3300274 w 4708662"/>
                <a:gd name="connsiteY46" fmla="*/ 2359483 h 2809236"/>
                <a:gd name="connsiteX47" fmla="*/ 3304191 w 4708662"/>
                <a:gd name="connsiteY47" fmla="*/ 2330689 h 2809236"/>
                <a:gd name="connsiteX48" fmla="*/ 3461515 w 4708662"/>
                <a:gd name="connsiteY48" fmla="*/ 2239073 h 2809236"/>
                <a:gd name="connsiteX49" fmla="*/ 3487301 w 4708662"/>
                <a:gd name="connsiteY49" fmla="*/ 2232201 h 2809236"/>
                <a:gd name="connsiteX50" fmla="*/ 3850372 w 4708662"/>
                <a:gd name="connsiteY50" fmla="*/ 2166346 h 2809236"/>
                <a:gd name="connsiteX51" fmla="*/ 3874218 w 4708662"/>
                <a:gd name="connsiteY51" fmla="*/ 2171469 h 2809236"/>
                <a:gd name="connsiteX52" fmla="*/ 4221773 w 4708662"/>
                <a:gd name="connsiteY52" fmla="*/ 2370544 h 2809236"/>
                <a:gd name="connsiteX53" fmla="*/ 4217853 w 4708662"/>
                <a:gd name="connsiteY53" fmla="*/ 2399819 h 2809236"/>
                <a:gd name="connsiteX54" fmla="*/ 4060408 w 4708662"/>
                <a:gd name="connsiteY54" fmla="*/ 2490249 h 2809236"/>
                <a:gd name="connsiteX55" fmla="*/ 4010757 w 4708662"/>
                <a:gd name="connsiteY55" fmla="*/ 2492201 h 2809236"/>
                <a:gd name="connsiteX56" fmla="*/ 3663203 w 4708662"/>
                <a:gd name="connsiteY56" fmla="*/ 2292475 h 2809236"/>
                <a:gd name="connsiteX57" fmla="*/ 3667122 w 4708662"/>
                <a:gd name="connsiteY57" fmla="*/ 2263850 h 2809236"/>
                <a:gd name="connsiteX58" fmla="*/ 3824567 w 4708662"/>
                <a:gd name="connsiteY58" fmla="*/ 2173421 h 2809236"/>
                <a:gd name="connsiteX59" fmla="*/ 3850372 w 4708662"/>
                <a:gd name="connsiteY59" fmla="*/ 2166346 h 2809236"/>
                <a:gd name="connsiteX60" fmla="*/ 2846658 w 4708662"/>
                <a:gd name="connsiteY60" fmla="*/ 2140034 h 2809236"/>
                <a:gd name="connsiteX61" fmla="*/ 2871095 w 4708662"/>
                <a:gd name="connsiteY61" fmla="*/ 2144949 h 2809236"/>
                <a:gd name="connsiteX62" fmla="*/ 3029317 w 4708662"/>
                <a:gd name="connsiteY62" fmla="*/ 2237348 h 2809236"/>
                <a:gd name="connsiteX63" fmla="*/ 3026048 w 4708662"/>
                <a:gd name="connsiteY63" fmla="*/ 2266181 h 2809236"/>
                <a:gd name="connsiteX64" fmla="*/ 2838404 w 4708662"/>
                <a:gd name="connsiteY64" fmla="*/ 2374962 h 2809236"/>
                <a:gd name="connsiteX65" fmla="*/ 2788714 w 4708662"/>
                <a:gd name="connsiteY65" fmla="*/ 2377583 h 2809236"/>
                <a:gd name="connsiteX66" fmla="*/ 2629184 w 4708662"/>
                <a:gd name="connsiteY66" fmla="*/ 2285185 h 2809236"/>
                <a:gd name="connsiteX67" fmla="*/ 2632453 w 4708662"/>
                <a:gd name="connsiteY67" fmla="*/ 2256352 h 2809236"/>
                <a:gd name="connsiteX68" fmla="*/ 2820751 w 4708662"/>
                <a:gd name="connsiteY68" fmla="*/ 2146915 h 2809236"/>
                <a:gd name="connsiteX69" fmla="*/ 2846658 w 4708662"/>
                <a:gd name="connsiteY69" fmla="*/ 2140034 h 2809236"/>
                <a:gd name="connsiteX70" fmla="*/ 4280170 w 4708662"/>
                <a:gd name="connsiteY70" fmla="*/ 2137567 h 2809236"/>
                <a:gd name="connsiteX71" fmla="*/ 4304563 w 4708662"/>
                <a:gd name="connsiteY71" fmla="*/ 2142737 h 2809236"/>
                <a:gd name="connsiteX72" fmla="*/ 4464341 w 4708662"/>
                <a:gd name="connsiteY72" fmla="*/ 2234644 h 2809236"/>
                <a:gd name="connsiteX73" fmla="*/ 4460412 w 4708662"/>
                <a:gd name="connsiteY73" fmla="*/ 2263529 h 2809236"/>
                <a:gd name="connsiteX74" fmla="*/ 4302598 w 4708662"/>
                <a:gd name="connsiteY74" fmla="*/ 2355436 h 2809236"/>
                <a:gd name="connsiteX75" fmla="*/ 4252176 w 4708662"/>
                <a:gd name="connsiteY75" fmla="*/ 2357405 h 2809236"/>
                <a:gd name="connsiteX76" fmla="*/ 4092398 w 4708662"/>
                <a:gd name="connsiteY76" fmla="*/ 2264842 h 2809236"/>
                <a:gd name="connsiteX77" fmla="*/ 4096327 w 4708662"/>
                <a:gd name="connsiteY77" fmla="*/ 2235957 h 2809236"/>
                <a:gd name="connsiteX78" fmla="*/ 4254796 w 4708662"/>
                <a:gd name="connsiteY78" fmla="*/ 2144706 h 2809236"/>
                <a:gd name="connsiteX79" fmla="*/ 4280170 w 4708662"/>
                <a:gd name="connsiteY79" fmla="*/ 2137567 h 2809236"/>
                <a:gd name="connsiteX80" fmla="*/ 3240299 w 4708662"/>
                <a:gd name="connsiteY80" fmla="*/ 2091154 h 2809236"/>
                <a:gd name="connsiteX81" fmla="*/ 3264773 w 4708662"/>
                <a:gd name="connsiteY81" fmla="*/ 2095995 h 2809236"/>
                <a:gd name="connsiteX82" fmla="*/ 3423897 w 4708662"/>
                <a:gd name="connsiteY82" fmla="*/ 2188559 h 2809236"/>
                <a:gd name="connsiteX83" fmla="*/ 3420622 w 4708662"/>
                <a:gd name="connsiteY83" fmla="*/ 2218100 h 2809236"/>
                <a:gd name="connsiteX84" fmla="*/ 3262808 w 4708662"/>
                <a:gd name="connsiteY84" fmla="*/ 2309351 h 2809236"/>
                <a:gd name="connsiteX85" fmla="*/ 3212386 w 4708662"/>
                <a:gd name="connsiteY85" fmla="*/ 2311320 h 2809236"/>
                <a:gd name="connsiteX86" fmla="*/ 3053263 w 4708662"/>
                <a:gd name="connsiteY86" fmla="*/ 2218757 h 2809236"/>
                <a:gd name="connsiteX87" fmla="*/ 3056537 w 4708662"/>
                <a:gd name="connsiteY87" fmla="*/ 2189872 h 2809236"/>
                <a:gd name="connsiteX88" fmla="*/ 3214351 w 4708662"/>
                <a:gd name="connsiteY88" fmla="*/ 2098621 h 2809236"/>
                <a:gd name="connsiteX89" fmla="*/ 3240299 w 4708662"/>
                <a:gd name="connsiteY89" fmla="*/ 2091154 h 2809236"/>
                <a:gd name="connsiteX90" fmla="*/ 3603217 w 4708662"/>
                <a:gd name="connsiteY90" fmla="*/ 2022347 h 2809236"/>
                <a:gd name="connsiteX91" fmla="*/ 3627691 w 4708662"/>
                <a:gd name="connsiteY91" fmla="*/ 2027502 h 2809236"/>
                <a:gd name="connsiteX92" fmla="*/ 3786815 w 4708662"/>
                <a:gd name="connsiteY92" fmla="*/ 2119803 h 2809236"/>
                <a:gd name="connsiteX93" fmla="*/ 3782886 w 4708662"/>
                <a:gd name="connsiteY93" fmla="*/ 2148606 h 2809236"/>
                <a:gd name="connsiteX94" fmla="*/ 3625071 w 4708662"/>
                <a:gd name="connsiteY94" fmla="*/ 2239597 h 2809236"/>
                <a:gd name="connsiteX95" fmla="*/ 3575304 w 4708662"/>
                <a:gd name="connsiteY95" fmla="*/ 2241561 h 2809236"/>
                <a:gd name="connsiteX96" fmla="*/ 3415526 w 4708662"/>
                <a:gd name="connsiteY96" fmla="*/ 2149915 h 2809236"/>
                <a:gd name="connsiteX97" fmla="*/ 3418800 w 4708662"/>
                <a:gd name="connsiteY97" fmla="*/ 2120457 h 2809236"/>
                <a:gd name="connsiteX98" fmla="*/ 3577269 w 4708662"/>
                <a:gd name="connsiteY98" fmla="*/ 2029466 h 2809236"/>
                <a:gd name="connsiteX99" fmla="*/ 3603217 w 4708662"/>
                <a:gd name="connsiteY99" fmla="*/ 2022347 h 2809236"/>
                <a:gd name="connsiteX100" fmla="*/ 4032382 w 4708662"/>
                <a:gd name="connsiteY100" fmla="*/ 1996023 h 2809236"/>
                <a:gd name="connsiteX101" fmla="*/ 4056857 w 4708662"/>
                <a:gd name="connsiteY101" fmla="*/ 2000946 h 2809236"/>
                <a:gd name="connsiteX102" fmla="*/ 4215981 w 4708662"/>
                <a:gd name="connsiteY102" fmla="*/ 2093510 h 2809236"/>
                <a:gd name="connsiteX103" fmla="*/ 4212052 w 4708662"/>
                <a:gd name="connsiteY103" fmla="*/ 2122395 h 2809236"/>
                <a:gd name="connsiteX104" fmla="*/ 4054237 w 4708662"/>
                <a:gd name="connsiteY104" fmla="*/ 2214302 h 2809236"/>
                <a:gd name="connsiteX105" fmla="*/ 4004470 w 4708662"/>
                <a:gd name="connsiteY105" fmla="*/ 2216271 h 2809236"/>
                <a:gd name="connsiteX106" fmla="*/ 3844692 w 4708662"/>
                <a:gd name="connsiteY106" fmla="*/ 2123708 h 2809236"/>
                <a:gd name="connsiteX107" fmla="*/ 3848621 w 4708662"/>
                <a:gd name="connsiteY107" fmla="*/ 2094166 h 2809236"/>
                <a:gd name="connsiteX108" fmla="*/ 4006435 w 4708662"/>
                <a:gd name="connsiteY108" fmla="*/ 2002916 h 2809236"/>
                <a:gd name="connsiteX109" fmla="*/ 4032382 w 4708662"/>
                <a:gd name="connsiteY109" fmla="*/ 1996023 h 2809236"/>
                <a:gd name="connsiteX110" fmla="*/ 2512321 w 4708662"/>
                <a:gd name="connsiteY110" fmla="*/ 1947459 h 2809236"/>
                <a:gd name="connsiteX111" fmla="*/ 2536463 w 4708662"/>
                <a:gd name="connsiteY111" fmla="*/ 1952614 h 2809236"/>
                <a:gd name="connsiteX112" fmla="*/ 2790931 w 4708662"/>
                <a:gd name="connsiteY112" fmla="*/ 2099903 h 2809236"/>
                <a:gd name="connsiteX113" fmla="*/ 2787016 w 4708662"/>
                <a:gd name="connsiteY113" fmla="*/ 2128706 h 2809236"/>
                <a:gd name="connsiteX114" fmla="*/ 2599754 w 4708662"/>
                <a:gd name="connsiteY114" fmla="*/ 2237373 h 2809236"/>
                <a:gd name="connsiteX115" fmla="*/ 2550165 w 4708662"/>
                <a:gd name="connsiteY115" fmla="*/ 2239337 h 2809236"/>
                <a:gd name="connsiteX116" fmla="*/ 2295044 w 4708662"/>
                <a:gd name="connsiteY116" fmla="*/ 2092048 h 2809236"/>
                <a:gd name="connsiteX117" fmla="*/ 2298959 w 4708662"/>
                <a:gd name="connsiteY117" fmla="*/ 2063245 h 2809236"/>
                <a:gd name="connsiteX118" fmla="*/ 2486222 w 4708662"/>
                <a:gd name="connsiteY118" fmla="*/ 1954578 h 2809236"/>
                <a:gd name="connsiteX119" fmla="*/ 2512321 w 4708662"/>
                <a:gd name="connsiteY119" fmla="*/ 1947459 h 2809236"/>
                <a:gd name="connsiteX120" fmla="*/ 2993618 w 4708662"/>
                <a:gd name="connsiteY120" fmla="*/ 1947057 h 2809236"/>
                <a:gd name="connsiteX121" fmla="*/ 3017385 w 4708662"/>
                <a:gd name="connsiteY121" fmla="*/ 1951980 h 2809236"/>
                <a:gd name="connsiteX122" fmla="*/ 3176268 w 4708662"/>
                <a:gd name="connsiteY122" fmla="*/ 2044544 h 2809236"/>
                <a:gd name="connsiteX123" fmla="*/ 3172361 w 4708662"/>
                <a:gd name="connsiteY123" fmla="*/ 2073429 h 2809236"/>
                <a:gd name="connsiteX124" fmla="*/ 3015432 w 4708662"/>
                <a:gd name="connsiteY124" fmla="*/ 2164679 h 2809236"/>
                <a:gd name="connsiteX125" fmla="*/ 2965944 w 4708662"/>
                <a:gd name="connsiteY125" fmla="*/ 2167305 h 2809236"/>
                <a:gd name="connsiteX126" fmla="*/ 2807713 w 4708662"/>
                <a:gd name="connsiteY126" fmla="*/ 2074742 h 2809236"/>
                <a:gd name="connsiteX127" fmla="*/ 2810969 w 4708662"/>
                <a:gd name="connsiteY127" fmla="*/ 2045857 h 2809236"/>
                <a:gd name="connsiteX128" fmla="*/ 2967898 w 4708662"/>
                <a:gd name="connsiteY128" fmla="*/ 1953950 h 2809236"/>
                <a:gd name="connsiteX129" fmla="*/ 2993618 w 4708662"/>
                <a:gd name="connsiteY129" fmla="*/ 1947057 h 2809236"/>
                <a:gd name="connsiteX130" fmla="*/ 4383446 w 4708662"/>
                <a:gd name="connsiteY130" fmla="*/ 1921460 h 2809236"/>
                <a:gd name="connsiteX131" fmla="*/ 4407240 w 4708662"/>
                <a:gd name="connsiteY131" fmla="*/ 1926706 h 2809236"/>
                <a:gd name="connsiteX132" fmla="*/ 4699933 w 4708662"/>
                <a:gd name="connsiteY132" fmla="*/ 2096539 h 2809236"/>
                <a:gd name="connsiteX133" fmla="*/ 4696673 w 4708662"/>
                <a:gd name="connsiteY133" fmla="*/ 2125391 h 2809236"/>
                <a:gd name="connsiteX134" fmla="*/ 4538919 w 4708662"/>
                <a:gd name="connsiteY134" fmla="*/ 2216536 h 2809236"/>
                <a:gd name="connsiteX135" fmla="*/ 4489376 w 4708662"/>
                <a:gd name="connsiteY135" fmla="*/ 2218504 h 2809236"/>
                <a:gd name="connsiteX136" fmla="*/ 4196684 w 4708662"/>
                <a:gd name="connsiteY136" fmla="*/ 2048671 h 2809236"/>
                <a:gd name="connsiteX137" fmla="*/ 4199943 w 4708662"/>
                <a:gd name="connsiteY137" fmla="*/ 2019819 h 2809236"/>
                <a:gd name="connsiteX138" fmla="*/ 4357697 w 4708662"/>
                <a:gd name="connsiteY138" fmla="*/ 1928017 h 2809236"/>
                <a:gd name="connsiteX139" fmla="*/ 4383446 w 4708662"/>
                <a:gd name="connsiteY139" fmla="*/ 1921460 h 2809236"/>
                <a:gd name="connsiteX140" fmla="*/ 3358473 w 4708662"/>
                <a:gd name="connsiteY140" fmla="*/ 1880811 h 2809236"/>
                <a:gd name="connsiteX141" fmla="*/ 3382866 w 4708662"/>
                <a:gd name="connsiteY141" fmla="*/ 1885734 h 2809236"/>
                <a:gd name="connsiteX142" fmla="*/ 3542644 w 4708662"/>
                <a:gd name="connsiteY142" fmla="*/ 1978298 h 2809236"/>
                <a:gd name="connsiteX143" fmla="*/ 3538715 w 4708662"/>
                <a:gd name="connsiteY143" fmla="*/ 2007183 h 2809236"/>
                <a:gd name="connsiteX144" fmla="*/ 3380901 w 4708662"/>
                <a:gd name="connsiteY144" fmla="*/ 2099090 h 2809236"/>
                <a:gd name="connsiteX145" fmla="*/ 3330479 w 4708662"/>
                <a:gd name="connsiteY145" fmla="*/ 2100403 h 2809236"/>
                <a:gd name="connsiteX146" fmla="*/ 3171356 w 4708662"/>
                <a:gd name="connsiteY146" fmla="*/ 2008496 h 2809236"/>
                <a:gd name="connsiteX147" fmla="*/ 3174630 w 4708662"/>
                <a:gd name="connsiteY147" fmla="*/ 1979611 h 2809236"/>
                <a:gd name="connsiteX148" fmla="*/ 3333099 w 4708662"/>
                <a:gd name="connsiteY148" fmla="*/ 1887704 h 2809236"/>
                <a:gd name="connsiteX149" fmla="*/ 3358473 w 4708662"/>
                <a:gd name="connsiteY149" fmla="*/ 1880811 h 2809236"/>
                <a:gd name="connsiteX150" fmla="*/ 3787883 w 4708662"/>
                <a:gd name="connsiteY150" fmla="*/ 1852418 h 2809236"/>
                <a:gd name="connsiteX151" fmla="*/ 3812030 w 4708662"/>
                <a:gd name="connsiteY151" fmla="*/ 1857588 h 2809236"/>
                <a:gd name="connsiteX152" fmla="*/ 3971808 w 4708662"/>
                <a:gd name="connsiteY152" fmla="*/ 1949495 h 2809236"/>
                <a:gd name="connsiteX153" fmla="*/ 3968534 w 4708662"/>
                <a:gd name="connsiteY153" fmla="*/ 1979036 h 2809236"/>
                <a:gd name="connsiteX154" fmla="*/ 3810065 w 4708662"/>
                <a:gd name="connsiteY154" fmla="*/ 2070287 h 2809236"/>
                <a:gd name="connsiteX155" fmla="*/ 3759643 w 4708662"/>
                <a:gd name="connsiteY155" fmla="*/ 2072256 h 2809236"/>
                <a:gd name="connsiteX156" fmla="*/ 3600520 w 4708662"/>
                <a:gd name="connsiteY156" fmla="*/ 1979693 h 2809236"/>
                <a:gd name="connsiteX157" fmla="*/ 3603794 w 4708662"/>
                <a:gd name="connsiteY157" fmla="*/ 1950808 h 2809236"/>
                <a:gd name="connsiteX158" fmla="*/ 3762263 w 4708662"/>
                <a:gd name="connsiteY158" fmla="*/ 1859557 h 2809236"/>
                <a:gd name="connsiteX159" fmla="*/ 3787883 w 4708662"/>
                <a:gd name="connsiteY159" fmla="*/ 1852418 h 2809236"/>
                <a:gd name="connsiteX160" fmla="*/ 4490681 w 4708662"/>
                <a:gd name="connsiteY160" fmla="*/ 1814541 h 2809236"/>
                <a:gd name="connsiteX161" fmla="*/ 4515114 w 4708662"/>
                <a:gd name="connsiteY161" fmla="*/ 1819416 h 2809236"/>
                <a:gd name="connsiteX162" fmla="*/ 4673971 w 4708662"/>
                <a:gd name="connsiteY162" fmla="*/ 1911071 h 2809236"/>
                <a:gd name="connsiteX163" fmla="*/ 4670702 w 4708662"/>
                <a:gd name="connsiteY163" fmla="*/ 1939672 h 2809236"/>
                <a:gd name="connsiteX164" fmla="*/ 4618404 w 4708662"/>
                <a:gd name="connsiteY164" fmla="*/ 1968923 h 2809236"/>
                <a:gd name="connsiteX165" fmla="*/ 4568720 w 4708662"/>
                <a:gd name="connsiteY165" fmla="*/ 1971524 h 2809236"/>
                <a:gd name="connsiteX166" fmla="*/ 4409210 w 4708662"/>
                <a:gd name="connsiteY166" fmla="*/ 1879869 h 2809236"/>
                <a:gd name="connsiteX167" fmla="*/ 4412479 w 4708662"/>
                <a:gd name="connsiteY167" fmla="*/ 1851268 h 2809236"/>
                <a:gd name="connsiteX168" fmla="*/ 4464777 w 4708662"/>
                <a:gd name="connsiteY168" fmla="*/ 1821366 h 2809236"/>
                <a:gd name="connsiteX169" fmla="*/ 4490681 w 4708662"/>
                <a:gd name="connsiteY169" fmla="*/ 1814541 h 2809236"/>
                <a:gd name="connsiteX170" fmla="*/ 2749606 w 4708662"/>
                <a:gd name="connsiteY170" fmla="*/ 1805923 h 2809236"/>
                <a:gd name="connsiteX171" fmla="*/ 2773861 w 4708662"/>
                <a:gd name="connsiteY171" fmla="*/ 1810846 h 2809236"/>
                <a:gd name="connsiteX172" fmla="*/ 2932093 w 4708662"/>
                <a:gd name="connsiteY172" fmla="*/ 1903410 h 2809236"/>
                <a:gd name="connsiteX173" fmla="*/ 2928186 w 4708662"/>
                <a:gd name="connsiteY173" fmla="*/ 1932295 h 2809236"/>
                <a:gd name="connsiteX174" fmla="*/ 2771908 w 4708662"/>
                <a:gd name="connsiteY174" fmla="*/ 2023545 h 2809236"/>
                <a:gd name="connsiteX175" fmla="*/ 2722420 w 4708662"/>
                <a:gd name="connsiteY175" fmla="*/ 2026171 h 2809236"/>
                <a:gd name="connsiteX176" fmla="*/ 2563537 w 4708662"/>
                <a:gd name="connsiteY176" fmla="*/ 1933608 h 2809236"/>
                <a:gd name="connsiteX177" fmla="*/ 2566793 w 4708662"/>
                <a:gd name="connsiteY177" fmla="*/ 1904723 h 2809236"/>
                <a:gd name="connsiteX178" fmla="*/ 2724373 w 4708662"/>
                <a:gd name="connsiteY178" fmla="*/ 1812816 h 2809236"/>
                <a:gd name="connsiteX179" fmla="*/ 2749606 w 4708662"/>
                <a:gd name="connsiteY179" fmla="*/ 1805923 h 2809236"/>
                <a:gd name="connsiteX180" fmla="*/ 4150474 w 4708662"/>
                <a:gd name="connsiteY180" fmla="*/ 1786162 h 2809236"/>
                <a:gd name="connsiteX181" fmla="*/ 4174948 w 4708662"/>
                <a:gd name="connsiteY181" fmla="*/ 1791317 h 2809236"/>
                <a:gd name="connsiteX182" fmla="*/ 4334072 w 4708662"/>
                <a:gd name="connsiteY182" fmla="*/ 1883618 h 2809236"/>
                <a:gd name="connsiteX183" fmla="*/ 4330797 w 4708662"/>
                <a:gd name="connsiteY183" fmla="*/ 1912421 h 2809236"/>
                <a:gd name="connsiteX184" fmla="*/ 4172983 w 4708662"/>
                <a:gd name="connsiteY184" fmla="*/ 2003412 h 2809236"/>
                <a:gd name="connsiteX185" fmla="*/ 4122561 w 4708662"/>
                <a:gd name="connsiteY185" fmla="*/ 2006031 h 2809236"/>
                <a:gd name="connsiteX186" fmla="*/ 3963438 w 4708662"/>
                <a:gd name="connsiteY186" fmla="*/ 1913730 h 2809236"/>
                <a:gd name="connsiteX187" fmla="*/ 3966712 w 4708662"/>
                <a:gd name="connsiteY187" fmla="*/ 1884273 h 2809236"/>
                <a:gd name="connsiteX188" fmla="*/ 4124526 w 4708662"/>
                <a:gd name="connsiteY188" fmla="*/ 1793281 h 2809236"/>
                <a:gd name="connsiteX189" fmla="*/ 4150474 w 4708662"/>
                <a:gd name="connsiteY189" fmla="*/ 1786162 h 2809236"/>
                <a:gd name="connsiteX190" fmla="*/ 3110685 w 4708662"/>
                <a:gd name="connsiteY190" fmla="*/ 1739675 h 2809236"/>
                <a:gd name="connsiteX191" fmla="*/ 3135160 w 4708662"/>
                <a:gd name="connsiteY191" fmla="*/ 1744598 h 2809236"/>
                <a:gd name="connsiteX192" fmla="*/ 3294284 w 4708662"/>
                <a:gd name="connsiteY192" fmla="*/ 1837162 h 2809236"/>
                <a:gd name="connsiteX193" fmla="*/ 3291009 w 4708662"/>
                <a:gd name="connsiteY193" fmla="*/ 1866047 h 2809236"/>
                <a:gd name="connsiteX194" fmla="*/ 3132540 w 4708662"/>
                <a:gd name="connsiteY194" fmla="*/ 1957297 h 2809236"/>
                <a:gd name="connsiteX195" fmla="*/ 3082773 w 4708662"/>
                <a:gd name="connsiteY195" fmla="*/ 1959267 h 2809236"/>
                <a:gd name="connsiteX196" fmla="*/ 2922995 w 4708662"/>
                <a:gd name="connsiteY196" fmla="*/ 1867360 h 2809236"/>
                <a:gd name="connsiteX197" fmla="*/ 2926924 w 4708662"/>
                <a:gd name="connsiteY197" fmla="*/ 1838475 h 2809236"/>
                <a:gd name="connsiteX198" fmla="*/ 3084738 w 4708662"/>
                <a:gd name="connsiteY198" fmla="*/ 1746568 h 2809236"/>
                <a:gd name="connsiteX199" fmla="*/ 3110685 w 4708662"/>
                <a:gd name="connsiteY199" fmla="*/ 1739675 h 2809236"/>
                <a:gd name="connsiteX200" fmla="*/ 3542732 w 4708662"/>
                <a:gd name="connsiteY200" fmla="*/ 1711282 h 2809236"/>
                <a:gd name="connsiteX201" fmla="*/ 3567206 w 4708662"/>
                <a:gd name="connsiteY201" fmla="*/ 1716452 h 2809236"/>
                <a:gd name="connsiteX202" fmla="*/ 3726330 w 4708662"/>
                <a:gd name="connsiteY202" fmla="*/ 1808359 h 2809236"/>
                <a:gd name="connsiteX203" fmla="*/ 3723055 w 4708662"/>
                <a:gd name="connsiteY203" fmla="*/ 1837244 h 2809236"/>
                <a:gd name="connsiteX204" fmla="*/ 3565241 w 4708662"/>
                <a:gd name="connsiteY204" fmla="*/ 1929151 h 2809236"/>
                <a:gd name="connsiteX205" fmla="*/ 3514819 w 4708662"/>
                <a:gd name="connsiteY205" fmla="*/ 1931120 h 2809236"/>
                <a:gd name="connsiteX206" fmla="*/ 3355696 w 4708662"/>
                <a:gd name="connsiteY206" fmla="*/ 1838557 h 2809236"/>
                <a:gd name="connsiteX207" fmla="*/ 3358970 w 4708662"/>
                <a:gd name="connsiteY207" fmla="*/ 1809672 h 2809236"/>
                <a:gd name="connsiteX208" fmla="*/ 3516784 w 4708662"/>
                <a:gd name="connsiteY208" fmla="*/ 1718421 h 2809236"/>
                <a:gd name="connsiteX209" fmla="*/ 3542732 w 4708662"/>
                <a:gd name="connsiteY209" fmla="*/ 1711282 h 2809236"/>
                <a:gd name="connsiteX210" fmla="*/ 4245854 w 4708662"/>
                <a:gd name="connsiteY210" fmla="*/ 1673848 h 2809236"/>
                <a:gd name="connsiteX211" fmla="*/ 4270288 w 4708662"/>
                <a:gd name="connsiteY211" fmla="*/ 1679035 h 2809236"/>
                <a:gd name="connsiteX212" fmla="*/ 4429145 w 4708662"/>
                <a:gd name="connsiteY212" fmla="*/ 1771249 h 2809236"/>
                <a:gd name="connsiteX213" fmla="*/ 4425876 w 4708662"/>
                <a:gd name="connsiteY213" fmla="*/ 1800230 h 2809236"/>
                <a:gd name="connsiteX214" fmla="*/ 4373577 w 4708662"/>
                <a:gd name="connsiteY214" fmla="*/ 1830529 h 2809236"/>
                <a:gd name="connsiteX215" fmla="*/ 4323894 w 4708662"/>
                <a:gd name="connsiteY215" fmla="*/ 1832505 h 2809236"/>
                <a:gd name="connsiteX216" fmla="*/ 4164383 w 4708662"/>
                <a:gd name="connsiteY216" fmla="*/ 1740291 h 2809236"/>
                <a:gd name="connsiteX217" fmla="*/ 4167652 w 4708662"/>
                <a:gd name="connsiteY217" fmla="*/ 1710651 h 2809236"/>
                <a:gd name="connsiteX218" fmla="*/ 4219950 w 4708662"/>
                <a:gd name="connsiteY218" fmla="*/ 1681011 h 2809236"/>
                <a:gd name="connsiteX219" fmla="*/ 4245854 w 4708662"/>
                <a:gd name="connsiteY219" fmla="*/ 1673848 h 2809236"/>
                <a:gd name="connsiteX220" fmla="*/ 2503023 w 4708662"/>
                <a:gd name="connsiteY220" fmla="*/ 1664786 h 2809236"/>
                <a:gd name="connsiteX221" fmla="*/ 2527416 w 4708662"/>
                <a:gd name="connsiteY221" fmla="*/ 1669710 h 2809236"/>
                <a:gd name="connsiteX222" fmla="*/ 2687194 w 4708662"/>
                <a:gd name="connsiteY222" fmla="*/ 1762274 h 2809236"/>
                <a:gd name="connsiteX223" fmla="*/ 2683265 w 4708662"/>
                <a:gd name="connsiteY223" fmla="*/ 1791159 h 2809236"/>
                <a:gd name="connsiteX224" fmla="*/ 2524796 w 4708662"/>
                <a:gd name="connsiteY224" fmla="*/ 1883066 h 2809236"/>
                <a:gd name="connsiteX225" fmla="*/ 2475029 w 4708662"/>
                <a:gd name="connsiteY225" fmla="*/ 1885035 h 2809236"/>
                <a:gd name="connsiteX226" fmla="*/ 2315251 w 4708662"/>
                <a:gd name="connsiteY226" fmla="*/ 1792472 h 2809236"/>
                <a:gd name="connsiteX227" fmla="*/ 2319180 w 4708662"/>
                <a:gd name="connsiteY227" fmla="*/ 1763587 h 2809236"/>
                <a:gd name="connsiteX228" fmla="*/ 2477649 w 4708662"/>
                <a:gd name="connsiteY228" fmla="*/ 1671680 h 2809236"/>
                <a:gd name="connsiteX229" fmla="*/ 2503023 w 4708662"/>
                <a:gd name="connsiteY229" fmla="*/ 1664786 h 2809236"/>
                <a:gd name="connsiteX230" fmla="*/ 3905568 w 4708662"/>
                <a:gd name="connsiteY230" fmla="*/ 1644954 h 2809236"/>
                <a:gd name="connsiteX231" fmla="*/ 3929469 w 4708662"/>
                <a:gd name="connsiteY231" fmla="*/ 1649549 h 2809236"/>
                <a:gd name="connsiteX232" fmla="*/ 4089248 w 4708662"/>
                <a:gd name="connsiteY232" fmla="*/ 1742113 h 2809236"/>
                <a:gd name="connsiteX233" fmla="*/ 4085973 w 4708662"/>
                <a:gd name="connsiteY233" fmla="*/ 1770998 h 2809236"/>
                <a:gd name="connsiteX234" fmla="*/ 3927504 w 4708662"/>
                <a:gd name="connsiteY234" fmla="*/ 1862905 h 2809236"/>
                <a:gd name="connsiteX235" fmla="*/ 3877737 w 4708662"/>
                <a:gd name="connsiteY235" fmla="*/ 1864874 h 2809236"/>
                <a:gd name="connsiteX236" fmla="*/ 3717959 w 4708662"/>
                <a:gd name="connsiteY236" fmla="*/ 1772311 h 2809236"/>
                <a:gd name="connsiteX237" fmla="*/ 3721233 w 4708662"/>
                <a:gd name="connsiteY237" fmla="*/ 1743426 h 2809236"/>
                <a:gd name="connsiteX238" fmla="*/ 3879702 w 4708662"/>
                <a:gd name="connsiteY238" fmla="*/ 1652175 h 2809236"/>
                <a:gd name="connsiteX239" fmla="*/ 3905568 w 4708662"/>
                <a:gd name="connsiteY239" fmla="*/ 1644954 h 2809236"/>
                <a:gd name="connsiteX240" fmla="*/ 2865062 w 4708662"/>
                <a:gd name="connsiteY240" fmla="*/ 1598541 h 2809236"/>
                <a:gd name="connsiteX241" fmla="*/ 2889073 w 4708662"/>
                <a:gd name="connsiteY241" fmla="*/ 1603464 h 2809236"/>
                <a:gd name="connsiteX242" fmla="*/ 3047305 w 4708662"/>
                <a:gd name="connsiteY242" fmla="*/ 1696028 h 2809236"/>
                <a:gd name="connsiteX243" fmla="*/ 3044049 w 4708662"/>
                <a:gd name="connsiteY243" fmla="*/ 1724913 h 2809236"/>
                <a:gd name="connsiteX244" fmla="*/ 2887120 w 4708662"/>
                <a:gd name="connsiteY244" fmla="*/ 1816163 h 2809236"/>
                <a:gd name="connsiteX245" fmla="*/ 2836981 w 4708662"/>
                <a:gd name="connsiteY245" fmla="*/ 1818133 h 2809236"/>
                <a:gd name="connsiteX246" fmla="*/ 2678749 w 4708662"/>
                <a:gd name="connsiteY246" fmla="*/ 1725569 h 2809236"/>
                <a:gd name="connsiteX247" fmla="*/ 2682656 w 4708662"/>
                <a:gd name="connsiteY247" fmla="*/ 1696684 h 2809236"/>
                <a:gd name="connsiteX248" fmla="*/ 2839585 w 4708662"/>
                <a:gd name="connsiteY248" fmla="*/ 1605434 h 2809236"/>
                <a:gd name="connsiteX249" fmla="*/ 2865062 w 4708662"/>
                <a:gd name="connsiteY249" fmla="*/ 1598541 h 2809236"/>
                <a:gd name="connsiteX250" fmla="*/ 3295268 w 4708662"/>
                <a:gd name="connsiteY250" fmla="*/ 1570066 h 2809236"/>
                <a:gd name="connsiteX251" fmla="*/ 3319130 w 4708662"/>
                <a:gd name="connsiteY251" fmla="*/ 1575318 h 2809236"/>
                <a:gd name="connsiteX252" fmla="*/ 3478646 w 4708662"/>
                <a:gd name="connsiteY252" fmla="*/ 1667225 h 2809236"/>
                <a:gd name="connsiteX253" fmla="*/ 3475377 w 4708662"/>
                <a:gd name="connsiteY253" fmla="*/ 1696110 h 2809236"/>
                <a:gd name="connsiteX254" fmla="*/ 3317169 w 4708662"/>
                <a:gd name="connsiteY254" fmla="*/ 1788017 h 2809236"/>
                <a:gd name="connsiteX255" fmla="*/ 3267484 w 4708662"/>
                <a:gd name="connsiteY255" fmla="*/ 1789986 h 2809236"/>
                <a:gd name="connsiteX256" fmla="*/ 3107968 w 4708662"/>
                <a:gd name="connsiteY256" fmla="*/ 1697423 h 2809236"/>
                <a:gd name="connsiteX257" fmla="*/ 3111891 w 4708662"/>
                <a:gd name="connsiteY257" fmla="*/ 1668538 h 2809236"/>
                <a:gd name="connsiteX258" fmla="*/ 3269445 w 4708662"/>
                <a:gd name="connsiteY258" fmla="*/ 1576631 h 2809236"/>
                <a:gd name="connsiteX259" fmla="*/ 3295268 w 4708662"/>
                <a:gd name="connsiteY259" fmla="*/ 1570066 h 2809236"/>
                <a:gd name="connsiteX260" fmla="*/ 4003909 w 4708662"/>
                <a:gd name="connsiteY260" fmla="*/ 1532301 h 2809236"/>
                <a:gd name="connsiteX261" fmla="*/ 4028343 w 4708662"/>
                <a:gd name="connsiteY261" fmla="*/ 1537241 h 2809236"/>
                <a:gd name="connsiteX262" fmla="*/ 4187200 w 4708662"/>
                <a:gd name="connsiteY262" fmla="*/ 1630115 h 2809236"/>
                <a:gd name="connsiteX263" fmla="*/ 4183931 w 4708662"/>
                <a:gd name="connsiteY263" fmla="*/ 1659097 h 2809236"/>
                <a:gd name="connsiteX264" fmla="*/ 4131632 w 4708662"/>
                <a:gd name="connsiteY264" fmla="*/ 1689396 h 2809236"/>
                <a:gd name="connsiteX265" fmla="*/ 4081949 w 4708662"/>
                <a:gd name="connsiteY265" fmla="*/ 1691372 h 2809236"/>
                <a:gd name="connsiteX266" fmla="*/ 3922438 w 4708662"/>
                <a:gd name="connsiteY266" fmla="*/ 1598499 h 2809236"/>
                <a:gd name="connsiteX267" fmla="*/ 3926360 w 4708662"/>
                <a:gd name="connsiteY267" fmla="*/ 1569517 h 2809236"/>
                <a:gd name="connsiteX268" fmla="*/ 3978005 w 4708662"/>
                <a:gd name="connsiteY268" fmla="*/ 1539217 h 2809236"/>
                <a:gd name="connsiteX269" fmla="*/ 4003909 w 4708662"/>
                <a:gd name="connsiteY269" fmla="*/ 1532301 h 2809236"/>
                <a:gd name="connsiteX270" fmla="*/ 2258198 w 4708662"/>
                <a:gd name="connsiteY270" fmla="*/ 1523654 h 2809236"/>
                <a:gd name="connsiteX271" fmla="*/ 2282591 w 4708662"/>
                <a:gd name="connsiteY271" fmla="*/ 1528577 h 2809236"/>
                <a:gd name="connsiteX272" fmla="*/ 2442369 w 4708662"/>
                <a:gd name="connsiteY272" fmla="*/ 1621141 h 2809236"/>
                <a:gd name="connsiteX273" fmla="*/ 2438440 w 4708662"/>
                <a:gd name="connsiteY273" fmla="*/ 1650026 h 2809236"/>
                <a:gd name="connsiteX274" fmla="*/ 2280626 w 4708662"/>
                <a:gd name="connsiteY274" fmla="*/ 1741933 h 2809236"/>
                <a:gd name="connsiteX275" fmla="*/ 2230204 w 4708662"/>
                <a:gd name="connsiteY275" fmla="*/ 1743902 h 2809236"/>
                <a:gd name="connsiteX276" fmla="*/ 2071081 w 4708662"/>
                <a:gd name="connsiteY276" fmla="*/ 1651339 h 2809236"/>
                <a:gd name="connsiteX277" fmla="*/ 2075010 w 4708662"/>
                <a:gd name="connsiteY277" fmla="*/ 1622454 h 2809236"/>
                <a:gd name="connsiteX278" fmla="*/ 2232824 w 4708662"/>
                <a:gd name="connsiteY278" fmla="*/ 1530547 h 2809236"/>
                <a:gd name="connsiteX279" fmla="*/ 2258198 w 4708662"/>
                <a:gd name="connsiteY279" fmla="*/ 1523654 h 2809236"/>
                <a:gd name="connsiteX280" fmla="*/ 3657944 w 4708662"/>
                <a:gd name="connsiteY280" fmla="*/ 1503819 h 2809236"/>
                <a:gd name="connsiteX281" fmla="*/ 3682418 w 4708662"/>
                <a:gd name="connsiteY281" fmla="*/ 1508414 h 2809236"/>
                <a:gd name="connsiteX282" fmla="*/ 3841542 w 4708662"/>
                <a:gd name="connsiteY282" fmla="*/ 1600978 h 2809236"/>
                <a:gd name="connsiteX283" fmla="*/ 3838267 w 4708662"/>
                <a:gd name="connsiteY283" fmla="*/ 1629863 h 2809236"/>
                <a:gd name="connsiteX284" fmla="*/ 3680453 w 4708662"/>
                <a:gd name="connsiteY284" fmla="*/ 1721113 h 2809236"/>
                <a:gd name="connsiteX285" fmla="*/ 3630031 w 4708662"/>
                <a:gd name="connsiteY285" fmla="*/ 1723739 h 2809236"/>
                <a:gd name="connsiteX286" fmla="*/ 3470908 w 4708662"/>
                <a:gd name="connsiteY286" fmla="*/ 1631176 h 2809236"/>
                <a:gd name="connsiteX287" fmla="*/ 3474182 w 4708662"/>
                <a:gd name="connsiteY287" fmla="*/ 1602291 h 2809236"/>
                <a:gd name="connsiteX288" fmla="*/ 3631996 w 4708662"/>
                <a:gd name="connsiteY288" fmla="*/ 1511040 h 2809236"/>
                <a:gd name="connsiteX289" fmla="*/ 3657944 w 4708662"/>
                <a:gd name="connsiteY289" fmla="*/ 1503819 h 2809236"/>
                <a:gd name="connsiteX290" fmla="*/ 2621035 w 4708662"/>
                <a:gd name="connsiteY290" fmla="*/ 1454526 h 2809236"/>
                <a:gd name="connsiteX291" fmla="*/ 2645509 w 4708662"/>
                <a:gd name="connsiteY291" fmla="*/ 1459449 h 2809236"/>
                <a:gd name="connsiteX292" fmla="*/ 2804633 w 4708662"/>
                <a:gd name="connsiteY292" fmla="*/ 1552013 h 2809236"/>
                <a:gd name="connsiteX293" fmla="*/ 2801358 w 4708662"/>
                <a:gd name="connsiteY293" fmla="*/ 1581554 h 2809236"/>
                <a:gd name="connsiteX294" fmla="*/ 2643544 w 4708662"/>
                <a:gd name="connsiteY294" fmla="*/ 1672805 h 2809236"/>
                <a:gd name="connsiteX295" fmla="*/ 2593122 w 4708662"/>
                <a:gd name="connsiteY295" fmla="*/ 1674774 h 2809236"/>
                <a:gd name="connsiteX296" fmla="*/ 2433999 w 4708662"/>
                <a:gd name="connsiteY296" fmla="*/ 1582211 h 2809236"/>
                <a:gd name="connsiteX297" fmla="*/ 2437273 w 4708662"/>
                <a:gd name="connsiteY297" fmla="*/ 1553326 h 2809236"/>
                <a:gd name="connsiteX298" fmla="*/ 2595087 w 4708662"/>
                <a:gd name="connsiteY298" fmla="*/ 1461419 h 2809236"/>
                <a:gd name="connsiteX299" fmla="*/ 2621035 w 4708662"/>
                <a:gd name="connsiteY299" fmla="*/ 1454526 h 2809236"/>
                <a:gd name="connsiteX300" fmla="*/ 3048424 w 4708662"/>
                <a:gd name="connsiteY300" fmla="*/ 1426125 h 2809236"/>
                <a:gd name="connsiteX301" fmla="*/ 3072761 w 4708662"/>
                <a:gd name="connsiteY301" fmla="*/ 1431280 h 2809236"/>
                <a:gd name="connsiteX302" fmla="*/ 3230993 w 4708662"/>
                <a:gd name="connsiteY302" fmla="*/ 1522926 h 2809236"/>
                <a:gd name="connsiteX303" fmla="*/ 3227737 w 4708662"/>
                <a:gd name="connsiteY303" fmla="*/ 1552384 h 2809236"/>
                <a:gd name="connsiteX304" fmla="*/ 3070808 w 4708662"/>
                <a:gd name="connsiteY304" fmla="*/ 1643375 h 2809236"/>
                <a:gd name="connsiteX305" fmla="*/ 3020669 w 4708662"/>
                <a:gd name="connsiteY305" fmla="*/ 1645339 h 2809236"/>
                <a:gd name="connsiteX306" fmla="*/ 2863088 w 4708662"/>
                <a:gd name="connsiteY306" fmla="*/ 1553039 h 2809236"/>
                <a:gd name="connsiteX307" fmla="*/ 2866344 w 4708662"/>
                <a:gd name="connsiteY307" fmla="*/ 1524235 h 2809236"/>
                <a:gd name="connsiteX308" fmla="*/ 3022622 w 4708662"/>
                <a:gd name="connsiteY308" fmla="*/ 1433244 h 2809236"/>
                <a:gd name="connsiteX309" fmla="*/ 3048424 w 4708662"/>
                <a:gd name="connsiteY309" fmla="*/ 1426125 h 2809236"/>
                <a:gd name="connsiteX310" fmla="*/ 3759084 w 4708662"/>
                <a:gd name="connsiteY310" fmla="*/ 1391578 h 2809236"/>
                <a:gd name="connsiteX311" fmla="*/ 3783517 w 4708662"/>
                <a:gd name="connsiteY311" fmla="*/ 1396765 h 2809236"/>
                <a:gd name="connsiteX312" fmla="*/ 3942374 w 4708662"/>
                <a:gd name="connsiteY312" fmla="*/ 1489638 h 2809236"/>
                <a:gd name="connsiteX313" fmla="*/ 3939105 w 4708662"/>
                <a:gd name="connsiteY313" fmla="*/ 1517960 h 2809236"/>
                <a:gd name="connsiteX314" fmla="*/ 3886807 w 4708662"/>
                <a:gd name="connsiteY314" fmla="*/ 1548259 h 2809236"/>
                <a:gd name="connsiteX315" fmla="*/ 3837123 w 4708662"/>
                <a:gd name="connsiteY315" fmla="*/ 1550894 h 2809236"/>
                <a:gd name="connsiteX316" fmla="*/ 3677613 w 4708662"/>
                <a:gd name="connsiteY316" fmla="*/ 1458021 h 2809236"/>
                <a:gd name="connsiteX317" fmla="*/ 3681535 w 4708662"/>
                <a:gd name="connsiteY317" fmla="*/ 1429040 h 2809236"/>
                <a:gd name="connsiteX318" fmla="*/ 3733180 w 4708662"/>
                <a:gd name="connsiteY318" fmla="*/ 1398741 h 2809236"/>
                <a:gd name="connsiteX319" fmla="*/ 3759084 w 4708662"/>
                <a:gd name="connsiteY319" fmla="*/ 1391578 h 2809236"/>
                <a:gd name="connsiteX320" fmla="*/ 2013371 w 4708662"/>
                <a:gd name="connsiteY320" fmla="*/ 1379638 h 2809236"/>
                <a:gd name="connsiteX321" fmla="*/ 2037764 w 4708662"/>
                <a:gd name="connsiteY321" fmla="*/ 1384561 h 2809236"/>
                <a:gd name="connsiteX322" fmla="*/ 2197542 w 4708662"/>
                <a:gd name="connsiteY322" fmla="*/ 1477125 h 2809236"/>
                <a:gd name="connsiteX323" fmla="*/ 2193613 w 4708662"/>
                <a:gd name="connsiteY323" fmla="*/ 1506010 h 2809236"/>
                <a:gd name="connsiteX324" fmla="*/ 2035144 w 4708662"/>
                <a:gd name="connsiteY324" fmla="*/ 1597260 h 2809236"/>
                <a:gd name="connsiteX325" fmla="*/ 1985377 w 4708662"/>
                <a:gd name="connsiteY325" fmla="*/ 1599886 h 2809236"/>
                <a:gd name="connsiteX326" fmla="*/ 1825599 w 4708662"/>
                <a:gd name="connsiteY326" fmla="*/ 1507323 h 2809236"/>
                <a:gd name="connsiteX327" fmla="*/ 1829528 w 4708662"/>
                <a:gd name="connsiteY327" fmla="*/ 1477781 h 2809236"/>
                <a:gd name="connsiteX328" fmla="*/ 1987997 w 4708662"/>
                <a:gd name="connsiteY328" fmla="*/ 1386531 h 2809236"/>
                <a:gd name="connsiteX329" fmla="*/ 2013371 w 4708662"/>
                <a:gd name="connsiteY329" fmla="*/ 1379638 h 2809236"/>
                <a:gd name="connsiteX330" fmla="*/ 3413117 w 4708662"/>
                <a:gd name="connsiteY330" fmla="*/ 1359475 h 2809236"/>
                <a:gd name="connsiteX331" fmla="*/ 3437591 w 4708662"/>
                <a:gd name="connsiteY331" fmla="*/ 1364398 h 2809236"/>
                <a:gd name="connsiteX332" fmla="*/ 3597369 w 4708662"/>
                <a:gd name="connsiteY332" fmla="*/ 1456962 h 2809236"/>
                <a:gd name="connsiteX333" fmla="*/ 3593440 w 4708662"/>
                <a:gd name="connsiteY333" fmla="*/ 1485847 h 2809236"/>
                <a:gd name="connsiteX334" fmla="*/ 3434971 w 4708662"/>
                <a:gd name="connsiteY334" fmla="*/ 1577097 h 2809236"/>
                <a:gd name="connsiteX335" fmla="*/ 3385204 w 4708662"/>
                <a:gd name="connsiteY335" fmla="*/ 1579067 h 2809236"/>
                <a:gd name="connsiteX336" fmla="*/ 3225426 w 4708662"/>
                <a:gd name="connsiteY336" fmla="*/ 1487160 h 2809236"/>
                <a:gd name="connsiteX337" fmla="*/ 3228700 w 4708662"/>
                <a:gd name="connsiteY337" fmla="*/ 1457618 h 2809236"/>
                <a:gd name="connsiteX338" fmla="*/ 3387169 w 4708662"/>
                <a:gd name="connsiteY338" fmla="*/ 1366368 h 2809236"/>
                <a:gd name="connsiteX339" fmla="*/ 3413117 w 4708662"/>
                <a:gd name="connsiteY339" fmla="*/ 1359475 h 2809236"/>
                <a:gd name="connsiteX340" fmla="*/ 2373571 w 4708662"/>
                <a:gd name="connsiteY340" fmla="*/ 1313390 h 2809236"/>
                <a:gd name="connsiteX341" fmla="*/ 2397433 w 4708662"/>
                <a:gd name="connsiteY341" fmla="*/ 1318313 h 2809236"/>
                <a:gd name="connsiteX342" fmla="*/ 2556949 w 4708662"/>
                <a:gd name="connsiteY342" fmla="*/ 1410877 h 2809236"/>
                <a:gd name="connsiteX343" fmla="*/ 2553680 w 4708662"/>
                <a:gd name="connsiteY343" fmla="*/ 1439762 h 2809236"/>
                <a:gd name="connsiteX344" fmla="*/ 2395472 w 4708662"/>
                <a:gd name="connsiteY344" fmla="*/ 1531012 h 2809236"/>
                <a:gd name="connsiteX345" fmla="*/ 2345787 w 4708662"/>
                <a:gd name="connsiteY345" fmla="*/ 1532982 h 2809236"/>
                <a:gd name="connsiteX346" fmla="*/ 2186271 w 4708662"/>
                <a:gd name="connsiteY346" fmla="*/ 1441075 h 2809236"/>
                <a:gd name="connsiteX347" fmla="*/ 2190194 w 4708662"/>
                <a:gd name="connsiteY347" fmla="*/ 1412190 h 2809236"/>
                <a:gd name="connsiteX348" fmla="*/ 2347748 w 4708662"/>
                <a:gd name="connsiteY348" fmla="*/ 1320283 h 2809236"/>
                <a:gd name="connsiteX349" fmla="*/ 2373571 w 4708662"/>
                <a:gd name="connsiteY349" fmla="*/ 1313390 h 2809236"/>
                <a:gd name="connsiteX350" fmla="*/ 2804170 w 4708662"/>
                <a:gd name="connsiteY350" fmla="*/ 1284997 h 2809236"/>
                <a:gd name="connsiteX351" fmla="*/ 2827937 w 4708662"/>
                <a:gd name="connsiteY351" fmla="*/ 1290167 h 2809236"/>
                <a:gd name="connsiteX352" fmla="*/ 2986168 w 4708662"/>
                <a:gd name="connsiteY352" fmla="*/ 1382074 h 2809236"/>
                <a:gd name="connsiteX353" fmla="*/ 2982912 w 4708662"/>
                <a:gd name="connsiteY353" fmla="*/ 1410959 h 2809236"/>
                <a:gd name="connsiteX354" fmla="*/ 2825983 w 4708662"/>
                <a:gd name="connsiteY354" fmla="*/ 1502866 h 2809236"/>
                <a:gd name="connsiteX355" fmla="*/ 2776495 w 4708662"/>
                <a:gd name="connsiteY355" fmla="*/ 1504835 h 2809236"/>
                <a:gd name="connsiteX356" fmla="*/ 2617613 w 4708662"/>
                <a:gd name="connsiteY356" fmla="*/ 1412272 h 2809236"/>
                <a:gd name="connsiteX357" fmla="*/ 2621520 w 4708662"/>
                <a:gd name="connsiteY357" fmla="*/ 1383387 h 2809236"/>
                <a:gd name="connsiteX358" fmla="*/ 2778449 w 4708662"/>
                <a:gd name="connsiteY358" fmla="*/ 1292136 h 2809236"/>
                <a:gd name="connsiteX359" fmla="*/ 2804170 w 4708662"/>
                <a:gd name="connsiteY359" fmla="*/ 1284997 h 2809236"/>
                <a:gd name="connsiteX360" fmla="*/ 1319915 w 4708662"/>
                <a:gd name="connsiteY360" fmla="*/ 1258658 h 2809236"/>
                <a:gd name="connsiteX361" fmla="*/ 1343701 w 4708662"/>
                <a:gd name="connsiteY361" fmla="*/ 1263568 h 2809236"/>
                <a:gd name="connsiteX362" fmla="*/ 1484904 w 4708662"/>
                <a:gd name="connsiteY362" fmla="*/ 1345400 h 2809236"/>
                <a:gd name="connsiteX363" fmla="*/ 2452619 w 4708662"/>
                <a:gd name="connsiteY363" fmla="*/ 1903856 h 2809236"/>
                <a:gd name="connsiteX364" fmla="*/ 2452619 w 4708662"/>
                <a:gd name="connsiteY364" fmla="*/ 1931915 h 2809236"/>
                <a:gd name="connsiteX365" fmla="*/ 2260605 w 4708662"/>
                <a:gd name="connsiteY365" fmla="*/ 2042849 h 2809236"/>
                <a:gd name="connsiteX366" fmla="*/ 2210968 w 4708662"/>
                <a:gd name="connsiteY366" fmla="*/ 2042849 h 2809236"/>
                <a:gd name="connsiteX367" fmla="*/ 1358287 w 4708662"/>
                <a:gd name="connsiteY367" fmla="*/ 1550486 h 2809236"/>
                <a:gd name="connsiteX368" fmla="*/ 1357386 w 4708662"/>
                <a:gd name="connsiteY368" fmla="*/ 1550288 h 2809236"/>
                <a:gd name="connsiteX369" fmla="*/ 1103235 w 4708662"/>
                <a:gd name="connsiteY369" fmla="*/ 1403655 h 2809236"/>
                <a:gd name="connsiteX370" fmla="*/ 1106494 w 4708662"/>
                <a:gd name="connsiteY370" fmla="*/ 1374852 h 2809236"/>
                <a:gd name="connsiteX371" fmla="*/ 1294174 w 4708662"/>
                <a:gd name="connsiteY371" fmla="*/ 1265532 h 2809236"/>
                <a:gd name="connsiteX372" fmla="*/ 1319915 w 4708662"/>
                <a:gd name="connsiteY372" fmla="*/ 1258658 h 2809236"/>
                <a:gd name="connsiteX373" fmla="*/ 1765908 w 4708662"/>
                <a:gd name="connsiteY373" fmla="*/ 1238479 h 2809236"/>
                <a:gd name="connsiteX374" fmla="*/ 1790342 w 4708662"/>
                <a:gd name="connsiteY374" fmla="*/ 1243355 h 2809236"/>
                <a:gd name="connsiteX375" fmla="*/ 1949204 w 4708662"/>
                <a:gd name="connsiteY375" fmla="*/ 1335024 h 2809236"/>
                <a:gd name="connsiteX376" fmla="*/ 1945935 w 4708662"/>
                <a:gd name="connsiteY376" fmla="*/ 1363629 h 2809236"/>
                <a:gd name="connsiteX377" fmla="*/ 1788381 w 4708662"/>
                <a:gd name="connsiteY377" fmla="*/ 1453997 h 2809236"/>
                <a:gd name="connsiteX378" fmla="*/ 1738042 w 4708662"/>
                <a:gd name="connsiteY378" fmla="*/ 1455947 h 2809236"/>
                <a:gd name="connsiteX379" fmla="*/ 1578526 w 4708662"/>
                <a:gd name="connsiteY379" fmla="*/ 1364279 h 2809236"/>
                <a:gd name="connsiteX380" fmla="*/ 1582449 w 4708662"/>
                <a:gd name="connsiteY380" fmla="*/ 1335674 h 2809236"/>
                <a:gd name="connsiteX381" fmla="*/ 1740003 w 4708662"/>
                <a:gd name="connsiteY381" fmla="*/ 1245306 h 2809236"/>
                <a:gd name="connsiteX382" fmla="*/ 1765908 w 4708662"/>
                <a:gd name="connsiteY382" fmla="*/ 1238479 h 2809236"/>
                <a:gd name="connsiteX383" fmla="*/ 3165163 w 4708662"/>
                <a:gd name="connsiteY383" fmla="*/ 1218751 h 2809236"/>
                <a:gd name="connsiteX384" fmla="*/ 3189515 w 4708662"/>
                <a:gd name="connsiteY384" fmla="*/ 1223921 h 2809236"/>
                <a:gd name="connsiteX385" fmla="*/ 3349031 w 4708662"/>
                <a:gd name="connsiteY385" fmla="*/ 1315828 h 2809236"/>
                <a:gd name="connsiteX386" fmla="*/ 3345109 w 4708662"/>
                <a:gd name="connsiteY386" fmla="*/ 1344713 h 2809236"/>
                <a:gd name="connsiteX387" fmla="*/ 3187554 w 4708662"/>
                <a:gd name="connsiteY387" fmla="*/ 1436620 h 2809236"/>
                <a:gd name="connsiteX388" fmla="*/ 3137869 w 4708662"/>
                <a:gd name="connsiteY388" fmla="*/ 1438589 h 2809236"/>
                <a:gd name="connsiteX389" fmla="*/ 2978353 w 4708662"/>
                <a:gd name="connsiteY389" fmla="*/ 1346026 h 2809236"/>
                <a:gd name="connsiteX390" fmla="*/ 2981622 w 4708662"/>
                <a:gd name="connsiteY390" fmla="*/ 1317141 h 2809236"/>
                <a:gd name="connsiteX391" fmla="*/ 3139830 w 4708662"/>
                <a:gd name="connsiteY391" fmla="*/ 1225890 h 2809236"/>
                <a:gd name="connsiteX392" fmla="*/ 3165163 w 4708662"/>
                <a:gd name="connsiteY392" fmla="*/ 1218751 h 2809236"/>
                <a:gd name="connsiteX393" fmla="*/ 2128092 w 4708662"/>
                <a:gd name="connsiteY393" fmla="*/ 1172256 h 2809236"/>
                <a:gd name="connsiteX394" fmla="*/ 2152321 w 4708662"/>
                <a:gd name="connsiteY394" fmla="*/ 1177179 h 2809236"/>
                <a:gd name="connsiteX395" fmla="*/ 2312100 w 4708662"/>
                <a:gd name="connsiteY395" fmla="*/ 1269743 h 2809236"/>
                <a:gd name="connsiteX396" fmla="*/ 2308171 w 4708662"/>
                <a:gd name="connsiteY396" fmla="*/ 1298628 h 2809236"/>
                <a:gd name="connsiteX397" fmla="*/ 2150356 w 4708662"/>
                <a:gd name="connsiteY397" fmla="*/ 1389878 h 2809236"/>
                <a:gd name="connsiteX398" fmla="*/ 2100589 w 4708662"/>
                <a:gd name="connsiteY398" fmla="*/ 1391848 h 2809236"/>
                <a:gd name="connsiteX399" fmla="*/ 1940811 w 4708662"/>
                <a:gd name="connsiteY399" fmla="*/ 1299941 h 2809236"/>
                <a:gd name="connsiteX400" fmla="*/ 1944085 w 4708662"/>
                <a:gd name="connsiteY400" fmla="*/ 1271056 h 2809236"/>
                <a:gd name="connsiteX401" fmla="*/ 2101899 w 4708662"/>
                <a:gd name="connsiteY401" fmla="*/ 1179149 h 2809236"/>
                <a:gd name="connsiteX402" fmla="*/ 2128092 w 4708662"/>
                <a:gd name="connsiteY402" fmla="*/ 1172256 h 2809236"/>
                <a:gd name="connsiteX403" fmla="*/ 2557747 w 4708662"/>
                <a:gd name="connsiteY403" fmla="*/ 1143534 h 2809236"/>
                <a:gd name="connsiteX404" fmla="*/ 2582426 w 4708662"/>
                <a:gd name="connsiteY404" fmla="*/ 1148376 h 2809236"/>
                <a:gd name="connsiteX405" fmla="*/ 2741288 w 4708662"/>
                <a:gd name="connsiteY405" fmla="*/ 1240940 h 2809236"/>
                <a:gd name="connsiteX406" fmla="*/ 2737366 w 4708662"/>
                <a:gd name="connsiteY406" fmla="*/ 1269825 h 2809236"/>
                <a:gd name="connsiteX407" fmla="*/ 2579811 w 4708662"/>
                <a:gd name="connsiteY407" fmla="*/ 1361732 h 2809236"/>
                <a:gd name="connsiteX408" fmla="*/ 2530126 w 4708662"/>
                <a:gd name="connsiteY408" fmla="*/ 1363701 h 2809236"/>
                <a:gd name="connsiteX409" fmla="*/ 2370610 w 4708662"/>
                <a:gd name="connsiteY409" fmla="*/ 1271138 h 2809236"/>
                <a:gd name="connsiteX410" fmla="*/ 2373879 w 4708662"/>
                <a:gd name="connsiteY410" fmla="*/ 1242253 h 2809236"/>
                <a:gd name="connsiteX411" fmla="*/ 2532087 w 4708662"/>
                <a:gd name="connsiteY411" fmla="*/ 1151002 h 2809236"/>
                <a:gd name="connsiteX412" fmla="*/ 2557747 w 4708662"/>
                <a:gd name="connsiteY412" fmla="*/ 1143534 h 2809236"/>
                <a:gd name="connsiteX413" fmla="*/ 1520756 w 4708662"/>
                <a:gd name="connsiteY413" fmla="*/ 1097368 h 2809236"/>
                <a:gd name="connsiteX414" fmla="*/ 1544863 w 4708662"/>
                <a:gd name="connsiteY414" fmla="*/ 1102291 h 2809236"/>
                <a:gd name="connsiteX415" fmla="*/ 1704379 w 4708662"/>
                <a:gd name="connsiteY415" fmla="*/ 1194855 h 2809236"/>
                <a:gd name="connsiteX416" fmla="*/ 1700457 w 4708662"/>
                <a:gd name="connsiteY416" fmla="*/ 1223740 h 2809236"/>
                <a:gd name="connsiteX417" fmla="*/ 1542902 w 4708662"/>
                <a:gd name="connsiteY417" fmla="*/ 1314990 h 2809236"/>
                <a:gd name="connsiteX418" fmla="*/ 1493217 w 4708662"/>
                <a:gd name="connsiteY418" fmla="*/ 1317616 h 2809236"/>
                <a:gd name="connsiteX419" fmla="*/ 1333701 w 4708662"/>
                <a:gd name="connsiteY419" fmla="*/ 1225053 h 2809236"/>
                <a:gd name="connsiteX420" fmla="*/ 1336970 w 4708662"/>
                <a:gd name="connsiteY420" fmla="*/ 1196168 h 2809236"/>
                <a:gd name="connsiteX421" fmla="*/ 1495178 w 4708662"/>
                <a:gd name="connsiteY421" fmla="*/ 1104261 h 2809236"/>
                <a:gd name="connsiteX422" fmla="*/ 1520756 w 4708662"/>
                <a:gd name="connsiteY422" fmla="*/ 1097368 h 2809236"/>
                <a:gd name="connsiteX423" fmla="*/ 2919137 w 4708662"/>
                <a:gd name="connsiteY423" fmla="*/ 1077534 h 2809236"/>
                <a:gd name="connsiteX424" fmla="*/ 2943149 w 4708662"/>
                <a:gd name="connsiteY424" fmla="*/ 1082129 h 2809236"/>
                <a:gd name="connsiteX425" fmla="*/ 3102031 w 4708662"/>
                <a:gd name="connsiteY425" fmla="*/ 1174693 h 2809236"/>
                <a:gd name="connsiteX426" fmla="*/ 3098124 w 4708662"/>
                <a:gd name="connsiteY426" fmla="*/ 1203578 h 2809236"/>
                <a:gd name="connsiteX427" fmla="*/ 2940544 w 4708662"/>
                <a:gd name="connsiteY427" fmla="*/ 1294828 h 2809236"/>
                <a:gd name="connsiteX428" fmla="*/ 2891707 w 4708662"/>
                <a:gd name="connsiteY428" fmla="*/ 1297454 h 2809236"/>
                <a:gd name="connsiteX429" fmla="*/ 2732825 w 4708662"/>
                <a:gd name="connsiteY429" fmla="*/ 1204891 h 2809236"/>
                <a:gd name="connsiteX430" fmla="*/ 2736732 w 4708662"/>
                <a:gd name="connsiteY430" fmla="*/ 1176006 h 2809236"/>
                <a:gd name="connsiteX431" fmla="*/ 2893661 w 4708662"/>
                <a:gd name="connsiteY431" fmla="*/ 1084755 h 2809236"/>
                <a:gd name="connsiteX432" fmla="*/ 2919137 w 4708662"/>
                <a:gd name="connsiteY432" fmla="*/ 1077534 h 2809236"/>
                <a:gd name="connsiteX433" fmla="*/ 962595 w 4708662"/>
                <a:gd name="connsiteY433" fmla="*/ 1054160 h 2809236"/>
                <a:gd name="connsiteX434" fmla="*/ 987195 w 4708662"/>
                <a:gd name="connsiteY434" fmla="*/ 1059080 h 2809236"/>
                <a:gd name="connsiteX435" fmla="*/ 1240694 w 4708662"/>
                <a:gd name="connsiteY435" fmla="*/ 1206689 h 2809236"/>
                <a:gd name="connsiteX436" fmla="*/ 1237436 w 4708662"/>
                <a:gd name="connsiteY436" fmla="*/ 1235554 h 2809236"/>
                <a:gd name="connsiteX437" fmla="*/ 1049755 w 4708662"/>
                <a:gd name="connsiteY437" fmla="*/ 1344456 h 2809236"/>
                <a:gd name="connsiteX438" fmla="*/ 1000229 w 4708662"/>
                <a:gd name="connsiteY438" fmla="*/ 1346425 h 2809236"/>
                <a:gd name="connsiteX439" fmla="*/ 746078 w 4708662"/>
                <a:gd name="connsiteY439" fmla="*/ 1198816 h 2809236"/>
                <a:gd name="connsiteX440" fmla="*/ 749337 w 4708662"/>
                <a:gd name="connsiteY440" fmla="*/ 1169951 h 2809236"/>
                <a:gd name="connsiteX441" fmla="*/ 937017 w 4708662"/>
                <a:gd name="connsiteY441" fmla="*/ 1061049 h 2809236"/>
                <a:gd name="connsiteX442" fmla="*/ 962595 w 4708662"/>
                <a:gd name="connsiteY442" fmla="*/ 1054160 h 2809236"/>
                <a:gd name="connsiteX443" fmla="*/ 1883758 w 4708662"/>
                <a:gd name="connsiteY443" fmla="*/ 1028241 h 2809236"/>
                <a:gd name="connsiteX444" fmla="*/ 1908151 w 4708662"/>
                <a:gd name="connsiteY444" fmla="*/ 1033164 h 2809236"/>
                <a:gd name="connsiteX445" fmla="*/ 2067275 w 4708662"/>
                <a:gd name="connsiteY445" fmla="*/ 1125728 h 2809236"/>
                <a:gd name="connsiteX446" fmla="*/ 2064000 w 4708662"/>
                <a:gd name="connsiteY446" fmla="*/ 1154613 h 2809236"/>
                <a:gd name="connsiteX447" fmla="*/ 1905531 w 4708662"/>
                <a:gd name="connsiteY447" fmla="*/ 1246520 h 2809236"/>
                <a:gd name="connsiteX448" fmla="*/ 1855764 w 4708662"/>
                <a:gd name="connsiteY448" fmla="*/ 1248489 h 2809236"/>
                <a:gd name="connsiteX449" fmla="*/ 1695986 w 4708662"/>
                <a:gd name="connsiteY449" fmla="*/ 1155926 h 2809236"/>
                <a:gd name="connsiteX450" fmla="*/ 1699915 w 4708662"/>
                <a:gd name="connsiteY450" fmla="*/ 1127041 h 2809236"/>
                <a:gd name="connsiteX451" fmla="*/ 1858384 w 4708662"/>
                <a:gd name="connsiteY451" fmla="*/ 1035134 h 2809236"/>
                <a:gd name="connsiteX452" fmla="*/ 1883758 w 4708662"/>
                <a:gd name="connsiteY452" fmla="*/ 1028241 h 2809236"/>
                <a:gd name="connsiteX453" fmla="*/ 2312923 w 4708662"/>
                <a:gd name="connsiteY453" fmla="*/ 1002295 h 2809236"/>
                <a:gd name="connsiteX454" fmla="*/ 2337316 w 4708662"/>
                <a:gd name="connsiteY454" fmla="*/ 1007171 h 2809236"/>
                <a:gd name="connsiteX455" fmla="*/ 2497094 w 4708662"/>
                <a:gd name="connsiteY455" fmla="*/ 1098840 h 2809236"/>
                <a:gd name="connsiteX456" fmla="*/ 2493165 w 4708662"/>
                <a:gd name="connsiteY456" fmla="*/ 1127445 h 2809236"/>
                <a:gd name="connsiteX457" fmla="*/ 2334696 w 4708662"/>
                <a:gd name="connsiteY457" fmla="*/ 1217813 h 2809236"/>
                <a:gd name="connsiteX458" fmla="*/ 2284929 w 4708662"/>
                <a:gd name="connsiteY458" fmla="*/ 1219763 h 2809236"/>
                <a:gd name="connsiteX459" fmla="*/ 2125151 w 4708662"/>
                <a:gd name="connsiteY459" fmla="*/ 1128095 h 2809236"/>
                <a:gd name="connsiteX460" fmla="*/ 2129080 w 4708662"/>
                <a:gd name="connsiteY460" fmla="*/ 1099490 h 2809236"/>
                <a:gd name="connsiteX461" fmla="*/ 2287549 w 4708662"/>
                <a:gd name="connsiteY461" fmla="*/ 1009122 h 2809236"/>
                <a:gd name="connsiteX462" fmla="*/ 2312923 w 4708662"/>
                <a:gd name="connsiteY462" fmla="*/ 1002295 h 2809236"/>
                <a:gd name="connsiteX463" fmla="*/ 1275851 w 4708662"/>
                <a:gd name="connsiteY463" fmla="*/ 953353 h 2809236"/>
                <a:gd name="connsiteX464" fmla="*/ 1299752 w 4708662"/>
                <a:gd name="connsiteY464" fmla="*/ 958276 h 2809236"/>
                <a:gd name="connsiteX465" fmla="*/ 1459531 w 4708662"/>
                <a:gd name="connsiteY465" fmla="*/ 1050840 h 2809236"/>
                <a:gd name="connsiteX466" fmla="*/ 1456256 w 4708662"/>
                <a:gd name="connsiteY466" fmla="*/ 1079725 h 2809236"/>
                <a:gd name="connsiteX467" fmla="*/ 1297787 w 4708662"/>
                <a:gd name="connsiteY467" fmla="*/ 1170975 h 2809236"/>
                <a:gd name="connsiteX468" fmla="*/ 1248020 w 4708662"/>
                <a:gd name="connsiteY468" fmla="*/ 1173601 h 2809236"/>
                <a:gd name="connsiteX469" fmla="*/ 1088242 w 4708662"/>
                <a:gd name="connsiteY469" fmla="*/ 1081038 h 2809236"/>
                <a:gd name="connsiteX470" fmla="*/ 1092171 w 4708662"/>
                <a:gd name="connsiteY470" fmla="*/ 1052153 h 2809236"/>
                <a:gd name="connsiteX471" fmla="*/ 1249985 w 4708662"/>
                <a:gd name="connsiteY471" fmla="*/ 960246 h 2809236"/>
                <a:gd name="connsiteX472" fmla="*/ 1275851 w 4708662"/>
                <a:gd name="connsiteY472" fmla="*/ 953353 h 2809236"/>
                <a:gd name="connsiteX473" fmla="*/ 2676333 w 4708662"/>
                <a:gd name="connsiteY473" fmla="*/ 933436 h 2809236"/>
                <a:gd name="connsiteX474" fmla="*/ 2700234 w 4708662"/>
                <a:gd name="connsiteY474" fmla="*/ 938113 h 2809236"/>
                <a:gd name="connsiteX475" fmla="*/ 2860012 w 4708662"/>
                <a:gd name="connsiteY475" fmla="*/ 1030677 h 2809236"/>
                <a:gd name="connsiteX476" fmla="*/ 2856738 w 4708662"/>
                <a:gd name="connsiteY476" fmla="*/ 1059562 h 2809236"/>
                <a:gd name="connsiteX477" fmla="*/ 2698269 w 4708662"/>
                <a:gd name="connsiteY477" fmla="*/ 1150812 h 2809236"/>
                <a:gd name="connsiteX478" fmla="*/ 2648502 w 4708662"/>
                <a:gd name="connsiteY478" fmla="*/ 1152782 h 2809236"/>
                <a:gd name="connsiteX479" fmla="*/ 2488724 w 4708662"/>
                <a:gd name="connsiteY479" fmla="*/ 1060218 h 2809236"/>
                <a:gd name="connsiteX480" fmla="*/ 2492653 w 4708662"/>
                <a:gd name="connsiteY480" fmla="*/ 1031990 h 2809236"/>
                <a:gd name="connsiteX481" fmla="*/ 2650467 w 4708662"/>
                <a:gd name="connsiteY481" fmla="*/ 940083 h 2809236"/>
                <a:gd name="connsiteX482" fmla="*/ 2676333 w 4708662"/>
                <a:gd name="connsiteY482" fmla="*/ 933436 h 2809236"/>
                <a:gd name="connsiteX483" fmla="*/ 718088 w 4708662"/>
                <a:gd name="connsiteY483" fmla="*/ 913106 h 2809236"/>
                <a:gd name="connsiteX484" fmla="*/ 742160 w 4708662"/>
                <a:gd name="connsiteY484" fmla="*/ 917939 h 2809236"/>
                <a:gd name="connsiteX485" fmla="*/ 901446 w 4708662"/>
                <a:gd name="connsiteY485" fmla="*/ 1010338 h 2809236"/>
                <a:gd name="connsiteX486" fmla="*/ 897529 w 4708662"/>
                <a:gd name="connsiteY486" fmla="*/ 1039171 h 2809236"/>
                <a:gd name="connsiteX487" fmla="*/ 710172 w 4708662"/>
                <a:gd name="connsiteY487" fmla="*/ 1148607 h 2809236"/>
                <a:gd name="connsiteX488" fmla="*/ 659906 w 4708662"/>
                <a:gd name="connsiteY488" fmla="*/ 1149918 h 2809236"/>
                <a:gd name="connsiteX489" fmla="*/ 501273 w 4708662"/>
                <a:gd name="connsiteY489" fmla="*/ 1058175 h 2809236"/>
                <a:gd name="connsiteX490" fmla="*/ 504537 w 4708662"/>
                <a:gd name="connsiteY490" fmla="*/ 1028686 h 2809236"/>
                <a:gd name="connsiteX491" fmla="*/ 692547 w 4708662"/>
                <a:gd name="connsiteY491" fmla="*/ 920561 h 2809236"/>
                <a:gd name="connsiteX492" fmla="*/ 718088 w 4708662"/>
                <a:gd name="connsiteY492" fmla="*/ 913106 h 2809236"/>
                <a:gd name="connsiteX493" fmla="*/ 1636298 w 4708662"/>
                <a:gd name="connsiteY493" fmla="*/ 887105 h 2809236"/>
                <a:gd name="connsiteX494" fmla="*/ 1660445 w 4708662"/>
                <a:gd name="connsiteY494" fmla="*/ 892028 h 2809236"/>
                <a:gd name="connsiteX495" fmla="*/ 1820223 w 4708662"/>
                <a:gd name="connsiteY495" fmla="*/ 984592 h 2809236"/>
                <a:gd name="connsiteX496" fmla="*/ 1816294 w 4708662"/>
                <a:gd name="connsiteY496" fmla="*/ 1013477 h 2809236"/>
                <a:gd name="connsiteX497" fmla="*/ 1658480 w 4708662"/>
                <a:gd name="connsiteY497" fmla="*/ 1105384 h 2809236"/>
                <a:gd name="connsiteX498" fmla="*/ 1608713 w 4708662"/>
                <a:gd name="connsiteY498" fmla="*/ 1106697 h 2809236"/>
                <a:gd name="connsiteX499" fmla="*/ 1448935 w 4708662"/>
                <a:gd name="connsiteY499" fmla="*/ 1014790 h 2809236"/>
                <a:gd name="connsiteX500" fmla="*/ 1452209 w 4708662"/>
                <a:gd name="connsiteY500" fmla="*/ 985905 h 2809236"/>
                <a:gd name="connsiteX501" fmla="*/ 1610678 w 4708662"/>
                <a:gd name="connsiteY501" fmla="*/ 893998 h 2809236"/>
                <a:gd name="connsiteX502" fmla="*/ 1636298 w 4708662"/>
                <a:gd name="connsiteY502" fmla="*/ 887105 h 2809236"/>
                <a:gd name="connsiteX503" fmla="*/ 2068014 w 4708662"/>
                <a:gd name="connsiteY503" fmla="*/ 858712 h 2809236"/>
                <a:gd name="connsiteX504" fmla="*/ 2092121 w 4708662"/>
                <a:gd name="connsiteY504" fmla="*/ 863882 h 2809236"/>
                <a:gd name="connsiteX505" fmla="*/ 2251637 w 4708662"/>
                <a:gd name="connsiteY505" fmla="*/ 955789 h 2809236"/>
                <a:gd name="connsiteX506" fmla="*/ 2248368 w 4708662"/>
                <a:gd name="connsiteY506" fmla="*/ 984674 h 2809236"/>
                <a:gd name="connsiteX507" fmla="*/ 2090160 w 4708662"/>
                <a:gd name="connsiteY507" fmla="*/ 1076581 h 2809236"/>
                <a:gd name="connsiteX508" fmla="*/ 2040475 w 4708662"/>
                <a:gd name="connsiteY508" fmla="*/ 1078550 h 2809236"/>
                <a:gd name="connsiteX509" fmla="*/ 1880959 w 4708662"/>
                <a:gd name="connsiteY509" fmla="*/ 985987 h 2809236"/>
                <a:gd name="connsiteX510" fmla="*/ 1884882 w 4708662"/>
                <a:gd name="connsiteY510" fmla="*/ 957102 h 2809236"/>
                <a:gd name="connsiteX511" fmla="*/ 2042436 w 4708662"/>
                <a:gd name="connsiteY511" fmla="*/ 865851 h 2809236"/>
                <a:gd name="connsiteX512" fmla="*/ 2068014 w 4708662"/>
                <a:gd name="connsiteY512" fmla="*/ 858712 h 2809236"/>
                <a:gd name="connsiteX513" fmla="*/ 1028145 w 4708662"/>
                <a:gd name="connsiteY513" fmla="*/ 812619 h 2809236"/>
                <a:gd name="connsiteX514" fmla="*/ 1052046 w 4708662"/>
                <a:gd name="connsiteY514" fmla="*/ 817774 h 2809236"/>
                <a:gd name="connsiteX515" fmla="*/ 1211825 w 4708662"/>
                <a:gd name="connsiteY515" fmla="*/ 909420 h 2809236"/>
                <a:gd name="connsiteX516" fmla="*/ 1208550 w 4708662"/>
                <a:gd name="connsiteY516" fmla="*/ 938878 h 2809236"/>
                <a:gd name="connsiteX517" fmla="*/ 1050081 w 4708662"/>
                <a:gd name="connsiteY517" fmla="*/ 1029869 h 2809236"/>
                <a:gd name="connsiteX518" fmla="*/ 1000314 w 4708662"/>
                <a:gd name="connsiteY518" fmla="*/ 1032488 h 2809236"/>
                <a:gd name="connsiteX519" fmla="*/ 840536 w 4708662"/>
                <a:gd name="connsiteY519" fmla="*/ 940187 h 2809236"/>
                <a:gd name="connsiteX520" fmla="*/ 843810 w 4708662"/>
                <a:gd name="connsiteY520" fmla="*/ 910730 h 2809236"/>
                <a:gd name="connsiteX521" fmla="*/ 1002279 w 4708662"/>
                <a:gd name="connsiteY521" fmla="*/ 819738 h 2809236"/>
                <a:gd name="connsiteX522" fmla="*/ 1028145 w 4708662"/>
                <a:gd name="connsiteY522" fmla="*/ 812619 h 2809236"/>
                <a:gd name="connsiteX523" fmla="*/ 2431262 w 4708662"/>
                <a:gd name="connsiteY523" fmla="*/ 792376 h 2809236"/>
                <a:gd name="connsiteX524" fmla="*/ 2455409 w 4708662"/>
                <a:gd name="connsiteY524" fmla="*/ 796959 h 2809236"/>
                <a:gd name="connsiteX525" fmla="*/ 2615187 w 4708662"/>
                <a:gd name="connsiteY525" fmla="*/ 889259 h 2809236"/>
                <a:gd name="connsiteX526" fmla="*/ 2611258 w 4708662"/>
                <a:gd name="connsiteY526" fmla="*/ 918717 h 2809236"/>
                <a:gd name="connsiteX527" fmla="*/ 2453444 w 4708662"/>
                <a:gd name="connsiteY527" fmla="*/ 1009708 h 2809236"/>
                <a:gd name="connsiteX528" fmla="*/ 2403022 w 4708662"/>
                <a:gd name="connsiteY528" fmla="*/ 1011672 h 2809236"/>
                <a:gd name="connsiteX529" fmla="*/ 2243899 w 4708662"/>
                <a:gd name="connsiteY529" fmla="*/ 919372 h 2809236"/>
                <a:gd name="connsiteX530" fmla="*/ 2247173 w 4708662"/>
                <a:gd name="connsiteY530" fmla="*/ 890568 h 2809236"/>
                <a:gd name="connsiteX531" fmla="*/ 2405642 w 4708662"/>
                <a:gd name="connsiteY531" fmla="*/ 799577 h 2809236"/>
                <a:gd name="connsiteX532" fmla="*/ 2431262 w 4708662"/>
                <a:gd name="connsiteY532" fmla="*/ 792376 h 2809236"/>
                <a:gd name="connsiteX533" fmla="*/ 472855 w 4708662"/>
                <a:gd name="connsiteY533" fmla="*/ 771867 h 2809236"/>
                <a:gd name="connsiteX534" fmla="*/ 496682 w 4708662"/>
                <a:gd name="connsiteY534" fmla="*/ 776737 h 2809236"/>
                <a:gd name="connsiteX535" fmla="*/ 655968 w 4708662"/>
                <a:gd name="connsiteY535" fmla="*/ 868304 h 2809236"/>
                <a:gd name="connsiteX536" fmla="*/ 652704 w 4708662"/>
                <a:gd name="connsiteY536" fmla="*/ 896878 h 2809236"/>
                <a:gd name="connsiteX537" fmla="*/ 464695 w 4708662"/>
                <a:gd name="connsiteY537" fmla="*/ 1004680 h 2809236"/>
                <a:gd name="connsiteX538" fmla="*/ 415081 w 4708662"/>
                <a:gd name="connsiteY538" fmla="*/ 1006628 h 2809236"/>
                <a:gd name="connsiteX539" fmla="*/ 255795 w 4708662"/>
                <a:gd name="connsiteY539" fmla="*/ 915062 h 2809236"/>
                <a:gd name="connsiteX540" fmla="*/ 259059 w 4708662"/>
                <a:gd name="connsiteY540" fmla="*/ 886488 h 2809236"/>
                <a:gd name="connsiteX541" fmla="*/ 447069 w 4708662"/>
                <a:gd name="connsiteY541" fmla="*/ 778686 h 2809236"/>
                <a:gd name="connsiteX542" fmla="*/ 472855 w 4708662"/>
                <a:gd name="connsiteY542" fmla="*/ 771867 h 2809236"/>
                <a:gd name="connsiteX543" fmla="*/ 1391226 w 4708662"/>
                <a:gd name="connsiteY543" fmla="*/ 745971 h 2809236"/>
                <a:gd name="connsiteX544" fmla="*/ 1415619 w 4708662"/>
                <a:gd name="connsiteY544" fmla="*/ 750894 h 2809236"/>
                <a:gd name="connsiteX545" fmla="*/ 1575397 w 4708662"/>
                <a:gd name="connsiteY545" fmla="*/ 843458 h 2809236"/>
                <a:gd name="connsiteX546" fmla="*/ 1571468 w 4708662"/>
                <a:gd name="connsiteY546" fmla="*/ 872343 h 2809236"/>
                <a:gd name="connsiteX547" fmla="*/ 1413654 w 4708662"/>
                <a:gd name="connsiteY547" fmla="*/ 963593 h 2809236"/>
                <a:gd name="connsiteX548" fmla="*/ 1363232 w 4708662"/>
                <a:gd name="connsiteY548" fmla="*/ 965563 h 2809236"/>
                <a:gd name="connsiteX549" fmla="*/ 1203454 w 4708662"/>
                <a:gd name="connsiteY549" fmla="*/ 873656 h 2809236"/>
                <a:gd name="connsiteX550" fmla="*/ 1207383 w 4708662"/>
                <a:gd name="connsiteY550" fmla="*/ 844114 h 2809236"/>
                <a:gd name="connsiteX551" fmla="*/ 1365852 w 4708662"/>
                <a:gd name="connsiteY551" fmla="*/ 752864 h 2809236"/>
                <a:gd name="connsiteX552" fmla="*/ 1391226 w 4708662"/>
                <a:gd name="connsiteY552" fmla="*/ 745971 h 2809236"/>
                <a:gd name="connsiteX553" fmla="*/ 1814468 w 4708662"/>
                <a:gd name="connsiteY553" fmla="*/ 714689 h 2809236"/>
                <a:gd name="connsiteX554" fmla="*/ 1838369 w 4708662"/>
                <a:gd name="connsiteY554" fmla="*/ 719844 h 2809236"/>
                <a:gd name="connsiteX555" fmla="*/ 1998148 w 4708662"/>
                <a:gd name="connsiteY555" fmla="*/ 812145 h 2809236"/>
                <a:gd name="connsiteX556" fmla="*/ 1994873 w 4708662"/>
                <a:gd name="connsiteY556" fmla="*/ 840948 h 2809236"/>
                <a:gd name="connsiteX557" fmla="*/ 1837059 w 4708662"/>
                <a:gd name="connsiteY557" fmla="*/ 931939 h 2809236"/>
                <a:gd name="connsiteX558" fmla="*/ 1786637 w 4708662"/>
                <a:gd name="connsiteY558" fmla="*/ 934558 h 2809236"/>
                <a:gd name="connsiteX559" fmla="*/ 1626859 w 4708662"/>
                <a:gd name="connsiteY559" fmla="*/ 842257 h 2809236"/>
                <a:gd name="connsiteX560" fmla="*/ 1630788 w 4708662"/>
                <a:gd name="connsiteY560" fmla="*/ 812800 h 2809236"/>
                <a:gd name="connsiteX561" fmla="*/ 1788602 w 4708662"/>
                <a:gd name="connsiteY561" fmla="*/ 721808 h 2809236"/>
                <a:gd name="connsiteX562" fmla="*/ 1814468 w 4708662"/>
                <a:gd name="connsiteY562" fmla="*/ 714689 h 2809236"/>
                <a:gd name="connsiteX563" fmla="*/ 2183147 w 4708662"/>
                <a:gd name="connsiteY563" fmla="*/ 651248 h 2809236"/>
                <a:gd name="connsiteX564" fmla="*/ 2207048 w 4708662"/>
                <a:gd name="connsiteY564" fmla="*/ 655843 h 2809236"/>
                <a:gd name="connsiteX565" fmla="*/ 2366827 w 4708662"/>
                <a:gd name="connsiteY565" fmla="*/ 748407 h 2809236"/>
                <a:gd name="connsiteX566" fmla="*/ 2363552 w 4708662"/>
                <a:gd name="connsiteY566" fmla="*/ 777292 h 2809236"/>
                <a:gd name="connsiteX567" fmla="*/ 2205738 w 4708662"/>
                <a:gd name="connsiteY567" fmla="*/ 868542 h 2809236"/>
                <a:gd name="connsiteX568" fmla="*/ 2155316 w 4708662"/>
                <a:gd name="connsiteY568" fmla="*/ 871168 h 2809236"/>
                <a:gd name="connsiteX569" fmla="*/ 1995538 w 4708662"/>
                <a:gd name="connsiteY569" fmla="*/ 778605 h 2809236"/>
                <a:gd name="connsiteX570" fmla="*/ 1999467 w 4708662"/>
                <a:gd name="connsiteY570" fmla="*/ 749720 h 2809236"/>
                <a:gd name="connsiteX571" fmla="*/ 2157281 w 4708662"/>
                <a:gd name="connsiteY571" fmla="*/ 658469 h 2809236"/>
                <a:gd name="connsiteX572" fmla="*/ 2183147 w 4708662"/>
                <a:gd name="connsiteY572" fmla="*/ 651248 h 2809236"/>
                <a:gd name="connsiteX573" fmla="*/ 225802 w 4708662"/>
                <a:gd name="connsiteY573" fmla="*/ 627852 h 2809236"/>
                <a:gd name="connsiteX574" fmla="*/ 249629 w 4708662"/>
                <a:gd name="connsiteY574" fmla="*/ 632722 h 2809236"/>
                <a:gd name="connsiteX575" fmla="*/ 408915 w 4708662"/>
                <a:gd name="connsiteY575" fmla="*/ 724289 h 2809236"/>
                <a:gd name="connsiteX576" fmla="*/ 405651 w 4708662"/>
                <a:gd name="connsiteY576" fmla="*/ 752863 h 2809236"/>
                <a:gd name="connsiteX577" fmla="*/ 217641 w 4708662"/>
                <a:gd name="connsiteY577" fmla="*/ 860665 h 2809236"/>
                <a:gd name="connsiteX578" fmla="*/ 168028 w 4708662"/>
                <a:gd name="connsiteY578" fmla="*/ 862613 h 2809236"/>
                <a:gd name="connsiteX579" fmla="*/ 8742 w 4708662"/>
                <a:gd name="connsiteY579" fmla="*/ 771046 h 2809236"/>
                <a:gd name="connsiteX580" fmla="*/ 12006 w 4708662"/>
                <a:gd name="connsiteY580" fmla="*/ 742473 h 2809236"/>
                <a:gd name="connsiteX581" fmla="*/ 200016 w 4708662"/>
                <a:gd name="connsiteY581" fmla="*/ 634671 h 2809236"/>
                <a:gd name="connsiteX582" fmla="*/ 225802 w 4708662"/>
                <a:gd name="connsiteY582" fmla="*/ 627852 h 2809236"/>
                <a:gd name="connsiteX583" fmla="*/ 2399582 w 4708662"/>
                <a:gd name="connsiteY583" fmla="*/ 608135 h 2809236"/>
                <a:gd name="connsiteX584" fmla="*/ 2424015 w 4708662"/>
                <a:gd name="connsiteY584" fmla="*/ 613322 h 2809236"/>
                <a:gd name="connsiteX585" fmla="*/ 2583525 w 4708662"/>
                <a:gd name="connsiteY585" fmla="*/ 705536 h 2809236"/>
                <a:gd name="connsiteX586" fmla="*/ 2579603 w 4708662"/>
                <a:gd name="connsiteY586" fmla="*/ 734517 h 2809236"/>
                <a:gd name="connsiteX587" fmla="*/ 2527305 w 4708662"/>
                <a:gd name="connsiteY587" fmla="*/ 765475 h 2809236"/>
                <a:gd name="connsiteX588" fmla="*/ 2477621 w 4708662"/>
                <a:gd name="connsiteY588" fmla="*/ 767451 h 2809236"/>
                <a:gd name="connsiteX589" fmla="*/ 2318111 w 4708662"/>
                <a:gd name="connsiteY589" fmla="*/ 674578 h 2809236"/>
                <a:gd name="connsiteX590" fmla="*/ 2321380 w 4708662"/>
                <a:gd name="connsiteY590" fmla="*/ 645597 h 2809236"/>
                <a:gd name="connsiteX591" fmla="*/ 2373678 w 4708662"/>
                <a:gd name="connsiteY591" fmla="*/ 615298 h 2809236"/>
                <a:gd name="connsiteX592" fmla="*/ 2399582 w 4708662"/>
                <a:gd name="connsiteY592" fmla="*/ 608135 h 2809236"/>
                <a:gd name="connsiteX593" fmla="*/ 1140559 w 4708662"/>
                <a:gd name="connsiteY593" fmla="*/ 602284 h 2809236"/>
                <a:gd name="connsiteX594" fmla="*/ 1165033 w 4708662"/>
                <a:gd name="connsiteY594" fmla="*/ 606879 h 2809236"/>
                <a:gd name="connsiteX595" fmla="*/ 1324157 w 4708662"/>
                <a:gd name="connsiteY595" fmla="*/ 699443 h 2809236"/>
                <a:gd name="connsiteX596" fmla="*/ 1320882 w 4708662"/>
                <a:gd name="connsiteY596" fmla="*/ 728328 h 2809236"/>
                <a:gd name="connsiteX597" fmla="*/ 1163068 w 4708662"/>
                <a:gd name="connsiteY597" fmla="*/ 819578 h 2809236"/>
                <a:gd name="connsiteX598" fmla="*/ 1112646 w 4708662"/>
                <a:gd name="connsiteY598" fmla="*/ 822204 h 2809236"/>
                <a:gd name="connsiteX599" fmla="*/ 953523 w 4708662"/>
                <a:gd name="connsiteY599" fmla="*/ 729641 h 2809236"/>
                <a:gd name="connsiteX600" fmla="*/ 956797 w 4708662"/>
                <a:gd name="connsiteY600" fmla="*/ 700756 h 2809236"/>
                <a:gd name="connsiteX601" fmla="*/ 1114611 w 4708662"/>
                <a:gd name="connsiteY601" fmla="*/ 609505 h 2809236"/>
                <a:gd name="connsiteX602" fmla="*/ 1140559 w 4708662"/>
                <a:gd name="connsiteY602" fmla="*/ 602284 h 2809236"/>
                <a:gd name="connsiteX603" fmla="*/ 1563962 w 4708662"/>
                <a:gd name="connsiteY603" fmla="*/ 567473 h 2809236"/>
                <a:gd name="connsiteX604" fmla="*/ 1588436 w 4708662"/>
                <a:gd name="connsiteY604" fmla="*/ 572315 h 2809236"/>
                <a:gd name="connsiteX605" fmla="*/ 1747560 w 4708662"/>
                <a:gd name="connsiteY605" fmla="*/ 664879 h 2809236"/>
                <a:gd name="connsiteX606" fmla="*/ 1744285 w 4708662"/>
                <a:gd name="connsiteY606" fmla="*/ 693764 h 2809236"/>
                <a:gd name="connsiteX607" fmla="*/ 1586471 w 4708662"/>
                <a:gd name="connsiteY607" fmla="*/ 785014 h 2809236"/>
                <a:gd name="connsiteX608" fmla="*/ 1536049 w 4708662"/>
                <a:gd name="connsiteY608" fmla="*/ 787640 h 2809236"/>
                <a:gd name="connsiteX609" fmla="*/ 1376926 w 4708662"/>
                <a:gd name="connsiteY609" fmla="*/ 695077 h 2809236"/>
                <a:gd name="connsiteX610" fmla="*/ 1380200 w 4708662"/>
                <a:gd name="connsiteY610" fmla="*/ 666192 h 2809236"/>
                <a:gd name="connsiteX611" fmla="*/ 1538014 w 4708662"/>
                <a:gd name="connsiteY611" fmla="*/ 574941 h 2809236"/>
                <a:gd name="connsiteX612" fmla="*/ 1563962 w 4708662"/>
                <a:gd name="connsiteY612" fmla="*/ 567473 h 2809236"/>
                <a:gd name="connsiteX613" fmla="*/ 1937991 w 4708662"/>
                <a:gd name="connsiteY613" fmla="*/ 509868 h 2809236"/>
                <a:gd name="connsiteX614" fmla="*/ 1962220 w 4708662"/>
                <a:gd name="connsiteY614" fmla="*/ 514709 h 2809236"/>
                <a:gd name="connsiteX615" fmla="*/ 2121999 w 4708662"/>
                <a:gd name="connsiteY615" fmla="*/ 607273 h 2809236"/>
                <a:gd name="connsiteX616" fmla="*/ 2118070 w 4708662"/>
                <a:gd name="connsiteY616" fmla="*/ 636158 h 2809236"/>
                <a:gd name="connsiteX617" fmla="*/ 1960255 w 4708662"/>
                <a:gd name="connsiteY617" fmla="*/ 727408 h 2809236"/>
                <a:gd name="connsiteX618" fmla="*/ 1910488 w 4708662"/>
                <a:gd name="connsiteY618" fmla="*/ 730034 h 2809236"/>
                <a:gd name="connsiteX619" fmla="*/ 1750710 w 4708662"/>
                <a:gd name="connsiteY619" fmla="*/ 637471 h 2809236"/>
                <a:gd name="connsiteX620" fmla="*/ 1753984 w 4708662"/>
                <a:gd name="connsiteY620" fmla="*/ 608586 h 2809236"/>
                <a:gd name="connsiteX621" fmla="*/ 1911798 w 4708662"/>
                <a:gd name="connsiteY621" fmla="*/ 517335 h 2809236"/>
                <a:gd name="connsiteX622" fmla="*/ 1937991 w 4708662"/>
                <a:gd name="connsiteY622" fmla="*/ 509868 h 2809236"/>
                <a:gd name="connsiteX623" fmla="*/ 468825 w 4708662"/>
                <a:gd name="connsiteY623" fmla="*/ 490026 h 2809236"/>
                <a:gd name="connsiteX624" fmla="*/ 493223 w 4708662"/>
                <a:gd name="connsiteY624" fmla="*/ 495179 h 2809236"/>
                <a:gd name="connsiteX625" fmla="*/ 961279 w 4708662"/>
                <a:gd name="connsiteY625" fmla="*/ 766102 h 2809236"/>
                <a:gd name="connsiteX626" fmla="*/ 958015 w 4708662"/>
                <a:gd name="connsiteY626" fmla="*/ 794896 h 2809236"/>
                <a:gd name="connsiteX627" fmla="*/ 800691 w 4708662"/>
                <a:gd name="connsiteY627" fmla="*/ 885859 h 2809236"/>
                <a:gd name="connsiteX628" fmla="*/ 750425 w 4708662"/>
                <a:gd name="connsiteY628" fmla="*/ 887822 h 2809236"/>
                <a:gd name="connsiteX629" fmla="*/ 282369 w 4708662"/>
                <a:gd name="connsiteY629" fmla="*/ 616898 h 2809236"/>
                <a:gd name="connsiteX630" fmla="*/ 285633 w 4708662"/>
                <a:gd name="connsiteY630" fmla="*/ 588104 h 2809236"/>
                <a:gd name="connsiteX631" fmla="*/ 442957 w 4708662"/>
                <a:gd name="connsiteY631" fmla="*/ 497142 h 2809236"/>
                <a:gd name="connsiteX632" fmla="*/ 468825 w 4708662"/>
                <a:gd name="connsiteY632" fmla="*/ 490026 h 2809236"/>
                <a:gd name="connsiteX633" fmla="*/ 2154754 w 4708662"/>
                <a:gd name="connsiteY633" fmla="*/ 466588 h 2809236"/>
                <a:gd name="connsiteX634" fmla="*/ 2179188 w 4708662"/>
                <a:gd name="connsiteY634" fmla="*/ 471528 h 2809236"/>
                <a:gd name="connsiteX635" fmla="*/ 2338698 w 4708662"/>
                <a:gd name="connsiteY635" fmla="*/ 564402 h 2809236"/>
                <a:gd name="connsiteX636" fmla="*/ 2334776 w 4708662"/>
                <a:gd name="connsiteY636" fmla="*/ 593384 h 2809236"/>
                <a:gd name="connsiteX637" fmla="*/ 2282477 w 4708662"/>
                <a:gd name="connsiteY637" fmla="*/ 623683 h 2809236"/>
                <a:gd name="connsiteX638" fmla="*/ 2232794 w 4708662"/>
                <a:gd name="connsiteY638" fmla="*/ 625659 h 2809236"/>
                <a:gd name="connsiteX639" fmla="*/ 2073283 w 4708662"/>
                <a:gd name="connsiteY639" fmla="*/ 533444 h 2809236"/>
                <a:gd name="connsiteX640" fmla="*/ 2076552 w 4708662"/>
                <a:gd name="connsiteY640" fmla="*/ 504462 h 2809236"/>
                <a:gd name="connsiteX641" fmla="*/ 2128850 w 4708662"/>
                <a:gd name="connsiteY641" fmla="*/ 473504 h 2809236"/>
                <a:gd name="connsiteX642" fmla="*/ 2154754 w 4708662"/>
                <a:gd name="connsiteY642" fmla="*/ 466588 h 2809236"/>
                <a:gd name="connsiteX643" fmla="*/ 1310492 w 4708662"/>
                <a:gd name="connsiteY643" fmla="*/ 423787 h 2809236"/>
                <a:gd name="connsiteX644" fmla="*/ 1334599 w 4708662"/>
                <a:gd name="connsiteY644" fmla="*/ 428957 h 2809236"/>
                <a:gd name="connsiteX645" fmla="*/ 1494115 w 4708662"/>
                <a:gd name="connsiteY645" fmla="*/ 520864 h 2809236"/>
                <a:gd name="connsiteX646" fmla="*/ 1490193 w 4708662"/>
                <a:gd name="connsiteY646" fmla="*/ 550405 h 2809236"/>
                <a:gd name="connsiteX647" fmla="*/ 1332638 w 4708662"/>
                <a:gd name="connsiteY647" fmla="*/ 641656 h 2809236"/>
                <a:gd name="connsiteX648" fmla="*/ 1282299 w 4708662"/>
                <a:gd name="connsiteY648" fmla="*/ 643625 h 2809236"/>
                <a:gd name="connsiteX649" fmla="*/ 1123437 w 4708662"/>
                <a:gd name="connsiteY649" fmla="*/ 551062 h 2809236"/>
                <a:gd name="connsiteX650" fmla="*/ 1126706 w 4708662"/>
                <a:gd name="connsiteY650" fmla="*/ 522177 h 2809236"/>
                <a:gd name="connsiteX651" fmla="*/ 1284914 w 4708662"/>
                <a:gd name="connsiteY651" fmla="*/ 430926 h 2809236"/>
                <a:gd name="connsiteX652" fmla="*/ 1310492 w 4708662"/>
                <a:gd name="connsiteY652" fmla="*/ 423787 h 2809236"/>
                <a:gd name="connsiteX653" fmla="*/ 1693576 w 4708662"/>
                <a:gd name="connsiteY653" fmla="*/ 368650 h 2809236"/>
                <a:gd name="connsiteX654" fmla="*/ 1718050 w 4708662"/>
                <a:gd name="connsiteY654" fmla="*/ 373573 h 2809236"/>
                <a:gd name="connsiteX655" fmla="*/ 1877828 w 4708662"/>
                <a:gd name="connsiteY655" fmla="*/ 466137 h 2809236"/>
                <a:gd name="connsiteX656" fmla="*/ 1873899 w 4708662"/>
                <a:gd name="connsiteY656" fmla="*/ 495022 h 2809236"/>
                <a:gd name="connsiteX657" fmla="*/ 1715430 w 4708662"/>
                <a:gd name="connsiteY657" fmla="*/ 586272 h 2809236"/>
                <a:gd name="connsiteX658" fmla="*/ 1665663 w 4708662"/>
                <a:gd name="connsiteY658" fmla="*/ 588242 h 2809236"/>
                <a:gd name="connsiteX659" fmla="*/ 1505885 w 4708662"/>
                <a:gd name="connsiteY659" fmla="*/ 496335 h 2809236"/>
                <a:gd name="connsiteX660" fmla="*/ 1509814 w 4708662"/>
                <a:gd name="connsiteY660" fmla="*/ 466793 h 2809236"/>
                <a:gd name="connsiteX661" fmla="*/ 1667628 w 4708662"/>
                <a:gd name="connsiteY661" fmla="*/ 375543 h 2809236"/>
                <a:gd name="connsiteX662" fmla="*/ 1693576 w 4708662"/>
                <a:gd name="connsiteY662" fmla="*/ 368650 h 2809236"/>
                <a:gd name="connsiteX663" fmla="*/ 708205 w 4708662"/>
                <a:gd name="connsiteY663" fmla="*/ 351349 h 2809236"/>
                <a:gd name="connsiteX664" fmla="*/ 732002 w 4708662"/>
                <a:gd name="connsiteY664" fmla="*/ 356234 h 2809236"/>
                <a:gd name="connsiteX665" fmla="*/ 1074281 w 4708662"/>
                <a:gd name="connsiteY665" fmla="*/ 553577 h 2809236"/>
                <a:gd name="connsiteX666" fmla="*/ 1071021 w 4708662"/>
                <a:gd name="connsiteY666" fmla="*/ 582234 h 2809236"/>
                <a:gd name="connsiteX667" fmla="*/ 913247 w 4708662"/>
                <a:gd name="connsiteY667" fmla="*/ 672764 h 2809236"/>
                <a:gd name="connsiteX668" fmla="*/ 863698 w 4708662"/>
                <a:gd name="connsiteY668" fmla="*/ 675369 h 2809236"/>
                <a:gd name="connsiteX669" fmla="*/ 521419 w 4708662"/>
                <a:gd name="connsiteY669" fmla="*/ 478027 h 2809236"/>
                <a:gd name="connsiteX670" fmla="*/ 524679 w 4708662"/>
                <a:gd name="connsiteY670" fmla="*/ 449370 h 2809236"/>
                <a:gd name="connsiteX671" fmla="*/ 682453 w 4708662"/>
                <a:gd name="connsiteY671" fmla="*/ 358188 h 2809236"/>
                <a:gd name="connsiteX672" fmla="*/ 708205 w 4708662"/>
                <a:gd name="connsiteY672" fmla="*/ 351349 h 2809236"/>
                <a:gd name="connsiteX673" fmla="*/ 1912808 w 4708662"/>
                <a:gd name="connsiteY673" fmla="*/ 325424 h 2809236"/>
                <a:gd name="connsiteX674" fmla="*/ 1937242 w 4708662"/>
                <a:gd name="connsiteY674" fmla="*/ 330299 h 2809236"/>
                <a:gd name="connsiteX675" fmla="*/ 2096099 w 4708662"/>
                <a:gd name="connsiteY675" fmla="*/ 421954 h 2809236"/>
                <a:gd name="connsiteX676" fmla="*/ 2092830 w 4708662"/>
                <a:gd name="connsiteY676" fmla="*/ 450555 h 2809236"/>
                <a:gd name="connsiteX677" fmla="*/ 2040531 w 4708662"/>
                <a:gd name="connsiteY677" fmla="*/ 480457 h 2809236"/>
                <a:gd name="connsiteX678" fmla="*/ 1990848 w 4708662"/>
                <a:gd name="connsiteY678" fmla="*/ 482407 h 2809236"/>
                <a:gd name="connsiteX679" fmla="*/ 1831337 w 4708662"/>
                <a:gd name="connsiteY679" fmla="*/ 390752 h 2809236"/>
                <a:gd name="connsiteX680" fmla="*/ 1835259 w 4708662"/>
                <a:gd name="connsiteY680" fmla="*/ 362151 h 2809236"/>
                <a:gd name="connsiteX681" fmla="*/ 1886904 w 4708662"/>
                <a:gd name="connsiteY681" fmla="*/ 332249 h 2809236"/>
                <a:gd name="connsiteX682" fmla="*/ 1912808 w 4708662"/>
                <a:gd name="connsiteY682" fmla="*/ 325424 h 2809236"/>
                <a:gd name="connsiteX683" fmla="*/ 1449323 w 4708662"/>
                <a:gd name="connsiteY683" fmla="*/ 227493 h 2809236"/>
                <a:gd name="connsiteX684" fmla="*/ 1473224 w 4708662"/>
                <a:gd name="connsiteY684" fmla="*/ 232369 h 2809236"/>
                <a:gd name="connsiteX685" fmla="*/ 1633002 w 4708662"/>
                <a:gd name="connsiteY685" fmla="*/ 324037 h 2809236"/>
                <a:gd name="connsiteX686" fmla="*/ 1629073 w 4708662"/>
                <a:gd name="connsiteY686" fmla="*/ 352642 h 2809236"/>
                <a:gd name="connsiteX687" fmla="*/ 1471259 w 4708662"/>
                <a:gd name="connsiteY687" fmla="*/ 443009 h 2809236"/>
                <a:gd name="connsiteX688" fmla="*/ 1421492 w 4708662"/>
                <a:gd name="connsiteY688" fmla="*/ 444960 h 2809236"/>
                <a:gd name="connsiteX689" fmla="*/ 1261714 w 4708662"/>
                <a:gd name="connsiteY689" fmla="*/ 353292 h 2809236"/>
                <a:gd name="connsiteX690" fmla="*/ 1264988 w 4708662"/>
                <a:gd name="connsiteY690" fmla="*/ 324687 h 2809236"/>
                <a:gd name="connsiteX691" fmla="*/ 1423457 w 4708662"/>
                <a:gd name="connsiteY691" fmla="*/ 234320 h 2809236"/>
                <a:gd name="connsiteX692" fmla="*/ 1449323 w 4708662"/>
                <a:gd name="connsiteY692" fmla="*/ 227493 h 2809236"/>
                <a:gd name="connsiteX693" fmla="*/ 947556 w 4708662"/>
                <a:gd name="connsiteY693" fmla="*/ 213501 h 2809236"/>
                <a:gd name="connsiteX694" fmla="*/ 971948 w 4708662"/>
                <a:gd name="connsiteY694" fmla="*/ 218624 h 2809236"/>
                <a:gd name="connsiteX695" fmla="*/ 1249314 w 4708662"/>
                <a:gd name="connsiteY695" fmla="*/ 378020 h 2809236"/>
                <a:gd name="connsiteX696" fmla="*/ 1246051 w 4708662"/>
                <a:gd name="connsiteY696" fmla="*/ 406647 h 2809236"/>
                <a:gd name="connsiteX697" fmla="*/ 1088768 w 4708662"/>
                <a:gd name="connsiteY697" fmla="*/ 497730 h 2809236"/>
                <a:gd name="connsiteX698" fmla="*/ 1038515 w 4708662"/>
                <a:gd name="connsiteY698" fmla="*/ 499682 h 2809236"/>
                <a:gd name="connsiteX699" fmla="*/ 760497 w 4708662"/>
                <a:gd name="connsiteY699" fmla="*/ 339635 h 2809236"/>
                <a:gd name="connsiteX700" fmla="*/ 764412 w 4708662"/>
                <a:gd name="connsiteY700" fmla="*/ 311009 h 2809236"/>
                <a:gd name="connsiteX701" fmla="*/ 921695 w 4708662"/>
                <a:gd name="connsiteY701" fmla="*/ 220576 h 2809236"/>
                <a:gd name="connsiteX702" fmla="*/ 947556 w 4708662"/>
                <a:gd name="connsiteY702" fmla="*/ 213501 h 2809236"/>
                <a:gd name="connsiteX703" fmla="*/ 1668066 w 4708662"/>
                <a:gd name="connsiteY703" fmla="*/ 184731 h 2809236"/>
                <a:gd name="connsiteX704" fmla="*/ 1692417 w 4708662"/>
                <a:gd name="connsiteY704" fmla="*/ 189918 h 2809236"/>
                <a:gd name="connsiteX705" fmla="*/ 1851274 w 4708662"/>
                <a:gd name="connsiteY705" fmla="*/ 282133 h 2809236"/>
                <a:gd name="connsiteX706" fmla="*/ 1848005 w 4708662"/>
                <a:gd name="connsiteY706" fmla="*/ 311115 h 2809236"/>
                <a:gd name="connsiteX707" fmla="*/ 1796360 w 4708662"/>
                <a:gd name="connsiteY707" fmla="*/ 341414 h 2809236"/>
                <a:gd name="connsiteX708" fmla="*/ 1746023 w 4708662"/>
                <a:gd name="connsiteY708" fmla="*/ 344049 h 2809236"/>
                <a:gd name="connsiteX709" fmla="*/ 1586513 w 4708662"/>
                <a:gd name="connsiteY709" fmla="*/ 251175 h 2809236"/>
                <a:gd name="connsiteX710" fmla="*/ 1590435 w 4708662"/>
                <a:gd name="connsiteY710" fmla="*/ 222193 h 2809236"/>
                <a:gd name="connsiteX711" fmla="*/ 1642734 w 4708662"/>
                <a:gd name="connsiteY711" fmla="*/ 191894 h 2809236"/>
                <a:gd name="connsiteX712" fmla="*/ 1668066 w 4708662"/>
                <a:gd name="connsiteY712" fmla="*/ 184731 h 2809236"/>
                <a:gd name="connsiteX713" fmla="*/ 1203925 w 4708662"/>
                <a:gd name="connsiteY713" fmla="*/ 83583 h 2809236"/>
                <a:gd name="connsiteX714" fmla="*/ 1228399 w 4708662"/>
                <a:gd name="connsiteY714" fmla="*/ 88424 h 2809236"/>
                <a:gd name="connsiteX715" fmla="*/ 1387523 w 4708662"/>
                <a:gd name="connsiteY715" fmla="*/ 180988 h 2809236"/>
                <a:gd name="connsiteX716" fmla="*/ 1384248 w 4708662"/>
                <a:gd name="connsiteY716" fmla="*/ 210529 h 2809236"/>
                <a:gd name="connsiteX717" fmla="*/ 1225779 w 4708662"/>
                <a:gd name="connsiteY717" fmla="*/ 301780 h 2809236"/>
                <a:gd name="connsiteX718" fmla="*/ 1176012 w 4708662"/>
                <a:gd name="connsiteY718" fmla="*/ 303749 h 2809236"/>
                <a:gd name="connsiteX719" fmla="*/ 1016234 w 4708662"/>
                <a:gd name="connsiteY719" fmla="*/ 211186 h 2809236"/>
                <a:gd name="connsiteX720" fmla="*/ 1020163 w 4708662"/>
                <a:gd name="connsiteY720" fmla="*/ 182301 h 2809236"/>
                <a:gd name="connsiteX721" fmla="*/ 1177977 w 4708662"/>
                <a:gd name="connsiteY721" fmla="*/ 91050 h 2809236"/>
                <a:gd name="connsiteX722" fmla="*/ 1203925 w 4708662"/>
                <a:gd name="connsiteY722" fmla="*/ 83583 h 2809236"/>
                <a:gd name="connsiteX723" fmla="*/ 1348596 w 4708662"/>
                <a:gd name="connsiteY723" fmla="*/ 61 h 2809236"/>
                <a:gd name="connsiteX724" fmla="*/ 1372703 w 4708662"/>
                <a:gd name="connsiteY724" fmla="*/ 4919 h 2809236"/>
                <a:gd name="connsiteX725" fmla="*/ 1532213 w 4708662"/>
                <a:gd name="connsiteY725" fmla="*/ 97793 h 2809236"/>
                <a:gd name="connsiteX726" fmla="*/ 1528945 w 4708662"/>
                <a:gd name="connsiteY726" fmla="*/ 126775 h 2809236"/>
                <a:gd name="connsiteX727" fmla="*/ 1476646 w 4708662"/>
                <a:gd name="connsiteY727" fmla="*/ 157074 h 2809236"/>
                <a:gd name="connsiteX728" fmla="*/ 1426309 w 4708662"/>
                <a:gd name="connsiteY728" fmla="*/ 159709 h 2809236"/>
                <a:gd name="connsiteX729" fmla="*/ 1267452 w 4708662"/>
                <a:gd name="connsiteY729" fmla="*/ 66835 h 2809236"/>
                <a:gd name="connsiteX730" fmla="*/ 1270720 w 4708662"/>
                <a:gd name="connsiteY730" fmla="*/ 37853 h 2809236"/>
                <a:gd name="connsiteX731" fmla="*/ 1323019 w 4708662"/>
                <a:gd name="connsiteY731" fmla="*/ 7554 h 2809236"/>
                <a:gd name="connsiteX732" fmla="*/ 1348596 w 4708662"/>
                <a:gd name="connsiteY732" fmla="*/ 61 h 280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Lst>
              <a:rect l="l" t="t" r="r" b="b"/>
              <a:pathLst>
                <a:path w="4708662" h="2809236">
                  <a:moveTo>
                    <a:pt x="3453928" y="2629347"/>
                  </a:moveTo>
                  <a:cubicBezTo>
                    <a:pt x="3461350" y="2629021"/>
                    <a:pt x="3468527" y="2630324"/>
                    <a:pt x="3473747" y="2633255"/>
                  </a:cubicBezTo>
                  <a:lnTo>
                    <a:pt x="3650567" y="2735521"/>
                  </a:lnTo>
                  <a:cubicBezTo>
                    <a:pt x="3661660" y="2741384"/>
                    <a:pt x="3659702" y="2752457"/>
                    <a:pt x="3647958" y="2758971"/>
                  </a:cubicBezTo>
                  <a:lnTo>
                    <a:pt x="3570965" y="2803916"/>
                  </a:lnTo>
                  <a:cubicBezTo>
                    <a:pt x="3559221" y="2810429"/>
                    <a:pt x="3540952" y="2811081"/>
                    <a:pt x="3530512" y="2805218"/>
                  </a:cubicBezTo>
                  <a:lnTo>
                    <a:pt x="3353039" y="2702952"/>
                  </a:lnTo>
                  <a:cubicBezTo>
                    <a:pt x="3342599" y="2697090"/>
                    <a:pt x="3343904" y="2686668"/>
                    <a:pt x="3356301" y="2679503"/>
                  </a:cubicBezTo>
                  <a:lnTo>
                    <a:pt x="3432641" y="2635209"/>
                  </a:lnTo>
                  <a:cubicBezTo>
                    <a:pt x="3438839" y="2631626"/>
                    <a:pt x="3446506" y="2629672"/>
                    <a:pt x="3453928" y="2629347"/>
                  </a:cubicBezTo>
                  <a:close/>
                  <a:moveTo>
                    <a:pt x="3206302" y="2485331"/>
                  </a:moveTo>
                  <a:cubicBezTo>
                    <a:pt x="3213643" y="2485005"/>
                    <a:pt x="3220820" y="2486308"/>
                    <a:pt x="3226040" y="2489239"/>
                  </a:cubicBezTo>
                  <a:lnTo>
                    <a:pt x="3403513" y="2591505"/>
                  </a:lnTo>
                  <a:cubicBezTo>
                    <a:pt x="3413953" y="2597368"/>
                    <a:pt x="3412648" y="2608441"/>
                    <a:pt x="3400903" y="2614955"/>
                  </a:cubicBezTo>
                  <a:lnTo>
                    <a:pt x="3323911" y="2659248"/>
                  </a:lnTo>
                  <a:cubicBezTo>
                    <a:pt x="3311514" y="2666413"/>
                    <a:pt x="3293245" y="2667065"/>
                    <a:pt x="3282805" y="2661202"/>
                  </a:cubicBezTo>
                  <a:lnTo>
                    <a:pt x="3105332" y="2558936"/>
                  </a:lnTo>
                  <a:cubicBezTo>
                    <a:pt x="3094892" y="2553074"/>
                    <a:pt x="3096849" y="2542652"/>
                    <a:pt x="3108594" y="2534836"/>
                  </a:cubicBezTo>
                  <a:lnTo>
                    <a:pt x="3185586" y="2491193"/>
                  </a:lnTo>
                  <a:cubicBezTo>
                    <a:pt x="3191459" y="2487611"/>
                    <a:pt x="3198962" y="2485657"/>
                    <a:pt x="3206302" y="2485331"/>
                  </a:cubicBezTo>
                  <a:close/>
                  <a:moveTo>
                    <a:pt x="3341169" y="2407562"/>
                  </a:moveTo>
                  <a:cubicBezTo>
                    <a:pt x="3348606" y="2407236"/>
                    <a:pt x="3355798" y="2408539"/>
                    <a:pt x="3361028" y="2411470"/>
                  </a:cubicBezTo>
                  <a:lnTo>
                    <a:pt x="3538865" y="2513736"/>
                  </a:lnTo>
                  <a:cubicBezTo>
                    <a:pt x="3549326" y="2519599"/>
                    <a:pt x="3548019" y="2530021"/>
                    <a:pt x="3535596" y="2537186"/>
                  </a:cubicBezTo>
                  <a:lnTo>
                    <a:pt x="3458446" y="2581479"/>
                  </a:lnTo>
                  <a:cubicBezTo>
                    <a:pt x="3446678" y="2587993"/>
                    <a:pt x="3428371" y="2589296"/>
                    <a:pt x="3417910" y="2583433"/>
                  </a:cubicBezTo>
                  <a:lnTo>
                    <a:pt x="3240073" y="2481167"/>
                  </a:lnTo>
                  <a:cubicBezTo>
                    <a:pt x="3230266" y="2475305"/>
                    <a:pt x="3230920" y="2464232"/>
                    <a:pt x="3243342" y="2457718"/>
                  </a:cubicBezTo>
                  <a:lnTo>
                    <a:pt x="3319838" y="2413424"/>
                  </a:lnTo>
                  <a:cubicBezTo>
                    <a:pt x="3326050" y="2409841"/>
                    <a:pt x="3333732" y="2407887"/>
                    <a:pt x="3341169" y="2407562"/>
                  </a:cubicBezTo>
                  <a:close/>
                  <a:moveTo>
                    <a:pt x="2961051" y="2344195"/>
                  </a:moveTo>
                  <a:cubicBezTo>
                    <a:pt x="2968406" y="2343869"/>
                    <a:pt x="2975598" y="2345172"/>
                    <a:pt x="2980828" y="2348103"/>
                  </a:cubicBezTo>
                  <a:lnTo>
                    <a:pt x="3158011" y="2449718"/>
                  </a:lnTo>
                  <a:cubicBezTo>
                    <a:pt x="3169126" y="2456232"/>
                    <a:pt x="3167165" y="2466654"/>
                    <a:pt x="3155396" y="2473819"/>
                  </a:cubicBezTo>
                  <a:lnTo>
                    <a:pt x="3078246" y="2518112"/>
                  </a:lnTo>
                  <a:cubicBezTo>
                    <a:pt x="3066478" y="2525277"/>
                    <a:pt x="3048171" y="2525929"/>
                    <a:pt x="3037710" y="2519415"/>
                  </a:cubicBezTo>
                  <a:lnTo>
                    <a:pt x="2861181" y="2417800"/>
                  </a:lnTo>
                  <a:cubicBezTo>
                    <a:pt x="2850066" y="2411287"/>
                    <a:pt x="2851374" y="2400865"/>
                    <a:pt x="2863796" y="2393700"/>
                  </a:cubicBezTo>
                  <a:lnTo>
                    <a:pt x="2940292" y="2350057"/>
                  </a:lnTo>
                  <a:cubicBezTo>
                    <a:pt x="2946177" y="2346475"/>
                    <a:pt x="2953695" y="2344521"/>
                    <a:pt x="2961051" y="2344195"/>
                  </a:cubicBezTo>
                  <a:close/>
                  <a:moveTo>
                    <a:pt x="3487301" y="2232201"/>
                  </a:moveTo>
                  <a:cubicBezTo>
                    <a:pt x="3496277" y="2231874"/>
                    <a:pt x="3504927" y="2233510"/>
                    <a:pt x="3511128" y="2237109"/>
                  </a:cubicBezTo>
                  <a:lnTo>
                    <a:pt x="3980490" y="2508687"/>
                  </a:lnTo>
                  <a:cubicBezTo>
                    <a:pt x="3992893" y="2515886"/>
                    <a:pt x="3991588" y="2528974"/>
                    <a:pt x="3976573" y="2537481"/>
                  </a:cubicBezTo>
                  <a:lnTo>
                    <a:pt x="3819249" y="2628444"/>
                  </a:lnTo>
                  <a:cubicBezTo>
                    <a:pt x="3804234" y="2636951"/>
                    <a:pt x="3781387" y="2638260"/>
                    <a:pt x="3768983" y="2630407"/>
                  </a:cubicBezTo>
                  <a:lnTo>
                    <a:pt x="3300274" y="2359483"/>
                  </a:lnTo>
                  <a:cubicBezTo>
                    <a:pt x="3287871" y="2352285"/>
                    <a:pt x="3289829" y="2339197"/>
                    <a:pt x="3304191" y="2330689"/>
                  </a:cubicBezTo>
                  <a:lnTo>
                    <a:pt x="3461515" y="2239073"/>
                  </a:lnTo>
                  <a:cubicBezTo>
                    <a:pt x="3469023" y="2234819"/>
                    <a:pt x="3478325" y="2232529"/>
                    <a:pt x="3487301" y="2232201"/>
                  </a:cubicBezTo>
                  <a:close/>
                  <a:moveTo>
                    <a:pt x="3850372" y="2166346"/>
                  </a:moveTo>
                  <a:cubicBezTo>
                    <a:pt x="3859355" y="2165939"/>
                    <a:pt x="3868011" y="2167566"/>
                    <a:pt x="3874218" y="2171469"/>
                  </a:cubicBezTo>
                  <a:lnTo>
                    <a:pt x="4221773" y="2370544"/>
                  </a:lnTo>
                  <a:cubicBezTo>
                    <a:pt x="4234839" y="2378351"/>
                    <a:pt x="4232879" y="2391362"/>
                    <a:pt x="4217853" y="2399819"/>
                  </a:cubicBezTo>
                  <a:lnTo>
                    <a:pt x="4060408" y="2490249"/>
                  </a:lnTo>
                  <a:cubicBezTo>
                    <a:pt x="4046035" y="2498706"/>
                    <a:pt x="4023823" y="2500007"/>
                    <a:pt x="4010757" y="2492201"/>
                  </a:cubicBezTo>
                  <a:lnTo>
                    <a:pt x="3663203" y="2292475"/>
                  </a:lnTo>
                  <a:cubicBezTo>
                    <a:pt x="3650790" y="2285319"/>
                    <a:pt x="3652097" y="2272958"/>
                    <a:pt x="3667122" y="2263850"/>
                  </a:cubicBezTo>
                  <a:lnTo>
                    <a:pt x="3824567" y="2173421"/>
                  </a:lnTo>
                  <a:cubicBezTo>
                    <a:pt x="3832080" y="2169192"/>
                    <a:pt x="3841389" y="2166752"/>
                    <a:pt x="3850372" y="2166346"/>
                  </a:cubicBezTo>
                  <a:close/>
                  <a:moveTo>
                    <a:pt x="2846658" y="2140034"/>
                  </a:moveTo>
                  <a:cubicBezTo>
                    <a:pt x="2855730" y="2139707"/>
                    <a:pt x="2864557" y="2141345"/>
                    <a:pt x="2871095" y="2144949"/>
                  </a:cubicBezTo>
                  <a:lnTo>
                    <a:pt x="3029317" y="2237348"/>
                  </a:lnTo>
                  <a:cubicBezTo>
                    <a:pt x="3042393" y="2244556"/>
                    <a:pt x="3040432" y="2257662"/>
                    <a:pt x="3026048" y="2266181"/>
                  </a:cubicBezTo>
                  <a:lnTo>
                    <a:pt x="2838404" y="2374962"/>
                  </a:lnTo>
                  <a:cubicBezTo>
                    <a:pt x="2824020" y="2383481"/>
                    <a:pt x="2801137" y="2384792"/>
                    <a:pt x="2788714" y="2377583"/>
                  </a:cubicBezTo>
                  <a:lnTo>
                    <a:pt x="2629184" y="2285185"/>
                  </a:lnTo>
                  <a:cubicBezTo>
                    <a:pt x="2616762" y="2277321"/>
                    <a:pt x="2618070" y="2264215"/>
                    <a:pt x="2632453" y="2256352"/>
                  </a:cubicBezTo>
                  <a:lnTo>
                    <a:pt x="2820751" y="2146915"/>
                  </a:lnTo>
                  <a:cubicBezTo>
                    <a:pt x="2828270" y="2142656"/>
                    <a:pt x="2837587" y="2140362"/>
                    <a:pt x="2846658" y="2140034"/>
                  </a:cubicBezTo>
                  <a:close/>
                  <a:moveTo>
                    <a:pt x="4280170" y="2137567"/>
                  </a:moveTo>
                  <a:cubicBezTo>
                    <a:pt x="4289174" y="2137157"/>
                    <a:pt x="4298014" y="2138798"/>
                    <a:pt x="4304563" y="2142737"/>
                  </a:cubicBezTo>
                  <a:lnTo>
                    <a:pt x="4464341" y="2234644"/>
                  </a:lnTo>
                  <a:cubicBezTo>
                    <a:pt x="4476783" y="2241865"/>
                    <a:pt x="4475473" y="2254995"/>
                    <a:pt x="4460412" y="2263529"/>
                  </a:cubicBezTo>
                  <a:lnTo>
                    <a:pt x="4302598" y="2355436"/>
                  </a:lnTo>
                  <a:cubicBezTo>
                    <a:pt x="4287537" y="2363970"/>
                    <a:pt x="4265273" y="2364627"/>
                    <a:pt x="4252176" y="2357405"/>
                  </a:cubicBezTo>
                  <a:lnTo>
                    <a:pt x="4092398" y="2264842"/>
                  </a:lnTo>
                  <a:cubicBezTo>
                    <a:pt x="4079956" y="2257621"/>
                    <a:pt x="4081266" y="2244491"/>
                    <a:pt x="4096327" y="2235957"/>
                  </a:cubicBezTo>
                  <a:lnTo>
                    <a:pt x="4254796" y="2144706"/>
                  </a:lnTo>
                  <a:cubicBezTo>
                    <a:pt x="4261999" y="2140439"/>
                    <a:pt x="4271167" y="2137977"/>
                    <a:pt x="4280170" y="2137567"/>
                  </a:cubicBezTo>
                  <a:close/>
                  <a:moveTo>
                    <a:pt x="3240299" y="2091154"/>
                  </a:moveTo>
                  <a:cubicBezTo>
                    <a:pt x="3249384" y="2090743"/>
                    <a:pt x="3258224" y="2092385"/>
                    <a:pt x="3264773" y="2095995"/>
                  </a:cubicBezTo>
                  <a:lnTo>
                    <a:pt x="3423897" y="2188559"/>
                  </a:lnTo>
                  <a:cubicBezTo>
                    <a:pt x="3436993" y="2196436"/>
                    <a:pt x="3435683" y="2209566"/>
                    <a:pt x="3420622" y="2218100"/>
                  </a:cubicBezTo>
                  <a:lnTo>
                    <a:pt x="3262808" y="2309351"/>
                  </a:lnTo>
                  <a:cubicBezTo>
                    <a:pt x="3247747" y="2317885"/>
                    <a:pt x="3225483" y="2318542"/>
                    <a:pt x="3212386" y="2311320"/>
                  </a:cubicBezTo>
                  <a:lnTo>
                    <a:pt x="3053263" y="2218757"/>
                  </a:lnTo>
                  <a:cubicBezTo>
                    <a:pt x="3040166" y="2211536"/>
                    <a:pt x="3041476" y="2198406"/>
                    <a:pt x="3056537" y="2189872"/>
                  </a:cubicBezTo>
                  <a:lnTo>
                    <a:pt x="3214351" y="2098621"/>
                  </a:lnTo>
                  <a:cubicBezTo>
                    <a:pt x="3221882" y="2094026"/>
                    <a:pt x="3231213" y="2091564"/>
                    <a:pt x="3240299" y="2091154"/>
                  </a:cubicBezTo>
                  <a:close/>
                  <a:moveTo>
                    <a:pt x="3603217" y="2022347"/>
                  </a:moveTo>
                  <a:cubicBezTo>
                    <a:pt x="3612302" y="2021938"/>
                    <a:pt x="3621143" y="2023575"/>
                    <a:pt x="3627691" y="2027502"/>
                  </a:cubicBezTo>
                  <a:lnTo>
                    <a:pt x="3786815" y="2119803"/>
                  </a:lnTo>
                  <a:cubicBezTo>
                    <a:pt x="3799911" y="2127004"/>
                    <a:pt x="3797947" y="2139441"/>
                    <a:pt x="3782886" y="2148606"/>
                  </a:cubicBezTo>
                  <a:lnTo>
                    <a:pt x="3625071" y="2239597"/>
                  </a:lnTo>
                  <a:cubicBezTo>
                    <a:pt x="3610665" y="2248107"/>
                    <a:pt x="3587746" y="2249416"/>
                    <a:pt x="3575304" y="2241561"/>
                  </a:cubicBezTo>
                  <a:lnTo>
                    <a:pt x="3415526" y="2149915"/>
                  </a:lnTo>
                  <a:cubicBezTo>
                    <a:pt x="3403084" y="2142060"/>
                    <a:pt x="3404394" y="2128967"/>
                    <a:pt x="3418800" y="2120457"/>
                  </a:cubicBezTo>
                  <a:lnTo>
                    <a:pt x="3577269" y="2029466"/>
                  </a:lnTo>
                  <a:cubicBezTo>
                    <a:pt x="3584799" y="2025211"/>
                    <a:pt x="3594131" y="2022756"/>
                    <a:pt x="3603217" y="2022347"/>
                  </a:cubicBezTo>
                  <a:close/>
                  <a:moveTo>
                    <a:pt x="4032382" y="1996023"/>
                  </a:moveTo>
                  <a:cubicBezTo>
                    <a:pt x="4041468" y="1995694"/>
                    <a:pt x="4050309" y="1997336"/>
                    <a:pt x="4056857" y="2000946"/>
                  </a:cubicBezTo>
                  <a:lnTo>
                    <a:pt x="4215981" y="2093510"/>
                  </a:lnTo>
                  <a:cubicBezTo>
                    <a:pt x="4229077" y="2100731"/>
                    <a:pt x="4227113" y="2113861"/>
                    <a:pt x="4212052" y="2122395"/>
                  </a:cubicBezTo>
                  <a:lnTo>
                    <a:pt x="4054237" y="2214302"/>
                  </a:lnTo>
                  <a:cubicBezTo>
                    <a:pt x="4039831" y="2222180"/>
                    <a:pt x="4017567" y="2223493"/>
                    <a:pt x="4004470" y="2216271"/>
                  </a:cubicBezTo>
                  <a:lnTo>
                    <a:pt x="3844692" y="2123708"/>
                  </a:lnTo>
                  <a:cubicBezTo>
                    <a:pt x="3832250" y="2115830"/>
                    <a:pt x="3833560" y="2103357"/>
                    <a:pt x="3848621" y="2094166"/>
                  </a:cubicBezTo>
                  <a:lnTo>
                    <a:pt x="4006435" y="2002916"/>
                  </a:lnTo>
                  <a:cubicBezTo>
                    <a:pt x="4013965" y="1998649"/>
                    <a:pt x="4023297" y="1996351"/>
                    <a:pt x="4032382" y="1996023"/>
                  </a:cubicBezTo>
                  <a:close/>
                  <a:moveTo>
                    <a:pt x="2512321" y="1947459"/>
                  </a:moveTo>
                  <a:cubicBezTo>
                    <a:pt x="2521456" y="1947050"/>
                    <a:pt x="2530265" y="1948687"/>
                    <a:pt x="2536463" y="1952614"/>
                  </a:cubicBezTo>
                  <a:lnTo>
                    <a:pt x="2790931" y="2099903"/>
                  </a:lnTo>
                  <a:cubicBezTo>
                    <a:pt x="2803329" y="2107104"/>
                    <a:pt x="2802024" y="2120196"/>
                    <a:pt x="2787016" y="2128706"/>
                  </a:cubicBezTo>
                  <a:lnTo>
                    <a:pt x="2599754" y="2237373"/>
                  </a:lnTo>
                  <a:cubicBezTo>
                    <a:pt x="2584747" y="2245883"/>
                    <a:pt x="2562562" y="2246537"/>
                    <a:pt x="2550165" y="2239337"/>
                  </a:cubicBezTo>
                  <a:lnTo>
                    <a:pt x="2295044" y="2092048"/>
                  </a:lnTo>
                  <a:cubicBezTo>
                    <a:pt x="2282647" y="2084847"/>
                    <a:pt x="2284604" y="2071755"/>
                    <a:pt x="2298959" y="2063245"/>
                  </a:cubicBezTo>
                  <a:lnTo>
                    <a:pt x="2486222" y="1954578"/>
                  </a:lnTo>
                  <a:cubicBezTo>
                    <a:pt x="2493726" y="1950323"/>
                    <a:pt x="2503187" y="1947868"/>
                    <a:pt x="2512321" y="1947459"/>
                  </a:cubicBezTo>
                  <a:close/>
                  <a:moveTo>
                    <a:pt x="2993618" y="1947057"/>
                  </a:moveTo>
                  <a:cubicBezTo>
                    <a:pt x="3002571" y="1946728"/>
                    <a:pt x="3011199" y="1948370"/>
                    <a:pt x="3017385" y="1951980"/>
                  </a:cubicBezTo>
                  <a:lnTo>
                    <a:pt x="3176268" y="2044544"/>
                  </a:lnTo>
                  <a:cubicBezTo>
                    <a:pt x="3189291" y="2051765"/>
                    <a:pt x="3187989" y="2064895"/>
                    <a:pt x="3172361" y="2073429"/>
                  </a:cubicBezTo>
                  <a:lnTo>
                    <a:pt x="3015432" y="2164679"/>
                  </a:lnTo>
                  <a:cubicBezTo>
                    <a:pt x="3000455" y="2173214"/>
                    <a:pt x="2978316" y="2174527"/>
                    <a:pt x="2965944" y="2167305"/>
                  </a:cubicBezTo>
                  <a:lnTo>
                    <a:pt x="2807713" y="2074742"/>
                  </a:lnTo>
                  <a:cubicBezTo>
                    <a:pt x="2795341" y="2067521"/>
                    <a:pt x="2796643" y="2054391"/>
                    <a:pt x="2810969" y="2045857"/>
                  </a:cubicBezTo>
                  <a:lnTo>
                    <a:pt x="2967898" y="1953950"/>
                  </a:lnTo>
                  <a:cubicBezTo>
                    <a:pt x="2975386" y="1949683"/>
                    <a:pt x="2984665" y="1947385"/>
                    <a:pt x="2993618" y="1947057"/>
                  </a:cubicBezTo>
                  <a:close/>
                  <a:moveTo>
                    <a:pt x="4383446" y="1921460"/>
                  </a:moveTo>
                  <a:cubicBezTo>
                    <a:pt x="4392410" y="1921132"/>
                    <a:pt x="4401047" y="1922772"/>
                    <a:pt x="4407240" y="1926706"/>
                  </a:cubicBezTo>
                  <a:lnTo>
                    <a:pt x="4699933" y="2096539"/>
                  </a:lnTo>
                  <a:cubicBezTo>
                    <a:pt x="4712970" y="2103752"/>
                    <a:pt x="4711015" y="2116866"/>
                    <a:pt x="4696673" y="2125391"/>
                  </a:cubicBezTo>
                  <a:lnTo>
                    <a:pt x="4538919" y="2216536"/>
                  </a:lnTo>
                  <a:cubicBezTo>
                    <a:pt x="4523926" y="2225061"/>
                    <a:pt x="4501762" y="2226372"/>
                    <a:pt x="4489376" y="2218504"/>
                  </a:cubicBezTo>
                  <a:lnTo>
                    <a:pt x="4196684" y="2048671"/>
                  </a:lnTo>
                  <a:cubicBezTo>
                    <a:pt x="4183646" y="2041458"/>
                    <a:pt x="4185602" y="2028343"/>
                    <a:pt x="4199943" y="2019819"/>
                  </a:cubicBezTo>
                  <a:lnTo>
                    <a:pt x="4357697" y="1928017"/>
                  </a:lnTo>
                  <a:cubicBezTo>
                    <a:pt x="4365194" y="1924083"/>
                    <a:pt x="4374483" y="1921788"/>
                    <a:pt x="4383446" y="1921460"/>
                  </a:cubicBezTo>
                  <a:close/>
                  <a:moveTo>
                    <a:pt x="3358473" y="1880811"/>
                  </a:moveTo>
                  <a:cubicBezTo>
                    <a:pt x="3367477" y="1880482"/>
                    <a:pt x="3376318" y="1882124"/>
                    <a:pt x="3382866" y="1885734"/>
                  </a:cubicBezTo>
                  <a:lnTo>
                    <a:pt x="3542644" y="1978298"/>
                  </a:lnTo>
                  <a:cubicBezTo>
                    <a:pt x="3555086" y="1986175"/>
                    <a:pt x="3553777" y="1998649"/>
                    <a:pt x="3538715" y="2007183"/>
                  </a:cubicBezTo>
                  <a:lnTo>
                    <a:pt x="3380901" y="2099090"/>
                  </a:lnTo>
                  <a:cubicBezTo>
                    <a:pt x="3365840" y="2106968"/>
                    <a:pt x="3343576" y="2108281"/>
                    <a:pt x="3330479" y="2100403"/>
                  </a:cubicBezTo>
                  <a:lnTo>
                    <a:pt x="3171356" y="2008496"/>
                  </a:lnTo>
                  <a:cubicBezTo>
                    <a:pt x="3158259" y="2001275"/>
                    <a:pt x="3160223" y="1988145"/>
                    <a:pt x="3174630" y="1979611"/>
                  </a:cubicBezTo>
                  <a:lnTo>
                    <a:pt x="3333099" y="1887704"/>
                  </a:lnTo>
                  <a:cubicBezTo>
                    <a:pt x="3340302" y="1883437"/>
                    <a:pt x="3349470" y="1881139"/>
                    <a:pt x="3358473" y="1880811"/>
                  </a:cubicBezTo>
                  <a:close/>
                  <a:moveTo>
                    <a:pt x="3787883" y="1852418"/>
                  </a:moveTo>
                  <a:cubicBezTo>
                    <a:pt x="3796969" y="1852008"/>
                    <a:pt x="3805809" y="1853649"/>
                    <a:pt x="3812030" y="1857588"/>
                  </a:cubicBezTo>
                  <a:lnTo>
                    <a:pt x="3971808" y="1949495"/>
                  </a:lnTo>
                  <a:cubicBezTo>
                    <a:pt x="3984250" y="1957372"/>
                    <a:pt x="3982941" y="1970502"/>
                    <a:pt x="3968534" y="1979036"/>
                  </a:cubicBezTo>
                  <a:lnTo>
                    <a:pt x="3810065" y="2070287"/>
                  </a:lnTo>
                  <a:cubicBezTo>
                    <a:pt x="3795004" y="2078821"/>
                    <a:pt x="3772740" y="2079478"/>
                    <a:pt x="3759643" y="2072256"/>
                  </a:cubicBezTo>
                  <a:lnTo>
                    <a:pt x="3600520" y="1979693"/>
                  </a:lnTo>
                  <a:cubicBezTo>
                    <a:pt x="3587423" y="1972472"/>
                    <a:pt x="3589387" y="1959998"/>
                    <a:pt x="3603794" y="1950808"/>
                  </a:cubicBezTo>
                  <a:lnTo>
                    <a:pt x="3762263" y="1859557"/>
                  </a:lnTo>
                  <a:cubicBezTo>
                    <a:pt x="3769466" y="1855290"/>
                    <a:pt x="3778797" y="1852828"/>
                    <a:pt x="3787883" y="1852418"/>
                  </a:cubicBezTo>
                  <a:close/>
                  <a:moveTo>
                    <a:pt x="4490681" y="1814541"/>
                  </a:moveTo>
                  <a:cubicBezTo>
                    <a:pt x="4499752" y="1814216"/>
                    <a:pt x="4508577" y="1815841"/>
                    <a:pt x="4515114" y="1819416"/>
                  </a:cubicBezTo>
                  <a:lnTo>
                    <a:pt x="4673971" y="1911071"/>
                  </a:lnTo>
                  <a:cubicBezTo>
                    <a:pt x="4687045" y="1918221"/>
                    <a:pt x="4685084" y="1931222"/>
                    <a:pt x="4670702" y="1939672"/>
                  </a:cubicBezTo>
                  <a:lnTo>
                    <a:pt x="4618404" y="1968923"/>
                  </a:lnTo>
                  <a:cubicBezTo>
                    <a:pt x="4604022" y="1978024"/>
                    <a:pt x="4581141" y="1978674"/>
                    <a:pt x="4568720" y="1971524"/>
                  </a:cubicBezTo>
                  <a:lnTo>
                    <a:pt x="4409210" y="1879869"/>
                  </a:lnTo>
                  <a:cubicBezTo>
                    <a:pt x="4396789" y="1872719"/>
                    <a:pt x="4398096" y="1859718"/>
                    <a:pt x="4412479" y="1851268"/>
                  </a:cubicBezTo>
                  <a:lnTo>
                    <a:pt x="4464777" y="1821366"/>
                  </a:lnTo>
                  <a:cubicBezTo>
                    <a:pt x="4472295" y="1817141"/>
                    <a:pt x="4481611" y="1814866"/>
                    <a:pt x="4490681" y="1814541"/>
                  </a:cubicBezTo>
                  <a:close/>
                  <a:moveTo>
                    <a:pt x="2749606" y="1805923"/>
                  </a:moveTo>
                  <a:cubicBezTo>
                    <a:pt x="2758559" y="1805594"/>
                    <a:pt x="2767350" y="1807236"/>
                    <a:pt x="2773861" y="1810846"/>
                  </a:cubicBezTo>
                  <a:lnTo>
                    <a:pt x="2932093" y="1903410"/>
                  </a:lnTo>
                  <a:cubicBezTo>
                    <a:pt x="2944465" y="1910631"/>
                    <a:pt x="2943163" y="1923761"/>
                    <a:pt x="2928186" y="1932295"/>
                  </a:cubicBezTo>
                  <a:lnTo>
                    <a:pt x="2771908" y="2023545"/>
                  </a:lnTo>
                  <a:cubicBezTo>
                    <a:pt x="2756931" y="2032080"/>
                    <a:pt x="2734792" y="2033393"/>
                    <a:pt x="2722420" y="2026171"/>
                  </a:cubicBezTo>
                  <a:lnTo>
                    <a:pt x="2563537" y="1933608"/>
                  </a:lnTo>
                  <a:cubicBezTo>
                    <a:pt x="2550514" y="1925730"/>
                    <a:pt x="2552467" y="1913257"/>
                    <a:pt x="2566793" y="1904723"/>
                  </a:cubicBezTo>
                  <a:lnTo>
                    <a:pt x="2724373" y="1812816"/>
                  </a:lnTo>
                  <a:cubicBezTo>
                    <a:pt x="2731536" y="1808549"/>
                    <a:pt x="2740652" y="1806251"/>
                    <a:pt x="2749606" y="1805923"/>
                  </a:cubicBezTo>
                  <a:close/>
                  <a:moveTo>
                    <a:pt x="4150474" y="1786162"/>
                  </a:moveTo>
                  <a:cubicBezTo>
                    <a:pt x="4159559" y="1785753"/>
                    <a:pt x="4168399" y="1787390"/>
                    <a:pt x="4174948" y="1791317"/>
                  </a:cubicBezTo>
                  <a:lnTo>
                    <a:pt x="4334072" y="1883618"/>
                  </a:lnTo>
                  <a:cubicBezTo>
                    <a:pt x="4347168" y="1890819"/>
                    <a:pt x="4345204" y="1903911"/>
                    <a:pt x="4330797" y="1912421"/>
                  </a:cubicBezTo>
                  <a:lnTo>
                    <a:pt x="4172983" y="2003412"/>
                  </a:lnTo>
                  <a:cubicBezTo>
                    <a:pt x="4157922" y="2012577"/>
                    <a:pt x="4135658" y="2013231"/>
                    <a:pt x="4122561" y="2006031"/>
                  </a:cubicBezTo>
                  <a:lnTo>
                    <a:pt x="3963438" y="1913730"/>
                  </a:lnTo>
                  <a:cubicBezTo>
                    <a:pt x="3950341" y="1905875"/>
                    <a:pt x="3952305" y="1892782"/>
                    <a:pt x="3966712" y="1884273"/>
                  </a:cubicBezTo>
                  <a:lnTo>
                    <a:pt x="4124526" y="1793281"/>
                  </a:lnTo>
                  <a:cubicBezTo>
                    <a:pt x="4132057" y="1789026"/>
                    <a:pt x="4141388" y="1786571"/>
                    <a:pt x="4150474" y="1786162"/>
                  </a:cubicBezTo>
                  <a:close/>
                  <a:moveTo>
                    <a:pt x="3110685" y="1739675"/>
                  </a:moveTo>
                  <a:cubicBezTo>
                    <a:pt x="3119771" y="1739346"/>
                    <a:pt x="3128612" y="1740988"/>
                    <a:pt x="3135160" y="1744598"/>
                  </a:cubicBezTo>
                  <a:lnTo>
                    <a:pt x="3294284" y="1837162"/>
                  </a:lnTo>
                  <a:cubicBezTo>
                    <a:pt x="3307380" y="1844383"/>
                    <a:pt x="3305416" y="1856856"/>
                    <a:pt x="3291009" y="1866047"/>
                  </a:cubicBezTo>
                  <a:lnTo>
                    <a:pt x="3132540" y="1957297"/>
                  </a:lnTo>
                  <a:cubicBezTo>
                    <a:pt x="3118134" y="1965832"/>
                    <a:pt x="3095870" y="1967145"/>
                    <a:pt x="3082773" y="1959267"/>
                  </a:cubicBezTo>
                  <a:lnTo>
                    <a:pt x="2922995" y="1867360"/>
                  </a:lnTo>
                  <a:cubicBezTo>
                    <a:pt x="2910553" y="1860139"/>
                    <a:pt x="2911863" y="1847009"/>
                    <a:pt x="2926924" y="1838475"/>
                  </a:cubicBezTo>
                  <a:lnTo>
                    <a:pt x="3084738" y="1746568"/>
                  </a:lnTo>
                  <a:cubicBezTo>
                    <a:pt x="3092268" y="1742301"/>
                    <a:pt x="3101600" y="1740003"/>
                    <a:pt x="3110685" y="1739675"/>
                  </a:cubicBezTo>
                  <a:close/>
                  <a:moveTo>
                    <a:pt x="3542732" y="1711282"/>
                  </a:moveTo>
                  <a:cubicBezTo>
                    <a:pt x="3551817" y="1710872"/>
                    <a:pt x="3560658" y="1712513"/>
                    <a:pt x="3567206" y="1716452"/>
                  </a:cubicBezTo>
                  <a:lnTo>
                    <a:pt x="3726330" y="1808359"/>
                  </a:lnTo>
                  <a:cubicBezTo>
                    <a:pt x="3739426" y="1815580"/>
                    <a:pt x="3737462" y="1828710"/>
                    <a:pt x="3723055" y="1837244"/>
                  </a:cubicBezTo>
                  <a:lnTo>
                    <a:pt x="3565241" y="1929151"/>
                  </a:lnTo>
                  <a:cubicBezTo>
                    <a:pt x="3550180" y="1937685"/>
                    <a:pt x="3527916" y="1938342"/>
                    <a:pt x="3514819" y="1931120"/>
                  </a:cubicBezTo>
                  <a:lnTo>
                    <a:pt x="3355696" y="1838557"/>
                  </a:lnTo>
                  <a:cubicBezTo>
                    <a:pt x="3342599" y="1831336"/>
                    <a:pt x="3343909" y="1818206"/>
                    <a:pt x="3358970" y="1809672"/>
                  </a:cubicBezTo>
                  <a:lnTo>
                    <a:pt x="3516784" y="1718421"/>
                  </a:lnTo>
                  <a:cubicBezTo>
                    <a:pt x="3524315" y="1714154"/>
                    <a:pt x="3533646" y="1711692"/>
                    <a:pt x="3542732" y="1711282"/>
                  </a:cubicBezTo>
                  <a:close/>
                  <a:moveTo>
                    <a:pt x="4245854" y="1673848"/>
                  </a:moveTo>
                  <a:cubicBezTo>
                    <a:pt x="4254925" y="1673436"/>
                    <a:pt x="4263750" y="1675083"/>
                    <a:pt x="4270288" y="1679035"/>
                  </a:cubicBezTo>
                  <a:lnTo>
                    <a:pt x="4429145" y="1771249"/>
                  </a:lnTo>
                  <a:cubicBezTo>
                    <a:pt x="4442219" y="1778494"/>
                    <a:pt x="4440258" y="1791668"/>
                    <a:pt x="4425876" y="1800230"/>
                  </a:cubicBezTo>
                  <a:lnTo>
                    <a:pt x="4373577" y="1830529"/>
                  </a:lnTo>
                  <a:cubicBezTo>
                    <a:pt x="4359195" y="1839092"/>
                    <a:pt x="4336315" y="1840409"/>
                    <a:pt x="4323894" y="1832505"/>
                  </a:cubicBezTo>
                  <a:lnTo>
                    <a:pt x="4164383" y="1740291"/>
                  </a:lnTo>
                  <a:cubicBezTo>
                    <a:pt x="4151962" y="1732387"/>
                    <a:pt x="4153269" y="1719873"/>
                    <a:pt x="4167652" y="1710651"/>
                  </a:cubicBezTo>
                  <a:lnTo>
                    <a:pt x="4219950" y="1681011"/>
                  </a:lnTo>
                  <a:cubicBezTo>
                    <a:pt x="4227468" y="1676730"/>
                    <a:pt x="4236784" y="1674260"/>
                    <a:pt x="4245854" y="1673848"/>
                  </a:cubicBezTo>
                  <a:close/>
                  <a:moveTo>
                    <a:pt x="2503023" y="1664786"/>
                  </a:moveTo>
                  <a:cubicBezTo>
                    <a:pt x="2512027" y="1664458"/>
                    <a:pt x="2520868" y="1666100"/>
                    <a:pt x="2527416" y="1669710"/>
                  </a:cubicBezTo>
                  <a:lnTo>
                    <a:pt x="2687194" y="1762274"/>
                  </a:lnTo>
                  <a:cubicBezTo>
                    <a:pt x="2699636" y="1770151"/>
                    <a:pt x="2698327" y="1783281"/>
                    <a:pt x="2683265" y="1791159"/>
                  </a:cubicBezTo>
                  <a:lnTo>
                    <a:pt x="2524796" y="1883066"/>
                  </a:lnTo>
                  <a:cubicBezTo>
                    <a:pt x="2510390" y="1891600"/>
                    <a:pt x="2487471" y="1892257"/>
                    <a:pt x="2475029" y="1885035"/>
                  </a:cubicBezTo>
                  <a:lnTo>
                    <a:pt x="2315251" y="1792472"/>
                  </a:lnTo>
                  <a:cubicBezTo>
                    <a:pt x="2302809" y="1785251"/>
                    <a:pt x="2304119" y="1772121"/>
                    <a:pt x="2319180" y="1763587"/>
                  </a:cubicBezTo>
                  <a:lnTo>
                    <a:pt x="2477649" y="1671680"/>
                  </a:lnTo>
                  <a:cubicBezTo>
                    <a:pt x="2484852" y="1667413"/>
                    <a:pt x="2494020" y="1665115"/>
                    <a:pt x="2503023" y="1664786"/>
                  </a:cubicBezTo>
                  <a:close/>
                  <a:moveTo>
                    <a:pt x="3905568" y="1644954"/>
                  </a:moveTo>
                  <a:cubicBezTo>
                    <a:pt x="3914571" y="1644461"/>
                    <a:pt x="3923248" y="1645938"/>
                    <a:pt x="3929469" y="1649549"/>
                  </a:cubicBezTo>
                  <a:lnTo>
                    <a:pt x="4089248" y="1742113"/>
                  </a:lnTo>
                  <a:cubicBezTo>
                    <a:pt x="4102344" y="1749334"/>
                    <a:pt x="4100380" y="1762464"/>
                    <a:pt x="4085973" y="1770998"/>
                  </a:cubicBezTo>
                  <a:lnTo>
                    <a:pt x="3927504" y="1862905"/>
                  </a:lnTo>
                  <a:cubicBezTo>
                    <a:pt x="3912443" y="1871439"/>
                    <a:pt x="3890179" y="1872096"/>
                    <a:pt x="3877737" y="1864874"/>
                  </a:cubicBezTo>
                  <a:lnTo>
                    <a:pt x="3717959" y="1772311"/>
                  </a:lnTo>
                  <a:cubicBezTo>
                    <a:pt x="3705517" y="1765090"/>
                    <a:pt x="3706827" y="1751960"/>
                    <a:pt x="3721233" y="1743426"/>
                  </a:cubicBezTo>
                  <a:lnTo>
                    <a:pt x="3879702" y="1652175"/>
                  </a:lnTo>
                  <a:cubicBezTo>
                    <a:pt x="3887232" y="1647908"/>
                    <a:pt x="3896564" y="1645446"/>
                    <a:pt x="3905568" y="1644954"/>
                  </a:cubicBezTo>
                  <a:close/>
                  <a:moveTo>
                    <a:pt x="2865062" y="1598541"/>
                  </a:moveTo>
                  <a:cubicBezTo>
                    <a:pt x="2874097" y="1598212"/>
                    <a:pt x="2882887" y="1599854"/>
                    <a:pt x="2889073" y="1603464"/>
                  </a:cubicBezTo>
                  <a:lnTo>
                    <a:pt x="3047305" y="1696028"/>
                  </a:lnTo>
                  <a:cubicBezTo>
                    <a:pt x="3059677" y="1703249"/>
                    <a:pt x="3058375" y="1715722"/>
                    <a:pt x="3044049" y="1724913"/>
                  </a:cubicBezTo>
                  <a:lnTo>
                    <a:pt x="2887120" y="1816163"/>
                  </a:lnTo>
                  <a:cubicBezTo>
                    <a:pt x="2872143" y="1824698"/>
                    <a:pt x="2850004" y="1826011"/>
                    <a:pt x="2836981" y="1818133"/>
                  </a:cubicBezTo>
                  <a:lnTo>
                    <a:pt x="2678749" y="1725569"/>
                  </a:lnTo>
                  <a:cubicBezTo>
                    <a:pt x="2665726" y="1718348"/>
                    <a:pt x="2667679" y="1705218"/>
                    <a:pt x="2682656" y="1696684"/>
                  </a:cubicBezTo>
                  <a:lnTo>
                    <a:pt x="2839585" y="1605434"/>
                  </a:lnTo>
                  <a:cubicBezTo>
                    <a:pt x="2846748" y="1601167"/>
                    <a:pt x="2856027" y="1598869"/>
                    <a:pt x="2865062" y="1598541"/>
                  </a:cubicBezTo>
                  <a:close/>
                  <a:moveTo>
                    <a:pt x="3295268" y="1570066"/>
                  </a:moveTo>
                  <a:cubicBezTo>
                    <a:pt x="3304257" y="1569738"/>
                    <a:pt x="3312920" y="1571379"/>
                    <a:pt x="3319130" y="1575318"/>
                  </a:cubicBezTo>
                  <a:lnTo>
                    <a:pt x="3478646" y="1667225"/>
                  </a:lnTo>
                  <a:cubicBezTo>
                    <a:pt x="3491721" y="1674446"/>
                    <a:pt x="3489760" y="1687576"/>
                    <a:pt x="3475377" y="1696110"/>
                  </a:cubicBezTo>
                  <a:lnTo>
                    <a:pt x="3317169" y="1788017"/>
                  </a:lnTo>
                  <a:cubicBezTo>
                    <a:pt x="3302787" y="1796551"/>
                    <a:pt x="3279905" y="1797208"/>
                    <a:pt x="3267484" y="1789986"/>
                  </a:cubicBezTo>
                  <a:lnTo>
                    <a:pt x="3107968" y="1697423"/>
                  </a:lnTo>
                  <a:cubicBezTo>
                    <a:pt x="3094893" y="1689545"/>
                    <a:pt x="3096854" y="1677072"/>
                    <a:pt x="3111891" y="1668538"/>
                  </a:cubicBezTo>
                  <a:lnTo>
                    <a:pt x="3269445" y="1576631"/>
                  </a:lnTo>
                  <a:cubicBezTo>
                    <a:pt x="3276963" y="1572692"/>
                    <a:pt x="3286279" y="1570394"/>
                    <a:pt x="3295268" y="1570066"/>
                  </a:cubicBezTo>
                  <a:close/>
                  <a:moveTo>
                    <a:pt x="4003909" y="1532301"/>
                  </a:moveTo>
                  <a:cubicBezTo>
                    <a:pt x="4012980" y="1531972"/>
                    <a:pt x="4021805" y="1533619"/>
                    <a:pt x="4028343" y="1537241"/>
                  </a:cubicBezTo>
                  <a:lnTo>
                    <a:pt x="4187200" y="1630115"/>
                  </a:lnTo>
                  <a:cubicBezTo>
                    <a:pt x="4200274" y="1637361"/>
                    <a:pt x="4198313" y="1649875"/>
                    <a:pt x="4183931" y="1659097"/>
                  </a:cubicBezTo>
                  <a:lnTo>
                    <a:pt x="4131632" y="1689396"/>
                  </a:lnTo>
                  <a:cubicBezTo>
                    <a:pt x="4117250" y="1697959"/>
                    <a:pt x="4094370" y="1699276"/>
                    <a:pt x="4081949" y="1691372"/>
                  </a:cubicBezTo>
                  <a:lnTo>
                    <a:pt x="3922438" y="1598499"/>
                  </a:lnTo>
                  <a:cubicBezTo>
                    <a:pt x="3910017" y="1591253"/>
                    <a:pt x="3911324" y="1578080"/>
                    <a:pt x="3926360" y="1569517"/>
                  </a:cubicBezTo>
                  <a:lnTo>
                    <a:pt x="3978005" y="1539217"/>
                  </a:lnTo>
                  <a:cubicBezTo>
                    <a:pt x="3985523" y="1534936"/>
                    <a:pt x="3994839" y="1532631"/>
                    <a:pt x="4003909" y="1532301"/>
                  </a:cubicBezTo>
                  <a:close/>
                  <a:moveTo>
                    <a:pt x="2258198" y="1523654"/>
                  </a:moveTo>
                  <a:cubicBezTo>
                    <a:pt x="2267202" y="1523325"/>
                    <a:pt x="2276043" y="1524967"/>
                    <a:pt x="2282591" y="1528577"/>
                  </a:cubicBezTo>
                  <a:lnTo>
                    <a:pt x="2442369" y="1621141"/>
                  </a:lnTo>
                  <a:cubicBezTo>
                    <a:pt x="2454811" y="1628362"/>
                    <a:pt x="2453501" y="1641492"/>
                    <a:pt x="2438440" y="1650026"/>
                  </a:cubicBezTo>
                  <a:lnTo>
                    <a:pt x="2280626" y="1741933"/>
                  </a:lnTo>
                  <a:cubicBezTo>
                    <a:pt x="2266220" y="1749811"/>
                    <a:pt x="2243301" y="1751124"/>
                    <a:pt x="2230204" y="1743902"/>
                  </a:cubicBezTo>
                  <a:lnTo>
                    <a:pt x="2071081" y="1651339"/>
                  </a:lnTo>
                  <a:cubicBezTo>
                    <a:pt x="2057984" y="1644118"/>
                    <a:pt x="2059948" y="1630988"/>
                    <a:pt x="2075010" y="1622454"/>
                  </a:cubicBezTo>
                  <a:lnTo>
                    <a:pt x="2232824" y="1530547"/>
                  </a:lnTo>
                  <a:cubicBezTo>
                    <a:pt x="2240027" y="1526280"/>
                    <a:pt x="2249195" y="1523982"/>
                    <a:pt x="2258198" y="1523654"/>
                  </a:cubicBezTo>
                  <a:close/>
                  <a:moveTo>
                    <a:pt x="3657944" y="1503819"/>
                  </a:moveTo>
                  <a:cubicBezTo>
                    <a:pt x="3667029" y="1503327"/>
                    <a:pt x="3675870" y="1504804"/>
                    <a:pt x="3682418" y="1508414"/>
                  </a:cubicBezTo>
                  <a:lnTo>
                    <a:pt x="3841542" y="1600978"/>
                  </a:lnTo>
                  <a:cubicBezTo>
                    <a:pt x="3854638" y="1608199"/>
                    <a:pt x="3853329" y="1621329"/>
                    <a:pt x="3838267" y="1629863"/>
                  </a:cubicBezTo>
                  <a:lnTo>
                    <a:pt x="3680453" y="1721113"/>
                  </a:lnTo>
                  <a:cubicBezTo>
                    <a:pt x="3665392" y="1730304"/>
                    <a:pt x="3643128" y="1730961"/>
                    <a:pt x="3630031" y="1723739"/>
                  </a:cubicBezTo>
                  <a:lnTo>
                    <a:pt x="3470908" y="1631176"/>
                  </a:lnTo>
                  <a:cubicBezTo>
                    <a:pt x="3457811" y="1623955"/>
                    <a:pt x="3459775" y="1610825"/>
                    <a:pt x="3474182" y="1602291"/>
                  </a:cubicBezTo>
                  <a:lnTo>
                    <a:pt x="3631996" y="1511040"/>
                  </a:lnTo>
                  <a:cubicBezTo>
                    <a:pt x="3639526" y="1506773"/>
                    <a:pt x="3648858" y="1504311"/>
                    <a:pt x="3657944" y="1503819"/>
                  </a:cubicBezTo>
                  <a:close/>
                  <a:moveTo>
                    <a:pt x="2621035" y="1454526"/>
                  </a:moveTo>
                  <a:cubicBezTo>
                    <a:pt x="2630120" y="1454197"/>
                    <a:pt x="2638961" y="1455839"/>
                    <a:pt x="2645509" y="1459449"/>
                  </a:cubicBezTo>
                  <a:lnTo>
                    <a:pt x="2804633" y="1552013"/>
                  </a:lnTo>
                  <a:cubicBezTo>
                    <a:pt x="2817729" y="1559890"/>
                    <a:pt x="2816419" y="1572364"/>
                    <a:pt x="2801358" y="1581554"/>
                  </a:cubicBezTo>
                  <a:lnTo>
                    <a:pt x="2643544" y="1672805"/>
                  </a:lnTo>
                  <a:cubicBezTo>
                    <a:pt x="2628483" y="1681339"/>
                    <a:pt x="2606219" y="1681996"/>
                    <a:pt x="2593122" y="1674774"/>
                  </a:cubicBezTo>
                  <a:lnTo>
                    <a:pt x="2433999" y="1582211"/>
                  </a:lnTo>
                  <a:cubicBezTo>
                    <a:pt x="2420902" y="1574990"/>
                    <a:pt x="2422212" y="1561860"/>
                    <a:pt x="2437273" y="1553326"/>
                  </a:cubicBezTo>
                  <a:lnTo>
                    <a:pt x="2595087" y="1461419"/>
                  </a:lnTo>
                  <a:cubicBezTo>
                    <a:pt x="2602618" y="1457152"/>
                    <a:pt x="2611949" y="1454854"/>
                    <a:pt x="2621035" y="1454526"/>
                  </a:cubicBezTo>
                  <a:close/>
                  <a:moveTo>
                    <a:pt x="3048424" y="1426125"/>
                  </a:moveTo>
                  <a:cubicBezTo>
                    <a:pt x="3057459" y="1425716"/>
                    <a:pt x="3066250" y="1427353"/>
                    <a:pt x="3072761" y="1431280"/>
                  </a:cubicBezTo>
                  <a:lnTo>
                    <a:pt x="3230993" y="1522926"/>
                  </a:lnTo>
                  <a:cubicBezTo>
                    <a:pt x="3244016" y="1530782"/>
                    <a:pt x="3242714" y="1543874"/>
                    <a:pt x="3227737" y="1552384"/>
                  </a:cubicBezTo>
                  <a:lnTo>
                    <a:pt x="3070808" y="1643375"/>
                  </a:lnTo>
                  <a:cubicBezTo>
                    <a:pt x="3055831" y="1651885"/>
                    <a:pt x="3033692" y="1653194"/>
                    <a:pt x="3020669" y="1645339"/>
                  </a:cubicBezTo>
                  <a:lnTo>
                    <a:pt x="2863088" y="1553039"/>
                  </a:lnTo>
                  <a:cubicBezTo>
                    <a:pt x="2850065" y="1545838"/>
                    <a:pt x="2852018" y="1533400"/>
                    <a:pt x="2866344" y="1524235"/>
                  </a:cubicBezTo>
                  <a:lnTo>
                    <a:pt x="3022622" y="1433244"/>
                  </a:lnTo>
                  <a:cubicBezTo>
                    <a:pt x="3030111" y="1428989"/>
                    <a:pt x="3039390" y="1426534"/>
                    <a:pt x="3048424" y="1426125"/>
                  </a:cubicBezTo>
                  <a:close/>
                  <a:moveTo>
                    <a:pt x="3759084" y="1391578"/>
                  </a:moveTo>
                  <a:cubicBezTo>
                    <a:pt x="3768155" y="1391166"/>
                    <a:pt x="3776980" y="1392813"/>
                    <a:pt x="3783517" y="1396765"/>
                  </a:cubicBezTo>
                  <a:lnTo>
                    <a:pt x="3942374" y="1489638"/>
                  </a:lnTo>
                  <a:cubicBezTo>
                    <a:pt x="3955448" y="1496883"/>
                    <a:pt x="3953487" y="1510056"/>
                    <a:pt x="3939105" y="1517960"/>
                  </a:cubicBezTo>
                  <a:lnTo>
                    <a:pt x="3886807" y="1548259"/>
                  </a:lnTo>
                  <a:cubicBezTo>
                    <a:pt x="3872425" y="1557481"/>
                    <a:pt x="3849544" y="1558139"/>
                    <a:pt x="3837123" y="1550894"/>
                  </a:cubicBezTo>
                  <a:lnTo>
                    <a:pt x="3677613" y="1458021"/>
                  </a:lnTo>
                  <a:cubicBezTo>
                    <a:pt x="3665192" y="1450776"/>
                    <a:pt x="3666499" y="1437603"/>
                    <a:pt x="3681535" y="1429040"/>
                  </a:cubicBezTo>
                  <a:lnTo>
                    <a:pt x="3733180" y="1398741"/>
                  </a:lnTo>
                  <a:cubicBezTo>
                    <a:pt x="3740698" y="1394460"/>
                    <a:pt x="3750014" y="1391990"/>
                    <a:pt x="3759084" y="1391578"/>
                  </a:cubicBezTo>
                  <a:close/>
                  <a:moveTo>
                    <a:pt x="2013371" y="1379638"/>
                  </a:moveTo>
                  <a:cubicBezTo>
                    <a:pt x="2022375" y="1379309"/>
                    <a:pt x="2031216" y="1380951"/>
                    <a:pt x="2037764" y="1384561"/>
                  </a:cubicBezTo>
                  <a:lnTo>
                    <a:pt x="2197542" y="1477125"/>
                  </a:lnTo>
                  <a:cubicBezTo>
                    <a:pt x="2209984" y="1484346"/>
                    <a:pt x="2208675" y="1497476"/>
                    <a:pt x="2193613" y="1506010"/>
                  </a:cubicBezTo>
                  <a:lnTo>
                    <a:pt x="2035144" y="1597260"/>
                  </a:lnTo>
                  <a:cubicBezTo>
                    <a:pt x="2020738" y="1605795"/>
                    <a:pt x="1998474" y="1607108"/>
                    <a:pt x="1985377" y="1599886"/>
                  </a:cubicBezTo>
                  <a:lnTo>
                    <a:pt x="1825599" y="1507323"/>
                  </a:lnTo>
                  <a:cubicBezTo>
                    <a:pt x="1813157" y="1500102"/>
                    <a:pt x="1814467" y="1486972"/>
                    <a:pt x="1829528" y="1477781"/>
                  </a:cubicBezTo>
                  <a:lnTo>
                    <a:pt x="1987997" y="1386531"/>
                  </a:lnTo>
                  <a:cubicBezTo>
                    <a:pt x="1995200" y="1382264"/>
                    <a:pt x="2004368" y="1379966"/>
                    <a:pt x="2013371" y="1379638"/>
                  </a:cubicBezTo>
                  <a:close/>
                  <a:moveTo>
                    <a:pt x="3413117" y="1359475"/>
                  </a:moveTo>
                  <a:cubicBezTo>
                    <a:pt x="3422202" y="1359146"/>
                    <a:pt x="3431042" y="1360788"/>
                    <a:pt x="3437591" y="1364398"/>
                  </a:cubicBezTo>
                  <a:lnTo>
                    <a:pt x="3597369" y="1456962"/>
                  </a:lnTo>
                  <a:cubicBezTo>
                    <a:pt x="3609811" y="1464183"/>
                    <a:pt x="3608501" y="1477313"/>
                    <a:pt x="3593440" y="1485847"/>
                  </a:cubicBezTo>
                  <a:lnTo>
                    <a:pt x="3434971" y="1577097"/>
                  </a:lnTo>
                  <a:cubicBezTo>
                    <a:pt x="3420565" y="1585632"/>
                    <a:pt x="3397646" y="1586945"/>
                    <a:pt x="3385204" y="1579067"/>
                  </a:cubicBezTo>
                  <a:lnTo>
                    <a:pt x="3225426" y="1487160"/>
                  </a:lnTo>
                  <a:cubicBezTo>
                    <a:pt x="3212984" y="1479282"/>
                    <a:pt x="3214294" y="1466152"/>
                    <a:pt x="3228700" y="1457618"/>
                  </a:cubicBezTo>
                  <a:lnTo>
                    <a:pt x="3387169" y="1366368"/>
                  </a:lnTo>
                  <a:cubicBezTo>
                    <a:pt x="3394700" y="1362101"/>
                    <a:pt x="3404031" y="1359803"/>
                    <a:pt x="3413117" y="1359475"/>
                  </a:cubicBezTo>
                  <a:close/>
                  <a:moveTo>
                    <a:pt x="2373571" y="1313390"/>
                  </a:moveTo>
                  <a:cubicBezTo>
                    <a:pt x="2382560" y="1313061"/>
                    <a:pt x="2391222" y="1314702"/>
                    <a:pt x="2397433" y="1318313"/>
                  </a:cubicBezTo>
                  <a:lnTo>
                    <a:pt x="2556949" y="1410877"/>
                  </a:lnTo>
                  <a:cubicBezTo>
                    <a:pt x="2570024" y="1418098"/>
                    <a:pt x="2568063" y="1431228"/>
                    <a:pt x="2553680" y="1439762"/>
                  </a:cubicBezTo>
                  <a:lnTo>
                    <a:pt x="2395472" y="1531012"/>
                  </a:lnTo>
                  <a:cubicBezTo>
                    <a:pt x="2380436" y="1539547"/>
                    <a:pt x="2358208" y="1540860"/>
                    <a:pt x="2345787" y="1532982"/>
                  </a:cubicBezTo>
                  <a:lnTo>
                    <a:pt x="2186271" y="1441075"/>
                  </a:lnTo>
                  <a:cubicBezTo>
                    <a:pt x="2173196" y="1433854"/>
                    <a:pt x="2175157" y="1420724"/>
                    <a:pt x="2190194" y="1412190"/>
                  </a:cubicBezTo>
                  <a:lnTo>
                    <a:pt x="2347748" y="1320283"/>
                  </a:lnTo>
                  <a:cubicBezTo>
                    <a:pt x="2355266" y="1316016"/>
                    <a:pt x="2364582" y="1313718"/>
                    <a:pt x="2373571" y="1313390"/>
                  </a:cubicBezTo>
                  <a:close/>
                  <a:moveTo>
                    <a:pt x="2804170" y="1284997"/>
                  </a:moveTo>
                  <a:cubicBezTo>
                    <a:pt x="2813123" y="1284587"/>
                    <a:pt x="2821751" y="1286228"/>
                    <a:pt x="2827937" y="1290167"/>
                  </a:cubicBezTo>
                  <a:lnTo>
                    <a:pt x="2986168" y="1382074"/>
                  </a:lnTo>
                  <a:cubicBezTo>
                    <a:pt x="2999191" y="1389295"/>
                    <a:pt x="2997889" y="1402425"/>
                    <a:pt x="2982912" y="1410959"/>
                  </a:cubicBezTo>
                  <a:lnTo>
                    <a:pt x="2825983" y="1502866"/>
                  </a:lnTo>
                  <a:cubicBezTo>
                    <a:pt x="2811007" y="1511400"/>
                    <a:pt x="2788867" y="1512057"/>
                    <a:pt x="2776495" y="1504835"/>
                  </a:cubicBezTo>
                  <a:lnTo>
                    <a:pt x="2617613" y="1412272"/>
                  </a:lnTo>
                  <a:cubicBezTo>
                    <a:pt x="2605241" y="1405051"/>
                    <a:pt x="2606543" y="1391921"/>
                    <a:pt x="2621520" y="1383387"/>
                  </a:cubicBezTo>
                  <a:lnTo>
                    <a:pt x="2778449" y="1292136"/>
                  </a:lnTo>
                  <a:cubicBezTo>
                    <a:pt x="2785937" y="1287869"/>
                    <a:pt x="2795216" y="1285407"/>
                    <a:pt x="2804170" y="1284997"/>
                  </a:cubicBezTo>
                  <a:close/>
                  <a:moveTo>
                    <a:pt x="1319915" y="1258658"/>
                  </a:moveTo>
                  <a:cubicBezTo>
                    <a:pt x="1328875" y="1258331"/>
                    <a:pt x="1337510" y="1259967"/>
                    <a:pt x="1343701" y="1263568"/>
                  </a:cubicBezTo>
                  <a:lnTo>
                    <a:pt x="1484904" y="1345400"/>
                  </a:lnTo>
                  <a:lnTo>
                    <a:pt x="2452619" y="1903856"/>
                  </a:lnTo>
                  <a:cubicBezTo>
                    <a:pt x="2466334" y="1911034"/>
                    <a:pt x="2466334" y="1924085"/>
                    <a:pt x="2452619" y="1931915"/>
                  </a:cubicBezTo>
                  <a:lnTo>
                    <a:pt x="2260605" y="2042849"/>
                  </a:lnTo>
                  <a:cubicBezTo>
                    <a:pt x="2246890" y="2050679"/>
                    <a:pt x="2224684" y="2050679"/>
                    <a:pt x="2210968" y="2042849"/>
                  </a:cubicBezTo>
                  <a:lnTo>
                    <a:pt x="1358287" y="1550486"/>
                  </a:lnTo>
                  <a:lnTo>
                    <a:pt x="1357386" y="1550288"/>
                  </a:lnTo>
                  <a:lnTo>
                    <a:pt x="1103235" y="1403655"/>
                  </a:lnTo>
                  <a:cubicBezTo>
                    <a:pt x="1090202" y="1395799"/>
                    <a:pt x="1092157" y="1382707"/>
                    <a:pt x="1106494" y="1374852"/>
                  </a:cubicBezTo>
                  <a:lnTo>
                    <a:pt x="1294174" y="1265532"/>
                  </a:lnTo>
                  <a:cubicBezTo>
                    <a:pt x="1301668" y="1261277"/>
                    <a:pt x="1310954" y="1258986"/>
                    <a:pt x="1319915" y="1258658"/>
                  </a:cubicBezTo>
                  <a:close/>
                  <a:moveTo>
                    <a:pt x="1765908" y="1238479"/>
                  </a:moveTo>
                  <a:cubicBezTo>
                    <a:pt x="1774979" y="1238154"/>
                    <a:pt x="1783805" y="1239780"/>
                    <a:pt x="1790342" y="1243355"/>
                  </a:cubicBezTo>
                  <a:lnTo>
                    <a:pt x="1949204" y="1335024"/>
                  </a:lnTo>
                  <a:cubicBezTo>
                    <a:pt x="1962279" y="1342175"/>
                    <a:pt x="1960318" y="1355178"/>
                    <a:pt x="1945935" y="1363629"/>
                  </a:cubicBezTo>
                  <a:lnTo>
                    <a:pt x="1788381" y="1453997"/>
                  </a:lnTo>
                  <a:cubicBezTo>
                    <a:pt x="1772691" y="1462449"/>
                    <a:pt x="1751117" y="1463099"/>
                    <a:pt x="1738042" y="1455947"/>
                  </a:cubicBezTo>
                  <a:lnTo>
                    <a:pt x="1578526" y="1364279"/>
                  </a:lnTo>
                  <a:cubicBezTo>
                    <a:pt x="1565451" y="1357128"/>
                    <a:pt x="1567412" y="1344125"/>
                    <a:pt x="1582449" y="1335674"/>
                  </a:cubicBezTo>
                  <a:lnTo>
                    <a:pt x="1740003" y="1245306"/>
                  </a:lnTo>
                  <a:cubicBezTo>
                    <a:pt x="1747521" y="1241080"/>
                    <a:pt x="1756837" y="1238804"/>
                    <a:pt x="1765908" y="1238479"/>
                  </a:cubicBezTo>
                  <a:close/>
                  <a:moveTo>
                    <a:pt x="3165163" y="1218751"/>
                  </a:moveTo>
                  <a:cubicBezTo>
                    <a:pt x="3174152" y="1218341"/>
                    <a:pt x="3182977" y="1219982"/>
                    <a:pt x="3189515" y="1223921"/>
                  </a:cubicBezTo>
                  <a:lnTo>
                    <a:pt x="3349031" y="1315828"/>
                  </a:lnTo>
                  <a:cubicBezTo>
                    <a:pt x="3362106" y="1323705"/>
                    <a:pt x="3360145" y="1336835"/>
                    <a:pt x="3345109" y="1344713"/>
                  </a:cubicBezTo>
                  <a:lnTo>
                    <a:pt x="3187554" y="1436620"/>
                  </a:lnTo>
                  <a:cubicBezTo>
                    <a:pt x="3172518" y="1445154"/>
                    <a:pt x="3150290" y="1445811"/>
                    <a:pt x="3137869" y="1438589"/>
                  </a:cubicBezTo>
                  <a:lnTo>
                    <a:pt x="2978353" y="1346026"/>
                  </a:lnTo>
                  <a:cubicBezTo>
                    <a:pt x="2965278" y="1338805"/>
                    <a:pt x="2967239" y="1325675"/>
                    <a:pt x="2981622" y="1317141"/>
                  </a:cubicBezTo>
                  <a:lnTo>
                    <a:pt x="3139830" y="1225890"/>
                  </a:lnTo>
                  <a:cubicBezTo>
                    <a:pt x="3147021" y="1221623"/>
                    <a:pt x="3156174" y="1219161"/>
                    <a:pt x="3165163" y="1218751"/>
                  </a:cubicBezTo>
                  <a:close/>
                  <a:moveTo>
                    <a:pt x="2128092" y="1172256"/>
                  </a:moveTo>
                  <a:cubicBezTo>
                    <a:pt x="2137260" y="1171927"/>
                    <a:pt x="2146100" y="1173569"/>
                    <a:pt x="2152321" y="1177179"/>
                  </a:cubicBezTo>
                  <a:lnTo>
                    <a:pt x="2312100" y="1269743"/>
                  </a:lnTo>
                  <a:cubicBezTo>
                    <a:pt x="2325196" y="1276964"/>
                    <a:pt x="2323232" y="1289437"/>
                    <a:pt x="2308171" y="1298628"/>
                  </a:cubicBezTo>
                  <a:lnTo>
                    <a:pt x="2150356" y="1389878"/>
                  </a:lnTo>
                  <a:cubicBezTo>
                    <a:pt x="2135295" y="1398413"/>
                    <a:pt x="2113031" y="1399726"/>
                    <a:pt x="2100589" y="1391848"/>
                  </a:cubicBezTo>
                  <a:lnTo>
                    <a:pt x="1940811" y="1299941"/>
                  </a:lnTo>
                  <a:cubicBezTo>
                    <a:pt x="1928369" y="1292063"/>
                    <a:pt x="1929679" y="1278933"/>
                    <a:pt x="1944085" y="1271056"/>
                  </a:cubicBezTo>
                  <a:lnTo>
                    <a:pt x="2101899" y="1179149"/>
                  </a:lnTo>
                  <a:cubicBezTo>
                    <a:pt x="2109430" y="1174881"/>
                    <a:pt x="2118925" y="1172584"/>
                    <a:pt x="2128092" y="1172256"/>
                  </a:cubicBezTo>
                  <a:close/>
                  <a:moveTo>
                    <a:pt x="2557747" y="1143534"/>
                  </a:moveTo>
                  <a:cubicBezTo>
                    <a:pt x="2566900" y="1143124"/>
                    <a:pt x="2575889" y="1144766"/>
                    <a:pt x="2582426" y="1148376"/>
                  </a:cubicBezTo>
                  <a:lnTo>
                    <a:pt x="2741288" y="1240940"/>
                  </a:lnTo>
                  <a:cubicBezTo>
                    <a:pt x="2754363" y="1248161"/>
                    <a:pt x="2752402" y="1261291"/>
                    <a:pt x="2737366" y="1269825"/>
                  </a:cubicBezTo>
                  <a:lnTo>
                    <a:pt x="2579811" y="1361732"/>
                  </a:lnTo>
                  <a:cubicBezTo>
                    <a:pt x="2564775" y="1370266"/>
                    <a:pt x="2542547" y="1370923"/>
                    <a:pt x="2530126" y="1363701"/>
                  </a:cubicBezTo>
                  <a:lnTo>
                    <a:pt x="2370610" y="1271138"/>
                  </a:lnTo>
                  <a:cubicBezTo>
                    <a:pt x="2357535" y="1263917"/>
                    <a:pt x="2359496" y="1250787"/>
                    <a:pt x="2373879" y="1242253"/>
                  </a:cubicBezTo>
                  <a:lnTo>
                    <a:pt x="2532087" y="1151002"/>
                  </a:lnTo>
                  <a:cubicBezTo>
                    <a:pt x="2539279" y="1146406"/>
                    <a:pt x="2548595" y="1143945"/>
                    <a:pt x="2557747" y="1143534"/>
                  </a:cubicBezTo>
                  <a:close/>
                  <a:moveTo>
                    <a:pt x="1520756" y="1097368"/>
                  </a:moveTo>
                  <a:cubicBezTo>
                    <a:pt x="1529827" y="1097039"/>
                    <a:pt x="1538652" y="1098681"/>
                    <a:pt x="1544863" y="1102291"/>
                  </a:cubicBezTo>
                  <a:lnTo>
                    <a:pt x="1704379" y="1194855"/>
                  </a:lnTo>
                  <a:cubicBezTo>
                    <a:pt x="1717454" y="1202076"/>
                    <a:pt x="1715493" y="1215206"/>
                    <a:pt x="1700457" y="1223740"/>
                  </a:cubicBezTo>
                  <a:lnTo>
                    <a:pt x="1542902" y="1314990"/>
                  </a:lnTo>
                  <a:cubicBezTo>
                    <a:pt x="1527866" y="1323525"/>
                    <a:pt x="1505638" y="1324838"/>
                    <a:pt x="1493217" y="1317616"/>
                  </a:cubicBezTo>
                  <a:lnTo>
                    <a:pt x="1333701" y="1225053"/>
                  </a:lnTo>
                  <a:cubicBezTo>
                    <a:pt x="1320626" y="1217832"/>
                    <a:pt x="1322587" y="1204702"/>
                    <a:pt x="1336970" y="1196168"/>
                  </a:cubicBezTo>
                  <a:lnTo>
                    <a:pt x="1495178" y="1104261"/>
                  </a:lnTo>
                  <a:cubicBezTo>
                    <a:pt x="1502369" y="1099993"/>
                    <a:pt x="1511685" y="1097696"/>
                    <a:pt x="1520756" y="1097368"/>
                  </a:cubicBezTo>
                  <a:close/>
                  <a:moveTo>
                    <a:pt x="2919137" y="1077534"/>
                  </a:moveTo>
                  <a:cubicBezTo>
                    <a:pt x="2928172" y="1077042"/>
                    <a:pt x="2936963" y="1078519"/>
                    <a:pt x="2943149" y="1082129"/>
                  </a:cubicBezTo>
                  <a:lnTo>
                    <a:pt x="3102031" y="1174693"/>
                  </a:lnTo>
                  <a:cubicBezTo>
                    <a:pt x="3114403" y="1181914"/>
                    <a:pt x="3112449" y="1195044"/>
                    <a:pt x="3098124" y="1203578"/>
                  </a:cubicBezTo>
                  <a:lnTo>
                    <a:pt x="2940544" y="1294828"/>
                  </a:lnTo>
                  <a:cubicBezTo>
                    <a:pt x="2926219" y="1304019"/>
                    <a:pt x="2904079" y="1304676"/>
                    <a:pt x="2891707" y="1297454"/>
                  </a:cubicBezTo>
                  <a:lnTo>
                    <a:pt x="2732825" y="1204891"/>
                  </a:lnTo>
                  <a:cubicBezTo>
                    <a:pt x="2720453" y="1197670"/>
                    <a:pt x="2721755" y="1184540"/>
                    <a:pt x="2736732" y="1176006"/>
                  </a:cubicBezTo>
                  <a:lnTo>
                    <a:pt x="2893661" y="1084755"/>
                  </a:lnTo>
                  <a:cubicBezTo>
                    <a:pt x="2900824" y="1080488"/>
                    <a:pt x="2910103" y="1078026"/>
                    <a:pt x="2919137" y="1077534"/>
                  </a:cubicBezTo>
                  <a:close/>
                  <a:moveTo>
                    <a:pt x="962595" y="1054160"/>
                  </a:moveTo>
                  <a:cubicBezTo>
                    <a:pt x="971718" y="1053832"/>
                    <a:pt x="980679" y="1055472"/>
                    <a:pt x="987195" y="1059080"/>
                  </a:cubicBezTo>
                  <a:lnTo>
                    <a:pt x="1240694" y="1206689"/>
                  </a:lnTo>
                  <a:cubicBezTo>
                    <a:pt x="1253727" y="1213905"/>
                    <a:pt x="1252424" y="1227026"/>
                    <a:pt x="1237436" y="1235554"/>
                  </a:cubicBezTo>
                  <a:lnTo>
                    <a:pt x="1049755" y="1344456"/>
                  </a:lnTo>
                  <a:cubicBezTo>
                    <a:pt x="1035419" y="1352985"/>
                    <a:pt x="1013262" y="1353641"/>
                    <a:pt x="1000229" y="1346425"/>
                  </a:cubicBezTo>
                  <a:lnTo>
                    <a:pt x="746078" y="1198816"/>
                  </a:lnTo>
                  <a:cubicBezTo>
                    <a:pt x="733045" y="1191600"/>
                    <a:pt x="734348" y="1178479"/>
                    <a:pt x="749337" y="1169951"/>
                  </a:cubicBezTo>
                  <a:lnTo>
                    <a:pt x="937017" y="1061049"/>
                  </a:lnTo>
                  <a:cubicBezTo>
                    <a:pt x="944186" y="1056785"/>
                    <a:pt x="953472" y="1054488"/>
                    <a:pt x="962595" y="1054160"/>
                  </a:cubicBezTo>
                  <a:close/>
                  <a:moveTo>
                    <a:pt x="1883758" y="1028241"/>
                  </a:moveTo>
                  <a:cubicBezTo>
                    <a:pt x="1892762" y="1027912"/>
                    <a:pt x="1901602" y="1029554"/>
                    <a:pt x="1908151" y="1033164"/>
                  </a:cubicBezTo>
                  <a:lnTo>
                    <a:pt x="2067275" y="1125728"/>
                  </a:lnTo>
                  <a:cubicBezTo>
                    <a:pt x="2080371" y="1133605"/>
                    <a:pt x="2079061" y="1146079"/>
                    <a:pt x="2064000" y="1154613"/>
                  </a:cubicBezTo>
                  <a:lnTo>
                    <a:pt x="1905531" y="1246520"/>
                  </a:lnTo>
                  <a:cubicBezTo>
                    <a:pt x="1891125" y="1255054"/>
                    <a:pt x="1868206" y="1255711"/>
                    <a:pt x="1855764" y="1248489"/>
                  </a:cubicBezTo>
                  <a:lnTo>
                    <a:pt x="1695986" y="1155926"/>
                  </a:lnTo>
                  <a:cubicBezTo>
                    <a:pt x="1683544" y="1148705"/>
                    <a:pt x="1684854" y="1135575"/>
                    <a:pt x="1699915" y="1127041"/>
                  </a:cubicBezTo>
                  <a:lnTo>
                    <a:pt x="1858384" y="1035134"/>
                  </a:lnTo>
                  <a:cubicBezTo>
                    <a:pt x="1865587" y="1030867"/>
                    <a:pt x="1874754" y="1028569"/>
                    <a:pt x="1883758" y="1028241"/>
                  </a:cubicBezTo>
                  <a:close/>
                  <a:moveTo>
                    <a:pt x="2312923" y="1002295"/>
                  </a:moveTo>
                  <a:cubicBezTo>
                    <a:pt x="2321927" y="1001970"/>
                    <a:pt x="2330768" y="1003596"/>
                    <a:pt x="2337316" y="1007171"/>
                  </a:cubicBezTo>
                  <a:lnTo>
                    <a:pt x="2497094" y="1098840"/>
                  </a:lnTo>
                  <a:cubicBezTo>
                    <a:pt x="2509536" y="1105991"/>
                    <a:pt x="2508227" y="1118994"/>
                    <a:pt x="2493165" y="1127445"/>
                  </a:cubicBezTo>
                  <a:lnTo>
                    <a:pt x="2334696" y="1217813"/>
                  </a:lnTo>
                  <a:cubicBezTo>
                    <a:pt x="2320290" y="1226265"/>
                    <a:pt x="2298026" y="1226915"/>
                    <a:pt x="2284929" y="1219763"/>
                  </a:cubicBezTo>
                  <a:lnTo>
                    <a:pt x="2125151" y="1128095"/>
                  </a:lnTo>
                  <a:cubicBezTo>
                    <a:pt x="2112709" y="1120944"/>
                    <a:pt x="2114019" y="1108591"/>
                    <a:pt x="2129080" y="1099490"/>
                  </a:cubicBezTo>
                  <a:lnTo>
                    <a:pt x="2287549" y="1009122"/>
                  </a:lnTo>
                  <a:cubicBezTo>
                    <a:pt x="2294752" y="1004896"/>
                    <a:pt x="2303919" y="1002621"/>
                    <a:pt x="2312923" y="1002295"/>
                  </a:cubicBezTo>
                  <a:close/>
                  <a:moveTo>
                    <a:pt x="1275851" y="953353"/>
                  </a:moveTo>
                  <a:cubicBezTo>
                    <a:pt x="1284855" y="953024"/>
                    <a:pt x="1293531" y="954666"/>
                    <a:pt x="1299752" y="958276"/>
                  </a:cubicBezTo>
                  <a:lnTo>
                    <a:pt x="1459531" y="1050840"/>
                  </a:lnTo>
                  <a:cubicBezTo>
                    <a:pt x="1472627" y="1058061"/>
                    <a:pt x="1471317" y="1071191"/>
                    <a:pt x="1456256" y="1079725"/>
                  </a:cubicBezTo>
                  <a:lnTo>
                    <a:pt x="1297787" y="1170975"/>
                  </a:lnTo>
                  <a:cubicBezTo>
                    <a:pt x="1283381" y="1179510"/>
                    <a:pt x="1261117" y="1180823"/>
                    <a:pt x="1248020" y="1173601"/>
                  </a:cubicBezTo>
                  <a:lnTo>
                    <a:pt x="1088242" y="1081038"/>
                  </a:lnTo>
                  <a:cubicBezTo>
                    <a:pt x="1075800" y="1073160"/>
                    <a:pt x="1077764" y="1060030"/>
                    <a:pt x="1092171" y="1052153"/>
                  </a:cubicBezTo>
                  <a:lnTo>
                    <a:pt x="1249985" y="960246"/>
                  </a:lnTo>
                  <a:cubicBezTo>
                    <a:pt x="1257516" y="955979"/>
                    <a:pt x="1266847" y="953681"/>
                    <a:pt x="1275851" y="953353"/>
                  </a:cubicBezTo>
                  <a:close/>
                  <a:moveTo>
                    <a:pt x="2676333" y="933436"/>
                  </a:moveTo>
                  <a:cubicBezTo>
                    <a:pt x="2685337" y="933026"/>
                    <a:pt x="2694013" y="934503"/>
                    <a:pt x="2700234" y="938113"/>
                  </a:cubicBezTo>
                  <a:lnTo>
                    <a:pt x="2860012" y="1030677"/>
                  </a:lnTo>
                  <a:cubicBezTo>
                    <a:pt x="2872454" y="1037898"/>
                    <a:pt x="2871145" y="1051028"/>
                    <a:pt x="2856738" y="1059562"/>
                  </a:cubicBezTo>
                  <a:lnTo>
                    <a:pt x="2698269" y="1150812"/>
                  </a:lnTo>
                  <a:cubicBezTo>
                    <a:pt x="2683863" y="1159347"/>
                    <a:pt x="2660944" y="1160660"/>
                    <a:pt x="2648502" y="1152782"/>
                  </a:cubicBezTo>
                  <a:lnTo>
                    <a:pt x="2488724" y="1060218"/>
                  </a:lnTo>
                  <a:cubicBezTo>
                    <a:pt x="2475627" y="1052997"/>
                    <a:pt x="2477591" y="1039867"/>
                    <a:pt x="2492653" y="1031990"/>
                  </a:cubicBezTo>
                  <a:lnTo>
                    <a:pt x="2650467" y="940083"/>
                  </a:lnTo>
                  <a:cubicBezTo>
                    <a:pt x="2657997" y="936144"/>
                    <a:pt x="2667329" y="933846"/>
                    <a:pt x="2676333" y="933436"/>
                  </a:cubicBezTo>
                  <a:close/>
                  <a:moveTo>
                    <a:pt x="718088" y="913106"/>
                  </a:moveTo>
                  <a:cubicBezTo>
                    <a:pt x="727146" y="912697"/>
                    <a:pt x="735959" y="914335"/>
                    <a:pt x="742160" y="917939"/>
                  </a:cubicBezTo>
                  <a:lnTo>
                    <a:pt x="901446" y="1010338"/>
                  </a:lnTo>
                  <a:cubicBezTo>
                    <a:pt x="913849" y="1017546"/>
                    <a:pt x="912544" y="1030652"/>
                    <a:pt x="897529" y="1039171"/>
                  </a:cubicBezTo>
                  <a:lnTo>
                    <a:pt x="710172" y="1148607"/>
                  </a:lnTo>
                  <a:cubicBezTo>
                    <a:pt x="695158" y="1156471"/>
                    <a:pt x="672962" y="1157782"/>
                    <a:pt x="659906" y="1149918"/>
                  </a:cubicBezTo>
                  <a:lnTo>
                    <a:pt x="501273" y="1058175"/>
                  </a:lnTo>
                  <a:cubicBezTo>
                    <a:pt x="488217" y="1050311"/>
                    <a:pt x="489523" y="1037861"/>
                    <a:pt x="504537" y="1028686"/>
                  </a:cubicBezTo>
                  <a:lnTo>
                    <a:pt x="692547" y="920561"/>
                  </a:lnTo>
                  <a:cubicBezTo>
                    <a:pt x="699728" y="915974"/>
                    <a:pt x="709030" y="913516"/>
                    <a:pt x="718088" y="913106"/>
                  </a:cubicBezTo>
                  <a:close/>
                  <a:moveTo>
                    <a:pt x="1636298" y="887105"/>
                  </a:moveTo>
                  <a:cubicBezTo>
                    <a:pt x="1645220" y="886776"/>
                    <a:pt x="1653897" y="888418"/>
                    <a:pt x="1660445" y="892028"/>
                  </a:cubicBezTo>
                  <a:lnTo>
                    <a:pt x="1820223" y="984592"/>
                  </a:lnTo>
                  <a:cubicBezTo>
                    <a:pt x="1832665" y="991813"/>
                    <a:pt x="1831355" y="1004943"/>
                    <a:pt x="1816294" y="1013477"/>
                  </a:cubicBezTo>
                  <a:lnTo>
                    <a:pt x="1658480" y="1105384"/>
                  </a:lnTo>
                  <a:cubicBezTo>
                    <a:pt x="1644074" y="1113262"/>
                    <a:pt x="1621155" y="1114575"/>
                    <a:pt x="1608713" y="1106697"/>
                  </a:cubicBezTo>
                  <a:lnTo>
                    <a:pt x="1448935" y="1014790"/>
                  </a:lnTo>
                  <a:cubicBezTo>
                    <a:pt x="1435838" y="1007569"/>
                    <a:pt x="1437802" y="994439"/>
                    <a:pt x="1452209" y="985905"/>
                  </a:cubicBezTo>
                  <a:lnTo>
                    <a:pt x="1610678" y="893998"/>
                  </a:lnTo>
                  <a:cubicBezTo>
                    <a:pt x="1618208" y="889731"/>
                    <a:pt x="1627376" y="887433"/>
                    <a:pt x="1636298" y="887105"/>
                  </a:cubicBezTo>
                  <a:close/>
                  <a:moveTo>
                    <a:pt x="2068014" y="858712"/>
                  </a:moveTo>
                  <a:cubicBezTo>
                    <a:pt x="2077085" y="858302"/>
                    <a:pt x="2085910" y="859943"/>
                    <a:pt x="2092121" y="863882"/>
                  </a:cubicBezTo>
                  <a:lnTo>
                    <a:pt x="2251637" y="955789"/>
                  </a:lnTo>
                  <a:cubicBezTo>
                    <a:pt x="2264712" y="963010"/>
                    <a:pt x="2262751" y="976140"/>
                    <a:pt x="2248368" y="984674"/>
                  </a:cubicBezTo>
                  <a:lnTo>
                    <a:pt x="2090160" y="1076581"/>
                  </a:lnTo>
                  <a:cubicBezTo>
                    <a:pt x="2075778" y="1085115"/>
                    <a:pt x="2053550" y="1085772"/>
                    <a:pt x="2040475" y="1078550"/>
                  </a:cubicBezTo>
                  <a:lnTo>
                    <a:pt x="1880959" y="985987"/>
                  </a:lnTo>
                  <a:cubicBezTo>
                    <a:pt x="1867884" y="978766"/>
                    <a:pt x="1869845" y="966292"/>
                    <a:pt x="1884882" y="957102"/>
                  </a:cubicBezTo>
                  <a:lnTo>
                    <a:pt x="2042436" y="865851"/>
                  </a:lnTo>
                  <a:cubicBezTo>
                    <a:pt x="2049628" y="861584"/>
                    <a:pt x="2058943" y="859122"/>
                    <a:pt x="2068014" y="858712"/>
                  </a:cubicBezTo>
                  <a:close/>
                  <a:moveTo>
                    <a:pt x="1028145" y="812619"/>
                  </a:moveTo>
                  <a:cubicBezTo>
                    <a:pt x="1037148" y="812210"/>
                    <a:pt x="1045825" y="813847"/>
                    <a:pt x="1052046" y="817774"/>
                  </a:cubicBezTo>
                  <a:lnTo>
                    <a:pt x="1211825" y="909420"/>
                  </a:lnTo>
                  <a:cubicBezTo>
                    <a:pt x="1224921" y="917276"/>
                    <a:pt x="1222957" y="930368"/>
                    <a:pt x="1208550" y="938878"/>
                  </a:cubicBezTo>
                  <a:lnTo>
                    <a:pt x="1050081" y="1029869"/>
                  </a:lnTo>
                  <a:cubicBezTo>
                    <a:pt x="1035675" y="1038379"/>
                    <a:pt x="1012756" y="1039688"/>
                    <a:pt x="1000314" y="1032488"/>
                  </a:cubicBezTo>
                  <a:lnTo>
                    <a:pt x="840536" y="940187"/>
                  </a:lnTo>
                  <a:cubicBezTo>
                    <a:pt x="828094" y="932332"/>
                    <a:pt x="829404" y="919239"/>
                    <a:pt x="843810" y="910730"/>
                  </a:cubicBezTo>
                  <a:lnTo>
                    <a:pt x="1002279" y="819738"/>
                  </a:lnTo>
                  <a:cubicBezTo>
                    <a:pt x="1009809" y="815483"/>
                    <a:pt x="1019141" y="813028"/>
                    <a:pt x="1028145" y="812619"/>
                  </a:cubicBezTo>
                  <a:close/>
                  <a:moveTo>
                    <a:pt x="2431262" y="792376"/>
                  </a:moveTo>
                  <a:cubicBezTo>
                    <a:pt x="2440184" y="791886"/>
                    <a:pt x="2448860" y="793359"/>
                    <a:pt x="2455409" y="796959"/>
                  </a:cubicBezTo>
                  <a:lnTo>
                    <a:pt x="2615187" y="889259"/>
                  </a:lnTo>
                  <a:cubicBezTo>
                    <a:pt x="2627629" y="897115"/>
                    <a:pt x="2626319" y="909552"/>
                    <a:pt x="2611258" y="918717"/>
                  </a:cubicBezTo>
                  <a:lnTo>
                    <a:pt x="2453444" y="1009708"/>
                  </a:lnTo>
                  <a:cubicBezTo>
                    <a:pt x="2438383" y="1018218"/>
                    <a:pt x="2416119" y="1019527"/>
                    <a:pt x="2403022" y="1011672"/>
                  </a:cubicBezTo>
                  <a:lnTo>
                    <a:pt x="2243899" y="919372"/>
                  </a:lnTo>
                  <a:cubicBezTo>
                    <a:pt x="2230802" y="912171"/>
                    <a:pt x="2232766" y="899078"/>
                    <a:pt x="2247173" y="890568"/>
                  </a:cubicBezTo>
                  <a:lnTo>
                    <a:pt x="2405642" y="799577"/>
                  </a:lnTo>
                  <a:cubicBezTo>
                    <a:pt x="2413173" y="795322"/>
                    <a:pt x="2422340" y="792867"/>
                    <a:pt x="2431262" y="792376"/>
                  </a:cubicBezTo>
                  <a:close/>
                  <a:moveTo>
                    <a:pt x="472855" y="771867"/>
                  </a:moveTo>
                  <a:cubicBezTo>
                    <a:pt x="481831" y="771542"/>
                    <a:pt x="490481" y="773166"/>
                    <a:pt x="496682" y="776737"/>
                  </a:cubicBezTo>
                  <a:lnTo>
                    <a:pt x="655968" y="868304"/>
                  </a:lnTo>
                  <a:cubicBezTo>
                    <a:pt x="669024" y="875448"/>
                    <a:pt x="667066" y="888436"/>
                    <a:pt x="652704" y="896878"/>
                  </a:cubicBezTo>
                  <a:lnTo>
                    <a:pt x="464695" y="1004680"/>
                  </a:lnTo>
                  <a:cubicBezTo>
                    <a:pt x="449680" y="1013122"/>
                    <a:pt x="427484" y="1013772"/>
                    <a:pt x="415081" y="1006628"/>
                  </a:cubicBezTo>
                  <a:lnTo>
                    <a:pt x="255795" y="915062"/>
                  </a:lnTo>
                  <a:cubicBezTo>
                    <a:pt x="243392" y="907918"/>
                    <a:pt x="244698" y="895579"/>
                    <a:pt x="259059" y="886488"/>
                  </a:cubicBezTo>
                  <a:lnTo>
                    <a:pt x="447069" y="778686"/>
                  </a:lnTo>
                  <a:cubicBezTo>
                    <a:pt x="454576" y="774465"/>
                    <a:pt x="463879" y="772192"/>
                    <a:pt x="472855" y="771867"/>
                  </a:cubicBezTo>
                  <a:close/>
                  <a:moveTo>
                    <a:pt x="1391226" y="745971"/>
                  </a:moveTo>
                  <a:cubicBezTo>
                    <a:pt x="1400230" y="745642"/>
                    <a:pt x="1409070" y="747284"/>
                    <a:pt x="1415619" y="750894"/>
                  </a:cubicBezTo>
                  <a:lnTo>
                    <a:pt x="1575397" y="843458"/>
                  </a:lnTo>
                  <a:cubicBezTo>
                    <a:pt x="1587839" y="850679"/>
                    <a:pt x="1586529" y="863152"/>
                    <a:pt x="1571468" y="872343"/>
                  </a:cubicBezTo>
                  <a:lnTo>
                    <a:pt x="1413654" y="963593"/>
                  </a:lnTo>
                  <a:cubicBezTo>
                    <a:pt x="1398593" y="972128"/>
                    <a:pt x="1376329" y="973441"/>
                    <a:pt x="1363232" y="965563"/>
                  </a:cubicBezTo>
                  <a:lnTo>
                    <a:pt x="1203454" y="873656"/>
                  </a:lnTo>
                  <a:cubicBezTo>
                    <a:pt x="1191012" y="866435"/>
                    <a:pt x="1192322" y="853305"/>
                    <a:pt x="1207383" y="844114"/>
                  </a:cubicBezTo>
                  <a:lnTo>
                    <a:pt x="1365852" y="752864"/>
                  </a:lnTo>
                  <a:cubicBezTo>
                    <a:pt x="1373055" y="748597"/>
                    <a:pt x="1382222" y="746299"/>
                    <a:pt x="1391226" y="745971"/>
                  </a:cubicBezTo>
                  <a:close/>
                  <a:moveTo>
                    <a:pt x="1814468" y="714689"/>
                  </a:moveTo>
                  <a:cubicBezTo>
                    <a:pt x="1823472" y="714280"/>
                    <a:pt x="1832148" y="715917"/>
                    <a:pt x="1838369" y="719844"/>
                  </a:cubicBezTo>
                  <a:lnTo>
                    <a:pt x="1998148" y="812145"/>
                  </a:lnTo>
                  <a:cubicBezTo>
                    <a:pt x="2011244" y="819346"/>
                    <a:pt x="2009280" y="832438"/>
                    <a:pt x="1994873" y="840948"/>
                  </a:cubicBezTo>
                  <a:lnTo>
                    <a:pt x="1837059" y="931939"/>
                  </a:lnTo>
                  <a:cubicBezTo>
                    <a:pt x="1821998" y="941104"/>
                    <a:pt x="1799734" y="941758"/>
                    <a:pt x="1786637" y="934558"/>
                  </a:cubicBezTo>
                  <a:lnTo>
                    <a:pt x="1626859" y="842257"/>
                  </a:lnTo>
                  <a:cubicBezTo>
                    <a:pt x="1614417" y="834402"/>
                    <a:pt x="1615727" y="821309"/>
                    <a:pt x="1630788" y="812800"/>
                  </a:cubicBezTo>
                  <a:lnTo>
                    <a:pt x="1788602" y="721808"/>
                  </a:lnTo>
                  <a:cubicBezTo>
                    <a:pt x="1796133" y="717553"/>
                    <a:pt x="1805464" y="715098"/>
                    <a:pt x="1814468" y="714689"/>
                  </a:cubicBezTo>
                  <a:close/>
                  <a:moveTo>
                    <a:pt x="2183147" y="651248"/>
                  </a:moveTo>
                  <a:cubicBezTo>
                    <a:pt x="2192150" y="650756"/>
                    <a:pt x="2200827" y="652233"/>
                    <a:pt x="2207048" y="655843"/>
                  </a:cubicBezTo>
                  <a:lnTo>
                    <a:pt x="2366827" y="748407"/>
                  </a:lnTo>
                  <a:cubicBezTo>
                    <a:pt x="2379923" y="755628"/>
                    <a:pt x="2377959" y="768758"/>
                    <a:pt x="2363552" y="777292"/>
                  </a:cubicBezTo>
                  <a:lnTo>
                    <a:pt x="2205738" y="868542"/>
                  </a:lnTo>
                  <a:cubicBezTo>
                    <a:pt x="2190677" y="877733"/>
                    <a:pt x="2168413" y="878390"/>
                    <a:pt x="2155316" y="871168"/>
                  </a:cubicBezTo>
                  <a:lnTo>
                    <a:pt x="1995538" y="778605"/>
                  </a:lnTo>
                  <a:cubicBezTo>
                    <a:pt x="1983096" y="771384"/>
                    <a:pt x="1984406" y="758254"/>
                    <a:pt x="1999467" y="749720"/>
                  </a:cubicBezTo>
                  <a:lnTo>
                    <a:pt x="2157281" y="658469"/>
                  </a:lnTo>
                  <a:cubicBezTo>
                    <a:pt x="2164812" y="654202"/>
                    <a:pt x="2174143" y="651740"/>
                    <a:pt x="2183147" y="651248"/>
                  </a:cubicBezTo>
                  <a:close/>
                  <a:moveTo>
                    <a:pt x="225802" y="627852"/>
                  </a:moveTo>
                  <a:cubicBezTo>
                    <a:pt x="234778" y="627527"/>
                    <a:pt x="243428" y="629151"/>
                    <a:pt x="249629" y="632722"/>
                  </a:cubicBezTo>
                  <a:lnTo>
                    <a:pt x="408915" y="724289"/>
                  </a:lnTo>
                  <a:cubicBezTo>
                    <a:pt x="421318" y="731433"/>
                    <a:pt x="420013" y="744421"/>
                    <a:pt x="405651" y="752863"/>
                  </a:cubicBezTo>
                  <a:lnTo>
                    <a:pt x="217641" y="860665"/>
                  </a:lnTo>
                  <a:cubicBezTo>
                    <a:pt x="202627" y="869107"/>
                    <a:pt x="180431" y="869757"/>
                    <a:pt x="168028" y="862613"/>
                  </a:cubicBezTo>
                  <a:lnTo>
                    <a:pt x="8742" y="771046"/>
                  </a:lnTo>
                  <a:cubicBezTo>
                    <a:pt x="-4314" y="763903"/>
                    <a:pt x="-2356" y="750915"/>
                    <a:pt x="12006" y="742473"/>
                  </a:cubicBezTo>
                  <a:lnTo>
                    <a:pt x="200016" y="634671"/>
                  </a:lnTo>
                  <a:cubicBezTo>
                    <a:pt x="207523" y="630450"/>
                    <a:pt x="216826" y="628177"/>
                    <a:pt x="225802" y="627852"/>
                  </a:cubicBezTo>
                  <a:close/>
                  <a:moveTo>
                    <a:pt x="2399582" y="608135"/>
                  </a:moveTo>
                  <a:cubicBezTo>
                    <a:pt x="2408653" y="607723"/>
                    <a:pt x="2417478" y="609370"/>
                    <a:pt x="2424015" y="613322"/>
                  </a:cubicBezTo>
                  <a:lnTo>
                    <a:pt x="2583525" y="705536"/>
                  </a:lnTo>
                  <a:cubicBezTo>
                    <a:pt x="2595946" y="712781"/>
                    <a:pt x="2593985" y="725955"/>
                    <a:pt x="2579603" y="734517"/>
                  </a:cubicBezTo>
                  <a:lnTo>
                    <a:pt x="2527305" y="765475"/>
                  </a:lnTo>
                  <a:cubicBezTo>
                    <a:pt x="2512269" y="773379"/>
                    <a:pt x="2490042" y="774696"/>
                    <a:pt x="2477621" y="767451"/>
                  </a:cubicBezTo>
                  <a:lnTo>
                    <a:pt x="2318111" y="674578"/>
                  </a:lnTo>
                  <a:cubicBezTo>
                    <a:pt x="2305690" y="666674"/>
                    <a:pt x="2306997" y="654160"/>
                    <a:pt x="2321380" y="645597"/>
                  </a:cubicBezTo>
                  <a:lnTo>
                    <a:pt x="2373678" y="615298"/>
                  </a:lnTo>
                  <a:cubicBezTo>
                    <a:pt x="2381196" y="611017"/>
                    <a:pt x="2390512" y="608547"/>
                    <a:pt x="2399582" y="608135"/>
                  </a:cubicBezTo>
                  <a:close/>
                  <a:moveTo>
                    <a:pt x="1140559" y="602284"/>
                  </a:moveTo>
                  <a:cubicBezTo>
                    <a:pt x="1149644" y="601792"/>
                    <a:pt x="1158484" y="603269"/>
                    <a:pt x="1165033" y="606879"/>
                  </a:cubicBezTo>
                  <a:lnTo>
                    <a:pt x="1324157" y="699443"/>
                  </a:lnTo>
                  <a:cubicBezTo>
                    <a:pt x="1337253" y="706664"/>
                    <a:pt x="1335289" y="719794"/>
                    <a:pt x="1320882" y="728328"/>
                  </a:cubicBezTo>
                  <a:lnTo>
                    <a:pt x="1163068" y="819578"/>
                  </a:lnTo>
                  <a:cubicBezTo>
                    <a:pt x="1148007" y="828769"/>
                    <a:pt x="1125743" y="829426"/>
                    <a:pt x="1112646" y="822204"/>
                  </a:cubicBezTo>
                  <a:lnTo>
                    <a:pt x="953523" y="729641"/>
                  </a:lnTo>
                  <a:cubicBezTo>
                    <a:pt x="940426" y="722420"/>
                    <a:pt x="942390" y="709290"/>
                    <a:pt x="956797" y="700756"/>
                  </a:cubicBezTo>
                  <a:lnTo>
                    <a:pt x="1114611" y="609505"/>
                  </a:lnTo>
                  <a:cubicBezTo>
                    <a:pt x="1122142" y="605238"/>
                    <a:pt x="1131473" y="602776"/>
                    <a:pt x="1140559" y="602284"/>
                  </a:cubicBezTo>
                  <a:close/>
                  <a:moveTo>
                    <a:pt x="1563962" y="567473"/>
                  </a:moveTo>
                  <a:cubicBezTo>
                    <a:pt x="1573047" y="567063"/>
                    <a:pt x="1581888" y="568704"/>
                    <a:pt x="1588436" y="572315"/>
                  </a:cubicBezTo>
                  <a:lnTo>
                    <a:pt x="1747560" y="664879"/>
                  </a:lnTo>
                  <a:cubicBezTo>
                    <a:pt x="1760656" y="672100"/>
                    <a:pt x="1759346" y="685230"/>
                    <a:pt x="1744285" y="693764"/>
                  </a:cubicBezTo>
                  <a:lnTo>
                    <a:pt x="1586471" y="785014"/>
                  </a:lnTo>
                  <a:cubicBezTo>
                    <a:pt x="1571410" y="793549"/>
                    <a:pt x="1549146" y="794862"/>
                    <a:pt x="1536049" y="787640"/>
                  </a:cubicBezTo>
                  <a:lnTo>
                    <a:pt x="1376926" y="695077"/>
                  </a:lnTo>
                  <a:cubicBezTo>
                    <a:pt x="1363829" y="687856"/>
                    <a:pt x="1365793" y="674726"/>
                    <a:pt x="1380200" y="666192"/>
                  </a:cubicBezTo>
                  <a:lnTo>
                    <a:pt x="1538014" y="574941"/>
                  </a:lnTo>
                  <a:cubicBezTo>
                    <a:pt x="1545545" y="570346"/>
                    <a:pt x="1554876" y="567884"/>
                    <a:pt x="1563962" y="567473"/>
                  </a:cubicBezTo>
                  <a:close/>
                  <a:moveTo>
                    <a:pt x="1937991" y="509868"/>
                  </a:moveTo>
                  <a:cubicBezTo>
                    <a:pt x="1947159" y="509457"/>
                    <a:pt x="1955999" y="511099"/>
                    <a:pt x="1962220" y="514709"/>
                  </a:cubicBezTo>
                  <a:lnTo>
                    <a:pt x="2121999" y="607273"/>
                  </a:lnTo>
                  <a:cubicBezTo>
                    <a:pt x="2135095" y="614494"/>
                    <a:pt x="2133131" y="627624"/>
                    <a:pt x="2118070" y="636158"/>
                  </a:cubicBezTo>
                  <a:lnTo>
                    <a:pt x="1960255" y="727408"/>
                  </a:lnTo>
                  <a:cubicBezTo>
                    <a:pt x="1945194" y="736599"/>
                    <a:pt x="1922930" y="737256"/>
                    <a:pt x="1910488" y="730034"/>
                  </a:cubicBezTo>
                  <a:lnTo>
                    <a:pt x="1750710" y="637471"/>
                  </a:lnTo>
                  <a:cubicBezTo>
                    <a:pt x="1738268" y="630250"/>
                    <a:pt x="1739578" y="617120"/>
                    <a:pt x="1753984" y="608586"/>
                  </a:cubicBezTo>
                  <a:lnTo>
                    <a:pt x="1911798" y="517335"/>
                  </a:lnTo>
                  <a:cubicBezTo>
                    <a:pt x="1919329" y="512740"/>
                    <a:pt x="1928824" y="510278"/>
                    <a:pt x="1937991" y="509868"/>
                  </a:cubicBezTo>
                  <a:close/>
                  <a:moveTo>
                    <a:pt x="468825" y="490026"/>
                  </a:moveTo>
                  <a:cubicBezTo>
                    <a:pt x="477882" y="489617"/>
                    <a:pt x="486695" y="491253"/>
                    <a:pt x="493223" y="495179"/>
                  </a:cubicBezTo>
                  <a:lnTo>
                    <a:pt x="961279" y="766102"/>
                  </a:lnTo>
                  <a:cubicBezTo>
                    <a:pt x="974335" y="773301"/>
                    <a:pt x="973030" y="786389"/>
                    <a:pt x="958015" y="794896"/>
                  </a:cubicBezTo>
                  <a:lnTo>
                    <a:pt x="800691" y="885859"/>
                  </a:lnTo>
                  <a:cubicBezTo>
                    <a:pt x="785676" y="894366"/>
                    <a:pt x="763481" y="895675"/>
                    <a:pt x="750425" y="887822"/>
                  </a:cubicBezTo>
                  <a:lnTo>
                    <a:pt x="282369" y="616898"/>
                  </a:lnTo>
                  <a:cubicBezTo>
                    <a:pt x="269313" y="609700"/>
                    <a:pt x="271271" y="596612"/>
                    <a:pt x="285633" y="588104"/>
                  </a:cubicBezTo>
                  <a:lnTo>
                    <a:pt x="442957" y="497142"/>
                  </a:lnTo>
                  <a:cubicBezTo>
                    <a:pt x="450465" y="492889"/>
                    <a:pt x="459767" y="490435"/>
                    <a:pt x="468825" y="490026"/>
                  </a:cubicBezTo>
                  <a:close/>
                  <a:moveTo>
                    <a:pt x="2154754" y="466588"/>
                  </a:moveTo>
                  <a:cubicBezTo>
                    <a:pt x="2163825" y="466259"/>
                    <a:pt x="2172651" y="467905"/>
                    <a:pt x="2179188" y="471528"/>
                  </a:cubicBezTo>
                  <a:lnTo>
                    <a:pt x="2338698" y="564402"/>
                  </a:lnTo>
                  <a:cubicBezTo>
                    <a:pt x="2351119" y="571648"/>
                    <a:pt x="2349812" y="584821"/>
                    <a:pt x="2334776" y="593384"/>
                  </a:cubicBezTo>
                  <a:lnTo>
                    <a:pt x="2282477" y="623683"/>
                  </a:lnTo>
                  <a:cubicBezTo>
                    <a:pt x="2267442" y="632246"/>
                    <a:pt x="2245215" y="633563"/>
                    <a:pt x="2232794" y="625659"/>
                  </a:cubicBezTo>
                  <a:lnTo>
                    <a:pt x="2073283" y="533444"/>
                  </a:lnTo>
                  <a:cubicBezTo>
                    <a:pt x="2060862" y="525540"/>
                    <a:pt x="2062169" y="512367"/>
                    <a:pt x="2076552" y="504462"/>
                  </a:cubicBezTo>
                  <a:lnTo>
                    <a:pt x="2128850" y="473504"/>
                  </a:lnTo>
                  <a:cubicBezTo>
                    <a:pt x="2136368" y="469223"/>
                    <a:pt x="2145684" y="466918"/>
                    <a:pt x="2154754" y="466588"/>
                  </a:cubicBezTo>
                  <a:close/>
                  <a:moveTo>
                    <a:pt x="1310492" y="423787"/>
                  </a:moveTo>
                  <a:cubicBezTo>
                    <a:pt x="1319399" y="423377"/>
                    <a:pt x="1328061" y="425018"/>
                    <a:pt x="1334599" y="428957"/>
                  </a:cubicBezTo>
                  <a:lnTo>
                    <a:pt x="1494115" y="520864"/>
                  </a:lnTo>
                  <a:cubicBezTo>
                    <a:pt x="1507190" y="528741"/>
                    <a:pt x="1505229" y="541215"/>
                    <a:pt x="1490193" y="550405"/>
                  </a:cubicBezTo>
                  <a:lnTo>
                    <a:pt x="1332638" y="641656"/>
                  </a:lnTo>
                  <a:cubicBezTo>
                    <a:pt x="1318256" y="650190"/>
                    <a:pt x="1295374" y="650847"/>
                    <a:pt x="1282299" y="643625"/>
                  </a:cubicBezTo>
                  <a:lnTo>
                    <a:pt x="1123437" y="551062"/>
                  </a:lnTo>
                  <a:cubicBezTo>
                    <a:pt x="1110362" y="543841"/>
                    <a:pt x="1112323" y="530711"/>
                    <a:pt x="1126706" y="522177"/>
                  </a:cubicBezTo>
                  <a:lnTo>
                    <a:pt x="1284914" y="430926"/>
                  </a:lnTo>
                  <a:cubicBezTo>
                    <a:pt x="1292432" y="426659"/>
                    <a:pt x="1301584" y="424197"/>
                    <a:pt x="1310492" y="423787"/>
                  </a:cubicBezTo>
                  <a:close/>
                  <a:moveTo>
                    <a:pt x="1693576" y="368650"/>
                  </a:moveTo>
                  <a:cubicBezTo>
                    <a:pt x="1702661" y="368321"/>
                    <a:pt x="1711502" y="369963"/>
                    <a:pt x="1718050" y="373573"/>
                  </a:cubicBezTo>
                  <a:lnTo>
                    <a:pt x="1877828" y="466137"/>
                  </a:lnTo>
                  <a:cubicBezTo>
                    <a:pt x="1890270" y="473358"/>
                    <a:pt x="1888960" y="486488"/>
                    <a:pt x="1873899" y="495022"/>
                  </a:cubicBezTo>
                  <a:lnTo>
                    <a:pt x="1715430" y="586272"/>
                  </a:lnTo>
                  <a:cubicBezTo>
                    <a:pt x="1701024" y="594807"/>
                    <a:pt x="1678760" y="596120"/>
                    <a:pt x="1665663" y="588242"/>
                  </a:cubicBezTo>
                  <a:lnTo>
                    <a:pt x="1505885" y="496335"/>
                  </a:lnTo>
                  <a:cubicBezTo>
                    <a:pt x="1493443" y="488457"/>
                    <a:pt x="1494753" y="475327"/>
                    <a:pt x="1509814" y="466793"/>
                  </a:cubicBezTo>
                  <a:lnTo>
                    <a:pt x="1667628" y="375543"/>
                  </a:lnTo>
                  <a:cubicBezTo>
                    <a:pt x="1675158" y="371276"/>
                    <a:pt x="1684490" y="368978"/>
                    <a:pt x="1693576" y="368650"/>
                  </a:cubicBezTo>
                  <a:close/>
                  <a:moveTo>
                    <a:pt x="708205" y="351349"/>
                  </a:moveTo>
                  <a:cubicBezTo>
                    <a:pt x="717170" y="351024"/>
                    <a:pt x="725809" y="352652"/>
                    <a:pt x="732002" y="356234"/>
                  </a:cubicBezTo>
                  <a:lnTo>
                    <a:pt x="1074281" y="553577"/>
                  </a:lnTo>
                  <a:cubicBezTo>
                    <a:pt x="1086668" y="560741"/>
                    <a:pt x="1085364" y="573767"/>
                    <a:pt x="1071021" y="582234"/>
                  </a:cubicBezTo>
                  <a:lnTo>
                    <a:pt x="913247" y="672764"/>
                  </a:lnTo>
                  <a:cubicBezTo>
                    <a:pt x="898904" y="681882"/>
                    <a:pt x="876737" y="682534"/>
                    <a:pt x="863698" y="675369"/>
                  </a:cubicBezTo>
                  <a:lnTo>
                    <a:pt x="521419" y="478027"/>
                  </a:lnTo>
                  <a:cubicBezTo>
                    <a:pt x="508380" y="470211"/>
                    <a:pt x="509684" y="457836"/>
                    <a:pt x="524679" y="449370"/>
                  </a:cubicBezTo>
                  <a:lnTo>
                    <a:pt x="682453" y="358188"/>
                  </a:lnTo>
                  <a:cubicBezTo>
                    <a:pt x="689950" y="353955"/>
                    <a:pt x="699241" y="351675"/>
                    <a:pt x="708205" y="351349"/>
                  </a:cubicBezTo>
                  <a:close/>
                  <a:moveTo>
                    <a:pt x="1912808" y="325424"/>
                  </a:moveTo>
                  <a:cubicBezTo>
                    <a:pt x="1921879" y="325099"/>
                    <a:pt x="1930705" y="326724"/>
                    <a:pt x="1937242" y="330299"/>
                  </a:cubicBezTo>
                  <a:lnTo>
                    <a:pt x="2096099" y="421954"/>
                  </a:lnTo>
                  <a:cubicBezTo>
                    <a:pt x="2109173" y="429104"/>
                    <a:pt x="2107866" y="442105"/>
                    <a:pt x="2092830" y="450555"/>
                  </a:cubicBezTo>
                  <a:lnTo>
                    <a:pt x="2040531" y="480457"/>
                  </a:lnTo>
                  <a:cubicBezTo>
                    <a:pt x="2025496" y="488907"/>
                    <a:pt x="2003269" y="489557"/>
                    <a:pt x="1990848" y="482407"/>
                  </a:cubicBezTo>
                  <a:lnTo>
                    <a:pt x="1831337" y="390752"/>
                  </a:lnTo>
                  <a:cubicBezTo>
                    <a:pt x="1818916" y="383602"/>
                    <a:pt x="1820223" y="370601"/>
                    <a:pt x="1835259" y="362151"/>
                  </a:cubicBezTo>
                  <a:lnTo>
                    <a:pt x="1886904" y="332249"/>
                  </a:lnTo>
                  <a:cubicBezTo>
                    <a:pt x="1894422" y="328024"/>
                    <a:pt x="1903738" y="325749"/>
                    <a:pt x="1912808" y="325424"/>
                  </a:cubicBezTo>
                  <a:close/>
                  <a:moveTo>
                    <a:pt x="1449323" y="227493"/>
                  </a:moveTo>
                  <a:cubicBezTo>
                    <a:pt x="1458327" y="227168"/>
                    <a:pt x="1467003" y="228794"/>
                    <a:pt x="1473224" y="232369"/>
                  </a:cubicBezTo>
                  <a:lnTo>
                    <a:pt x="1633002" y="324037"/>
                  </a:lnTo>
                  <a:cubicBezTo>
                    <a:pt x="1645444" y="331188"/>
                    <a:pt x="1644134" y="343540"/>
                    <a:pt x="1629073" y="352642"/>
                  </a:cubicBezTo>
                  <a:lnTo>
                    <a:pt x="1471259" y="443009"/>
                  </a:lnTo>
                  <a:cubicBezTo>
                    <a:pt x="1456198" y="451461"/>
                    <a:pt x="1433934" y="452111"/>
                    <a:pt x="1421492" y="444960"/>
                  </a:cubicBezTo>
                  <a:lnTo>
                    <a:pt x="1261714" y="353292"/>
                  </a:lnTo>
                  <a:cubicBezTo>
                    <a:pt x="1248617" y="346141"/>
                    <a:pt x="1249927" y="333138"/>
                    <a:pt x="1264988" y="324687"/>
                  </a:cubicBezTo>
                  <a:lnTo>
                    <a:pt x="1423457" y="234320"/>
                  </a:lnTo>
                  <a:cubicBezTo>
                    <a:pt x="1430988" y="230094"/>
                    <a:pt x="1440319" y="227819"/>
                    <a:pt x="1449323" y="227493"/>
                  </a:cubicBezTo>
                  <a:close/>
                  <a:moveTo>
                    <a:pt x="947556" y="213501"/>
                  </a:moveTo>
                  <a:cubicBezTo>
                    <a:pt x="956611" y="213094"/>
                    <a:pt x="965421" y="214721"/>
                    <a:pt x="971948" y="218624"/>
                  </a:cubicBezTo>
                  <a:lnTo>
                    <a:pt x="1249314" y="378020"/>
                  </a:lnTo>
                  <a:cubicBezTo>
                    <a:pt x="1262366" y="385827"/>
                    <a:pt x="1260408" y="398189"/>
                    <a:pt x="1246051" y="406647"/>
                  </a:cubicBezTo>
                  <a:lnTo>
                    <a:pt x="1088768" y="497730"/>
                  </a:lnTo>
                  <a:cubicBezTo>
                    <a:pt x="1073757" y="506188"/>
                    <a:pt x="1051568" y="506838"/>
                    <a:pt x="1038515" y="499682"/>
                  </a:cubicBezTo>
                  <a:lnTo>
                    <a:pt x="760497" y="339635"/>
                  </a:lnTo>
                  <a:cubicBezTo>
                    <a:pt x="747444" y="332479"/>
                    <a:pt x="749402" y="319467"/>
                    <a:pt x="764412" y="311009"/>
                  </a:cubicBezTo>
                  <a:lnTo>
                    <a:pt x="921695" y="220576"/>
                  </a:lnTo>
                  <a:cubicBezTo>
                    <a:pt x="929200" y="216347"/>
                    <a:pt x="938500" y="213907"/>
                    <a:pt x="947556" y="213501"/>
                  </a:cubicBezTo>
                  <a:close/>
                  <a:moveTo>
                    <a:pt x="1668066" y="184731"/>
                  </a:moveTo>
                  <a:cubicBezTo>
                    <a:pt x="1677055" y="184319"/>
                    <a:pt x="1685880" y="185966"/>
                    <a:pt x="1692417" y="189918"/>
                  </a:cubicBezTo>
                  <a:lnTo>
                    <a:pt x="1851274" y="282133"/>
                  </a:lnTo>
                  <a:cubicBezTo>
                    <a:pt x="1864348" y="290037"/>
                    <a:pt x="1863041" y="302552"/>
                    <a:pt x="1848005" y="311115"/>
                  </a:cubicBezTo>
                  <a:lnTo>
                    <a:pt x="1796360" y="341414"/>
                  </a:lnTo>
                  <a:cubicBezTo>
                    <a:pt x="1781325" y="350636"/>
                    <a:pt x="1758444" y="351294"/>
                    <a:pt x="1746023" y="344049"/>
                  </a:cubicBezTo>
                  <a:lnTo>
                    <a:pt x="1586513" y="251175"/>
                  </a:lnTo>
                  <a:cubicBezTo>
                    <a:pt x="1574092" y="243271"/>
                    <a:pt x="1575399" y="230756"/>
                    <a:pt x="1590435" y="222193"/>
                  </a:cubicBezTo>
                  <a:lnTo>
                    <a:pt x="1642734" y="191894"/>
                  </a:lnTo>
                  <a:cubicBezTo>
                    <a:pt x="1649925" y="187613"/>
                    <a:pt x="1659077" y="185143"/>
                    <a:pt x="1668066" y="184731"/>
                  </a:cubicBezTo>
                  <a:close/>
                  <a:moveTo>
                    <a:pt x="1203925" y="83583"/>
                  </a:moveTo>
                  <a:cubicBezTo>
                    <a:pt x="1213010" y="83172"/>
                    <a:pt x="1221851" y="84814"/>
                    <a:pt x="1228399" y="88424"/>
                  </a:cubicBezTo>
                  <a:lnTo>
                    <a:pt x="1387523" y="180988"/>
                  </a:lnTo>
                  <a:cubicBezTo>
                    <a:pt x="1400619" y="188865"/>
                    <a:pt x="1399310" y="201339"/>
                    <a:pt x="1384248" y="210529"/>
                  </a:cubicBezTo>
                  <a:lnTo>
                    <a:pt x="1225779" y="301780"/>
                  </a:lnTo>
                  <a:cubicBezTo>
                    <a:pt x="1210718" y="310314"/>
                    <a:pt x="1189109" y="310971"/>
                    <a:pt x="1176012" y="303749"/>
                  </a:cubicBezTo>
                  <a:lnTo>
                    <a:pt x="1016234" y="211186"/>
                  </a:lnTo>
                  <a:cubicBezTo>
                    <a:pt x="1003792" y="203965"/>
                    <a:pt x="1005102" y="190835"/>
                    <a:pt x="1020163" y="182301"/>
                  </a:cubicBezTo>
                  <a:lnTo>
                    <a:pt x="1177977" y="91050"/>
                  </a:lnTo>
                  <a:cubicBezTo>
                    <a:pt x="1185508" y="86455"/>
                    <a:pt x="1194839" y="83993"/>
                    <a:pt x="1203925" y="83583"/>
                  </a:cubicBezTo>
                  <a:close/>
                  <a:moveTo>
                    <a:pt x="1348596" y="61"/>
                  </a:moveTo>
                  <a:cubicBezTo>
                    <a:pt x="1357667" y="-350"/>
                    <a:pt x="1366492" y="1297"/>
                    <a:pt x="1372703" y="4919"/>
                  </a:cubicBezTo>
                  <a:lnTo>
                    <a:pt x="1532213" y="97793"/>
                  </a:lnTo>
                  <a:cubicBezTo>
                    <a:pt x="1544634" y="105038"/>
                    <a:pt x="1543327" y="118212"/>
                    <a:pt x="1528945" y="126775"/>
                  </a:cubicBezTo>
                  <a:lnTo>
                    <a:pt x="1476646" y="157074"/>
                  </a:lnTo>
                  <a:cubicBezTo>
                    <a:pt x="1461610" y="166296"/>
                    <a:pt x="1439383" y="166954"/>
                    <a:pt x="1426309" y="159709"/>
                  </a:cubicBezTo>
                  <a:lnTo>
                    <a:pt x="1267452" y="66835"/>
                  </a:lnTo>
                  <a:cubicBezTo>
                    <a:pt x="1254377" y="59590"/>
                    <a:pt x="1256338" y="46416"/>
                    <a:pt x="1270720" y="37853"/>
                  </a:cubicBezTo>
                  <a:lnTo>
                    <a:pt x="1323019" y="7554"/>
                  </a:lnTo>
                  <a:cubicBezTo>
                    <a:pt x="1330210" y="2943"/>
                    <a:pt x="1339526" y="473"/>
                    <a:pt x="1348596" y="61"/>
                  </a:cubicBezTo>
                  <a:close/>
                </a:path>
              </a:pathLst>
            </a:custGeom>
            <a:solidFill>
              <a:schemeClr val="accent2">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21" name="Freeform 333">
              <a:extLst>
                <a:ext uri="{FF2B5EF4-FFF2-40B4-BE49-F238E27FC236}">
                  <a16:creationId xmlns="" xmlns:a16="http://schemas.microsoft.com/office/drawing/2014/main" id="{86F77361-245B-D74A-8FCE-F970121EF67B}"/>
                </a:ext>
              </a:extLst>
            </p:cNvPr>
            <p:cNvSpPr>
              <a:spLocks noChangeArrowheads="1"/>
            </p:cNvSpPr>
            <p:nvPr/>
          </p:nvSpPr>
          <p:spPr bwMode="auto">
            <a:xfrm>
              <a:off x="9279721" y="9715262"/>
              <a:ext cx="2292721" cy="1347982"/>
            </a:xfrm>
            <a:custGeom>
              <a:avLst/>
              <a:gdLst>
                <a:gd name="T0" fmla="*/ 1965 w 3508"/>
                <a:gd name="T1" fmla="*/ 1985 h 2064"/>
                <a:gd name="T2" fmla="*/ 1965 w 3508"/>
                <a:gd name="T3" fmla="*/ 1985 h 2064"/>
                <a:gd name="T4" fmla="*/ 2162 w 3508"/>
                <a:gd name="T5" fmla="*/ 1975 h 2064"/>
                <a:gd name="T6" fmla="*/ 3407 w 3508"/>
                <a:gd name="T7" fmla="*/ 1256 h 2064"/>
                <a:gd name="T8" fmla="*/ 3407 w 3508"/>
                <a:gd name="T9" fmla="*/ 1256 h 2064"/>
                <a:gd name="T10" fmla="*/ 3448 w 3508"/>
                <a:gd name="T11" fmla="*/ 1207 h 2064"/>
                <a:gd name="T12" fmla="*/ 3448 w 3508"/>
                <a:gd name="T13" fmla="*/ 1207 h 2064"/>
                <a:gd name="T14" fmla="*/ 3423 w 3508"/>
                <a:gd name="T15" fmla="*/ 1176 h 2064"/>
                <a:gd name="T16" fmla="*/ 1542 w 3508"/>
                <a:gd name="T17" fmla="*/ 90 h 2064"/>
                <a:gd name="T18" fmla="*/ 1542 w 3508"/>
                <a:gd name="T19" fmla="*/ 90 h 2064"/>
                <a:gd name="T20" fmla="*/ 1345 w 3508"/>
                <a:gd name="T21" fmla="*/ 100 h 2064"/>
                <a:gd name="T22" fmla="*/ 99 w 3508"/>
                <a:gd name="T23" fmla="*/ 819 h 2064"/>
                <a:gd name="T24" fmla="*/ 99 w 3508"/>
                <a:gd name="T25" fmla="*/ 819 h 2064"/>
                <a:gd name="T26" fmla="*/ 59 w 3508"/>
                <a:gd name="T27" fmla="*/ 867 h 2064"/>
                <a:gd name="T28" fmla="*/ 59 w 3508"/>
                <a:gd name="T29" fmla="*/ 867 h 2064"/>
                <a:gd name="T30" fmla="*/ 83 w 3508"/>
                <a:gd name="T31" fmla="*/ 898 h 2064"/>
                <a:gd name="T32" fmla="*/ 1965 w 3508"/>
                <a:gd name="T33" fmla="*/ 1985 h 2064"/>
                <a:gd name="T34" fmla="*/ 2048 w 3508"/>
                <a:gd name="T35" fmla="*/ 2063 h 2064"/>
                <a:gd name="T36" fmla="*/ 2048 w 3508"/>
                <a:gd name="T37" fmla="*/ 2063 h 2064"/>
                <a:gd name="T38" fmla="*/ 1935 w 3508"/>
                <a:gd name="T39" fmla="*/ 2035 h 2064"/>
                <a:gd name="T40" fmla="*/ 1935 w 3508"/>
                <a:gd name="T41" fmla="*/ 2035 h 2064"/>
                <a:gd name="T42" fmla="*/ 53 w 3508"/>
                <a:gd name="T43" fmla="*/ 950 h 2064"/>
                <a:gd name="T44" fmla="*/ 53 w 3508"/>
                <a:gd name="T45" fmla="*/ 950 h 2064"/>
                <a:gd name="T46" fmla="*/ 0 w 3508"/>
                <a:gd name="T47" fmla="*/ 867 h 2064"/>
                <a:gd name="T48" fmla="*/ 0 w 3508"/>
                <a:gd name="T49" fmla="*/ 867 h 2064"/>
                <a:gd name="T50" fmla="*/ 70 w 3508"/>
                <a:gd name="T51" fmla="*/ 767 h 2064"/>
                <a:gd name="T52" fmla="*/ 1316 w 3508"/>
                <a:gd name="T53" fmla="*/ 49 h 2064"/>
                <a:gd name="T54" fmla="*/ 1316 w 3508"/>
                <a:gd name="T55" fmla="*/ 49 h 2064"/>
                <a:gd name="T56" fmla="*/ 1572 w 3508"/>
                <a:gd name="T57" fmla="*/ 39 h 2064"/>
                <a:gd name="T58" fmla="*/ 3453 w 3508"/>
                <a:gd name="T59" fmla="*/ 1125 h 2064"/>
                <a:gd name="T60" fmla="*/ 3453 w 3508"/>
                <a:gd name="T61" fmla="*/ 1125 h 2064"/>
                <a:gd name="T62" fmla="*/ 3507 w 3508"/>
                <a:gd name="T63" fmla="*/ 1207 h 2064"/>
                <a:gd name="T64" fmla="*/ 3507 w 3508"/>
                <a:gd name="T65" fmla="*/ 1207 h 2064"/>
                <a:gd name="T66" fmla="*/ 3437 w 3508"/>
                <a:gd name="T67" fmla="*/ 1307 h 2064"/>
                <a:gd name="T68" fmla="*/ 2191 w 3508"/>
                <a:gd name="T69" fmla="*/ 2026 h 2064"/>
                <a:gd name="T70" fmla="*/ 2191 w 3508"/>
                <a:gd name="T71" fmla="*/ 2026 h 2064"/>
                <a:gd name="T72" fmla="*/ 2048 w 3508"/>
                <a:gd name="T73" fmla="*/ 2063 h 2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08" h="2064">
                  <a:moveTo>
                    <a:pt x="1965" y="1985"/>
                  </a:moveTo>
                  <a:lnTo>
                    <a:pt x="1965" y="1985"/>
                  </a:lnTo>
                  <a:cubicBezTo>
                    <a:pt x="2013" y="2013"/>
                    <a:pt x="2104" y="2009"/>
                    <a:pt x="2162" y="1975"/>
                  </a:cubicBezTo>
                  <a:lnTo>
                    <a:pt x="3407" y="1256"/>
                  </a:lnTo>
                  <a:lnTo>
                    <a:pt x="3407" y="1256"/>
                  </a:lnTo>
                  <a:cubicBezTo>
                    <a:pt x="3433" y="1241"/>
                    <a:pt x="3448" y="1223"/>
                    <a:pt x="3448" y="1207"/>
                  </a:cubicBezTo>
                  <a:lnTo>
                    <a:pt x="3448" y="1207"/>
                  </a:lnTo>
                  <a:cubicBezTo>
                    <a:pt x="3448" y="1193"/>
                    <a:pt x="3433" y="1182"/>
                    <a:pt x="3423" y="1176"/>
                  </a:cubicBezTo>
                  <a:lnTo>
                    <a:pt x="1542" y="90"/>
                  </a:lnTo>
                  <a:lnTo>
                    <a:pt x="1542" y="90"/>
                  </a:lnTo>
                  <a:cubicBezTo>
                    <a:pt x="1493" y="61"/>
                    <a:pt x="1402" y="66"/>
                    <a:pt x="1345" y="100"/>
                  </a:cubicBezTo>
                  <a:lnTo>
                    <a:pt x="99" y="819"/>
                  </a:lnTo>
                  <a:lnTo>
                    <a:pt x="99" y="819"/>
                  </a:lnTo>
                  <a:cubicBezTo>
                    <a:pt x="74" y="833"/>
                    <a:pt x="59" y="851"/>
                    <a:pt x="59" y="867"/>
                  </a:cubicBezTo>
                  <a:lnTo>
                    <a:pt x="59" y="867"/>
                  </a:lnTo>
                  <a:cubicBezTo>
                    <a:pt x="59" y="882"/>
                    <a:pt x="74" y="893"/>
                    <a:pt x="83" y="898"/>
                  </a:cubicBezTo>
                  <a:lnTo>
                    <a:pt x="1965" y="1985"/>
                  </a:lnTo>
                  <a:close/>
                  <a:moveTo>
                    <a:pt x="2048" y="2063"/>
                  </a:moveTo>
                  <a:lnTo>
                    <a:pt x="2048" y="2063"/>
                  </a:lnTo>
                  <a:cubicBezTo>
                    <a:pt x="2006" y="2063"/>
                    <a:pt x="1966" y="2054"/>
                    <a:pt x="1935" y="2035"/>
                  </a:cubicBezTo>
                  <a:lnTo>
                    <a:pt x="1935" y="2035"/>
                  </a:lnTo>
                  <a:lnTo>
                    <a:pt x="53" y="950"/>
                  </a:lnTo>
                  <a:lnTo>
                    <a:pt x="53" y="950"/>
                  </a:lnTo>
                  <a:cubicBezTo>
                    <a:pt x="19" y="930"/>
                    <a:pt x="0" y="900"/>
                    <a:pt x="0" y="867"/>
                  </a:cubicBezTo>
                  <a:lnTo>
                    <a:pt x="0" y="867"/>
                  </a:lnTo>
                  <a:cubicBezTo>
                    <a:pt x="0" y="830"/>
                    <a:pt x="25" y="793"/>
                    <a:pt x="70" y="767"/>
                  </a:cubicBezTo>
                  <a:lnTo>
                    <a:pt x="1316" y="49"/>
                  </a:lnTo>
                  <a:lnTo>
                    <a:pt x="1316" y="49"/>
                  </a:lnTo>
                  <a:cubicBezTo>
                    <a:pt x="1392" y="4"/>
                    <a:pt x="1504" y="0"/>
                    <a:pt x="1572" y="39"/>
                  </a:cubicBezTo>
                  <a:lnTo>
                    <a:pt x="3453" y="1125"/>
                  </a:lnTo>
                  <a:lnTo>
                    <a:pt x="3453" y="1125"/>
                  </a:lnTo>
                  <a:cubicBezTo>
                    <a:pt x="3488" y="1145"/>
                    <a:pt x="3507" y="1174"/>
                    <a:pt x="3507" y="1207"/>
                  </a:cubicBezTo>
                  <a:lnTo>
                    <a:pt x="3507" y="1207"/>
                  </a:lnTo>
                  <a:cubicBezTo>
                    <a:pt x="3507" y="1245"/>
                    <a:pt x="3482" y="1281"/>
                    <a:pt x="3437" y="1307"/>
                  </a:cubicBezTo>
                  <a:lnTo>
                    <a:pt x="2191" y="2026"/>
                  </a:lnTo>
                  <a:lnTo>
                    <a:pt x="2191" y="2026"/>
                  </a:lnTo>
                  <a:cubicBezTo>
                    <a:pt x="2150" y="2050"/>
                    <a:pt x="2098" y="2063"/>
                    <a:pt x="2048" y="2063"/>
                  </a:cubicBezTo>
                  <a:close/>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22" name="Freeform 121">
              <a:extLst>
                <a:ext uri="{FF2B5EF4-FFF2-40B4-BE49-F238E27FC236}">
                  <a16:creationId xmlns="" xmlns:a16="http://schemas.microsoft.com/office/drawing/2014/main" id="{91A99942-6301-2241-BD2C-7283795A4F9E}"/>
                </a:ext>
              </a:extLst>
            </p:cNvPr>
            <p:cNvSpPr>
              <a:spLocks noChangeArrowheads="1"/>
            </p:cNvSpPr>
            <p:nvPr/>
          </p:nvSpPr>
          <p:spPr bwMode="auto">
            <a:xfrm>
              <a:off x="10069639" y="9982582"/>
              <a:ext cx="945436" cy="602836"/>
            </a:xfrm>
            <a:custGeom>
              <a:avLst/>
              <a:gdLst>
                <a:gd name="connsiteX0" fmla="*/ 281692 w 945436"/>
                <a:gd name="connsiteY0" fmla="*/ 526729 h 602836"/>
                <a:gd name="connsiteX1" fmla="*/ 304108 w 945436"/>
                <a:gd name="connsiteY1" fmla="*/ 532630 h 602836"/>
                <a:gd name="connsiteX2" fmla="*/ 307345 w 945436"/>
                <a:gd name="connsiteY2" fmla="*/ 557546 h 602836"/>
                <a:gd name="connsiteX3" fmla="*/ 234836 w 945436"/>
                <a:gd name="connsiteY3" fmla="*/ 598853 h 602836"/>
                <a:gd name="connsiteX4" fmla="*/ 191459 w 945436"/>
                <a:gd name="connsiteY4" fmla="*/ 596886 h 602836"/>
                <a:gd name="connsiteX5" fmla="*/ 188870 w 945436"/>
                <a:gd name="connsiteY5" fmla="*/ 571971 h 602836"/>
                <a:gd name="connsiteX6" fmla="*/ 260732 w 945436"/>
                <a:gd name="connsiteY6" fmla="*/ 530663 h 602836"/>
                <a:gd name="connsiteX7" fmla="*/ 281692 w 945436"/>
                <a:gd name="connsiteY7" fmla="*/ 526729 h 602836"/>
                <a:gd name="connsiteX8" fmla="*/ 912177 w 945436"/>
                <a:gd name="connsiteY8" fmla="*/ 394327 h 602836"/>
                <a:gd name="connsiteX9" fmla="*/ 934774 w 945436"/>
                <a:gd name="connsiteY9" fmla="*/ 400173 h 602836"/>
                <a:gd name="connsiteX10" fmla="*/ 937384 w 945436"/>
                <a:gd name="connsiteY10" fmla="*/ 425862 h 602836"/>
                <a:gd name="connsiteX11" fmla="*/ 708316 w 945436"/>
                <a:gd name="connsiteY11" fmla="*/ 554963 h 602836"/>
                <a:gd name="connsiteX12" fmla="*/ 664591 w 945436"/>
                <a:gd name="connsiteY12" fmla="*/ 552986 h 602836"/>
                <a:gd name="connsiteX13" fmla="*/ 661327 w 945436"/>
                <a:gd name="connsiteY13" fmla="*/ 528615 h 602836"/>
                <a:gd name="connsiteX14" fmla="*/ 891049 w 945436"/>
                <a:gd name="connsiteY14" fmla="*/ 398856 h 602836"/>
                <a:gd name="connsiteX15" fmla="*/ 912177 w 945436"/>
                <a:gd name="connsiteY15" fmla="*/ 394327 h 602836"/>
                <a:gd name="connsiteX16" fmla="*/ 564235 w 945436"/>
                <a:gd name="connsiteY16" fmla="*/ 368386 h 602836"/>
                <a:gd name="connsiteX17" fmla="*/ 586879 w 945436"/>
                <a:gd name="connsiteY17" fmla="*/ 374175 h 602836"/>
                <a:gd name="connsiteX18" fmla="*/ 589495 w 945436"/>
                <a:gd name="connsiteY18" fmla="*/ 399618 h 602836"/>
                <a:gd name="connsiteX19" fmla="*/ 388723 w 945436"/>
                <a:gd name="connsiteY19" fmla="*/ 511826 h 602836"/>
                <a:gd name="connsiteX20" fmla="*/ 344253 w 945436"/>
                <a:gd name="connsiteY20" fmla="*/ 509869 h 602836"/>
                <a:gd name="connsiteX21" fmla="*/ 341637 w 945436"/>
                <a:gd name="connsiteY21" fmla="*/ 485079 h 602836"/>
                <a:gd name="connsiteX22" fmla="*/ 543063 w 945436"/>
                <a:gd name="connsiteY22" fmla="*/ 372871 h 602836"/>
                <a:gd name="connsiteX23" fmla="*/ 564235 w 945436"/>
                <a:gd name="connsiteY23" fmla="*/ 368386 h 602836"/>
                <a:gd name="connsiteX24" fmla="*/ 206448 w 945436"/>
                <a:gd name="connsiteY24" fmla="*/ 345251 h 602836"/>
                <a:gd name="connsiteX25" fmla="*/ 229078 w 945436"/>
                <a:gd name="connsiteY25" fmla="*/ 351093 h 602836"/>
                <a:gd name="connsiteX26" fmla="*/ 232346 w 945436"/>
                <a:gd name="connsiteY26" fmla="*/ 375758 h 602836"/>
                <a:gd name="connsiteX27" fmla="*/ 54572 w 945436"/>
                <a:gd name="connsiteY27" fmla="*/ 474419 h 602836"/>
                <a:gd name="connsiteX28" fmla="*/ 10783 w 945436"/>
                <a:gd name="connsiteY28" fmla="*/ 472472 h 602836"/>
                <a:gd name="connsiteX29" fmla="*/ 7515 w 945436"/>
                <a:gd name="connsiteY29" fmla="*/ 447807 h 602836"/>
                <a:gd name="connsiteX30" fmla="*/ 185288 w 945436"/>
                <a:gd name="connsiteY30" fmla="*/ 349146 h 602836"/>
                <a:gd name="connsiteX31" fmla="*/ 206448 w 945436"/>
                <a:gd name="connsiteY31" fmla="*/ 345251 h 602836"/>
                <a:gd name="connsiteX32" fmla="*/ 817024 w 945436"/>
                <a:gd name="connsiteY32" fmla="*/ 339588 h 602836"/>
                <a:gd name="connsiteX33" fmla="*/ 839062 w 945436"/>
                <a:gd name="connsiteY33" fmla="*/ 346049 h 602836"/>
                <a:gd name="connsiteX34" fmla="*/ 842980 w 945436"/>
                <a:gd name="connsiteY34" fmla="*/ 370257 h 602836"/>
                <a:gd name="connsiteX35" fmla="*/ 492326 w 945436"/>
                <a:gd name="connsiteY35" fmla="*/ 567186 h 602836"/>
                <a:gd name="connsiteX36" fmla="*/ 449229 w 945436"/>
                <a:gd name="connsiteY36" fmla="*/ 565224 h 602836"/>
                <a:gd name="connsiteX37" fmla="*/ 445311 w 945436"/>
                <a:gd name="connsiteY37" fmla="*/ 540362 h 602836"/>
                <a:gd name="connsiteX38" fmla="*/ 795965 w 945436"/>
                <a:gd name="connsiteY38" fmla="*/ 343432 h 602836"/>
                <a:gd name="connsiteX39" fmla="*/ 817024 w 945436"/>
                <a:gd name="connsiteY39" fmla="*/ 339588 h 602836"/>
                <a:gd name="connsiteX40" fmla="*/ 717024 w 945436"/>
                <a:gd name="connsiteY40" fmla="*/ 281953 h 602836"/>
                <a:gd name="connsiteX41" fmla="*/ 739588 w 945436"/>
                <a:gd name="connsiteY41" fmla="*/ 287679 h 602836"/>
                <a:gd name="connsiteX42" fmla="*/ 742194 w 945436"/>
                <a:gd name="connsiteY42" fmla="*/ 312841 h 602836"/>
                <a:gd name="connsiteX43" fmla="*/ 667254 w 945436"/>
                <a:gd name="connsiteY43" fmla="*/ 354133 h 602836"/>
                <a:gd name="connsiteX44" fmla="*/ 623594 w 945436"/>
                <a:gd name="connsiteY44" fmla="*/ 352198 h 602836"/>
                <a:gd name="connsiteX45" fmla="*/ 620987 w 945436"/>
                <a:gd name="connsiteY45" fmla="*/ 327681 h 602836"/>
                <a:gd name="connsiteX46" fmla="*/ 695927 w 945436"/>
                <a:gd name="connsiteY46" fmla="*/ 286389 h 602836"/>
                <a:gd name="connsiteX47" fmla="*/ 717024 w 945436"/>
                <a:gd name="connsiteY47" fmla="*/ 281953 h 602836"/>
                <a:gd name="connsiteX48" fmla="*/ 405208 w 945436"/>
                <a:gd name="connsiteY48" fmla="*/ 233070 h 602836"/>
                <a:gd name="connsiteX49" fmla="*/ 427827 w 945436"/>
                <a:gd name="connsiteY49" fmla="*/ 239368 h 602836"/>
                <a:gd name="connsiteX50" fmla="*/ 431093 w 945436"/>
                <a:gd name="connsiteY50" fmla="*/ 263911 h 602836"/>
                <a:gd name="connsiteX51" fmla="*/ 310239 w 945436"/>
                <a:gd name="connsiteY51" fmla="*/ 330438 h 602836"/>
                <a:gd name="connsiteX52" fmla="*/ 267124 w 945436"/>
                <a:gd name="connsiteY52" fmla="*/ 328501 h 602836"/>
                <a:gd name="connsiteX53" fmla="*/ 263857 w 945436"/>
                <a:gd name="connsiteY53" fmla="*/ 303957 h 602836"/>
                <a:gd name="connsiteX54" fmla="*/ 384058 w 945436"/>
                <a:gd name="connsiteY54" fmla="*/ 237430 h 602836"/>
                <a:gd name="connsiteX55" fmla="*/ 405208 w 945436"/>
                <a:gd name="connsiteY55" fmla="*/ 233070 h 602836"/>
                <a:gd name="connsiteX56" fmla="*/ 618308 w 945436"/>
                <a:gd name="connsiteY56" fmla="*/ 227258 h 602836"/>
                <a:gd name="connsiteX57" fmla="*/ 640952 w 945436"/>
                <a:gd name="connsiteY57" fmla="*/ 233728 h 602836"/>
                <a:gd name="connsiteX58" fmla="*/ 644222 w 945436"/>
                <a:gd name="connsiteY58" fmla="*/ 257970 h 602836"/>
                <a:gd name="connsiteX59" fmla="*/ 442796 w 945436"/>
                <a:gd name="connsiteY59" fmla="*/ 371316 h 602836"/>
                <a:gd name="connsiteX60" fmla="*/ 399634 w 945436"/>
                <a:gd name="connsiteY60" fmla="*/ 368695 h 602836"/>
                <a:gd name="connsiteX61" fmla="*/ 395710 w 945436"/>
                <a:gd name="connsiteY61" fmla="*/ 344454 h 602836"/>
                <a:gd name="connsiteX62" fmla="*/ 597136 w 945436"/>
                <a:gd name="connsiteY62" fmla="*/ 231108 h 602836"/>
                <a:gd name="connsiteX63" fmla="*/ 618308 w 945436"/>
                <a:gd name="connsiteY63" fmla="*/ 227258 h 602836"/>
                <a:gd name="connsiteX64" fmla="*/ 521037 w 945436"/>
                <a:gd name="connsiteY64" fmla="*/ 169535 h 602836"/>
                <a:gd name="connsiteX65" fmla="*/ 543057 w 945436"/>
                <a:gd name="connsiteY65" fmla="*/ 175323 h 602836"/>
                <a:gd name="connsiteX66" fmla="*/ 546319 w 945436"/>
                <a:gd name="connsiteY66" fmla="*/ 199764 h 602836"/>
                <a:gd name="connsiteX67" fmla="*/ 498038 w 945436"/>
                <a:gd name="connsiteY67" fmla="*/ 226778 h 602836"/>
                <a:gd name="connsiteX68" fmla="*/ 454324 w 945436"/>
                <a:gd name="connsiteY68" fmla="*/ 224848 h 602836"/>
                <a:gd name="connsiteX69" fmla="*/ 451714 w 945436"/>
                <a:gd name="connsiteY69" fmla="*/ 199764 h 602836"/>
                <a:gd name="connsiteX70" fmla="*/ 499995 w 945436"/>
                <a:gd name="connsiteY70" fmla="*/ 173394 h 602836"/>
                <a:gd name="connsiteX71" fmla="*/ 521037 w 945436"/>
                <a:gd name="connsiteY71" fmla="*/ 169535 h 602836"/>
                <a:gd name="connsiteX72" fmla="*/ 189256 w 945436"/>
                <a:gd name="connsiteY72" fmla="*/ 132629 h 602836"/>
                <a:gd name="connsiteX73" fmla="*/ 211831 w 945436"/>
                <a:gd name="connsiteY73" fmla="*/ 139373 h 602836"/>
                <a:gd name="connsiteX74" fmla="*/ 215091 w 945436"/>
                <a:gd name="connsiteY74" fmla="*/ 163717 h 602836"/>
                <a:gd name="connsiteX75" fmla="*/ 57311 w 945436"/>
                <a:gd name="connsiteY75" fmla="*/ 253196 h 602836"/>
                <a:gd name="connsiteX76" fmla="*/ 13628 w 945436"/>
                <a:gd name="connsiteY76" fmla="*/ 251222 h 602836"/>
                <a:gd name="connsiteX77" fmla="*/ 10368 w 945436"/>
                <a:gd name="connsiteY77" fmla="*/ 226220 h 602836"/>
                <a:gd name="connsiteX78" fmla="*/ 168148 w 945436"/>
                <a:gd name="connsiteY78" fmla="*/ 136741 h 602836"/>
                <a:gd name="connsiteX79" fmla="*/ 189256 w 945436"/>
                <a:gd name="connsiteY79" fmla="*/ 132629 h 602836"/>
                <a:gd name="connsiteX80" fmla="*/ 422553 w 945436"/>
                <a:gd name="connsiteY80" fmla="*/ 114929 h 602836"/>
                <a:gd name="connsiteX81" fmla="*/ 445134 w 945436"/>
                <a:gd name="connsiteY81" fmla="*/ 121403 h 602836"/>
                <a:gd name="connsiteX82" fmla="*/ 448394 w 945436"/>
                <a:gd name="connsiteY82" fmla="*/ 145659 h 602836"/>
                <a:gd name="connsiteX83" fmla="*/ 207101 w 945436"/>
                <a:gd name="connsiteY83" fmla="*/ 282022 h 602836"/>
                <a:gd name="connsiteX84" fmla="*/ 163407 w 945436"/>
                <a:gd name="connsiteY84" fmla="*/ 280055 h 602836"/>
                <a:gd name="connsiteX85" fmla="*/ 160146 w 945436"/>
                <a:gd name="connsiteY85" fmla="*/ 254487 h 602836"/>
                <a:gd name="connsiteX86" fmla="*/ 401440 w 945436"/>
                <a:gd name="connsiteY86" fmla="*/ 118780 h 602836"/>
                <a:gd name="connsiteX87" fmla="*/ 422553 w 945436"/>
                <a:gd name="connsiteY87" fmla="*/ 114929 h 602836"/>
                <a:gd name="connsiteX88" fmla="*/ 324670 w 945436"/>
                <a:gd name="connsiteY88" fmla="*/ 57203 h 602836"/>
                <a:gd name="connsiteX89" fmla="*/ 347222 w 945436"/>
                <a:gd name="connsiteY89" fmla="*/ 62989 h 602836"/>
                <a:gd name="connsiteX90" fmla="*/ 349828 w 945436"/>
                <a:gd name="connsiteY90" fmla="*/ 87420 h 602836"/>
                <a:gd name="connsiteX91" fmla="*/ 290557 w 945436"/>
                <a:gd name="connsiteY91" fmla="*/ 120209 h 602836"/>
                <a:gd name="connsiteX92" fmla="*/ 246917 w 945436"/>
                <a:gd name="connsiteY92" fmla="*/ 118923 h 602836"/>
                <a:gd name="connsiteX93" fmla="*/ 243661 w 945436"/>
                <a:gd name="connsiteY93" fmla="*/ 93849 h 602836"/>
                <a:gd name="connsiteX94" fmla="*/ 303583 w 945436"/>
                <a:gd name="connsiteY94" fmla="*/ 61060 h 602836"/>
                <a:gd name="connsiteX95" fmla="*/ 324670 w 945436"/>
                <a:gd name="connsiteY95" fmla="*/ 57203 h 602836"/>
                <a:gd name="connsiteX96" fmla="*/ 229349 w 945436"/>
                <a:gd name="connsiteY96" fmla="*/ 98 h 602836"/>
                <a:gd name="connsiteX97" fmla="*/ 252063 w 945436"/>
                <a:gd name="connsiteY97" fmla="*/ 6741 h 602836"/>
                <a:gd name="connsiteX98" fmla="*/ 255343 w 945436"/>
                <a:gd name="connsiteY98" fmla="*/ 30720 h 602836"/>
                <a:gd name="connsiteX99" fmla="*/ 140541 w 945436"/>
                <a:gd name="connsiteY99" fmla="*/ 94230 h 602836"/>
                <a:gd name="connsiteX100" fmla="*/ 96588 w 945436"/>
                <a:gd name="connsiteY100" fmla="*/ 92286 h 602836"/>
                <a:gd name="connsiteX101" fmla="*/ 93964 w 945436"/>
                <a:gd name="connsiteY101" fmla="*/ 67011 h 602836"/>
                <a:gd name="connsiteX102" fmla="*/ 208110 w 945436"/>
                <a:gd name="connsiteY102" fmla="*/ 4149 h 602836"/>
                <a:gd name="connsiteX103" fmla="*/ 229349 w 945436"/>
                <a:gd name="connsiteY103" fmla="*/ 98 h 602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45436" h="602836">
                  <a:moveTo>
                    <a:pt x="281692" y="526729"/>
                  </a:moveTo>
                  <a:cubicBezTo>
                    <a:pt x="289542" y="527057"/>
                    <a:pt x="297634" y="529024"/>
                    <a:pt x="304108" y="532630"/>
                  </a:cubicBezTo>
                  <a:cubicBezTo>
                    <a:pt x="317056" y="539843"/>
                    <a:pt x="318351" y="551645"/>
                    <a:pt x="307345" y="557546"/>
                  </a:cubicBezTo>
                  <a:lnTo>
                    <a:pt x="234836" y="598853"/>
                  </a:lnTo>
                  <a:cubicBezTo>
                    <a:pt x="223830" y="604754"/>
                    <a:pt x="204408" y="604099"/>
                    <a:pt x="191459" y="596886"/>
                  </a:cubicBezTo>
                  <a:cubicBezTo>
                    <a:pt x="178511" y="589018"/>
                    <a:pt x="177864" y="577872"/>
                    <a:pt x="188870" y="571971"/>
                  </a:cubicBezTo>
                  <a:lnTo>
                    <a:pt x="260732" y="530663"/>
                  </a:lnTo>
                  <a:cubicBezTo>
                    <a:pt x="266235" y="527712"/>
                    <a:pt x="273842" y="526401"/>
                    <a:pt x="281692" y="526729"/>
                  </a:cubicBezTo>
                  <a:close/>
                  <a:moveTo>
                    <a:pt x="912177" y="394327"/>
                  </a:moveTo>
                  <a:cubicBezTo>
                    <a:pt x="920090" y="394574"/>
                    <a:pt x="928248" y="396550"/>
                    <a:pt x="934774" y="400173"/>
                  </a:cubicBezTo>
                  <a:cubicBezTo>
                    <a:pt x="947826" y="408077"/>
                    <a:pt x="949131" y="419275"/>
                    <a:pt x="937384" y="425862"/>
                  </a:cubicBezTo>
                  <a:lnTo>
                    <a:pt x="708316" y="554963"/>
                  </a:lnTo>
                  <a:cubicBezTo>
                    <a:pt x="697221" y="561549"/>
                    <a:pt x="677643" y="560891"/>
                    <a:pt x="664591" y="552986"/>
                  </a:cubicBezTo>
                  <a:cubicBezTo>
                    <a:pt x="651538" y="545741"/>
                    <a:pt x="650233" y="534544"/>
                    <a:pt x="661327" y="528615"/>
                  </a:cubicBezTo>
                  <a:lnTo>
                    <a:pt x="891049" y="398856"/>
                  </a:lnTo>
                  <a:cubicBezTo>
                    <a:pt x="896596" y="395562"/>
                    <a:pt x="904264" y="394080"/>
                    <a:pt x="912177" y="394327"/>
                  </a:cubicBezTo>
                  <a:close/>
                  <a:moveTo>
                    <a:pt x="564235" y="368386"/>
                  </a:moveTo>
                  <a:cubicBezTo>
                    <a:pt x="572165" y="368630"/>
                    <a:pt x="580339" y="370587"/>
                    <a:pt x="586879" y="374175"/>
                  </a:cubicBezTo>
                  <a:cubicBezTo>
                    <a:pt x="599305" y="382004"/>
                    <a:pt x="600613" y="393094"/>
                    <a:pt x="589495" y="399618"/>
                  </a:cubicBezTo>
                  <a:lnTo>
                    <a:pt x="388723" y="511826"/>
                  </a:lnTo>
                  <a:cubicBezTo>
                    <a:pt x="376952" y="518350"/>
                    <a:pt x="357332" y="517045"/>
                    <a:pt x="344253" y="509869"/>
                  </a:cubicBezTo>
                  <a:cubicBezTo>
                    <a:pt x="331827" y="502693"/>
                    <a:pt x="330519" y="491602"/>
                    <a:pt x="341637" y="485079"/>
                  </a:cubicBezTo>
                  <a:lnTo>
                    <a:pt x="543063" y="372871"/>
                  </a:lnTo>
                  <a:cubicBezTo>
                    <a:pt x="548621" y="369609"/>
                    <a:pt x="556306" y="368141"/>
                    <a:pt x="564235" y="368386"/>
                  </a:cubicBezTo>
                  <a:close/>
                  <a:moveTo>
                    <a:pt x="206448" y="345251"/>
                  </a:moveTo>
                  <a:cubicBezTo>
                    <a:pt x="214372" y="345576"/>
                    <a:pt x="222542" y="347523"/>
                    <a:pt x="229078" y="351093"/>
                  </a:cubicBezTo>
                  <a:cubicBezTo>
                    <a:pt x="242149" y="358882"/>
                    <a:pt x="243456" y="369267"/>
                    <a:pt x="232346" y="375758"/>
                  </a:cubicBezTo>
                  <a:lnTo>
                    <a:pt x="54572" y="474419"/>
                  </a:lnTo>
                  <a:cubicBezTo>
                    <a:pt x="43462" y="480910"/>
                    <a:pt x="23854" y="479612"/>
                    <a:pt x="10783" y="472472"/>
                  </a:cubicBezTo>
                  <a:cubicBezTo>
                    <a:pt x="-2289" y="464683"/>
                    <a:pt x="-3596" y="454297"/>
                    <a:pt x="7515" y="447807"/>
                  </a:cubicBezTo>
                  <a:lnTo>
                    <a:pt x="185288" y="349146"/>
                  </a:lnTo>
                  <a:cubicBezTo>
                    <a:pt x="190844" y="346225"/>
                    <a:pt x="198523" y="344927"/>
                    <a:pt x="206448" y="345251"/>
                  </a:cubicBezTo>
                  <a:close/>
                  <a:moveTo>
                    <a:pt x="817024" y="339588"/>
                  </a:moveTo>
                  <a:cubicBezTo>
                    <a:pt x="824860" y="339997"/>
                    <a:pt x="832859" y="342124"/>
                    <a:pt x="839062" y="346049"/>
                  </a:cubicBezTo>
                  <a:cubicBezTo>
                    <a:pt x="852122" y="353246"/>
                    <a:pt x="854081" y="364368"/>
                    <a:pt x="842980" y="370257"/>
                  </a:cubicBezTo>
                  <a:lnTo>
                    <a:pt x="492326" y="567186"/>
                  </a:lnTo>
                  <a:cubicBezTo>
                    <a:pt x="481225" y="573075"/>
                    <a:pt x="461635" y="572420"/>
                    <a:pt x="449229" y="565224"/>
                  </a:cubicBezTo>
                  <a:cubicBezTo>
                    <a:pt x="436169" y="557373"/>
                    <a:pt x="434210" y="546250"/>
                    <a:pt x="445311" y="540362"/>
                  </a:cubicBezTo>
                  <a:lnTo>
                    <a:pt x="795965" y="343432"/>
                  </a:lnTo>
                  <a:cubicBezTo>
                    <a:pt x="801516" y="340488"/>
                    <a:pt x="809188" y="339180"/>
                    <a:pt x="817024" y="339588"/>
                  </a:cubicBezTo>
                  <a:close/>
                  <a:moveTo>
                    <a:pt x="717024" y="281953"/>
                  </a:moveTo>
                  <a:cubicBezTo>
                    <a:pt x="724926" y="282195"/>
                    <a:pt x="733072" y="284131"/>
                    <a:pt x="739588" y="287679"/>
                  </a:cubicBezTo>
                  <a:cubicBezTo>
                    <a:pt x="751969" y="295421"/>
                    <a:pt x="753272" y="306390"/>
                    <a:pt x="742194" y="312841"/>
                  </a:cubicBezTo>
                  <a:lnTo>
                    <a:pt x="667254" y="354133"/>
                  </a:lnTo>
                  <a:cubicBezTo>
                    <a:pt x="656176" y="359940"/>
                    <a:pt x="636627" y="359295"/>
                    <a:pt x="623594" y="352198"/>
                  </a:cubicBezTo>
                  <a:cubicBezTo>
                    <a:pt x="610561" y="345101"/>
                    <a:pt x="609909" y="333487"/>
                    <a:pt x="620987" y="327681"/>
                  </a:cubicBezTo>
                  <a:lnTo>
                    <a:pt x="695927" y="286389"/>
                  </a:lnTo>
                  <a:cubicBezTo>
                    <a:pt x="701466" y="283163"/>
                    <a:pt x="709123" y="281711"/>
                    <a:pt x="717024" y="281953"/>
                  </a:cubicBezTo>
                  <a:close/>
                  <a:moveTo>
                    <a:pt x="405208" y="233070"/>
                  </a:moveTo>
                  <a:cubicBezTo>
                    <a:pt x="413129" y="233393"/>
                    <a:pt x="421295" y="235492"/>
                    <a:pt x="427827" y="239368"/>
                  </a:cubicBezTo>
                  <a:cubicBezTo>
                    <a:pt x="440892" y="246472"/>
                    <a:pt x="442199" y="257453"/>
                    <a:pt x="431093" y="263911"/>
                  </a:cubicBezTo>
                  <a:lnTo>
                    <a:pt x="310239" y="330438"/>
                  </a:lnTo>
                  <a:cubicBezTo>
                    <a:pt x="299134" y="336897"/>
                    <a:pt x="280189" y="335605"/>
                    <a:pt x="267124" y="328501"/>
                  </a:cubicBezTo>
                  <a:cubicBezTo>
                    <a:pt x="254059" y="320750"/>
                    <a:pt x="252752" y="309770"/>
                    <a:pt x="263857" y="303957"/>
                  </a:cubicBezTo>
                  <a:lnTo>
                    <a:pt x="384058" y="237430"/>
                  </a:lnTo>
                  <a:cubicBezTo>
                    <a:pt x="389611" y="234201"/>
                    <a:pt x="397287" y="232747"/>
                    <a:pt x="405208" y="233070"/>
                  </a:cubicBezTo>
                  <a:close/>
                  <a:moveTo>
                    <a:pt x="618308" y="227258"/>
                  </a:moveTo>
                  <a:cubicBezTo>
                    <a:pt x="626238" y="227668"/>
                    <a:pt x="634413" y="229797"/>
                    <a:pt x="640952" y="233728"/>
                  </a:cubicBezTo>
                  <a:cubicBezTo>
                    <a:pt x="654032" y="240935"/>
                    <a:pt x="655340" y="252073"/>
                    <a:pt x="644222" y="257970"/>
                  </a:cubicBezTo>
                  <a:lnTo>
                    <a:pt x="442796" y="371316"/>
                  </a:lnTo>
                  <a:cubicBezTo>
                    <a:pt x="431679" y="377213"/>
                    <a:pt x="412059" y="376558"/>
                    <a:pt x="399634" y="368695"/>
                  </a:cubicBezTo>
                  <a:cubicBezTo>
                    <a:pt x="386554" y="361488"/>
                    <a:pt x="385246" y="350350"/>
                    <a:pt x="395710" y="344454"/>
                  </a:cubicBezTo>
                  <a:lnTo>
                    <a:pt x="597136" y="231108"/>
                  </a:lnTo>
                  <a:cubicBezTo>
                    <a:pt x="602695" y="228160"/>
                    <a:pt x="610379" y="226849"/>
                    <a:pt x="618308" y="227258"/>
                  </a:cubicBezTo>
                  <a:close/>
                  <a:moveTo>
                    <a:pt x="521037" y="169535"/>
                  </a:moveTo>
                  <a:cubicBezTo>
                    <a:pt x="528866" y="169856"/>
                    <a:pt x="536858" y="171786"/>
                    <a:pt x="543057" y="175323"/>
                  </a:cubicBezTo>
                  <a:cubicBezTo>
                    <a:pt x="556106" y="183041"/>
                    <a:pt x="557411" y="193976"/>
                    <a:pt x="546319" y="199764"/>
                  </a:cubicBezTo>
                  <a:lnTo>
                    <a:pt x="498038" y="226778"/>
                  </a:lnTo>
                  <a:cubicBezTo>
                    <a:pt x="486946" y="233210"/>
                    <a:pt x="467373" y="231923"/>
                    <a:pt x="454324" y="224848"/>
                  </a:cubicBezTo>
                  <a:cubicBezTo>
                    <a:pt x="441275" y="217773"/>
                    <a:pt x="439970" y="206196"/>
                    <a:pt x="451714" y="199764"/>
                  </a:cubicBezTo>
                  <a:lnTo>
                    <a:pt x="499995" y="173394"/>
                  </a:lnTo>
                  <a:cubicBezTo>
                    <a:pt x="505541" y="170500"/>
                    <a:pt x="513207" y="169213"/>
                    <a:pt x="521037" y="169535"/>
                  </a:cubicBezTo>
                  <a:close/>
                  <a:moveTo>
                    <a:pt x="189256" y="132629"/>
                  </a:moveTo>
                  <a:cubicBezTo>
                    <a:pt x="197162" y="133123"/>
                    <a:pt x="205312" y="135426"/>
                    <a:pt x="211831" y="139373"/>
                  </a:cubicBezTo>
                  <a:cubicBezTo>
                    <a:pt x="224219" y="146610"/>
                    <a:pt x="226175" y="157795"/>
                    <a:pt x="215091" y="163717"/>
                  </a:cubicBezTo>
                  <a:lnTo>
                    <a:pt x="57311" y="253196"/>
                  </a:lnTo>
                  <a:cubicBezTo>
                    <a:pt x="45575" y="259117"/>
                    <a:pt x="26667" y="258459"/>
                    <a:pt x="13628" y="251222"/>
                  </a:cubicBezTo>
                  <a:cubicBezTo>
                    <a:pt x="588" y="243327"/>
                    <a:pt x="-716" y="232800"/>
                    <a:pt x="10368" y="226220"/>
                  </a:cubicBezTo>
                  <a:lnTo>
                    <a:pt x="168148" y="136741"/>
                  </a:lnTo>
                  <a:cubicBezTo>
                    <a:pt x="173690" y="133452"/>
                    <a:pt x="181351" y="132136"/>
                    <a:pt x="189256" y="132629"/>
                  </a:cubicBezTo>
                  <a:close/>
                  <a:moveTo>
                    <a:pt x="422553" y="114929"/>
                  </a:moveTo>
                  <a:cubicBezTo>
                    <a:pt x="430461" y="115339"/>
                    <a:pt x="438613" y="117470"/>
                    <a:pt x="445134" y="121403"/>
                  </a:cubicBezTo>
                  <a:cubicBezTo>
                    <a:pt x="458177" y="128614"/>
                    <a:pt x="459481" y="139759"/>
                    <a:pt x="448394" y="145659"/>
                  </a:cubicBezTo>
                  <a:lnTo>
                    <a:pt x="207101" y="282022"/>
                  </a:lnTo>
                  <a:cubicBezTo>
                    <a:pt x="196014" y="287922"/>
                    <a:pt x="176450" y="287267"/>
                    <a:pt x="163407" y="280055"/>
                  </a:cubicBezTo>
                  <a:cubicBezTo>
                    <a:pt x="151016" y="272188"/>
                    <a:pt x="149060" y="261043"/>
                    <a:pt x="160146" y="254487"/>
                  </a:cubicBezTo>
                  <a:lnTo>
                    <a:pt x="401440" y="118780"/>
                  </a:lnTo>
                  <a:cubicBezTo>
                    <a:pt x="406983" y="115830"/>
                    <a:pt x="414646" y="114519"/>
                    <a:pt x="422553" y="114929"/>
                  </a:cubicBezTo>
                  <a:close/>
                  <a:moveTo>
                    <a:pt x="324670" y="57203"/>
                  </a:moveTo>
                  <a:cubicBezTo>
                    <a:pt x="332568" y="57524"/>
                    <a:pt x="340709" y="59453"/>
                    <a:pt x="347222" y="62989"/>
                  </a:cubicBezTo>
                  <a:cubicBezTo>
                    <a:pt x="360249" y="70704"/>
                    <a:pt x="361552" y="81634"/>
                    <a:pt x="349828" y="87420"/>
                  </a:cubicBezTo>
                  <a:lnTo>
                    <a:pt x="290557" y="120209"/>
                  </a:lnTo>
                  <a:cubicBezTo>
                    <a:pt x="279484" y="126638"/>
                    <a:pt x="259944" y="125995"/>
                    <a:pt x="246917" y="118923"/>
                  </a:cubicBezTo>
                  <a:cubicBezTo>
                    <a:pt x="233891" y="111208"/>
                    <a:pt x="232588" y="100278"/>
                    <a:pt x="243661" y="93849"/>
                  </a:cubicBezTo>
                  <a:lnTo>
                    <a:pt x="303583" y="61060"/>
                  </a:lnTo>
                  <a:cubicBezTo>
                    <a:pt x="309120" y="58167"/>
                    <a:pt x="316773" y="56881"/>
                    <a:pt x="324670" y="57203"/>
                  </a:cubicBezTo>
                  <a:close/>
                  <a:moveTo>
                    <a:pt x="229349" y="98"/>
                  </a:moveTo>
                  <a:cubicBezTo>
                    <a:pt x="237303" y="584"/>
                    <a:pt x="245503" y="2853"/>
                    <a:pt x="252063" y="6741"/>
                  </a:cubicBezTo>
                  <a:cubicBezTo>
                    <a:pt x="265183" y="13870"/>
                    <a:pt x="266495" y="24887"/>
                    <a:pt x="255343" y="30720"/>
                  </a:cubicBezTo>
                  <a:lnTo>
                    <a:pt x="140541" y="94230"/>
                  </a:lnTo>
                  <a:cubicBezTo>
                    <a:pt x="129389" y="100711"/>
                    <a:pt x="109708" y="99415"/>
                    <a:pt x="96588" y="92286"/>
                  </a:cubicBezTo>
                  <a:cubicBezTo>
                    <a:pt x="84124" y="85157"/>
                    <a:pt x="82812" y="73492"/>
                    <a:pt x="93964" y="67011"/>
                  </a:cubicBezTo>
                  <a:lnTo>
                    <a:pt x="208110" y="4149"/>
                  </a:lnTo>
                  <a:cubicBezTo>
                    <a:pt x="213686" y="909"/>
                    <a:pt x="221394" y="-388"/>
                    <a:pt x="229349" y="98"/>
                  </a:cubicBez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sp>
          <p:nvSpPr>
            <p:cNvPr id="123" name="Freeform 347">
              <a:extLst>
                <a:ext uri="{FF2B5EF4-FFF2-40B4-BE49-F238E27FC236}">
                  <a16:creationId xmlns="" xmlns:a16="http://schemas.microsoft.com/office/drawing/2014/main" id="{ACAB9F72-D781-C841-B685-A92EC3A3CA9C}"/>
                </a:ext>
              </a:extLst>
            </p:cNvPr>
            <p:cNvSpPr>
              <a:spLocks noChangeArrowheads="1"/>
            </p:cNvSpPr>
            <p:nvPr/>
          </p:nvSpPr>
          <p:spPr bwMode="auto">
            <a:xfrm>
              <a:off x="12597831" y="7796980"/>
              <a:ext cx="1684976" cy="1025388"/>
            </a:xfrm>
            <a:custGeom>
              <a:avLst/>
              <a:gdLst>
                <a:gd name="T0" fmla="*/ 1863 w 2579"/>
                <a:gd name="T1" fmla="*/ 1568 h 1569"/>
                <a:gd name="T2" fmla="*/ 1863 w 2579"/>
                <a:gd name="T3" fmla="*/ 1568 h 1569"/>
                <a:gd name="T4" fmla="*/ 1743 w 2579"/>
                <a:gd name="T5" fmla="*/ 1536 h 1569"/>
                <a:gd name="T6" fmla="*/ 84 w 2579"/>
                <a:gd name="T7" fmla="*/ 575 h 1569"/>
                <a:gd name="T8" fmla="*/ 84 w 2579"/>
                <a:gd name="T9" fmla="*/ 575 h 1569"/>
                <a:gd name="T10" fmla="*/ 1 w 2579"/>
                <a:gd name="T11" fmla="*/ 432 h 1569"/>
                <a:gd name="T12" fmla="*/ 1 w 2579"/>
                <a:gd name="T13" fmla="*/ 432 h 1569"/>
                <a:gd name="T14" fmla="*/ 81 w 2579"/>
                <a:gd name="T15" fmla="*/ 287 h 1569"/>
                <a:gd name="T16" fmla="*/ 540 w 2579"/>
                <a:gd name="T17" fmla="*/ 9 h 1569"/>
                <a:gd name="T18" fmla="*/ 540 w 2579"/>
                <a:gd name="T19" fmla="*/ 9 h 1569"/>
                <a:gd name="T20" fmla="*/ 584 w 2579"/>
                <a:gd name="T21" fmla="*/ 19 h 1569"/>
                <a:gd name="T22" fmla="*/ 584 w 2579"/>
                <a:gd name="T23" fmla="*/ 19 h 1569"/>
                <a:gd name="T24" fmla="*/ 573 w 2579"/>
                <a:gd name="T25" fmla="*/ 63 h 1569"/>
                <a:gd name="T26" fmla="*/ 114 w 2579"/>
                <a:gd name="T27" fmla="*/ 341 h 1569"/>
                <a:gd name="T28" fmla="*/ 114 w 2579"/>
                <a:gd name="T29" fmla="*/ 341 h 1569"/>
                <a:gd name="T30" fmla="*/ 63 w 2579"/>
                <a:gd name="T31" fmla="*/ 431 h 1569"/>
                <a:gd name="T32" fmla="*/ 63 w 2579"/>
                <a:gd name="T33" fmla="*/ 431 h 1569"/>
                <a:gd name="T34" fmla="*/ 116 w 2579"/>
                <a:gd name="T35" fmla="*/ 520 h 1569"/>
                <a:gd name="T36" fmla="*/ 1775 w 2579"/>
                <a:gd name="T37" fmla="*/ 1481 h 1569"/>
                <a:gd name="T38" fmla="*/ 1775 w 2579"/>
                <a:gd name="T39" fmla="*/ 1481 h 1569"/>
                <a:gd name="T40" fmla="*/ 1955 w 2579"/>
                <a:gd name="T41" fmla="*/ 1479 h 1569"/>
                <a:gd name="T42" fmla="*/ 2526 w 2579"/>
                <a:gd name="T43" fmla="*/ 1129 h 1569"/>
                <a:gd name="T44" fmla="*/ 2526 w 2579"/>
                <a:gd name="T45" fmla="*/ 1129 h 1569"/>
                <a:gd name="T46" fmla="*/ 2570 w 2579"/>
                <a:gd name="T47" fmla="*/ 1140 h 1569"/>
                <a:gd name="T48" fmla="*/ 2570 w 2579"/>
                <a:gd name="T49" fmla="*/ 1140 h 1569"/>
                <a:gd name="T50" fmla="*/ 2559 w 2579"/>
                <a:gd name="T51" fmla="*/ 1183 h 1569"/>
                <a:gd name="T52" fmla="*/ 1987 w 2579"/>
                <a:gd name="T53" fmla="*/ 1532 h 1569"/>
                <a:gd name="T54" fmla="*/ 1987 w 2579"/>
                <a:gd name="T55" fmla="*/ 1532 h 1569"/>
                <a:gd name="T56" fmla="*/ 1863 w 2579"/>
                <a:gd name="T57" fmla="*/ 1568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79" h="1569">
                  <a:moveTo>
                    <a:pt x="1863" y="1568"/>
                  </a:moveTo>
                  <a:lnTo>
                    <a:pt x="1863" y="1568"/>
                  </a:lnTo>
                  <a:cubicBezTo>
                    <a:pt x="1821" y="1568"/>
                    <a:pt x="1780" y="1557"/>
                    <a:pt x="1743" y="1536"/>
                  </a:cubicBezTo>
                  <a:lnTo>
                    <a:pt x="84" y="575"/>
                  </a:lnTo>
                  <a:lnTo>
                    <a:pt x="84" y="575"/>
                  </a:lnTo>
                  <a:cubicBezTo>
                    <a:pt x="32" y="545"/>
                    <a:pt x="1" y="492"/>
                    <a:pt x="1" y="432"/>
                  </a:cubicBezTo>
                  <a:lnTo>
                    <a:pt x="1" y="432"/>
                  </a:lnTo>
                  <a:cubicBezTo>
                    <a:pt x="0" y="372"/>
                    <a:pt x="30" y="318"/>
                    <a:pt x="81" y="287"/>
                  </a:cubicBezTo>
                  <a:lnTo>
                    <a:pt x="540" y="9"/>
                  </a:lnTo>
                  <a:lnTo>
                    <a:pt x="540" y="9"/>
                  </a:lnTo>
                  <a:cubicBezTo>
                    <a:pt x="555" y="0"/>
                    <a:pt x="575" y="5"/>
                    <a:pt x="584" y="19"/>
                  </a:cubicBezTo>
                  <a:lnTo>
                    <a:pt x="584" y="19"/>
                  </a:lnTo>
                  <a:cubicBezTo>
                    <a:pt x="593" y="35"/>
                    <a:pt x="588" y="54"/>
                    <a:pt x="573" y="63"/>
                  </a:cubicBezTo>
                  <a:lnTo>
                    <a:pt x="114" y="341"/>
                  </a:lnTo>
                  <a:lnTo>
                    <a:pt x="114" y="341"/>
                  </a:lnTo>
                  <a:cubicBezTo>
                    <a:pt x="82" y="360"/>
                    <a:pt x="63" y="394"/>
                    <a:pt x="63" y="431"/>
                  </a:cubicBezTo>
                  <a:lnTo>
                    <a:pt x="63" y="431"/>
                  </a:lnTo>
                  <a:cubicBezTo>
                    <a:pt x="64" y="468"/>
                    <a:pt x="83" y="502"/>
                    <a:pt x="116" y="520"/>
                  </a:cubicBezTo>
                  <a:lnTo>
                    <a:pt x="1775" y="1481"/>
                  </a:lnTo>
                  <a:lnTo>
                    <a:pt x="1775" y="1481"/>
                  </a:lnTo>
                  <a:cubicBezTo>
                    <a:pt x="1831" y="1514"/>
                    <a:pt x="1899" y="1513"/>
                    <a:pt x="1955" y="1479"/>
                  </a:cubicBezTo>
                  <a:lnTo>
                    <a:pt x="2526" y="1129"/>
                  </a:lnTo>
                  <a:lnTo>
                    <a:pt x="2526" y="1129"/>
                  </a:lnTo>
                  <a:cubicBezTo>
                    <a:pt x="2541" y="1121"/>
                    <a:pt x="2560" y="1125"/>
                    <a:pt x="2570" y="1140"/>
                  </a:cubicBezTo>
                  <a:lnTo>
                    <a:pt x="2570" y="1140"/>
                  </a:lnTo>
                  <a:cubicBezTo>
                    <a:pt x="2578" y="1155"/>
                    <a:pt x="2574" y="1174"/>
                    <a:pt x="2559" y="1183"/>
                  </a:cubicBezTo>
                  <a:lnTo>
                    <a:pt x="1987" y="1532"/>
                  </a:lnTo>
                  <a:lnTo>
                    <a:pt x="1987" y="1532"/>
                  </a:lnTo>
                  <a:cubicBezTo>
                    <a:pt x="1949" y="1556"/>
                    <a:pt x="1906" y="1568"/>
                    <a:pt x="1863" y="1568"/>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24" name="Freeform 348">
              <a:extLst>
                <a:ext uri="{FF2B5EF4-FFF2-40B4-BE49-F238E27FC236}">
                  <a16:creationId xmlns="" xmlns:a16="http://schemas.microsoft.com/office/drawing/2014/main" id="{D867093E-3AA0-5844-A966-35F000033334}"/>
                </a:ext>
              </a:extLst>
            </p:cNvPr>
            <p:cNvSpPr>
              <a:spLocks noChangeArrowheads="1"/>
            </p:cNvSpPr>
            <p:nvPr/>
          </p:nvSpPr>
          <p:spPr bwMode="auto">
            <a:xfrm>
              <a:off x="10169734" y="7339012"/>
              <a:ext cx="864091" cy="498293"/>
            </a:xfrm>
            <a:custGeom>
              <a:avLst/>
              <a:gdLst>
                <a:gd name="T0" fmla="*/ 1323 w 1324"/>
                <a:gd name="T1" fmla="*/ 382 h 765"/>
                <a:gd name="T2" fmla="*/ 662 w 1324"/>
                <a:gd name="T3" fmla="*/ 0 h 765"/>
                <a:gd name="T4" fmla="*/ 0 w 1324"/>
                <a:gd name="T5" fmla="*/ 382 h 765"/>
                <a:gd name="T6" fmla="*/ 662 w 1324"/>
                <a:gd name="T7" fmla="*/ 764 h 765"/>
                <a:gd name="T8" fmla="*/ 1323 w 1324"/>
                <a:gd name="T9" fmla="*/ 382 h 765"/>
              </a:gdLst>
              <a:ahLst/>
              <a:cxnLst>
                <a:cxn ang="0">
                  <a:pos x="T0" y="T1"/>
                </a:cxn>
                <a:cxn ang="0">
                  <a:pos x="T2" y="T3"/>
                </a:cxn>
                <a:cxn ang="0">
                  <a:pos x="T4" y="T5"/>
                </a:cxn>
                <a:cxn ang="0">
                  <a:pos x="T6" y="T7"/>
                </a:cxn>
                <a:cxn ang="0">
                  <a:pos x="T8" y="T9"/>
                </a:cxn>
              </a:cxnLst>
              <a:rect l="0" t="0" r="r" b="b"/>
              <a:pathLst>
                <a:path w="1324" h="765">
                  <a:moveTo>
                    <a:pt x="1323" y="382"/>
                  </a:moveTo>
                  <a:lnTo>
                    <a:pt x="662" y="0"/>
                  </a:lnTo>
                  <a:lnTo>
                    <a:pt x="0" y="382"/>
                  </a:lnTo>
                  <a:lnTo>
                    <a:pt x="662" y="764"/>
                  </a:lnTo>
                  <a:lnTo>
                    <a:pt x="1323" y="382"/>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25" name="Freeform 349">
              <a:extLst>
                <a:ext uri="{FF2B5EF4-FFF2-40B4-BE49-F238E27FC236}">
                  <a16:creationId xmlns="" xmlns:a16="http://schemas.microsoft.com/office/drawing/2014/main" id="{22D82D6C-153B-7A4C-8E96-755FFEFB034B}"/>
                </a:ext>
              </a:extLst>
            </p:cNvPr>
            <p:cNvSpPr>
              <a:spLocks noChangeArrowheads="1"/>
            </p:cNvSpPr>
            <p:nvPr/>
          </p:nvSpPr>
          <p:spPr bwMode="auto">
            <a:xfrm>
              <a:off x="10728512" y="5492740"/>
              <a:ext cx="368679" cy="1765624"/>
            </a:xfrm>
            <a:custGeom>
              <a:avLst/>
              <a:gdLst>
                <a:gd name="T0" fmla="*/ 0 w 563"/>
                <a:gd name="T1" fmla="*/ 2702 h 2703"/>
                <a:gd name="T2" fmla="*/ 0 w 563"/>
                <a:gd name="T3" fmla="*/ 324 h 2703"/>
                <a:gd name="T4" fmla="*/ 562 w 563"/>
                <a:gd name="T5" fmla="*/ 0 h 2703"/>
                <a:gd name="T6" fmla="*/ 562 w 563"/>
                <a:gd name="T7" fmla="*/ 2377 h 2703"/>
                <a:gd name="T8" fmla="*/ 0 w 563"/>
                <a:gd name="T9" fmla="*/ 2702 h 2703"/>
              </a:gdLst>
              <a:ahLst/>
              <a:cxnLst>
                <a:cxn ang="0">
                  <a:pos x="T0" y="T1"/>
                </a:cxn>
                <a:cxn ang="0">
                  <a:pos x="T2" y="T3"/>
                </a:cxn>
                <a:cxn ang="0">
                  <a:pos x="T4" y="T5"/>
                </a:cxn>
                <a:cxn ang="0">
                  <a:pos x="T6" y="T7"/>
                </a:cxn>
                <a:cxn ang="0">
                  <a:pos x="T8" y="T9"/>
                </a:cxn>
              </a:cxnLst>
              <a:rect l="0" t="0" r="r" b="b"/>
              <a:pathLst>
                <a:path w="563" h="2703">
                  <a:moveTo>
                    <a:pt x="0" y="2702"/>
                  </a:moveTo>
                  <a:lnTo>
                    <a:pt x="0" y="324"/>
                  </a:lnTo>
                  <a:lnTo>
                    <a:pt x="562" y="0"/>
                  </a:lnTo>
                  <a:lnTo>
                    <a:pt x="562" y="2377"/>
                  </a:lnTo>
                  <a:lnTo>
                    <a:pt x="0" y="2702"/>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26" name="Freeform 350">
              <a:extLst>
                <a:ext uri="{FF2B5EF4-FFF2-40B4-BE49-F238E27FC236}">
                  <a16:creationId xmlns="" xmlns:a16="http://schemas.microsoft.com/office/drawing/2014/main" id="{B42E863C-7B4E-E547-982F-468D4E1578CB}"/>
                </a:ext>
              </a:extLst>
            </p:cNvPr>
            <p:cNvSpPr>
              <a:spLocks noChangeArrowheads="1"/>
            </p:cNvSpPr>
            <p:nvPr/>
          </p:nvSpPr>
          <p:spPr bwMode="auto">
            <a:xfrm>
              <a:off x="10359834" y="5492740"/>
              <a:ext cx="368679" cy="1765624"/>
            </a:xfrm>
            <a:custGeom>
              <a:avLst/>
              <a:gdLst>
                <a:gd name="T0" fmla="*/ 562 w 563"/>
                <a:gd name="T1" fmla="*/ 324 h 2703"/>
                <a:gd name="T2" fmla="*/ 0 w 563"/>
                <a:gd name="T3" fmla="*/ 0 h 2703"/>
                <a:gd name="T4" fmla="*/ 0 w 563"/>
                <a:gd name="T5" fmla="*/ 2377 h 2703"/>
                <a:gd name="T6" fmla="*/ 562 w 563"/>
                <a:gd name="T7" fmla="*/ 2702 h 2703"/>
                <a:gd name="T8" fmla="*/ 562 w 563"/>
                <a:gd name="T9" fmla="*/ 324 h 2703"/>
              </a:gdLst>
              <a:ahLst/>
              <a:cxnLst>
                <a:cxn ang="0">
                  <a:pos x="T0" y="T1"/>
                </a:cxn>
                <a:cxn ang="0">
                  <a:pos x="T2" y="T3"/>
                </a:cxn>
                <a:cxn ang="0">
                  <a:pos x="T4" y="T5"/>
                </a:cxn>
                <a:cxn ang="0">
                  <a:pos x="T6" y="T7"/>
                </a:cxn>
                <a:cxn ang="0">
                  <a:pos x="T8" y="T9"/>
                </a:cxn>
              </a:cxnLst>
              <a:rect l="0" t="0" r="r" b="b"/>
              <a:pathLst>
                <a:path w="563" h="2703">
                  <a:moveTo>
                    <a:pt x="562" y="324"/>
                  </a:moveTo>
                  <a:lnTo>
                    <a:pt x="0" y="0"/>
                  </a:lnTo>
                  <a:lnTo>
                    <a:pt x="0" y="2377"/>
                  </a:lnTo>
                  <a:lnTo>
                    <a:pt x="562" y="2702"/>
                  </a:lnTo>
                  <a:lnTo>
                    <a:pt x="562" y="324"/>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27" name="Freeform 351">
              <a:extLst>
                <a:ext uri="{FF2B5EF4-FFF2-40B4-BE49-F238E27FC236}">
                  <a16:creationId xmlns="" xmlns:a16="http://schemas.microsoft.com/office/drawing/2014/main" id="{B11C5F39-7C6D-FB41-AE62-6FBBB781DC26}"/>
                </a:ext>
              </a:extLst>
            </p:cNvPr>
            <p:cNvSpPr>
              <a:spLocks noChangeArrowheads="1"/>
            </p:cNvSpPr>
            <p:nvPr/>
          </p:nvSpPr>
          <p:spPr bwMode="auto">
            <a:xfrm>
              <a:off x="10359835" y="5282477"/>
              <a:ext cx="734478" cy="423405"/>
            </a:xfrm>
            <a:custGeom>
              <a:avLst/>
              <a:gdLst>
                <a:gd name="T0" fmla="*/ 1124 w 1125"/>
                <a:gd name="T1" fmla="*/ 325 h 650"/>
                <a:gd name="T2" fmla="*/ 562 w 1125"/>
                <a:gd name="T3" fmla="*/ 0 h 650"/>
                <a:gd name="T4" fmla="*/ 0 w 1125"/>
                <a:gd name="T5" fmla="*/ 325 h 650"/>
                <a:gd name="T6" fmla="*/ 562 w 1125"/>
                <a:gd name="T7" fmla="*/ 649 h 650"/>
                <a:gd name="T8" fmla="*/ 1124 w 1125"/>
                <a:gd name="T9" fmla="*/ 325 h 650"/>
              </a:gdLst>
              <a:ahLst/>
              <a:cxnLst>
                <a:cxn ang="0">
                  <a:pos x="T0" y="T1"/>
                </a:cxn>
                <a:cxn ang="0">
                  <a:pos x="T2" y="T3"/>
                </a:cxn>
                <a:cxn ang="0">
                  <a:pos x="T4" y="T5"/>
                </a:cxn>
                <a:cxn ang="0">
                  <a:pos x="T6" y="T7"/>
                </a:cxn>
                <a:cxn ang="0">
                  <a:pos x="T8" y="T9"/>
                </a:cxn>
              </a:cxnLst>
              <a:rect l="0" t="0" r="r" b="b"/>
              <a:pathLst>
                <a:path w="1125" h="650">
                  <a:moveTo>
                    <a:pt x="1124" y="325"/>
                  </a:moveTo>
                  <a:lnTo>
                    <a:pt x="562" y="0"/>
                  </a:lnTo>
                  <a:lnTo>
                    <a:pt x="0" y="325"/>
                  </a:lnTo>
                  <a:lnTo>
                    <a:pt x="562" y="649"/>
                  </a:lnTo>
                  <a:lnTo>
                    <a:pt x="1124" y="325"/>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128" name="Freeform 352">
              <a:extLst>
                <a:ext uri="{FF2B5EF4-FFF2-40B4-BE49-F238E27FC236}">
                  <a16:creationId xmlns="" xmlns:a16="http://schemas.microsoft.com/office/drawing/2014/main" id="{5D0F4640-11C0-6A4F-AA44-7E40A2EB73A2}"/>
                </a:ext>
              </a:extLst>
            </p:cNvPr>
            <p:cNvSpPr>
              <a:spLocks noChangeArrowheads="1"/>
            </p:cNvSpPr>
            <p:nvPr/>
          </p:nvSpPr>
          <p:spPr bwMode="auto">
            <a:xfrm>
              <a:off x="10728512" y="7117229"/>
              <a:ext cx="368679" cy="354276"/>
            </a:xfrm>
            <a:custGeom>
              <a:avLst/>
              <a:gdLst>
                <a:gd name="T0" fmla="*/ 562 w 563"/>
                <a:gd name="T1" fmla="*/ 324 h 541"/>
                <a:gd name="T2" fmla="*/ 0 w 563"/>
                <a:gd name="T3" fmla="*/ 0 h 541"/>
                <a:gd name="T4" fmla="*/ 0 w 563"/>
                <a:gd name="T5" fmla="*/ 216 h 541"/>
                <a:gd name="T6" fmla="*/ 562 w 563"/>
                <a:gd name="T7" fmla="*/ 540 h 541"/>
                <a:gd name="T8" fmla="*/ 562 w 563"/>
                <a:gd name="T9" fmla="*/ 324 h 541"/>
              </a:gdLst>
              <a:ahLst/>
              <a:cxnLst>
                <a:cxn ang="0">
                  <a:pos x="T0" y="T1"/>
                </a:cxn>
                <a:cxn ang="0">
                  <a:pos x="T2" y="T3"/>
                </a:cxn>
                <a:cxn ang="0">
                  <a:pos x="T4" y="T5"/>
                </a:cxn>
                <a:cxn ang="0">
                  <a:pos x="T6" y="T7"/>
                </a:cxn>
                <a:cxn ang="0">
                  <a:pos x="T8" y="T9"/>
                </a:cxn>
              </a:cxnLst>
              <a:rect l="0" t="0" r="r" b="b"/>
              <a:pathLst>
                <a:path w="563" h="541">
                  <a:moveTo>
                    <a:pt x="562" y="324"/>
                  </a:moveTo>
                  <a:lnTo>
                    <a:pt x="0" y="0"/>
                  </a:lnTo>
                  <a:lnTo>
                    <a:pt x="0" y="216"/>
                  </a:lnTo>
                  <a:lnTo>
                    <a:pt x="562" y="540"/>
                  </a:lnTo>
                  <a:lnTo>
                    <a:pt x="562" y="324"/>
                  </a:lnTo>
                </a:path>
              </a:pathLst>
            </a:custGeom>
            <a:solidFill>
              <a:srgbClr val="95D3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29" name="Freeform 353">
              <a:extLst>
                <a:ext uri="{FF2B5EF4-FFF2-40B4-BE49-F238E27FC236}">
                  <a16:creationId xmlns="" xmlns:a16="http://schemas.microsoft.com/office/drawing/2014/main" id="{A01A7F17-CF9D-174D-9480-0C22ABB8E928}"/>
                </a:ext>
              </a:extLst>
            </p:cNvPr>
            <p:cNvSpPr>
              <a:spLocks noChangeArrowheads="1"/>
            </p:cNvSpPr>
            <p:nvPr/>
          </p:nvSpPr>
          <p:spPr bwMode="auto">
            <a:xfrm>
              <a:off x="10359834" y="6129285"/>
              <a:ext cx="368679" cy="1342221"/>
            </a:xfrm>
            <a:custGeom>
              <a:avLst/>
              <a:gdLst>
                <a:gd name="T0" fmla="*/ 0 w 563"/>
                <a:gd name="T1" fmla="*/ 2053 h 2054"/>
                <a:gd name="T2" fmla="*/ 0 w 563"/>
                <a:gd name="T3" fmla="*/ 324 h 2054"/>
                <a:gd name="T4" fmla="*/ 562 w 563"/>
                <a:gd name="T5" fmla="*/ 0 h 2054"/>
                <a:gd name="T6" fmla="*/ 562 w 563"/>
                <a:gd name="T7" fmla="*/ 1729 h 2054"/>
                <a:gd name="T8" fmla="*/ 0 w 563"/>
                <a:gd name="T9" fmla="*/ 2053 h 2054"/>
              </a:gdLst>
              <a:ahLst/>
              <a:cxnLst>
                <a:cxn ang="0">
                  <a:pos x="T0" y="T1"/>
                </a:cxn>
                <a:cxn ang="0">
                  <a:pos x="T2" y="T3"/>
                </a:cxn>
                <a:cxn ang="0">
                  <a:pos x="T4" y="T5"/>
                </a:cxn>
                <a:cxn ang="0">
                  <a:pos x="T6" y="T7"/>
                </a:cxn>
                <a:cxn ang="0">
                  <a:pos x="T8" y="T9"/>
                </a:cxn>
              </a:cxnLst>
              <a:rect l="0" t="0" r="r" b="b"/>
              <a:pathLst>
                <a:path w="563" h="2054">
                  <a:moveTo>
                    <a:pt x="0" y="2053"/>
                  </a:moveTo>
                  <a:lnTo>
                    <a:pt x="0" y="324"/>
                  </a:lnTo>
                  <a:lnTo>
                    <a:pt x="562" y="0"/>
                  </a:lnTo>
                  <a:lnTo>
                    <a:pt x="562" y="1729"/>
                  </a:lnTo>
                  <a:lnTo>
                    <a:pt x="0" y="2053"/>
                  </a:lnTo>
                </a:path>
              </a:pathLst>
            </a:custGeom>
            <a:solidFill>
              <a:srgbClr val="C13D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30" name="Freeform 354">
              <a:extLst>
                <a:ext uri="{FF2B5EF4-FFF2-40B4-BE49-F238E27FC236}">
                  <a16:creationId xmlns="" xmlns:a16="http://schemas.microsoft.com/office/drawing/2014/main" id="{4EAE7765-C072-BC43-B7BC-7F51AD06434E}"/>
                </a:ext>
              </a:extLst>
            </p:cNvPr>
            <p:cNvSpPr>
              <a:spLocks noChangeArrowheads="1"/>
            </p:cNvSpPr>
            <p:nvPr/>
          </p:nvSpPr>
          <p:spPr bwMode="auto">
            <a:xfrm>
              <a:off x="9994036" y="6129285"/>
              <a:ext cx="368679" cy="1342221"/>
            </a:xfrm>
            <a:custGeom>
              <a:avLst/>
              <a:gdLst>
                <a:gd name="T0" fmla="*/ 562 w 563"/>
                <a:gd name="T1" fmla="*/ 324 h 2054"/>
                <a:gd name="T2" fmla="*/ 0 w 563"/>
                <a:gd name="T3" fmla="*/ 0 h 2054"/>
                <a:gd name="T4" fmla="*/ 0 w 563"/>
                <a:gd name="T5" fmla="*/ 1729 h 2054"/>
                <a:gd name="T6" fmla="*/ 562 w 563"/>
                <a:gd name="T7" fmla="*/ 2053 h 2054"/>
                <a:gd name="T8" fmla="*/ 562 w 563"/>
                <a:gd name="T9" fmla="*/ 324 h 2054"/>
              </a:gdLst>
              <a:ahLst/>
              <a:cxnLst>
                <a:cxn ang="0">
                  <a:pos x="T0" y="T1"/>
                </a:cxn>
                <a:cxn ang="0">
                  <a:pos x="T2" y="T3"/>
                </a:cxn>
                <a:cxn ang="0">
                  <a:pos x="T4" y="T5"/>
                </a:cxn>
                <a:cxn ang="0">
                  <a:pos x="T6" y="T7"/>
                </a:cxn>
                <a:cxn ang="0">
                  <a:pos x="T8" y="T9"/>
                </a:cxn>
              </a:cxnLst>
              <a:rect l="0" t="0" r="r" b="b"/>
              <a:pathLst>
                <a:path w="563" h="2054">
                  <a:moveTo>
                    <a:pt x="562" y="324"/>
                  </a:moveTo>
                  <a:lnTo>
                    <a:pt x="0" y="0"/>
                  </a:lnTo>
                  <a:lnTo>
                    <a:pt x="0" y="1729"/>
                  </a:lnTo>
                  <a:lnTo>
                    <a:pt x="562" y="2053"/>
                  </a:lnTo>
                  <a:lnTo>
                    <a:pt x="562" y="324"/>
                  </a:lnTo>
                </a:path>
              </a:pathLst>
            </a:custGeom>
            <a:solidFill>
              <a:srgbClr val="DB512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31" name="Freeform 355">
              <a:extLst>
                <a:ext uri="{FF2B5EF4-FFF2-40B4-BE49-F238E27FC236}">
                  <a16:creationId xmlns="" xmlns:a16="http://schemas.microsoft.com/office/drawing/2014/main" id="{7EE8B0BB-7C88-D547-91F2-B6F519914E32}"/>
                </a:ext>
              </a:extLst>
            </p:cNvPr>
            <p:cNvSpPr>
              <a:spLocks noChangeArrowheads="1"/>
            </p:cNvSpPr>
            <p:nvPr/>
          </p:nvSpPr>
          <p:spPr bwMode="auto">
            <a:xfrm>
              <a:off x="9994036" y="5919023"/>
              <a:ext cx="734476" cy="423404"/>
            </a:xfrm>
            <a:custGeom>
              <a:avLst/>
              <a:gdLst>
                <a:gd name="T0" fmla="*/ 1124 w 1125"/>
                <a:gd name="T1" fmla="*/ 324 h 649"/>
                <a:gd name="T2" fmla="*/ 562 w 1125"/>
                <a:gd name="T3" fmla="*/ 0 h 649"/>
                <a:gd name="T4" fmla="*/ 0 w 1125"/>
                <a:gd name="T5" fmla="*/ 324 h 649"/>
                <a:gd name="T6" fmla="*/ 562 w 1125"/>
                <a:gd name="T7" fmla="*/ 648 h 649"/>
                <a:gd name="T8" fmla="*/ 1124 w 1125"/>
                <a:gd name="T9" fmla="*/ 324 h 649"/>
              </a:gdLst>
              <a:ahLst/>
              <a:cxnLst>
                <a:cxn ang="0">
                  <a:pos x="T0" y="T1"/>
                </a:cxn>
                <a:cxn ang="0">
                  <a:pos x="T2" y="T3"/>
                </a:cxn>
                <a:cxn ang="0">
                  <a:pos x="T4" y="T5"/>
                </a:cxn>
                <a:cxn ang="0">
                  <a:pos x="T6" y="T7"/>
                </a:cxn>
                <a:cxn ang="0">
                  <a:pos x="T8" y="T9"/>
                </a:cxn>
              </a:cxnLst>
              <a:rect l="0" t="0" r="r" b="b"/>
              <a:pathLst>
                <a:path w="1125" h="649">
                  <a:moveTo>
                    <a:pt x="1124" y="324"/>
                  </a:moveTo>
                  <a:lnTo>
                    <a:pt x="562" y="0"/>
                  </a:lnTo>
                  <a:lnTo>
                    <a:pt x="0" y="324"/>
                  </a:lnTo>
                  <a:lnTo>
                    <a:pt x="562" y="648"/>
                  </a:lnTo>
                  <a:lnTo>
                    <a:pt x="1124" y="324"/>
                  </a:lnTo>
                </a:path>
              </a:pathLst>
            </a:custGeom>
            <a:solidFill>
              <a:srgbClr val="EF602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32" name="Freeform 356">
              <a:extLst>
                <a:ext uri="{FF2B5EF4-FFF2-40B4-BE49-F238E27FC236}">
                  <a16:creationId xmlns="" xmlns:a16="http://schemas.microsoft.com/office/drawing/2014/main" id="{0EEA6B68-73CA-384A-8BB0-002B9A5894C1}"/>
                </a:ext>
              </a:extLst>
            </p:cNvPr>
            <p:cNvSpPr>
              <a:spLocks noChangeArrowheads="1"/>
            </p:cNvSpPr>
            <p:nvPr/>
          </p:nvSpPr>
          <p:spPr bwMode="auto">
            <a:xfrm>
              <a:off x="10359834" y="6129285"/>
              <a:ext cx="368679" cy="1342221"/>
            </a:xfrm>
            <a:custGeom>
              <a:avLst/>
              <a:gdLst>
                <a:gd name="T0" fmla="*/ 0 w 563"/>
                <a:gd name="T1" fmla="*/ 2053 h 2054"/>
                <a:gd name="T2" fmla="*/ 0 w 563"/>
                <a:gd name="T3" fmla="*/ 324 h 2054"/>
                <a:gd name="T4" fmla="*/ 562 w 563"/>
                <a:gd name="T5" fmla="*/ 0 h 2054"/>
                <a:gd name="T6" fmla="*/ 562 w 563"/>
                <a:gd name="T7" fmla="*/ 1729 h 2054"/>
                <a:gd name="T8" fmla="*/ 0 w 563"/>
                <a:gd name="T9" fmla="*/ 2053 h 2054"/>
              </a:gdLst>
              <a:ahLst/>
              <a:cxnLst>
                <a:cxn ang="0">
                  <a:pos x="T0" y="T1"/>
                </a:cxn>
                <a:cxn ang="0">
                  <a:pos x="T2" y="T3"/>
                </a:cxn>
                <a:cxn ang="0">
                  <a:pos x="T4" y="T5"/>
                </a:cxn>
                <a:cxn ang="0">
                  <a:pos x="T6" y="T7"/>
                </a:cxn>
                <a:cxn ang="0">
                  <a:pos x="T8" y="T9"/>
                </a:cxn>
              </a:cxnLst>
              <a:rect l="0" t="0" r="r" b="b"/>
              <a:pathLst>
                <a:path w="563" h="2054">
                  <a:moveTo>
                    <a:pt x="0" y="2053"/>
                  </a:moveTo>
                  <a:lnTo>
                    <a:pt x="0" y="324"/>
                  </a:lnTo>
                  <a:lnTo>
                    <a:pt x="562" y="0"/>
                  </a:lnTo>
                  <a:lnTo>
                    <a:pt x="562" y="1729"/>
                  </a:lnTo>
                  <a:lnTo>
                    <a:pt x="0" y="2053"/>
                  </a:ln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33" name="Freeform 357">
              <a:extLst>
                <a:ext uri="{FF2B5EF4-FFF2-40B4-BE49-F238E27FC236}">
                  <a16:creationId xmlns="" xmlns:a16="http://schemas.microsoft.com/office/drawing/2014/main" id="{C109D51B-EC1C-D746-9ADE-77F8563DAB2A}"/>
                </a:ext>
              </a:extLst>
            </p:cNvPr>
            <p:cNvSpPr>
              <a:spLocks noChangeArrowheads="1"/>
            </p:cNvSpPr>
            <p:nvPr/>
          </p:nvSpPr>
          <p:spPr bwMode="auto">
            <a:xfrm>
              <a:off x="9994036" y="6129285"/>
              <a:ext cx="368679" cy="1342221"/>
            </a:xfrm>
            <a:custGeom>
              <a:avLst/>
              <a:gdLst>
                <a:gd name="T0" fmla="*/ 562 w 563"/>
                <a:gd name="T1" fmla="*/ 324 h 2054"/>
                <a:gd name="T2" fmla="*/ 0 w 563"/>
                <a:gd name="T3" fmla="*/ 0 h 2054"/>
                <a:gd name="T4" fmla="*/ 0 w 563"/>
                <a:gd name="T5" fmla="*/ 1729 h 2054"/>
                <a:gd name="T6" fmla="*/ 562 w 563"/>
                <a:gd name="T7" fmla="*/ 2053 h 2054"/>
                <a:gd name="T8" fmla="*/ 562 w 563"/>
                <a:gd name="T9" fmla="*/ 324 h 2054"/>
              </a:gdLst>
              <a:ahLst/>
              <a:cxnLst>
                <a:cxn ang="0">
                  <a:pos x="T0" y="T1"/>
                </a:cxn>
                <a:cxn ang="0">
                  <a:pos x="T2" y="T3"/>
                </a:cxn>
                <a:cxn ang="0">
                  <a:pos x="T4" y="T5"/>
                </a:cxn>
                <a:cxn ang="0">
                  <a:pos x="T6" y="T7"/>
                </a:cxn>
                <a:cxn ang="0">
                  <a:pos x="T8" y="T9"/>
                </a:cxn>
              </a:cxnLst>
              <a:rect l="0" t="0" r="r" b="b"/>
              <a:pathLst>
                <a:path w="563" h="2054">
                  <a:moveTo>
                    <a:pt x="562" y="324"/>
                  </a:moveTo>
                  <a:lnTo>
                    <a:pt x="0" y="0"/>
                  </a:lnTo>
                  <a:lnTo>
                    <a:pt x="0" y="1729"/>
                  </a:lnTo>
                  <a:lnTo>
                    <a:pt x="562" y="2053"/>
                  </a:lnTo>
                  <a:lnTo>
                    <a:pt x="562" y="324"/>
                  </a:ln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34" name="Freeform 358">
              <a:extLst>
                <a:ext uri="{FF2B5EF4-FFF2-40B4-BE49-F238E27FC236}">
                  <a16:creationId xmlns="" xmlns:a16="http://schemas.microsoft.com/office/drawing/2014/main" id="{6577C1CF-C401-D348-82C5-FBE90D3E3EB5}"/>
                </a:ext>
              </a:extLst>
            </p:cNvPr>
            <p:cNvSpPr>
              <a:spLocks noChangeArrowheads="1"/>
            </p:cNvSpPr>
            <p:nvPr/>
          </p:nvSpPr>
          <p:spPr bwMode="auto">
            <a:xfrm>
              <a:off x="9994036" y="5919023"/>
              <a:ext cx="734476" cy="423404"/>
            </a:xfrm>
            <a:custGeom>
              <a:avLst/>
              <a:gdLst>
                <a:gd name="T0" fmla="*/ 1124 w 1125"/>
                <a:gd name="T1" fmla="*/ 324 h 649"/>
                <a:gd name="T2" fmla="*/ 562 w 1125"/>
                <a:gd name="T3" fmla="*/ 0 h 649"/>
                <a:gd name="T4" fmla="*/ 0 w 1125"/>
                <a:gd name="T5" fmla="*/ 324 h 649"/>
                <a:gd name="T6" fmla="*/ 562 w 1125"/>
                <a:gd name="T7" fmla="*/ 648 h 649"/>
                <a:gd name="T8" fmla="*/ 1124 w 1125"/>
                <a:gd name="T9" fmla="*/ 324 h 649"/>
              </a:gdLst>
              <a:ahLst/>
              <a:cxnLst>
                <a:cxn ang="0">
                  <a:pos x="T0" y="T1"/>
                </a:cxn>
                <a:cxn ang="0">
                  <a:pos x="T2" y="T3"/>
                </a:cxn>
                <a:cxn ang="0">
                  <a:pos x="T4" y="T5"/>
                </a:cxn>
                <a:cxn ang="0">
                  <a:pos x="T6" y="T7"/>
                </a:cxn>
                <a:cxn ang="0">
                  <a:pos x="T8" y="T9"/>
                </a:cxn>
              </a:cxnLst>
              <a:rect l="0" t="0" r="r" b="b"/>
              <a:pathLst>
                <a:path w="1125" h="649">
                  <a:moveTo>
                    <a:pt x="1124" y="324"/>
                  </a:moveTo>
                  <a:lnTo>
                    <a:pt x="562" y="0"/>
                  </a:lnTo>
                  <a:lnTo>
                    <a:pt x="0" y="324"/>
                  </a:lnTo>
                  <a:lnTo>
                    <a:pt x="562" y="648"/>
                  </a:lnTo>
                  <a:lnTo>
                    <a:pt x="1124" y="324"/>
                  </a:ln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135" name="Freeform 359">
              <a:extLst>
                <a:ext uri="{FF2B5EF4-FFF2-40B4-BE49-F238E27FC236}">
                  <a16:creationId xmlns="" xmlns:a16="http://schemas.microsoft.com/office/drawing/2014/main" id="{DA1A2BFC-DE00-6347-8C9B-F95E99BE0996}"/>
                </a:ext>
              </a:extLst>
            </p:cNvPr>
            <p:cNvSpPr>
              <a:spLocks noChangeArrowheads="1"/>
            </p:cNvSpPr>
            <p:nvPr/>
          </p:nvSpPr>
          <p:spPr bwMode="auto">
            <a:xfrm>
              <a:off x="10728512" y="6834960"/>
              <a:ext cx="368679" cy="849688"/>
            </a:xfrm>
            <a:custGeom>
              <a:avLst/>
              <a:gdLst>
                <a:gd name="T0" fmla="*/ 0 w 563"/>
                <a:gd name="T1" fmla="*/ 1298 h 1299"/>
                <a:gd name="T2" fmla="*/ 0 w 563"/>
                <a:gd name="T3" fmla="*/ 324 h 1299"/>
                <a:gd name="T4" fmla="*/ 562 w 563"/>
                <a:gd name="T5" fmla="*/ 0 h 1299"/>
                <a:gd name="T6" fmla="*/ 562 w 563"/>
                <a:gd name="T7" fmla="*/ 973 h 1299"/>
                <a:gd name="T8" fmla="*/ 0 w 563"/>
                <a:gd name="T9" fmla="*/ 1298 h 1299"/>
              </a:gdLst>
              <a:ahLst/>
              <a:cxnLst>
                <a:cxn ang="0">
                  <a:pos x="T0" y="T1"/>
                </a:cxn>
                <a:cxn ang="0">
                  <a:pos x="T2" y="T3"/>
                </a:cxn>
                <a:cxn ang="0">
                  <a:pos x="T4" y="T5"/>
                </a:cxn>
                <a:cxn ang="0">
                  <a:pos x="T6" y="T7"/>
                </a:cxn>
                <a:cxn ang="0">
                  <a:pos x="T8" y="T9"/>
                </a:cxn>
              </a:cxnLst>
              <a:rect l="0" t="0" r="r" b="b"/>
              <a:pathLst>
                <a:path w="563" h="1299">
                  <a:moveTo>
                    <a:pt x="0" y="1298"/>
                  </a:moveTo>
                  <a:lnTo>
                    <a:pt x="0" y="324"/>
                  </a:lnTo>
                  <a:lnTo>
                    <a:pt x="562" y="0"/>
                  </a:lnTo>
                  <a:lnTo>
                    <a:pt x="562" y="973"/>
                  </a:lnTo>
                  <a:lnTo>
                    <a:pt x="0" y="1298"/>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36" name="Freeform 360">
              <a:extLst>
                <a:ext uri="{FF2B5EF4-FFF2-40B4-BE49-F238E27FC236}">
                  <a16:creationId xmlns="" xmlns:a16="http://schemas.microsoft.com/office/drawing/2014/main" id="{8924BF5E-B24D-1A4A-B771-6A8D745FA3D0}"/>
                </a:ext>
              </a:extLst>
            </p:cNvPr>
            <p:cNvSpPr>
              <a:spLocks noChangeArrowheads="1"/>
            </p:cNvSpPr>
            <p:nvPr/>
          </p:nvSpPr>
          <p:spPr bwMode="auto">
            <a:xfrm>
              <a:off x="10359834" y="6834960"/>
              <a:ext cx="368679" cy="849688"/>
            </a:xfrm>
            <a:custGeom>
              <a:avLst/>
              <a:gdLst>
                <a:gd name="T0" fmla="*/ 562 w 563"/>
                <a:gd name="T1" fmla="*/ 324 h 1299"/>
                <a:gd name="T2" fmla="*/ 0 w 563"/>
                <a:gd name="T3" fmla="*/ 0 h 1299"/>
                <a:gd name="T4" fmla="*/ 0 w 563"/>
                <a:gd name="T5" fmla="*/ 973 h 1299"/>
                <a:gd name="T6" fmla="*/ 562 w 563"/>
                <a:gd name="T7" fmla="*/ 1298 h 1299"/>
                <a:gd name="T8" fmla="*/ 562 w 563"/>
                <a:gd name="T9" fmla="*/ 324 h 1299"/>
              </a:gdLst>
              <a:ahLst/>
              <a:cxnLst>
                <a:cxn ang="0">
                  <a:pos x="T0" y="T1"/>
                </a:cxn>
                <a:cxn ang="0">
                  <a:pos x="T2" y="T3"/>
                </a:cxn>
                <a:cxn ang="0">
                  <a:pos x="T4" y="T5"/>
                </a:cxn>
                <a:cxn ang="0">
                  <a:pos x="T6" y="T7"/>
                </a:cxn>
                <a:cxn ang="0">
                  <a:pos x="T8" y="T9"/>
                </a:cxn>
              </a:cxnLst>
              <a:rect l="0" t="0" r="r" b="b"/>
              <a:pathLst>
                <a:path w="563" h="1299">
                  <a:moveTo>
                    <a:pt x="562" y="324"/>
                  </a:moveTo>
                  <a:lnTo>
                    <a:pt x="0" y="0"/>
                  </a:lnTo>
                  <a:lnTo>
                    <a:pt x="0" y="973"/>
                  </a:lnTo>
                  <a:lnTo>
                    <a:pt x="562" y="1298"/>
                  </a:lnTo>
                  <a:lnTo>
                    <a:pt x="562" y="324"/>
                  </a:ln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37" name="Freeform 361">
              <a:extLst>
                <a:ext uri="{FF2B5EF4-FFF2-40B4-BE49-F238E27FC236}">
                  <a16:creationId xmlns="" xmlns:a16="http://schemas.microsoft.com/office/drawing/2014/main" id="{0BBF441B-2EA3-8047-9FEE-2C7E4B36BAD2}"/>
                </a:ext>
              </a:extLst>
            </p:cNvPr>
            <p:cNvSpPr>
              <a:spLocks noChangeArrowheads="1"/>
            </p:cNvSpPr>
            <p:nvPr/>
          </p:nvSpPr>
          <p:spPr bwMode="auto">
            <a:xfrm>
              <a:off x="10359835" y="6621817"/>
              <a:ext cx="734478" cy="423404"/>
            </a:xfrm>
            <a:custGeom>
              <a:avLst/>
              <a:gdLst>
                <a:gd name="T0" fmla="*/ 1124 w 1125"/>
                <a:gd name="T1" fmla="*/ 324 h 649"/>
                <a:gd name="T2" fmla="*/ 562 w 1125"/>
                <a:gd name="T3" fmla="*/ 0 h 649"/>
                <a:gd name="T4" fmla="*/ 0 w 1125"/>
                <a:gd name="T5" fmla="*/ 324 h 649"/>
                <a:gd name="T6" fmla="*/ 562 w 1125"/>
                <a:gd name="T7" fmla="*/ 648 h 649"/>
                <a:gd name="T8" fmla="*/ 1124 w 1125"/>
                <a:gd name="T9" fmla="*/ 324 h 649"/>
              </a:gdLst>
              <a:ahLst/>
              <a:cxnLst>
                <a:cxn ang="0">
                  <a:pos x="T0" y="T1"/>
                </a:cxn>
                <a:cxn ang="0">
                  <a:pos x="T2" y="T3"/>
                </a:cxn>
                <a:cxn ang="0">
                  <a:pos x="T4" y="T5"/>
                </a:cxn>
                <a:cxn ang="0">
                  <a:pos x="T6" y="T7"/>
                </a:cxn>
                <a:cxn ang="0">
                  <a:pos x="T8" y="T9"/>
                </a:cxn>
              </a:cxnLst>
              <a:rect l="0" t="0" r="r" b="b"/>
              <a:pathLst>
                <a:path w="1125" h="649">
                  <a:moveTo>
                    <a:pt x="1124" y="324"/>
                  </a:moveTo>
                  <a:lnTo>
                    <a:pt x="562" y="0"/>
                  </a:lnTo>
                  <a:lnTo>
                    <a:pt x="0" y="324"/>
                  </a:lnTo>
                  <a:lnTo>
                    <a:pt x="562" y="648"/>
                  </a:lnTo>
                  <a:lnTo>
                    <a:pt x="1124" y="324"/>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138" name="Freeform 137">
              <a:extLst>
                <a:ext uri="{FF2B5EF4-FFF2-40B4-BE49-F238E27FC236}">
                  <a16:creationId xmlns="" xmlns:a16="http://schemas.microsoft.com/office/drawing/2014/main" id="{1DB5C8D5-1CB4-CD42-A26A-7C6C48AEA68D}"/>
                </a:ext>
              </a:extLst>
            </p:cNvPr>
            <p:cNvSpPr>
              <a:spLocks noChangeArrowheads="1"/>
            </p:cNvSpPr>
            <p:nvPr/>
          </p:nvSpPr>
          <p:spPr bwMode="auto">
            <a:xfrm>
              <a:off x="13980033" y="6082855"/>
              <a:ext cx="567077" cy="532702"/>
            </a:xfrm>
            <a:custGeom>
              <a:avLst/>
              <a:gdLst>
                <a:gd name="connsiteX0" fmla="*/ 464519 w 567077"/>
                <a:gd name="connsiteY0" fmla="*/ 149764 h 532702"/>
                <a:gd name="connsiteX1" fmla="*/ 507549 w 567077"/>
                <a:gd name="connsiteY1" fmla="*/ 161327 h 532702"/>
                <a:gd name="connsiteX2" fmla="*/ 544128 w 567077"/>
                <a:gd name="connsiteY2" fmla="*/ 185428 h 532702"/>
                <a:gd name="connsiteX3" fmla="*/ 565030 w 567077"/>
                <a:gd name="connsiteY3" fmla="*/ 279880 h 532702"/>
                <a:gd name="connsiteX4" fmla="*/ 387360 w 567077"/>
                <a:gd name="connsiteY4" fmla="*/ 519591 h 532702"/>
                <a:gd name="connsiteX5" fmla="*/ 273051 w 567077"/>
                <a:gd name="connsiteY5" fmla="*/ 457058 h 532702"/>
                <a:gd name="connsiteX6" fmla="*/ 386707 w 567077"/>
                <a:gd name="connsiteY6" fmla="*/ 180217 h 532702"/>
                <a:gd name="connsiteX7" fmla="*/ 464519 w 567077"/>
                <a:gd name="connsiteY7" fmla="*/ 149764 h 532702"/>
                <a:gd name="connsiteX8" fmla="*/ 190474 w 567077"/>
                <a:gd name="connsiteY8" fmla="*/ 533 h 532702"/>
                <a:gd name="connsiteX9" fmla="*/ 233411 w 567077"/>
                <a:gd name="connsiteY9" fmla="*/ 12402 h 532702"/>
                <a:gd name="connsiteX10" fmla="*/ 269911 w 567077"/>
                <a:gd name="connsiteY10" fmla="*/ 36630 h 532702"/>
                <a:gd name="connsiteX11" fmla="*/ 291421 w 567077"/>
                <a:gd name="connsiteY11" fmla="*/ 130923 h 532702"/>
                <a:gd name="connsiteX12" fmla="*/ 113481 w 567077"/>
                <a:gd name="connsiteY12" fmla="*/ 373205 h 532702"/>
                <a:gd name="connsiteX13" fmla="*/ 68 w 567077"/>
                <a:gd name="connsiteY13" fmla="*/ 310343 h 532702"/>
                <a:gd name="connsiteX14" fmla="*/ 112829 w 567077"/>
                <a:gd name="connsiteY14" fmla="*/ 31391 h 532702"/>
                <a:gd name="connsiteX15" fmla="*/ 190474 w 567077"/>
                <a:gd name="connsiteY15" fmla="*/ 533 h 53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7077" h="532702">
                  <a:moveTo>
                    <a:pt x="464519" y="149764"/>
                  </a:moveTo>
                  <a:cubicBezTo>
                    <a:pt x="488933" y="152044"/>
                    <a:pt x="507549" y="161327"/>
                    <a:pt x="507549" y="161327"/>
                  </a:cubicBezTo>
                  <a:cubicBezTo>
                    <a:pt x="507549" y="161327"/>
                    <a:pt x="531717" y="176309"/>
                    <a:pt x="544128" y="185428"/>
                  </a:cubicBezTo>
                  <a:cubicBezTo>
                    <a:pt x="556539" y="195199"/>
                    <a:pt x="572869" y="244053"/>
                    <a:pt x="565030" y="279880"/>
                  </a:cubicBezTo>
                  <a:cubicBezTo>
                    <a:pt x="557192" y="315706"/>
                    <a:pt x="431125" y="498747"/>
                    <a:pt x="387360" y="519591"/>
                  </a:cubicBezTo>
                  <a:cubicBezTo>
                    <a:pt x="343596" y="540436"/>
                    <a:pt x="271091" y="546950"/>
                    <a:pt x="273051" y="457058"/>
                  </a:cubicBezTo>
                  <a:cubicBezTo>
                    <a:pt x="275010" y="368469"/>
                    <a:pt x="340983" y="236236"/>
                    <a:pt x="386707" y="180217"/>
                  </a:cubicBezTo>
                  <a:cubicBezTo>
                    <a:pt x="409896" y="152207"/>
                    <a:pt x="440106" y="147485"/>
                    <a:pt x="464519" y="149764"/>
                  </a:cubicBezTo>
                  <a:close/>
                  <a:moveTo>
                    <a:pt x="190474" y="533"/>
                  </a:moveTo>
                  <a:cubicBezTo>
                    <a:pt x="214835" y="2907"/>
                    <a:pt x="233411" y="12402"/>
                    <a:pt x="233411" y="12402"/>
                  </a:cubicBezTo>
                  <a:cubicBezTo>
                    <a:pt x="233411" y="12402"/>
                    <a:pt x="257527" y="26808"/>
                    <a:pt x="269911" y="36630"/>
                  </a:cubicBezTo>
                  <a:cubicBezTo>
                    <a:pt x="282296" y="45797"/>
                    <a:pt x="299242" y="94908"/>
                    <a:pt x="291421" y="130923"/>
                  </a:cubicBezTo>
                  <a:cubicBezTo>
                    <a:pt x="283599" y="166938"/>
                    <a:pt x="157151" y="351596"/>
                    <a:pt x="113481" y="373205"/>
                  </a:cubicBezTo>
                  <a:cubicBezTo>
                    <a:pt x="70462" y="394159"/>
                    <a:pt x="-2539" y="400052"/>
                    <a:pt x="68" y="310343"/>
                  </a:cubicBezTo>
                  <a:cubicBezTo>
                    <a:pt x="1372" y="219978"/>
                    <a:pt x="67203" y="87051"/>
                    <a:pt x="112829" y="31391"/>
                  </a:cubicBezTo>
                  <a:cubicBezTo>
                    <a:pt x="135968" y="2907"/>
                    <a:pt x="166113" y="-1841"/>
                    <a:pt x="190474" y="533"/>
                  </a:cubicBezTo>
                  <a:close/>
                </a:path>
              </a:pathLst>
            </a:custGeom>
            <a:solidFill>
              <a:schemeClr val="accent2">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39" name="Freeform 138">
              <a:extLst>
                <a:ext uri="{FF2B5EF4-FFF2-40B4-BE49-F238E27FC236}">
                  <a16:creationId xmlns="" xmlns:a16="http://schemas.microsoft.com/office/drawing/2014/main" id="{351C4AC8-5DE7-1348-BEC3-D38F40187439}"/>
                </a:ext>
              </a:extLst>
            </p:cNvPr>
            <p:cNvSpPr>
              <a:spLocks noChangeArrowheads="1"/>
            </p:cNvSpPr>
            <p:nvPr/>
          </p:nvSpPr>
          <p:spPr bwMode="auto">
            <a:xfrm>
              <a:off x="14088500" y="6060944"/>
              <a:ext cx="420588" cy="292295"/>
            </a:xfrm>
            <a:custGeom>
              <a:avLst/>
              <a:gdLst>
                <a:gd name="connsiteX0" fmla="*/ 318774 w 420588"/>
                <a:gd name="connsiteY0" fmla="*/ 147244 h 292295"/>
                <a:gd name="connsiteX1" fmla="*/ 416664 w 420588"/>
                <a:gd name="connsiteY1" fmla="*/ 164771 h 292295"/>
                <a:gd name="connsiteX2" fmla="*/ 420554 w 420588"/>
                <a:gd name="connsiteY2" fmla="*/ 242012 h 292295"/>
                <a:gd name="connsiteX3" fmla="*/ 398509 w 420588"/>
                <a:gd name="connsiteY3" fmla="*/ 282255 h 292295"/>
                <a:gd name="connsiteX4" fmla="*/ 341452 w 420588"/>
                <a:gd name="connsiteY4" fmla="*/ 290693 h 292295"/>
                <a:gd name="connsiteX5" fmla="*/ 275965 w 420588"/>
                <a:gd name="connsiteY5" fmla="*/ 188787 h 292295"/>
                <a:gd name="connsiteX6" fmla="*/ 318774 w 420588"/>
                <a:gd name="connsiteY6" fmla="*/ 147244 h 292295"/>
                <a:gd name="connsiteX7" fmla="*/ 42628 w 420588"/>
                <a:gd name="connsiteY7" fmla="*/ 348 h 292295"/>
                <a:gd name="connsiteX8" fmla="*/ 140803 w 420588"/>
                <a:gd name="connsiteY8" fmla="*/ 17875 h 292295"/>
                <a:gd name="connsiteX9" fmla="*/ 144045 w 420588"/>
                <a:gd name="connsiteY9" fmla="*/ 95116 h 292295"/>
                <a:gd name="connsiteX10" fmla="*/ 122000 w 420588"/>
                <a:gd name="connsiteY10" fmla="*/ 135359 h 292295"/>
                <a:gd name="connsiteX11" fmla="*/ 64943 w 420588"/>
                <a:gd name="connsiteY11" fmla="*/ 144446 h 292295"/>
                <a:gd name="connsiteX12" fmla="*/ 105 w 420588"/>
                <a:gd name="connsiteY12" fmla="*/ 41891 h 292295"/>
                <a:gd name="connsiteX13" fmla="*/ 42628 w 420588"/>
                <a:gd name="connsiteY13" fmla="*/ 348 h 29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0588" h="292295">
                  <a:moveTo>
                    <a:pt x="318774" y="147244"/>
                  </a:moveTo>
                  <a:cubicBezTo>
                    <a:pt x="360184" y="143980"/>
                    <a:pt x="416664" y="164771"/>
                    <a:pt x="416664" y="164771"/>
                  </a:cubicBezTo>
                  <a:lnTo>
                    <a:pt x="420554" y="242012"/>
                  </a:lnTo>
                  <a:cubicBezTo>
                    <a:pt x="421203" y="258239"/>
                    <a:pt x="412774" y="273816"/>
                    <a:pt x="398509" y="282255"/>
                  </a:cubicBezTo>
                  <a:cubicBezTo>
                    <a:pt x="385542" y="289394"/>
                    <a:pt x="366739" y="295236"/>
                    <a:pt x="341452" y="290693"/>
                  </a:cubicBezTo>
                  <a:cubicBezTo>
                    <a:pt x="285043" y="282255"/>
                    <a:pt x="279856" y="266028"/>
                    <a:pt x="275965" y="188787"/>
                  </a:cubicBezTo>
                  <a:cubicBezTo>
                    <a:pt x="274506" y="159822"/>
                    <a:pt x="293927" y="149203"/>
                    <a:pt x="318774" y="147244"/>
                  </a:cubicBezTo>
                  <a:close/>
                  <a:moveTo>
                    <a:pt x="42628" y="348"/>
                  </a:moveTo>
                  <a:cubicBezTo>
                    <a:pt x="84070" y="-2916"/>
                    <a:pt x="140803" y="17875"/>
                    <a:pt x="140803" y="17875"/>
                  </a:cubicBezTo>
                  <a:lnTo>
                    <a:pt x="144045" y="95116"/>
                  </a:lnTo>
                  <a:cubicBezTo>
                    <a:pt x="144694" y="111992"/>
                    <a:pt x="136265" y="127570"/>
                    <a:pt x="122000" y="135359"/>
                  </a:cubicBezTo>
                  <a:cubicBezTo>
                    <a:pt x="109033" y="142498"/>
                    <a:pt x="90230" y="148340"/>
                    <a:pt x="64943" y="144446"/>
                  </a:cubicBezTo>
                  <a:cubicBezTo>
                    <a:pt x="8534" y="135359"/>
                    <a:pt x="3995" y="119781"/>
                    <a:pt x="105" y="41891"/>
                  </a:cubicBezTo>
                  <a:cubicBezTo>
                    <a:pt x="-1597" y="12926"/>
                    <a:pt x="17763" y="2307"/>
                    <a:pt x="42628" y="348"/>
                  </a:cubicBezTo>
                  <a:close/>
                </a:path>
              </a:pathLst>
            </a:custGeom>
            <a:solidFill>
              <a:schemeClr val="accent2">
                <a:lumMod val="20000"/>
                <a:lumOff val="8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40" name="Freeform 139">
              <a:extLst>
                <a:ext uri="{FF2B5EF4-FFF2-40B4-BE49-F238E27FC236}">
                  <a16:creationId xmlns="" xmlns:a16="http://schemas.microsoft.com/office/drawing/2014/main" id="{8739F431-2DDC-434B-9EB5-0D4E0DC2F832}"/>
                </a:ext>
              </a:extLst>
            </p:cNvPr>
            <p:cNvSpPr>
              <a:spLocks noChangeArrowheads="1"/>
            </p:cNvSpPr>
            <p:nvPr/>
          </p:nvSpPr>
          <p:spPr bwMode="auto">
            <a:xfrm>
              <a:off x="13969735" y="4504464"/>
              <a:ext cx="1207156" cy="1773944"/>
            </a:xfrm>
            <a:custGeom>
              <a:avLst/>
              <a:gdLst>
                <a:gd name="connsiteX0" fmla="*/ 829084 w 1207156"/>
                <a:gd name="connsiteY0" fmla="*/ 97 h 1773944"/>
                <a:gd name="connsiteX1" fmla="*/ 929616 w 1207156"/>
                <a:gd name="connsiteY1" fmla="*/ 147489 h 1773944"/>
                <a:gd name="connsiteX2" fmla="*/ 928238 w 1207156"/>
                <a:gd name="connsiteY2" fmla="*/ 231535 h 1773944"/>
                <a:gd name="connsiteX3" fmla="*/ 932958 w 1207156"/>
                <a:gd name="connsiteY3" fmla="*/ 227365 h 1773944"/>
                <a:gd name="connsiteX4" fmla="*/ 1205471 w 1207156"/>
                <a:gd name="connsiteY4" fmla="*/ 286397 h 1773944"/>
                <a:gd name="connsiteX5" fmla="*/ 1010635 w 1207156"/>
                <a:gd name="connsiteY5" fmla="*/ 739384 h 1773944"/>
                <a:gd name="connsiteX6" fmla="*/ 532700 w 1207156"/>
                <a:gd name="connsiteY6" fmla="*/ 1026581 h 1773944"/>
                <a:gd name="connsiteX7" fmla="*/ 549699 w 1207156"/>
                <a:gd name="connsiteY7" fmla="*/ 1680606 h 1773944"/>
                <a:gd name="connsiteX8" fmla="*/ 473857 w 1207156"/>
                <a:gd name="connsiteY8" fmla="*/ 1770681 h 1773944"/>
                <a:gd name="connsiteX9" fmla="*/ 439205 w 1207156"/>
                <a:gd name="connsiteY9" fmla="*/ 1773944 h 1773944"/>
                <a:gd name="connsiteX10" fmla="*/ 370555 w 1207156"/>
                <a:gd name="connsiteY10" fmla="*/ 1714547 h 1773944"/>
                <a:gd name="connsiteX11" fmla="*/ 278368 w 1207156"/>
                <a:gd name="connsiteY11" fmla="*/ 1014832 h 1773944"/>
                <a:gd name="connsiteX12" fmla="*/ 306410 w 1207156"/>
                <a:gd name="connsiteY12" fmla="*/ 874854 h 1773944"/>
                <a:gd name="connsiteX13" fmla="*/ 328249 w 1207156"/>
                <a:gd name="connsiteY13" fmla="*/ 844927 h 1773944"/>
                <a:gd name="connsiteX14" fmla="*/ 256191 w 1207156"/>
                <a:gd name="connsiteY14" fmla="*/ 888326 h 1773944"/>
                <a:gd name="connsiteX15" fmla="*/ 273190 w 1207156"/>
                <a:gd name="connsiteY15" fmla="*/ 1541698 h 1773944"/>
                <a:gd name="connsiteX16" fmla="*/ 197348 w 1207156"/>
                <a:gd name="connsiteY16" fmla="*/ 1632426 h 1773944"/>
                <a:gd name="connsiteX17" fmla="*/ 163350 w 1207156"/>
                <a:gd name="connsiteY17" fmla="*/ 1635037 h 1773944"/>
                <a:gd name="connsiteX18" fmla="*/ 94046 w 1207156"/>
                <a:gd name="connsiteY18" fmla="*/ 1575639 h 1773944"/>
                <a:gd name="connsiteX19" fmla="*/ 1859 w 1207156"/>
                <a:gd name="connsiteY19" fmla="*/ 876577 h 1773944"/>
                <a:gd name="connsiteX20" fmla="*/ 58740 w 1207156"/>
                <a:gd name="connsiteY20" fmla="*/ 696426 h 1773944"/>
                <a:gd name="connsiteX21" fmla="*/ 286266 w 1207156"/>
                <a:gd name="connsiteY21" fmla="*/ 447740 h 1773944"/>
                <a:gd name="connsiteX22" fmla="*/ 538637 w 1207156"/>
                <a:gd name="connsiteY22" fmla="*/ 200360 h 1773944"/>
                <a:gd name="connsiteX23" fmla="*/ 829084 w 1207156"/>
                <a:gd name="connsiteY23" fmla="*/ 97 h 177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07156" h="1773944">
                  <a:moveTo>
                    <a:pt x="829084" y="97"/>
                  </a:moveTo>
                  <a:cubicBezTo>
                    <a:pt x="881883" y="-2164"/>
                    <a:pt x="922669" y="34895"/>
                    <a:pt x="929616" y="147489"/>
                  </a:cubicBezTo>
                  <a:lnTo>
                    <a:pt x="928238" y="231535"/>
                  </a:lnTo>
                  <a:lnTo>
                    <a:pt x="932958" y="227365"/>
                  </a:lnTo>
                  <a:cubicBezTo>
                    <a:pt x="1042887" y="137852"/>
                    <a:pt x="1191986" y="60801"/>
                    <a:pt x="1205471" y="286397"/>
                  </a:cubicBezTo>
                  <a:cubicBezTo>
                    <a:pt x="1228354" y="646698"/>
                    <a:pt x="1010635" y="739384"/>
                    <a:pt x="1010635" y="739384"/>
                  </a:cubicBezTo>
                  <a:lnTo>
                    <a:pt x="532700" y="1026581"/>
                  </a:lnTo>
                  <a:lnTo>
                    <a:pt x="549699" y="1680606"/>
                  </a:lnTo>
                  <a:cubicBezTo>
                    <a:pt x="549699" y="1680606"/>
                    <a:pt x="555583" y="1758279"/>
                    <a:pt x="473857" y="1770681"/>
                  </a:cubicBezTo>
                  <a:cubicBezTo>
                    <a:pt x="460781" y="1772639"/>
                    <a:pt x="449666" y="1773944"/>
                    <a:pt x="439205" y="1773944"/>
                  </a:cubicBezTo>
                  <a:cubicBezTo>
                    <a:pt x="404553" y="1773944"/>
                    <a:pt x="375131" y="1748488"/>
                    <a:pt x="370555" y="1714547"/>
                  </a:cubicBezTo>
                  <a:lnTo>
                    <a:pt x="278368" y="1014832"/>
                  </a:lnTo>
                  <a:cubicBezTo>
                    <a:pt x="271993" y="965878"/>
                    <a:pt x="282168" y="916924"/>
                    <a:pt x="306410" y="874854"/>
                  </a:cubicBezTo>
                  <a:lnTo>
                    <a:pt x="328249" y="844927"/>
                  </a:lnTo>
                  <a:lnTo>
                    <a:pt x="256191" y="888326"/>
                  </a:lnTo>
                  <a:lnTo>
                    <a:pt x="273190" y="1541698"/>
                  </a:lnTo>
                  <a:cubicBezTo>
                    <a:pt x="273190" y="1541698"/>
                    <a:pt x="279074" y="1619371"/>
                    <a:pt x="197348" y="1632426"/>
                  </a:cubicBezTo>
                  <a:cubicBezTo>
                    <a:pt x="184272" y="1634384"/>
                    <a:pt x="173157" y="1635037"/>
                    <a:pt x="163350" y="1635037"/>
                  </a:cubicBezTo>
                  <a:cubicBezTo>
                    <a:pt x="128698" y="1635689"/>
                    <a:pt x="98622" y="1610233"/>
                    <a:pt x="94046" y="1575639"/>
                  </a:cubicBezTo>
                  <a:lnTo>
                    <a:pt x="1859" y="876577"/>
                  </a:lnTo>
                  <a:cubicBezTo>
                    <a:pt x="-6641" y="811305"/>
                    <a:pt x="14281" y="745380"/>
                    <a:pt x="58740" y="696426"/>
                  </a:cubicBezTo>
                  <a:lnTo>
                    <a:pt x="286266" y="447740"/>
                  </a:lnTo>
                  <a:lnTo>
                    <a:pt x="538637" y="200360"/>
                  </a:lnTo>
                  <a:cubicBezTo>
                    <a:pt x="538637" y="200360"/>
                    <a:pt x="712929" y="5072"/>
                    <a:pt x="829084" y="97"/>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141" name="Freeform 368">
              <a:extLst>
                <a:ext uri="{FF2B5EF4-FFF2-40B4-BE49-F238E27FC236}">
                  <a16:creationId xmlns="" xmlns:a16="http://schemas.microsoft.com/office/drawing/2014/main" id="{0FC81697-1413-D14B-905E-1F4CB195C2DC}"/>
                </a:ext>
              </a:extLst>
            </p:cNvPr>
            <p:cNvSpPr>
              <a:spLocks noChangeArrowheads="1"/>
            </p:cNvSpPr>
            <p:nvPr/>
          </p:nvSpPr>
          <p:spPr bwMode="auto">
            <a:xfrm>
              <a:off x="14294328" y="3562936"/>
              <a:ext cx="941860" cy="1543842"/>
            </a:xfrm>
            <a:custGeom>
              <a:avLst/>
              <a:gdLst>
                <a:gd name="T0" fmla="*/ 1011 w 1440"/>
                <a:gd name="T1" fmla="*/ 108 h 2363"/>
                <a:gd name="T2" fmla="*/ 1011 w 1440"/>
                <a:gd name="T3" fmla="*/ 108 h 2363"/>
                <a:gd name="T4" fmla="*/ 1430 w 1440"/>
                <a:gd name="T5" fmla="*/ 537 h 2363"/>
                <a:gd name="T6" fmla="*/ 1430 w 1440"/>
                <a:gd name="T7" fmla="*/ 537 h 2363"/>
                <a:gd name="T8" fmla="*/ 1375 w 1440"/>
                <a:gd name="T9" fmla="*/ 2084 h 2363"/>
                <a:gd name="T10" fmla="*/ 1375 w 1440"/>
                <a:gd name="T11" fmla="*/ 2084 h 2363"/>
                <a:gd name="T12" fmla="*/ 207 w 1440"/>
                <a:gd name="T13" fmla="*/ 1672 h 2363"/>
                <a:gd name="T14" fmla="*/ 207 w 1440"/>
                <a:gd name="T15" fmla="*/ 1672 h 2363"/>
                <a:gd name="T16" fmla="*/ 473 w 1440"/>
                <a:gd name="T17" fmla="*/ 99 h 2363"/>
                <a:gd name="T18" fmla="*/ 473 w 1440"/>
                <a:gd name="T19" fmla="*/ 99 h 2363"/>
                <a:gd name="T20" fmla="*/ 1011 w 1440"/>
                <a:gd name="T21" fmla="*/ 108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2363">
                  <a:moveTo>
                    <a:pt x="1011" y="108"/>
                  </a:moveTo>
                  <a:lnTo>
                    <a:pt x="1011" y="108"/>
                  </a:lnTo>
                  <a:cubicBezTo>
                    <a:pt x="1439" y="285"/>
                    <a:pt x="1430" y="537"/>
                    <a:pt x="1430" y="537"/>
                  </a:cubicBezTo>
                  <a:lnTo>
                    <a:pt x="1430" y="537"/>
                  </a:lnTo>
                  <a:cubicBezTo>
                    <a:pt x="1430" y="537"/>
                    <a:pt x="1346" y="1465"/>
                    <a:pt x="1375" y="2084"/>
                  </a:cubicBezTo>
                  <a:lnTo>
                    <a:pt x="1375" y="2084"/>
                  </a:lnTo>
                  <a:cubicBezTo>
                    <a:pt x="1387" y="2342"/>
                    <a:pt x="0" y="2362"/>
                    <a:pt x="207" y="1672"/>
                  </a:cubicBezTo>
                  <a:lnTo>
                    <a:pt x="207" y="1672"/>
                  </a:lnTo>
                  <a:cubicBezTo>
                    <a:pt x="451" y="858"/>
                    <a:pt x="359" y="199"/>
                    <a:pt x="473" y="99"/>
                  </a:cubicBezTo>
                  <a:lnTo>
                    <a:pt x="473" y="99"/>
                  </a:lnTo>
                  <a:cubicBezTo>
                    <a:pt x="587" y="0"/>
                    <a:pt x="900" y="62"/>
                    <a:pt x="1011" y="108"/>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142" name="Freeform 369">
              <a:extLst>
                <a:ext uri="{FF2B5EF4-FFF2-40B4-BE49-F238E27FC236}">
                  <a16:creationId xmlns="" xmlns:a16="http://schemas.microsoft.com/office/drawing/2014/main" id="{31F901F2-1F23-AB4F-B3C5-9F54A6A88C72}"/>
                </a:ext>
              </a:extLst>
            </p:cNvPr>
            <p:cNvSpPr>
              <a:spLocks noChangeArrowheads="1"/>
            </p:cNvSpPr>
            <p:nvPr/>
          </p:nvSpPr>
          <p:spPr bwMode="auto">
            <a:xfrm>
              <a:off x="14752296" y="3620543"/>
              <a:ext cx="308191" cy="244825"/>
            </a:xfrm>
            <a:custGeom>
              <a:avLst/>
              <a:gdLst>
                <a:gd name="T0" fmla="*/ 449 w 473"/>
                <a:gd name="T1" fmla="*/ 243 h 376"/>
                <a:gd name="T2" fmla="*/ 449 w 473"/>
                <a:gd name="T3" fmla="*/ 243 h 376"/>
                <a:gd name="T4" fmla="*/ 195 w 473"/>
                <a:gd name="T5" fmla="*/ 345 h 376"/>
                <a:gd name="T6" fmla="*/ 195 w 473"/>
                <a:gd name="T7" fmla="*/ 345 h 376"/>
                <a:gd name="T8" fmla="*/ 23 w 473"/>
                <a:gd name="T9" fmla="*/ 133 h 376"/>
                <a:gd name="T10" fmla="*/ 23 w 473"/>
                <a:gd name="T11" fmla="*/ 133 h 376"/>
                <a:gd name="T12" fmla="*/ 276 w 473"/>
                <a:gd name="T13" fmla="*/ 30 h 376"/>
                <a:gd name="T14" fmla="*/ 276 w 473"/>
                <a:gd name="T15" fmla="*/ 30 h 376"/>
                <a:gd name="T16" fmla="*/ 449 w 473"/>
                <a:gd name="T17" fmla="*/ 2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3" h="376">
                  <a:moveTo>
                    <a:pt x="449" y="243"/>
                  </a:moveTo>
                  <a:lnTo>
                    <a:pt x="449" y="243"/>
                  </a:lnTo>
                  <a:cubicBezTo>
                    <a:pt x="427" y="330"/>
                    <a:pt x="313" y="375"/>
                    <a:pt x="195" y="345"/>
                  </a:cubicBezTo>
                  <a:lnTo>
                    <a:pt x="195" y="345"/>
                  </a:lnTo>
                  <a:cubicBezTo>
                    <a:pt x="78" y="315"/>
                    <a:pt x="0" y="219"/>
                    <a:pt x="23" y="133"/>
                  </a:cubicBezTo>
                  <a:lnTo>
                    <a:pt x="23" y="133"/>
                  </a:lnTo>
                  <a:cubicBezTo>
                    <a:pt x="45" y="45"/>
                    <a:pt x="158" y="0"/>
                    <a:pt x="276" y="30"/>
                  </a:cubicBezTo>
                  <a:lnTo>
                    <a:pt x="276" y="30"/>
                  </a:lnTo>
                  <a:cubicBezTo>
                    <a:pt x="394" y="61"/>
                    <a:pt x="472" y="156"/>
                    <a:pt x="449" y="243"/>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43" name="Freeform 370">
              <a:extLst>
                <a:ext uri="{FF2B5EF4-FFF2-40B4-BE49-F238E27FC236}">
                  <a16:creationId xmlns="" xmlns:a16="http://schemas.microsoft.com/office/drawing/2014/main" id="{52B2F95B-9FB5-0544-835D-9A119DA98FB0}"/>
                </a:ext>
              </a:extLst>
            </p:cNvPr>
            <p:cNvSpPr>
              <a:spLocks noChangeArrowheads="1"/>
            </p:cNvSpPr>
            <p:nvPr/>
          </p:nvSpPr>
          <p:spPr bwMode="auto">
            <a:xfrm>
              <a:off x="14746535" y="3606141"/>
              <a:ext cx="322594" cy="259227"/>
            </a:xfrm>
            <a:custGeom>
              <a:avLst/>
              <a:gdLst>
                <a:gd name="T0" fmla="*/ 213 w 493"/>
                <a:gd name="T1" fmla="*/ 63 h 398"/>
                <a:gd name="T2" fmla="*/ 213 w 493"/>
                <a:gd name="T3" fmla="*/ 63 h 398"/>
                <a:gd name="T4" fmla="*/ 52 w 493"/>
                <a:gd name="T5" fmla="*/ 160 h 398"/>
                <a:gd name="T6" fmla="*/ 52 w 493"/>
                <a:gd name="T7" fmla="*/ 160 h 398"/>
                <a:gd name="T8" fmla="*/ 82 w 493"/>
                <a:gd name="T9" fmla="*/ 269 h 398"/>
                <a:gd name="T10" fmla="*/ 82 w 493"/>
                <a:gd name="T11" fmla="*/ 269 h 398"/>
                <a:gd name="T12" fmla="*/ 210 w 493"/>
                <a:gd name="T13" fmla="*/ 347 h 398"/>
                <a:gd name="T14" fmla="*/ 210 w 493"/>
                <a:gd name="T15" fmla="*/ 347 h 398"/>
                <a:gd name="T16" fmla="*/ 361 w 493"/>
                <a:gd name="T17" fmla="*/ 341 h 398"/>
                <a:gd name="T18" fmla="*/ 361 w 493"/>
                <a:gd name="T19" fmla="*/ 341 h 398"/>
                <a:gd name="T20" fmla="*/ 439 w 493"/>
                <a:gd name="T21" fmla="*/ 259 h 398"/>
                <a:gd name="T22" fmla="*/ 439 w 493"/>
                <a:gd name="T23" fmla="*/ 259 h 398"/>
                <a:gd name="T24" fmla="*/ 410 w 493"/>
                <a:gd name="T25" fmla="*/ 150 h 398"/>
                <a:gd name="T26" fmla="*/ 410 w 493"/>
                <a:gd name="T27" fmla="*/ 150 h 398"/>
                <a:gd name="T28" fmla="*/ 281 w 493"/>
                <a:gd name="T29" fmla="*/ 72 h 398"/>
                <a:gd name="T30" fmla="*/ 281 w 493"/>
                <a:gd name="T31" fmla="*/ 72 h 398"/>
                <a:gd name="T32" fmla="*/ 213 w 493"/>
                <a:gd name="T33" fmla="*/ 63 h 398"/>
                <a:gd name="T34" fmla="*/ 278 w 493"/>
                <a:gd name="T35" fmla="*/ 397 h 398"/>
                <a:gd name="T36" fmla="*/ 278 w 493"/>
                <a:gd name="T37" fmla="*/ 397 h 398"/>
                <a:gd name="T38" fmla="*/ 200 w 493"/>
                <a:gd name="T39" fmla="*/ 387 h 398"/>
                <a:gd name="T40" fmla="*/ 200 w 493"/>
                <a:gd name="T41" fmla="*/ 387 h 398"/>
                <a:gd name="T42" fmla="*/ 51 w 493"/>
                <a:gd name="T43" fmla="*/ 295 h 398"/>
                <a:gd name="T44" fmla="*/ 51 w 493"/>
                <a:gd name="T45" fmla="*/ 295 h 398"/>
                <a:gd name="T46" fmla="*/ 13 w 493"/>
                <a:gd name="T47" fmla="*/ 150 h 398"/>
                <a:gd name="T48" fmla="*/ 13 w 493"/>
                <a:gd name="T49" fmla="*/ 150 h 398"/>
                <a:gd name="T50" fmla="*/ 291 w 493"/>
                <a:gd name="T51" fmla="*/ 33 h 398"/>
                <a:gd name="T52" fmla="*/ 291 w 493"/>
                <a:gd name="T53" fmla="*/ 33 h 398"/>
                <a:gd name="T54" fmla="*/ 441 w 493"/>
                <a:gd name="T55" fmla="*/ 125 h 398"/>
                <a:gd name="T56" fmla="*/ 441 w 493"/>
                <a:gd name="T57" fmla="*/ 125 h 398"/>
                <a:gd name="T58" fmla="*/ 479 w 493"/>
                <a:gd name="T59" fmla="*/ 269 h 398"/>
                <a:gd name="T60" fmla="*/ 479 w 493"/>
                <a:gd name="T61" fmla="*/ 269 h 398"/>
                <a:gd name="T62" fmla="*/ 376 w 493"/>
                <a:gd name="T63" fmla="*/ 379 h 398"/>
                <a:gd name="T64" fmla="*/ 376 w 493"/>
                <a:gd name="T65" fmla="*/ 379 h 398"/>
                <a:gd name="T66" fmla="*/ 278 w 493"/>
                <a:gd name="T67" fmla="*/ 397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3" h="398">
                  <a:moveTo>
                    <a:pt x="213" y="63"/>
                  </a:moveTo>
                  <a:lnTo>
                    <a:pt x="213" y="63"/>
                  </a:lnTo>
                  <a:cubicBezTo>
                    <a:pt x="134" y="63"/>
                    <a:pt x="67" y="101"/>
                    <a:pt x="52" y="160"/>
                  </a:cubicBezTo>
                  <a:lnTo>
                    <a:pt x="52" y="160"/>
                  </a:lnTo>
                  <a:cubicBezTo>
                    <a:pt x="43" y="196"/>
                    <a:pt x="54" y="234"/>
                    <a:pt x="82" y="269"/>
                  </a:cubicBezTo>
                  <a:lnTo>
                    <a:pt x="82" y="269"/>
                  </a:lnTo>
                  <a:cubicBezTo>
                    <a:pt x="112" y="306"/>
                    <a:pt x="157" y="334"/>
                    <a:pt x="210" y="347"/>
                  </a:cubicBezTo>
                  <a:lnTo>
                    <a:pt x="210" y="347"/>
                  </a:lnTo>
                  <a:cubicBezTo>
                    <a:pt x="263" y="361"/>
                    <a:pt x="317" y="358"/>
                    <a:pt x="361" y="341"/>
                  </a:cubicBezTo>
                  <a:lnTo>
                    <a:pt x="361" y="341"/>
                  </a:lnTo>
                  <a:cubicBezTo>
                    <a:pt x="402" y="324"/>
                    <a:pt x="431" y="296"/>
                    <a:pt x="439" y="259"/>
                  </a:cubicBezTo>
                  <a:lnTo>
                    <a:pt x="439" y="259"/>
                  </a:lnTo>
                  <a:cubicBezTo>
                    <a:pt x="449" y="224"/>
                    <a:pt x="438" y="185"/>
                    <a:pt x="410" y="150"/>
                  </a:cubicBezTo>
                  <a:lnTo>
                    <a:pt x="410" y="150"/>
                  </a:lnTo>
                  <a:cubicBezTo>
                    <a:pt x="380" y="113"/>
                    <a:pt x="334" y="86"/>
                    <a:pt x="281" y="72"/>
                  </a:cubicBezTo>
                  <a:lnTo>
                    <a:pt x="281" y="72"/>
                  </a:lnTo>
                  <a:cubicBezTo>
                    <a:pt x="258" y="66"/>
                    <a:pt x="235" y="63"/>
                    <a:pt x="213" y="63"/>
                  </a:cubicBezTo>
                  <a:close/>
                  <a:moveTo>
                    <a:pt x="278" y="397"/>
                  </a:moveTo>
                  <a:lnTo>
                    <a:pt x="278" y="397"/>
                  </a:lnTo>
                  <a:cubicBezTo>
                    <a:pt x="253" y="397"/>
                    <a:pt x="226" y="394"/>
                    <a:pt x="200" y="387"/>
                  </a:cubicBezTo>
                  <a:lnTo>
                    <a:pt x="200" y="387"/>
                  </a:lnTo>
                  <a:cubicBezTo>
                    <a:pt x="139" y="371"/>
                    <a:pt x="86" y="338"/>
                    <a:pt x="51" y="295"/>
                  </a:cubicBezTo>
                  <a:lnTo>
                    <a:pt x="51" y="295"/>
                  </a:lnTo>
                  <a:cubicBezTo>
                    <a:pt x="14" y="250"/>
                    <a:pt x="0" y="198"/>
                    <a:pt x="13" y="150"/>
                  </a:cubicBezTo>
                  <a:lnTo>
                    <a:pt x="13" y="150"/>
                  </a:lnTo>
                  <a:cubicBezTo>
                    <a:pt x="38" y="52"/>
                    <a:pt x="163" y="0"/>
                    <a:pt x="291" y="33"/>
                  </a:cubicBezTo>
                  <a:lnTo>
                    <a:pt x="291" y="33"/>
                  </a:lnTo>
                  <a:cubicBezTo>
                    <a:pt x="352" y="48"/>
                    <a:pt x="406" y="81"/>
                    <a:pt x="441" y="125"/>
                  </a:cubicBezTo>
                  <a:lnTo>
                    <a:pt x="441" y="125"/>
                  </a:lnTo>
                  <a:cubicBezTo>
                    <a:pt x="478" y="170"/>
                    <a:pt x="492" y="221"/>
                    <a:pt x="479" y="269"/>
                  </a:cubicBezTo>
                  <a:lnTo>
                    <a:pt x="479" y="269"/>
                  </a:lnTo>
                  <a:cubicBezTo>
                    <a:pt x="467" y="318"/>
                    <a:pt x="430" y="357"/>
                    <a:pt x="376" y="379"/>
                  </a:cubicBezTo>
                  <a:lnTo>
                    <a:pt x="376" y="379"/>
                  </a:lnTo>
                  <a:cubicBezTo>
                    <a:pt x="346" y="390"/>
                    <a:pt x="312" y="397"/>
                    <a:pt x="278" y="397"/>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44" name="Freeform 371">
              <a:extLst>
                <a:ext uri="{FF2B5EF4-FFF2-40B4-BE49-F238E27FC236}">
                  <a16:creationId xmlns="" xmlns:a16="http://schemas.microsoft.com/office/drawing/2014/main" id="{60900B44-A673-6F4A-9DD3-951CD750AE25}"/>
                </a:ext>
              </a:extLst>
            </p:cNvPr>
            <p:cNvSpPr>
              <a:spLocks noChangeArrowheads="1"/>
            </p:cNvSpPr>
            <p:nvPr/>
          </p:nvSpPr>
          <p:spPr bwMode="auto">
            <a:xfrm>
              <a:off x="14838705" y="3508209"/>
              <a:ext cx="149776" cy="267869"/>
            </a:xfrm>
            <a:custGeom>
              <a:avLst/>
              <a:gdLst>
                <a:gd name="T0" fmla="*/ 5 w 230"/>
                <a:gd name="T1" fmla="*/ 172 h 408"/>
                <a:gd name="T2" fmla="*/ 5 w 230"/>
                <a:gd name="T3" fmla="*/ 172 h 408"/>
                <a:gd name="T4" fmla="*/ 2 w 230"/>
                <a:gd name="T5" fmla="*/ 325 h 408"/>
                <a:gd name="T6" fmla="*/ 2 w 230"/>
                <a:gd name="T7" fmla="*/ 325 h 408"/>
                <a:gd name="T8" fmla="*/ 187 w 230"/>
                <a:gd name="T9" fmla="*/ 369 h 408"/>
                <a:gd name="T10" fmla="*/ 187 w 230"/>
                <a:gd name="T11" fmla="*/ 369 h 408"/>
                <a:gd name="T12" fmla="*/ 219 w 230"/>
                <a:gd name="T13" fmla="*/ 145 h 408"/>
                <a:gd name="T14" fmla="*/ 219 w 230"/>
                <a:gd name="T15" fmla="*/ 145 h 408"/>
                <a:gd name="T16" fmla="*/ 5 w 230"/>
                <a:gd name="T17" fmla="*/ 1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408">
                  <a:moveTo>
                    <a:pt x="5" y="172"/>
                  </a:moveTo>
                  <a:lnTo>
                    <a:pt x="5" y="172"/>
                  </a:lnTo>
                  <a:cubicBezTo>
                    <a:pt x="5" y="172"/>
                    <a:pt x="9" y="189"/>
                    <a:pt x="2" y="325"/>
                  </a:cubicBezTo>
                  <a:lnTo>
                    <a:pt x="2" y="325"/>
                  </a:lnTo>
                  <a:cubicBezTo>
                    <a:pt x="0" y="368"/>
                    <a:pt x="149" y="407"/>
                    <a:pt x="187" y="369"/>
                  </a:cubicBezTo>
                  <a:lnTo>
                    <a:pt x="187" y="369"/>
                  </a:lnTo>
                  <a:cubicBezTo>
                    <a:pt x="226" y="330"/>
                    <a:pt x="210" y="290"/>
                    <a:pt x="219" y="145"/>
                  </a:cubicBezTo>
                  <a:lnTo>
                    <a:pt x="219" y="145"/>
                  </a:lnTo>
                  <a:cubicBezTo>
                    <a:pt x="229" y="0"/>
                    <a:pt x="5" y="172"/>
                    <a:pt x="5" y="172"/>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45" name="Freeform 372">
              <a:extLst>
                <a:ext uri="{FF2B5EF4-FFF2-40B4-BE49-F238E27FC236}">
                  <a16:creationId xmlns="" xmlns:a16="http://schemas.microsoft.com/office/drawing/2014/main" id="{8A84A5EA-9165-D046-98E9-68352FE77D9C}"/>
                </a:ext>
              </a:extLst>
            </p:cNvPr>
            <p:cNvSpPr>
              <a:spLocks noChangeArrowheads="1"/>
            </p:cNvSpPr>
            <p:nvPr/>
          </p:nvSpPr>
          <p:spPr bwMode="auto">
            <a:xfrm>
              <a:off x="14841585" y="3603261"/>
              <a:ext cx="144015" cy="120973"/>
            </a:xfrm>
            <a:custGeom>
              <a:avLst/>
              <a:gdLst>
                <a:gd name="T0" fmla="*/ 218 w 219"/>
                <a:gd name="T1" fmla="*/ 0 h 187"/>
                <a:gd name="T2" fmla="*/ 218 w 219"/>
                <a:gd name="T3" fmla="*/ 0 h 187"/>
                <a:gd name="T4" fmla="*/ 0 w 219"/>
                <a:gd name="T5" fmla="*/ 186 h 187"/>
                <a:gd name="T6" fmla="*/ 3 w 219"/>
                <a:gd name="T7" fmla="*/ 64 h 187"/>
                <a:gd name="T8" fmla="*/ 218 w 219"/>
                <a:gd name="T9" fmla="*/ 0 h 187"/>
              </a:gdLst>
              <a:ahLst/>
              <a:cxnLst>
                <a:cxn ang="0">
                  <a:pos x="T0" y="T1"/>
                </a:cxn>
                <a:cxn ang="0">
                  <a:pos x="T2" y="T3"/>
                </a:cxn>
                <a:cxn ang="0">
                  <a:pos x="T4" y="T5"/>
                </a:cxn>
                <a:cxn ang="0">
                  <a:pos x="T6" y="T7"/>
                </a:cxn>
                <a:cxn ang="0">
                  <a:pos x="T8" y="T9"/>
                </a:cxn>
              </a:cxnLst>
              <a:rect l="0" t="0" r="r" b="b"/>
              <a:pathLst>
                <a:path w="219" h="187">
                  <a:moveTo>
                    <a:pt x="218" y="0"/>
                  </a:moveTo>
                  <a:lnTo>
                    <a:pt x="218" y="0"/>
                  </a:lnTo>
                  <a:cubicBezTo>
                    <a:pt x="218" y="0"/>
                    <a:pt x="182" y="135"/>
                    <a:pt x="0" y="186"/>
                  </a:cubicBezTo>
                  <a:lnTo>
                    <a:pt x="3" y="64"/>
                  </a:lnTo>
                  <a:lnTo>
                    <a:pt x="218" y="0"/>
                  </a:lnTo>
                </a:path>
              </a:pathLst>
            </a:custGeom>
            <a:solidFill>
              <a:srgbClr val="EA9C9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46" name="Freeform 373">
              <a:extLst>
                <a:ext uri="{FF2B5EF4-FFF2-40B4-BE49-F238E27FC236}">
                  <a16:creationId xmlns="" xmlns:a16="http://schemas.microsoft.com/office/drawing/2014/main" id="{CFA21099-D469-BF4A-A412-0F1E6D545C31}"/>
                </a:ext>
              </a:extLst>
            </p:cNvPr>
            <p:cNvSpPr>
              <a:spLocks noChangeArrowheads="1"/>
            </p:cNvSpPr>
            <p:nvPr/>
          </p:nvSpPr>
          <p:spPr bwMode="auto">
            <a:xfrm>
              <a:off x="14611160" y="3194258"/>
              <a:ext cx="475251" cy="478130"/>
            </a:xfrm>
            <a:custGeom>
              <a:avLst/>
              <a:gdLst>
                <a:gd name="T0" fmla="*/ 683 w 729"/>
                <a:gd name="T1" fmla="*/ 282 h 730"/>
                <a:gd name="T2" fmla="*/ 683 w 729"/>
                <a:gd name="T3" fmla="*/ 282 h 730"/>
                <a:gd name="T4" fmla="*/ 447 w 729"/>
                <a:gd name="T5" fmla="*/ 683 h 730"/>
                <a:gd name="T6" fmla="*/ 447 w 729"/>
                <a:gd name="T7" fmla="*/ 683 h 730"/>
                <a:gd name="T8" fmla="*/ 46 w 729"/>
                <a:gd name="T9" fmla="*/ 447 h 730"/>
                <a:gd name="T10" fmla="*/ 46 w 729"/>
                <a:gd name="T11" fmla="*/ 447 h 730"/>
                <a:gd name="T12" fmla="*/ 282 w 729"/>
                <a:gd name="T13" fmla="*/ 46 h 730"/>
                <a:gd name="T14" fmla="*/ 282 w 729"/>
                <a:gd name="T15" fmla="*/ 46 h 730"/>
                <a:gd name="T16" fmla="*/ 683 w 729"/>
                <a:gd name="T17" fmla="*/ 282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9" h="730">
                  <a:moveTo>
                    <a:pt x="683" y="282"/>
                  </a:moveTo>
                  <a:lnTo>
                    <a:pt x="683" y="282"/>
                  </a:lnTo>
                  <a:cubicBezTo>
                    <a:pt x="728" y="459"/>
                    <a:pt x="623" y="638"/>
                    <a:pt x="447" y="683"/>
                  </a:cubicBezTo>
                  <a:lnTo>
                    <a:pt x="447" y="683"/>
                  </a:lnTo>
                  <a:cubicBezTo>
                    <a:pt x="271" y="729"/>
                    <a:pt x="91" y="624"/>
                    <a:pt x="46" y="447"/>
                  </a:cubicBezTo>
                  <a:lnTo>
                    <a:pt x="46" y="447"/>
                  </a:lnTo>
                  <a:cubicBezTo>
                    <a:pt x="0" y="271"/>
                    <a:pt x="106" y="91"/>
                    <a:pt x="282" y="46"/>
                  </a:cubicBezTo>
                  <a:lnTo>
                    <a:pt x="282" y="46"/>
                  </a:lnTo>
                  <a:cubicBezTo>
                    <a:pt x="458" y="0"/>
                    <a:pt x="637" y="107"/>
                    <a:pt x="683" y="282"/>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47" name="Freeform 374">
              <a:extLst>
                <a:ext uri="{FF2B5EF4-FFF2-40B4-BE49-F238E27FC236}">
                  <a16:creationId xmlns="" xmlns:a16="http://schemas.microsoft.com/office/drawing/2014/main" id="{50F09C9A-4004-224C-B34B-E74979321762}"/>
                </a:ext>
              </a:extLst>
            </p:cNvPr>
            <p:cNvSpPr>
              <a:spLocks noChangeArrowheads="1"/>
            </p:cNvSpPr>
            <p:nvPr/>
          </p:nvSpPr>
          <p:spPr bwMode="auto">
            <a:xfrm>
              <a:off x="14616922" y="3390118"/>
              <a:ext cx="282270" cy="103691"/>
            </a:xfrm>
            <a:custGeom>
              <a:avLst/>
              <a:gdLst>
                <a:gd name="T0" fmla="*/ 432 w 433"/>
                <a:gd name="T1" fmla="*/ 79 h 159"/>
                <a:gd name="T2" fmla="*/ 432 w 433"/>
                <a:gd name="T3" fmla="*/ 79 h 159"/>
                <a:gd name="T4" fmla="*/ 125 w 433"/>
                <a:gd name="T5" fmla="*/ 158 h 159"/>
                <a:gd name="T6" fmla="*/ 125 w 433"/>
                <a:gd name="T7" fmla="*/ 158 h 159"/>
                <a:gd name="T8" fmla="*/ 28 w 433"/>
                <a:gd name="T9" fmla="*/ 53 h 159"/>
                <a:gd name="T10" fmla="*/ 400 w 433"/>
                <a:gd name="T11" fmla="*/ 0 h 159"/>
                <a:gd name="T12" fmla="*/ 432 w 433"/>
                <a:gd name="T13" fmla="*/ 79 h 159"/>
              </a:gdLst>
              <a:ahLst/>
              <a:cxnLst>
                <a:cxn ang="0">
                  <a:pos x="T0" y="T1"/>
                </a:cxn>
                <a:cxn ang="0">
                  <a:pos x="T2" y="T3"/>
                </a:cxn>
                <a:cxn ang="0">
                  <a:pos x="T4" y="T5"/>
                </a:cxn>
                <a:cxn ang="0">
                  <a:pos x="T6" y="T7"/>
                </a:cxn>
                <a:cxn ang="0">
                  <a:pos x="T8" y="T9"/>
                </a:cxn>
                <a:cxn ang="0">
                  <a:pos x="T10" y="T11"/>
                </a:cxn>
                <a:cxn ang="0">
                  <a:pos x="T12" y="T13"/>
                </a:cxn>
              </a:cxnLst>
              <a:rect l="0" t="0" r="r" b="b"/>
              <a:pathLst>
                <a:path w="433" h="159">
                  <a:moveTo>
                    <a:pt x="432" y="79"/>
                  </a:moveTo>
                  <a:lnTo>
                    <a:pt x="432" y="79"/>
                  </a:lnTo>
                  <a:cubicBezTo>
                    <a:pt x="432" y="79"/>
                    <a:pt x="251" y="156"/>
                    <a:pt x="125" y="158"/>
                  </a:cubicBezTo>
                  <a:lnTo>
                    <a:pt x="125" y="158"/>
                  </a:lnTo>
                  <a:cubicBezTo>
                    <a:pt x="0" y="158"/>
                    <a:pt x="28" y="53"/>
                    <a:pt x="28" y="53"/>
                  </a:cubicBezTo>
                  <a:lnTo>
                    <a:pt x="400" y="0"/>
                  </a:lnTo>
                  <a:lnTo>
                    <a:pt x="432" y="79"/>
                  </a:lnTo>
                </a:path>
              </a:pathLst>
            </a:custGeom>
            <a:solidFill>
              <a:srgbClr val="EA9C9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48" name="Freeform 375">
              <a:extLst>
                <a:ext uri="{FF2B5EF4-FFF2-40B4-BE49-F238E27FC236}">
                  <a16:creationId xmlns="" xmlns:a16="http://schemas.microsoft.com/office/drawing/2014/main" id="{672A8D69-E523-9346-B085-7010BB1FBBC5}"/>
                </a:ext>
              </a:extLst>
            </p:cNvPr>
            <p:cNvSpPr>
              <a:spLocks noChangeArrowheads="1"/>
            </p:cNvSpPr>
            <p:nvPr/>
          </p:nvSpPr>
          <p:spPr bwMode="auto">
            <a:xfrm>
              <a:off x="14501709" y="3038722"/>
              <a:ext cx="668230" cy="532855"/>
            </a:xfrm>
            <a:custGeom>
              <a:avLst/>
              <a:gdLst>
                <a:gd name="T0" fmla="*/ 263 w 1024"/>
                <a:gd name="T1" fmla="*/ 637 h 815"/>
                <a:gd name="T2" fmla="*/ 263 w 1024"/>
                <a:gd name="T3" fmla="*/ 637 h 815"/>
                <a:gd name="T4" fmla="*/ 559 w 1024"/>
                <a:gd name="T5" fmla="*/ 597 h 815"/>
                <a:gd name="T6" fmla="*/ 559 w 1024"/>
                <a:gd name="T7" fmla="*/ 597 h 815"/>
                <a:gd name="T8" fmla="*/ 643 w 1024"/>
                <a:gd name="T9" fmla="*/ 647 h 815"/>
                <a:gd name="T10" fmla="*/ 643 w 1024"/>
                <a:gd name="T11" fmla="*/ 647 h 815"/>
                <a:gd name="T12" fmla="*/ 668 w 1024"/>
                <a:gd name="T13" fmla="*/ 665 h 815"/>
                <a:gd name="T14" fmla="*/ 668 w 1024"/>
                <a:gd name="T15" fmla="*/ 665 h 815"/>
                <a:gd name="T16" fmla="*/ 781 w 1024"/>
                <a:gd name="T17" fmla="*/ 567 h 815"/>
                <a:gd name="T18" fmla="*/ 781 w 1024"/>
                <a:gd name="T19" fmla="*/ 567 h 815"/>
                <a:gd name="T20" fmla="*/ 822 w 1024"/>
                <a:gd name="T21" fmla="*/ 661 h 815"/>
                <a:gd name="T22" fmla="*/ 822 w 1024"/>
                <a:gd name="T23" fmla="*/ 661 h 815"/>
                <a:gd name="T24" fmla="*/ 813 w 1024"/>
                <a:gd name="T25" fmla="*/ 804 h 815"/>
                <a:gd name="T26" fmla="*/ 813 w 1024"/>
                <a:gd name="T27" fmla="*/ 804 h 815"/>
                <a:gd name="T28" fmla="*/ 854 w 1024"/>
                <a:gd name="T29" fmla="*/ 333 h 815"/>
                <a:gd name="T30" fmla="*/ 854 w 1024"/>
                <a:gd name="T31" fmla="*/ 333 h 815"/>
                <a:gd name="T32" fmla="*/ 191 w 1024"/>
                <a:gd name="T33" fmla="*/ 247 h 815"/>
                <a:gd name="T34" fmla="*/ 191 w 1024"/>
                <a:gd name="T35" fmla="*/ 247 h 815"/>
                <a:gd name="T36" fmla="*/ 63 w 1024"/>
                <a:gd name="T37" fmla="*/ 254 h 815"/>
                <a:gd name="T38" fmla="*/ 63 w 1024"/>
                <a:gd name="T39" fmla="*/ 254 h 815"/>
                <a:gd name="T40" fmla="*/ 263 w 1024"/>
                <a:gd name="T41" fmla="*/ 637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4" h="815">
                  <a:moveTo>
                    <a:pt x="263" y="637"/>
                  </a:moveTo>
                  <a:lnTo>
                    <a:pt x="263" y="637"/>
                  </a:lnTo>
                  <a:cubicBezTo>
                    <a:pt x="263" y="637"/>
                    <a:pt x="421" y="569"/>
                    <a:pt x="559" y="597"/>
                  </a:cubicBezTo>
                  <a:lnTo>
                    <a:pt x="559" y="597"/>
                  </a:lnTo>
                  <a:cubicBezTo>
                    <a:pt x="592" y="604"/>
                    <a:pt x="622" y="621"/>
                    <a:pt x="643" y="647"/>
                  </a:cubicBezTo>
                  <a:lnTo>
                    <a:pt x="643" y="647"/>
                  </a:lnTo>
                  <a:cubicBezTo>
                    <a:pt x="650" y="655"/>
                    <a:pt x="658" y="663"/>
                    <a:pt x="668" y="665"/>
                  </a:cubicBezTo>
                  <a:lnTo>
                    <a:pt x="668" y="665"/>
                  </a:lnTo>
                  <a:cubicBezTo>
                    <a:pt x="693" y="671"/>
                    <a:pt x="733" y="569"/>
                    <a:pt x="781" y="567"/>
                  </a:cubicBezTo>
                  <a:lnTo>
                    <a:pt x="781" y="567"/>
                  </a:lnTo>
                  <a:cubicBezTo>
                    <a:pt x="829" y="564"/>
                    <a:pt x="860" y="598"/>
                    <a:pt x="822" y="661"/>
                  </a:cubicBezTo>
                  <a:lnTo>
                    <a:pt x="822" y="661"/>
                  </a:lnTo>
                  <a:cubicBezTo>
                    <a:pt x="782" y="723"/>
                    <a:pt x="795" y="794"/>
                    <a:pt x="813" y="804"/>
                  </a:cubicBezTo>
                  <a:lnTo>
                    <a:pt x="813" y="804"/>
                  </a:lnTo>
                  <a:cubicBezTo>
                    <a:pt x="832" y="814"/>
                    <a:pt x="1023" y="668"/>
                    <a:pt x="854" y="333"/>
                  </a:cubicBezTo>
                  <a:lnTo>
                    <a:pt x="854" y="333"/>
                  </a:lnTo>
                  <a:cubicBezTo>
                    <a:pt x="685" y="0"/>
                    <a:pt x="257" y="180"/>
                    <a:pt x="191" y="247"/>
                  </a:cubicBezTo>
                  <a:lnTo>
                    <a:pt x="191" y="247"/>
                  </a:lnTo>
                  <a:cubicBezTo>
                    <a:pt x="191" y="247"/>
                    <a:pt x="121" y="308"/>
                    <a:pt x="63" y="254"/>
                  </a:cubicBezTo>
                  <a:lnTo>
                    <a:pt x="63" y="254"/>
                  </a:lnTo>
                  <a:cubicBezTo>
                    <a:pt x="63" y="254"/>
                    <a:pt x="0" y="733"/>
                    <a:pt x="263" y="637"/>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149" name="Freeform 148">
              <a:extLst>
                <a:ext uri="{FF2B5EF4-FFF2-40B4-BE49-F238E27FC236}">
                  <a16:creationId xmlns="" xmlns:a16="http://schemas.microsoft.com/office/drawing/2014/main" id="{A4C362D0-5448-DA47-8C0F-9553EE10559C}"/>
                </a:ext>
              </a:extLst>
            </p:cNvPr>
            <p:cNvSpPr>
              <a:spLocks noChangeArrowheads="1"/>
            </p:cNvSpPr>
            <p:nvPr/>
          </p:nvSpPr>
          <p:spPr bwMode="auto">
            <a:xfrm>
              <a:off x="14575225" y="4262849"/>
              <a:ext cx="689113" cy="782809"/>
            </a:xfrm>
            <a:custGeom>
              <a:avLst/>
              <a:gdLst>
                <a:gd name="connsiteX0" fmla="*/ 689113 w 689113"/>
                <a:gd name="connsiteY0" fmla="*/ 0 h 782809"/>
                <a:gd name="connsiteX1" fmla="*/ 658404 w 689113"/>
                <a:gd name="connsiteY1" fmla="*/ 316278 h 782809"/>
                <a:gd name="connsiteX2" fmla="*/ 621815 w 689113"/>
                <a:gd name="connsiteY2" fmla="*/ 380318 h 782809"/>
                <a:gd name="connsiteX3" fmla="*/ 178254 w 689113"/>
                <a:gd name="connsiteY3" fmla="*/ 670407 h 782809"/>
                <a:gd name="connsiteX4" fmla="*/ 179296 w 689113"/>
                <a:gd name="connsiteY4" fmla="*/ 671987 h 782809"/>
                <a:gd name="connsiteX5" fmla="*/ 170145 w 689113"/>
                <a:gd name="connsiteY5" fmla="*/ 690386 h 782809"/>
                <a:gd name="connsiteX6" fmla="*/ 125041 w 689113"/>
                <a:gd name="connsiteY6" fmla="*/ 740983 h 782809"/>
                <a:gd name="connsiteX7" fmla="*/ 70785 w 689113"/>
                <a:gd name="connsiteY7" fmla="*/ 774495 h 782809"/>
                <a:gd name="connsiteX8" fmla="*/ 15875 w 689113"/>
                <a:gd name="connsiteY8" fmla="*/ 775810 h 782809"/>
                <a:gd name="connsiteX9" fmla="*/ 13914 w 689113"/>
                <a:gd name="connsiteY9" fmla="*/ 774495 h 782809"/>
                <a:gd name="connsiteX10" fmla="*/ 9338 w 689113"/>
                <a:gd name="connsiteY10" fmla="*/ 723898 h 782809"/>
                <a:gd name="connsiteX11" fmla="*/ 66209 w 689113"/>
                <a:gd name="connsiteY11" fmla="*/ 666073 h 782809"/>
                <a:gd name="connsiteX12" fmla="*/ 25027 w 689113"/>
                <a:gd name="connsiteY12" fmla="*/ 680530 h 782809"/>
                <a:gd name="connsiteX13" fmla="*/ 84512 w 689113"/>
                <a:gd name="connsiteY13" fmla="*/ 637161 h 782809"/>
                <a:gd name="connsiteX14" fmla="*/ 135990 w 689113"/>
                <a:gd name="connsiteY14" fmla="*/ 617017 h 782809"/>
                <a:gd name="connsiteX15" fmla="*/ 140526 w 689113"/>
                <a:gd name="connsiteY15" fmla="*/ 613656 h 782809"/>
                <a:gd name="connsiteX16" fmla="*/ 139627 w 689113"/>
                <a:gd name="connsiteY16" fmla="*/ 612299 h 782809"/>
                <a:gd name="connsiteX17" fmla="*/ 476113 w 689113"/>
                <a:gd name="connsiteY17" fmla="*/ 305823 h 782809"/>
                <a:gd name="connsiteX18" fmla="*/ 497675 w 689113"/>
                <a:gd name="connsiteY18" fmla="*/ 256813 h 782809"/>
                <a:gd name="connsiteX19" fmla="*/ 497675 w 689113"/>
                <a:gd name="connsiteY19" fmla="*/ 92793 h 78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9113" h="782809">
                  <a:moveTo>
                    <a:pt x="689113" y="0"/>
                  </a:moveTo>
                  <a:lnTo>
                    <a:pt x="658404" y="316278"/>
                  </a:lnTo>
                  <a:cubicBezTo>
                    <a:pt x="656444" y="341764"/>
                    <a:pt x="642723" y="365289"/>
                    <a:pt x="621815" y="380318"/>
                  </a:cubicBezTo>
                  <a:lnTo>
                    <a:pt x="178254" y="670407"/>
                  </a:lnTo>
                  <a:lnTo>
                    <a:pt x="179296" y="671987"/>
                  </a:lnTo>
                  <a:lnTo>
                    <a:pt x="170145" y="690386"/>
                  </a:lnTo>
                  <a:cubicBezTo>
                    <a:pt x="160339" y="710756"/>
                    <a:pt x="144651" y="729155"/>
                    <a:pt x="125041" y="740983"/>
                  </a:cubicBezTo>
                  <a:lnTo>
                    <a:pt x="70785" y="774495"/>
                  </a:lnTo>
                  <a:cubicBezTo>
                    <a:pt x="54443" y="785009"/>
                    <a:pt x="32871" y="785666"/>
                    <a:pt x="15875" y="775810"/>
                  </a:cubicBezTo>
                  <a:cubicBezTo>
                    <a:pt x="15222" y="775152"/>
                    <a:pt x="14568" y="775152"/>
                    <a:pt x="13914" y="774495"/>
                  </a:cubicBezTo>
                  <a:cubicBezTo>
                    <a:pt x="-3082" y="763325"/>
                    <a:pt x="-4389" y="739012"/>
                    <a:pt x="9338" y="723898"/>
                  </a:cubicBezTo>
                  <a:lnTo>
                    <a:pt x="66209" y="666073"/>
                  </a:lnTo>
                  <a:cubicBezTo>
                    <a:pt x="66209" y="666073"/>
                    <a:pt x="34178" y="690386"/>
                    <a:pt x="25027" y="680530"/>
                  </a:cubicBezTo>
                  <a:cubicBezTo>
                    <a:pt x="18490" y="673959"/>
                    <a:pt x="55750" y="637818"/>
                    <a:pt x="84512" y="637161"/>
                  </a:cubicBezTo>
                  <a:cubicBezTo>
                    <a:pt x="106084" y="636175"/>
                    <a:pt x="126920" y="623362"/>
                    <a:pt x="135990" y="617017"/>
                  </a:cubicBezTo>
                  <a:lnTo>
                    <a:pt x="140526" y="613656"/>
                  </a:lnTo>
                  <a:lnTo>
                    <a:pt x="139627" y="612299"/>
                  </a:lnTo>
                  <a:lnTo>
                    <a:pt x="476113" y="305823"/>
                  </a:lnTo>
                  <a:cubicBezTo>
                    <a:pt x="489834" y="292754"/>
                    <a:pt x="497675" y="275110"/>
                    <a:pt x="497675" y="256813"/>
                  </a:cubicBezTo>
                  <a:lnTo>
                    <a:pt x="497675" y="92793"/>
                  </a:lnTo>
                  <a:close/>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266" dirty="0">
                <a:latin typeface="Lato Light" panose="020F0502020204030203" pitchFamily="34" charset="0"/>
              </a:endParaRPr>
            </a:p>
          </p:txBody>
        </p:sp>
        <p:sp>
          <p:nvSpPr>
            <p:cNvPr id="150" name="Freeform 377">
              <a:extLst>
                <a:ext uri="{FF2B5EF4-FFF2-40B4-BE49-F238E27FC236}">
                  <a16:creationId xmlns="" xmlns:a16="http://schemas.microsoft.com/office/drawing/2014/main" id="{13F643A1-CB7F-854C-942B-5FF3DAED5DD0}"/>
                </a:ext>
              </a:extLst>
            </p:cNvPr>
            <p:cNvSpPr>
              <a:spLocks noChangeArrowheads="1"/>
            </p:cNvSpPr>
            <p:nvPr/>
          </p:nvSpPr>
          <p:spPr bwMode="auto">
            <a:xfrm>
              <a:off x="14974078" y="3830803"/>
              <a:ext cx="371560" cy="613505"/>
            </a:xfrm>
            <a:custGeom>
              <a:avLst/>
              <a:gdLst>
                <a:gd name="T0" fmla="*/ 355 w 570"/>
                <a:gd name="T1" fmla="*/ 0 h 941"/>
                <a:gd name="T2" fmla="*/ 355 w 570"/>
                <a:gd name="T3" fmla="*/ 0 h 941"/>
                <a:gd name="T4" fmla="*/ 569 w 570"/>
                <a:gd name="T5" fmla="*/ 853 h 941"/>
                <a:gd name="T6" fmla="*/ 569 w 570"/>
                <a:gd name="T7" fmla="*/ 853 h 941"/>
                <a:gd name="T8" fmla="*/ 151 w 570"/>
                <a:gd name="T9" fmla="*/ 890 h 941"/>
                <a:gd name="T10" fmla="*/ 151 w 570"/>
                <a:gd name="T11" fmla="*/ 890 h 941"/>
                <a:gd name="T12" fmla="*/ 355 w 570"/>
                <a:gd name="T13" fmla="*/ 0 h 941"/>
              </a:gdLst>
              <a:ahLst/>
              <a:cxnLst>
                <a:cxn ang="0">
                  <a:pos x="T0" y="T1"/>
                </a:cxn>
                <a:cxn ang="0">
                  <a:pos x="T2" y="T3"/>
                </a:cxn>
                <a:cxn ang="0">
                  <a:pos x="T4" y="T5"/>
                </a:cxn>
                <a:cxn ang="0">
                  <a:pos x="T6" y="T7"/>
                </a:cxn>
                <a:cxn ang="0">
                  <a:pos x="T8" y="T9"/>
                </a:cxn>
                <a:cxn ang="0">
                  <a:pos x="T10" y="T11"/>
                </a:cxn>
                <a:cxn ang="0">
                  <a:pos x="T12" y="T13"/>
                </a:cxn>
              </a:cxnLst>
              <a:rect l="0" t="0" r="r" b="b"/>
              <a:pathLst>
                <a:path w="570" h="941">
                  <a:moveTo>
                    <a:pt x="355" y="0"/>
                  </a:moveTo>
                  <a:lnTo>
                    <a:pt x="355" y="0"/>
                  </a:lnTo>
                  <a:cubicBezTo>
                    <a:pt x="355" y="0"/>
                    <a:pt x="511" y="235"/>
                    <a:pt x="569" y="853"/>
                  </a:cubicBezTo>
                  <a:lnTo>
                    <a:pt x="569" y="853"/>
                  </a:lnTo>
                  <a:cubicBezTo>
                    <a:pt x="569" y="853"/>
                    <a:pt x="303" y="940"/>
                    <a:pt x="151" y="890"/>
                  </a:cubicBezTo>
                  <a:lnTo>
                    <a:pt x="151" y="890"/>
                  </a:lnTo>
                  <a:cubicBezTo>
                    <a:pt x="0" y="842"/>
                    <a:pt x="355" y="0"/>
                    <a:pt x="355" y="0"/>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151" name="Freeform 386">
              <a:extLst>
                <a:ext uri="{FF2B5EF4-FFF2-40B4-BE49-F238E27FC236}">
                  <a16:creationId xmlns="" xmlns:a16="http://schemas.microsoft.com/office/drawing/2014/main" id="{2D02DE2E-540E-2D4A-963E-C4E281229F9F}"/>
                </a:ext>
              </a:extLst>
            </p:cNvPr>
            <p:cNvSpPr>
              <a:spLocks noChangeArrowheads="1"/>
            </p:cNvSpPr>
            <p:nvPr/>
          </p:nvSpPr>
          <p:spPr bwMode="auto">
            <a:xfrm>
              <a:off x="14337532" y="4041066"/>
              <a:ext cx="218903" cy="711434"/>
            </a:xfrm>
            <a:custGeom>
              <a:avLst/>
              <a:gdLst>
                <a:gd name="T0" fmla="*/ 336 w 337"/>
                <a:gd name="T1" fmla="*/ 173 h 1089"/>
                <a:gd name="T2" fmla="*/ 247 w 337"/>
                <a:gd name="T3" fmla="*/ 349 h 1089"/>
                <a:gd name="T4" fmla="*/ 247 w 337"/>
                <a:gd name="T5" fmla="*/ 349 h 1089"/>
                <a:gd name="T6" fmla="*/ 211 w 337"/>
                <a:gd name="T7" fmla="*/ 484 h 1089"/>
                <a:gd name="T8" fmla="*/ 172 w 337"/>
                <a:gd name="T9" fmla="*/ 1088 h 1089"/>
                <a:gd name="T10" fmla="*/ 54 w 337"/>
                <a:gd name="T11" fmla="*/ 1085 h 1089"/>
                <a:gd name="T12" fmla="*/ 1 w 337"/>
                <a:gd name="T13" fmla="*/ 406 h 1089"/>
                <a:gd name="T14" fmla="*/ 1 w 337"/>
                <a:gd name="T15" fmla="*/ 406 h 1089"/>
                <a:gd name="T16" fmla="*/ 5 w 337"/>
                <a:gd name="T17" fmla="*/ 343 h 1089"/>
                <a:gd name="T18" fmla="*/ 65 w 337"/>
                <a:gd name="T19" fmla="*/ 0 h 1089"/>
                <a:gd name="T20" fmla="*/ 336 w 337"/>
                <a:gd name="T21" fmla="*/ 173 h 1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7" h="1089">
                  <a:moveTo>
                    <a:pt x="336" y="173"/>
                  </a:moveTo>
                  <a:lnTo>
                    <a:pt x="247" y="349"/>
                  </a:lnTo>
                  <a:lnTo>
                    <a:pt x="247" y="349"/>
                  </a:lnTo>
                  <a:cubicBezTo>
                    <a:pt x="226" y="391"/>
                    <a:pt x="214" y="437"/>
                    <a:pt x="211" y="484"/>
                  </a:cubicBezTo>
                  <a:lnTo>
                    <a:pt x="172" y="1088"/>
                  </a:lnTo>
                  <a:lnTo>
                    <a:pt x="54" y="1085"/>
                  </a:lnTo>
                  <a:lnTo>
                    <a:pt x="1" y="406"/>
                  </a:lnTo>
                  <a:lnTo>
                    <a:pt x="1" y="406"/>
                  </a:lnTo>
                  <a:cubicBezTo>
                    <a:pt x="0" y="386"/>
                    <a:pt x="1" y="365"/>
                    <a:pt x="5" y="343"/>
                  </a:cubicBezTo>
                  <a:lnTo>
                    <a:pt x="65" y="0"/>
                  </a:lnTo>
                  <a:lnTo>
                    <a:pt x="336" y="173"/>
                  </a:ln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nvGrpSpPr>
            <p:cNvPr id="152" name="Group 151">
              <a:extLst>
                <a:ext uri="{FF2B5EF4-FFF2-40B4-BE49-F238E27FC236}">
                  <a16:creationId xmlns="" xmlns:a16="http://schemas.microsoft.com/office/drawing/2014/main" id="{0EB8066A-4B33-B240-92E2-40EA91380837}"/>
                </a:ext>
              </a:extLst>
            </p:cNvPr>
            <p:cNvGrpSpPr/>
            <p:nvPr/>
          </p:nvGrpSpPr>
          <p:grpSpPr>
            <a:xfrm>
              <a:off x="13914127" y="4516315"/>
              <a:ext cx="1059951" cy="861212"/>
              <a:chOff x="13914127" y="4516315"/>
              <a:chExt cx="1059951" cy="861212"/>
            </a:xfrm>
          </p:grpSpPr>
          <p:sp>
            <p:nvSpPr>
              <p:cNvPr id="239" name="Freeform 379">
                <a:extLst>
                  <a:ext uri="{FF2B5EF4-FFF2-40B4-BE49-F238E27FC236}">
                    <a16:creationId xmlns="" xmlns:a16="http://schemas.microsoft.com/office/drawing/2014/main" id="{F5C490E3-AC53-5F4F-8190-B72988D4B2A9}"/>
                  </a:ext>
                </a:extLst>
              </p:cNvPr>
              <p:cNvSpPr>
                <a:spLocks noChangeArrowheads="1"/>
              </p:cNvSpPr>
              <p:nvPr/>
            </p:nvSpPr>
            <p:spPr bwMode="auto">
              <a:xfrm>
                <a:off x="13968854" y="4792825"/>
                <a:ext cx="999464" cy="584702"/>
              </a:xfrm>
              <a:custGeom>
                <a:avLst/>
                <a:gdLst>
                  <a:gd name="T0" fmla="*/ 1529 w 1531"/>
                  <a:gd name="T1" fmla="*/ 452 h 896"/>
                  <a:gd name="T2" fmla="*/ 1416 w 1531"/>
                  <a:gd name="T3" fmla="*/ 438 h 896"/>
                  <a:gd name="T4" fmla="*/ 681 w 1531"/>
                  <a:gd name="T5" fmla="*/ 13 h 896"/>
                  <a:gd name="T6" fmla="*/ 681 w 1531"/>
                  <a:gd name="T7" fmla="*/ 13 h 896"/>
                  <a:gd name="T8" fmla="*/ 589 w 1531"/>
                  <a:gd name="T9" fmla="*/ 18 h 896"/>
                  <a:gd name="T10" fmla="*/ 70 w 1531"/>
                  <a:gd name="T11" fmla="*/ 318 h 896"/>
                  <a:gd name="T12" fmla="*/ 1 w 1531"/>
                  <a:gd name="T13" fmla="*/ 308 h 896"/>
                  <a:gd name="T14" fmla="*/ 1 w 1531"/>
                  <a:gd name="T15" fmla="*/ 377 h 896"/>
                  <a:gd name="T16" fmla="*/ 1 w 1531"/>
                  <a:gd name="T17" fmla="*/ 377 h 896"/>
                  <a:gd name="T18" fmla="*/ 1 w 1531"/>
                  <a:gd name="T19" fmla="*/ 377 h 896"/>
                  <a:gd name="T20" fmla="*/ 17 w 1531"/>
                  <a:gd name="T21" fmla="*/ 401 h 896"/>
                  <a:gd name="T22" fmla="*/ 848 w 1531"/>
                  <a:gd name="T23" fmla="*/ 882 h 896"/>
                  <a:gd name="T24" fmla="*/ 848 w 1531"/>
                  <a:gd name="T25" fmla="*/ 882 h 896"/>
                  <a:gd name="T26" fmla="*/ 940 w 1531"/>
                  <a:gd name="T27" fmla="*/ 878 h 896"/>
                  <a:gd name="T28" fmla="*/ 1507 w 1531"/>
                  <a:gd name="T29" fmla="*/ 551 h 896"/>
                  <a:gd name="T30" fmla="*/ 1507 w 1531"/>
                  <a:gd name="T31" fmla="*/ 551 h 896"/>
                  <a:gd name="T32" fmla="*/ 1529 w 1531"/>
                  <a:gd name="T33" fmla="*/ 520 h 896"/>
                  <a:gd name="T34" fmla="*/ 1529 w 1531"/>
                  <a:gd name="T35" fmla="*/ 452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1" h="896">
                    <a:moveTo>
                      <a:pt x="1529" y="452"/>
                    </a:moveTo>
                    <a:lnTo>
                      <a:pt x="1416" y="438"/>
                    </a:lnTo>
                    <a:lnTo>
                      <a:pt x="681" y="13"/>
                    </a:lnTo>
                    <a:lnTo>
                      <a:pt x="681" y="13"/>
                    </a:lnTo>
                    <a:cubicBezTo>
                      <a:pt x="658" y="0"/>
                      <a:pt x="617" y="2"/>
                      <a:pt x="589" y="18"/>
                    </a:cubicBezTo>
                    <a:lnTo>
                      <a:pt x="70" y="318"/>
                    </a:lnTo>
                    <a:lnTo>
                      <a:pt x="1" y="308"/>
                    </a:lnTo>
                    <a:lnTo>
                      <a:pt x="1" y="377"/>
                    </a:lnTo>
                    <a:lnTo>
                      <a:pt x="1" y="377"/>
                    </a:lnTo>
                    <a:lnTo>
                      <a:pt x="1" y="377"/>
                    </a:lnTo>
                    <a:cubicBezTo>
                      <a:pt x="0" y="386"/>
                      <a:pt x="5" y="395"/>
                      <a:pt x="17" y="401"/>
                    </a:cubicBezTo>
                    <a:lnTo>
                      <a:pt x="848" y="882"/>
                    </a:lnTo>
                    <a:lnTo>
                      <a:pt x="848" y="882"/>
                    </a:lnTo>
                    <a:cubicBezTo>
                      <a:pt x="872" y="895"/>
                      <a:pt x="913" y="893"/>
                      <a:pt x="940" y="878"/>
                    </a:cubicBezTo>
                    <a:lnTo>
                      <a:pt x="1507" y="551"/>
                    </a:lnTo>
                    <a:lnTo>
                      <a:pt x="1507" y="551"/>
                    </a:lnTo>
                    <a:cubicBezTo>
                      <a:pt x="1522" y="542"/>
                      <a:pt x="1530" y="530"/>
                      <a:pt x="1529" y="520"/>
                    </a:cubicBezTo>
                    <a:lnTo>
                      <a:pt x="1529" y="452"/>
                    </a:lnTo>
                  </a:path>
                </a:pathLst>
              </a:custGeom>
              <a:solidFill>
                <a:schemeClr val="accent2">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0" name="Freeform 380">
                <a:extLst>
                  <a:ext uri="{FF2B5EF4-FFF2-40B4-BE49-F238E27FC236}">
                    <a16:creationId xmlns="" xmlns:a16="http://schemas.microsoft.com/office/drawing/2014/main" id="{F34D28FD-B149-044D-85DD-F5A161FEECB7}"/>
                  </a:ext>
                </a:extLst>
              </p:cNvPr>
              <p:cNvSpPr>
                <a:spLocks noChangeArrowheads="1"/>
              </p:cNvSpPr>
              <p:nvPr/>
            </p:nvSpPr>
            <p:spPr bwMode="auto">
              <a:xfrm>
                <a:off x="13968855" y="4893635"/>
                <a:ext cx="639427" cy="483891"/>
              </a:xfrm>
              <a:custGeom>
                <a:avLst/>
                <a:gdLst>
                  <a:gd name="T0" fmla="*/ 977 w 978"/>
                  <a:gd name="T1" fmla="*/ 31 h 739"/>
                  <a:gd name="T2" fmla="*/ 925 w 978"/>
                  <a:gd name="T3" fmla="*/ 0 h 739"/>
                  <a:gd name="T4" fmla="*/ 352 w 978"/>
                  <a:gd name="T5" fmla="*/ 0 h 739"/>
                  <a:gd name="T6" fmla="*/ 70 w 978"/>
                  <a:gd name="T7" fmla="*/ 164 h 739"/>
                  <a:gd name="T8" fmla="*/ 1 w 978"/>
                  <a:gd name="T9" fmla="*/ 154 h 739"/>
                  <a:gd name="T10" fmla="*/ 1 w 978"/>
                  <a:gd name="T11" fmla="*/ 223 h 739"/>
                  <a:gd name="T12" fmla="*/ 1 w 978"/>
                  <a:gd name="T13" fmla="*/ 223 h 739"/>
                  <a:gd name="T14" fmla="*/ 1 w 978"/>
                  <a:gd name="T15" fmla="*/ 223 h 739"/>
                  <a:gd name="T16" fmla="*/ 17 w 978"/>
                  <a:gd name="T17" fmla="*/ 247 h 739"/>
                  <a:gd name="T18" fmla="*/ 848 w 978"/>
                  <a:gd name="T19" fmla="*/ 728 h 739"/>
                  <a:gd name="T20" fmla="*/ 848 w 978"/>
                  <a:gd name="T21" fmla="*/ 728 h 739"/>
                  <a:gd name="T22" fmla="*/ 896 w 978"/>
                  <a:gd name="T23" fmla="*/ 737 h 739"/>
                  <a:gd name="T24" fmla="*/ 977 w 978"/>
                  <a:gd name="T25" fmla="*/ 31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8" h="739">
                    <a:moveTo>
                      <a:pt x="977" y="31"/>
                    </a:moveTo>
                    <a:lnTo>
                      <a:pt x="925" y="0"/>
                    </a:lnTo>
                    <a:lnTo>
                      <a:pt x="352" y="0"/>
                    </a:lnTo>
                    <a:lnTo>
                      <a:pt x="70" y="164"/>
                    </a:lnTo>
                    <a:lnTo>
                      <a:pt x="1" y="154"/>
                    </a:lnTo>
                    <a:lnTo>
                      <a:pt x="1" y="223"/>
                    </a:lnTo>
                    <a:lnTo>
                      <a:pt x="1" y="223"/>
                    </a:lnTo>
                    <a:lnTo>
                      <a:pt x="1" y="223"/>
                    </a:lnTo>
                    <a:cubicBezTo>
                      <a:pt x="0" y="232"/>
                      <a:pt x="5" y="241"/>
                      <a:pt x="17" y="247"/>
                    </a:cubicBezTo>
                    <a:lnTo>
                      <a:pt x="848" y="728"/>
                    </a:lnTo>
                    <a:lnTo>
                      <a:pt x="848" y="728"/>
                    </a:lnTo>
                    <a:cubicBezTo>
                      <a:pt x="861" y="735"/>
                      <a:pt x="878" y="738"/>
                      <a:pt x="896" y="737"/>
                    </a:cubicBezTo>
                    <a:lnTo>
                      <a:pt x="977" y="31"/>
                    </a:lnTo>
                  </a:path>
                </a:pathLst>
              </a:custGeom>
              <a:solidFill>
                <a:srgbClr val="396CA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1" name="Freeform 381">
                <a:extLst>
                  <a:ext uri="{FF2B5EF4-FFF2-40B4-BE49-F238E27FC236}">
                    <a16:creationId xmlns="" xmlns:a16="http://schemas.microsoft.com/office/drawing/2014/main" id="{D8D2D1C0-A82E-414F-BDE5-24A956396823}"/>
                  </a:ext>
                </a:extLst>
              </p:cNvPr>
              <p:cNvSpPr>
                <a:spLocks noChangeArrowheads="1"/>
              </p:cNvSpPr>
              <p:nvPr/>
            </p:nvSpPr>
            <p:spPr bwMode="auto">
              <a:xfrm>
                <a:off x="13968854" y="4994446"/>
                <a:ext cx="20161" cy="66248"/>
              </a:xfrm>
              <a:custGeom>
                <a:avLst/>
                <a:gdLst>
                  <a:gd name="T0" fmla="*/ 31 w 32"/>
                  <a:gd name="T1" fmla="*/ 5 h 102"/>
                  <a:gd name="T2" fmla="*/ 1 w 32"/>
                  <a:gd name="T3" fmla="*/ 0 h 102"/>
                  <a:gd name="T4" fmla="*/ 1 w 32"/>
                  <a:gd name="T5" fmla="*/ 69 h 102"/>
                  <a:gd name="T6" fmla="*/ 1 w 32"/>
                  <a:gd name="T7" fmla="*/ 69 h 102"/>
                  <a:gd name="T8" fmla="*/ 1 w 32"/>
                  <a:gd name="T9" fmla="*/ 69 h 102"/>
                  <a:gd name="T10" fmla="*/ 17 w 32"/>
                  <a:gd name="T11" fmla="*/ 93 h 102"/>
                  <a:gd name="T12" fmla="*/ 31 w 32"/>
                  <a:gd name="T13" fmla="*/ 101 h 102"/>
                  <a:gd name="T14" fmla="*/ 31 w 32"/>
                  <a:gd name="T15" fmla="*/ 5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02">
                    <a:moveTo>
                      <a:pt x="31" y="5"/>
                    </a:moveTo>
                    <a:lnTo>
                      <a:pt x="1" y="0"/>
                    </a:lnTo>
                    <a:lnTo>
                      <a:pt x="1" y="69"/>
                    </a:lnTo>
                    <a:lnTo>
                      <a:pt x="1" y="69"/>
                    </a:lnTo>
                    <a:lnTo>
                      <a:pt x="1" y="69"/>
                    </a:lnTo>
                    <a:cubicBezTo>
                      <a:pt x="0" y="78"/>
                      <a:pt x="5" y="87"/>
                      <a:pt x="17" y="93"/>
                    </a:cubicBezTo>
                    <a:lnTo>
                      <a:pt x="31" y="101"/>
                    </a:lnTo>
                    <a:lnTo>
                      <a:pt x="31" y="5"/>
                    </a:lnTo>
                  </a:path>
                </a:pathLst>
              </a:custGeom>
              <a:solidFill>
                <a:srgbClr val="5793C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2" name="Freeform 383">
                <a:extLst>
                  <a:ext uri="{FF2B5EF4-FFF2-40B4-BE49-F238E27FC236}">
                    <a16:creationId xmlns="" xmlns:a16="http://schemas.microsoft.com/office/drawing/2014/main" id="{14A992FB-C617-8E45-BD49-9B974A520C4F}"/>
                  </a:ext>
                </a:extLst>
              </p:cNvPr>
              <p:cNvSpPr>
                <a:spLocks noChangeArrowheads="1"/>
              </p:cNvSpPr>
              <p:nvPr/>
            </p:nvSpPr>
            <p:spPr bwMode="auto">
              <a:xfrm>
                <a:off x="13963093" y="4749621"/>
                <a:ext cx="1010985" cy="581821"/>
              </a:xfrm>
              <a:custGeom>
                <a:avLst/>
                <a:gdLst>
                  <a:gd name="T0" fmla="*/ 856 w 1546"/>
                  <a:gd name="T1" fmla="*/ 877 h 892"/>
                  <a:gd name="T2" fmla="*/ 25 w 1546"/>
                  <a:gd name="T3" fmla="*/ 397 h 892"/>
                  <a:gd name="T4" fmla="*/ 25 w 1546"/>
                  <a:gd name="T5" fmla="*/ 397 h 892"/>
                  <a:gd name="T6" fmla="*/ 31 w 1546"/>
                  <a:gd name="T7" fmla="*/ 344 h 892"/>
                  <a:gd name="T8" fmla="*/ 597 w 1546"/>
                  <a:gd name="T9" fmla="*/ 17 h 892"/>
                  <a:gd name="T10" fmla="*/ 597 w 1546"/>
                  <a:gd name="T11" fmla="*/ 17 h 892"/>
                  <a:gd name="T12" fmla="*/ 689 w 1546"/>
                  <a:gd name="T13" fmla="*/ 13 h 892"/>
                  <a:gd name="T14" fmla="*/ 1521 w 1546"/>
                  <a:gd name="T15" fmla="*/ 493 h 892"/>
                  <a:gd name="T16" fmla="*/ 1521 w 1546"/>
                  <a:gd name="T17" fmla="*/ 493 h 892"/>
                  <a:gd name="T18" fmla="*/ 1515 w 1546"/>
                  <a:gd name="T19" fmla="*/ 546 h 892"/>
                  <a:gd name="T20" fmla="*/ 948 w 1546"/>
                  <a:gd name="T21" fmla="*/ 873 h 892"/>
                  <a:gd name="T22" fmla="*/ 948 w 1546"/>
                  <a:gd name="T23" fmla="*/ 873 h 892"/>
                  <a:gd name="T24" fmla="*/ 856 w 1546"/>
                  <a:gd name="T25" fmla="*/ 877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6" h="892">
                    <a:moveTo>
                      <a:pt x="856" y="877"/>
                    </a:moveTo>
                    <a:lnTo>
                      <a:pt x="25" y="397"/>
                    </a:lnTo>
                    <a:lnTo>
                      <a:pt x="25" y="397"/>
                    </a:lnTo>
                    <a:cubicBezTo>
                      <a:pt x="0" y="383"/>
                      <a:pt x="4" y="359"/>
                      <a:pt x="31" y="344"/>
                    </a:cubicBezTo>
                    <a:lnTo>
                      <a:pt x="597" y="17"/>
                    </a:lnTo>
                    <a:lnTo>
                      <a:pt x="597" y="17"/>
                    </a:lnTo>
                    <a:cubicBezTo>
                      <a:pt x="625" y="1"/>
                      <a:pt x="666" y="0"/>
                      <a:pt x="689" y="13"/>
                    </a:cubicBezTo>
                    <a:lnTo>
                      <a:pt x="1521" y="493"/>
                    </a:lnTo>
                    <a:lnTo>
                      <a:pt x="1521" y="493"/>
                    </a:lnTo>
                    <a:cubicBezTo>
                      <a:pt x="1545" y="507"/>
                      <a:pt x="1542" y="531"/>
                      <a:pt x="1515" y="546"/>
                    </a:cubicBezTo>
                    <a:lnTo>
                      <a:pt x="948" y="873"/>
                    </a:lnTo>
                    <a:lnTo>
                      <a:pt x="948" y="873"/>
                    </a:lnTo>
                    <a:cubicBezTo>
                      <a:pt x="921" y="889"/>
                      <a:pt x="880" y="891"/>
                      <a:pt x="856" y="877"/>
                    </a:cubicBezTo>
                  </a:path>
                </a:pathLst>
              </a:custGeom>
              <a:solidFill>
                <a:schemeClr val="accent2">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3" name="Freeform 384">
                <a:extLst>
                  <a:ext uri="{FF2B5EF4-FFF2-40B4-BE49-F238E27FC236}">
                    <a16:creationId xmlns="" xmlns:a16="http://schemas.microsoft.com/office/drawing/2014/main" id="{A02FF228-3C41-524E-8D0B-84646CAFDC60}"/>
                  </a:ext>
                </a:extLst>
              </p:cNvPr>
              <p:cNvSpPr>
                <a:spLocks noChangeArrowheads="1"/>
              </p:cNvSpPr>
              <p:nvPr/>
            </p:nvSpPr>
            <p:spPr bwMode="auto">
              <a:xfrm>
                <a:off x="14049503" y="4864833"/>
                <a:ext cx="728716" cy="417643"/>
              </a:xfrm>
              <a:custGeom>
                <a:avLst/>
                <a:gdLst>
                  <a:gd name="T0" fmla="*/ 711 w 1117"/>
                  <a:gd name="T1" fmla="*/ 628 h 641"/>
                  <a:gd name="T2" fmla="*/ 19 w 1117"/>
                  <a:gd name="T3" fmla="*/ 229 h 641"/>
                  <a:gd name="T4" fmla="*/ 19 w 1117"/>
                  <a:gd name="T5" fmla="*/ 229 h 641"/>
                  <a:gd name="T6" fmla="*/ 25 w 1117"/>
                  <a:gd name="T7" fmla="*/ 185 h 641"/>
                  <a:gd name="T8" fmla="*/ 328 w 1117"/>
                  <a:gd name="T9" fmla="*/ 14 h 641"/>
                  <a:gd name="T10" fmla="*/ 328 w 1117"/>
                  <a:gd name="T11" fmla="*/ 14 h 641"/>
                  <a:gd name="T12" fmla="*/ 405 w 1117"/>
                  <a:gd name="T13" fmla="*/ 11 h 641"/>
                  <a:gd name="T14" fmla="*/ 1096 w 1117"/>
                  <a:gd name="T15" fmla="*/ 410 h 641"/>
                  <a:gd name="T16" fmla="*/ 1096 w 1117"/>
                  <a:gd name="T17" fmla="*/ 410 h 641"/>
                  <a:gd name="T18" fmla="*/ 1091 w 1117"/>
                  <a:gd name="T19" fmla="*/ 454 h 641"/>
                  <a:gd name="T20" fmla="*/ 788 w 1117"/>
                  <a:gd name="T21" fmla="*/ 625 h 641"/>
                  <a:gd name="T22" fmla="*/ 788 w 1117"/>
                  <a:gd name="T23" fmla="*/ 625 h 641"/>
                  <a:gd name="T24" fmla="*/ 711 w 1117"/>
                  <a:gd name="T25" fmla="*/ 628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7" h="641">
                    <a:moveTo>
                      <a:pt x="711" y="628"/>
                    </a:moveTo>
                    <a:lnTo>
                      <a:pt x="19" y="229"/>
                    </a:lnTo>
                    <a:lnTo>
                      <a:pt x="19" y="229"/>
                    </a:lnTo>
                    <a:cubicBezTo>
                      <a:pt x="0" y="218"/>
                      <a:pt x="2" y="198"/>
                      <a:pt x="25" y="185"/>
                    </a:cubicBezTo>
                    <a:lnTo>
                      <a:pt x="328" y="14"/>
                    </a:lnTo>
                    <a:lnTo>
                      <a:pt x="328" y="14"/>
                    </a:lnTo>
                    <a:cubicBezTo>
                      <a:pt x="351" y="1"/>
                      <a:pt x="385" y="0"/>
                      <a:pt x="405" y="11"/>
                    </a:cubicBezTo>
                    <a:lnTo>
                      <a:pt x="1096" y="410"/>
                    </a:lnTo>
                    <a:lnTo>
                      <a:pt x="1096" y="410"/>
                    </a:lnTo>
                    <a:cubicBezTo>
                      <a:pt x="1116" y="422"/>
                      <a:pt x="1113" y="441"/>
                      <a:pt x="1091" y="454"/>
                    </a:cubicBezTo>
                    <a:lnTo>
                      <a:pt x="788" y="625"/>
                    </a:lnTo>
                    <a:lnTo>
                      <a:pt x="788" y="625"/>
                    </a:lnTo>
                    <a:cubicBezTo>
                      <a:pt x="765" y="638"/>
                      <a:pt x="730" y="640"/>
                      <a:pt x="711" y="628"/>
                    </a:cubicBezTo>
                  </a:path>
                </a:pathLst>
              </a:custGeom>
              <a:solidFill>
                <a:schemeClr val="accent2">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4" name="Freeform 385">
                <a:extLst>
                  <a:ext uri="{FF2B5EF4-FFF2-40B4-BE49-F238E27FC236}">
                    <a16:creationId xmlns="" xmlns:a16="http://schemas.microsoft.com/office/drawing/2014/main" id="{49BC03E8-54FD-FE49-A32E-8B95B785EF32}"/>
                  </a:ext>
                </a:extLst>
              </p:cNvPr>
              <p:cNvSpPr>
                <a:spLocks noChangeArrowheads="1"/>
              </p:cNvSpPr>
              <p:nvPr/>
            </p:nvSpPr>
            <p:spPr bwMode="auto">
              <a:xfrm>
                <a:off x="14363454" y="4706416"/>
                <a:ext cx="129615" cy="250587"/>
              </a:xfrm>
              <a:custGeom>
                <a:avLst/>
                <a:gdLst>
                  <a:gd name="T0" fmla="*/ 15 w 200"/>
                  <a:gd name="T1" fmla="*/ 67 h 383"/>
                  <a:gd name="T2" fmla="*/ 7 w 200"/>
                  <a:gd name="T3" fmla="*/ 125 h 383"/>
                  <a:gd name="T4" fmla="*/ 7 w 200"/>
                  <a:gd name="T5" fmla="*/ 125 h 383"/>
                  <a:gd name="T6" fmla="*/ 11 w 200"/>
                  <a:gd name="T7" fmla="*/ 272 h 383"/>
                  <a:gd name="T8" fmla="*/ 21 w 200"/>
                  <a:gd name="T9" fmla="*/ 322 h 383"/>
                  <a:gd name="T10" fmla="*/ 21 w 200"/>
                  <a:gd name="T11" fmla="*/ 322 h 383"/>
                  <a:gd name="T12" fmla="*/ 78 w 200"/>
                  <a:gd name="T13" fmla="*/ 378 h 383"/>
                  <a:gd name="T14" fmla="*/ 78 w 200"/>
                  <a:gd name="T15" fmla="*/ 378 h 383"/>
                  <a:gd name="T16" fmla="*/ 124 w 200"/>
                  <a:gd name="T17" fmla="*/ 344 h 383"/>
                  <a:gd name="T18" fmla="*/ 138 w 200"/>
                  <a:gd name="T19" fmla="*/ 221 h 383"/>
                  <a:gd name="T20" fmla="*/ 138 w 200"/>
                  <a:gd name="T21" fmla="*/ 221 h 383"/>
                  <a:gd name="T22" fmla="*/ 184 w 200"/>
                  <a:gd name="T23" fmla="*/ 262 h 383"/>
                  <a:gd name="T24" fmla="*/ 184 w 200"/>
                  <a:gd name="T25" fmla="*/ 262 h 383"/>
                  <a:gd name="T26" fmla="*/ 133 w 200"/>
                  <a:gd name="T27" fmla="*/ 70 h 383"/>
                  <a:gd name="T28" fmla="*/ 133 w 200"/>
                  <a:gd name="T29" fmla="*/ 70 h 383"/>
                  <a:gd name="T30" fmla="*/ 15 w 200"/>
                  <a:gd name="T31" fmla="*/ 6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383">
                    <a:moveTo>
                      <a:pt x="15" y="67"/>
                    </a:moveTo>
                    <a:lnTo>
                      <a:pt x="7" y="125"/>
                    </a:lnTo>
                    <a:lnTo>
                      <a:pt x="7" y="125"/>
                    </a:lnTo>
                    <a:cubicBezTo>
                      <a:pt x="0" y="173"/>
                      <a:pt x="1" y="223"/>
                      <a:pt x="11" y="272"/>
                    </a:cubicBezTo>
                    <a:lnTo>
                      <a:pt x="21" y="322"/>
                    </a:lnTo>
                    <a:lnTo>
                      <a:pt x="21" y="322"/>
                    </a:lnTo>
                    <a:cubicBezTo>
                      <a:pt x="27" y="351"/>
                      <a:pt x="50" y="373"/>
                      <a:pt x="78" y="378"/>
                    </a:cubicBezTo>
                    <a:lnTo>
                      <a:pt x="78" y="378"/>
                    </a:lnTo>
                    <a:cubicBezTo>
                      <a:pt x="100" y="382"/>
                      <a:pt x="121" y="367"/>
                      <a:pt x="124" y="344"/>
                    </a:cubicBezTo>
                    <a:lnTo>
                      <a:pt x="138" y="221"/>
                    </a:lnTo>
                    <a:lnTo>
                      <a:pt x="138" y="221"/>
                    </a:lnTo>
                    <a:cubicBezTo>
                      <a:pt x="138" y="221"/>
                      <a:pt x="169" y="262"/>
                      <a:pt x="184" y="262"/>
                    </a:cubicBezTo>
                    <a:lnTo>
                      <a:pt x="184" y="262"/>
                    </a:lnTo>
                    <a:cubicBezTo>
                      <a:pt x="199" y="262"/>
                      <a:pt x="167" y="140"/>
                      <a:pt x="133" y="70"/>
                    </a:cubicBezTo>
                    <a:lnTo>
                      <a:pt x="133" y="70"/>
                    </a:lnTo>
                    <a:cubicBezTo>
                      <a:pt x="99" y="0"/>
                      <a:pt x="15" y="67"/>
                      <a:pt x="15" y="67"/>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5" name="Freeform 387">
                <a:extLst>
                  <a:ext uri="{FF2B5EF4-FFF2-40B4-BE49-F238E27FC236}">
                    <a16:creationId xmlns="" xmlns:a16="http://schemas.microsoft.com/office/drawing/2014/main" id="{90C298BE-50EE-5949-8639-772D70BDD66A}"/>
                  </a:ext>
                </a:extLst>
              </p:cNvPr>
              <p:cNvSpPr>
                <a:spLocks noChangeArrowheads="1"/>
              </p:cNvSpPr>
              <p:nvPr/>
            </p:nvSpPr>
            <p:spPr bwMode="auto">
              <a:xfrm>
                <a:off x="13925649" y="4516316"/>
                <a:ext cx="616385" cy="838169"/>
              </a:xfrm>
              <a:custGeom>
                <a:avLst/>
                <a:gdLst>
                  <a:gd name="T0" fmla="*/ 887 w 943"/>
                  <a:gd name="T1" fmla="*/ 1281 h 1282"/>
                  <a:gd name="T2" fmla="*/ 817 w 943"/>
                  <a:gd name="T3" fmla="*/ 1190 h 1282"/>
                  <a:gd name="T4" fmla="*/ 84 w 943"/>
                  <a:gd name="T5" fmla="*/ 766 h 1282"/>
                  <a:gd name="T6" fmla="*/ 84 w 943"/>
                  <a:gd name="T7" fmla="*/ 766 h 1282"/>
                  <a:gd name="T8" fmla="*/ 41 w 943"/>
                  <a:gd name="T9" fmla="*/ 684 h 1282"/>
                  <a:gd name="T10" fmla="*/ 42 w 943"/>
                  <a:gd name="T11" fmla="*/ 83 h 1282"/>
                  <a:gd name="T12" fmla="*/ 0 w 943"/>
                  <a:gd name="T13" fmla="*/ 28 h 1282"/>
                  <a:gd name="T14" fmla="*/ 39 w 943"/>
                  <a:gd name="T15" fmla="*/ 6 h 1282"/>
                  <a:gd name="T16" fmla="*/ 39 w 943"/>
                  <a:gd name="T17" fmla="*/ 6 h 1282"/>
                  <a:gd name="T18" fmla="*/ 39 w 943"/>
                  <a:gd name="T19" fmla="*/ 6 h 1282"/>
                  <a:gd name="T20" fmla="*/ 68 w 943"/>
                  <a:gd name="T21" fmla="*/ 7 h 1282"/>
                  <a:gd name="T22" fmla="*/ 899 w 943"/>
                  <a:gd name="T23" fmla="*/ 488 h 1282"/>
                  <a:gd name="T24" fmla="*/ 899 w 943"/>
                  <a:gd name="T25" fmla="*/ 488 h 1282"/>
                  <a:gd name="T26" fmla="*/ 942 w 943"/>
                  <a:gd name="T27" fmla="*/ 570 h 1282"/>
                  <a:gd name="T28" fmla="*/ 941 w 943"/>
                  <a:gd name="T29" fmla="*/ 1224 h 1282"/>
                  <a:gd name="T30" fmla="*/ 941 w 943"/>
                  <a:gd name="T31" fmla="*/ 1224 h 1282"/>
                  <a:gd name="T32" fmla="*/ 926 w 943"/>
                  <a:gd name="T33" fmla="*/ 1259 h 1282"/>
                  <a:gd name="T34" fmla="*/ 887 w 943"/>
                  <a:gd name="T35" fmla="*/ 1281 h 1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3" h="1282">
                    <a:moveTo>
                      <a:pt x="887" y="1281"/>
                    </a:moveTo>
                    <a:lnTo>
                      <a:pt x="817" y="1190"/>
                    </a:lnTo>
                    <a:lnTo>
                      <a:pt x="84" y="766"/>
                    </a:lnTo>
                    <a:lnTo>
                      <a:pt x="84" y="766"/>
                    </a:lnTo>
                    <a:cubicBezTo>
                      <a:pt x="60" y="752"/>
                      <a:pt x="41" y="715"/>
                      <a:pt x="41" y="684"/>
                    </a:cubicBezTo>
                    <a:lnTo>
                      <a:pt x="42" y="83"/>
                    </a:lnTo>
                    <a:lnTo>
                      <a:pt x="0" y="28"/>
                    </a:lnTo>
                    <a:lnTo>
                      <a:pt x="39" y="6"/>
                    </a:lnTo>
                    <a:lnTo>
                      <a:pt x="39" y="6"/>
                    </a:lnTo>
                    <a:lnTo>
                      <a:pt x="39" y="6"/>
                    </a:lnTo>
                    <a:cubicBezTo>
                      <a:pt x="47" y="0"/>
                      <a:pt x="57" y="1"/>
                      <a:pt x="68" y="7"/>
                    </a:cubicBezTo>
                    <a:lnTo>
                      <a:pt x="899" y="488"/>
                    </a:lnTo>
                    <a:lnTo>
                      <a:pt x="899" y="488"/>
                    </a:lnTo>
                    <a:cubicBezTo>
                      <a:pt x="923" y="502"/>
                      <a:pt x="942" y="538"/>
                      <a:pt x="942" y="570"/>
                    </a:cubicBezTo>
                    <a:lnTo>
                      <a:pt x="941" y="1224"/>
                    </a:lnTo>
                    <a:lnTo>
                      <a:pt x="941" y="1224"/>
                    </a:lnTo>
                    <a:cubicBezTo>
                      <a:pt x="941" y="1241"/>
                      <a:pt x="935" y="1254"/>
                      <a:pt x="926" y="1259"/>
                    </a:cubicBezTo>
                    <a:lnTo>
                      <a:pt x="887" y="1281"/>
                    </a:lnTo>
                  </a:path>
                </a:pathLst>
              </a:custGeom>
              <a:solidFill>
                <a:schemeClr val="accent2">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6" name="Freeform 388">
                <a:extLst>
                  <a:ext uri="{FF2B5EF4-FFF2-40B4-BE49-F238E27FC236}">
                    <a16:creationId xmlns="" xmlns:a16="http://schemas.microsoft.com/office/drawing/2014/main" id="{4C4C2002-5ED0-514A-AF06-90A658C375B2}"/>
                  </a:ext>
                </a:extLst>
              </p:cNvPr>
              <p:cNvSpPr>
                <a:spLocks noChangeArrowheads="1"/>
              </p:cNvSpPr>
              <p:nvPr/>
            </p:nvSpPr>
            <p:spPr bwMode="auto">
              <a:xfrm>
                <a:off x="13925649" y="4516315"/>
                <a:ext cx="607745" cy="613505"/>
              </a:xfrm>
              <a:custGeom>
                <a:avLst/>
                <a:gdLst>
                  <a:gd name="T0" fmla="*/ 380 w 932"/>
                  <a:gd name="T1" fmla="*/ 937 h 938"/>
                  <a:gd name="T2" fmla="*/ 328 w 932"/>
                  <a:gd name="T3" fmla="*/ 907 h 938"/>
                  <a:gd name="T4" fmla="*/ 41 w 932"/>
                  <a:gd name="T5" fmla="*/ 410 h 938"/>
                  <a:gd name="T6" fmla="*/ 42 w 932"/>
                  <a:gd name="T7" fmla="*/ 83 h 938"/>
                  <a:gd name="T8" fmla="*/ 0 w 932"/>
                  <a:gd name="T9" fmla="*/ 28 h 938"/>
                  <a:gd name="T10" fmla="*/ 39 w 932"/>
                  <a:gd name="T11" fmla="*/ 6 h 938"/>
                  <a:gd name="T12" fmla="*/ 39 w 932"/>
                  <a:gd name="T13" fmla="*/ 6 h 938"/>
                  <a:gd name="T14" fmla="*/ 39 w 932"/>
                  <a:gd name="T15" fmla="*/ 6 h 938"/>
                  <a:gd name="T16" fmla="*/ 68 w 932"/>
                  <a:gd name="T17" fmla="*/ 7 h 938"/>
                  <a:gd name="T18" fmla="*/ 899 w 932"/>
                  <a:gd name="T19" fmla="*/ 488 h 938"/>
                  <a:gd name="T20" fmla="*/ 899 w 932"/>
                  <a:gd name="T21" fmla="*/ 488 h 938"/>
                  <a:gd name="T22" fmla="*/ 931 w 932"/>
                  <a:gd name="T23" fmla="*/ 525 h 938"/>
                  <a:gd name="T24" fmla="*/ 380 w 932"/>
                  <a:gd name="T25" fmla="*/ 937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2" h="938">
                    <a:moveTo>
                      <a:pt x="380" y="937"/>
                    </a:moveTo>
                    <a:lnTo>
                      <a:pt x="328" y="907"/>
                    </a:lnTo>
                    <a:lnTo>
                      <a:pt x="41" y="410"/>
                    </a:lnTo>
                    <a:lnTo>
                      <a:pt x="42" y="83"/>
                    </a:lnTo>
                    <a:lnTo>
                      <a:pt x="0" y="28"/>
                    </a:lnTo>
                    <a:lnTo>
                      <a:pt x="39" y="6"/>
                    </a:lnTo>
                    <a:lnTo>
                      <a:pt x="39" y="6"/>
                    </a:lnTo>
                    <a:lnTo>
                      <a:pt x="39" y="6"/>
                    </a:lnTo>
                    <a:cubicBezTo>
                      <a:pt x="47" y="0"/>
                      <a:pt x="57" y="1"/>
                      <a:pt x="68" y="7"/>
                    </a:cubicBezTo>
                    <a:lnTo>
                      <a:pt x="899" y="488"/>
                    </a:lnTo>
                    <a:lnTo>
                      <a:pt x="899" y="488"/>
                    </a:lnTo>
                    <a:cubicBezTo>
                      <a:pt x="912" y="495"/>
                      <a:pt x="923" y="509"/>
                      <a:pt x="931" y="525"/>
                    </a:cubicBezTo>
                    <a:lnTo>
                      <a:pt x="380" y="937"/>
                    </a:lnTo>
                  </a:path>
                </a:pathLst>
              </a:custGeom>
              <a:solidFill>
                <a:schemeClr val="accent2">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7" name="Freeform 389">
                <a:extLst>
                  <a:ext uri="{FF2B5EF4-FFF2-40B4-BE49-F238E27FC236}">
                    <a16:creationId xmlns="" xmlns:a16="http://schemas.microsoft.com/office/drawing/2014/main" id="{E67C8DE7-DF92-8749-B3A9-CDA70A13B80D}"/>
                  </a:ext>
                </a:extLst>
              </p:cNvPr>
              <p:cNvSpPr>
                <a:spLocks noChangeArrowheads="1"/>
              </p:cNvSpPr>
              <p:nvPr/>
            </p:nvSpPr>
            <p:spPr bwMode="auto">
              <a:xfrm>
                <a:off x="13925649" y="4516315"/>
                <a:ext cx="54727" cy="34564"/>
              </a:xfrm>
              <a:custGeom>
                <a:avLst/>
                <a:gdLst>
                  <a:gd name="T0" fmla="*/ 18 w 84"/>
                  <a:gd name="T1" fmla="*/ 53 h 54"/>
                  <a:gd name="T2" fmla="*/ 0 w 84"/>
                  <a:gd name="T3" fmla="*/ 28 h 54"/>
                  <a:gd name="T4" fmla="*/ 39 w 84"/>
                  <a:gd name="T5" fmla="*/ 6 h 54"/>
                  <a:gd name="T6" fmla="*/ 39 w 84"/>
                  <a:gd name="T7" fmla="*/ 6 h 54"/>
                  <a:gd name="T8" fmla="*/ 39 w 84"/>
                  <a:gd name="T9" fmla="*/ 6 h 54"/>
                  <a:gd name="T10" fmla="*/ 68 w 84"/>
                  <a:gd name="T11" fmla="*/ 7 h 54"/>
                  <a:gd name="T12" fmla="*/ 83 w 84"/>
                  <a:gd name="T13" fmla="*/ 16 h 54"/>
                  <a:gd name="T14" fmla="*/ 18 w 84"/>
                  <a:gd name="T15" fmla="*/ 53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54">
                    <a:moveTo>
                      <a:pt x="18" y="53"/>
                    </a:moveTo>
                    <a:lnTo>
                      <a:pt x="0" y="28"/>
                    </a:lnTo>
                    <a:lnTo>
                      <a:pt x="39" y="6"/>
                    </a:lnTo>
                    <a:lnTo>
                      <a:pt x="39" y="6"/>
                    </a:lnTo>
                    <a:lnTo>
                      <a:pt x="39" y="6"/>
                    </a:lnTo>
                    <a:cubicBezTo>
                      <a:pt x="47" y="0"/>
                      <a:pt x="57" y="1"/>
                      <a:pt x="68" y="7"/>
                    </a:cubicBezTo>
                    <a:lnTo>
                      <a:pt x="83" y="16"/>
                    </a:lnTo>
                    <a:lnTo>
                      <a:pt x="18" y="53"/>
                    </a:lnTo>
                  </a:path>
                </a:pathLst>
              </a:custGeom>
              <a:solidFill>
                <a:srgbClr val="5793C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8" name="Freeform 390">
                <a:extLst>
                  <a:ext uri="{FF2B5EF4-FFF2-40B4-BE49-F238E27FC236}">
                    <a16:creationId xmlns="" xmlns:a16="http://schemas.microsoft.com/office/drawing/2014/main" id="{C2E450F5-F327-054B-9A2C-C49472267BDA}"/>
                  </a:ext>
                </a:extLst>
              </p:cNvPr>
              <p:cNvSpPr>
                <a:spLocks noChangeArrowheads="1"/>
              </p:cNvSpPr>
              <p:nvPr/>
            </p:nvSpPr>
            <p:spPr bwMode="auto">
              <a:xfrm>
                <a:off x="14461385" y="4838910"/>
                <a:ext cx="77769" cy="77769"/>
              </a:xfrm>
              <a:custGeom>
                <a:avLst/>
                <a:gdLst>
                  <a:gd name="T0" fmla="*/ 85 w 121"/>
                  <a:gd name="T1" fmla="*/ 0 h 118"/>
                  <a:gd name="T2" fmla="*/ 85 w 121"/>
                  <a:gd name="T3" fmla="*/ 0 h 118"/>
                  <a:gd name="T4" fmla="*/ 120 w 121"/>
                  <a:gd name="T5" fmla="*/ 70 h 118"/>
                  <a:gd name="T6" fmla="*/ 39 w 121"/>
                  <a:gd name="T7" fmla="*/ 117 h 118"/>
                  <a:gd name="T8" fmla="*/ 0 w 121"/>
                  <a:gd name="T9" fmla="*/ 49 h 118"/>
                  <a:gd name="T10" fmla="*/ 85 w 121"/>
                  <a:gd name="T11" fmla="*/ 0 h 118"/>
                </a:gdLst>
                <a:ahLst/>
                <a:cxnLst>
                  <a:cxn ang="0">
                    <a:pos x="T0" y="T1"/>
                  </a:cxn>
                  <a:cxn ang="0">
                    <a:pos x="T2" y="T3"/>
                  </a:cxn>
                  <a:cxn ang="0">
                    <a:pos x="T4" y="T5"/>
                  </a:cxn>
                  <a:cxn ang="0">
                    <a:pos x="T6" y="T7"/>
                  </a:cxn>
                  <a:cxn ang="0">
                    <a:pos x="T8" y="T9"/>
                  </a:cxn>
                  <a:cxn ang="0">
                    <a:pos x="T10" y="T11"/>
                  </a:cxn>
                </a:cxnLst>
                <a:rect l="0" t="0" r="r" b="b"/>
                <a:pathLst>
                  <a:path w="121" h="118">
                    <a:moveTo>
                      <a:pt x="85" y="0"/>
                    </a:moveTo>
                    <a:lnTo>
                      <a:pt x="85" y="0"/>
                    </a:lnTo>
                    <a:cubicBezTo>
                      <a:pt x="104" y="15"/>
                      <a:pt x="118" y="43"/>
                      <a:pt x="120" y="70"/>
                    </a:cubicBezTo>
                    <a:lnTo>
                      <a:pt x="39" y="117"/>
                    </a:lnTo>
                    <a:lnTo>
                      <a:pt x="0" y="49"/>
                    </a:lnTo>
                    <a:lnTo>
                      <a:pt x="85" y="0"/>
                    </a:lnTo>
                  </a:path>
                </a:pathLst>
              </a:custGeom>
              <a:solidFill>
                <a:schemeClr val="accent2">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49" name="Freeform 391">
                <a:extLst>
                  <a:ext uri="{FF2B5EF4-FFF2-40B4-BE49-F238E27FC236}">
                    <a16:creationId xmlns="" xmlns:a16="http://schemas.microsoft.com/office/drawing/2014/main" id="{2CDB140A-04F3-2F49-A324-34970ECAAA4F}"/>
                  </a:ext>
                </a:extLst>
              </p:cNvPr>
              <p:cNvSpPr>
                <a:spLocks noChangeArrowheads="1"/>
              </p:cNvSpPr>
              <p:nvPr/>
            </p:nvSpPr>
            <p:spPr bwMode="auto">
              <a:xfrm>
                <a:off x="13914127" y="4527837"/>
                <a:ext cx="599103" cy="835288"/>
              </a:xfrm>
              <a:custGeom>
                <a:avLst/>
                <a:gdLst>
                  <a:gd name="T0" fmla="*/ 875 w 918"/>
                  <a:gd name="T1" fmla="*/ 495 h 1278"/>
                  <a:gd name="T2" fmla="*/ 43 w 918"/>
                  <a:gd name="T3" fmla="*/ 14 h 1278"/>
                  <a:gd name="T4" fmla="*/ 43 w 918"/>
                  <a:gd name="T5" fmla="*/ 14 h 1278"/>
                  <a:gd name="T6" fmla="*/ 1 w 918"/>
                  <a:gd name="T7" fmla="*/ 46 h 1278"/>
                  <a:gd name="T8" fmla="*/ 0 w 918"/>
                  <a:gd name="T9" fmla="*/ 700 h 1278"/>
                  <a:gd name="T10" fmla="*/ 0 w 918"/>
                  <a:gd name="T11" fmla="*/ 700 h 1278"/>
                  <a:gd name="T12" fmla="*/ 43 w 918"/>
                  <a:gd name="T13" fmla="*/ 782 h 1278"/>
                  <a:gd name="T14" fmla="*/ 874 w 918"/>
                  <a:gd name="T15" fmla="*/ 1263 h 1278"/>
                  <a:gd name="T16" fmla="*/ 874 w 918"/>
                  <a:gd name="T17" fmla="*/ 1263 h 1278"/>
                  <a:gd name="T18" fmla="*/ 917 w 918"/>
                  <a:gd name="T19" fmla="*/ 1231 h 1278"/>
                  <a:gd name="T20" fmla="*/ 917 w 918"/>
                  <a:gd name="T21" fmla="*/ 577 h 1278"/>
                  <a:gd name="T22" fmla="*/ 917 w 918"/>
                  <a:gd name="T23" fmla="*/ 577 h 1278"/>
                  <a:gd name="T24" fmla="*/ 875 w 918"/>
                  <a:gd name="T25" fmla="*/ 495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8" h="1278">
                    <a:moveTo>
                      <a:pt x="875" y="495"/>
                    </a:moveTo>
                    <a:lnTo>
                      <a:pt x="43" y="14"/>
                    </a:lnTo>
                    <a:lnTo>
                      <a:pt x="43" y="14"/>
                    </a:lnTo>
                    <a:cubicBezTo>
                      <a:pt x="20" y="0"/>
                      <a:pt x="1" y="15"/>
                      <a:pt x="1" y="46"/>
                    </a:cubicBezTo>
                    <a:lnTo>
                      <a:pt x="0" y="700"/>
                    </a:lnTo>
                    <a:lnTo>
                      <a:pt x="0" y="700"/>
                    </a:lnTo>
                    <a:cubicBezTo>
                      <a:pt x="0" y="731"/>
                      <a:pt x="19" y="769"/>
                      <a:pt x="43" y="782"/>
                    </a:cubicBezTo>
                    <a:lnTo>
                      <a:pt x="874" y="1263"/>
                    </a:lnTo>
                    <a:lnTo>
                      <a:pt x="874" y="1263"/>
                    </a:lnTo>
                    <a:cubicBezTo>
                      <a:pt x="897" y="1277"/>
                      <a:pt x="917" y="1262"/>
                      <a:pt x="917" y="1231"/>
                    </a:cubicBezTo>
                    <a:lnTo>
                      <a:pt x="917" y="577"/>
                    </a:lnTo>
                    <a:lnTo>
                      <a:pt x="917" y="577"/>
                    </a:lnTo>
                    <a:cubicBezTo>
                      <a:pt x="917" y="545"/>
                      <a:pt x="899" y="509"/>
                      <a:pt x="875" y="495"/>
                    </a:cubicBezTo>
                  </a:path>
                </a:pathLst>
              </a:custGeom>
              <a:solidFill>
                <a:schemeClr val="accent2">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sp>
          <p:nvSpPr>
            <p:cNvPr id="153" name="Freeform 393">
              <a:extLst>
                <a:ext uri="{FF2B5EF4-FFF2-40B4-BE49-F238E27FC236}">
                  <a16:creationId xmlns="" xmlns:a16="http://schemas.microsoft.com/office/drawing/2014/main" id="{41462BF5-1392-F648-95C1-755D4CC04219}"/>
                </a:ext>
              </a:extLst>
            </p:cNvPr>
            <p:cNvSpPr>
              <a:spLocks noChangeArrowheads="1"/>
            </p:cNvSpPr>
            <p:nvPr/>
          </p:nvSpPr>
          <p:spPr bwMode="auto">
            <a:xfrm>
              <a:off x="14320251" y="3626304"/>
              <a:ext cx="417643" cy="659588"/>
            </a:xfrm>
            <a:custGeom>
              <a:avLst/>
              <a:gdLst>
                <a:gd name="T0" fmla="*/ 444 w 639"/>
                <a:gd name="T1" fmla="*/ 0 h 1009"/>
                <a:gd name="T2" fmla="*/ 444 w 639"/>
                <a:gd name="T3" fmla="*/ 0 h 1009"/>
                <a:gd name="T4" fmla="*/ 0 w 639"/>
                <a:gd name="T5" fmla="*/ 660 h 1009"/>
                <a:gd name="T6" fmla="*/ 0 w 639"/>
                <a:gd name="T7" fmla="*/ 660 h 1009"/>
                <a:gd name="T8" fmla="*/ 373 w 639"/>
                <a:gd name="T9" fmla="*/ 932 h 1009"/>
                <a:gd name="T10" fmla="*/ 373 w 639"/>
                <a:gd name="T11" fmla="*/ 932 h 1009"/>
                <a:gd name="T12" fmla="*/ 444 w 639"/>
                <a:gd name="T13" fmla="*/ 0 h 1009"/>
              </a:gdLst>
              <a:ahLst/>
              <a:cxnLst>
                <a:cxn ang="0">
                  <a:pos x="T0" y="T1"/>
                </a:cxn>
                <a:cxn ang="0">
                  <a:pos x="T2" y="T3"/>
                </a:cxn>
                <a:cxn ang="0">
                  <a:pos x="T4" y="T5"/>
                </a:cxn>
                <a:cxn ang="0">
                  <a:pos x="T6" y="T7"/>
                </a:cxn>
                <a:cxn ang="0">
                  <a:pos x="T8" y="T9"/>
                </a:cxn>
                <a:cxn ang="0">
                  <a:pos x="T10" y="T11"/>
                </a:cxn>
                <a:cxn ang="0">
                  <a:pos x="T12" y="T13"/>
                </a:cxn>
              </a:cxnLst>
              <a:rect l="0" t="0" r="r" b="b"/>
              <a:pathLst>
                <a:path w="639" h="1009">
                  <a:moveTo>
                    <a:pt x="444" y="0"/>
                  </a:moveTo>
                  <a:lnTo>
                    <a:pt x="444" y="0"/>
                  </a:lnTo>
                  <a:cubicBezTo>
                    <a:pt x="444" y="0"/>
                    <a:pt x="128" y="344"/>
                    <a:pt x="0" y="660"/>
                  </a:cubicBezTo>
                  <a:lnTo>
                    <a:pt x="0" y="660"/>
                  </a:lnTo>
                  <a:cubicBezTo>
                    <a:pt x="0" y="660"/>
                    <a:pt x="108" y="855"/>
                    <a:pt x="373" y="932"/>
                  </a:cubicBezTo>
                  <a:lnTo>
                    <a:pt x="373" y="932"/>
                  </a:lnTo>
                  <a:cubicBezTo>
                    <a:pt x="638" y="1008"/>
                    <a:pt x="444" y="0"/>
                    <a:pt x="444" y="0"/>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154" name="Freeform 153">
              <a:extLst>
                <a:ext uri="{FF2B5EF4-FFF2-40B4-BE49-F238E27FC236}">
                  <a16:creationId xmlns="" xmlns:a16="http://schemas.microsoft.com/office/drawing/2014/main" id="{73BF8940-7A84-FF44-B00C-51582FDEC683}"/>
                </a:ext>
              </a:extLst>
            </p:cNvPr>
            <p:cNvSpPr>
              <a:spLocks noChangeArrowheads="1"/>
            </p:cNvSpPr>
            <p:nvPr/>
          </p:nvSpPr>
          <p:spPr bwMode="auto">
            <a:xfrm>
              <a:off x="14478667" y="3897051"/>
              <a:ext cx="575405" cy="506279"/>
            </a:xfrm>
            <a:custGeom>
              <a:avLst/>
              <a:gdLst>
                <a:gd name="connsiteX0" fmla="*/ 575405 w 575405"/>
                <a:gd name="connsiteY0" fmla="*/ 129613 h 506279"/>
                <a:gd name="connsiteX1" fmla="*/ 575405 w 575405"/>
                <a:gd name="connsiteY1" fmla="*/ 506279 h 506279"/>
                <a:gd name="connsiteX2" fmla="*/ 533511 w 575405"/>
                <a:gd name="connsiteY2" fmla="*/ 444047 h 506279"/>
                <a:gd name="connsiteX3" fmla="*/ 575405 w 575405"/>
                <a:gd name="connsiteY3" fmla="*/ 129613 h 506279"/>
                <a:gd name="connsiteX4" fmla="*/ 77126 w 575405"/>
                <a:gd name="connsiteY4" fmla="*/ 0 h 506279"/>
                <a:gd name="connsiteX5" fmla="*/ 44348 w 575405"/>
                <a:gd name="connsiteY5" fmla="*/ 321944 h 506279"/>
                <a:gd name="connsiteX6" fmla="*/ 0 w 575405"/>
                <a:gd name="connsiteY6" fmla="*/ 301782 h 50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405" h="506279">
                  <a:moveTo>
                    <a:pt x="575405" y="129613"/>
                  </a:moveTo>
                  <a:lnTo>
                    <a:pt x="575405" y="506279"/>
                  </a:lnTo>
                  <a:cubicBezTo>
                    <a:pt x="549876" y="496453"/>
                    <a:pt x="532856" y="471560"/>
                    <a:pt x="533511" y="444047"/>
                  </a:cubicBezTo>
                  <a:cubicBezTo>
                    <a:pt x="535474" y="343166"/>
                    <a:pt x="575405" y="129613"/>
                    <a:pt x="575405" y="129613"/>
                  </a:cubicBezTo>
                  <a:close/>
                  <a:moveTo>
                    <a:pt x="77126" y="0"/>
                  </a:moveTo>
                  <a:lnTo>
                    <a:pt x="44348" y="321944"/>
                  </a:lnTo>
                  <a:cubicBezTo>
                    <a:pt x="28922" y="316090"/>
                    <a:pt x="13497" y="308936"/>
                    <a:pt x="0" y="301782"/>
                  </a:cubicBezTo>
                  <a:close/>
                </a:path>
              </a:pathLst>
            </a:custGeom>
            <a:solidFill>
              <a:schemeClr val="accent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55" name="Freeform 395">
              <a:extLst>
                <a:ext uri="{FF2B5EF4-FFF2-40B4-BE49-F238E27FC236}">
                  <a16:creationId xmlns="" xmlns:a16="http://schemas.microsoft.com/office/drawing/2014/main" id="{AB3084F1-0A4E-A142-8FDC-3E9DD56738DA}"/>
                </a:ext>
              </a:extLst>
            </p:cNvPr>
            <p:cNvSpPr>
              <a:spLocks noChangeArrowheads="1"/>
            </p:cNvSpPr>
            <p:nvPr/>
          </p:nvSpPr>
          <p:spPr bwMode="auto">
            <a:xfrm>
              <a:off x="14709092" y="3565816"/>
              <a:ext cx="109451" cy="63367"/>
            </a:xfrm>
            <a:custGeom>
              <a:avLst/>
              <a:gdLst>
                <a:gd name="T0" fmla="*/ 85 w 169"/>
                <a:gd name="T1" fmla="*/ 24 h 98"/>
                <a:gd name="T2" fmla="*/ 0 w 169"/>
                <a:gd name="T3" fmla="*/ 0 h 98"/>
                <a:gd name="T4" fmla="*/ 0 w 169"/>
                <a:gd name="T5" fmla="*/ 0 h 98"/>
                <a:gd name="T6" fmla="*/ 100 w 169"/>
                <a:gd name="T7" fmla="*/ 80 h 98"/>
                <a:gd name="T8" fmla="*/ 100 w 169"/>
                <a:gd name="T9" fmla="*/ 80 h 98"/>
                <a:gd name="T10" fmla="*/ 168 w 169"/>
                <a:gd name="T11" fmla="*/ 47 h 98"/>
                <a:gd name="T12" fmla="*/ 85 w 169"/>
                <a:gd name="T13" fmla="*/ 24 h 98"/>
              </a:gdLst>
              <a:ahLst/>
              <a:cxnLst>
                <a:cxn ang="0">
                  <a:pos x="T0" y="T1"/>
                </a:cxn>
                <a:cxn ang="0">
                  <a:pos x="T2" y="T3"/>
                </a:cxn>
                <a:cxn ang="0">
                  <a:pos x="T4" y="T5"/>
                </a:cxn>
                <a:cxn ang="0">
                  <a:pos x="T6" y="T7"/>
                </a:cxn>
                <a:cxn ang="0">
                  <a:pos x="T8" y="T9"/>
                </a:cxn>
                <a:cxn ang="0">
                  <a:pos x="T10" y="T11"/>
                </a:cxn>
                <a:cxn ang="0">
                  <a:pos x="T12" y="T13"/>
                </a:cxn>
              </a:cxnLst>
              <a:rect l="0" t="0" r="r" b="b"/>
              <a:pathLst>
                <a:path w="169" h="98">
                  <a:moveTo>
                    <a:pt x="85" y="24"/>
                  </a:moveTo>
                  <a:lnTo>
                    <a:pt x="0" y="0"/>
                  </a:lnTo>
                  <a:lnTo>
                    <a:pt x="0" y="0"/>
                  </a:lnTo>
                  <a:cubicBezTo>
                    <a:pt x="0" y="0"/>
                    <a:pt x="40" y="64"/>
                    <a:pt x="100" y="80"/>
                  </a:cubicBezTo>
                  <a:lnTo>
                    <a:pt x="100" y="80"/>
                  </a:lnTo>
                  <a:cubicBezTo>
                    <a:pt x="159" y="97"/>
                    <a:pt x="168" y="47"/>
                    <a:pt x="168" y="47"/>
                  </a:cubicBezTo>
                  <a:lnTo>
                    <a:pt x="85" y="24"/>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56" name="Freeform 396">
              <a:extLst>
                <a:ext uri="{FF2B5EF4-FFF2-40B4-BE49-F238E27FC236}">
                  <a16:creationId xmlns="" xmlns:a16="http://schemas.microsoft.com/office/drawing/2014/main" id="{2DB8A0CC-E6FF-1244-ACAE-E5B445AB36E2}"/>
                </a:ext>
              </a:extLst>
            </p:cNvPr>
            <p:cNvSpPr>
              <a:spLocks noChangeArrowheads="1"/>
            </p:cNvSpPr>
            <p:nvPr/>
          </p:nvSpPr>
          <p:spPr bwMode="auto">
            <a:xfrm>
              <a:off x="7946140" y="8102293"/>
              <a:ext cx="1454554" cy="841048"/>
            </a:xfrm>
            <a:custGeom>
              <a:avLst/>
              <a:gdLst>
                <a:gd name="T0" fmla="*/ 1007 w 2227"/>
                <a:gd name="T1" fmla="*/ 1252 h 1287"/>
                <a:gd name="T2" fmla="*/ 58 w 2227"/>
                <a:gd name="T3" fmla="*/ 704 h 1287"/>
                <a:gd name="T4" fmla="*/ 58 w 2227"/>
                <a:gd name="T5" fmla="*/ 704 h 1287"/>
                <a:gd name="T6" fmla="*/ 74 w 2227"/>
                <a:gd name="T7" fmla="*/ 573 h 1287"/>
                <a:gd name="T8" fmla="*/ 991 w 2227"/>
                <a:gd name="T9" fmla="*/ 43 h 1287"/>
                <a:gd name="T10" fmla="*/ 991 w 2227"/>
                <a:gd name="T11" fmla="*/ 43 h 1287"/>
                <a:gd name="T12" fmla="*/ 1218 w 2227"/>
                <a:gd name="T13" fmla="*/ 34 h 1287"/>
                <a:gd name="T14" fmla="*/ 2167 w 2227"/>
                <a:gd name="T15" fmla="*/ 582 h 1287"/>
                <a:gd name="T16" fmla="*/ 2167 w 2227"/>
                <a:gd name="T17" fmla="*/ 582 h 1287"/>
                <a:gd name="T18" fmla="*/ 2151 w 2227"/>
                <a:gd name="T19" fmla="*/ 713 h 1287"/>
                <a:gd name="T20" fmla="*/ 1234 w 2227"/>
                <a:gd name="T21" fmla="*/ 1242 h 1287"/>
                <a:gd name="T22" fmla="*/ 1234 w 2227"/>
                <a:gd name="T23" fmla="*/ 1242 h 1287"/>
                <a:gd name="T24" fmla="*/ 1007 w 2227"/>
                <a:gd name="T25" fmla="*/ 1252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7" h="1287">
                  <a:moveTo>
                    <a:pt x="1007" y="1252"/>
                  </a:moveTo>
                  <a:lnTo>
                    <a:pt x="58" y="704"/>
                  </a:lnTo>
                  <a:lnTo>
                    <a:pt x="58" y="704"/>
                  </a:lnTo>
                  <a:cubicBezTo>
                    <a:pt x="0" y="670"/>
                    <a:pt x="7" y="611"/>
                    <a:pt x="74" y="573"/>
                  </a:cubicBezTo>
                  <a:lnTo>
                    <a:pt x="991" y="43"/>
                  </a:lnTo>
                  <a:lnTo>
                    <a:pt x="991" y="43"/>
                  </a:lnTo>
                  <a:cubicBezTo>
                    <a:pt x="1058" y="5"/>
                    <a:pt x="1160" y="0"/>
                    <a:pt x="1218" y="34"/>
                  </a:cubicBezTo>
                  <a:lnTo>
                    <a:pt x="2167" y="582"/>
                  </a:lnTo>
                  <a:lnTo>
                    <a:pt x="2167" y="582"/>
                  </a:lnTo>
                  <a:cubicBezTo>
                    <a:pt x="2226" y="616"/>
                    <a:pt x="2218" y="674"/>
                    <a:pt x="2151" y="713"/>
                  </a:cubicBezTo>
                  <a:lnTo>
                    <a:pt x="1234" y="1242"/>
                  </a:lnTo>
                  <a:lnTo>
                    <a:pt x="1234" y="1242"/>
                  </a:lnTo>
                  <a:cubicBezTo>
                    <a:pt x="1167" y="1282"/>
                    <a:pt x="1065" y="1286"/>
                    <a:pt x="1007" y="1252"/>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57" name="Freeform 397">
              <a:extLst>
                <a:ext uri="{FF2B5EF4-FFF2-40B4-BE49-F238E27FC236}">
                  <a16:creationId xmlns="" xmlns:a16="http://schemas.microsoft.com/office/drawing/2014/main" id="{E81E59B9-436D-EF43-98D4-EAFBC5537441}"/>
                </a:ext>
              </a:extLst>
            </p:cNvPr>
            <p:cNvSpPr>
              <a:spLocks noChangeArrowheads="1"/>
            </p:cNvSpPr>
            <p:nvPr/>
          </p:nvSpPr>
          <p:spPr bwMode="auto">
            <a:xfrm>
              <a:off x="7776204" y="7794099"/>
              <a:ext cx="1791548" cy="947620"/>
            </a:xfrm>
            <a:custGeom>
              <a:avLst/>
              <a:gdLst>
                <a:gd name="T0" fmla="*/ 2741 w 2745"/>
                <a:gd name="T1" fmla="*/ 636 h 1452"/>
                <a:gd name="T2" fmla="*/ 2741 w 2745"/>
                <a:gd name="T3" fmla="*/ 636 h 1452"/>
                <a:gd name="T4" fmla="*/ 2741 w 2745"/>
                <a:gd name="T5" fmla="*/ 226 h 1452"/>
                <a:gd name="T6" fmla="*/ 1822 w 2745"/>
                <a:gd name="T7" fmla="*/ 226 h 1452"/>
                <a:gd name="T8" fmla="*/ 1504 w 2745"/>
                <a:gd name="T9" fmla="*/ 42 h 1452"/>
                <a:gd name="T10" fmla="*/ 1504 w 2745"/>
                <a:gd name="T11" fmla="*/ 42 h 1452"/>
                <a:gd name="T12" fmla="*/ 1219 w 2745"/>
                <a:gd name="T13" fmla="*/ 54 h 1452"/>
                <a:gd name="T14" fmla="*/ 922 w 2745"/>
                <a:gd name="T15" fmla="*/ 225 h 1452"/>
                <a:gd name="T16" fmla="*/ 2 w 2745"/>
                <a:gd name="T17" fmla="*/ 225 h 1452"/>
                <a:gd name="T18" fmla="*/ 2 w 2745"/>
                <a:gd name="T19" fmla="*/ 646 h 1452"/>
                <a:gd name="T20" fmla="*/ 2 w 2745"/>
                <a:gd name="T21" fmla="*/ 646 h 1452"/>
                <a:gd name="T22" fmla="*/ 51 w 2745"/>
                <a:gd name="T23" fmla="*/ 723 h 1452"/>
                <a:gd name="T24" fmla="*/ 1240 w 2745"/>
                <a:gd name="T25" fmla="*/ 1409 h 1452"/>
                <a:gd name="T26" fmla="*/ 1240 w 2745"/>
                <a:gd name="T27" fmla="*/ 1409 h 1452"/>
                <a:gd name="T28" fmla="*/ 1524 w 2745"/>
                <a:gd name="T29" fmla="*/ 1398 h 1452"/>
                <a:gd name="T30" fmla="*/ 2672 w 2745"/>
                <a:gd name="T31" fmla="*/ 734 h 1452"/>
                <a:gd name="T32" fmla="*/ 2672 w 2745"/>
                <a:gd name="T33" fmla="*/ 734 h 1452"/>
                <a:gd name="T34" fmla="*/ 2741 w 2745"/>
                <a:gd name="T35" fmla="*/ 636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5" h="1452">
                  <a:moveTo>
                    <a:pt x="2741" y="636"/>
                  </a:moveTo>
                  <a:lnTo>
                    <a:pt x="2741" y="636"/>
                  </a:lnTo>
                  <a:lnTo>
                    <a:pt x="2741" y="226"/>
                  </a:lnTo>
                  <a:lnTo>
                    <a:pt x="1822" y="226"/>
                  </a:lnTo>
                  <a:lnTo>
                    <a:pt x="1504" y="42"/>
                  </a:lnTo>
                  <a:lnTo>
                    <a:pt x="1504" y="42"/>
                  </a:lnTo>
                  <a:cubicBezTo>
                    <a:pt x="1431" y="0"/>
                    <a:pt x="1303" y="6"/>
                    <a:pt x="1219" y="54"/>
                  </a:cubicBezTo>
                  <a:lnTo>
                    <a:pt x="922" y="225"/>
                  </a:lnTo>
                  <a:lnTo>
                    <a:pt x="2" y="225"/>
                  </a:lnTo>
                  <a:lnTo>
                    <a:pt x="2" y="646"/>
                  </a:lnTo>
                  <a:lnTo>
                    <a:pt x="2" y="646"/>
                  </a:lnTo>
                  <a:cubicBezTo>
                    <a:pt x="0" y="675"/>
                    <a:pt x="16" y="703"/>
                    <a:pt x="51" y="723"/>
                  </a:cubicBezTo>
                  <a:lnTo>
                    <a:pt x="1240" y="1409"/>
                  </a:lnTo>
                  <a:lnTo>
                    <a:pt x="1240" y="1409"/>
                  </a:lnTo>
                  <a:cubicBezTo>
                    <a:pt x="1312" y="1451"/>
                    <a:pt x="1440" y="1446"/>
                    <a:pt x="1524" y="1398"/>
                  </a:cubicBezTo>
                  <a:lnTo>
                    <a:pt x="2672" y="734"/>
                  </a:lnTo>
                  <a:lnTo>
                    <a:pt x="2672" y="734"/>
                  </a:lnTo>
                  <a:cubicBezTo>
                    <a:pt x="2720" y="707"/>
                    <a:pt x="2744" y="671"/>
                    <a:pt x="2741" y="636"/>
                  </a:cubicBez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58" name="Freeform 398">
              <a:extLst>
                <a:ext uri="{FF2B5EF4-FFF2-40B4-BE49-F238E27FC236}">
                  <a16:creationId xmlns="" xmlns:a16="http://schemas.microsoft.com/office/drawing/2014/main" id="{A8211692-A755-D640-8FBB-AD6D2A5CA663}"/>
                </a:ext>
              </a:extLst>
            </p:cNvPr>
            <p:cNvSpPr>
              <a:spLocks noChangeArrowheads="1"/>
            </p:cNvSpPr>
            <p:nvPr/>
          </p:nvSpPr>
          <p:spPr bwMode="auto">
            <a:xfrm>
              <a:off x="7776204" y="7802741"/>
              <a:ext cx="895773" cy="930337"/>
            </a:xfrm>
            <a:custGeom>
              <a:avLst/>
              <a:gdLst>
                <a:gd name="T0" fmla="*/ 1372 w 1373"/>
                <a:gd name="T1" fmla="*/ 0 h 1426"/>
                <a:gd name="T2" fmla="*/ 1372 w 1373"/>
                <a:gd name="T3" fmla="*/ 0 h 1426"/>
                <a:gd name="T4" fmla="*/ 1219 w 1373"/>
                <a:gd name="T5" fmla="*/ 40 h 1426"/>
                <a:gd name="T6" fmla="*/ 922 w 1373"/>
                <a:gd name="T7" fmla="*/ 211 h 1426"/>
                <a:gd name="T8" fmla="*/ 2 w 1373"/>
                <a:gd name="T9" fmla="*/ 211 h 1426"/>
                <a:gd name="T10" fmla="*/ 2 w 1373"/>
                <a:gd name="T11" fmla="*/ 632 h 1426"/>
                <a:gd name="T12" fmla="*/ 2 w 1373"/>
                <a:gd name="T13" fmla="*/ 632 h 1426"/>
                <a:gd name="T14" fmla="*/ 51 w 1373"/>
                <a:gd name="T15" fmla="*/ 709 h 1426"/>
                <a:gd name="T16" fmla="*/ 1240 w 1373"/>
                <a:gd name="T17" fmla="*/ 1395 h 1426"/>
                <a:gd name="T18" fmla="*/ 1240 w 1373"/>
                <a:gd name="T19" fmla="*/ 1395 h 1426"/>
                <a:gd name="T20" fmla="*/ 1372 w 1373"/>
                <a:gd name="T21" fmla="*/ 1424 h 1426"/>
                <a:gd name="T22" fmla="*/ 1372 w 1373"/>
                <a:gd name="T23" fmla="*/ 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3" h="1426">
                  <a:moveTo>
                    <a:pt x="1372" y="0"/>
                  </a:moveTo>
                  <a:lnTo>
                    <a:pt x="1372" y="0"/>
                  </a:lnTo>
                  <a:cubicBezTo>
                    <a:pt x="1318" y="2"/>
                    <a:pt x="1262" y="15"/>
                    <a:pt x="1219" y="40"/>
                  </a:cubicBezTo>
                  <a:lnTo>
                    <a:pt x="922" y="211"/>
                  </a:lnTo>
                  <a:lnTo>
                    <a:pt x="2" y="211"/>
                  </a:lnTo>
                  <a:lnTo>
                    <a:pt x="2" y="632"/>
                  </a:lnTo>
                  <a:lnTo>
                    <a:pt x="2" y="632"/>
                  </a:lnTo>
                  <a:cubicBezTo>
                    <a:pt x="0" y="661"/>
                    <a:pt x="16" y="689"/>
                    <a:pt x="51" y="709"/>
                  </a:cubicBezTo>
                  <a:lnTo>
                    <a:pt x="1240" y="1395"/>
                  </a:lnTo>
                  <a:lnTo>
                    <a:pt x="1240" y="1395"/>
                  </a:lnTo>
                  <a:cubicBezTo>
                    <a:pt x="1275" y="1415"/>
                    <a:pt x="1322" y="1425"/>
                    <a:pt x="1372" y="1424"/>
                  </a:cubicBezTo>
                  <a:lnTo>
                    <a:pt x="1372" y="0"/>
                  </a:ln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59" name="Freeform 399">
              <a:extLst>
                <a:ext uri="{FF2B5EF4-FFF2-40B4-BE49-F238E27FC236}">
                  <a16:creationId xmlns="" xmlns:a16="http://schemas.microsoft.com/office/drawing/2014/main" id="{B3C7821B-E7A9-5C45-9E31-66F8AF5690B0}"/>
                </a:ext>
              </a:extLst>
            </p:cNvPr>
            <p:cNvSpPr>
              <a:spLocks noChangeArrowheads="1"/>
            </p:cNvSpPr>
            <p:nvPr/>
          </p:nvSpPr>
          <p:spPr bwMode="auto">
            <a:xfrm>
              <a:off x="7776204" y="7940996"/>
              <a:ext cx="69127" cy="345636"/>
            </a:xfrm>
            <a:custGeom>
              <a:avLst/>
              <a:gdLst>
                <a:gd name="T0" fmla="*/ 106 w 107"/>
                <a:gd name="T1" fmla="*/ 0 h 531"/>
                <a:gd name="T2" fmla="*/ 2 w 107"/>
                <a:gd name="T3" fmla="*/ 0 h 531"/>
                <a:gd name="T4" fmla="*/ 2 w 107"/>
                <a:gd name="T5" fmla="*/ 421 h 531"/>
                <a:gd name="T6" fmla="*/ 2 w 107"/>
                <a:gd name="T7" fmla="*/ 421 h 531"/>
                <a:gd name="T8" fmla="*/ 51 w 107"/>
                <a:gd name="T9" fmla="*/ 498 h 531"/>
                <a:gd name="T10" fmla="*/ 106 w 107"/>
                <a:gd name="T11" fmla="*/ 530 h 531"/>
                <a:gd name="T12" fmla="*/ 106 w 107"/>
                <a:gd name="T13" fmla="*/ 0 h 531"/>
              </a:gdLst>
              <a:ahLst/>
              <a:cxnLst>
                <a:cxn ang="0">
                  <a:pos x="T0" y="T1"/>
                </a:cxn>
                <a:cxn ang="0">
                  <a:pos x="T2" y="T3"/>
                </a:cxn>
                <a:cxn ang="0">
                  <a:pos x="T4" y="T5"/>
                </a:cxn>
                <a:cxn ang="0">
                  <a:pos x="T6" y="T7"/>
                </a:cxn>
                <a:cxn ang="0">
                  <a:pos x="T8" y="T9"/>
                </a:cxn>
                <a:cxn ang="0">
                  <a:pos x="T10" y="T11"/>
                </a:cxn>
                <a:cxn ang="0">
                  <a:pos x="T12" y="T13"/>
                </a:cxn>
              </a:cxnLst>
              <a:rect l="0" t="0" r="r" b="b"/>
              <a:pathLst>
                <a:path w="107" h="531">
                  <a:moveTo>
                    <a:pt x="106" y="0"/>
                  </a:moveTo>
                  <a:lnTo>
                    <a:pt x="2" y="0"/>
                  </a:lnTo>
                  <a:lnTo>
                    <a:pt x="2" y="421"/>
                  </a:lnTo>
                  <a:lnTo>
                    <a:pt x="2" y="421"/>
                  </a:lnTo>
                  <a:cubicBezTo>
                    <a:pt x="0" y="450"/>
                    <a:pt x="16" y="478"/>
                    <a:pt x="51" y="498"/>
                  </a:cubicBezTo>
                  <a:lnTo>
                    <a:pt x="106" y="530"/>
                  </a:lnTo>
                  <a:lnTo>
                    <a:pt x="106" y="0"/>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60" name="Freeform 400">
              <a:extLst>
                <a:ext uri="{FF2B5EF4-FFF2-40B4-BE49-F238E27FC236}">
                  <a16:creationId xmlns="" xmlns:a16="http://schemas.microsoft.com/office/drawing/2014/main" id="{074ED863-06E3-A24B-AC94-C2B6EB2438D8}"/>
                </a:ext>
              </a:extLst>
            </p:cNvPr>
            <p:cNvSpPr>
              <a:spLocks noChangeArrowheads="1"/>
            </p:cNvSpPr>
            <p:nvPr/>
          </p:nvSpPr>
          <p:spPr bwMode="auto">
            <a:xfrm>
              <a:off x="8597089" y="8404724"/>
              <a:ext cx="149776" cy="331236"/>
            </a:xfrm>
            <a:custGeom>
              <a:avLst/>
              <a:gdLst>
                <a:gd name="T0" fmla="*/ 0 w 228"/>
                <a:gd name="T1" fmla="*/ 481 h 509"/>
                <a:gd name="T2" fmla="*/ 0 w 228"/>
                <a:gd name="T3" fmla="*/ 481 h 509"/>
                <a:gd name="T4" fmla="*/ 227 w 228"/>
                <a:gd name="T5" fmla="*/ 479 h 509"/>
                <a:gd name="T6" fmla="*/ 227 w 228"/>
                <a:gd name="T7" fmla="*/ 0 h 509"/>
                <a:gd name="T8" fmla="*/ 0 w 228"/>
                <a:gd name="T9" fmla="*/ 0 h 509"/>
                <a:gd name="T10" fmla="*/ 0 w 228"/>
                <a:gd name="T11" fmla="*/ 481 h 509"/>
              </a:gdLst>
              <a:ahLst/>
              <a:cxnLst>
                <a:cxn ang="0">
                  <a:pos x="T0" y="T1"/>
                </a:cxn>
                <a:cxn ang="0">
                  <a:pos x="T2" y="T3"/>
                </a:cxn>
                <a:cxn ang="0">
                  <a:pos x="T4" y="T5"/>
                </a:cxn>
                <a:cxn ang="0">
                  <a:pos x="T6" y="T7"/>
                </a:cxn>
                <a:cxn ang="0">
                  <a:pos x="T8" y="T9"/>
                </a:cxn>
                <a:cxn ang="0">
                  <a:pos x="T10" y="T11"/>
                </a:cxn>
              </a:cxnLst>
              <a:rect l="0" t="0" r="r" b="b"/>
              <a:pathLst>
                <a:path w="228" h="509">
                  <a:moveTo>
                    <a:pt x="0" y="481"/>
                  </a:moveTo>
                  <a:lnTo>
                    <a:pt x="0" y="481"/>
                  </a:lnTo>
                  <a:cubicBezTo>
                    <a:pt x="63" y="508"/>
                    <a:pt x="154" y="506"/>
                    <a:pt x="227" y="479"/>
                  </a:cubicBezTo>
                  <a:lnTo>
                    <a:pt x="227" y="0"/>
                  </a:lnTo>
                  <a:lnTo>
                    <a:pt x="0" y="0"/>
                  </a:lnTo>
                  <a:lnTo>
                    <a:pt x="0" y="481"/>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61" name="Freeform 401">
              <a:extLst>
                <a:ext uri="{FF2B5EF4-FFF2-40B4-BE49-F238E27FC236}">
                  <a16:creationId xmlns="" xmlns:a16="http://schemas.microsoft.com/office/drawing/2014/main" id="{20F42B0D-8DE7-774F-9600-6C2FF898C53F}"/>
                </a:ext>
              </a:extLst>
            </p:cNvPr>
            <p:cNvSpPr>
              <a:spLocks noChangeArrowheads="1"/>
            </p:cNvSpPr>
            <p:nvPr/>
          </p:nvSpPr>
          <p:spPr bwMode="auto">
            <a:xfrm>
              <a:off x="7761801" y="7416782"/>
              <a:ext cx="1820351" cy="1051309"/>
            </a:xfrm>
            <a:custGeom>
              <a:avLst/>
              <a:gdLst>
                <a:gd name="T0" fmla="*/ 1262 w 2789"/>
                <a:gd name="T1" fmla="*/ 1567 h 1610"/>
                <a:gd name="T2" fmla="*/ 73 w 2789"/>
                <a:gd name="T3" fmla="*/ 881 h 1610"/>
                <a:gd name="T4" fmla="*/ 73 w 2789"/>
                <a:gd name="T5" fmla="*/ 881 h 1610"/>
                <a:gd name="T6" fmla="*/ 93 w 2789"/>
                <a:gd name="T7" fmla="*/ 716 h 1610"/>
                <a:gd name="T8" fmla="*/ 1241 w 2789"/>
                <a:gd name="T9" fmla="*/ 54 h 1610"/>
                <a:gd name="T10" fmla="*/ 1241 w 2789"/>
                <a:gd name="T11" fmla="*/ 54 h 1610"/>
                <a:gd name="T12" fmla="*/ 1526 w 2789"/>
                <a:gd name="T13" fmla="*/ 42 h 1610"/>
                <a:gd name="T14" fmla="*/ 2715 w 2789"/>
                <a:gd name="T15" fmla="*/ 728 h 1610"/>
                <a:gd name="T16" fmla="*/ 2715 w 2789"/>
                <a:gd name="T17" fmla="*/ 728 h 1610"/>
                <a:gd name="T18" fmla="*/ 2694 w 2789"/>
                <a:gd name="T19" fmla="*/ 893 h 1610"/>
                <a:gd name="T20" fmla="*/ 1546 w 2789"/>
                <a:gd name="T21" fmla="*/ 1555 h 1610"/>
                <a:gd name="T22" fmla="*/ 1546 w 2789"/>
                <a:gd name="T23" fmla="*/ 1555 h 1610"/>
                <a:gd name="T24" fmla="*/ 1262 w 2789"/>
                <a:gd name="T25" fmla="*/ 1567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9" h="1610">
                  <a:moveTo>
                    <a:pt x="1262" y="1567"/>
                  </a:moveTo>
                  <a:lnTo>
                    <a:pt x="73" y="881"/>
                  </a:lnTo>
                  <a:lnTo>
                    <a:pt x="73" y="881"/>
                  </a:lnTo>
                  <a:cubicBezTo>
                    <a:pt x="0" y="838"/>
                    <a:pt x="9" y="765"/>
                    <a:pt x="93" y="716"/>
                  </a:cubicBezTo>
                  <a:lnTo>
                    <a:pt x="1241" y="54"/>
                  </a:lnTo>
                  <a:lnTo>
                    <a:pt x="1241" y="54"/>
                  </a:lnTo>
                  <a:cubicBezTo>
                    <a:pt x="1325" y="5"/>
                    <a:pt x="1453" y="0"/>
                    <a:pt x="1526" y="42"/>
                  </a:cubicBezTo>
                  <a:lnTo>
                    <a:pt x="2715" y="728"/>
                  </a:lnTo>
                  <a:lnTo>
                    <a:pt x="2715" y="728"/>
                  </a:lnTo>
                  <a:cubicBezTo>
                    <a:pt x="2788" y="770"/>
                    <a:pt x="2778" y="844"/>
                    <a:pt x="2694" y="893"/>
                  </a:cubicBezTo>
                  <a:lnTo>
                    <a:pt x="1546" y="1555"/>
                  </a:lnTo>
                  <a:lnTo>
                    <a:pt x="1546" y="1555"/>
                  </a:lnTo>
                  <a:cubicBezTo>
                    <a:pt x="1462" y="1604"/>
                    <a:pt x="1334" y="1609"/>
                    <a:pt x="1262" y="1567"/>
                  </a:cubicBezTo>
                </a:path>
              </a:pathLst>
            </a:custGeom>
            <a:solidFill>
              <a:schemeClr val="accent5">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162" name="Freeform 402">
              <a:extLst>
                <a:ext uri="{FF2B5EF4-FFF2-40B4-BE49-F238E27FC236}">
                  <a16:creationId xmlns="" xmlns:a16="http://schemas.microsoft.com/office/drawing/2014/main" id="{7C3BF458-C239-1D47-8735-264CCC0C4737}"/>
                </a:ext>
              </a:extLst>
            </p:cNvPr>
            <p:cNvSpPr>
              <a:spLocks noChangeArrowheads="1"/>
            </p:cNvSpPr>
            <p:nvPr/>
          </p:nvSpPr>
          <p:spPr bwMode="auto">
            <a:xfrm>
              <a:off x="7908698" y="7500309"/>
              <a:ext cx="1526560" cy="881373"/>
            </a:xfrm>
            <a:custGeom>
              <a:avLst/>
              <a:gdLst>
                <a:gd name="T0" fmla="*/ 1057 w 2336"/>
                <a:gd name="T1" fmla="*/ 1313 h 1350"/>
                <a:gd name="T2" fmla="*/ 61 w 2336"/>
                <a:gd name="T3" fmla="*/ 738 h 1350"/>
                <a:gd name="T4" fmla="*/ 61 w 2336"/>
                <a:gd name="T5" fmla="*/ 738 h 1350"/>
                <a:gd name="T6" fmla="*/ 78 w 2336"/>
                <a:gd name="T7" fmla="*/ 601 h 1350"/>
                <a:gd name="T8" fmla="*/ 1040 w 2336"/>
                <a:gd name="T9" fmla="*/ 46 h 1350"/>
                <a:gd name="T10" fmla="*/ 1040 w 2336"/>
                <a:gd name="T11" fmla="*/ 46 h 1350"/>
                <a:gd name="T12" fmla="*/ 1278 w 2336"/>
                <a:gd name="T13" fmla="*/ 36 h 1350"/>
                <a:gd name="T14" fmla="*/ 2274 w 2336"/>
                <a:gd name="T15" fmla="*/ 611 h 1350"/>
                <a:gd name="T16" fmla="*/ 2274 w 2336"/>
                <a:gd name="T17" fmla="*/ 611 h 1350"/>
                <a:gd name="T18" fmla="*/ 2257 w 2336"/>
                <a:gd name="T19" fmla="*/ 748 h 1350"/>
                <a:gd name="T20" fmla="*/ 1295 w 2336"/>
                <a:gd name="T21" fmla="*/ 1303 h 1350"/>
                <a:gd name="T22" fmla="*/ 1295 w 2336"/>
                <a:gd name="T23" fmla="*/ 1303 h 1350"/>
                <a:gd name="T24" fmla="*/ 1057 w 2336"/>
                <a:gd name="T25" fmla="*/ 1313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6" h="1350">
                  <a:moveTo>
                    <a:pt x="1057" y="1313"/>
                  </a:moveTo>
                  <a:lnTo>
                    <a:pt x="61" y="738"/>
                  </a:lnTo>
                  <a:lnTo>
                    <a:pt x="61" y="738"/>
                  </a:lnTo>
                  <a:cubicBezTo>
                    <a:pt x="0" y="703"/>
                    <a:pt x="7" y="642"/>
                    <a:pt x="78" y="601"/>
                  </a:cubicBezTo>
                  <a:lnTo>
                    <a:pt x="1040" y="46"/>
                  </a:lnTo>
                  <a:lnTo>
                    <a:pt x="1040" y="46"/>
                  </a:lnTo>
                  <a:cubicBezTo>
                    <a:pt x="1110" y="4"/>
                    <a:pt x="1217" y="0"/>
                    <a:pt x="1278" y="36"/>
                  </a:cubicBezTo>
                  <a:lnTo>
                    <a:pt x="2274" y="611"/>
                  </a:lnTo>
                  <a:lnTo>
                    <a:pt x="2274" y="611"/>
                  </a:lnTo>
                  <a:cubicBezTo>
                    <a:pt x="2335" y="646"/>
                    <a:pt x="2328" y="707"/>
                    <a:pt x="2257" y="748"/>
                  </a:cubicBezTo>
                  <a:lnTo>
                    <a:pt x="1295" y="1303"/>
                  </a:lnTo>
                  <a:lnTo>
                    <a:pt x="1295" y="1303"/>
                  </a:lnTo>
                  <a:cubicBezTo>
                    <a:pt x="1225" y="1344"/>
                    <a:pt x="1118" y="1349"/>
                    <a:pt x="1057" y="1313"/>
                  </a:cubicBez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63" name="Freeform 406">
              <a:extLst>
                <a:ext uri="{FF2B5EF4-FFF2-40B4-BE49-F238E27FC236}">
                  <a16:creationId xmlns="" xmlns:a16="http://schemas.microsoft.com/office/drawing/2014/main" id="{7E913787-A050-AD43-BC10-3A35DCB1962D}"/>
                </a:ext>
              </a:extLst>
            </p:cNvPr>
            <p:cNvSpPr>
              <a:spLocks noChangeArrowheads="1"/>
            </p:cNvSpPr>
            <p:nvPr/>
          </p:nvSpPr>
          <p:spPr bwMode="auto">
            <a:xfrm>
              <a:off x="7776204" y="7364936"/>
              <a:ext cx="1791548" cy="947619"/>
            </a:xfrm>
            <a:custGeom>
              <a:avLst/>
              <a:gdLst>
                <a:gd name="T0" fmla="*/ 2741 w 2745"/>
                <a:gd name="T1" fmla="*/ 636 h 1452"/>
                <a:gd name="T2" fmla="*/ 2741 w 2745"/>
                <a:gd name="T3" fmla="*/ 636 h 1452"/>
                <a:gd name="T4" fmla="*/ 2741 w 2745"/>
                <a:gd name="T5" fmla="*/ 226 h 1452"/>
                <a:gd name="T6" fmla="*/ 1822 w 2745"/>
                <a:gd name="T7" fmla="*/ 225 h 1452"/>
                <a:gd name="T8" fmla="*/ 1504 w 2745"/>
                <a:gd name="T9" fmla="*/ 42 h 1452"/>
                <a:gd name="T10" fmla="*/ 1504 w 2745"/>
                <a:gd name="T11" fmla="*/ 42 h 1452"/>
                <a:gd name="T12" fmla="*/ 1219 w 2745"/>
                <a:gd name="T13" fmla="*/ 54 h 1452"/>
                <a:gd name="T14" fmla="*/ 922 w 2745"/>
                <a:gd name="T15" fmla="*/ 225 h 1452"/>
                <a:gd name="T16" fmla="*/ 2 w 2745"/>
                <a:gd name="T17" fmla="*/ 224 h 1452"/>
                <a:gd name="T18" fmla="*/ 2 w 2745"/>
                <a:gd name="T19" fmla="*/ 646 h 1452"/>
                <a:gd name="T20" fmla="*/ 2 w 2745"/>
                <a:gd name="T21" fmla="*/ 646 h 1452"/>
                <a:gd name="T22" fmla="*/ 51 w 2745"/>
                <a:gd name="T23" fmla="*/ 722 h 1452"/>
                <a:gd name="T24" fmla="*/ 1240 w 2745"/>
                <a:gd name="T25" fmla="*/ 1409 h 1452"/>
                <a:gd name="T26" fmla="*/ 1240 w 2745"/>
                <a:gd name="T27" fmla="*/ 1409 h 1452"/>
                <a:gd name="T28" fmla="*/ 1524 w 2745"/>
                <a:gd name="T29" fmla="*/ 1397 h 1452"/>
                <a:gd name="T30" fmla="*/ 2672 w 2745"/>
                <a:gd name="T31" fmla="*/ 734 h 1452"/>
                <a:gd name="T32" fmla="*/ 2672 w 2745"/>
                <a:gd name="T33" fmla="*/ 734 h 1452"/>
                <a:gd name="T34" fmla="*/ 2741 w 2745"/>
                <a:gd name="T35" fmla="*/ 636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5" h="1452">
                  <a:moveTo>
                    <a:pt x="2741" y="636"/>
                  </a:moveTo>
                  <a:lnTo>
                    <a:pt x="2741" y="636"/>
                  </a:lnTo>
                  <a:lnTo>
                    <a:pt x="2741" y="226"/>
                  </a:lnTo>
                  <a:lnTo>
                    <a:pt x="1822" y="225"/>
                  </a:lnTo>
                  <a:lnTo>
                    <a:pt x="1504" y="42"/>
                  </a:lnTo>
                  <a:lnTo>
                    <a:pt x="1504" y="42"/>
                  </a:lnTo>
                  <a:cubicBezTo>
                    <a:pt x="1431" y="0"/>
                    <a:pt x="1303" y="5"/>
                    <a:pt x="1219" y="54"/>
                  </a:cubicBezTo>
                  <a:lnTo>
                    <a:pt x="922" y="225"/>
                  </a:lnTo>
                  <a:lnTo>
                    <a:pt x="2" y="224"/>
                  </a:lnTo>
                  <a:lnTo>
                    <a:pt x="2" y="646"/>
                  </a:lnTo>
                  <a:lnTo>
                    <a:pt x="2" y="646"/>
                  </a:lnTo>
                  <a:cubicBezTo>
                    <a:pt x="0" y="675"/>
                    <a:pt x="16" y="702"/>
                    <a:pt x="51" y="722"/>
                  </a:cubicBezTo>
                  <a:lnTo>
                    <a:pt x="1240" y="1409"/>
                  </a:lnTo>
                  <a:lnTo>
                    <a:pt x="1240" y="1409"/>
                  </a:lnTo>
                  <a:cubicBezTo>
                    <a:pt x="1312" y="1451"/>
                    <a:pt x="1440" y="1446"/>
                    <a:pt x="1524" y="1397"/>
                  </a:cubicBezTo>
                  <a:lnTo>
                    <a:pt x="2672" y="734"/>
                  </a:lnTo>
                  <a:lnTo>
                    <a:pt x="2672" y="734"/>
                  </a:lnTo>
                  <a:cubicBezTo>
                    <a:pt x="2720" y="707"/>
                    <a:pt x="2744" y="670"/>
                    <a:pt x="2741" y="636"/>
                  </a:cubicBez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64" name="Freeform 407">
              <a:extLst>
                <a:ext uri="{FF2B5EF4-FFF2-40B4-BE49-F238E27FC236}">
                  <a16:creationId xmlns="" xmlns:a16="http://schemas.microsoft.com/office/drawing/2014/main" id="{9524B62B-662D-114A-9F8D-04C7829ED45B}"/>
                </a:ext>
              </a:extLst>
            </p:cNvPr>
            <p:cNvSpPr>
              <a:spLocks noChangeArrowheads="1"/>
            </p:cNvSpPr>
            <p:nvPr/>
          </p:nvSpPr>
          <p:spPr bwMode="auto">
            <a:xfrm>
              <a:off x="7776204" y="7373576"/>
              <a:ext cx="895773" cy="930339"/>
            </a:xfrm>
            <a:custGeom>
              <a:avLst/>
              <a:gdLst>
                <a:gd name="T0" fmla="*/ 1372 w 1373"/>
                <a:gd name="T1" fmla="*/ 0 h 1426"/>
                <a:gd name="T2" fmla="*/ 1372 w 1373"/>
                <a:gd name="T3" fmla="*/ 0 h 1426"/>
                <a:gd name="T4" fmla="*/ 1219 w 1373"/>
                <a:gd name="T5" fmla="*/ 41 h 1426"/>
                <a:gd name="T6" fmla="*/ 922 w 1373"/>
                <a:gd name="T7" fmla="*/ 212 h 1426"/>
                <a:gd name="T8" fmla="*/ 2 w 1373"/>
                <a:gd name="T9" fmla="*/ 211 h 1426"/>
                <a:gd name="T10" fmla="*/ 2 w 1373"/>
                <a:gd name="T11" fmla="*/ 633 h 1426"/>
                <a:gd name="T12" fmla="*/ 2 w 1373"/>
                <a:gd name="T13" fmla="*/ 633 h 1426"/>
                <a:gd name="T14" fmla="*/ 51 w 1373"/>
                <a:gd name="T15" fmla="*/ 709 h 1426"/>
                <a:gd name="T16" fmla="*/ 1240 w 1373"/>
                <a:gd name="T17" fmla="*/ 1396 h 1426"/>
                <a:gd name="T18" fmla="*/ 1240 w 1373"/>
                <a:gd name="T19" fmla="*/ 1396 h 1426"/>
                <a:gd name="T20" fmla="*/ 1372 w 1373"/>
                <a:gd name="T21" fmla="*/ 1424 h 1426"/>
                <a:gd name="T22" fmla="*/ 1372 w 1373"/>
                <a:gd name="T23" fmla="*/ 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3" h="1426">
                  <a:moveTo>
                    <a:pt x="1372" y="0"/>
                  </a:moveTo>
                  <a:lnTo>
                    <a:pt x="1372" y="0"/>
                  </a:lnTo>
                  <a:cubicBezTo>
                    <a:pt x="1318" y="2"/>
                    <a:pt x="1262" y="16"/>
                    <a:pt x="1219" y="41"/>
                  </a:cubicBezTo>
                  <a:lnTo>
                    <a:pt x="922" y="212"/>
                  </a:lnTo>
                  <a:lnTo>
                    <a:pt x="2" y="211"/>
                  </a:lnTo>
                  <a:lnTo>
                    <a:pt x="2" y="633"/>
                  </a:lnTo>
                  <a:lnTo>
                    <a:pt x="2" y="633"/>
                  </a:lnTo>
                  <a:cubicBezTo>
                    <a:pt x="0" y="662"/>
                    <a:pt x="16" y="689"/>
                    <a:pt x="51" y="709"/>
                  </a:cubicBezTo>
                  <a:lnTo>
                    <a:pt x="1240" y="1396"/>
                  </a:lnTo>
                  <a:lnTo>
                    <a:pt x="1240" y="1396"/>
                  </a:lnTo>
                  <a:cubicBezTo>
                    <a:pt x="1275" y="1416"/>
                    <a:pt x="1322" y="1425"/>
                    <a:pt x="1372" y="1424"/>
                  </a:cubicBezTo>
                  <a:lnTo>
                    <a:pt x="1372" y="0"/>
                  </a:ln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65" name="Freeform 408">
              <a:extLst>
                <a:ext uri="{FF2B5EF4-FFF2-40B4-BE49-F238E27FC236}">
                  <a16:creationId xmlns="" xmlns:a16="http://schemas.microsoft.com/office/drawing/2014/main" id="{36EAC9DF-76AB-A848-84E8-38A10D89FA53}"/>
                </a:ext>
              </a:extLst>
            </p:cNvPr>
            <p:cNvSpPr>
              <a:spLocks noChangeArrowheads="1"/>
            </p:cNvSpPr>
            <p:nvPr/>
          </p:nvSpPr>
          <p:spPr bwMode="auto">
            <a:xfrm>
              <a:off x="7776204" y="7511830"/>
              <a:ext cx="69127" cy="348517"/>
            </a:xfrm>
            <a:custGeom>
              <a:avLst/>
              <a:gdLst>
                <a:gd name="T0" fmla="*/ 106 w 107"/>
                <a:gd name="T1" fmla="*/ 0 h 532"/>
                <a:gd name="T2" fmla="*/ 2 w 107"/>
                <a:gd name="T3" fmla="*/ 0 h 532"/>
                <a:gd name="T4" fmla="*/ 2 w 107"/>
                <a:gd name="T5" fmla="*/ 422 h 532"/>
                <a:gd name="T6" fmla="*/ 2 w 107"/>
                <a:gd name="T7" fmla="*/ 422 h 532"/>
                <a:gd name="T8" fmla="*/ 51 w 107"/>
                <a:gd name="T9" fmla="*/ 498 h 532"/>
                <a:gd name="T10" fmla="*/ 106 w 107"/>
                <a:gd name="T11" fmla="*/ 531 h 532"/>
                <a:gd name="T12" fmla="*/ 106 w 107"/>
                <a:gd name="T13" fmla="*/ 0 h 532"/>
              </a:gdLst>
              <a:ahLst/>
              <a:cxnLst>
                <a:cxn ang="0">
                  <a:pos x="T0" y="T1"/>
                </a:cxn>
                <a:cxn ang="0">
                  <a:pos x="T2" y="T3"/>
                </a:cxn>
                <a:cxn ang="0">
                  <a:pos x="T4" y="T5"/>
                </a:cxn>
                <a:cxn ang="0">
                  <a:pos x="T6" y="T7"/>
                </a:cxn>
                <a:cxn ang="0">
                  <a:pos x="T8" y="T9"/>
                </a:cxn>
                <a:cxn ang="0">
                  <a:pos x="T10" y="T11"/>
                </a:cxn>
                <a:cxn ang="0">
                  <a:pos x="T12" y="T13"/>
                </a:cxn>
              </a:cxnLst>
              <a:rect l="0" t="0" r="r" b="b"/>
              <a:pathLst>
                <a:path w="107" h="532">
                  <a:moveTo>
                    <a:pt x="106" y="0"/>
                  </a:moveTo>
                  <a:lnTo>
                    <a:pt x="2" y="0"/>
                  </a:lnTo>
                  <a:lnTo>
                    <a:pt x="2" y="422"/>
                  </a:lnTo>
                  <a:lnTo>
                    <a:pt x="2" y="422"/>
                  </a:lnTo>
                  <a:cubicBezTo>
                    <a:pt x="0" y="451"/>
                    <a:pt x="16" y="478"/>
                    <a:pt x="51" y="498"/>
                  </a:cubicBezTo>
                  <a:lnTo>
                    <a:pt x="106" y="531"/>
                  </a:lnTo>
                  <a:lnTo>
                    <a:pt x="106" y="0"/>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66" name="Freeform 409">
              <a:extLst>
                <a:ext uri="{FF2B5EF4-FFF2-40B4-BE49-F238E27FC236}">
                  <a16:creationId xmlns="" xmlns:a16="http://schemas.microsoft.com/office/drawing/2014/main" id="{5B344050-1560-6C42-93B6-7862CDC642E4}"/>
                </a:ext>
              </a:extLst>
            </p:cNvPr>
            <p:cNvSpPr>
              <a:spLocks noChangeArrowheads="1"/>
            </p:cNvSpPr>
            <p:nvPr/>
          </p:nvSpPr>
          <p:spPr bwMode="auto">
            <a:xfrm>
              <a:off x="8597089" y="7975559"/>
              <a:ext cx="149776" cy="334115"/>
            </a:xfrm>
            <a:custGeom>
              <a:avLst/>
              <a:gdLst>
                <a:gd name="T0" fmla="*/ 0 w 228"/>
                <a:gd name="T1" fmla="*/ 482 h 510"/>
                <a:gd name="T2" fmla="*/ 0 w 228"/>
                <a:gd name="T3" fmla="*/ 482 h 510"/>
                <a:gd name="T4" fmla="*/ 227 w 228"/>
                <a:gd name="T5" fmla="*/ 479 h 510"/>
                <a:gd name="T6" fmla="*/ 227 w 228"/>
                <a:gd name="T7" fmla="*/ 0 h 510"/>
                <a:gd name="T8" fmla="*/ 0 w 228"/>
                <a:gd name="T9" fmla="*/ 0 h 510"/>
                <a:gd name="T10" fmla="*/ 0 w 228"/>
                <a:gd name="T11" fmla="*/ 482 h 510"/>
              </a:gdLst>
              <a:ahLst/>
              <a:cxnLst>
                <a:cxn ang="0">
                  <a:pos x="T0" y="T1"/>
                </a:cxn>
                <a:cxn ang="0">
                  <a:pos x="T2" y="T3"/>
                </a:cxn>
                <a:cxn ang="0">
                  <a:pos x="T4" y="T5"/>
                </a:cxn>
                <a:cxn ang="0">
                  <a:pos x="T6" y="T7"/>
                </a:cxn>
                <a:cxn ang="0">
                  <a:pos x="T8" y="T9"/>
                </a:cxn>
                <a:cxn ang="0">
                  <a:pos x="T10" y="T11"/>
                </a:cxn>
              </a:cxnLst>
              <a:rect l="0" t="0" r="r" b="b"/>
              <a:pathLst>
                <a:path w="228" h="510">
                  <a:moveTo>
                    <a:pt x="0" y="482"/>
                  </a:moveTo>
                  <a:lnTo>
                    <a:pt x="0" y="482"/>
                  </a:lnTo>
                  <a:cubicBezTo>
                    <a:pt x="63" y="509"/>
                    <a:pt x="154" y="507"/>
                    <a:pt x="227" y="479"/>
                  </a:cubicBezTo>
                  <a:lnTo>
                    <a:pt x="227" y="0"/>
                  </a:lnTo>
                  <a:lnTo>
                    <a:pt x="0" y="0"/>
                  </a:lnTo>
                  <a:lnTo>
                    <a:pt x="0" y="482"/>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67" name="Freeform 410">
              <a:extLst>
                <a:ext uri="{FF2B5EF4-FFF2-40B4-BE49-F238E27FC236}">
                  <a16:creationId xmlns="" xmlns:a16="http://schemas.microsoft.com/office/drawing/2014/main" id="{216C39C9-4B82-E747-BA5A-54DD0578E737}"/>
                </a:ext>
              </a:extLst>
            </p:cNvPr>
            <p:cNvSpPr>
              <a:spLocks noChangeArrowheads="1"/>
            </p:cNvSpPr>
            <p:nvPr/>
          </p:nvSpPr>
          <p:spPr bwMode="auto">
            <a:xfrm>
              <a:off x="7761801" y="6987615"/>
              <a:ext cx="1820351" cy="1051311"/>
            </a:xfrm>
            <a:custGeom>
              <a:avLst/>
              <a:gdLst>
                <a:gd name="T0" fmla="*/ 1262 w 2789"/>
                <a:gd name="T1" fmla="*/ 1567 h 1611"/>
                <a:gd name="T2" fmla="*/ 73 w 2789"/>
                <a:gd name="T3" fmla="*/ 881 h 1611"/>
                <a:gd name="T4" fmla="*/ 73 w 2789"/>
                <a:gd name="T5" fmla="*/ 881 h 1611"/>
                <a:gd name="T6" fmla="*/ 93 w 2789"/>
                <a:gd name="T7" fmla="*/ 717 h 1611"/>
                <a:gd name="T8" fmla="*/ 1241 w 2789"/>
                <a:gd name="T9" fmla="*/ 54 h 1611"/>
                <a:gd name="T10" fmla="*/ 1241 w 2789"/>
                <a:gd name="T11" fmla="*/ 54 h 1611"/>
                <a:gd name="T12" fmla="*/ 1526 w 2789"/>
                <a:gd name="T13" fmla="*/ 42 h 1611"/>
                <a:gd name="T14" fmla="*/ 2715 w 2789"/>
                <a:gd name="T15" fmla="*/ 729 h 1611"/>
                <a:gd name="T16" fmla="*/ 2715 w 2789"/>
                <a:gd name="T17" fmla="*/ 729 h 1611"/>
                <a:gd name="T18" fmla="*/ 2694 w 2789"/>
                <a:gd name="T19" fmla="*/ 893 h 1611"/>
                <a:gd name="T20" fmla="*/ 1546 w 2789"/>
                <a:gd name="T21" fmla="*/ 1556 h 1611"/>
                <a:gd name="T22" fmla="*/ 1546 w 2789"/>
                <a:gd name="T23" fmla="*/ 1556 h 1611"/>
                <a:gd name="T24" fmla="*/ 1262 w 2789"/>
                <a:gd name="T25" fmla="*/ 1567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9" h="1611">
                  <a:moveTo>
                    <a:pt x="1262" y="1567"/>
                  </a:moveTo>
                  <a:lnTo>
                    <a:pt x="73" y="881"/>
                  </a:lnTo>
                  <a:lnTo>
                    <a:pt x="73" y="881"/>
                  </a:lnTo>
                  <a:cubicBezTo>
                    <a:pt x="0" y="839"/>
                    <a:pt x="9" y="766"/>
                    <a:pt x="93" y="717"/>
                  </a:cubicBezTo>
                  <a:lnTo>
                    <a:pt x="1241" y="54"/>
                  </a:lnTo>
                  <a:lnTo>
                    <a:pt x="1241" y="54"/>
                  </a:lnTo>
                  <a:cubicBezTo>
                    <a:pt x="1325" y="6"/>
                    <a:pt x="1453" y="0"/>
                    <a:pt x="1526" y="42"/>
                  </a:cubicBezTo>
                  <a:lnTo>
                    <a:pt x="2715" y="729"/>
                  </a:lnTo>
                  <a:lnTo>
                    <a:pt x="2715" y="729"/>
                  </a:lnTo>
                  <a:cubicBezTo>
                    <a:pt x="2788" y="771"/>
                    <a:pt x="2778" y="844"/>
                    <a:pt x="2694" y="893"/>
                  </a:cubicBezTo>
                  <a:lnTo>
                    <a:pt x="1546" y="1556"/>
                  </a:lnTo>
                  <a:lnTo>
                    <a:pt x="1546" y="1556"/>
                  </a:lnTo>
                  <a:cubicBezTo>
                    <a:pt x="1462" y="1604"/>
                    <a:pt x="1334" y="1610"/>
                    <a:pt x="1262" y="1567"/>
                  </a:cubicBezTo>
                </a:path>
              </a:pathLst>
            </a:custGeom>
            <a:solidFill>
              <a:schemeClr val="accent5">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168" name="Freeform 411">
              <a:extLst>
                <a:ext uri="{FF2B5EF4-FFF2-40B4-BE49-F238E27FC236}">
                  <a16:creationId xmlns="" xmlns:a16="http://schemas.microsoft.com/office/drawing/2014/main" id="{C34CF867-150E-2540-AC1A-67806ED5B75F}"/>
                </a:ext>
              </a:extLst>
            </p:cNvPr>
            <p:cNvSpPr>
              <a:spLocks noChangeArrowheads="1"/>
            </p:cNvSpPr>
            <p:nvPr/>
          </p:nvSpPr>
          <p:spPr bwMode="auto">
            <a:xfrm>
              <a:off x="7908698" y="7071145"/>
              <a:ext cx="1526560" cy="881373"/>
            </a:xfrm>
            <a:custGeom>
              <a:avLst/>
              <a:gdLst>
                <a:gd name="T0" fmla="*/ 1057 w 2336"/>
                <a:gd name="T1" fmla="*/ 1313 h 1349"/>
                <a:gd name="T2" fmla="*/ 61 w 2336"/>
                <a:gd name="T3" fmla="*/ 738 h 1349"/>
                <a:gd name="T4" fmla="*/ 61 w 2336"/>
                <a:gd name="T5" fmla="*/ 738 h 1349"/>
                <a:gd name="T6" fmla="*/ 78 w 2336"/>
                <a:gd name="T7" fmla="*/ 600 h 1349"/>
                <a:gd name="T8" fmla="*/ 1040 w 2336"/>
                <a:gd name="T9" fmla="*/ 45 h 1349"/>
                <a:gd name="T10" fmla="*/ 1040 w 2336"/>
                <a:gd name="T11" fmla="*/ 45 h 1349"/>
                <a:gd name="T12" fmla="*/ 1278 w 2336"/>
                <a:gd name="T13" fmla="*/ 35 h 1349"/>
                <a:gd name="T14" fmla="*/ 2274 w 2336"/>
                <a:gd name="T15" fmla="*/ 610 h 1349"/>
                <a:gd name="T16" fmla="*/ 2274 w 2336"/>
                <a:gd name="T17" fmla="*/ 610 h 1349"/>
                <a:gd name="T18" fmla="*/ 2257 w 2336"/>
                <a:gd name="T19" fmla="*/ 747 h 1349"/>
                <a:gd name="T20" fmla="*/ 1295 w 2336"/>
                <a:gd name="T21" fmla="*/ 1303 h 1349"/>
                <a:gd name="T22" fmla="*/ 1295 w 2336"/>
                <a:gd name="T23" fmla="*/ 1303 h 1349"/>
                <a:gd name="T24" fmla="*/ 1057 w 2336"/>
                <a:gd name="T25" fmla="*/ 1313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6" h="1349">
                  <a:moveTo>
                    <a:pt x="1057" y="1313"/>
                  </a:moveTo>
                  <a:lnTo>
                    <a:pt x="61" y="738"/>
                  </a:lnTo>
                  <a:lnTo>
                    <a:pt x="61" y="738"/>
                  </a:lnTo>
                  <a:cubicBezTo>
                    <a:pt x="0" y="703"/>
                    <a:pt x="7" y="641"/>
                    <a:pt x="78" y="600"/>
                  </a:cubicBezTo>
                  <a:lnTo>
                    <a:pt x="1040" y="45"/>
                  </a:lnTo>
                  <a:lnTo>
                    <a:pt x="1040" y="45"/>
                  </a:lnTo>
                  <a:cubicBezTo>
                    <a:pt x="1110" y="4"/>
                    <a:pt x="1217" y="0"/>
                    <a:pt x="1278" y="35"/>
                  </a:cubicBezTo>
                  <a:lnTo>
                    <a:pt x="2274" y="610"/>
                  </a:lnTo>
                  <a:lnTo>
                    <a:pt x="2274" y="610"/>
                  </a:lnTo>
                  <a:cubicBezTo>
                    <a:pt x="2335" y="645"/>
                    <a:pt x="2328" y="707"/>
                    <a:pt x="2257" y="747"/>
                  </a:cubicBezTo>
                  <a:lnTo>
                    <a:pt x="1295" y="1303"/>
                  </a:lnTo>
                  <a:lnTo>
                    <a:pt x="1295" y="1303"/>
                  </a:lnTo>
                  <a:cubicBezTo>
                    <a:pt x="1225" y="1344"/>
                    <a:pt x="1118" y="1348"/>
                    <a:pt x="1057" y="1313"/>
                  </a:cubicBez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69" name="Freeform 415">
              <a:extLst>
                <a:ext uri="{FF2B5EF4-FFF2-40B4-BE49-F238E27FC236}">
                  <a16:creationId xmlns="" xmlns:a16="http://schemas.microsoft.com/office/drawing/2014/main" id="{E39D0976-E11D-684F-907E-05583A2E9B65}"/>
                </a:ext>
              </a:extLst>
            </p:cNvPr>
            <p:cNvSpPr>
              <a:spLocks noChangeArrowheads="1"/>
            </p:cNvSpPr>
            <p:nvPr/>
          </p:nvSpPr>
          <p:spPr bwMode="auto">
            <a:xfrm>
              <a:off x="7776204" y="6935769"/>
              <a:ext cx="1791548" cy="947620"/>
            </a:xfrm>
            <a:custGeom>
              <a:avLst/>
              <a:gdLst>
                <a:gd name="T0" fmla="*/ 2741 w 2745"/>
                <a:gd name="T1" fmla="*/ 636 h 1453"/>
                <a:gd name="T2" fmla="*/ 2741 w 2745"/>
                <a:gd name="T3" fmla="*/ 636 h 1453"/>
                <a:gd name="T4" fmla="*/ 2741 w 2745"/>
                <a:gd name="T5" fmla="*/ 227 h 1453"/>
                <a:gd name="T6" fmla="*/ 1822 w 2745"/>
                <a:gd name="T7" fmla="*/ 226 h 1453"/>
                <a:gd name="T8" fmla="*/ 1504 w 2745"/>
                <a:gd name="T9" fmla="*/ 42 h 1453"/>
                <a:gd name="T10" fmla="*/ 1504 w 2745"/>
                <a:gd name="T11" fmla="*/ 42 h 1453"/>
                <a:gd name="T12" fmla="*/ 1219 w 2745"/>
                <a:gd name="T13" fmla="*/ 55 h 1453"/>
                <a:gd name="T14" fmla="*/ 922 w 2745"/>
                <a:gd name="T15" fmla="*/ 225 h 1453"/>
                <a:gd name="T16" fmla="*/ 2 w 2745"/>
                <a:gd name="T17" fmla="*/ 225 h 1453"/>
                <a:gd name="T18" fmla="*/ 2 w 2745"/>
                <a:gd name="T19" fmla="*/ 646 h 1453"/>
                <a:gd name="T20" fmla="*/ 2 w 2745"/>
                <a:gd name="T21" fmla="*/ 646 h 1453"/>
                <a:gd name="T22" fmla="*/ 51 w 2745"/>
                <a:gd name="T23" fmla="*/ 723 h 1453"/>
                <a:gd name="T24" fmla="*/ 1240 w 2745"/>
                <a:gd name="T25" fmla="*/ 1409 h 1453"/>
                <a:gd name="T26" fmla="*/ 1240 w 2745"/>
                <a:gd name="T27" fmla="*/ 1409 h 1453"/>
                <a:gd name="T28" fmla="*/ 1524 w 2745"/>
                <a:gd name="T29" fmla="*/ 1398 h 1453"/>
                <a:gd name="T30" fmla="*/ 2672 w 2745"/>
                <a:gd name="T31" fmla="*/ 735 h 1453"/>
                <a:gd name="T32" fmla="*/ 2672 w 2745"/>
                <a:gd name="T33" fmla="*/ 735 h 1453"/>
                <a:gd name="T34" fmla="*/ 2741 w 2745"/>
                <a:gd name="T35" fmla="*/ 636 h 1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5" h="1453">
                  <a:moveTo>
                    <a:pt x="2741" y="636"/>
                  </a:moveTo>
                  <a:lnTo>
                    <a:pt x="2741" y="636"/>
                  </a:lnTo>
                  <a:lnTo>
                    <a:pt x="2741" y="227"/>
                  </a:lnTo>
                  <a:lnTo>
                    <a:pt x="1822" y="226"/>
                  </a:lnTo>
                  <a:lnTo>
                    <a:pt x="1504" y="42"/>
                  </a:lnTo>
                  <a:lnTo>
                    <a:pt x="1504" y="42"/>
                  </a:lnTo>
                  <a:cubicBezTo>
                    <a:pt x="1431" y="0"/>
                    <a:pt x="1303" y="6"/>
                    <a:pt x="1219" y="55"/>
                  </a:cubicBezTo>
                  <a:lnTo>
                    <a:pt x="922" y="225"/>
                  </a:lnTo>
                  <a:lnTo>
                    <a:pt x="2" y="225"/>
                  </a:lnTo>
                  <a:lnTo>
                    <a:pt x="2" y="646"/>
                  </a:lnTo>
                  <a:lnTo>
                    <a:pt x="2" y="646"/>
                  </a:lnTo>
                  <a:cubicBezTo>
                    <a:pt x="0" y="675"/>
                    <a:pt x="16" y="703"/>
                    <a:pt x="51" y="723"/>
                  </a:cubicBezTo>
                  <a:lnTo>
                    <a:pt x="1240" y="1409"/>
                  </a:lnTo>
                  <a:lnTo>
                    <a:pt x="1240" y="1409"/>
                  </a:lnTo>
                  <a:cubicBezTo>
                    <a:pt x="1312" y="1452"/>
                    <a:pt x="1440" y="1446"/>
                    <a:pt x="1524" y="1398"/>
                  </a:cubicBezTo>
                  <a:lnTo>
                    <a:pt x="2672" y="735"/>
                  </a:lnTo>
                  <a:lnTo>
                    <a:pt x="2672" y="735"/>
                  </a:lnTo>
                  <a:cubicBezTo>
                    <a:pt x="2720" y="707"/>
                    <a:pt x="2744" y="671"/>
                    <a:pt x="2741" y="636"/>
                  </a:cubicBez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70" name="Freeform 416">
              <a:extLst>
                <a:ext uri="{FF2B5EF4-FFF2-40B4-BE49-F238E27FC236}">
                  <a16:creationId xmlns="" xmlns:a16="http://schemas.microsoft.com/office/drawing/2014/main" id="{F079B8B7-E0CA-0D45-8790-9E0851360507}"/>
                </a:ext>
              </a:extLst>
            </p:cNvPr>
            <p:cNvSpPr>
              <a:spLocks noChangeArrowheads="1"/>
            </p:cNvSpPr>
            <p:nvPr/>
          </p:nvSpPr>
          <p:spPr bwMode="auto">
            <a:xfrm>
              <a:off x="7776204" y="6944411"/>
              <a:ext cx="895773" cy="930337"/>
            </a:xfrm>
            <a:custGeom>
              <a:avLst/>
              <a:gdLst>
                <a:gd name="T0" fmla="*/ 1372 w 1373"/>
                <a:gd name="T1" fmla="*/ 0 h 1426"/>
                <a:gd name="T2" fmla="*/ 1372 w 1373"/>
                <a:gd name="T3" fmla="*/ 0 h 1426"/>
                <a:gd name="T4" fmla="*/ 1219 w 1373"/>
                <a:gd name="T5" fmla="*/ 41 h 1426"/>
                <a:gd name="T6" fmla="*/ 922 w 1373"/>
                <a:gd name="T7" fmla="*/ 211 h 1426"/>
                <a:gd name="T8" fmla="*/ 2 w 1373"/>
                <a:gd name="T9" fmla="*/ 211 h 1426"/>
                <a:gd name="T10" fmla="*/ 2 w 1373"/>
                <a:gd name="T11" fmla="*/ 632 h 1426"/>
                <a:gd name="T12" fmla="*/ 2 w 1373"/>
                <a:gd name="T13" fmla="*/ 632 h 1426"/>
                <a:gd name="T14" fmla="*/ 51 w 1373"/>
                <a:gd name="T15" fmla="*/ 709 h 1426"/>
                <a:gd name="T16" fmla="*/ 1240 w 1373"/>
                <a:gd name="T17" fmla="*/ 1395 h 1426"/>
                <a:gd name="T18" fmla="*/ 1240 w 1373"/>
                <a:gd name="T19" fmla="*/ 1395 h 1426"/>
                <a:gd name="T20" fmla="*/ 1372 w 1373"/>
                <a:gd name="T21" fmla="*/ 1424 h 1426"/>
                <a:gd name="T22" fmla="*/ 1372 w 1373"/>
                <a:gd name="T23" fmla="*/ 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3" h="1426">
                  <a:moveTo>
                    <a:pt x="1372" y="0"/>
                  </a:moveTo>
                  <a:lnTo>
                    <a:pt x="1372" y="0"/>
                  </a:lnTo>
                  <a:cubicBezTo>
                    <a:pt x="1318" y="2"/>
                    <a:pt x="1262" y="15"/>
                    <a:pt x="1219" y="41"/>
                  </a:cubicBezTo>
                  <a:lnTo>
                    <a:pt x="922" y="211"/>
                  </a:lnTo>
                  <a:lnTo>
                    <a:pt x="2" y="211"/>
                  </a:lnTo>
                  <a:lnTo>
                    <a:pt x="2" y="632"/>
                  </a:lnTo>
                  <a:lnTo>
                    <a:pt x="2" y="632"/>
                  </a:lnTo>
                  <a:cubicBezTo>
                    <a:pt x="0" y="661"/>
                    <a:pt x="16" y="689"/>
                    <a:pt x="51" y="709"/>
                  </a:cubicBezTo>
                  <a:lnTo>
                    <a:pt x="1240" y="1395"/>
                  </a:lnTo>
                  <a:lnTo>
                    <a:pt x="1240" y="1395"/>
                  </a:lnTo>
                  <a:cubicBezTo>
                    <a:pt x="1275" y="1415"/>
                    <a:pt x="1322" y="1425"/>
                    <a:pt x="1372" y="1424"/>
                  </a:cubicBezTo>
                  <a:lnTo>
                    <a:pt x="1372" y="0"/>
                  </a:ln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71" name="Freeform 417">
              <a:extLst>
                <a:ext uri="{FF2B5EF4-FFF2-40B4-BE49-F238E27FC236}">
                  <a16:creationId xmlns="" xmlns:a16="http://schemas.microsoft.com/office/drawing/2014/main" id="{6A7D1879-202F-A047-B7CD-DDDDB847106E}"/>
                </a:ext>
              </a:extLst>
            </p:cNvPr>
            <p:cNvSpPr>
              <a:spLocks noChangeArrowheads="1"/>
            </p:cNvSpPr>
            <p:nvPr/>
          </p:nvSpPr>
          <p:spPr bwMode="auto">
            <a:xfrm>
              <a:off x="7776204" y="7082666"/>
              <a:ext cx="69127" cy="345636"/>
            </a:xfrm>
            <a:custGeom>
              <a:avLst/>
              <a:gdLst>
                <a:gd name="T0" fmla="*/ 106 w 107"/>
                <a:gd name="T1" fmla="*/ 0 h 531"/>
                <a:gd name="T2" fmla="*/ 2 w 107"/>
                <a:gd name="T3" fmla="*/ 0 h 531"/>
                <a:gd name="T4" fmla="*/ 2 w 107"/>
                <a:gd name="T5" fmla="*/ 421 h 531"/>
                <a:gd name="T6" fmla="*/ 2 w 107"/>
                <a:gd name="T7" fmla="*/ 421 h 531"/>
                <a:gd name="T8" fmla="*/ 51 w 107"/>
                <a:gd name="T9" fmla="*/ 498 h 531"/>
                <a:gd name="T10" fmla="*/ 106 w 107"/>
                <a:gd name="T11" fmla="*/ 530 h 531"/>
                <a:gd name="T12" fmla="*/ 106 w 107"/>
                <a:gd name="T13" fmla="*/ 0 h 531"/>
              </a:gdLst>
              <a:ahLst/>
              <a:cxnLst>
                <a:cxn ang="0">
                  <a:pos x="T0" y="T1"/>
                </a:cxn>
                <a:cxn ang="0">
                  <a:pos x="T2" y="T3"/>
                </a:cxn>
                <a:cxn ang="0">
                  <a:pos x="T4" y="T5"/>
                </a:cxn>
                <a:cxn ang="0">
                  <a:pos x="T6" y="T7"/>
                </a:cxn>
                <a:cxn ang="0">
                  <a:pos x="T8" y="T9"/>
                </a:cxn>
                <a:cxn ang="0">
                  <a:pos x="T10" y="T11"/>
                </a:cxn>
                <a:cxn ang="0">
                  <a:pos x="T12" y="T13"/>
                </a:cxn>
              </a:cxnLst>
              <a:rect l="0" t="0" r="r" b="b"/>
              <a:pathLst>
                <a:path w="107" h="531">
                  <a:moveTo>
                    <a:pt x="106" y="0"/>
                  </a:moveTo>
                  <a:lnTo>
                    <a:pt x="2" y="0"/>
                  </a:lnTo>
                  <a:lnTo>
                    <a:pt x="2" y="421"/>
                  </a:lnTo>
                  <a:lnTo>
                    <a:pt x="2" y="421"/>
                  </a:lnTo>
                  <a:cubicBezTo>
                    <a:pt x="0" y="450"/>
                    <a:pt x="16" y="478"/>
                    <a:pt x="51" y="498"/>
                  </a:cubicBezTo>
                  <a:lnTo>
                    <a:pt x="106" y="530"/>
                  </a:lnTo>
                  <a:lnTo>
                    <a:pt x="106" y="0"/>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72" name="Freeform 418">
              <a:extLst>
                <a:ext uri="{FF2B5EF4-FFF2-40B4-BE49-F238E27FC236}">
                  <a16:creationId xmlns="" xmlns:a16="http://schemas.microsoft.com/office/drawing/2014/main" id="{99A7E523-DB89-8441-8744-FC917FF12313}"/>
                </a:ext>
              </a:extLst>
            </p:cNvPr>
            <p:cNvSpPr>
              <a:spLocks noChangeArrowheads="1"/>
            </p:cNvSpPr>
            <p:nvPr/>
          </p:nvSpPr>
          <p:spPr bwMode="auto">
            <a:xfrm>
              <a:off x="8597089" y="7549274"/>
              <a:ext cx="149776" cy="331234"/>
            </a:xfrm>
            <a:custGeom>
              <a:avLst/>
              <a:gdLst>
                <a:gd name="T0" fmla="*/ 0 w 228"/>
                <a:gd name="T1" fmla="*/ 481 h 509"/>
                <a:gd name="T2" fmla="*/ 0 w 228"/>
                <a:gd name="T3" fmla="*/ 481 h 509"/>
                <a:gd name="T4" fmla="*/ 227 w 228"/>
                <a:gd name="T5" fmla="*/ 479 h 509"/>
                <a:gd name="T6" fmla="*/ 227 w 228"/>
                <a:gd name="T7" fmla="*/ 0 h 509"/>
                <a:gd name="T8" fmla="*/ 0 w 228"/>
                <a:gd name="T9" fmla="*/ 0 h 509"/>
                <a:gd name="T10" fmla="*/ 0 w 228"/>
                <a:gd name="T11" fmla="*/ 481 h 509"/>
              </a:gdLst>
              <a:ahLst/>
              <a:cxnLst>
                <a:cxn ang="0">
                  <a:pos x="T0" y="T1"/>
                </a:cxn>
                <a:cxn ang="0">
                  <a:pos x="T2" y="T3"/>
                </a:cxn>
                <a:cxn ang="0">
                  <a:pos x="T4" y="T5"/>
                </a:cxn>
                <a:cxn ang="0">
                  <a:pos x="T6" y="T7"/>
                </a:cxn>
                <a:cxn ang="0">
                  <a:pos x="T8" y="T9"/>
                </a:cxn>
                <a:cxn ang="0">
                  <a:pos x="T10" y="T11"/>
                </a:cxn>
              </a:cxnLst>
              <a:rect l="0" t="0" r="r" b="b"/>
              <a:pathLst>
                <a:path w="228" h="509">
                  <a:moveTo>
                    <a:pt x="0" y="481"/>
                  </a:moveTo>
                  <a:lnTo>
                    <a:pt x="0" y="481"/>
                  </a:lnTo>
                  <a:cubicBezTo>
                    <a:pt x="63" y="508"/>
                    <a:pt x="154" y="507"/>
                    <a:pt x="227" y="479"/>
                  </a:cubicBezTo>
                  <a:lnTo>
                    <a:pt x="227" y="0"/>
                  </a:lnTo>
                  <a:lnTo>
                    <a:pt x="0" y="0"/>
                  </a:lnTo>
                  <a:lnTo>
                    <a:pt x="0" y="481"/>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73" name="Freeform 419">
              <a:extLst>
                <a:ext uri="{FF2B5EF4-FFF2-40B4-BE49-F238E27FC236}">
                  <a16:creationId xmlns="" xmlns:a16="http://schemas.microsoft.com/office/drawing/2014/main" id="{4DFBFDC2-BCA5-1241-94A6-5FD92E3D8A48}"/>
                </a:ext>
              </a:extLst>
            </p:cNvPr>
            <p:cNvSpPr>
              <a:spLocks noChangeArrowheads="1"/>
            </p:cNvSpPr>
            <p:nvPr/>
          </p:nvSpPr>
          <p:spPr bwMode="auto">
            <a:xfrm>
              <a:off x="7761801" y="6558452"/>
              <a:ext cx="1820351" cy="1051309"/>
            </a:xfrm>
            <a:custGeom>
              <a:avLst/>
              <a:gdLst>
                <a:gd name="T0" fmla="*/ 1262 w 2789"/>
                <a:gd name="T1" fmla="*/ 1567 h 1610"/>
                <a:gd name="T2" fmla="*/ 73 w 2789"/>
                <a:gd name="T3" fmla="*/ 881 h 1610"/>
                <a:gd name="T4" fmla="*/ 73 w 2789"/>
                <a:gd name="T5" fmla="*/ 881 h 1610"/>
                <a:gd name="T6" fmla="*/ 93 w 2789"/>
                <a:gd name="T7" fmla="*/ 717 h 1610"/>
                <a:gd name="T8" fmla="*/ 1241 w 2789"/>
                <a:gd name="T9" fmla="*/ 54 h 1610"/>
                <a:gd name="T10" fmla="*/ 1241 w 2789"/>
                <a:gd name="T11" fmla="*/ 54 h 1610"/>
                <a:gd name="T12" fmla="*/ 1526 w 2789"/>
                <a:gd name="T13" fmla="*/ 41 h 1610"/>
                <a:gd name="T14" fmla="*/ 2715 w 2789"/>
                <a:gd name="T15" fmla="*/ 728 h 1610"/>
                <a:gd name="T16" fmla="*/ 2715 w 2789"/>
                <a:gd name="T17" fmla="*/ 728 h 1610"/>
                <a:gd name="T18" fmla="*/ 2694 w 2789"/>
                <a:gd name="T19" fmla="*/ 893 h 1610"/>
                <a:gd name="T20" fmla="*/ 1546 w 2789"/>
                <a:gd name="T21" fmla="*/ 1555 h 1610"/>
                <a:gd name="T22" fmla="*/ 1546 w 2789"/>
                <a:gd name="T23" fmla="*/ 1555 h 1610"/>
                <a:gd name="T24" fmla="*/ 1262 w 2789"/>
                <a:gd name="T25" fmla="*/ 1567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9" h="1610">
                  <a:moveTo>
                    <a:pt x="1262" y="1567"/>
                  </a:moveTo>
                  <a:lnTo>
                    <a:pt x="73" y="881"/>
                  </a:lnTo>
                  <a:lnTo>
                    <a:pt x="73" y="881"/>
                  </a:lnTo>
                  <a:cubicBezTo>
                    <a:pt x="0" y="839"/>
                    <a:pt x="9" y="765"/>
                    <a:pt x="93" y="717"/>
                  </a:cubicBezTo>
                  <a:lnTo>
                    <a:pt x="1241" y="54"/>
                  </a:lnTo>
                  <a:lnTo>
                    <a:pt x="1241" y="54"/>
                  </a:lnTo>
                  <a:cubicBezTo>
                    <a:pt x="1325" y="5"/>
                    <a:pt x="1453" y="0"/>
                    <a:pt x="1526" y="41"/>
                  </a:cubicBezTo>
                  <a:lnTo>
                    <a:pt x="2715" y="728"/>
                  </a:lnTo>
                  <a:lnTo>
                    <a:pt x="2715" y="728"/>
                  </a:lnTo>
                  <a:cubicBezTo>
                    <a:pt x="2788" y="770"/>
                    <a:pt x="2778" y="844"/>
                    <a:pt x="2694" y="893"/>
                  </a:cubicBezTo>
                  <a:lnTo>
                    <a:pt x="1546" y="1555"/>
                  </a:lnTo>
                  <a:lnTo>
                    <a:pt x="1546" y="1555"/>
                  </a:lnTo>
                  <a:cubicBezTo>
                    <a:pt x="1462" y="1604"/>
                    <a:pt x="1334" y="1609"/>
                    <a:pt x="1262" y="1567"/>
                  </a:cubicBezTo>
                </a:path>
              </a:pathLst>
            </a:custGeom>
            <a:solidFill>
              <a:schemeClr val="accent5">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174" name="Freeform 420">
              <a:extLst>
                <a:ext uri="{FF2B5EF4-FFF2-40B4-BE49-F238E27FC236}">
                  <a16:creationId xmlns="" xmlns:a16="http://schemas.microsoft.com/office/drawing/2014/main" id="{8DC5FDFF-D725-A449-8CE8-34E940FA0243}"/>
                </a:ext>
              </a:extLst>
            </p:cNvPr>
            <p:cNvSpPr>
              <a:spLocks noChangeArrowheads="1"/>
            </p:cNvSpPr>
            <p:nvPr/>
          </p:nvSpPr>
          <p:spPr bwMode="auto">
            <a:xfrm>
              <a:off x="7908698" y="6644860"/>
              <a:ext cx="1526560" cy="881373"/>
            </a:xfrm>
            <a:custGeom>
              <a:avLst/>
              <a:gdLst>
                <a:gd name="T0" fmla="*/ 1057 w 2336"/>
                <a:gd name="T1" fmla="*/ 1314 h 1350"/>
                <a:gd name="T2" fmla="*/ 61 w 2336"/>
                <a:gd name="T3" fmla="*/ 739 h 1350"/>
                <a:gd name="T4" fmla="*/ 61 w 2336"/>
                <a:gd name="T5" fmla="*/ 739 h 1350"/>
                <a:gd name="T6" fmla="*/ 78 w 2336"/>
                <a:gd name="T7" fmla="*/ 600 h 1350"/>
                <a:gd name="T8" fmla="*/ 1040 w 2336"/>
                <a:gd name="T9" fmla="*/ 45 h 1350"/>
                <a:gd name="T10" fmla="*/ 1040 w 2336"/>
                <a:gd name="T11" fmla="*/ 45 h 1350"/>
                <a:gd name="T12" fmla="*/ 1278 w 2336"/>
                <a:gd name="T13" fmla="*/ 36 h 1350"/>
                <a:gd name="T14" fmla="*/ 2274 w 2336"/>
                <a:gd name="T15" fmla="*/ 610 h 1350"/>
                <a:gd name="T16" fmla="*/ 2274 w 2336"/>
                <a:gd name="T17" fmla="*/ 610 h 1350"/>
                <a:gd name="T18" fmla="*/ 2257 w 2336"/>
                <a:gd name="T19" fmla="*/ 749 h 1350"/>
                <a:gd name="T20" fmla="*/ 1295 w 2336"/>
                <a:gd name="T21" fmla="*/ 1304 h 1350"/>
                <a:gd name="T22" fmla="*/ 1295 w 2336"/>
                <a:gd name="T23" fmla="*/ 1304 h 1350"/>
                <a:gd name="T24" fmla="*/ 1057 w 2336"/>
                <a:gd name="T25" fmla="*/ 1314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6" h="1350">
                  <a:moveTo>
                    <a:pt x="1057" y="1314"/>
                  </a:moveTo>
                  <a:lnTo>
                    <a:pt x="61" y="739"/>
                  </a:lnTo>
                  <a:lnTo>
                    <a:pt x="61" y="739"/>
                  </a:lnTo>
                  <a:cubicBezTo>
                    <a:pt x="0" y="703"/>
                    <a:pt x="7" y="642"/>
                    <a:pt x="78" y="600"/>
                  </a:cubicBezTo>
                  <a:lnTo>
                    <a:pt x="1040" y="45"/>
                  </a:lnTo>
                  <a:lnTo>
                    <a:pt x="1040" y="45"/>
                  </a:lnTo>
                  <a:cubicBezTo>
                    <a:pt x="1110" y="4"/>
                    <a:pt x="1217" y="0"/>
                    <a:pt x="1278" y="36"/>
                  </a:cubicBezTo>
                  <a:lnTo>
                    <a:pt x="2274" y="610"/>
                  </a:lnTo>
                  <a:lnTo>
                    <a:pt x="2274" y="610"/>
                  </a:lnTo>
                  <a:cubicBezTo>
                    <a:pt x="2335" y="646"/>
                    <a:pt x="2328" y="708"/>
                    <a:pt x="2257" y="749"/>
                  </a:cubicBezTo>
                  <a:lnTo>
                    <a:pt x="1295" y="1304"/>
                  </a:lnTo>
                  <a:lnTo>
                    <a:pt x="1295" y="1304"/>
                  </a:lnTo>
                  <a:cubicBezTo>
                    <a:pt x="1225" y="1344"/>
                    <a:pt x="1118" y="1349"/>
                    <a:pt x="1057" y="1314"/>
                  </a:cubicBez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75" name="Freeform 424">
              <a:extLst>
                <a:ext uri="{FF2B5EF4-FFF2-40B4-BE49-F238E27FC236}">
                  <a16:creationId xmlns="" xmlns:a16="http://schemas.microsoft.com/office/drawing/2014/main" id="{FFE26116-4925-7347-B14C-BB98665C0289}"/>
                </a:ext>
              </a:extLst>
            </p:cNvPr>
            <p:cNvSpPr>
              <a:spLocks noChangeArrowheads="1"/>
            </p:cNvSpPr>
            <p:nvPr/>
          </p:nvSpPr>
          <p:spPr bwMode="auto">
            <a:xfrm>
              <a:off x="7776204" y="6509485"/>
              <a:ext cx="1791548" cy="947620"/>
            </a:xfrm>
            <a:custGeom>
              <a:avLst/>
              <a:gdLst>
                <a:gd name="T0" fmla="*/ 2741 w 2745"/>
                <a:gd name="T1" fmla="*/ 636 h 1452"/>
                <a:gd name="T2" fmla="*/ 2741 w 2745"/>
                <a:gd name="T3" fmla="*/ 636 h 1452"/>
                <a:gd name="T4" fmla="*/ 2741 w 2745"/>
                <a:gd name="T5" fmla="*/ 226 h 1452"/>
                <a:gd name="T6" fmla="*/ 1822 w 2745"/>
                <a:gd name="T7" fmla="*/ 226 h 1452"/>
                <a:gd name="T8" fmla="*/ 1504 w 2745"/>
                <a:gd name="T9" fmla="*/ 42 h 1452"/>
                <a:gd name="T10" fmla="*/ 1504 w 2745"/>
                <a:gd name="T11" fmla="*/ 42 h 1452"/>
                <a:gd name="T12" fmla="*/ 1219 w 2745"/>
                <a:gd name="T13" fmla="*/ 54 h 1452"/>
                <a:gd name="T14" fmla="*/ 922 w 2745"/>
                <a:gd name="T15" fmla="*/ 225 h 1452"/>
                <a:gd name="T16" fmla="*/ 2 w 2745"/>
                <a:gd name="T17" fmla="*/ 224 h 1452"/>
                <a:gd name="T18" fmla="*/ 2 w 2745"/>
                <a:gd name="T19" fmla="*/ 646 h 1452"/>
                <a:gd name="T20" fmla="*/ 2 w 2745"/>
                <a:gd name="T21" fmla="*/ 646 h 1452"/>
                <a:gd name="T22" fmla="*/ 51 w 2745"/>
                <a:gd name="T23" fmla="*/ 722 h 1452"/>
                <a:gd name="T24" fmla="*/ 1240 w 2745"/>
                <a:gd name="T25" fmla="*/ 1409 h 1452"/>
                <a:gd name="T26" fmla="*/ 1240 w 2745"/>
                <a:gd name="T27" fmla="*/ 1409 h 1452"/>
                <a:gd name="T28" fmla="*/ 1524 w 2745"/>
                <a:gd name="T29" fmla="*/ 1397 h 1452"/>
                <a:gd name="T30" fmla="*/ 2672 w 2745"/>
                <a:gd name="T31" fmla="*/ 734 h 1452"/>
                <a:gd name="T32" fmla="*/ 2672 w 2745"/>
                <a:gd name="T33" fmla="*/ 734 h 1452"/>
                <a:gd name="T34" fmla="*/ 2741 w 2745"/>
                <a:gd name="T35" fmla="*/ 636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5" h="1452">
                  <a:moveTo>
                    <a:pt x="2741" y="636"/>
                  </a:moveTo>
                  <a:lnTo>
                    <a:pt x="2741" y="636"/>
                  </a:lnTo>
                  <a:lnTo>
                    <a:pt x="2741" y="226"/>
                  </a:lnTo>
                  <a:lnTo>
                    <a:pt x="1822" y="226"/>
                  </a:lnTo>
                  <a:lnTo>
                    <a:pt x="1504" y="42"/>
                  </a:lnTo>
                  <a:lnTo>
                    <a:pt x="1504" y="42"/>
                  </a:lnTo>
                  <a:cubicBezTo>
                    <a:pt x="1431" y="0"/>
                    <a:pt x="1303" y="5"/>
                    <a:pt x="1219" y="54"/>
                  </a:cubicBezTo>
                  <a:lnTo>
                    <a:pt x="922" y="225"/>
                  </a:lnTo>
                  <a:lnTo>
                    <a:pt x="2" y="224"/>
                  </a:lnTo>
                  <a:lnTo>
                    <a:pt x="2" y="646"/>
                  </a:lnTo>
                  <a:lnTo>
                    <a:pt x="2" y="646"/>
                  </a:lnTo>
                  <a:cubicBezTo>
                    <a:pt x="0" y="675"/>
                    <a:pt x="16" y="702"/>
                    <a:pt x="51" y="722"/>
                  </a:cubicBezTo>
                  <a:lnTo>
                    <a:pt x="1240" y="1409"/>
                  </a:lnTo>
                  <a:lnTo>
                    <a:pt x="1240" y="1409"/>
                  </a:lnTo>
                  <a:cubicBezTo>
                    <a:pt x="1312" y="1451"/>
                    <a:pt x="1440" y="1446"/>
                    <a:pt x="1524" y="1397"/>
                  </a:cubicBezTo>
                  <a:lnTo>
                    <a:pt x="2672" y="734"/>
                  </a:lnTo>
                  <a:lnTo>
                    <a:pt x="2672" y="734"/>
                  </a:lnTo>
                  <a:cubicBezTo>
                    <a:pt x="2720" y="706"/>
                    <a:pt x="2744" y="670"/>
                    <a:pt x="2741" y="636"/>
                  </a:cubicBez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76" name="Freeform 425">
              <a:extLst>
                <a:ext uri="{FF2B5EF4-FFF2-40B4-BE49-F238E27FC236}">
                  <a16:creationId xmlns="" xmlns:a16="http://schemas.microsoft.com/office/drawing/2014/main" id="{16A11431-6B40-D443-A52A-F17B215D5974}"/>
                </a:ext>
              </a:extLst>
            </p:cNvPr>
            <p:cNvSpPr>
              <a:spLocks noChangeArrowheads="1"/>
            </p:cNvSpPr>
            <p:nvPr/>
          </p:nvSpPr>
          <p:spPr bwMode="auto">
            <a:xfrm>
              <a:off x="7776204" y="6518126"/>
              <a:ext cx="895773" cy="930337"/>
            </a:xfrm>
            <a:custGeom>
              <a:avLst/>
              <a:gdLst>
                <a:gd name="T0" fmla="*/ 1372 w 1373"/>
                <a:gd name="T1" fmla="*/ 0 h 1425"/>
                <a:gd name="T2" fmla="*/ 1372 w 1373"/>
                <a:gd name="T3" fmla="*/ 0 h 1425"/>
                <a:gd name="T4" fmla="*/ 1219 w 1373"/>
                <a:gd name="T5" fmla="*/ 40 h 1425"/>
                <a:gd name="T6" fmla="*/ 922 w 1373"/>
                <a:gd name="T7" fmla="*/ 211 h 1425"/>
                <a:gd name="T8" fmla="*/ 2 w 1373"/>
                <a:gd name="T9" fmla="*/ 210 h 1425"/>
                <a:gd name="T10" fmla="*/ 2 w 1373"/>
                <a:gd name="T11" fmla="*/ 632 h 1425"/>
                <a:gd name="T12" fmla="*/ 2 w 1373"/>
                <a:gd name="T13" fmla="*/ 632 h 1425"/>
                <a:gd name="T14" fmla="*/ 51 w 1373"/>
                <a:gd name="T15" fmla="*/ 708 h 1425"/>
                <a:gd name="T16" fmla="*/ 1240 w 1373"/>
                <a:gd name="T17" fmla="*/ 1395 h 1425"/>
                <a:gd name="T18" fmla="*/ 1240 w 1373"/>
                <a:gd name="T19" fmla="*/ 1395 h 1425"/>
                <a:gd name="T20" fmla="*/ 1372 w 1373"/>
                <a:gd name="T21" fmla="*/ 1423 h 1425"/>
                <a:gd name="T22" fmla="*/ 1372 w 1373"/>
                <a:gd name="T23" fmla="*/ 0 h 1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3" h="1425">
                  <a:moveTo>
                    <a:pt x="1372" y="0"/>
                  </a:moveTo>
                  <a:lnTo>
                    <a:pt x="1372" y="0"/>
                  </a:lnTo>
                  <a:cubicBezTo>
                    <a:pt x="1318" y="1"/>
                    <a:pt x="1262" y="15"/>
                    <a:pt x="1219" y="40"/>
                  </a:cubicBezTo>
                  <a:lnTo>
                    <a:pt x="922" y="211"/>
                  </a:lnTo>
                  <a:lnTo>
                    <a:pt x="2" y="210"/>
                  </a:lnTo>
                  <a:lnTo>
                    <a:pt x="2" y="632"/>
                  </a:lnTo>
                  <a:lnTo>
                    <a:pt x="2" y="632"/>
                  </a:lnTo>
                  <a:cubicBezTo>
                    <a:pt x="0" y="661"/>
                    <a:pt x="16" y="688"/>
                    <a:pt x="51" y="708"/>
                  </a:cubicBezTo>
                  <a:lnTo>
                    <a:pt x="1240" y="1395"/>
                  </a:lnTo>
                  <a:lnTo>
                    <a:pt x="1240" y="1395"/>
                  </a:lnTo>
                  <a:cubicBezTo>
                    <a:pt x="1275" y="1415"/>
                    <a:pt x="1322" y="1424"/>
                    <a:pt x="1372" y="1423"/>
                  </a:cubicBezTo>
                  <a:lnTo>
                    <a:pt x="1372" y="0"/>
                  </a:ln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77" name="Freeform 426">
              <a:extLst>
                <a:ext uri="{FF2B5EF4-FFF2-40B4-BE49-F238E27FC236}">
                  <a16:creationId xmlns="" xmlns:a16="http://schemas.microsoft.com/office/drawing/2014/main" id="{F859736C-CE5A-1A48-8776-721424C629A2}"/>
                </a:ext>
              </a:extLst>
            </p:cNvPr>
            <p:cNvSpPr>
              <a:spLocks noChangeArrowheads="1"/>
            </p:cNvSpPr>
            <p:nvPr/>
          </p:nvSpPr>
          <p:spPr bwMode="auto">
            <a:xfrm>
              <a:off x="7776204" y="6656381"/>
              <a:ext cx="69127" cy="348516"/>
            </a:xfrm>
            <a:custGeom>
              <a:avLst/>
              <a:gdLst>
                <a:gd name="T0" fmla="*/ 106 w 107"/>
                <a:gd name="T1" fmla="*/ 0 h 532"/>
                <a:gd name="T2" fmla="*/ 2 w 107"/>
                <a:gd name="T3" fmla="*/ 0 h 532"/>
                <a:gd name="T4" fmla="*/ 2 w 107"/>
                <a:gd name="T5" fmla="*/ 422 h 532"/>
                <a:gd name="T6" fmla="*/ 2 w 107"/>
                <a:gd name="T7" fmla="*/ 422 h 532"/>
                <a:gd name="T8" fmla="*/ 51 w 107"/>
                <a:gd name="T9" fmla="*/ 498 h 532"/>
                <a:gd name="T10" fmla="*/ 106 w 107"/>
                <a:gd name="T11" fmla="*/ 531 h 532"/>
                <a:gd name="T12" fmla="*/ 106 w 107"/>
                <a:gd name="T13" fmla="*/ 0 h 532"/>
              </a:gdLst>
              <a:ahLst/>
              <a:cxnLst>
                <a:cxn ang="0">
                  <a:pos x="T0" y="T1"/>
                </a:cxn>
                <a:cxn ang="0">
                  <a:pos x="T2" y="T3"/>
                </a:cxn>
                <a:cxn ang="0">
                  <a:pos x="T4" y="T5"/>
                </a:cxn>
                <a:cxn ang="0">
                  <a:pos x="T6" y="T7"/>
                </a:cxn>
                <a:cxn ang="0">
                  <a:pos x="T8" y="T9"/>
                </a:cxn>
                <a:cxn ang="0">
                  <a:pos x="T10" y="T11"/>
                </a:cxn>
                <a:cxn ang="0">
                  <a:pos x="T12" y="T13"/>
                </a:cxn>
              </a:cxnLst>
              <a:rect l="0" t="0" r="r" b="b"/>
              <a:pathLst>
                <a:path w="107" h="532">
                  <a:moveTo>
                    <a:pt x="106" y="0"/>
                  </a:moveTo>
                  <a:lnTo>
                    <a:pt x="2" y="0"/>
                  </a:lnTo>
                  <a:lnTo>
                    <a:pt x="2" y="422"/>
                  </a:lnTo>
                  <a:lnTo>
                    <a:pt x="2" y="422"/>
                  </a:lnTo>
                  <a:cubicBezTo>
                    <a:pt x="0" y="451"/>
                    <a:pt x="16" y="478"/>
                    <a:pt x="51" y="498"/>
                  </a:cubicBezTo>
                  <a:lnTo>
                    <a:pt x="106" y="531"/>
                  </a:lnTo>
                  <a:lnTo>
                    <a:pt x="106" y="0"/>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78" name="Freeform 427">
              <a:extLst>
                <a:ext uri="{FF2B5EF4-FFF2-40B4-BE49-F238E27FC236}">
                  <a16:creationId xmlns="" xmlns:a16="http://schemas.microsoft.com/office/drawing/2014/main" id="{6A860AED-D749-984E-A6FA-B2952C8004DA}"/>
                </a:ext>
              </a:extLst>
            </p:cNvPr>
            <p:cNvSpPr>
              <a:spLocks noChangeArrowheads="1"/>
            </p:cNvSpPr>
            <p:nvPr/>
          </p:nvSpPr>
          <p:spPr bwMode="auto">
            <a:xfrm>
              <a:off x="8597089" y="7120108"/>
              <a:ext cx="149776" cy="334115"/>
            </a:xfrm>
            <a:custGeom>
              <a:avLst/>
              <a:gdLst>
                <a:gd name="T0" fmla="*/ 0 w 228"/>
                <a:gd name="T1" fmla="*/ 482 h 510"/>
                <a:gd name="T2" fmla="*/ 0 w 228"/>
                <a:gd name="T3" fmla="*/ 482 h 510"/>
                <a:gd name="T4" fmla="*/ 227 w 228"/>
                <a:gd name="T5" fmla="*/ 479 h 510"/>
                <a:gd name="T6" fmla="*/ 227 w 228"/>
                <a:gd name="T7" fmla="*/ 0 h 510"/>
                <a:gd name="T8" fmla="*/ 0 w 228"/>
                <a:gd name="T9" fmla="*/ 0 h 510"/>
                <a:gd name="T10" fmla="*/ 0 w 228"/>
                <a:gd name="T11" fmla="*/ 482 h 510"/>
              </a:gdLst>
              <a:ahLst/>
              <a:cxnLst>
                <a:cxn ang="0">
                  <a:pos x="T0" y="T1"/>
                </a:cxn>
                <a:cxn ang="0">
                  <a:pos x="T2" y="T3"/>
                </a:cxn>
                <a:cxn ang="0">
                  <a:pos x="T4" y="T5"/>
                </a:cxn>
                <a:cxn ang="0">
                  <a:pos x="T6" y="T7"/>
                </a:cxn>
                <a:cxn ang="0">
                  <a:pos x="T8" y="T9"/>
                </a:cxn>
                <a:cxn ang="0">
                  <a:pos x="T10" y="T11"/>
                </a:cxn>
              </a:cxnLst>
              <a:rect l="0" t="0" r="r" b="b"/>
              <a:pathLst>
                <a:path w="228" h="510">
                  <a:moveTo>
                    <a:pt x="0" y="482"/>
                  </a:moveTo>
                  <a:lnTo>
                    <a:pt x="0" y="482"/>
                  </a:lnTo>
                  <a:cubicBezTo>
                    <a:pt x="63" y="509"/>
                    <a:pt x="154" y="507"/>
                    <a:pt x="227" y="479"/>
                  </a:cubicBezTo>
                  <a:lnTo>
                    <a:pt x="227" y="0"/>
                  </a:lnTo>
                  <a:lnTo>
                    <a:pt x="0" y="0"/>
                  </a:lnTo>
                  <a:lnTo>
                    <a:pt x="0" y="482"/>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79" name="Freeform 428">
              <a:extLst>
                <a:ext uri="{FF2B5EF4-FFF2-40B4-BE49-F238E27FC236}">
                  <a16:creationId xmlns="" xmlns:a16="http://schemas.microsoft.com/office/drawing/2014/main" id="{1CCF8952-5C2B-8C4C-ADCC-0BC58C283A3E}"/>
                </a:ext>
              </a:extLst>
            </p:cNvPr>
            <p:cNvSpPr>
              <a:spLocks noChangeArrowheads="1"/>
            </p:cNvSpPr>
            <p:nvPr/>
          </p:nvSpPr>
          <p:spPr bwMode="auto">
            <a:xfrm>
              <a:off x="7761801" y="6132167"/>
              <a:ext cx="1820351" cy="1051309"/>
            </a:xfrm>
            <a:custGeom>
              <a:avLst/>
              <a:gdLst>
                <a:gd name="T0" fmla="*/ 1262 w 2789"/>
                <a:gd name="T1" fmla="*/ 1566 h 1610"/>
                <a:gd name="T2" fmla="*/ 73 w 2789"/>
                <a:gd name="T3" fmla="*/ 880 h 1610"/>
                <a:gd name="T4" fmla="*/ 73 w 2789"/>
                <a:gd name="T5" fmla="*/ 880 h 1610"/>
                <a:gd name="T6" fmla="*/ 93 w 2789"/>
                <a:gd name="T7" fmla="*/ 716 h 1610"/>
                <a:gd name="T8" fmla="*/ 1241 w 2789"/>
                <a:gd name="T9" fmla="*/ 55 h 1610"/>
                <a:gd name="T10" fmla="*/ 1241 w 2789"/>
                <a:gd name="T11" fmla="*/ 55 h 1610"/>
                <a:gd name="T12" fmla="*/ 1526 w 2789"/>
                <a:gd name="T13" fmla="*/ 42 h 1610"/>
                <a:gd name="T14" fmla="*/ 2715 w 2789"/>
                <a:gd name="T15" fmla="*/ 728 h 1610"/>
                <a:gd name="T16" fmla="*/ 2715 w 2789"/>
                <a:gd name="T17" fmla="*/ 728 h 1610"/>
                <a:gd name="T18" fmla="*/ 2694 w 2789"/>
                <a:gd name="T19" fmla="*/ 892 h 1610"/>
                <a:gd name="T20" fmla="*/ 1546 w 2789"/>
                <a:gd name="T21" fmla="*/ 1555 h 1610"/>
                <a:gd name="T22" fmla="*/ 1546 w 2789"/>
                <a:gd name="T23" fmla="*/ 1555 h 1610"/>
                <a:gd name="T24" fmla="*/ 1262 w 2789"/>
                <a:gd name="T25" fmla="*/ 1566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9" h="1610">
                  <a:moveTo>
                    <a:pt x="1262" y="1566"/>
                  </a:moveTo>
                  <a:lnTo>
                    <a:pt x="73" y="880"/>
                  </a:lnTo>
                  <a:lnTo>
                    <a:pt x="73" y="880"/>
                  </a:lnTo>
                  <a:cubicBezTo>
                    <a:pt x="0" y="838"/>
                    <a:pt x="9" y="765"/>
                    <a:pt x="93" y="716"/>
                  </a:cubicBezTo>
                  <a:lnTo>
                    <a:pt x="1241" y="55"/>
                  </a:lnTo>
                  <a:lnTo>
                    <a:pt x="1241" y="55"/>
                  </a:lnTo>
                  <a:cubicBezTo>
                    <a:pt x="1325" y="6"/>
                    <a:pt x="1453" y="0"/>
                    <a:pt x="1526" y="42"/>
                  </a:cubicBezTo>
                  <a:lnTo>
                    <a:pt x="2715" y="728"/>
                  </a:lnTo>
                  <a:lnTo>
                    <a:pt x="2715" y="728"/>
                  </a:lnTo>
                  <a:cubicBezTo>
                    <a:pt x="2788" y="770"/>
                    <a:pt x="2778" y="844"/>
                    <a:pt x="2694" y="892"/>
                  </a:cubicBezTo>
                  <a:lnTo>
                    <a:pt x="1546" y="1555"/>
                  </a:lnTo>
                  <a:lnTo>
                    <a:pt x="1546" y="1555"/>
                  </a:lnTo>
                  <a:cubicBezTo>
                    <a:pt x="1462" y="1604"/>
                    <a:pt x="1334" y="1609"/>
                    <a:pt x="1262" y="1566"/>
                  </a:cubicBezTo>
                </a:path>
              </a:pathLst>
            </a:custGeom>
            <a:solidFill>
              <a:schemeClr val="accent5">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180" name="Freeform 429">
              <a:extLst>
                <a:ext uri="{FF2B5EF4-FFF2-40B4-BE49-F238E27FC236}">
                  <a16:creationId xmlns="" xmlns:a16="http://schemas.microsoft.com/office/drawing/2014/main" id="{5C50C157-D3E6-CC4E-A394-A4BE4C199DAB}"/>
                </a:ext>
              </a:extLst>
            </p:cNvPr>
            <p:cNvSpPr>
              <a:spLocks noChangeArrowheads="1"/>
            </p:cNvSpPr>
            <p:nvPr/>
          </p:nvSpPr>
          <p:spPr bwMode="auto">
            <a:xfrm>
              <a:off x="7908698" y="6215694"/>
              <a:ext cx="1526560" cy="881373"/>
            </a:xfrm>
            <a:custGeom>
              <a:avLst/>
              <a:gdLst>
                <a:gd name="T0" fmla="*/ 1057 w 2336"/>
                <a:gd name="T1" fmla="*/ 1312 h 1348"/>
                <a:gd name="T2" fmla="*/ 61 w 2336"/>
                <a:gd name="T3" fmla="*/ 737 h 1348"/>
                <a:gd name="T4" fmla="*/ 61 w 2336"/>
                <a:gd name="T5" fmla="*/ 737 h 1348"/>
                <a:gd name="T6" fmla="*/ 78 w 2336"/>
                <a:gd name="T7" fmla="*/ 599 h 1348"/>
                <a:gd name="T8" fmla="*/ 1040 w 2336"/>
                <a:gd name="T9" fmla="*/ 45 h 1348"/>
                <a:gd name="T10" fmla="*/ 1040 w 2336"/>
                <a:gd name="T11" fmla="*/ 45 h 1348"/>
                <a:gd name="T12" fmla="*/ 1278 w 2336"/>
                <a:gd name="T13" fmla="*/ 35 h 1348"/>
                <a:gd name="T14" fmla="*/ 2274 w 2336"/>
                <a:gd name="T15" fmla="*/ 609 h 1348"/>
                <a:gd name="T16" fmla="*/ 2274 w 2336"/>
                <a:gd name="T17" fmla="*/ 609 h 1348"/>
                <a:gd name="T18" fmla="*/ 2257 w 2336"/>
                <a:gd name="T19" fmla="*/ 747 h 1348"/>
                <a:gd name="T20" fmla="*/ 1295 w 2336"/>
                <a:gd name="T21" fmla="*/ 1302 h 1348"/>
                <a:gd name="T22" fmla="*/ 1295 w 2336"/>
                <a:gd name="T23" fmla="*/ 1302 h 1348"/>
                <a:gd name="T24" fmla="*/ 1057 w 2336"/>
                <a:gd name="T25" fmla="*/ 1312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6" h="1348">
                  <a:moveTo>
                    <a:pt x="1057" y="1312"/>
                  </a:moveTo>
                  <a:lnTo>
                    <a:pt x="61" y="737"/>
                  </a:lnTo>
                  <a:lnTo>
                    <a:pt x="61" y="737"/>
                  </a:lnTo>
                  <a:cubicBezTo>
                    <a:pt x="0" y="702"/>
                    <a:pt x="7" y="640"/>
                    <a:pt x="78" y="599"/>
                  </a:cubicBezTo>
                  <a:lnTo>
                    <a:pt x="1040" y="45"/>
                  </a:lnTo>
                  <a:lnTo>
                    <a:pt x="1040" y="45"/>
                  </a:lnTo>
                  <a:cubicBezTo>
                    <a:pt x="1110" y="4"/>
                    <a:pt x="1217" y="0"/>
                    <a:pt x="1278" y="35"/>
                  </a:cubicBezTo>
                  <a:lnTo>
                    <a:pt x="2274" y="609"/>
                  </a:lnTo>
                  <a:lnTo>
                    <a:pt x="2274" y="609"/>
                  </a:lnTo>
                  <a:cubicBezTo>
                    <a:pt x="2335" y="644"/>
                    <a:pt x="2328" y="706"/>
                    <a:pt x="2257" y="747"/>
                  </a:cubicBezTo>
                  <a:lnTo>
                    <a:pt x="1295" y="1302"/>
                  </a:lnTo>
                  <a:lnTo>
                    <a:pt x="1295" y="1302"/>
                  </a:lnTo>
                  <a:cubicBezTo>
                    <a:pt x="1225" y="1343"/>
                    <a:pt x="1118" y="1347"/>
                    <a:pt x="1057" y="1312"/>
                  </a:cubicBez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81" name="Freeform 433">
              <a:extLst>
                <a:ext uri="{FF2B5EF4-FFF2-40B4-BE49-F238E27FC236}">
                  <a16:creationId xmlns="" xmlns:a16="http://schemas.microsoft.com/office/drawing/2014/main" id="{247DF300-CF76-8947-A3D7-57FC63DBFA32}"/>
                </a:ext>
              </a:extLst>
            </p:cNvPr>
            <p:cNvSpPr>
              <a:spLocks noChangeArrowheads="1"/>
            </p:cNvSpPr>
            <p:nvPr/>
          </p:nvSpPr>
          <p:spPr bwMode="auto">
            <a:xfrm>
              <a:off x="7776204" y="6080321"/>
              <a:ext cx="1791548" cy="947619"/>
            </a:xfrm>
            <a:custGeom>
              <a:avLst/>
              <a:gdLst>
                <a:gd name="T0" fmla="*/ 2741 w 2745"/>
                <a:gd name="T1" fmla="*/ 636 h 1451"/>
                <a:gd name="T2" fmla="*/ 2741 w 2745"/>
                <a:gd name="T3" fmla="*/ 636 h 1451"/>
                <a:gd name="T4" fmla="*/ 2741 w 2745"/>
                <a:gd name="T5" fmla="*/ 226 h 1451"/>
                <a:gd name="T6" fmla="*/ 1822 w 2745"/>
                <a:gd name="T7" fmla="*/ 225 h 1451"/>
                <a:gd name="T8" fmla="*/ 1504 w 2745"/>
                <a:gd name="T9" fmla="*/ 41 h 1451"/>
                <a:gd name="T10" fmla="*/ 1504 w 2745"/>
                <a:gd name="T11" fmla="*/ 41 h 1451"/>
                <a:gd name="T12" fmla="*/ 1219 w 2745"/>
                <a:gd name="T13" fmla="*/ 53 h 1451"/>
                <a:gd name="T14" fmla="*/ 922 w 2745"/>
                <a:gd name="T15" fmla="*/ 224 h 1451"/>
                <a:gd name="T16" fmla="*/ 2 w 2745"/>
                <a:gd name="T17" fmla="*/ 224 h 1451"/>
                <a:gd name="T18" fmla="*/ 2 w 2745"/>
                <a:gd name="T19" fmla="*/ 645 h 1451"/>
                <a:gd name="T20" fmla="*/ 2 w 2745"/>
                <a:gd name="T21" fmla="*/ 645 h 1451"/>
                <a:gd name="T22" fmla="*/ 51 w 2745"/>
                <a:gd name="T23" fmla="*/ 721 h 1451"/>
                <a:gd name="T24" fmla="*/ 1240 w 2745"/>
                <a:gd name="T25" fmla="*/ 1408 h 1451"/>
                <a:gd name="T26" fmla="*/ 1240 w 2745"/>
                <a:gd name="T27" fmla="*/ 1408 h 1451"/>
                <a:gd name="T28" fmla="*/ 1524 w 2745"/>
                <a:gd name="T29" fmla="*/ 1396 h 1451"/>
                <a:gd name="T30" fmla="*/ 2672 w 2745"/>
                <a:gd name="T31" fmla="*/ 733 h 1451"/>
                <a:gd name="T32" fmla="*/ 2672 w 2745"/>
                <a:gd name="T33" fmla="*/ 733 h 1451"/>
                <a:gd name="T34" fmla="*/ 2741 w 2745"/>
                <a:gd name="T35" fmla="*/ 636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5" h="1451">
                  <a:moveTo>
                    <a:pt x="2741" y="636"/>
                  </a:moveTo>
                  <a:lnTo>
                    <a:pt x="2741" y="636"/>
                  </a:lnTo>
                  <a:lnTo>
                    <a:pt x="2741" y="226"/>
                  </a:lnTo>
                  <a:lnTo>
                    <a:pt x="1822" y="225"/>
                  </a:lnTo>
                  <a:lnTo>
                    <a:pt x="1504" y="41"/>
                  </a:lnTo>
                  <a:lnTo>
                    <a:pt x="1504" y="41"/>
                  </a:lnTo>
                  <a:cubicBezTo>
                    <a:pt x="1431" y="0"/>
                    <a:pt x="1303" y="5"/>
                    <a:pt x="1219" y="53"/>
                  </a:cubicBezTo>
                  <a:lnTo>
                    <a:pt x="922" y="224"/>
                  </a:lnTo>
                  <a:lnTo>
                    <a:pt x="2" y="224"/>
                  </a:lnTo>
                  <a:lnTo>
                    <a:pt x="2" y="645"/>
                  </a:lnTo>
                  <a:lnTo>
                    <a:pt x="2" y="645"/>
                  </a:lnTo>
                  <a:cubicBezTo>
                    <a:pt x="0" y="673"/>
                    <a:pt x="16" y="701"/>
                    <a:pt x="51" y="721"/>
                  </a:cubicBezTo>
                  <a:lnTo>
                    <a:pt x="1240" y="1408"/>
                  </a:lnTo>
                  <a:lnTo>
                    <a:pt x="1240" y="1408"/>
                  </a:lnTo>
                  <a:cubicBezTo>
                    <a:pt x="1312" y="1450"/>
                    <a:pt x="1440" y="1445"/>
                    <a:pt x="1524" y="1396"/>
                  </a:cubicBezTo>
                  <a:lnTo>
                    <a:pt x="2672" y="733"/>
                  </a:lnTo>
                  <a:lnTo>
                    <a:pt x="2672" y="733"/>
                  </a:lnTo>
                  <a:cubicBezTo>
                    <a:pt x="2720" y="705"/>
                    <a:pt x="2744" y="669"/>
                    <a:pt x="2741" y="636"/>
                  </a:cubicBez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82" name="Freeform 434">
              <a:extLst>
                <a:ext uri="{FF2B5EF4-FFF2-40B4-BE49-F238E27FC236}">
                  <a16:creationId xmlns="" xmlns:a16="http://schemas.microsoft.com/office/drawing/2014/main" id="{DA5CEBB8-9508-A44A-AFED-405DE9E6F8FB}"/>
                </a:ext>
              </a:extLst>
            </p:cNvPr>
            <p:cNvSpPr>
              <a:spLocks noChangeArrowheads="1"/>
            </p:cNvSpPr>
            <p:nvPr/>
          </p:nvSpPr>
          <p:spPr bwMode="auto">
            <a:xfrm>
              <a:off x="7776204" y="6088961"/>
              <a:ext cx="895773" cy="930339"/>
            </a:xfrm>
            <a:custGeom>
              <a:avLst/>
              <a:gdLst>
                <a:gd name="T0" fmla="*/ 1372 w 1373"/>
                <a:gd name="T1" fmla="*/ 0 h 1425"/>
                <a:gd name="T2" fmla="*/ 1372 w 1373"/>
                <a:gd name="T3" fmla="*/ 0 h 1425"/>
                <a:gd name="T4" fmla="*/ 1219 w 1373"/>
                <a:gd name="T5" fmla="*/ 40 h 1425"/>
                <a:gd name="T6" fmla="*/ 922 w 1373"/>
                <a:gd name="T7" fmla="*/ 211 h 1425"/>
                <a:gd name="T8" fmla="*/ 2 w 1373"/>
                <a:gd name="T9" fmla="*/ 211 h 1425"/>
                <a:gd name="T10" fmla="*/ 2 w 1373"/>
                <a:gd name="T11" fmla="*/ 632 h 1425"/>
                <a:gd name="T12" fmla="*/ 2 w 1373"/>
                <a:gd name="T13" fmla="*/ 632 h 1425"/>
                <a:gd name="T14" fmla="*/ 51 w 1373"/>
                <a:gd name="T15" fmla="*/ 708 h 1425"/>
                <a:gd name="T16" fmla="*/ 1240 w 1373"/>
                <a:gd name="T17" fmla="*/ 1395 h 1425"/>
                <a:gd name="T18" fmla="*/ 1240 w 1373"/>
                <a:gd name="T19" fmla="*/ 1395 h 1425"/>
                <a:gd name="T20" fmla="*/ 1372 w 1373"/>
                <a:gd name="T21" fmla="*/ 1423 h 1425"/>
                <a:gd name="T22" fmla="*/ 1372 w 1373"/>
                <a:gd name="T23" fmla="*/ 0 h 1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3" h="1425">
                  <a:moveTo>
                    <a:pt x="1372" y="0"/>
                  </a:moveTo>
                  <a:lnTo>
                    <a:pt x="1372" y="0"/>
                  </a:lnTo>
                  <a:cubicBezTo>
                    <a:pt x="1318" y="2"/>
                    <a:pt x="1262" y="15"/>
                    <a:pt x="1219" y="40"/>
                  </a:cubicBezTo>
                  <a:lnTo>
                    <a:pt x="922" y="211"/>
                  </a:lnTo>
                  <a:lnTo>
                    <a:pt x="2" y="211"/>
                  </a:lnTo>
                  <a:lnTo>
                    <a:pt x="2" y="632"/>
                  </a:lnTo>
                  <a:lnTo>
                    <a:pt x="2" y="632"/>
                  </a:lnTo>
                  <a:cubicBezTo>
                    <a:pt x="0" y="660"/>
                    <a:pt x="16" y="688"/>
                    <a:pt x="51" y="708"/>
                  </a:cubicBezTo>
                  <a:lnTo>
                    <a:pt x="1240" y="1395"/>
                  </a:lnTo>
                  <a:lnTo>
                    <a:pt x="1240" y="1395"/>
                  </a:lnTo>
                  <a:cubicBezTo>
                    <a:pt x="1275" y="1415"/>
                    <a:pt x="1322" y="1424"/>
                    <a:pt x="1372" y="1423"/>
                  </a:cubicBezTo>
                  <a:lnTo>
                    <a:pt x="1372" y="0"/>
                  </a:ln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83" name="Freeform 435">
              <a:extLst>
                <a:ext uri="{FF2B5EF4-FFF2-40B4-BE49-F238E27FC236}">
                  <a16:creationId xmlns="" xmlns:a16="http://schemas.microsoft.com/office/drawing/2014/main" id="{F0B0110B-7874-AE49-AAB3-5670CAB510C1}"/>
                </a:ext>
              </a:extLst>
            </p:cNvPr>
            <p:cNvSpPr>
              <a:spLocks noChangeArrowheads="1"/>
            </p:cNvSpPr>
            <p:nvPr/>
          </p:nvSpPr>
          <p:spPr bwMode="auto">
            <a:xfrm>
              <a:off x="7776204" y="6227215"/>
              <a:ext cx="69127" cy="345636"/>
            </a:xfrm>
            <a:custGeom>
              <a:avLst/>
              <a:gdLst>
                <a:gd name="T0" fmla="*/ 106 w 107"/>
                <a:gd name="T1" fmla="*/ 0 h 530"/>
                <a:gd name="T2" fmla="*/ 2 w 107"/>
                <a:gd name="T3" fmla="*/ 0 h 530"/>
                <a:gd name="T4" fmla="*/ 2 w 107"/>
                <a:gd name="T5" fmla="*/ 421 h 530"/>
                <a:gd name="T6" fmla="*/ 2 w 107"/>
                <a:gd name="T7" fmla="*/ 421 h 530"/>
                <a:gd name="T8" fmla="*/ 51 w 107"/>
                <a:gd name="T9" fmla="*/ 497 h 530"/>
                <a:gd name="T10" fmla="*/ 106 w 107"/>
                <a:gd name="T11" fmla="*/ 529 h 530"/>
                <a:gd name="T12" fmla="*/ 106 w 107"/>
                <a:gd name="T13" fmla="*/ 0 h 530"/>
              </a:gdLst>
              <a:ahLst/>
              <a:cxnLst>
                <a:cxn ang="0">
                  <a:pos x="T0" y="T1"/>
                </a:cxn>
                <a:cxn ang="0">
                  <a:pos x="T2" y="T3"/>
                </a:cxn>
                <a:cxn ang="0">
                  <a:pos x="T4" y="T5"/>
                </a:cxn>
                <a:cxn ang="0">
                  <a:pos x="T6" y="T7"/>
                </a:cxn>
                <a:cxn ang="0">
                  <a:pos x="T8" y="T9"/>
                </a:cxn>
                <a:cxn ang="0">
                  <a:pos x="T10" y="T11"/>
                </a:cxn>
                <a:cxn ang="0">
                  <a:pos x="T12" y="T13"/>
                </a:cxn>
              </a:cxnLst>
              <a:rect l="0" t="0" r="r" b="b"/>
              <a:pathLst>
                <a:path w="107" h="530">
                  <a:moveTo>
                    <a:pt x="106" y="0"/>
                  </a:moveTo>
                  <a:lnTo>
                    <a:pt x="2" y="0"/>
                  </a:lnTo>
                  <a:lnTo>
                    <a:pt x="2" y="421"/>
                  </a:lnTo>
                  <a:lnTo>
                    <a:pt x="2" y="421"/>
                  </a:lnTo>
                  <a:cubicBezTo>
                    <a:pt x="0" y="449"/>
                    <a:pt x="16" y="477"/>
                    <a:pt x="51" y="497"/>
                  </a:cubicBezTo>
                  <a:lnTo>
                    <a:pt x="106" y="529"/>
                  </a:lnTo>
                  <a:lnTo>
                    <a:pt x="106" y="0"/>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84" name="Freeform 436">
              <a:extLst>
                <a:ext uri="{FF2B5EF4-FFF2-40B4-BE49-F238E27FC236}">
                  <a16:creationId xmlns="" xmlns:a16="http://schemas.microsoft.com/office/drawing/2014/main" id="{A420F344-F30C-184E-A98F-4BA5D238026D}"/>
                </a:ext>
              </a:extLst>
            </p:cNvPr>
            <p:cNvSpPr>
              <a:spLocks noChangeArrowheads="1"/>
            </p:cNvSpPr>
            <p:nvPr/>
          </p:nvSpPr>
          <p:spPr bwMode="auto">
            <a:xfrm>
              <a:off x="8597089" y="6693824"/>
              <a:ext cx="149776" cy="331236"/>
            </a:xfrm>
            <a:custGeom>
              <a:avLst/>
              <a:gdLst>
                <a:gd name="T0" fmla="*/ 0 w 228"/>
                <a:gd name="T1" fmla="*/ 481 h 509"/>
                <a:gd name="T2" fmla="*/ 0 w 228"/>
                <a:gd name="T3" fmla="*/ 481 h 509"/>
                <a:gd name="T4" fmla="*/ 227 w 228"/>
                <a:gd name="T5" fmla="*/ 479 h 509"/>
                <a:gd name="T6" fmla="*/ 227 w 228"/>
                <a:gd name="T7" fmla="*/ 0 h 509"/>
                <a:gd name="T8" fmla="*/ 0 w 228"/>
                <a:gd name="T9" fmla="*/ 0 h 509"/>
                <a:gd name="T10" fmla="*/ 0 w 228"/>
                <a:gd name="T11" fmla="*/ 481 h 509"/>
              </a:gdLst>
              <a:ahLst/>
              <a:cxnLst>
                <a:cxn ang="0">
                  <a:pos x="T0" y="T1"/>
                </a:cxn>
                <a:cxn ang="0">
                  <a:pos x="T2" y="T3"/>
                </a:cxn>
                <a:cxn ang="0">
                  <a:pos x="T4" y="T5"/>
                </a:cxn>
                <a:cxn ang="0">
                  <a:pos x="T6" y="T7"/>
                </a:cxn>
                <a:cxn ang="0">
                  <a:pos x="T8" y="T9"/>
                </a:cxn>
                <a:cxn ang="0">
                  <a:pos x="T10" y="T11"/>
                </a:cxn>
              </a:cxnLst>
              <a:rect l="0" t="0" r="r" b="b"/>
              <a:pathLst>
                <a:path w="228" h="509">
                  <a:moveTo>
                    <a:pt x="0" y="481"/>
                  </a:moveTo>
                  <a:lnTo>
                    <a:pt x="0" y="481"/>
                  </a:lnTo>
                  <a:cubicBezTo>
                    <a:pt x="63" y="508"/>
                    <a:pt x="154" y="506"/>
                    <a:pt x="227" y="479"/>
                  </a:cubicBezTo>
                  <a:lnTo>
                    <a:pt x="227" y="0"/>
                  </a:lnTo>
                  <a:lnTo>
                    <a:pt x="0" y="0"/>
                  </a:lnTo>
                  <a:lnTo>
                    <a:pt x="0" y="481"/>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85" name="Freeform 437">
              <a:extLst>
                <a:ext uri="{FF2B5EF4-FFF2-40B4-BE49-F238E27FC236}">
                  <a16:creationId xmlns="" xmlns:a16="http://schemas.microsoft.com/office/drawing/2014/main" id="{F8953B1E-CE04-8541-9EC7-2D47318F60F6}"/>
                </a:ext>
              </a:extLst>
            </p:cNvPr>
            <p:cNvSpPr>
              <a:spLocks noChangeArrowheads="1"/>
            </p:cNvSpPr>
            <p:nvPr/>
          </p:nvSpPr>
          <p:spPr bwMode="auto">
            <a:xfrm>
              <a:off x="7761801" y="5703000"/>
              <a:ext cx="1820351" cy="1051311"/>
            </a:xfrm>
            <a:custGeom>
              <a:avLst/>
              <a:gdLst>
                <a:gd name="T0" fmla="*/ 1262 w 2789"/>
                <a:gd name="T1" fmla="*/ 1566 h 1609"/>
                <a:gd name="T2" fmla="*/ 73 w 2789"/>
                <a:gd name="T3" fmla="*/ 881 h 1609"/>
                <a:gd name="T4" fmla="*/ 73 w 2789"/>
                <a:gd name="T5" fmla="*/ 881 h 1609"/>
                <a:gd name="T6" fmla="*/ 93 w 2789"/>
                <a:gd name="T7" fmla="*/ 716 h 1609"/>
                <a:gd name="T8" fmla="*/ 1241 w 2789"/>
                <a:gd name="T9" fmla="*/ 54 h 1609"/>
                <a:gd name="T10" fmla="*/ 1241 w 2789"/>
                <a:gd name="T11" fmla="*/ 54 h 1609"/>
                <a:gd name="T12" fmla="*/ 1526 w 2789"/>
                <a:gd name="T13" fmla="*/ 42 h 1609"/>
                <a:gd name="T14" fmla="*/ 2715 w 2789"/>
                <a:gd name="T15" fmla="*/ 728 h 1609"/>
                <a:gd name="T16" fmla="*/ 2715 w 2789"/>
                <a:gd name="T17" fmla="*/ 728 h 1609"/>
                <a:gd name="T18" fmla="*/ 2694 w 2789"/>
                <a:gd name="T19" fmla="*/ 893 h 1609"/>
                <a:gd name="T20" fmla="*/ 1546 w 2789"/>
                <a:gd name="T21" fmla="*/ 1554 h 1609"/>
                <a:gd name="T22" fmla="*/ 1546 w 2789"/>
                <a:gd name="T23" fmla="*/ 1554 h 1609"/>
                <a:gd name="T24" fmla="*/ 1262 w 2789"/>
                <a:gd name="T25" fmla="*/ 156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9" h="1609">
                  <a:moveTo>
                    <a:pt x="1262" y="1566"/>
                  </a:moveTo>
                  <a:lnTo>
                    <a:pt x="73" y="881"/>
                  </a:lnTo>
                  <a:lnTo>
                    <a:pt x="73" y="881"/>
                  </a:lnTo>
                  <a:cubicBezTo>
                    <a:pt x="0" y="839"/>
                    <a:pt x="9" y="765"/>
                    <a:pt x="93" y="716"/>
                  </a:cubicBezTo>
                  <a:lnTo>
                    <a:pt x="1241" y="54"/>
                  </a:lnTo>
                  <a:lnTo>
                    <a:pt x="1241" y="54"/>
                  </a:lnTo>
                  <a:cubicBezTo>
                    <a:pt x="1325" y="5"/>
                    <a:pt x="1453" y="0"/>
                    <a:pt x="1526" y="42"/>
                  </a:cubicBezTo>
                  <a:lnTo>
                    <a:pt x="2715" y="728"/>
                  </a:lnTo>
                  <a:lnTo>
                    <a:pt x="2715" y="728"/>
                  </a:lnTo>
                  <a:cubicBezTo>
                    <a:pt x="2788" y="771"/>
                    <a:pt x="2778" y="844"/>
                    <a:pt x="2694" y="893"/>
                  </a:cubicBezTo>
                  <a:lnTo>
                    <a:pt x="1546" y="1554"/>
                  </a:lnTo>
                  <a:lnTo>
                    <a:pt x="1546" y="1554"/>
                  </a:lnTo>
                  <a:cubicBezTo>
                    <a:pt x="1462" y="1603"/>
                    <a:pt x="1334" y="1608"/>
                    <a:pt x="1262" y="1566"/>
                  </a:cubicBezTo>
                </a:path>
              </a:pathLst>
            </a:custGeom>
            <a:solidFill>
              <a:schemeClr val="accent5">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186" name="Freeform 438">
              <a:extLst>
                <a:ext uri="{FF2B5EF4-FFF2-40B4-BE49-F238E27FC236}">
                  <a16:creationId xmlns="" xmlns:a16="http://schemas.microsoft.com/office/drawing/2014/main" id="{4761814C-B48B-AB44-BC42-A175FBF78A01}"/>
                </a:ext>
              </a:extLst>
            </p:cNvPr>
            <p:cNvSpPr>
              <a:spLocks noChangeArrowheads="1"/>
            </p:cNvSpPr>
            <p:nvPr/>
          </p:nvSpPr>
          <p:spPr bwMode="auto">
            <a:xfrm>
              <a:off x="7908698" y="5789409"/>
              <a:ext cx="1526560" cy="881373"/>
            </a:xfrm>
            <a:custGeom>
              <a:avLst/>
              <a:gdLst>
                <a:gd name="T0" fmla="*/ 1057 w 2336"/>
                <a:gd name="T1" fmla="*/ 1313 h 1349"/>
                <a:gd name="T2" fmla="*/ 61 w 2336"/>
                <a:gd name="T3" fmla="*/ 739 h 1349"/>
                <a:gd name="T4" fmla="*/ 61 w 2336"/>
                <a:gd name="T5" fmla="*/ 739 h 1349"/>
                <a:gd name="T6" fmla="*/ 78 w 2336"/>
                <a:gd name="T7" fmla="*/ 601 h 1349"/>
                <a:gd name="T8" fmla="*/ 1040 w 2336"/>
                <a:gd name="T9" fmla="*/ 46 h 1349"/>
                <a:gd name="T10" fmla="*/ 1040 w 2336"/>
                <a:gd name="T11" fmla="*/ 46 h 1349"/>
                <a:gd name="T12" fmla="*/ 1278 w 2336"/>
                <a:gd name="T13" fmla="*/ 36 h 1349"/>
                <a:gd name="T14" fmla="*/ 2274 w 2336"/>
                <a:gd name="T15" fmla="*/ 611 h 1349"/>
                <a:gd name="T16" fmla="*/ 2274 w 2336"/>
                <a:gd name="T17" fmla="*/ 611 h 1349"/>
                <a:gd name="T18" fmla="*/ 2257 w 2336"/>
                <a:gd name="T19" fmla="*/ 749 h 1349"/>
                <a:gd name="T20" fmla="*/ 1295 w 2336"/>
                <a:gd name="T21" fmla="*/ 1303 h 1349"/>
                <a:gd name="T22" fmla="*/ 1295 w 2336"/>
                <a:gd name="T23" fmla="*/ 1303 h 1349"/>
                <a:gd name="T24" fmla="*/ 1057 w 2336"/>
                <a:gd name="T25" fmla="*/ 1313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6" h="1349">
                  <a:moveTo>
                    <a:pt x="1057" y="1313"/>
                  </a:moveTo>
                  <a:lnTo>
                    <a:pt x="61" y="739"/>
                  </a:lnTo>
                  <a:lnTo>
                    <a:pt x="61" y="739"/>
                  </a:lnTo>
                  <a:cubicBezTo>
                    <a:pt x="0" y="703"/>
                    <a:pt x="7" y="642"/>
                    <a:pt x="78" y="601"/>
                  </a:cubicBezTo>
                  <a:lnTo>
                    <a:pt x="1040" y="46"/>
                  </a:lnTo>
                  <a:lnTo>
                    <a:pt x="1040" y="46"/>
                  </a:lnTo>
                  <a:cubicBezTo>
                    <a:pt x="1110" y="4"/>
                    <a:pt x="1217" y="0"/>
                    <a:pt x="1278" y="36"/>
                  </a:cubicBezTo>
                  <a:lnTo>
                    <a:pt x="2274" y="611"/>
                  </a:lnTo>
                  <a:lnTo>
                    <a:pt x="2274" y="611"/>
                  </a:lnTo>
                  <a:cubicBezTo>
                    <a:pt x="2335" y="646"/>
                    <a:pt x="2328" y="707"/>
                    <a:pt x="2257" y="749"/>
                  </a:cubicBezTo>
                  <a:lnTo>
                    <a:pt x="1295" y="1303"/>
                  </a:lnTo>
                  <a:lnTo>
                    <a:pt x="1295" y="1303"/>
                  </a:lnTo>
                  <a:cubicBezTo>
                    <a:pt x="1225" y="1343"/>
                    <a:pt x="1118" y="1348"/>
                    <a:pt x="1057" y="1313"/>
                  </a:cubicBez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87" name="Freeform 443">
              <a:extLst>
                <a:ext uri="{FF2B5EF4-FFF2-40B4-BE49-F238E27FC236}">
                  <a16:creationId xmlns="" xmlns:a16="http://schemas.microsoft.com/office/drawing/2014/main" id="{E1404025-F502-2B40-84B3-9B6D589D9732}"/>
                </a:ext>
              </a:extLst>
            </p:cNvPr>
            <p:cNvSpPr>
              <a:spLocks noChangeArrowheads="1"/>
            </p:cNvSpPr>
            <p:nvPr/>
          </p:nvSpPr>
          <p:spPr bwMode="auto">
            <a:xfrm>
              <a:off x="7776204" y="5651154"/>
              <a:ext cx="1791548" cy="947620"/>
            </a:xfrm>
            <a:custGeom>
              <a:avLst/>
              <a:gdLst>
                <a:gd name="T0" fmla="*/ 2741 w 2745"/>
                <a:gd name="T1" fmla="*/ 637 h 1452"/>
                <a:gd name="T2" fmla="*/ 2741 w 2745"/>
                <a:gd name="T3" fmla="*/ 637 h 1452"/>
                <a:gd name="T4" fmla="*/ 2741 w 2745"/>
                <a:gd name="T5" fmla="*/ 226 h 1452"/>
                <a:gd name="T6" fmla="*/ 1822 w 2745"/>
                <a:gd name="T7" fmla="*/ 226 h 1452"/>
                <a:gd name="T8" fmla="*/ 1504 w 2745"/>
                <a:gd name="T9" fmla="*/ 43 h 1452"/>
                <a:gd name="T10" fmla="*/ 1504 w 2745"/>
                <a:gd name="T11" fmla="*/ 43 h 1452"/>
                <a:gd name="T12" fmla="*/ 1219 w 2745"/>
                <a:gd name="T13" fmla="*/ 54 h 1452"/>
                <a:gd name="T14" fmla="*/ 922 w 2745"/>
                <a:gd name="T15" fmla="*/ 225 h 1452"/>
                <a:gd name="T16" fmla="*/ 2 w 2745"/>
                <a:gd name="T17" fmla="*/ 225 h 1452"/>
                <a:gd name="T18" fmla="*/ 2 w 2745"/>
                <a:gd name="T19" fmla="*/ 647 h 1452"/>
                <a:gd name="T20" fmla="*/ 2 w 2745"/>
                <a:gd name="T21" fmla="*/ 647 h 1452"/>
                <a:gd name="T22" fmla="*/ 51 w 2745"/>
                <a:gd name="T23" fmla="*/ 723 h 1452"/>
                <a:gd name="T24" fmla="*/ 1240 w 2745"/>
                <a:gd name="T25" fmla="*/ 1408 h 1452"/>
                <a:gd name="T26" fmla="*/ 1240 w 2745"/>
                <a:gd name="T27" fmla="*/ 1408 h 1452"/>
                <a:gd name="T28" fmla="*/ 1524 w 2745"/>
                <a:gd name="T29" fmla="*/ 1397 h 1452"/>
                <a:gd name="T30" fmla="*/ 2672 w 2745"/>
                <a:gd name="T31" fmla="*/ 735 h 1452"/>
                <a:gd name="T32" fmla="*/ 2672 w 2745"/>
                <a:gd name="T33" fmla="*/ 735 h 1452"/>
                <a:gd name="T34" fmla="*/ 2741 w 2745"/>
                <a:gd name="T35" fmla="*/ 637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5" h="1452">
                  <a:moveTo>
                    <a:pt x="2741" y="637"/>
                  </a:moveTo>
                  <a:lnTo>
                    <a:pt x="2741" y="637"/>
                  </a:lnTo>
                  <a:lnTo>
                    <a:pt x="2741" y="226"/>
                  </a:lnTo>
                  <a:lnTo>
                    <a:pt x="1822" y="226"/>
                  </a:lnTo>
                  <a:lnTo>
                    <a:pt x="1504" y="43"/>
                  </a:lnTo>
                  <a:lnTo>
                    <a:pt x="1504" y="43"/>
                  </a:lnTo>
                  <a:cubicBezTo>
                    <a:pt x="1431" y="0"/>
                    <a:pt x="1303" y="6"/>
                    <a:pt x="1219" y="54"/>
                  </a:cubicBezTo>
                  <a:lnTo>
                    <a:pt x="922" y="225"/>
                  </a:lnTo>
                  <a:lnTo>
                    <a:pt x="2" y="225"/>
                  </a:lnTo>
                  <a:lnTo>
                    <a:pt x="2" y="647"/>
                  </a:lnTo>
                  <a:lnTo>
                    <a:pt x="2" y="647"/>
                  </a:lnTo>
                  <a:cubicBezTo>
                    <a:pt x="0" y="675"/>
                    <a:pt x="16" y="703"/>
                    <a:pt x="51" y="723"/>
                  </a:cubicBezTo>
                  <a:lnTo>
                    <a:pt x="1240" y="1408"/>
                  </a:lnTo>
                  <a:lnTo>
                    <a:pt x="1240" y="1408"/>
                  </a:lnTo>
                  <a:cubicBezTo>
                    <a:pt x="1312" y="1451"/>
                    <a:pt x="1440" y="1445"/>
                    <a:pt x="1524" y="1397"/>
                  </a:cubicBezTo>
                  <a:lnTo>
                    <a:pt x="2672" y="735"/>
                  </a:lnTo>
                  <a:lnTo>
                    <a:pt x="2672" y="735"/>
                  </a:lnTo>
                  <a:cubicBezTo>
                    <a:pt x="2720" y="707"/>
                    <a:pt x="2744" y="671"/>
                    <a:pt x="2741" y="637"/>
                  </a:cubicBez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88" name="Freeform 444">
              <a:extLst>
                <a:ext uri="{FF2B5EF4-FFF2-40B4-BE49-F238E27FC236}">
                  <a16:creationId xmlns="" xmlns:a16="http://schemas.microsoft.com/office/drawing/2014/main" id="{C2169375-C3CB-014D-9A14-2926462995C7}"/>
                </a:ext>
              </a:extLst>
            </p:cNvPr>
            <p:cNvSpPr>
              <a:spLocks noChangeArrowheads="1"/>
            </p:cNvSpPr>
            <p:nvPr/>
          </p:nvSpPr>
          <p:spPr bwMode="auto">
            <a:xfrm>
              <a:off x="7776204" y="5659796"/>
              <a:ext cx="895773" cy="930337"/>
            </a:xfrm>
            <a:custGeom>
              <a:avLst/>
              <a:gdLst>
                <a:gd name="T0" fmla="*/ 1372 w 1373"/>
                <a:gd name="T1" fmla="*/ 0 h 1425"/>
                <a:gd name="T2" fmla="*/ 1372 w 1373"/>
                <a:gd name="T3" fmla="*/ 0 h 1425"/>
                <a:gd name="T4" fmla="*/ 1219 w 1373"/>
                <a:gd name="T5" fmla="*/ 40 h 1425"/>
                <a:gd name="T6" fmla="*/ 922 w 1373"/>
                <a:gd name="T7" fmla="*/ 211 h 1425"/>
                <a:gd name="T8" fmla="*/ 2 w 1373"/>
                <a:gd name="T9" fmla="*/ 211 h 1425"/>
                <a:gd name="T10" fmla="*/ 2 w 1373"/>
                <a:gd name="T11" fmla="*/ 633 h 1425"/>
                <a:gd name="T12" fmla="*/ 2 w 1373"/>
                <a:gd name="T13" fmla="*/ 633 h 1425"/>
                <a:gd name="T14" fmla="*/ 51 w 1373"/>
                <a:gd name="T15" fmla="*/ 709 h 1425"/>
                <a:gd name="T16" fmla="*/ 1240 w 1373"/>
                <a:gd name="T17" fmla="*/ 1394 h 1425"/>
                <a:gd name="T18" fmla="*/ 1240 w 1373"/>
                <a:gd name="T19" fmla="*/ 1394 h 1425"/>
                <a:gd name="T20" fmla="*/ 1372 w 1373"/>
                <a:gd name="T21" fmla="*/ 1423 h 1425"/>
                <a:gd name="T22" fmla="*/ 1372 w 1373"/>
                <a:gd name="T23" fmla="*/ 0 h 1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3" h="1425">
                  <a:moveTo>
                    <a:pt x="1372" y="0"/>
                  </a:moveTo>
                  <a:lnTo>
                    <a:pt x="1372" y="0"/>
                  </a:lnTo>
                  <a:cubicBezTo>
                    <a:pt x="1318" y="2"/>
                    <a:pt x="1262" y="15"/>
                    <a:pt x="1219" y="40"/>
                  </a:cubicBezTo>
                  <a:lnTo>
                    <a:pt x="922" y="211"/>
                  </a:lnTo>
                  <a:lnTo>
                    <a:pt x="2" y="211"/>
                  </a:lnTo>
                  <a:lnTo>
                    <a:pt x="2" y="633"/>
                  </a:lnTo>
                  <a:lnTo>
                    <a:pt x="2" y="633"/>
                  </a:lnTo>
                  <a:cubicBezTo>
                    <a:pt x="0" y="661"/>
                    <a:pt x="16" y="689"/>
                    <a:pt x="51" y="709"/>
                  </a:cubicBezTo>
                  <a:lnTo>
                    <a:pt x="1240" y="1394"/>
                  </a:lnTo>
                  <a:lnTo>
                    <a:pt x="1240" y="1394"/>
                  </a:lnTo>
                  <a:cubicBezTo>
                    <a:pt x="1275" y="1415"/>
                    <a:pt x="1322" y="1424"/>
                    <a:pt x="1372" y="1423"/>
                  </a:cubicBezTo>
                  <a:lnTo>
                    <a:pt x="1372" y="0"/>
                  </a:ln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89" name="Freeform 445">
              <a:extLst>
                <a:ext uri="{FF2B5EF4-FFF2-40B4-BE49-F238E27FC236}">
                  <a16:creationId xmlns="" xmlns:a16="http://schemas.microsoft.com/office/drawing/2014/main" id="{2B7554C2-3AE9-894E-B563-6FCD36AD5268}"/>
                </a:ext>
              </a:extLst>
            </p:cNvPr>
            <p:cNvSpPr>
              <a:spLocks noChangeArrowheads="1"/>
            </p:cNvSpPr>
            <p:nvPr/>
          </p:nvSpPr>
          <p:spPr bwMode="auto">
            <a:xfrm>
              <a:off x="7776204" y="5798051"/>
              <a:ext cx="69127" cy="345636"/>
            </a:xfrm>
            <a:custGeom>
              <a:avLst/>
              <a:gdLst>
                <a:gd name="T0" fmla="*/ 106 w 107"/>
                <a:gd name="T1" fmla="*/ 0 h 531"/>
                <a:gd name="T2" fmla="*/ 2 w 107"/>
                <a:gd name="T3" fmla="*/ 0 h 531"/>
                <a:gd name="T4" fmla="*/ 2 w 107"/>
                <a:gd name="T5" fmla="*/ 422 h 531"/>
                <a:gd name="T6" fmla="*/ 2 w 107"/>
                <a:gd name="T7" fmla="*/ 422 h 531"/>
                <a:gd name="T8" fmla="*/ 51 w 107"/>
                <a:gd name="T9" fmla="*/ 498 h 531"/>
                <a:gd name="T10" fmla="*/ 106 w 107"/>
                <a:gd name="T11" fmla="*/ 530 h 531"/>
                <a:gd name="T12" fmla="*/ 106 w 107"/>
                <a:gd name="T13" fmla="*/ 0 h 531"/>
              </a:gdLst>
              <a:ahLst/>
              <a:cxnLst>
                <a:cxn ang="0">
                  <a:pos x="T0" y="T1"/>
                </a:cxn>
                <a:cxn ang="0">
                  <a:pos x="T2" y="T3"/>
                </a:cxn>
                <a:cxn ang="0">
                  <a:pos x="T4" y="T5"/>
                </a:cxn>
                <a:cxn ang="0">
                  <a:pos x="T6" y="T7"/>
                </a:cxn>
                <a:cxn ang="0">
                  <a:pos x="T8" y="T9"/>
                </a:cxn>
                <a:cxn ang="0">
                  <a:pos x="T10" y="T11"/>
                </a:cxn>
                <a:cxn ang="0">
                  <a:pos x="T12" y="T13"/>
                </a:cxn>
              </a:cxnLst>
              <a:rect l="0" t="0" r="r" b="b"/>
              <a:pathLst>
                <a:path w="107" h="531">
                  <a:moveTo>
                    <a:pt x="106" y="0"/>
                  </a:moveTo>
                  <a:lnTo>
                    <a:pt x="2" y="0"/>
                  </a:lnTo>
                  <a:lnTo>
                    <a:pt x="2" y="422"/>
                  </a:lnTo>
                  <a:lnTo>
                    <a:pt x="2" y="422"/>
                  </a:lnTo>
                  <a:cubicBezTo>
                    <a:pt x="0" y="450"/>
                    <a:pt x="16" y="478"/>
                    <a:pt x="51" y="498"/>
                  </a:cubicBezTo>
                  <a:lnTo>
                    <a:pt x="106" y="530"/>
                  </a:lnTo>
                  <a:lnTo>
                    <a:pt x="106" y="0"/>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90" name="Freeform 446">
              <a:extLst>
                <a:ext uri="{FF2B5EF4-FFF2-40B4-BE49-F238E27FC236}">
                  <a16:creationId xmlns="" xmlns:a16="http://schemas.microsoft.com/office/drawing/2014/main" id="{AFCD544B-3B67-0548-B03D-E0CBF12A42AB}"/>
                </a:ext>
              </a:extLst>
            </p:cNvPr>
            <p:cNvSpPr>
              <a:spLocks noChangeArrowheads="1"/>
            </p:cNvSpPr>
            <p:nvPr/>
          </p:nvSpPr>
          <p:spPr bwMode="auto">
            <a:xfrm>
              <a:off x="8597089" y="6261779"/>
              <a:ext cx="149776" cy="331236"/>
            </a:xfrm>
            <a:custGeom>
              <a:avLst/>
              <a:gdLst>
                <a:gd name="T0" fmla="*/ 0 w 228"/>
                <a:gd name="T1" fmla="*/ 480 h 508"/>
                <a:gd name="T2" fmla="*/ 0 w 228"/>
                <a:gd name="T3" fmla="*/ 480 h 508"/>
                <a:gd name="T4" fmla="*/ 227 w 228"/>
                <a:gd name="T5" fmla="*/ 478 h 508"/>
                <a:gd name="T6" fmla="*/ 227 w 228"/>
                <a:gd name="T7" fmla="*/ 0 h 508"/>
                <a:gd name="T8" fmla="*/ 0 w 228"/>
                <a:gd name="T9" fmla="*/ 0 h 508"/>
                <a:gd name="T10" fmla="*/ 0 w 228"/>
                <a:gd name="T11" fmla="*/ 480 h 508"/>
              </a:gdLst>
              <a:ahLst/>
              <a:cxnLst>
                <a:cxn ang="0">
                  <a:pos x="T0" y="T1"/>
                </a:cxn>
                <a:cxn ang="0">
                  <a:pos x="T2" y="T3"/>
                </a:cxn>
                <a:cxn ang="0">
                  <a:pos x="T4" y="T5"/>
                </a:cxn>
                <a:cxn ang="0">
                  <a:pos x="T6" y="T7"/>
                </a:cxn>
                <a:cxn ang="0">
                  <a:pos x="T8" y="T9"/>
                </a:cxn>
                <a:cxn ang="0">
                  <a:pos x="T10" y="T11"/>
                </a:cxn>
              </a:cxnLst>
              <a:rect l="0" t="0" r="r" b="b"/>
              <a:pathLst>
                <a:path w="228" h="508">
                  <a:moveTo>
                    <a:pt x="0" y="480"/>
                  </a:moveTo>
                  <a:lnTo>
                    <a:pt x="0" y="480"/>
                  </a:lnTo>
                  <a:cubicBezTo>
                    <a:pt x="63" y="507"/>
                    <a:pt x="154" y="506"/>
                    <a:pt x="227" y="478"/>
                  </a:cubicBezTo>
                  <a:lnTo>
                    <a:pt x="227" y="0"/>
                  </a:lnTo>
                  <a:lnTo>
                    <a:pt x="0" y="0"/>
                  </a:lnTo>
                  <a:lnTo>
                    <a:pt x="0" y="480"/>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91" name="Freeform 447">
              <a:extLst>
                <a:ext uri="{FF2B5EF4-FFF2-40B4-BE49-F238E27FC236}">
                  <a16:creationId xmlns="" xmlns:a16="http://schemas.microsoft.com/office/drawing/2014/main" id="{EB5DDAA3-6C0D-7247-8D0A-E858B0281AAD}"/>
                </a:ext>
              </a:extLst>
            </p:cNvPr>
            <p:cNvSpPr>
              <a:spLocks noChangeArrowheads="1"/>
            </p:cNvSpPr>
            <p:nvPr/>
          </p:nvSpPr>
          <p:spPr bwMode="auto">
            <a:xfrm>
              <a:off x="7761801" y="5273837"/>
              <a:ext cx="1820351" cy="1051309"/>
            </a:xfrm>
            <a:custGeom>
              <a:avLst/>
              <a:gdLst>
                <a:gd name="T0" fmla="*/ 1262 w 2789"/>
                <a:gd name="T1" fmla="*/ 1567 h 1610"/>
                <a:gd name="T2" fmla="*/ 73 w 2789"/>
                <a:gd name="T3" fmla="*/ 881 h 1610"/>
                <a:gd name="T4" fmla="*/ 73 w 2789"/>
                <a:gd name="T5" fmla="*/ 881 h 1610"/>
                <a:gd name="T6" fmla="*/ 93 w 2789"/>
                <a:gd name="T7" fmla="*/ 716 h 1610"/>
                <a:gd name="T8" fmla="*/ 1241 w 2789"/>
                <a:gd name="T9" fmla="*/ 54 h 1610"/>
                <a:gd name="T10" fmla="*/ 1241 w 2789"/>
                <a:gd name="T11" fmla="*/ 54 h 1610"/>
                <a:gd name="T12" fmla="*/ 1526 w 2789"/>
                <a:gd name="T13" fmla="*/ 42 h 1610"/>
                <a:gd name="T14" fmla="*/ 2715 w 2789"/>
                <a:gd name="T15" fmla="*/ 728 h 1610"/>
                <a:gd name="T16" fmla="*/ 2715 w 2789"/>
                <a:gd name="T17" fmla="*/ 728 h 1610"/>
                <a:gd name="T18" fmla="*/ 2694 w 2789"/>
                <a:gd name="T19" fmla="*/ 893 h 1610"/>
                <a:gd name="T20" fmla="*/ 1546 w 2789"/>
                <a:gd name="T21" fmla="*/ 1555 h 1610"/>
                <a:gd name="T22" fmla="*/ 1546 w 2789"/>
                <a:gd name="T23" fmla="*/ 1555 h 1610"/>
                <a:gd name="T24" fmla="*/ 1262 w 2789"/>
                <a:gd name="T25" fmla="*/ 1567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9" h="1610">
                  <a:moveTo>
                    <a:pt x="1262" y="1567"/>
                  </a:moveTo>
                  <a:lnTo>
                    <a:pt x="73" y="881"/>
                  </a:lnTo>
                  <a:lnTo>
                    <a:pt x="73" y="881"/>
                  </a:lnTo>
                  <a:cubicBezTo>
                    <a:pt x="0" y="838"/>
                    <a:pt x="9" y="765"/>
                    <a:pt x="93" y="716"/>
                  </a:cubicBezTo>
                  <a:lnTo>
                    <a:pt x="1241" y="54"/>
                  </a:lnTo>
                  <a:lnTo>
                    <a:pt x="1241" y="54"/>
                  </a:lnTo>
                  <a:cubicBezTo>
                    <a:pt x="1325" y="5"/>
                    <a:pt x="1453" y="0"/>
                    <a:pt x="1526" y="42"/>
                  </a:cubicBezTo>
                  <a:lnTo>
                    <a:pt x="2715" y="728"/>
                  </a:lnTo>
                  <a:lnTo>
                    <a:pt x="2715" y="728"/>
                  </a:lnTo>
                  <a:cubicBezTo>
                    <a:pt x="2788" y="770"/>
                    <a:pt x="2778" y="844"/>
                    <a:pt x="2694" y="893"/>
                  </a:cubicBezTo>
                  <a:lnTo>
                    <a:pt x="1546" y="1555"/>
                  </a:lnTo>
                  <a:lnTo>
                    <a:pt x="1546" y="1555"/>
                  </a:lnTo>
                  <a:cubicBezTo>
                    <a:pt x="1462" y="1604"/>
                    <a:pt x="1334" y="1609"/>
                    <a:pt x="1262" y="1567"/>
                  </a:cubicBezTo>
                </a:path>
              </a:pathLst>
            </a:custGeom>
            <a:solidFill>
              <a:schemeClr val="accent5">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192" name="Freeform 448">
              <a:extLst>
                <a:ext uri="{FF2B5EF4-FFF2-40B4-BE49-F238E27FC236}">
                  <a16:creationId xmlns="" xmlns:a16="http://schemas.microsoft.com/office/drawing/2014/main" id="{141DD685-9305-F64F-A87B-DD7EFE52B8E6}"/>
                </a:ext>
              </a:extLst>
            </p:cNvPr>
            <p:cNvSpPr>
              <a:spLocks noChangeArrowheads="1"/>
            </p:cNvSpPr>
            <p:nvPr/>
          </p:nvSpPr>
          <p:spPr bwMode="auto">
            <a:xfrm>
              <a:off x="7770443" y="5769249"/>
              <a:ext cx="1808830" cy="555897"/>
            </a:xfrm>
            <a:custGeom>
              <a:avLst/>
              <a:gdLst>
                <a:gd name="T0" fmla="*/ 2683 w 2769"/>
                <a:gd name="T1" fmla="*/ 52 h 850"/>
                <a:gd name="T2" fmla="*/ 1535 w 2769"/>
                <a:gd name="T3" fmla="*/ 715 h 850"/>
                <a:gd name="T4" fmla="*/ 1535 w 2769"/>
                <a:gd name="T5" fmla="*/ 715 h 850"/>
                <a:gd name="T6" fmla="*/ 1251 w 2769"/>
                <a:gd name="T7" fmla="*/ 726 h 850"/>
                <a:gd name="T8" fmla="*/ 62 w 2769"/>
                <a:gd name="T9" fmla="*/ 40 h 850"/>
                <a:gd name="T10" fmla="*/ 62 w 2769"/>
                <a:gd name="T11" fmla="*/ 40 h 850"/>
                <a:gd name="T12" fmla="*/ 26 w 2769"/>
                <a:gd name="T13" fmla="*/ 8 h 850"/>
                <a:gd name="T14" fmla="*/ 26 w 2769"/>
                <a:gd name="T15" fmla="*/ 8 h 850"/>
                <a:gd name="T16" fmla="*/ 62 w 2769"/>
                <a:gd name="T17" fmla="*/ 121 h 850"/>
                <a:gd name="T18" fmla="*/ 1251 w 2769"/>
                <a:gd name="T19" fmla="*/ 807 h 850"/>
                <a:gd name="T20" fmla="*/ 1251 w 2769"/>
                <a:gd name="T21" fmla="*/ 807 h 850"/>
                <a:gd name="T22" fmla="*/ 1535 w 2769"/>
                <a:gd name="T23" fmla="*/ 795 h 850"/>
                <a:gd name="T24" fmla="*/ 2683 w 2769"/>
                <a:gd name="T25" fmla="*/ 133 h 850"/>
                <a:gd name="T26" fmla="*/ 2683 w 2769"/>
                <a:gd name="T27" fmla="*/ 133 h 850"/>
                <a:gd name="T28" fmla="*/ 2739 w 2769"/>
                <a:gd name="T29" fmla="*/ 0 h 850"/>
                <a:gd name="T30" fmla="*/ 2739 w 2769"/>
                <a:gd name="T31" fmla="*/ 0 h 850"/>
                <a:gd name="T32" fmla="*/ 2683 w 2769"/>
                <a:gd name="T33" fmla="*/ 5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9" h="850">
                  <a:moveTo>
                    <a:pt x="2683" y="52"/>
                  </a:moveTo>
                  <a:lnTo>
                    <a:pt x="1535" y="715"/>
                  </a:lnTo>
                  <a:lnTo>
                    <a:pt x="1535" y="715"/>
                  </a:lnTo>
                  <a:cubicBezTo>
                    <a:pt x="1451" y="763"/>
                    <a:pt x="1323" y="769"/>
                    <a:pt x="1251" y="726"/>
                  </a:cubicBezTo>
                  <a:lnTo>
                    <a:pt x="62" y="40"/>
                  </a:lnTo>
                  <a:lnTo>
                    <a:pt x="62" y="40"/>
                  </a:lnTo>
                  <a:cubicBezTo>
                    <a:pt x="46" y="31"/>
                    <a:pt x="34" y="20"/>
                    <a:pt x="26" y="8"/>
                  </a:cubicBezTo>
                  <a:lnTo>
                    <a:pt x="26" y="8"/>
                  </a:lnTo>
                  <a:cubicBezTo>
                    <a:pt x="0" y="48"/>
                    <a:pt x="12" y="92"/>
                    <a:pt x="62" y="121"/>
                  </a:cubicBezTo>
                  <a:lnTo>
                    <a:pt x="1251" y="807"/>
                  </a:lnTo>
                  <a:lnTo>
                    <a:pt x="1251" y="807"/>
                  </a:lnTo>
                  <a:cubicBezTo>
                    <a:pt x="1323" y="849"/>
                    <a:pt x="1451" y="844"/>
                    <a:pt x="1535" y="795"/>
                  </a:cubicBezTo>
                  <a:lnTo>
                    <a:pt x="2683" y="133"/>
                  </a:lnTo>
                  <a:lnTo>
                    <a:pt x="2683" y="133"/>
                  </a:lnTo>
                  <a:cubicBezTo>
                    <a:pt x="2748" y="95"/>
                    <a:pt x="2768" y="42"/>
                    <a:pt x="2739" y="0"/>
                  </a:cubicBezTo>
                  <a:lnTo>
                    <a:pt x="2739" y="0"/>
                  </a:lnTo>
                  <a:cubicBezTo>
                    <a:pt x="2728" y="19"/>
                    <a:pt x="2709" y="37"/>
                    <a:pt x="2683" y="52"/>
                  </a:cubicBezTo>
                </a:path>
              </a:pathLst>
            </a:custGeom>
            <a:solidFill>
              <a:schemeClr val="accent5">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193" name="Freeform 192">
              <a:extLst>
                <a:ext uri="{FF2B5EF4-FFF2-40B4-BE49-F238E27FC236}">
                  <a16:creationId xmlns="" xmlns:a16="http://schemas.microsoft.com/office/drawing/2014/main" id="{782514B4-ED1D-DC44-B5CB-BF9F2AA1C502}"/>
                </a:ext>
              </a:extLst>
            </p:cNvPr>
            <p:cNvSpPr>
              <a:spLocks noChangeArrowheads="1"/>
            </p:cNvSpPr>
            <p:nvPr/>
          </p:nvSpPr>
          <p:spPr bwMode="auto">
            <a:xfrm>
              <a:off x="8386827" y="5996592"/>
              <a:ext cx="1096742" cy="2646449"/>
            </a:xfrm>
            <a:custGeom>
              <a:avLst/>
              <a:gdLst>
                <a:gd name="connsiteX0" fmla="*/ 113433 w 1096742"/>
                <a:gd name="connsiteY0" fmla="*/ 2563271 h 2646449"/>
                <a:gd name="connsiteX1" fmla="*/ 136814 w 1096742"/>
                <a:gd name="connsiteY1" fmla="*/ 2565475 h 2646449"/>
                <a:gd name="connsiteX2" fmla="*/ 169288 w 1096742"/>
                <a:gd name="connsiteY2" fmla="*/ 2622927 h 2646449"/>
                <a:gd name="connsiteX3" fmla="*/ 136814 w 1096742"/>
                <a:gd name="connsiteY3" fmla="*/ 2641860 h 2646449"/>
                <a:gd name="connsiteX4" fmla="*/ 103691 w 1096742"/>
                <a:gd name="connsiteY4" fmla="*/ 2585061 h 2646449"/>
                <a:gd name="connsiteX5" fmla="*/ 113433 w 1096742"/>
                <a:gd name="connsiteY5" fmla="*/ 2563271 h 2646449"/>
                <a:gd name="connsiteX6" fmla="*/ 9742 w 1096742"/>
                <a:gd name="connsiteY6" fmla="*/ 2505665 h 2646449"/>
                <a:gd name="connsiteX7" fmla="*/ 33123 w 1096742"/>
                <a:gd name="connsiteY7" fmla="*/ 2507869 h 2646449"/>
                <a:gd name="connsiteX8" fmla="*/ 65597 w 1096742"/>
                <a:gd name="connsiteY8" fmla="*/ 2565321 h 2646449"/>
                <a:gd name="connsiteX9" fmla="*/ 33123 w 1096742"/>
                <a:gd name="connsiteY9" fmla="*/ 2584254 h 2646449"/>
                <a:gd name="connsiteX10" fmla="*/ 0 w 1096742"/>
                <a:gd name="connsiteY10" fmla="*/ 2527455 h 2646449"/>
                <a:gd name="connsiteX11" fmla="*/ 9742 w 1096742"/>
                <a:gd name="connsiteY11" fmla="*/ 2505665 h 2646449"/>
                <a:gd name="connsiteX12" fmla="*/ 113433 w 1096742"/>
                <a:gd name="connsiteY12" fmla="*/ 2439336 h 2646449"/>
                <a:gd name="connsiteX13" fmla="*/ 136814 w 1096742"/>
                <a:gd name="connsiteY13" fmla="*/ 2441621 h 2646449"/>
                <a:gd name="connsiteX14" fmla="*/ 169288 w 1096742"/>
                <a:gd name="connsiteY14" fmla="*/ 2499073 h 2646449"/>
                <a:gd name="connsiteX15" fmla="*/ 136814 w 1096742"/>
                <a:gd name="connsiteY15" fmla="*/ 2518006 h 2646449"/>
                <a:gd name="connsiteX16" fmla="*/ 103691 w 1096742"/>
                <a:gd name="connsiteY16" fmla="*/ 2460554 h 2646449"/>
                <a:gd name="connsiteX17" fmla="*/ 113433 w 1096742"/>
                <a:gd name="connsiteY17" fmla="*/ 2439336 h 2646449"/>
                <a:gd name="connsiteX18" fmla="*/ 9742 w 1096742"/>
                <a:gd name="connsiteY18" fmla="*/ 2381730 h 2646449"/>
                <a:gd name="connsiteX19" fmla="*/ 33123 w 1096742"/>
                <a:gd name="connsiteY19" fmla="*/ 2384015 h 2646449"/>
                <a:gd name="connsiteX20" fmla="*/ 65597 w 1096742"/>
                <a:gd name="connsiteY20" fmla="*/ 2441467 h 2646449"/>
                <a:gd name="connsiteX21" fmla="*/ 33123 w 1096742"/>
                <a:gd name="connsiteY21" fmla="*/ 2460400 h 2646449"/>
                <a:gd name="connsiteX22" fmla="*/ 0 w 1096742"/>
                <a:gd name="connsiteY22" fmla="*/ 2402948 h 2646449"/>
                <a:gd name="connsiteX23" fmla="*/ 9742 w 1096742"/>
                <a:gd name="connsiteY23" fmla="*/ 2381730 h 2646449"/>
                <a:gd name="connsiteX24" fmla="*/ 886057 w 1096742"/>
                <a:gd name="connsiteY24" fmla="*/ 2263022 h 2646449"/>
                <a:gd name="connsiteX25" fmla="*/ 895121 w 1096742"/>
                <a:gd name="connsiteY25" fmla="*/ 2282738 h 2646449"/>
                <a:gd name="connsiteX26" fmla="*/ 863764 w 1096742"/>
                <a:gd name="connsiteY26" fmla="*/ 2337261 h 2646449"/>
                <a:gd name="connsiteX27" fmla="*/ 832407 w 1096742"/>
                <a:gd name="connsiteY27" fmla="*/ 2319087 h 2646449"/>
                <a:gd name="connsiteX28" fmla="*/ 863764 w 1096742"/>
                <a:gd name="connsiteY28" fmla="*/ 2265213 h 2646449"/>
                <a:gd name="connsiteX29" fmla="*/ 886057 w 1096742"/>
                <a:gd name="connsiteY29" fmla="*/ 2263022 h 2646449"/>
                <a:gd name="connsiteX30" fmla="*/ 986849 w 1096742"/>
                <a:gd name="connsiteY30" fmla="*/ 2202965 h 2646449"/>
                <a:gd name="connsiteX31" fmla="*/ 995925 w 1096742"/>
                <a:gd name="connsiteY31" fmla="*/ 2223349 h 2646449"/>
                <a:gd name="connsiteX32" fmla="*/ 964902 w 1096742"/>
                <a:gd name="connsiteY32" fmla="*/ 2276847 h 2646449"/>
                <a:gd name="connsiteX33" fmla="*/ 933218 w 1096742"/>
                <a:gd name="connsiteY33" fmla="*/ 2258799 h 2646449"/>
                <a:gd name="connsiteX34" fmla="*/ 964902 w 1096742"/>
                <a:gd name="connsiteY34" fmla="*/ 2205302 h 2646449"/>
                <a:gd name="connsiteX35" fmla="*/ 986849 w 1096742"/>
                <a:gd name="connsiteY35" fmla="*/ 2202965 h 2646449"/>
                <a:gd name="connsiteX36" fmla="*/ 1087678 w 1096742"/>
                <a:gd name="connsiteY36" fmla="*/ 2145359 h 2646449"/>
                <a:gd name="connsiteX37" fmla="*/ 1096742 w 1096742"/>
                <a:gd name="connsiteY37" fmla="*/ 2165743 h 2646449"/>
                <a:gd name="connsiteX38" fmla="*/ 1065385 w 1096742"/>
                <a:gd name="connsiteY38" fmla="*/ 2218596 h 2646449"/>
                <a:gd name="connsiteX39" fmla="*/ 1034028 w 1096742"/>
                <a:gd name="connsiteY39" fmla="*/ 2201193 h 2646449"/>
                <a:gd name="connsiteX40" fmla="*/ 1065385 w 1096742"/>
                <a:gd name="connsiteY40" fmla="*/ 2147696 h 2646449"/>
                <a:gd name="connsiteX41" fmla="*/ 1087678 w 1096742"/>
                <a:gd name="connsiteY41" fmla="*/ 2145359 h 2646449"/>
                <a:gd name="connsiteX42" fmla="*/ 113433 w 1096742"/>
                <a:gd name="connsiteY42" fmla="*/ 2134105 h 2646449"/>
                <a:gd name="connsiteX43" fmla="*/ 136814 w 1096742"/>
                <a:gd name="connsiteY43" fmla="*/ 2136961 h 2646449"/>
                <a:gd name="connsiteX44" fmla="*/ 169288 w 1096742"/>
                <a:gd name="connsiteY44" fmla="*/ 2193761 h 2646449"/>
                <a:gd name="connsiteX45" fmla="*/ 136814 w 1096742"/>
                <a:gd name="connsiteY45" fmla="*/ 2212694 h 2646449"/>
                <a:gd name="connsiteX46" fmla="*/ 103691 w 1096742"/>
                <a:gd name="connsiteY46" fmla="*/ 2155242 h 2646449"/>
                <a:gd name="connsiteX47" fmla="*/ 113433 w 1096742"/>
                <a:gd name="connsiteY47" fmla="*/ 2134105 h 2646449"/>
                <a:gd name="connsiteX48" fmla="*/ 9742 w 1096742"/>
                <a:gd name="connsiteY48" fmla="*/ 2073619 h 2646449"/>
                <a:gd name="connsiteX49" fmla="*/ 33123 w 1096742"/>
                <a:gd name="connsiteY49" fmla="*/ 2075823 h 2646449"/>
                <a:gd name="connsiteX50" fmla="*/ 65597 w 1096742"/>
                <a:gd name="connsiteY50" fmla="*/ 2133275 h 2646449"/>
                <a:gd name="connsiteX51" fmla="*/ 33123 w 1096742"/>
                <a:gd name="connsiteY51" fmla="*/ 2152208 h 2646449"/>
                <a:gd name="connsiteX52" fmla="*/ 0 w 1096742"/>
                <a:gd name="connsiteY52" fmla="*/ 2095409 h 2646449"/>
                <a:gd name="connsiteX53" fmla="*/ 9742 w 1096742"/>
                <a:gd name="connsiteY53" fmla="*/ 2073619 h 2646449"/>
                <a:gd name="connsiteX54" fmla="*/ 113433 w 1096742"/>
                <a:gd name="connsiteY54" fmla="*/ 2010172 h 2646449"/>
                <a:gd name="connsiteX55" fmla="*/ 136814 w 1096742"/>
                <a:gd name="connsiteY55" fmla="*/ 2012457 h 2646449"/>
                <a:gd name="connsiteX56" fmla="*/ 169288 w 1096742"/>
                <a:gd name="connsiteY56" fmla="*/ 2069256 h 2646449"/>
                <a:gd name="connsiteX57" fmla="*/ 136814 w 1096742"/>
                <a:gd name="connsiteY57" fmla="*/ 2088842 h 2646449"/>
                <a:gd name="connsiteX58" fmla="*/ 103691 w 1096742"/>
                <a:gd name="connsiteY58" fmla="*/ 2031390 h 2646449"/>
                <a:gd name="connsiteX59" fmla="*/ 113433 w 1096742"/>
                <a:gd name="connsiteY59" fmla="*/ 2010172 h 2646449"/>
                <a:gd name="connsiteX60" fmla="*/ 9742 w 1096742"/>
                <a:gd name="connsiteY60" fmla="*/ 1949684 h 2646449"/>
                <a:gd name="connsiteX61" fmla="*/ 33123 w 1096742"/>
                <a:gd name="connsiteY61" fmla="*/ 1951969 h 2646449"/>
                <a:gd name="connsiteX62" fmla="*/ 65597 w 1096742"/>
                <a:gd name="connsiteY62" fmla="*/ 2009421 h 2646449"/>
                <a:gd name="connsiteX63" fmla="*/ 33123 w 1096742"/>
                <a:gd name="connsiteY63" fmla="*/ 2028354 h 2646449"/>
                <a:gd name="connsiteX64" fmla="*/ 0 w 1096742"/>
                <a:gd name="connsiteY64" fmla="*/ 1970902 h 2646449"/>
                <a:gd name="connsiteX65" fmla="*/ 9742 w 1096742"/>
                <a:gd name="connsiteY65" fmla="*/ 1949684 h 2646449"/>
                <a:gd name="connsiteX66" fmla="*/ 886057 w 1096742"/>
                <a:gd name="connsiteY66" fmla="*/ 1833964 h 2646449"/>
                <a:gd name="connsiteX67" fmla="*/ 895121 w 1096742"/>
                <a:gd name="connsiteY67" fmla="*/ 1854026 h 2646449"/>
                <a:gd name="connsiteX68" fmla="*/ 863764 w 1096742"/>
                <a:gd name="connsiteY68" fmla="*/ 1908168 h 2646449"/>
                <a:gd name="connsiteX69" fmla="*/ 832407 w 1096742"/>
                <a:gd name="connsiteY69" fmla="*/ 1890120 h 2646449"/>
                <a:gd name="connsiteX70" fmla="*/ 863764 w 1096742"/>
                <a:gd name="connsiteY70" fmla="*/ 1836623 h 2646449"/>
                <a:gd name="connsiteX71" fmla="*/ 886057 w 1096742"/>
                <a:gd name="connsiteY71" fmla="*/ 1833964 h 2646449"/>
                <a:gd name="connsiteX72" fmla="*/ 986849 w 1096742"/>
                <a:gd name="connsiteY72" fmla="*/ 1776331 h 2646449"/>
                <a:gd name="connsiteX73" fmla="*/ 995925 w 1096742"/>
                <a:gd name="connsiteY73" fmla="*/ 1796615 h 2646449"/>
                <a:gd name="connsiteX74" fmla="*/ 964902 w 1096742"/>
                <a:gd name="connsiteY74" fmla="*/ 1850489 h 2646449"/>
                <a:gd name="connsiteX75" fmla="*/ 933218 w 1096742"/>
                <a:gd name="connsiteY75" fmla="*/ 1832964 h 2646449"/>
                <a:gd name="connsiteX76" fmla="*/ 964902 w 1096742"/>
                <a:gd name="connsiteY76" fmla="*/ 1778441 h 2646449"/>
                <a:gd name="connsiteX77" fmla="*/ 986849 w 1096742"/>
                <a:gd name="connsiteY77" fmla="*/ 1776331 h 2646449"/>
                <a:gd name="connsiteX78" fmla="*/ 1087678 w 1096742"/>
                <a:gd name="connsiteY78" fmla="*/ 1718968 h 2646449"/>
                <a:gd name="connsiteX79" fmla="*/ 1096742 w 1096742"/>
                <a:gd name="connsiteY79" fmla="*/ 1739009 h 2646449"/>
                <a:gd name="connsiteX80" fmla="*/ 1065385 w 1096742"/>
                <a:gd name="connsiteY80" fmla="*/ 1792883 h 2646449"/>
                <a:gd name="connsiteX81" fmla="*/ 1034028 w 1096742"/>
                <a:gd name="connsiteY81" fmla="*/ 1774709 h 2646449"/>
                <a:gd name="connsiteX82" fmla="*/ 1065385 w 1096742"/>
                <a:gd name="connsiteY82" fmla="*/ 1720835 h 2646449"/>
                <a:gd name="connsiteX83" fmla="*/ 1087678 w 1096742"/>
                <a:gd name="connsiteY83" fmla="*/ 1718968 h 2646449"/>
                <a:gd name="connsiteX84" fmla="*/ 113433 w 1096742"/>
                <a:gd name="connsiteY84" fmla="*/ 1708065 h 2646449"/>
                <a:gd name="connsiteX85" fmla="*/ 136814 w 1096742"/>
                <a:gd name="connsiteY85" fmla="*/ 1710676 h 2646449"/>
                <a:gd name="connsiteX86" fmla="*/ 169288 w 1096742"/>
                <a:gd name="connsiteY86" fmla="*/ 1767476 h 2646449"/>
                <a:gd name="connsiteX87" fmla="*/ 136814 w 1096742"/>
                <a:gd name="connsiteY87" fmla="*/ 1786409 h 2646449"/>
                <a:gd name="connsiteX88" fmla="*/ 103691 w 1096742"/>
                <a:gd name="connsiteY88" fmla="*/ 1728957 h 2646449"/>
                <a:gd name="connsiteX89" fmla="*/ 113433 w 1096742"/>
                <a:gd name="connsiteY89" fmla="*/ 1708065 h 2646449"/>
                <a:gd name="connsiteX90" fmla="*/ 9742 w 1096742"/>
                <a:gd name="connsiteY90" fmla="*/ 1647281 h 2646449"/>
                <a:gd name="connsiteX91" fmla="*/ 33123 w 1096742"/>
                <a:gd name="connsiteY91" fmla="*/ 1649469 h 2646449"/>
                <a:gd name="connsiteX92" fmla="*/ 65597 w 1096742"/>
                <a:gd name="connsiteY92" fmla="*/ 1706541 h 2646449"/>
                <a:gd name="connsiteX93" fmla="*/ 33123 w 1096742"/>
                <a:gd name="connsiteY93" fmla="*/ 1725349 h 2646449"/>
                <a:gd name="connsiteX94" fmla="*/ 0 w 1096742"/>
                <a:gd name="connsiteY94" fmla="*/ 1668926 h 2646449"/>
                <a:gd name="connsiteX95" fmla="*/ 9742 w 1096742"/>
                <a:gd name="connsiteY95" fmla="*/ 1647281 h 2646449"/>
                <a:gd name="connsiteX96" fmla="*/ 113433 w 1096742"/>
                <a:gd name="connsiteY96" fmla="*/ 1583887 h 2646449"/>
                <a:gd name="connsiteX97" fmla="*/ 136814 w 1096742"/>
                <a:gd name="connsiteY97" fmla="*/ 1586172 h 2646449"/>
                <a:gd name="connsiteX98" fmla="*/ 169288 w 1096742"/>
                <a:gd name="connsiteY98" fmla="*/ 1642971 h 2646449"/>
                <a:gd name="connsiteX99" fmla="*/ 136814 w 1096742"/>
                <a:gd name="connsiteY99" fmla="*/ 1662557 h 2646449"/>
                <a:gd name="connsiteX100" fmla="*/ 103691 w 1096742"/>
                <a:gd name="connsiteY100" fmla="*/ 1605105 h 2646449"/>
                <a:gd name="connsiteX101" fmla="*/ 113433 w 1096742"/>
                <a:gd name="connsiteY101" fmla="*/ 1583887 h 2646449"/>
                <a:gd name="connsiteX102" fmla="*/ 9742 w 1096742"/>
                <a:gd name="connsiteY102" fmla="*/ 1523751 h 2646449"/>
                <a:gd name="connsiteX103" fmla="*/ 33123 w 1096742"/>
                <a:gd name="connsiteY103" fmla="*/ 1526264 h 2646449"/>
                <a:gd name="connsiteX104" fmla="*/ 65597 w 1096742"/>
                <a:gd name="connsiteY104" fmla="*/ 1583336 h 2646449"/>
                <a:gd name="connsiteX105" fmla="*/ 33123 w 1096742"/>
                <a:gd name="connsiteY105" fmla="*/ 1602144 h 2646449"/>
                <a:gd name="connsiteX106" fmla="*/ 0 w 1096742"/>
                <a:gd name="connsiteY106" fmla="*/ 1545072 h 2646449"/>
                <a:gd name="connsiteX107" fmla="*/ 9742 w 1096742"/>
                <a:gd name="connsiteY107" fmla="*/ 1523751 h 2646449"/>
                <a:gd name="connsiteX108" fmla="*/ 886057 w 1096742"/>
                <a:gd name="connsiteY108" fmla="*/ 1407652 h 2646449"/>
                <a:gd name="connsiteX109" fmla="*/ 895121 w 1096742"/>
                <a:gd name="connsiteY109" fmla="*/ 1427936 h 2646449"/>
                <a:gd name="connsiteX110" fmla="*/ 863764 w 1096742"/>
                <a:gd name="connsiteY110" fmla="*/ 1481810 h 2646449"/>
                <a:gd name="connsiteX111" fmla="*/ 832407 w 1096742"/>
                <a:gd name="connsiteY111" fmla="*/ 1463636 h 2646449"/>
                <a:gd name="connsiteX112" fmla="*/ 863764 w 1096742"/>
                <a:gd name="connsiteY112" fmla="*/ 1409762 h 2646449"/>
                <a:gd name="connsiteX113" fmla="*/ 886057 w 1096742"/>
                <a:gd name="connsiteY113" fmla="*/ 1407652 h 2646449"/>
                <a:gd name="connsiteX114" fmla="*/ 986849 w 1096742"/>
                <a:gd name="connsiteY114" fmla="*/ 1347167 h 2646449"/>
                <a:gd name="connsiteX115" fmla="*/ 995925 w 1096742"/>
                <a:gd name="connsiteY115" fmla="*/ 1367451 h 2646449"/>
                <a:gd name="connsiteX116" fmla="*/ 964902 w 1096742"/>
                <a:gd name="connsiteY116" fmla="*/ 1421325 h 2646449"/>
                <a:gd name="connsiteX117" fmla="*/ 933218 w 1096742"/>
                <a:gd name="connsiteY117" fmla="*/ 1403151 h 2646449"/>
                <a:gd name="connsiteX118" fmla="*/ 964902 w 1096742"/>
                <a:gd name="connsiteY118" fmla="*/ 1349277 h 2646449"/>
                <a:gd name="connsiteX119" fmla="*/ 986849 w 1096742"/>
                <a:gd name="connsiteY119" fmla="*/ 1347167 h 2646449"/>
                <a:gd name="connsiteX120" fmla="*/ 1087678 w 1096742"/>
                <a:gd name="connsiteY120" fmla="*/ 1289910 h 2646449"/>
                <a:gd name="connsiteX121" fmla="*/ 1096742 w 1096742"/>
                <a:gd name="connsiteY121" fmla="*/ 1310294 h 2646449"/>
                <a:gd name="connsiteX122" fmla="*/ 1065385 w 1096742"/>
                <a:gd name="connsiteY122" fmla="*/ 1363147 h 2646449"/>
                <a:gd name="connsiteX123" fmla="*/ 1034028 w 1096742"/>
                <a:gd name="connsiteY123" fmla="*/ 1345744 h 2646449"/>
                <a:gd name="connsiteX124" fmla="*/ 1065385 w 1096742"/>
                <a:gd name="connsiteY124" fmla="*/ 1292247 h 2646449"/>
                <a:gd name="connsiteX125" fmla="*/ 1087678 w 1096742"/>
                <a:gd name="connsiteY125" fmla="*/ 1289910 h 2646449"/>
                <a:gd name="connsiteX126" fmla="*/ 113433 w 1096742"/>
                <a:gd name="connsiteY126" fmla="*/ 1278656 h 2646449"/>
                <a:gd name="connsiteX127" fmla="*/ 136814 w 1096742"/>
                <a:gd name="connsiteY127" fmla="*/ 1280860 h 2646449"/>
                <a:gd name="connsiteX128" fmla="*/ 169288 w 1096742"/>
                <a:gd name="connsiteY128" fmla="*/ 1338312 h 2646449"/>
                <a:gd name="connsiteX129" fmla="*/ 136814 w 1096742"/>
                <a:gd name="connsiteY129" fmla="*/ 1357245 h 2646449"/>
                <a:gd name="connsiteX130" fmla="*/ 103691 w 1096742"/>
                <a:gd name="connsiteY130" fmla="*/ 1300446 h 2646449"/>
                <a:gd name="connsiteX131" fmla="*/ 113433 w 1096742"/>
                <a:gd name="connsiteY131" fmla="*/ 1278656 h 2646449"/>
                <a:gd name="connsiteX132" fmla="*/ 9742 w 1096742"/>
                <a:gd name="connsiteY132" fmla="*/ 1218088 h 2646449"/>
                <a:gd name="connsiteX133" fmla="*/ 33123 w 1096742"/>
                <a:gd name="connsiteY133" fmla="*/ 1220373 h 2646449"/>
                <a:gd name="connsiteX134" fmla="*/ 65597 w 1096742"/>
                <a:gd name="connsiteY134" fmla="*/ 1277825 h 2646449"/>
                <a:gd name="connsiteX135" fmla="*/ 33123 w 1096742"/>
                <a:gd name="connsiteY135" fmla="*/ 1296758 h 2646449"/>
                <a:gd name="connsiteX136" fmla="*/ 0 w 1096742"/>
                <a:gd name="connsiteY136" fmla="*/ 1239306 h 2646449"/>
                <a:gd name="connsiteX137" fmla="*/ 9742 w 1096742"/>
                <a:gd name="connsiteY137" fmla="*/ 1218088 h 2646449"/>
                <a:gd name="connsiteX138" fmla="*/ 113433 w 1096742"/>
                <a:gd name="connsiteY138" fmla="*/ 1154721 h 2646449"/>
                <a:gd name="connsiteX139" fmla="*/ 136814 w 1096742"/>
                <a:gd name="connsiteY139" fmla="*/ 1157006 h 2646449"/>
                <a:gd name="connsiteX140" fmla="*/ 169288 w 1096742"/>
                <a:gd name="connsiteY140" fmla="*/ 1214458 h 2646449"/>
                <a:gd name="connsiteX141" fmla="*/ 136814 w 1096742"/>
                <a:gd name="connsiteY141" fmla="*/ 1232738 h 2646449"/>
                <a:gd name="connsiteX142" fmla="*/ 103691 w 1096742"/>
                <a:gd name="connsiteY142" fmla="*/ 1175939 h 2646449"/>
                <a:gd name="connsiteX143" fmla="*/ 113433 w 1096742"/>
                <a:gd name="connsiteY143" fmla="*/ 1154721 h 2646449"/>
                <a:gd name="connsiteX144" fmla="*/ 9742 w 1096742"/>
                <a:gd name="connsiteY144" fmla="*/ 1094235 h 2646449"/>
                <a:gd name="connsiteX145" fmla="*/ 33123 w 1096742"/>
                <a:gd name="connsiteY145" fmla="*/ 1096520 h 2646449"/>
                <a:gd name="connsiteX146" fmla="*/ 65597 w 1096742"/>
                <a:gd name="connsiteY146" fmla="*/ 1153319 h 2646449"/>
                <a:gd name="connsiteX147" fmla="*/ 33123 w 1096742"/>
                <a:gd name="connsiteY147" fmla="*/ 1172905 h 2646449"/>
                <a:gd name="connsiteX148" fmla="*/ 0 w 1096742"/>
                <a:gd name="connsiteY148" fmla="*/ 1115453 h 2646449"/>
                <a:gd name="connsiteX149" fmla="*/ 9742 w 1096742"/>
                <a:gd name="connsiteY149" fmla="*/ 1094235 h 2646449"/>
                <a:gd name="connsiteX150" fmla="*/ 886057 w 1096742"/>
                <a:gd name="connsiteY150" fmla="*/ 978676 h 2646449"/>
                <a:gd name="connsiteX151" fmla="*/ 895121 w 1096742"/>
                <a:gd name="connsiteY151" fmla="*/ 998577 h 2646449"/>
                <a:gd name="connsiteX152" fmla="*/ 863764 w 1096742"/>
                <a:gd name="connsiteY152" fmla="*/ 1052074 h 2646449"/>
                <a:gd name="connsiteX153" fmla="*/ 832407 w 1096742"/>
                <a:gd name="connsiteY153" fmla="*/ 1034671 h 2646449"/>
                <a:gd name="connsiteX154" fmla="*/ 863764 w 1096742"/>
                <a:gd name="connsiteY154" fmla="*/ 980529 h 2646449"/>
                <a:gd name="connsiteX155" fmla="*/ 886057 w 1096742"/>
                <a:gd name="connsiteY155" fmla="*/ 978676 h 2646449"/>
                <a:gd name="connsiteX156" fmla="*/ 986849 w 1096742"/>
                <a:gd name="connsiteY156" fmla="*/ 921070 h 2646449"/>
                <a:gd name="connsiteX157" fmla="*/ 995925 w 1096742"/>
                <a:gd name="connsiteY157" fmla="*/ 940971 h 2646449"/>
                <a:gd name="connsiteX158" fmla="*/ 964902 w 1096742"/>
                <a:gd name="connsiteY158" fmla="*/ 994468 h 2646449"/>
                <a:gd name="connsiteX159" fmla="*/ 933218 w 1096742"/>
                <a:gd name="connsiteY159" fmla="*/ 977065 h 2646449"/>
                <a:gd name="connsiteX160" fmla="*/ 964902 w 1096742"/>
                <a:gd name="connsiteY160" fmla="*/ 922923 h 2646449"/>
                <a:gd name="connsiteX161" fmla="*/ 986849 w 1096742"/>
                <a:gd name="connsiteY161" fmla="*/ 921070 h 2646449"/>
                <a:gd name="connsiteX162" fmla="*/ 1087678 w 1096742"/>
                <a:gd name="connsiteY162" fmla="*/ 860720 h 2646449"/>
                <a:gd name="connsiteX163" fmla="*/ 1096742 w 1096742"/>
                <a:gd name="connsiteY163" fmla="*/ 880679 h 2646449"/>
                <a:gd name="connsiteX164" fmla="*/ 1065385 w 1096742"/>
                <a:gd name="connsiteY164" fmla="*/ 934553 h 2646449"/>
                <a:gd name="connsiteX165" fmla="*/ 1034028 w 1096742"/>
                <a:gd name="connsiteY165" fmla="*/ 916379 h 2646449"/>
                <a:gd name="connsiteX166" fmla="*/ 1065385 w 1096742"/>
                <a:gd name="connsiteY166" fmla="*/ 863154 h 2646449"/>
                <a:gd name="connsiteX167" fmla="*/ 1087678 w 1096742"/>
                <a:gd name="connsiteY167" fmla="*/ 860720 h 2646449"/>
                <a:gd name="connsiteX168" fmla="*/ 113433 w 1096742"/>
                <a:gd name="connsiteY168" fmla="*/ 852371 h 2646449"/>
                <a:gd name="connsiteX169" fmla="*/ 136814 w 1096742"/>
                <a:gd name="connsiteY169" fmla="*/ 854575 h 2646449"/>
                <a:gd name="connsiteX170" fmla="*/ 169288 w 1096742"/>
                <a:gd name="connsiteY170" fmla="*/ 912027 h 2646449"/>
                <a:gd name="connsiteX171" fmla="*/ 136814 w 1096742"/>
                <a:gd name="connsiteY171" fmla="*/ 930960 h 2646449"/>
                <a:gd name="connsiteX172" fmla="*/ 103691 w 1096742"/>
                <a:gd name="connsiteY172" fmla="*/ 874161 h 2646449"/>
                <a:gd name="connsiteX173" fmla="*/ 113433 w 1096742"/>
                <a:gd name="connsiteY173" fmla="*/ 852371 h 2646449"/>
                <a:gd name="connsiteX174" fmla="*/ 9742 w 1096742"/>
                <a:gd name="connsiteY174" fmla="*/ 791884 h 2646449"/>
                <a:gd name="connsiteX175" fmla="*/ 33123 w 1096742"/>
                <a:gd name="connsiteY175" fmla="*/ 794088 h 2646449"/>
                <a:gd name="connsiteX176" fmla="*/ 65597 w 1096742"/>
                <a:gd name="connsiteY176" fmla="*/ 851540 h 2646449"/>
                <a:gd name="connsiteX177" fmla="*/ 33123 w 1096742"/>
                <a:gd name="connsiteY177" fmla="*/ 870473 h 2646449"/>
                <a:gd name="connsiteX178" fmla="*/ 0 w 1096742"/>
                <a:gd name="connsiteY178" fmla="*/ 813674 h 2646449"/>
                <a:gd name="connsiteX179" fmla="*/ 9742 w 1096742"/>
                <a:gd name="connsiteY179" fmla="*/ 791884 h 2646449"/>
                <a:gd name="connsiteX180" fmla="*/ 113433 w 1096742"/>
                <a:gd name="connsiteY180" fmla="*/ 728436 h 2646449"/>
                <a:gd name="connsiteX181" fmla="*/ 136814 w 1096742"/>
                <a:gd name="connsiteY181" fmla="*/ 730721 h 2646449"/>
                <a:gd name="connsiteX182" fmla="*/ 169288 w 1096742"/>
                <a:gd name="connsiteY182" fmla="*/ 788173 h 2646449"/>
                <a:gd name="connsiteX183" fmla="*/ 136814 w 1096742"/>
                <a:gd name="connsiteY183" fmla="*/ 807106 h 2646449"/>
                <a:gd name="connsiteX184" fmla="*/ 103691 w 1096742"/>
                <a:gd name="connsiteY184" fmla="*/ 749654 h 2646449"/>
                <a:gd name="connsiteX185" fmla="*/ 113433 w 1096742"/>
                <a:gd name="connsiteY185" fmla="*/ 728436 h 2646449"/>
                <a:gd name="connsiteX186" fmla="*/ 9742 w 1096742"/>
                <a:gd name="connsiteY186" fmla="*/ 667951 h 2646449"/>
                <a:gd name="connsiteX187" fmla="*/ 33123 w 1096742"/>
                <a:gd name="connsiteY187" fmla="*/ 670236 h 2646449"/>
                <a:gd name="connsiteX188" fmla="*/ 65597 w 1096742"/>
                <a:gd name="connsiteY188" fmla="*/ 727688 h 2646449"/>
                <a:gd name="connsiteX189" fmla="*/ 33123 w 1096742"/>
                <a:gd name="connsiteY189" fmla="*/ 746621 h 2646449"/>
                <a:gd name="connsiteX190" fmla="*/ 0 w 1096742"/>
                <a:gd name="connsiteY190" fmla="*/ 689169 h 2646449"/>
                <a:gd name="connsiteX191" fmla="*/ 9742 w 1096742"/>
                <a:gd name="connsiteY191" fmla="*/ 667951 h 2646449"/>
                <a:gd name="connsiteX192" fmla="*/ 886057 w 1096742"/>
                <a:gd name="connsiteY192" fmla="*/ 549322 h 2646449"/>
                <a:gd name="connsiteX193" fmla="*/ 895121 w 1096742"/>
                <a:gd name="connsiteY193" fmla="*/ 569606 h 2646449"/>
                <a:gd name="connsiteX194" fmla="*/ 863764 w 1096742"/>
                <a:gd name="connsiteY194" fmla="*/ 623480 h 2646449"/>
                <a:gd name="connsiteX195" fmla="*/ 841471 w 1096742"/>
                <a:gd name="connsiteY195" fmla="*/ 625671 h 2646449"/>
                <a:gd name="connsiteX196" fmla="*/ 835866 w 1096742"/>
                <a:gd name="connsiteY196" fmla="*/ 613478 h 2646449"/>
                <a:gd name="connsiteX197" fmla="*/ 585767 w 1096742"/>
                <a:gd name="connsiteY197" fmla="*/ 757574 h 2646449"/>
                <a:gd name="connsiteX198" fmla="*/ 577620 w 1096742"/>
                <a:gd name="connsiteY198" fmla="*/ 784367 h 2646449"/>
                <a:gd name="connsiteX199" fmla="*/ 555572 w 1096742"/>
                <a:gd name="connsiteY199" fmla="*/ 807248 h 2646449"/>
                <a:gd name="connsiteX200" fmla="*/ 524215 w 1096742"/>
                <a:gd name="connsiteY200" fmla="*/ 789845 h 2646449"/>
                <a:gd name="connsiteX201" fmla="*/ 555572 w 1096742"/>
                <a:gd name="connsiteY201" fmla="*/ 735703 h 2646449"/>
                <a:gd name="connsiteX202" fmla="*/ 577620 w 1096742"/>
                <a:gd name="connsiteY202" fmla="*/ 733850 h 2646449"/>
                <a:gd name="connsiteX203" fmla="*/ 582874 w 1096742"/>
                <a:gd name="connsiteY203" fmla="*/ 745083 h 2646449"/>
                <a:gd name="connsiteX204" fmla="*/ 834107 w 1096742"/>
                <a:gd name="connsiteY204" fmla="*/ 600112 h 2646449"/>
                <a:gd name="connsiteX205" fmla="*/ 841471 w 1096742"/>
                <a:gd name="connsiteY205" fmla="*/ 574799 h 2646449"/>
                <a:gd name="connsiteX206" fmla="*/ 863764 w 1096742"/>
                <a:gd name="connsiteY206" fmla="*/ 551432 h 2646449"/>
                <a:gd name="connsiteX207" fmla="*/ 886057 w 1096742"/>
                <a:gd name="connsiteY207" fmla="*/ 549322 h 2646449"/>
                <a:gd name="connsiteX208" fmla="*/ 986849 w 1096742"/>
                <a:gd name="connsiteY208" fmla="*/ 492041 h 2646449"/>
                <a:gd name="connsiteX209" fmla="*/ 995925 w 1096742"/>
                <a:gd name="connsiteY209" fmla="*/ 512000 h 2646449"/>
                <a:gd name="connsiteX210" fmla="*/ 964902 w 1096742"/>
                <a:gd name="connsiteY210" fmla="*/ 565874 h 2646449"/>
                <a:gd name="connsiteX211" fmla="*/ 933218 w 1096742"/>
                <a:gd name="connsiteY211" fmla="*/ 547700 h 2646449"/>
                <a:gd name="connsiteX212" fmla="*/ 964902 w 1096742"/>
                <a:gd name="connsiteY212" fmla="*/ 494475 h 2646449"/>
                <a:gd name="connsiteX213" fmla="*/ 986849 w 1096742"/>
                <a:gd name="connsiteY213" fmla="*/ 492041 h 2646449"/>
                <a:gd name="connsiteX214" fmla="*/ 1087678 w 1096742"/>
                <a:gd name="connsiteY214" fmla="*/ 434164 h 2646449"/>
                <a:gd name="connsiteX215" fmla="*/ 1096742 w 1096742"/>
                <a:gd name="connsiteY215" fmla="*/ 454592 h 2646449"/>
                <a:gd name="connsiteX216" fmla="*/ 1065385 w 1096742"/>
                <a:gd name="connsiteY216" fmla="*/ 508194 h 2646449"/>
                <a:gd name="connsiteX217" fmla="*/ 1034028 w 1096742"/>
                <a:gd name="connsiteY217" fmla="*/ 490545 h 2646449"/>
                <a:gd name="connsiteX218" fmla="*/ 1065385 w 1096742"/>
                <a:gd name="connsiteY218" fmla="*/ 436289 h 2646449"/>
                <a:gd name="connsiteX219" fmla="*/ 1087678 w 1096742"/>
                <a:gd name="connsiteY219" fmla="*/ 434164 h 2646449"/>
                <a:gd name="connsiteX220" fmla="*/ 113433 w 1096742"/>
                <a:gd name="connsiteY220" fmla="*/ 426141 h 2646449"/>
                <a:gd name="connsiteX221" fmla="*/ 136814 w 1096742"/>
                <a:gd name="connsiteY221" fmla="*/ 429017 h 2646449"/>
                <a:gd name="connsiteX222" fmla="*/ 169288 w 1096742"/>
                <a:gd name="connsiteY222" fmla="*/ 486198 h 2646449"/>
                <a:gd name="connsiteX223" fmla="*/ 136814 w 1096742"/>
                <a:gd name="connsiteY223" fmla="*/ 505258 h 2646449"/>
                <a:gd name="connsiteX224" fmla="*/ 103691 w 1096742"/>
                <a:gd name="connsiteY224" fmla="*/ 447420 h 2646449"/>
                <a:gd name="connsiteX225" fmla="*/ 113433 w 1096742"/>
                <a:gd name="connsiteY225" fmla="*/ 426141 h 2646449"/>
                <a:gd name="connsiteX226" fmla="*/ 9742 w 1096742"/>
                <a:gd name="connsiteY226" fmla="*/ 368399 h 2646449"/>
                <a:gd name="connsiteX227" fmla="*/ 33123 w 1096742"/>
                <a:gd name="connsiteY227" fmla="*/ 370684 h 2646449"/>
                <a:gd name="connsiteX228" fmla="*/ 65597 w 1096742"/>
                <a:gd name="connsiteY228" fmla="*/ 428136 h 2646449"/>
                <a:gd name="connsiteX229" fmla="*/ 33123 w 1096742"/>
                <a:gd name="connsiteY229" fmla="*/ 447069 h 2646449"/>
                <a:gd name="connsiteX230" fmla="*/ 0 w 1096742"/>
                <a:gd name="connsiteY230" fmla="*/ 389617 h 2646449"/>
                <a:gd name="connsiteX231" fmla="*/ 9742 w 1096742"/>
                <a:gd name="connsiteY231" fmla="*/ 368399 h 2646449"/>
                <a:gd name="connsiteX232" fmla="*/ 113433 w 1096742"/>
                <a:gd name="connsiteY232" fmla="*/ 302205 h 2646449"/>
                <a:gd name="connsiteX233" fmla="*/ 136814 w 1096742"/>
                <a:gd name="connsiteY233" fmla="*/ 304506 h 2646449"/>
                <a:gd name="connsiteX234" fmla="*/ 169288 w 1096742"/>
                <a:gd name="connsiteY234" fmla="*/ 361686 h 2646449"/>
                <a:gd name="connsiteX235" fmla="*/ 136814 w 1096742"/>
                <a:gd name="connsiteY235" fmla="*/ 381404 h 2646449"/>
                <a:gd name="connsiteX236" fmla="*/ 103691 w 1096742"/>
                <a:gd name="connsiteY236" fmla="*/ 323566 h 2646449"/>
                <a:gd name="connsiteX237" fmla="*/ 113433 w 1096742"/>
                <a:gd name="connsiteY237" fmla="*/ 302205 h 2646449"/>
                <a:gd name="connsiteX238" fmla="*/ 577620 w 1096742"/>
                <a:gd name="connsiteY238" fmla="*/ 290095 h 2646449"/>
                <a:gd name="connsiteX239" fmla="*/ 586929 w 1096742"/>
                <a:gd name="connsiteY239" fmla="*/ 310379 h 2646449"/>
                <a:gd name="connsiteX240" fmla="*/ 555572 w 1096742"/>
                <a:gd name="connsiteY240" fmla="*/ 364253 h 2646449"/>
                <a:gd name="connsiteX241" fmla="*/ 524215 w 1096742"/>
                <a:gd name="connsiteY241" fmla="*/ 346079 h 2646449"/>
                <a:gd name="connsiteX242" fmla="*/ 555572 w 1096742"/>
                <a:gd name="connsiteY242" fmla="*/ 292205 h 2646449"/>
                <a:gd name="connsiteX243" fmla="*/ 577620 w 1096742"/>
                <a:gd name="connsiteY243" fmla="*/ 290095 h 2646449"/>
                <a:gd name="connsiteX244" fmla="*/ 9742 w 1096742"/>
                <a:gd name="connsiteY244" fmla="*/ 244545 h 2646449"/>
                <a:gd name="connsiteX245" fmla="*/ 33123 w 1096742"/>
                <a:gd name="connsiteY245" fmla="*/ 246830 h 2646449"/>
                <a:gd name="connsiteX246" fmla="*/ 65597 w 1096742"/>
                <a:gd name="connsiteY246" fmla="*/ 303629 h 2646449"/>
                <a:gd name="connsiteX247" fmla="*/ 33123 w 1096742"/>
                <a:gd name="connsiteY247" fmla="*/ 323215 h 2646449"/>
                <a:gd name="connsiteX248" fmla="*/ 0 w 1096742"/>
                <a:gd name="connsiteY248" fmla="*/ 265763 h 2646449"/>
                <a:gd name="connsiteX249" fmla="*/ 9742 w 1096742"/>
                <a:gd name="connsiteY249" fmla="*/ 244545 h 2646449"/>
                <a:gd name="connsiteX250" fmla="*/ 886057 w 1096742"/>
                <a:gd name="connsiteY250" fmla="*/ 120105 h 2646449"/>
                <a:gd name="connsiteX251" fmla="*/ 895121 w 1096742"/>
                <a:gd name="connsiteY251" fmla="*/ 140247 h 2646449"/>
                <a:gd name="connsiteX252" fmla="*/ 863764 w 1096742"/>
                <a:gd name="connsiteY252" fmla="*/ 193744 h 2646449"/>
                <a:gd name="connsiteX253" fmla="*/ 832407 w 1096742"/>
                <a:gd name="connsiteY253" fmla="*/ 175697 h 2646449"/>
                <a:gd name="connsiteX254" fmla="*/ 863764 w 1096742"/>
                <a:gd name="connsiteY254" fmla="*/ 122199 h 2646449"/>
                <a:gd name="connsiteX255" fmla="*/ 886057 w 1096742"/>
                <a:gd name="connsiteY255" fmla="*/ 120105 h 2646449"/>
                <a:gd name="connsiteX256" fmla="*/ 986849 w 1096742"/>
                <a:gd name="connsiteY256" fmla="*/ 62552 h 2646449"/>
                <a:gd name="connsiteX257" fmla="*/ 995925 w 1096742"/>
                <a:gd name="connsiteY257" fmla="*/ 82836 h 2646449"/>
                <a:gd name="connsiteX258" fmla="*/ 964902 w 1096742"/>
                <a:gd name="connsiteY258" fmla="*/ 136710 h 2646449"/>
                <a:gd name="connsiteX259" fmla="*/ 933218 w 1096742"/>
                <a:gd name="connsiteY259" fmla="*/ 118536 h 2646449"/>
                <a:gd name="connsiteX260" fmla="*/ 964902 w 1096742"/>
                <a:gd name="connsiteY260" fmla="*/ 64662 h 2646449"/>
                <a:gd name="connsiteX261" fmla="*/ 986849 w 1096742"/>
                <a:gd name="connsiteY261" fmla="*/ 62552 h 2646449"/>
                <a:gd name="connsiteX262" fmla="*/ 1087678 w 1096742"/>
                <a:gd name="connsiteY262" fmla="*/ 2065 h 2646449"/>
                <a:gd name="connsiteX263" fmla="*/ 1096742 w 1096742"/>
                <a:gd name="connsiteY263" fmla="*/ 22349 h 2646449"/>
                <a:gd name="connsiteX264" fmla="*/ 1065385 w 1096742"/>
                <a:gd name="connsiteY264" fmla="*/ 76223 h 2646449"/>
                <a:gd name="connsiteX265" fmla="*/ 1034028 w 1096742"/>
                <a:gd name="connsiteY265" fmla="*/ 58049 h 2646449"/>
                <a:gd name="connsiteX266" fmla="*/ 1065385 w 1096742"/>
                <a:gd name="connsiteY266" fmla="*/ 4175 h 2646449"/>
                <a:gd name="connsiteX267" fmla="*/ 1087678 w 1096742"/>
                <a:gd name="connsiteY267" fmla="*/ 2065 h 264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1096742" h="2646449">
                  <a:moveTo>
                    <a:pt x="113433" y="2563271"/>
                  </a:moveTo>
                  <a:cubicBezTo>
                    <a:pt x="119441" y="2559762"/>
                    <a:pt x="127722" y="2560252"/>
                    <a:pt x="136814" y="2565475"/>
                  </a:cubicBezTo>
                  <a:cubicBezTo>
                    <a:pt x="154999" y="2576574"/>
                    <a:pt x="169288" y="2602035"/>
                    <a:pt x="169288" y="2622927"/>
                  </a:cubicBezTo>
                  <a:cubicBezTo>
                    <a:pt x="169288" y="2644472"/>
                    <a:pt x="154999" y="2652306"/>
                    <a:pt x="136814" y="2641860"/>
                  </a:cubicBezTo>
                  <a:cubicBezTo>
                    <a:pt x="118629" y="2631414"/>
                    <a:pt x="103691" y="2605953"/>
                    <a:pt x="103691" y="2585061"/>
                  </a:cubicBezTo>
                  <a:cubicBezTo>
                    <a:pt x="103691" y="2574289"/>
                    <a:pt x="107426" y="2566781"/>
                    <a:pt x="113433" y="2563271"/>
                  </a:cubicBezTo>
                  <a:close/>
                  <a:moveTo>
                    <a:pt x="9742" y="2505665"/>
                  </a:moveTo>
                  <a:cubicBezTo>
                    <a:pt x="15750" y="2502156"/>
                    <a:pt x="24031" y="2502646"/>
                    <a:pt x="33123" y="2507869"/>
                  </a:cubicBezTo>
                  <a:cubicBezTo>
                    <a:pt x="51308" y="2518968"/>
                    <a:pt x="65597" y="2544429"/>
                    <a:pt x="65597" y="2565321"/>
                  </a:cubicBezTo>
                  <a:cubicBezTo>
                    <a:pt x="65597" y="2586213"/>
                    <a:pt x="51308" y="2594700"/>
                    <a:pt x="33123" y="2584254"/>
                  </a:cubicBezTo>
                  <a:cubicBezTo>
                    <a:pt x="14938" y="2573808"/>
                    <a:pt x="0" y="2548347"/>
                    <a:pt x="0" y="2527455"/>
                  </a:cubicBezTo>
                  <a:cubicBezTo>
                    <a:pt x="0" y="2516682"/>
                    <a:pt x="3735" y="2509174"/>
                    <a:pt x="9742" y="2505665"/>
                  </a:cubicBezTo>
                  <a:close/>
                  <a:moveTo>
                    <a:pt x="113433" y="2439336"/>
                  </a:moveTo>
                  <a:cubicBezTo>
                    <a:pt x="119441" y="2435908"/>
                    <a:pt x="127722" y="2436398"/>
                    <a:pt x="136814" y="2441621"/>
                  </a:cubicBezTo>
                  <a:cubicBezTo>
                    <a:pt x="154999" y="2452067"/>
                    <a:pt x="169288" y="2477529"/>
                    <a:pt x="169288" y="2499073"/>
                  </a:cubicBezTo>
                  <a:cubicBezTo>
                    <a:pt x="169288" y="2519965"/>
                    <a:pt x="154999" y="2528452"/>
                    <a:pt x="136814" y="2518006"/>
                  </a:cubicBezTo>
                  <a:cubicBezTo>
                    <a:pt x="118629" y="2506908"/>
                    <a:pt x="103691" y="2482099"/>
                    <a:pt x="103691" y="2460554"/>
                  </a:cubicBezTo>
                  <a:cubicBezTo>
                    <a:pt x="103691" y="2450108"/>
                    <a:pt x="107426" y="2442763"/>
                    <a:pt x="113433" y="2439336"/>
                  </a:cubicBezTo>
                  <a:close/>
                  <a:moveTo>
                    <a:pt x="9742" y="2381730"/>
                  </a:moveTo>
                  <a:cubicBezTo>
                    <a:pt x="15750" y="2378302"/>
                    <a:pt x="24031" y="2378792"/>
                    <a:pt x="33123" y="2384015"/>
                  </a:cubicBezTo>
                  <a:cubicBezTo>
                    <a:pt x="51308" y="2394461"/>
                    <a:pt x="65597" y="2419923"/>
                    <a:pt x="65597" y="2441467"/>
                  </a:cubicBezTo>
                  <a:cubicBezTo>
                    <a:pt x="65597" y="2462359"/>
                    <a:pt x="51308" y="2470846"/>
                    <a:pt x="33123" y="2460400"/>
                  </a:cubicBezTo>
                  <a:cubicBezTo>
                    <a:pt x="14938" y="2449954"/>
                    <a:pt x="0" y="2423840"/>
                    <a:pt x="0" y="2402948"/>
                  </a:cubicBezTo>
                  <a:cubicBezTo>
                    <a:pt x="0" y="2392502"/>
                    <a:pt x="3735" y="2385157"/>
                    <a:pt x="9742" y="2381730"/>
                  </a:cubicBezTo>
                  <a:close/>
                  <a:moveTo>
                    <a:pt x="886057" y="2263022"/>
                  </a:moveTo>
                  <a:cubicBezTo>
                    <a:pt x="891691" y="2266186"/>
                    <a:pt x="895121" y="2273001"/>
                    <a:pt x="895121" y="2282738"/>
                  </a:cubicBezTo>
                  <a:cubicBezTo>
                    <a:pt x="895121" y="2303509"/>
                    <a:pt x="881402" y="2327525"/>
                    <a:pt x="863764" y="2337261"/>
                  </a:cubicBezTo>
                  <a:cubicBezTo>
                    <a:pt x="846126" y="2346997"/>
                    <a:pt x="832407" y="2339208"/>
                    <a:pt x="832407" y="2319087"/>
                  </a:cubicBezTo>
                  <a:cubicBezTo>
                    <a:pt x="832407" y="2299614"/>
                    <a:pt x="846126" y="2274949"/>
                    <a:pt x="863764" y="2265213"/>
                  </a:cubicBezTo>
                  <a:cubicBezTo>
                    <a:pt x="872583" y="2260344"/>
                    <a:pt x="880422" y="2259858"/>
                    <a:pt x="886057" y="2263022"/>
                  </a:cubicBezTo>
                  <a:close/>
                  <a:moveTo>
                    <a:pt x="986849" y="2202965"/>
                  </a:moveTo>
                  <a:cubicBezTo>
                    <a:pt x="992460" y="2206269"/>
                    <a:pt x="995925" y="2213359"/>
                    <a:pt x="995925" y="2223349"/>
                  </a:cubicBezTo>
                  <a:cubicBezTo>
                    <a:pt x="995925" y="2242686"/>
                    <a:pt x="982063" y="2266534"/>
                    <a:pt x="964902" y="2276847"/>
                  </a:cubicBezTo>
                  <a:cubicBezTo>
                    <a:pt x="947080" y="2286515"/>
                    <a:pt x="933218" y="2278780"/>
                    <a:pt x="933218" y="2258799"/>
                  </a:cubicBezTo>
                  <a:cubicBezTo>
                    <a:pt x="933218" y="2239463"/>
                    <a:pt x="947080" y="2214970"/>
                    <a:pt x="964902" y="2205302"/>
                  </a:cubicBezTo>
                  <a:cubicBezTo>
                    <a:pt x="973483" y="2200146"/>
                    <a:pt x="981238" y="2199662"/>
                    <a:pt x="986849" y="2202965"/>
                  </a:cubicBezTo>
                  <a:close/>
                  <a:moveTo>
                    <a:pt x="1087678" y="2145359"/>
                  </a:moveTo>
                  <a:cubicBezTo>
                    <a:pt x="1093312" y="2148663"/>
                    <a:pt x="1096742" y="2155753"/>
                    <a:pt x="1096742" y="2165743"/>
                  </a:cubicBezTo>
                  <a:cubicBezTo>
                    <a:pt x="1096742" y="2185080"/>
                    <a:pt x="1083023" y="2208928"/>
                    <a:pt x="1065385" y="2218596"/>
                  </a:cubicBezTo>
                  <a:cubicBezTo>
                    <a:pt x="1047747" y="2228909"/>
                    <a:pt x="1034028" y="2220530"/>
                    <a:pt x="1034028" y="2201193"/>
                  </a:cubicBezTo>
                  <a:cubicBezTo>
                    <a:pt x="1034028" y="2181212"/>
                    <a:pt x="1047747" y="2157364"/>
                    <a:pt x="1065385" y="2147696"/>
                  </a:cubicBezTo>
                  <a:cubicBezTo>
                    <a:pt x="1074204" y="2142540"/>
                    <a:pt x="1082043" y="2142056"/>
                    <a:pt x="1087678" y="2145359"/>
                  </a:cubicBezTo>
                  <a:close/>
                  <a:moveTo>
                    <a:pt x="113433" y="2134105"/>
                  </a:moveTo>
                  <a:cubicBezTo>
                    <a:pt x="119441" y="2130759"/>
                    <a:pt x="127722" y="2131412"/>
                    <a:pt x="136814" y="2136961"/>
                  </a:cubicBezTo>
                  <a:cubicBezTo>
                    <a:pt x="154999" y="2146754"/>
                    <a:pt x="169288" y="2172869"/>
                    <a:pt x="169288" y="2193761"/>
                  </a:cubicBezTo>
                  <a:cubicBezTo>
                    <a:pt x="169288" y="2215305"/>
                    <a:pt x="154999" y="2223140"/>
                    <a:pt x="136814" y="2212694"/>
                  </a:cubicBezTo>
                  <a:cubicBezTo>
                    <a:pt x="118629" y="2202248"/>
                    <a:pt x="103691" y="2176786"/>
                    <a:pt x="103691" y="2155242"/>
                  </a:cubicBezTo>
                  <a:cubicBezTo>
                    <a:pt x="103691" y="2144796"/>
                    <a:pt x="107426" y="2137451"/>
                    <a:pt x="113433" y="2134105"/>
                  </a:cubicBezTo>
                  <a:close/>
                  <a:moveTo>
                    <a:pt x="9742" y="2073619"/>
                  </a:moveTo>
                  <a:cubicBezTo>
                    <a:pt x="15750" y="2070110"/>
                    <a:pt x="24031" y="2070600"/>
                    <a:pt x="33123" y="2075823"/>
                  </a:cubicBezTo>
                  <a:cubicBezTo>
                    <a:pt x="51308" y="2086921"/>
                    <a:pt x="65597" y="2112383"/>
                    <a:pt x="65597" y="2133275"/>
                  </a:cubicBezTo>
                  <a:cubicBezTo>
                    <a:pt x="65597" y="2154167"/>
                    <a:pt x="51308" y="2162654"/>
                    <a:pt x="33123" y="2152208"/>
                  </a:cubicBezTo>
                  <a:cubicBezTo>
                    <a:pt x="14938" y="2141762"/>
                    <a:pt x="0" y="2116300"/>
                    <a:pt x="0" y="2095409"/>
                  </a:cubicBezTo>
                  <a:cubicBezTo>
                    <a:pt x="0" y="2084637"/>
                    <a:pt x="3735" y="2077129"/>
                    <a:pt x="9742" y="2073619"/>
                  </a:cubicBezTo>
                  <a:close/>
                  <a:moveTo>
                    <a:pt x="113433" y="2010172"/>
                  </a:moveTo>
                  <a:cubicBezTo>
                    <a:pt x="119441" y="2006744"/>
                    <a:pt x="127722" y="2007234"/>
                    <a:pt x="136814" y="2012457"/>
                  </a:cubicBezTo>
                  <a:cubicBezTo>
                    <a:pt x="154999" y="2022902"/>
                    <a:pt x="169288" y="2048364"/>
                    <a:pt x="169288" y="2069256"/>
                  </a:cubicBezTo>
                  <a:cubicBezTo>
                    <a:pt x="169288" y="2090801"/>
                    <a:pt x="154999" y="2099288"/>
                    <a:pt x="136814" y="2088842"/>
                  </a:cubicBezTo>
                  <a:cubicBezTo>
                    <a:pt x="118629" y="2078396"/>
                    <a:pt x="103691" y="2052281"/>
                    <a:pt x="103691" y="2031390"/>
                  </a:cubicBezTo>
                  <a:cubicBezTo>
                    <a:pt x="103691" y="2020944"/>
                    <a:pt x="107426" y="2013599"/>
                    <a:pt x="113433" y="2010172"/>
                  </a:cubicBezTo>
                  <a:close/>
                  <a:moveTo>
                    <a:pt x="9742" y="1949684"/>
                  </a:moveTo>
                  <a:cubicBezTo>
                    <a:pt x="15750" y="1946256"/>
                    <a:pt x="24031" y="1946746"/>
                    <a:pt x="33123" y="1951969"/>
                  </a:cubicBezTo>
                  <a:cubicBezTo>
                    <a:pt x="51308" y="1962414"/>
                    <a:pt x="65597" y="1987876"/>
                    <a:pt x="65597" y="2009421"/>
                  </a:cubicBezTo>
                  <a:cubicBezTo>
                    <a:pt x="65597" y="2030313"/>
                    <a:pt x="51308" y="2038800"/>
                    <a:pt x="33123" y="2028354"/>
                  </a:cubicBezTo>
                  <a:cubicBezTo>
                    <a:pt x="14938" y="2017255"/>
                    <a:pt x="0" y="1992446"/>
                    <a:pt x="0" y="1970902"/>
                  </a:cubicBezTo>
                  <a:cubicBezTo>
                    <a:pt x="0" y="1960456"/>
                    <a:pt x="3735" y="1953111"/>
                    <a:pt x="9742" y="1949684"/>
                  </a:cubicBezTo>
                  <a:close/>
                  <a:moveTo>
                    <a:pt x="886057" y="1833964"/>
                  </a:moveTo>
                  <a:cubicBezTo>
                    <a:pt x="891691" y="1837106"/>
                    <a:pt x="895121" y="1844035"/>
                    <a:pt x="895121" y="1854026"/>
                  </a:cubicBezTo>
                  <a:cubicBezTo>
                    <a:pt x="895121" y="1874007"/>
                    <a:pt x="881402" y="1897855"/>
                    <a:pt x="863764" y="1908168"/>
                  </a:cubicBezTo>
                  <a:cubicBezTo>
                    <a:pt x="846126" y="1917836"/>
                    <a:pt x="832407" y="1909457"/>
                    <a:pt x="832407" y="1890120"/>
                  </a:cubicBezTo>
                  <a:cubicBezTo>
                    <a:pt x="832407" y="1870139"/>
                    <a:pt x="846126" y="1846291"/>
                    <a:pt x="863764" y="1836623"/>
                  </a:cubicBezTo>
                  <a:cubicBezTo>
                    <a:pt x="872583" y="1831466"/>
                    <a:pt x="880422" y="1830822"/>
                    <a:pt x="886057" y="1833964"/>
                  </a:cubicBezTo>
                  <a:close/>
                  <a:moveTo>
                    <a:pt x="986849" y="1776331"/>
                  </a:moveTo>
                  <a:cubicBezTo>
                    <a:pt x="992460" y="1779576"/>
                    <a:pt x="995925" y="1786554"/>
                    <a:pt x="995925" y="1796615"/>
                  </a:cubicBezTo>
                  <a:cubicBezTo>
                    <a:pt x="995925" y="1816737"/>
                    <a:pt x="982063" y="1840753"/>
                    <a:pt x="964902" y="1850489"/>
                  </a:cubicBezTo>
                  <a:cubicBezTo>
                    <a:pt x="947080" y="1860225"/>
                    <a:pt x="933218" y="1852436"/>
                    <a:pt x="933218" y="1832964"/>
                  </a:cubicBezTo>
                  <a:cubicBezTo>
                    <a:pt x="933218" y="1812842"/>
                    <a:pt x="947080" y="1788177"/>
                    <a:pt x="964902" y="1778441"/>
                  </a:cubicBezTo>
                  <a:cubicBezTo>
                    <a:pt x="973483" y="1773573"/>
                    <a:pt x="981238" y="1773086"/>
                    <a:pt x="986849" y="1776331"/>
                  </a:cubicBezTo>
                  <a:close/>
                  <a:moveTo>
                    <a:pt x="1087678" y="1718968"/>
                  </a:moveTo>
                  <a:cubicBezTo>
                    <a:pt x="1093312" y="1722295"/>
                    <a:pt x="1096742" y="1729272"/>
                    <a:pt x="1096742" y="1739009"/>
                  </a:cubicBezTo>
                  <a:cubicBezTo>
                    <a:pt x="1096742" y="1759131"/>
                    <a:pt x="1083023" y="1783147"/>
                    <a:pt x="1065385" y="1792883"/>
                  </a:cubicBezTo>
                  <a:cubicBezTo>
                    <a:pt x="1047747" y="1802619"/>
                    <a:pt x="1034028" y="1794830"/>
                    <a:pt x="1034028" y="1774709"/>
                  </a:cubicBezTo>
                  <a:cubicBezTo>
                    <a:pt x="1034028" y="1755236"/>
                    <a:pt x="1047747" y="1731220"/>
                    <a:pt x="1065385" y="1720835"/>
                  </a:cubicBezTo>
                  <a:cubicBezTo>
                    <a:pt x="1074204" y="1715966"/>
                    <a:pt x="1082043" y="1715642"/>
                    <a:pt x="1087678" y="1718968"/>
                  </a:cubicBezTo>
                  <a:close/>
                  <a:moveTo>
                    <a:pt x="113433" y="1708065"/>
                  </a:moveTo>
                  <a:cubicBezTo>
                    <a:pt x="119441" y="1704637"/>
                    <a:pt x="127722" y="1705127"/>
                    <a:pt x="136814" y="1710676"/>
                  </a:cubicBezTo>
                  <a:cubicBezTo>
                    <a:pt x="154999" y="1720469"/>
                    <a:pt x="169288" y="1746584"/>
                    <a:pt x="169288" y="1767476"/>
                  </a:cubicBezTo>
                  <a:cubicBezTo>
                    <a:pt x="169288" y="1788368"/>
                    <a:pt x="154999" y="1796855"/>
                    <a:pt x="136814" y="1786409"/>
                  </a:cubicBezTo>
                  <a:cubicBezTo>
                    <a:pt x="118629" y="1775963"/>
                    <a:pt x="103691" y="1750501"/>
                    <a:pt x="103691" y="1728957"/>
                  </a:cubicBezTo>
                  <a:cubicBezTo>
                    <a:pt x="103691" y="1718837"/>
                    <a:pt x="107426" y="1711492"/>
                    <a:pt x="113433" y="1708065"/>
                  </a:cubicBezTo>
                  <a:close/>
                  <a:moveTo>
                    <a:pt x="9742" y="1647281"/>
                  </a:moveTo>
                  <a:cubicBezTo>
                    <a:pt x="15750" y="1643795"/>
                    <a:pt x="24031" y="1644281"/>
                    <a:pt x="33123" y="1649469"/>
                  </a:cubicBezTo>
                  <a:cubicBezTo>
                    <a:pt x="51308" y="1659846"/>
                    <a:pt x="65597" y="1685788"/>
                    <a:pt x="65597" y="1706541"/>
                  </a:cubicBezTo>
                  <a:cubicBezTo>
                    <a:pt x="65597" y="1727943"/>
                    <a:pt x="51308" y="1736374"/>
                    <a:pt x="33123" y="1725349"/>
                  </a:cubicBezTo>
                  <a:cubicBezTo>
                    <a:pt x="14938" y="1714972"/>
                    <a:pt x="0" y="1689679"/>
                    <a:pt x="0" y="1668926"/>
                  </a:cubicBezTo>
                  <a:cubicBezTo>
                    <a:pt x="0" y="1658225"/>
                    <a:pt x="3735" y="1650767"/>
                    <a:pt x="9742" y="1647281"/>
                  </a:cubicBezTo>
                  <a:close/>
                  <a:moveTo>
                    <a:pt x="113433" y="1583887"/>
                  </a:moveTo>
                  <a:cubicBezTo>
                    <a:pt x="119441" y="1580459"/>
                    <a:pt x="127722" y="1580949"/>
                    <a:pt x="136814" y="1586172"/>
                  </a:cubicBezTo>
                  <a:cubicBezTo>
                    <a:pt x="154999" y="1596617"/>
                    <a:pt x="169288" y="1622079"/>
                    <a:pt x="169288" y="1642971"/>
                  </a:cubicBezTo>
                  <a:cubicBezTo>
                    <a:pt x="169288" y="1664516"/>
                    <a:pt x="154999" y="1673003"/>
                    <a:pt x="136814" y="1662557"/>
                  </a:cubicBezTo>
                  <a:cubicBezTo>
                    <a:pt x="118629" y="1652111"/>
                    <a:pt x="103691" y="1626649"/>
                    <a:pt x="103691" y="1605105"/>
                  </a:cubicBezTo>
                  <a:cubicBezTo>
                    <a:pt x="103691" y="1594659"/>
                    <a:pt x="107426" y="1587314"/>
                    <a:pt x="113433" y="1583887"/>
                  </a:cubicBezTo>
                  <a:close/>
                  <a:moveTo>
                    <a:pt x="9742" y="1523751"/>
                  </a:moveTo>
                  <a:cubicBezTo>
                    <a:pt x="15750" y="1520265"/>
                    <a:pt x="24031" y="1520751"/>
                    <a:pt x="33123" y="1526264"/>
                  </a:cubicBezTo>
                  <a:cubicBezTo>
                    <a:pt x="51308" y="1536641"/>
                    <a:pt x="65597" y="1561934"/>
                    <a:pt x="65597" y="1583336"/>
                  </a:cubicBezTo>
                  <a:cubicBezTo>
                    <a:pt x="65597" y="1604089"/>
                    <a:pt x="51308" y="1612520"/>
                    <a:pt x="33123" y="1602144"/>
                  </a:cubicBezTo>
                  <a:cubicBezTo>
                    <a:pt x="14938" y="1591767"/>
                    <a:pt x="0" y="1566474"/>
                    <a:pt x="0" y="1545072"/>
                  </a:cubicBezTo>
                  <a:cubicBezTo>
                    <a:pt x="0" y="1534695"/>
                    <a:pt x="3735" y="1527237"/>
                    <a:pt x="9742" y="1523751"/>
                  </a:cubicBezTo>
                  <a:close/>
                  <a:moveTo>
                    <a:pt x="886057" y="1407652"/>
                  </a:moveTo>
                  <a:cubicBezTo>
                    <a:pt x="891691" y="1410897"/>
                    <a:pt x="895121" y="1417875"/>
                    <a:pt x="895121" y="1427936"/>
                  </a:cubicBezTo>
                  <a:cubicBezTo>
                    <a:pt x="895121" y="1448058"/>
                    <a:pt x="881402" y="1472074"/>
                    <a:pt x="863764" y="1481810"/>
                  </a:cubicBezTo>
                  <a:cubicBezTo>
                    <a:pt x="846126" y="1491546"/>
                    <a:pt x="832407" y="1483757"/>
                    <a:pt x="832407" y="1463636"/>
                  </a:cubicBezTo>
                  <a:cubicBezTo>
                    <a:pt x="832407" y="1444163"/>
                    <a:pt x="846126" y="1419498"/>
                    <a:pt x="863764" y="1409762"/>
                  </a:cubicBezTo>
                  <a:cubicBezTo>
                    <a:pt x="872583" y="1404894"/>
                    <a:pt x="880422" y="1404407"/>
                    <a:pt x="886057" y="1407652"/>
                  </a:cubicBezTo>
                  <a:close/>
                  <a:moveTo>
                    <a:pt x="986849" y="1347167"/>
                  </a:moveTo>
                  <a:cubicBezTo>
                    <a:pt x="992460" y="1350412"/>
                    <a:pt x="995925" y="1357390"/>
                    <a:pt x="995925" y="1367451"/>
                  </a:cubicBezTo>
                  <a:cubicBezTo>
                    <a:pt x="995925" y="1386923"/>
                    <a:pt x="982063" y="1411589"/>
                    <a:pt x="964902" y="1421325"/>
                  </a:cubicBezTo>
                  <a:cubicBezTo>
                    <a:pt x="947080" y="1431061"/>
                    <a:pt x="933218" y="1423272"/>
                    <a:pt x="933218" y="1403151"/>
                  </a:cubicBezTo>
                  <a:cubicBezTo>
                    <a:pt x="933218" y="1383029"/>
                    <a:pt x="947080" y="1359013"/>
                    <a:pt x="964902" y="1349277"/>
                  </a:cubicBezTo>
                  <a:cubicBezTo>
                    <a:pt x="973483" y="1344409"/>
                    <a:pt x="981238" y="1343922"/>
                    <a:pt x="986849" y="1347167"/>
                  </a:cubicBezTo>
                  <a:close/>
                  <a:moveTo>
                    <a:pt x="1087678" y="1289910"/>
                  </a:moveTo>
                  <a:cubicBezTo>
                    <a:pt x="1093312" y="1293214"/>
                    <a:pt x="1096742" y="1300304"/>
                    <a:pt x="1096742" y="1310294"/>
                  </a:cubicBezTo>
                  <a:cubicBezTo>
                    <a:pt x="1096742" y="1329631"/>
                    <a:pt x="1083023" y="1353479"/>
                    <a:pt x="1065385" y="1363147"/>
                  </a:cubicBezTo>
                  <a:cubicBezTo>
                    <a:pt x="1047747" y="1373460"/>
                    <a:pt x="1034028" y="1365081"/>
                    <a:pt x="1034028" y="1345744"/>
                  </a:cubicBezTo>
                  <a:cubicBezTo>
                    <a:pt x="1034028" y="1325763"/>
                    <a:pt x="1047747" y="1301915"/>
                    <a:pt x="1065385" y="1292247"/>
                  </a:cubicBezTo>
                  <a:cubicBezTo>
                    <a:pt x="1074204" y="1287090"/>
                    <a:pt x="1082043" y="1286607"/>
                    <a:pt x="1087678" y="1289910"/>
                  </a:cubicBezTo>
                  <a:close/>
                  <a:moveTo>
                    <a:pt x="113433" y="1278656"/>
                  </a:moveTo>
                  <a:cubicBezTo>
                    <a:pt x="119441" y="1275147"/>
                    <a:pt x="127722" y="1275637"/>
                    <a:pt x="136814" y="1280860"/>
                  </a:cubicBezTo>
                  <a:cubicBezTo>
                    <a:pt x="154999" y="1291305"/>
                    <a:pt x="169288" y="1316767"/>
                    <a:pt x="169288" y="1338312"/>
                  </a:cubicBezTo>
                  <a:cubicBezTo>
                    <a:pt x="169288" y="1359204"/>
                    <a:pt x="154999" y="1367691"/>
                    <a:pt x="136814" y="1357245"/>
                  </a:cubicBezTo>
                  <a:cubicBezTo>
                    <a:pt x="118629" y="1346799"/>
                    <a:pt x="103691" y="1321337"/>
                    <a:pt x="103691" y="1300446"/>
                  </a:cubicBezTo>
                  <a:cubicBezTo>
                    <a:pt x="103691" y="1289674"/>
                    <a:pt x="107426" y="1282166"/>
                    <a:pt x="113433" y="1278656"/>
                  </a:cubicBezTo>
                  <a:close/>
                  <a:moveTo>
                    <a:pt x="9742" y="1218088"/>
                  </a:moveTo>
                  <a:cubicBezTo>
                    <a:pt x="15750" y="1214660"/>
                    <a:pt x="24031" y="1215150"/>
                    <a:pt x="33123" y="1220373"/>
                  </a:cubicBezTo>
                  <a:cubicBezTo>
                    <a:pt x="51308" y="1230818"/>
                    <a:pt x="65597" y="1256933"/>
                    <a:pt x="65597" y="1277825"/>
                  </a:cubicBezTo>
                  <a:cubicBezTo>
                    <a:pt x="65597" y="1298717"/>
                    <a:pt x="51308" y="1307204"/>
                    <a:pt x="33123" y="1296758"/>
                  </a:cubicBezTo>
                  <a:cubicBezTo>
                    <a:pt x="14938" y="1286312"/>
                    <a:pt x="0" y="1260850"/>
                    <a:pt x="0" y="1239306"/>
                  </a:cubicBezTo>
                  <a:cubicBezTo>
                    <a:pt x="0" y="1228860"/>
                    <a:pt x="3735" y="1221515"/>
                    <a:pt x="9742" y="1218088"/>
                  </a:cubicBezTo>
                  <a:close/>
                  <a:moveTo>
                    <a:pt x="113433" y="1154721"/>
                  </a:moveTo>
                  <a:cubicBezTo>
                    <a:pt x="119441" y="1151293"/>
                    <a:pt x="127722" y="1151783"/>
                    <a:pt x="136814" y="1157006"/>
                  </a:cubicBezTo>
                  <a:cubicBezTo>
                    <a:pt x="154999" y="1167451"/>
                    <a:pt x="169288" y="1192913"/>
                    <a:pt x="169288" y="1214458"/>
                  </a:cubicBezTo>
                  <a:cubicBezTo>
                    <a:pt x="169288" y="1235350"/>
                    <a:pt x="154999" y="1243837"/>
                    <a:pt x="136814" y="1232738"/>
                  </a:cubicBezTo>
                  <a:cubicBezTo>
                    <a:pt x="118629" y="1222945"/>
                    <a:pt x="103691" y="1196830"/>
                    <a:pt x="103691" y="1175939"/>
                  </a:cubicBezTo>
                  <a:cubicBezTo>
                    <a:pt x="103691" y="1165493"/>
                    <a:pt x="107426" y="1158148"/>
                    <a:pt x="113433" y="1154721"/>
                  </a:cubicBezTo>
                  <a:close/>
                  <a:moveTo>
                    <a:pt x="9742" y="1094235"/>
                  </a:moveTo>
                  <a:cubicBezTo>
                    <a:pt x="15750" y="1090807"/>
                    <a:pt x="24031" y="1091297"/>
                    <a:pt x="33123" y="1096520"/>
                  </a:cubicBezTo>
                  <a:cubicBezTo>
                    <a:pt x="51308" y="1106965"/>
                    <a:pt x="65597" y="1132427"/>
                    <a:pt x="65597" y="1153319"/>
                  </a:cubicBezTo>
                  <a:cubicBezTo>
                    <a:pt x="65597" y="1174864"/>
                    <a:pt x="51308" y="1183351"/>
                    <a:pt x="33123" y="1172905"/>
                  </a:cubicBezTo>
                  <a:cubicBezTo>
                    <a:pt x="14938" y="1162459"/>
                    <a:pt x="0" y="1136344"/>
                    <a:pt x="0" y="1115453"/>
                  </a:cubicBezTo>
                  <a:cubicBezTo>
                    <a:pt x="0" y="1105007"/>
                    <a:pt x="3735" y="1097662"/>
                    <a:pt x="9742" y="1094235"/>
                  </a:cubicBezTo>
                  <a:close/>
                  <a:moveTo>
                    <a:pt x="886057" y="978676"/>
                  </a:moveTo>
                  <a:cubicBezTo>
                    <a:pt x="891691" y="981980"/>
                    <a:pt x="895121" y="988909"/>
                    <a:pt x="895121" y="998577"/>
                  </a:cubicBezTo>
                  <a:cubicBezTo>
                    <a:pt x="895121" y="1018558"/>
                    <a:pt x="881402" y="1042406"/>
                    <a:pt x="863764" y="1052074"/>
                  </a:cubicBezTo>
                  <a:cubicBezTo>
                    <a:pt x="846126" y="1062387"/>
                    <a:pt x="832407" y="1054008"/>
                    <a:pt x="832407" y="1034671"/>
                  </a:cubicBezTo>
                  <a:cubicBezTo>
                    <a:pt x="832407" y="1014690"/>
                    <a:pt x="846126" y="990842"/>
                    <a:pt x="863764" y="980529"/>
                  </a:cubicBezTo>
                  <a:cubicBezTo>
                    <a:pt x="872583" y="975695"/>
                    <a:pt x="880422" y="975373"/>
                    <a:pt x="886057" y="978676"/>
                  </a:cubicBezTo>
                  <a:close/>
                  <a:moveTo>
                    <a:pt x="986849" y="921070"/>
                  </a:moveTo>
                  <a:cubicBezTo>
                    <a:pt x="992460" y="924374"/>
                    <a:pt x="995925" y="931303"/>
                    <a:pt x="995925" y="940971"/>
                  </a:cubicBezTo>
                  <a:cubicBezTo>
                    <a:pt x="995925" y="960952"/>
                    <a:pt x="982063" y="984800"/>
                    <a:pt x="964902" y="994468"/>
                  </a:cubicBezTo>
                  <a:cubicBezTo>
                    <a:pt x="947080" y="1004781"/>
                    <a:pt x="933218" y="996402"/>
                    <a:pt x="933218" y="977065"/>
                  </a:cubicBezTo>
                  <a:cubicBezTo>
                    <a:pt x="933218" y="957084"/>
                    <a:pt x="947080" y="933236"/>
                    <a:pt x="964902" y="922923"/>
                  </a:cubicBezTo>
                  <a:cubicBezTo>
                    <a:pt x="973483" y="918089"/>
                    <a:pt x="981238" y="917767"/>
                    <a:pt x="986849" y="921070"/>
                  </a:cubicBezTo>
                  <a:close/>
                  <a:moveTo>
                    <a:pt x="1087678" y="860720"/>
                  </a:moveTo>
                  <a:cubicBezTo>
                    <a:pt x="1093312" y="863965"/>
                    <a:pt x="1096742" y="870943"/>
                    <a:pt x="1096742" y="880679"/>
                  </a:cubicBezTo>
                  <a:cubicBezTo>
                    <a:pt x="1096742" y="900801"/>
                    <a:pt x="1083023" y="924817"/>
                    <a:pt x="1065385" y="934553"/>
                  </a:cubicBezTo>
                  <a:cubicBezTo>
                    <a:pt x="1047747" y="944289"/>
                    <a:pt x="1034028" y="936500"/>
                    <a:pt x="1034028" y="916379"/>
                  </a:cubicBezTo>
                  <a:cubicBezTo>
                    <a:pt x="1034028" y="896906"/>
                    <a:pt x="1047747" y="872890"/>
                    <a:pt x="1065385" y="863154"/>
                  </a:cubicBezTo>
                  <a:cubicBezTo>
                    <a:pt x="1074204" y="857961"/>
                    <a:pt x="1082043" y="857474"/>
                    <a:pt x="1087678" y="860720"/>
                  </a:cubicBezTo>
                  <a:close/>
                  <a:moveTo>
                    <a:pt x="113433" y="852371"/>
                  </a:moveTo>
                  <a:cubicBezTo>
                    <a:pt x="119441" y="848862"/>
                    <a:pt x="127722" y="849352"/>
                    <a:pt x="136814" y="854575"/>
                  </a:cubicBezTo>
                  <a:cubicBezTo>
                    <a:pt x="154999" y="865673"/>
                    <a:pt x="169288" y="891135"/>
                    <a:pt x="169288" y="912027"/>
                  </a:cubicBezTo>
                  <a:cubicBezTo>
                    <a:pt x="169288" y="932919"/>
                    <a:pt x="154999" y="941406"/>
                    <a:pt x="136814" y="930960"/>
                  </a:cubicBezTo>
                  <a:cubicBezTo>
                    <a:pt x="118629" y="920514"/>
                    <a:pt x="103691" y="895052"/>
                    <a:pt x="103691" y="874161"/>
                  </a:cubicBezTo>
                  <a:cubicBezTo>
                    <a:pt x="103691" y="863389"/>
                    <a:pt x="107426" y="855881"/>
                    <a:pt x="113433" y="852371"/>
                  </a:cubicBezTo>
                  <a:close/>
                  <a:moveTo>
                    <a:pt x="9742" y="791884"/>
                  </a:moveTo>
                  <a:cubicBezTo>
                    <a:pt x="15750" y="788375"/>
                    <a:pt x="24031" y="788865"/>
                    <a:pt x="33123" y="794088"/>
                  </a:cubicBezTo>
                  <a:cubicBezTo>
                    <a:pt x="51308" y="804533"/>
                    <a:pt x="65597" y="830648"/>
                    <a:pt x="65597" y="851540"/>
                  </a:cubicBezTo>
                  <a:cubicBezTo>
                    <a:pt x="65597" y="872432"/>
                    <a:pt x="51308" y="880919"/>
                    <a:pt x="33123" y="870473"/>
                  </a:cubicBezTo>
                  <a:cubicBezTo>
                    <a:pt x="14938" y="860027"/>
                    <a:pt x="0" y="833912"/>
                    <a:pt x="0" y="813674"/>
                  </a:cubicBezTo>
                  <a:cubicBezTo>
                    <a:pt x="0" y="802902"/>
                    <a:pt x="3735" y="795394"/>
                    <a:pt x="9742" y="791884"/>
                  </a:cubicBezTo>
                  <a:close/>
                  <a:moveTo>
                    <a:pt x="113433" y="728436"/>
                  </a:moveTo>
                  <a:cubicBezTo>
                    <a:pt x="119441" y="725008"/>
                    <a:pt x="127722" y="725498"/>
                    <a:pt x="136814" y="730721"/>
                  </a:cubicBezTo>
                  <a:cubicBezTo>
                    <a:pt x="154999" y="741166"/>
                    <a:pt x="169288" y="766628"/>
                    <a:pt x="169288" y="788173"/>
                  </a:cubicBezTo>
                  <a:cubicBezTo>
                    <a:pt x="169288" y="809065"/>
                    <a:pt x="154999" y="817552"/>
                    <a:pt x="136814" y="807106"/>
                  </a:cubicBezTo>
                  <a:cubicBezTo>
                    <a:pt x="118629" y="796660"/>
                    <a:pt x="103691" y="770545"/>
                    <a:pt x="103691" y="749654"/>
                  </a:cubicBezTo>
                  <a:cubicBezTo>
                    <a:pt x="103691" y="739208"/>
                    <a:pt x="107426" y="731863"/>
                    <a:pt x="113433" y="728436"/>
                  </a:cubicBezTo>
                  <a:close/>
                  <a:moveTo>
                    <a:pt x="9742" y="667951"/>
                  </a:moveTo>
                  <a:cubicBezTo>
                    <a:pt x="15750" y="664523"/>
                    <a:pt x="24031" y="665013"/>
                    <a:pt x="33123" y="670236"/>
                  </a:cubicBezTo>
                  <a:cubicBezTo>
                    <a:pt x="51308" y="680681"/>
                    <a:pt x="65597" y="706143"/>
                    <a:pt x="65597" y="727688"/>
                  </a:cubicBezTo>
                  <a:cubicBezTo>
                    <a:pt x="65597" y="747927"/>
                    <a:pt x="51308" y="757067"/>
                    <a:pt x="33123" y="746621"/>
                  </a:cubicBezTo>
                  <a:cubicBezTo>
                    <a:pt x="14938" y="736175"/>
                    <a:pt x="0" y="710060"/>
                    <a:pt x="0" y="689169"/>
                  </a:cubicBezTo>
                  <a:cubicBezTo>
                    <a:pt x="0" y="678723"/>
                    <a:pt x="3735" y="671378"/>
                    <a:pt x="9742" y="667951"/>
                  </a:cubicBezTo>
                  <a:close/>
                  <a:moveTo>
                    <a:pt x="886057" y="549322"/>
                  </a:moveTo>
                  <a:cubicBezTo>
                    <a:pt x="891691" y="552567"/>
                    <a:pt x="895121" y="559545"/>
                    <a:pt x="895121" y="569606"/>
                  </a:cubicBezTo>
                  <a:cubicBezTo>
                    <a:pt x="895121" y="589728"/>
                    <a:pt x="881402" y="613744"/>
                    <a:pt x="863764" y="623480"/>
                  </a:cubicBezTo>
                  <a:cubicBezTo>
                    <a:pt x="854945" y="628348"/>
                    <a:pt x="847106" y="628835"/>
                    <a:pt x="841471" y="625671"/>
                  </a:cubicBezTo>
                  <a:lnTo>
                    <a:pt x="835866" y="613478"/>
                  </a:lnTo>
                  <a:lnTo>
                    <a:pt x="585767" y="757574"/>
                  </a:lnTo>
                  <a:lnTo>
                    <a:pt x="577620" y="784367"/>
                  </a:lnTo>
                  <a:cubicBezTo>
                    <a:pt x="571904" y="794035"/>
                    <a:pt x="564065" y="802414"/>
                    <a:pt x="555572" y="807248"/>
                  </a:cubicBezTo>
                  <a:cubicBezTo>
                    <a:pt x="537934" y="817561"/>
                    <a:pt x="524215" y="809182"/>
                    <a:pt x="524215" y="789845"/>
                  </a:cubicBezTo>
                  <a:cubicBezTo>
                    <a:pt x="524215" y="769864"/>
                    <a:pt x="537934" y="746016"/>
                    <a:pt x="555572" y="735703"/>
                  </a:cubicBezTo>
                  <a:cubicBezTo>
                    <a:pt x="564065" y="730869"/>
                    <a:pt x="571904" y="730547"/>
                    <a:pt x="577620" y="733850"/>
                  </a:cubicBezTo>
                  <a:lnTo>
                    <a:pt x="582874" y="745083"/>
                  </a:lnTo>
                  <a:lnTo>
                    <a:pt x="834107" y="600112"/>
                  </a:lnTo>
                  <a:lnTo>
                    <a:pt x="841471" y="574799"/>
                  </a:lnTo>
                  <a:cubicBezTo>
                    <a:pt x="847106" y="564901"/>
                    <a:pt x="854945" y="556300"/>
                    <a:pt x="863764" y="551432"/>
                  </a:cubicBezTo>
                  <a:cubicBezTo>
                    <a:pt x="872583" y="546564"/>
                    <a:pt x="880422" y="546077"/>
                    <a:pt x="886057" y="549322"/>
                  </a:cubicBezTo>
                  <a:close/>
                  <a:moveTo>
                    <a:pt x="986849" y="492041"/>
                  </a:moveTo>
                  <a:cubicBezTo>
                    <a:pt x="992460" y="495286"/>
                    <a:pt x="995925" y="502264"/>
                    <a:pt x="995925" y="512000"/>
                  </a:cubicBezTo>
                  <a:cubicBezTo>
                    <a:pt x="995925" y="532122"/>
                    <a:pt x="982063" y="555489"/>
                    <a:pt x="964902" y="565874"/>
                  </a:cubicBezTo>
                  <a:cubicBezTo>
                    <a:pt x="947080" y="575610"/>
                    <a:pt x="933218" y="567821"/>
                    <a:pt x="933218" y="547700"/>
                  </a:cubicBezTo>
                  <a:cubicBezTo>
                    <a:pt x="933218" y="528227"/>
                    <a:pt x="947080" y="504860"/>
                    <a:pt x="964902" y="494475"/>
                  </a:cubicBezTo>
                  <a:cubicBezTo>
                    <a:pt x="973483" y="489282"/>
                    <a:pt x="981238" y="488795"/>
                    <a:pt x="986849" y="492041"/>
                  </a:cubicBezTo>
                  <a:close/>
                  <a:moveTo>
                    <a:pt x="1087678" y="434164"/>
                  </a:moveTo>
                  <a:cubicBezTo>
                    <a:pt x="1093312" y="437433"/>
                    <a:pt x="1096742" y="444460"/>
                    <a:pt x="1096742" y="454592"/>
                  </a:cubicBezTo>
                  <a:cubicBezTo>
                    <a:pt x="1096742" y="474202"/>
                    <a:pt x="1083023" y="498389"/>
                    <a:pt x="1065385" y="508194"/>
                  </a:cubicBezTo>
                  <a:cubicBezTo>
                    <a:pt x="1047747" y="518000"/>
                    <a:pt x="1034028" y="509502"/>
                    <a:pt x="1034028" y="490545"/>
                  </a:cubicBezTo>
                  <a:cubicBezTo>
                    <a:pt x="1034028" y="470280"/>
                    <a:pt x="1047747" y="446094"/>
                    <a:pt x="1065385" y="436289"/>
                  </a:cubicBezTo>
                  <a:cubicBezTo>
                    <a:pt x="1074204" y="431386"/>
                    <a:pt x="1082043" y="430896"/>
                    <a:pt x="1087678" y="434164"/>
                  </a:cubicBezTo>
                  <a:close/>
                  <a:moveTo>
                    <a:pt x="113433" y="426141"/>
                  </a:moveTo>
                  <a:cubicBezTo>
                    <a:pt x="119441" y="422773"/>
                    <a:pt x="127722" y="423430"/>
                    <a:pt x="136814" y="429017"/>
                  </a:cubicBezTo>
                  <a:cubicBezTo>
                    <a:pt x="154999" y="438876"/>
                    <a:pt x="169288" y="465166"/>
                    <a:pt x="169288" y="486198"/>
                  </a:cubicBezTo>
                  <a:cubicBezTo>
                    <a:pt x="169288" y="506572"/>
                    <a:pt x="154999" y="515117"/>
                    <a:pt x="136814" y="505258"/>
                  </a:cubicBezTo>
                  <a:cubicBezTo>
                    <a:pt x="118629" y="494742"/>
                    <a:pt x="103691" y="469109"/>
                    <a:pt x="103691" y="447420"/>
                  </a:cubicBezTo>
                  <a:cubicBezTo>
                    <a:pt x="103691" y="436904"/>
                    <a:pt x="107426" y="429510"/>
                    <a:pt x="113433" y="426141"/>
                  </a:cubicBezTo>
                  <a:close/>
                  <a:moveTo>
                    <a:pt x="9742" y="368399"/>
                  </a:moveTo>
                  <a:cubicBezTo>
                    <a:pt x="15750" y="364971"/>
                    <a:pt x="24031" y="365461"/>
                    <a:pt x="33123" y="370684"/>
                  </a:cubicBezTo>
                  <a:cubicBezTo>
                    <a:pt x="51308" y="381782"/>
                    <a:pt x="65597" y="406591"/>
                    <a:pt x="65597" y="428136"/>
                  </a:cubicBezTo>
                  <a:cubicBezTo>
                    <a:pt x="65597" y="449028"/>
                    <a:pt x="51308" y="457515"/>
                    <a:pt x="33123" y="447069"/>
                  </a:cubicBezTo>
                  <a:cubicBezTo>
                    <a:pt x="14938" y="436623"/>
                    <a:pt x="0" y="411161"/>
                    <a:pt x="0" y="389617"/>
                  </a:cubicBezTo>
                  <a:cubicBezTo>
                    <a:pt x="0" y="379171"/>
                    <a:pt x="3735" y="371826"/>
                    <a:pt x="9742" y="368399"/>
                  </a:cubicBezTo>
                  <a:close/>
                  <a:moveTo>
                    <a:pt x="113433" y="302205"/>
                  </a:moveTo>
                  <a:cubicBezTo>
                    <a:pt x="119441" y="298755"/>
                    <a:pt x="127722" y="299248"/>
                    <a:pt x="136814" y="304506"/>
                  </a:cubicBezTo>
                  <a:cubicBezTo>
                    <a:pt x="154999" y="315022"/>
                    <a:pt x="169288" y="340654"/>
                    <a:pt x="169288" y="361686"/>
                  </a:cubicBezTo>
                  <a:cubicBezTo>
                    <a:pt x="169288" y="383376"/>
                    <a:pt x="154999" y="391263"/>
                    <a:pt x="136814" y="381404"/>
                  </a:cubicBezTo>
                  <a:cubicBezTo>
                    <a:pt x="118629" y="370231"/>
                    <a:pt x="103691" y="344598"/>
                    <a:pt x="103691" y="323566"/>
                  </a:cubicBezTo>
                  <a:cubicBezTo>
                    <a:pt x="103691" y="313050"/>
                    <a:pt x="107426" y="305656"/>
                    <a:pt x="113433" y="302205"/>
                  </a:cubicBezTo>
                  <a:close/>
                  <a:moveTo>
                    <a:pt x="577620" y="290095"/>
                  </a:moveTo>
                  <a:cubicBezTo>
                    <a:pt x="583336" y="293340"/>
                    <a:pt x="586929" y="300318"/>
                    <a:pt x="586929" y="310379"/>
                  </a:cubicBezTo>
                  <a:cubicBezTo>
                    <a:pt x="586929" y="330501"/>
                    <a:pt x="572557" y="354517"/>
                    <a:pt x="555572" y="364253"/>
                  </a:cubicBezTo>
                  <a:cubicBezTo>
                    <a:pt x="537934" y="373989"/>
                    <a:pt x="524215" y="366200"/>
                    <a:pt x="524215" y="346079"/>
                  </a:cubicBezTo>
                  <a:cubicBezTo>
                    <a:pt x="524215" y="326606"/>
                    <a:pt x="537934" y="301941"/>
                    <a:pt x="555572" y="292205"/>
                  </a:cubicBezTo>
                  <a:cubicBezTo>
                    <a:pt x="564065" y="287337"/>
                    <a:pt x="571904" y="286850"/>
                    <a:pt x="577620" y="290095"/>
                  </a:cubicBezTo>
                  <a:close/>
                  <a:moveTo>
                    <a:pt x="9742" y="244545"/>
                  </a:moveTo>
                  <a:cubicBezTo>
                    <a:pt x="15750" y="241117"/>
                    <a:pt x="24031" y="241607"/>
                    <a:pt x="33123" y="246830"/>
                  </a:cubicBezTo>
                  <a:cubicBezTo>
                    <a:pt x="51308" y="257275"/>
                    <a:pt x="65597" y="282737"/>
                    <a:pt x="65597" y="303629"/>
                  </a:cubicBezTo>
                  <a:cubicBezTo>
                    <a:pt x="65597" y="325174"/>
                    <a:pt x="51308" y="333661"/>
                    <a:pt x="33123" y="323215"/>
                  </a:cubicBezTo>
                  <a:cubicBezTo>
                    <a:pt x="14938" y="312116"/>
                    <a:pt x="0" y="286654"/>
                    <a:pt x="0" y="265763"/>
                  </a:cubicBezTo>
                  <a:cubicBezTo>
                    <a:pt x="0" y="255317"/>
                    <a:pt x="3735" y="247972"/>
                    <a:pt x="9742" y="244545"/>
                  </a:cubicBezTo>
                  <a:close/>
                  <a:moveTo>
                    <a:pt x="886057" y="120105"/>
                  </a:moveTo>
                  <a:cubicBezTo>
                    <a:pt x="891691" y="123327"/>
                    <a:pt x="895121" y="130256"/>
                    <a:pt x="895121" y="140247"/>
                  </a:cubicBezTo>
                  <a:cubicBezTo>
                    <a:pt x="895121" y="160228"/>
                    <a:pt x="881402" y="184076"/>
                    <a:pt x="863764" y="193744"/>
                  </a:cubicBezTo>
                  <a:cubicBezTo>
                    <a:pt x="846126" y="204057"/>
                    <a:pt x="832407" y="195678"/>
                    <a:pt x="832407" y="175697"/>
                  </a:cubicBezTo>
                  <a:cubicBezTo>
                    <a:pt x="832407" y="156360"/>
                    <a:pt x="846126" y="132512"/>
                    <a:pt x="863764" y="122199"/>
                  </a:cubicBezTo>
                  <a:cubicBezTo>
                    <a:pt x="872583" y="117365"/>
                    <a:pt x="880422" y="116882"/>
                    <a:pt x="886057" y="120105"/>
                  </a:cubicBezTo>
                  <a:close/>
                  <a:moveTo>
                    <a:pt x="986849" y="62552"/>
                  </a:moveTo>
                  <a:cubicBezTo>
                    <a:pt x="992460" y="65797"/>
                    <a:pt x="995925" y="72775"/>
                    <a:pt x="995925" y="82836"/>
                  </a:cubicBezTo>
                  <a:cubicBezTo>
                    <a:pt x="995925" y="102308"/>
                    <a:pt x="982063" y="126974"/>
                    <a:pt x="964902" y="136710"/>
                  </a:cubicBezTo>
                  <a:cubicBezTo>
                    <a:pt x="947080" y="146446"/>
                    <a:pt x="933218" y="138657"/>
                    <a:pt x="933218" y="118536"/>
                  </a:cubicBezTo>
                  <a:cubicBezTo>
                    <a:pt x="933218" y="99063"/>
                    <a:pt x="947080" y="74398"/>
                    <a:pt x="964902" y="64662"/>
                  </a:cubicBezTo>
                  <a:cubicBezTo>
                    <a:pt x="973483" y="59794"/>
                    <a:pt x="981238" y="59307"/>
                    <a:pt x="986849" y="62552"/>
                  </a:cubicBezTo>
                  <a:close/>
                  <a:moveTo>
                    <a:pt x="1087678" y="2065"/>
                  </a:moveTo>
                  <a:cubicBezTo>
                    <a:pt x="1093312" y="5310"/>
                    <a:pt x="1096742" y="12288"/>
                    <a:pt x="1096742" y="22349"/>
                  </a:cubicBezTo>
                  <a:cubicBezTo>
                    <a:pt x="1096742" y="41821"/>
                    <a:pt x="1083023" y="66487"/>
                    <a:pt x="1065385" y="76223"/>
                  </a:cubicBezTo>
                  <a:cubicBezTo>
                    <a:pt x="1047747" y="85959"/>
                    <a:pt x="1034028" y="78170"/>
                    <a:pt x="1034028" y="58049"/>
                  </a:cubicBezTo>
                  <a:cubicBezTo>
                    <a:pt x="1034028" y="37927"/>
                    <a:pt x="1047747" y="13911"/>
                    <a:pt x="1065385" y="4175"/>
                  </a:cubicBezTo>
                  <a:cubicBezTo>
                    <a:pt x="1074204" y="-693"/>
                    <a:pt x="1082043" y="-1180"/>
                    <a:pt x="1087678" y="2065"/>
                  </a:cubicBezTo>
                  <a:close/>
                </a:path>
              </a:pathLst>
            </a:custGeom>
            <a:solidFill>
              <a:schemeClr val="accent5">
                <a:lumMod val="20000"/>
                <a:lumOff val="8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94" name="Freeform 454">
              <a:extLst>
                <a:ext uri="{FF2B5EF4-FFF2-40B4-BE49-F238E27FC236}">
                  <a16:creationId xmlns="" xmlns:a16="http://schemas.microsoft.com/office/drawing/2014/main" id="{675F638D-F0EE-4141-8381-0D51D43C9211}"/>
                </a:ext>
              </a:extLst>
            </p:cNvPr>
            <p:cNvSpPr>
              <a:spLocks noChangeArrowheads="1"/>
            </p:cNvSpPr>
            <p:nvPr/>
          </p:nvSpPr>
          <p:spPr bwMode="auto">
            <a:xfrm>
              <a:off x="8245692" y="5538823"/>
              <a:ext cx="852570" cy="492531"/>
            </a:xfrm>
            <a:custGeom>
              <a:avLst/>
              <a:gdLst>
                <a:gd name="T0" fmla="*/ 591 w 1306"/>
                <a:gd name="T1" fmla="*/ 733 h 754"/>
                <a:gd name="T2" fmla="*/ 34 w 1306"/>
                <a:gd name="T3" fmla="*/ 412 h 754"/>
                <a:gd name="T4" fmla="*/ 34 w 1306"/>
                <a:gd name="T5" fmla="*/ 412 h 754"/>
                <a:gd name="T6" fmla="*/ 44 w 1306"/>
                <a:gd name="T7" fmla="*/ 335 h 754"/>
                <a:gd name="T8" fmla="*/ 581 w 1306"/>
                <a:gd name="T9" fmla="*/ 25 h 754"/>
                <a:gd name="T10" fmla="*/ 581 w 1306"/>
                <a:gd name="T11" fmla="*/ 25 h 754"/>
                <a:gd name="T12" fmla="*/ 714 w 1306"/>
                <a:gd name="T13" fmla="*/ 20 h 754"/>
                <a:gd name="T14" fmla="*/ 1271 w 1306"/>
                <a:gd name="T15" fmla="*/ 341 h 754"/>
                <a:gd name="T16" fmla="*/ 1271 w 1306"/>
                <a:gd name="T17" fmla="*/ 341 h 754"/>
                <a:gd name="T18" fmla="*/ 1261 w 1306"/>
                <a:gd name="T19" fmla="*/ 418 h 754"/>
                <a:gd name="T20" fmla="*/ 724 w 1306"/>
                <a:gd name="T21" fmla="*/ 728 h 754"/>
                <a:gd name="T22" fmla="*/ 724 w 1306"/>
                <a:gd name="T23" fmla="*/ 728 h 754"/>
                <a:gd name="T24" fmla="*/ 591 w 1306"/>
                <a:gd name="T25" fmla="*/ 733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754">
                  <a:moveTo>
                    <a:pt x="591" y="733"/>
                  </a:moveTo>
                  <a:lnTo>
                    <a:pt x="34" y="412"/>
                  </a:lnTo>
                  <a:lnTo>
                    <a:pt x="34" y="412"/>
                  </a:lnTo>
                  <a:cubicBezTo>
                    <a:pt x="0" y="393"/>
                    <a:pt x="5" y="358"/>
                    <a:pt x="44" y="335"/>
                  </a:cubicBezTo>
                  <a:lnTo>
                    <a:pt x="581" y="25"/>
                  </a:lnTo>
                  <a:lnTo>
                    <a:pt x="581" y="25"/>
                  </a:lnTo>
                  <a:cubicBezTo>
                    <a:pt x="621" y="3"/>
                    <a:pt x="680" y="0"/>
                    <a:pt x="714" y="20"/>
                  </a:cubicBezTo>
                  <a:lnTo>
                    <a:pt x="1271" y="341"/>
                  </a:lnTo>
                  <a:lnTo>
                    <a:pt x="1271" y="341"/>
                  </a:lnTo>
                  <a:cubicBezTo>
                    <a:pt x="1305" y="361"/>
                    <a:pt x="1301" y="395"/>
                    <a:pt x="1261" y="418"/>
                  </a:cubicBezTo>
                  <a:lnTo>
                    <a:pt x="724" y="728"/>
                  </a:lnTo>
                  <a:lnTo>
                    <a:pt x="724" y="728"/>
                  </a:lnTo>
                  <a:cubicBezTo>
                    <a:pt x="684" y="751"/>
                    <a:pt x="625" y="753"/>
                    <a:pt x="591" y="733"/>
                  </a:cubicBez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195" name="Freeform 455">
              <a:extLst>
                <a:ext uri="{FF2B5EF4-FFF2-40B4-BE49-F238E27FC236}">
                  <a16:creationId xmlns="" xmlns:a16="http://schemas.microsoft.com/office/drawing/2014/main" id="{D14823D2-B4CC-D247-9CFD-C06BFE7AA181}"/>
                </a:ext>
              </a:extLst>
            </p:cNvPr>
            <p:cNvSpPr>
              <a:spLocks noChangeArrowheads="1"/>
            </p:cNvSpPr>
            <p:nvPr/>
          </p:nvSpPr>
          <p:spPr bwMode="auto">
            <a:xfrm>
              <a:off x="8614371" y="5777888"/>
              <a:ext cx="118093" cy="69127"/>
            </a:xfrm>
            <a:custGeom>
              <a:avLst/>
              <a:gdLst>
                <a:gd name="T0" fmla="*/ 82 w 182"/>
                <a:gd name="T1" fmla="*/ 101 h 105"/>
                <a:gd name="T2" fmla="*/ 5 w 182"/>
                <a:gd name="T3" fmla="*/ 56 h 105"/>
                <a:gd name="T4" fmla="*/ 5 w 182"/>
                <a:gd name="T5" fmla="*/ 56 h 105"/>
                <a:gd name="T6" fmla="*/ 6 w 182"/>
                <a:gd name="T7" fmla="*/ 46 h 105"/>
                <a:gd name="T8" fmla="*/ 81 w 182"/>
                <a:gd name="T9" fmla="*/ 3 h 105"/>
                <a:gd name="T10" fmla="*/ 81 w 182"/>
                <a:gd name="T11" fmla="*/ 3 h 105"/>
                <a:gd name="T12" fmla="*/ 99 w 182"/>
                <a:gd name="T13" fmla="*/ 2 h 105"/>
                <a:gd name="T14" fmla="*/ 176 w 182"/>
                <a:gd name="T15" fmla="*/ 46 h 105"/>
                <a:gd name="T16" fmla="*/ 176 w 182"/>
                <a:gd name="T17" fmla="*/ 46 h 105"/>
                <a:gd name="T18" fmla="*/ 175 w 182"/>
                <a:gd name="T19" fmla="*/ 57 h 105"/>
                <a:gd name="T20" fmla="*/ 101 w 182"/>
                <a:gd name="T21" fmla="*/ 100 h 105"/>
                <a:gd name="T22" fmla="*/ 101 w 182"/>
                <a:gd name="T23" fmla="*/ 100 h 105"/>
                <a:gd name="T24" fmla="*/ 82 w 182"/>
                <a:gd name="T25" fmla="*/ 10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105">
                  <a:moveTo>
                    <a:pt x="82" y="101"/>
                  </a:moveTo>
                  <a:lnTo>
                    <a:pt x="5" y="56"/>
                  </a:lnTo>
                  <a:lnTo>
                    <a:pt x="5" y="56"/>
                  </a:lnTo>
                  <a:cubicBezTo>
                    <a:pt x="0" y="54"/>
                    <a:pt x="1" y="49"/>
                    <a:pt x="6" y="46"/>
                  </a:cubicBezTo>
                  <a:lnTo>
                    <a:pt x="81" y="3"/>
                  </a:lnTo>
                  <a:lnTo>
                    <a:pt x="81" y="3"/>
                  </a:lnTo>
                  <a:cubicBezTo>
                    <a:pt x="86" y="0"/>
                    <a:pt x="94" y="0"/>
                    <a:pt x="99" y="2"/>
                  </a:cubicBezTo>
                  <a:lnTo>
                    <a:pt x="176" y="46"/>
                  </a:lnTo>
                  <a:lnTo>
                    <a:pt x="176" y="46"/>
                  </a:lnTo>
                  <a:cubicBezTo>
                    <a:pt x="181" y="49"/>
                    <a:pt x="180" y="54"/>
                    <a:pt x="175" y="57"/>
                  </a:cubicBezTo>
                  <a:lnTo>
                    <a:pt x="101" y="100"/>
                  </a:lnTo>
                  <a:lnTo>
                    <a:pt x="101" y="100"/>
                  </a:lnTo>
                  <a:cubicBezTo>
                    <a:pt x="95" y="103"/>
                    <a:pt x="87" y="104"/>
                    <a:pt x="82" y="101"/>
                  </a:cubicBezTo>
                </a:path>
              </a:pathLst>
            </a:custGeom>
            <a:solidFill>
              <a:schemeClr val="accent5">
                <a:lumMod val="20000"/>
                <a:lumOff val="80000"/>
              </a:schemeClr>
            </a:solidFill>
            <a:ln>
              <a:noFill/>
            </a:ln>
            <a:effectLst/>
          </p:spPr>
          <p:txBody>
            <a:bodyPr wrap="none" anchor="ctr"/>
            <a:lstStyle/>
            <a:p>
              <a:endParaRPr lang="en-US" sz="3266" dirty="0">
                <a:latin typeface="Lato Light" panose="020F0502020204030203" pitchFamily="34" charset="0"/>
              </a:endParaRPr>
            </a:p>
          </p:txBody>
        </p:sp>
        <p:sp>
          <p:nvSpPr>
            <p:cNvPr id="196" name="Freeform 456">
              <a:extLst>
                <a:ext uri="{FF2B5EF4-FFF2-40B4-BE49-F238E27FC236}">
                  <a16:creationId xmlns="" xmlns:a16="http://schemas.microsoft.com/office/drawing/2014/main" id="{F3269985-ED4E-B248-83DC-12DED6F786C2}"/>
                </a:ext>
              </a:extLst>
            </p:cNvPr>
            <p:cNvSpPr>
              <a:spLocks noChangeArrowheads="1"/>
            </p:cNvSpPr>
            <p:nvPr/>
          </p:nvSpPr>
          <p:spPr bwMode="auto">
            <a:xfrm>
              <a:off x="8245693" y="5538824"/>
              <a:ext cx="849690" cy="270748"/>
            </a:xfrm>
            <a:custGeom>
              <a:avLst/>
              <a:gdLst>
                <a:gd name="T0" fmla="*/ 34 w 1303"/>
                <a:gd name="T1" fmla="*/ 412 h 415"/>
                <a:gd name="T2" fmla="*/ 36 w 1303"/>
                <a:gd name="T3" fmla="*/ 414 h 415"/>
                <a:gd name="T4" fmla="*/ 36 w 1303"/>
                <a:gd name="T5" fmla="*/ 414 h 415"/>
                <a:gd name="T6" fmla="*/ 44 w 1303"/>
                <a:gd name="T7" fmla="*/ 408 h 415"/>
                <a:gd name="T8" fmla="*/ 581 w 1303"/>
                <a:gd name="T9" fmla="*/ 98 h 415"/>
                <a:gd name="T10" fmla="*/ 581 w 1303"/>
                <a:gd name="T11" fmla="*/ 98 h 415"/>
                <a:gd name="T12" fmla="*/ 714 w 1303"/>
                <a:gd name="T13" fmla="*/ 92 h 415"/>
                <a:gd name="T14" fmla="*/ 1269 w 1303"/>
                <a:gd name="T15" fmla="*/ 412 h 415"/>
                <a:gd name="T16" fmla="*/ 1269 w 1303"/>
                <a:gd name="T17" fmla="*/ 412 h 415"/>
                <a:gd name="T18" fmla="*/ 1271 w 1303"/>
                <a:gd name="T19" fmla="*/ 341 h 415"/>
                <a:gd name="T20" fmla="*/ 714 w 1303"/>
                <a:gd name="T21" fmla="*/ 20 h 415"/>
                <a:gd name="T22" fmla="*/ 714 w 1303"/>
                <a:gd name="T23" fmla="*/ 20 h 415"/>
                <a:gd name="T24" fmla="*/ 581 w 1303"/>
                <a:gd name="T25" fmla="*/ 25 h 415"/>
                <a:gd name="T26" fmla="*/ 44 w 1303"/>
                <a:gd name="T27" fmla="*/ 335 h 415"/>
                <a:gd name="T28" fmla="*/ 44 w 1303"/>
                <a:gd name="T29" fmla="*/ 335 h 415"/>
                <a:gd name="T30" fmla="*/ 34 w 1303"/>
                <a:gd name="T31" fmla="*/ 412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3" h="415">
                  <a:moveTo>
                    <a:pt x="34" y="412"/>
                  </a:moveTo>
                  <a:lnTo>
                    <a:pt x="36" y="414"/>
                  </a:lnTo>
                  <a:lnTo>
                    <a:pt x="36" y="414"/>
                  </a:lnTo>
                  <a:cubicBezTo>
                    <a:pt x="38" y="412"/>
                    <a:pt x="41" y="409"/>
                    <a:pt x="44" y="408"/>
                  </a:cubicBezTo>
                  <a:lnTo>
                    <a:pt x="581" y="98"/>
                  </a:lnTo>
                  <a:lnTo>
                    <a:pt x="581" y="98"/>
                  </a:lnTo>
                  <a:cubicBezTo>
                    <a:pt x="621" y="75"/>
                    <a:pt x="680" y="73"/>
                    <a:pt x="714" y="92"/>
                  </a:cubicBezTo>
                  <a:lnTo>
                    <a:pt x="1269" y="412"/>
                  </a:lnTo>
                  <a:lnTo>
                    <a:pt x="1269" y="412"/>
                  </a:lnTo>
                  <a:cubicBezTo>
                    <a:pt x="1301" y="390"/>
                    <a:pt x="1302" y="359"/>
                    <a:pt x="1271" y="341"/>
                  </a:cubicBezTo>
                  <a:lnTo>
                    <a:pt x="714" y="20"/>
                  </a:lnTo>
                  <a:lnTo>
                    <a:pt x="714" y="20"/>
                  </a:lnTo>
                  <a:cubicBezTo>
                    <a:pt x="680" y="0"/>
                    <a:pt x="621" y="3"/>
                    <a:pt x="581" y="25"/>
                  </a:cubicBezTo>
                  <a:lnTo>
                    <a:pt x="44" y="335"/>
                  </a:lnTo>
                  <a:lnTo>
                    <a:pt x="44" y="335"/>
                  </a:lnTo>
                  <a:cubicBezTo>
                    <a:pt x="5" y="358"/>
                    <a:pt x="0" y="393"/>
                    <a:pt x="34" y="412"/>
                  </a:cubicBezTo>
                </a:path>
              </a:pathLst>
            </a:custGeom>
            <a:solidFill>
              <a:schemeClr val="accent5">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197" name="Freeform 481">
              <a:extLst>
                <a:ext uri="{FF2B5EF4-FFF2-40B4-BE49-F238E27FC236}">
                  <a16:creationId xmlns="" xmlns:a16="http://schemas.microsoft.com/office/drawing/2014/main" id="{18297B66-1DB5-BB44-969D-3E20E96B9AF2}"/>
                </a:ext>
              </a:extLst>
            </p:cNvPr>
            <p:cNvSpPr>
              <a:spLocks noChangeArrowheads="1"/>
            </p:cNvSpPr>
            <p:nvPr/>
          </p:nvSpPr>
          <p:spPr bwMode="auto">
            <a:xfrm>
              <a:off x="15751761" y="10225074"/>
              <a:ext cx="1618730" cy="936099"/>
            </a:xfrm>
            <a:custGeom>
              <a:avLst/>
              <a:gdLst>
                <a:gd name="T0" fmla="*/ 1605 w 2477"/>
                <a:gd name="T1" fmla="*/ 927 h 1431"/>
                <a:gd name="T2" fmla="*/ 1605 w 2477"/>
                <a:gd name="T3" fmla="*/ 927 h 1431"/>
                <a:gd name="T4" fmla="*/ 872 w 2477"/>
                <a:gd name="T5" fmla="*/ 927 h 1431"/>
                <a:gd name="T6" fmla="*/ 872 w 2477"/>
                <a:gd name="T7" fmla="*/ 927 h 1431"/>
                <a:gd name="T8" fmla="*/ 872 w 2477"/>
                <a:gd name="T9" fmla="*/ 503 h 1431"/>
                <a:gd name="T10" fmla="*/ 872 w 2477"/>
                <a:gd name="T11" fmla="*/ 503 h 1431"/>
                <a:gd name="T12" fmla="*/ 1605 w 2477"/>
                <a:gd name="T13" fmla="*/ 503 h 1431"/>
                <a:gd name="T14" fmla="*/ 1605 w 2477"/>
                <a:gd name="T15" fmla="*/ 503 h 1431"/>
                <a:gd name="T16" fmla="*/ 1605 w 2477"/>
                <a:gd name="T17" fmla="*/ 927 h 1431"/>
                <a:gd name="T18" fmla="*/ 2036 w 2477"/>
                <a:gd name="T19" fmla="*/ 255 h 1431"/>
                <a:gd name="T20" fmla="*/ 2036 w 2477"/>
                <a:gd name="T21" fmla="*/ 255 h 1431"/>
                <a:gd name="T22" fmla="*/ 441 w 2477"/>
                <a:gd name="T23" fmla="*/ 255 h 1431"/>
                <a:gd name="T24" fmla="*/ 441 w 2477"/>
                <a:gd name="T25" fmla="*/ 255 h 1431"/>
                <a:gd name="T26" fmla="*/ 441 w 2477"/>
                <a:gd name="T27" fmla="*/ 1175 h 1431"/>
                <a:gd name="T28" fmla="*/ 441 w 2477"/>
                <a:gd name="T29" fmla="*/ 1175 h 1431"/>
                <a:gd name="T30" fmla="*/ 2036 w 2477"/>
                <a:gd name="T31" fmla="*/ 1175 h 1431"/>
                <a:gd name="T32" fmla="*/ 2036 w 2477"/>
                <a:gd name="T33" fmla="*/ 1175 h 1431"/>
                <a:gd name="T34" fmla="*/ 2036 w 2477"/>
                <a:gd name="T35" fmla="*/ 255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77" h="1431">
                  <a:moveTo>
                    <a:pt x="1605" y="927"/>
                  </a:moveTo>
                  <a:lnTo>
                    <a:pt x="1605" y="927"/>
                  </a:lnTo>
                  <a:cubicBezTo>
                    <a:pt x="1402" y="1043"/>
                    <a:pt x="1075" y="1043"/>
                    <a:pt x="872" y="927"/>
                  </a:cubicBezTo>
                  <a:lnTo>
                    <a:pt x="872" y="927"/>
                  </a:lnTo>
                  <a:cubicBezTo>
                    <a:pt x="669" y="809"/>
                    <a:pt x="669" y="620"/>
                    <a:pt x="872" y="503"/>
                  </a:cubicBezTo>
                  <a:lnTo>
                    <a:pt x="872" y="503"/>
                  </a:lnTo>
                  <a:cubicBezTo>
                    <a:pt x="1074" y="386"/>
                    <a:pt x="1402" y="386"/>
                    <a:pt x="1605" y="503"/>
                  </a:cubicBezTo>
                  <a:lnTo>
                    <a:pt x="1605" y="503"/>
                  </a:lnTo>
                  <a:cubicBezTo>
                    <a:pt x="1807" y="620"/>
                    <a:pt x="1807" y="809"/>
                    <a:pt x="1605" y="927"/>
                  </a:cubicBezTo>
                  <a:close/>
                  <a:moveTo>
                    <a:pt x="2036" y="255"/>
                  </a:moveTo>
                  <a:lnTo>
                    <a:pt x="2036" y="255"/>
                  </a:lnTo>
                  <a:cubicBezTo>
                    <a:pt x="1595" y="0"/>
                    <a:pt x="881" y="0"/>
                    <a:pt x="441" y="255"/>
                  </a:cubicBezTo>
                  <a:lnTo>
                    <a:pt x="441" y="255"/>
                  </a:lnTo>
                  <a:cubicBezTo>
                    <a:pt x="0" y="509"/>
                    <a:pt x="0" y="921"/>
                    <a:pt x="441" y="1175"/>
                  </a:cubicBezTo>
                  <a:lnTo>
                    <a:pt x="441" y="1175"/>
                  </a:lnTo>
                  <a:cubicBezTo>
                    <a:pt x="881" y="1430"/>
                    <a:pt x="1595" y="1430"/>
                    <a:pt x="2036" y="1175"/>
                  </a:cubicBezTo>
                  <a:lnTo>
                    <a:pt x="2036" y="1175"/>
                  </a:lnTo>
                  <a:cubicBezTo>
                    <a:pt x="2476" y="921"/>
                    <a:pt x="2476" y="509"/>
                    <a:pt x="2036" y="255"/>
                  </a:cubicBezTo>
                  <a:close/>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98" name="Freeform 197">
              <a:extLst>
                <a:ext uri="{FF2B5EF4-FFF2-40B4-BE49-F238E27FC236}">
                  <a16:creationId xmlns="" xmlns:a16="http://schemas.microsoft.com/office/drawing/2014/main" id="{CC9517DA-7361-204A-8402-A3F1AD5B1D66}"/>
                </a:ext>
              </a:extLst>
            </p:cNvPr>
            <p:cNvSpPr>
              <a:spLocks noChangeArrowheads="1"/>
            </p:cNvSpPr>
            <p:nvPr/>
          </p:nvSpPr>
          <p:spPr bwMode="auto">
            <a:xfrm>
              <a:off x="15806487" y="9551084"/>
              <a:ext cx="1399171" cy="612853"/>
            </a:xfrm>
            <a:custGeom>
              <a:avLst/>
              <a:gdLst>
                <a:gd name="connsiteX0" fmla="*/ 0 w 1399171"/>
                <a:gd name="connsiteY0" fmla="*/ 97931 h 612853"/>
                <a:gd name="connsiteX1" fmla="*/ 126080 w 1399171"/>
                <a:gd name="connsiteY1" fmla="*/ 231719 h 612853"/>
                <a:gd name="connsiteX2" fmla="*/ 126080 w 1399171"/>
                <a:gd name="connsiteY2" fmla="*/ 612853 h 612853"/>
                <a:gd name="connsiteX3" fmla="*/ 0 w 1399171"/>
                <a:gd name="connsiteY3" fmla="*/ 479065 h 612853"/>
                <a:gd name="connsiteX4" fmla="*/ 1157881 w 1399171"/>
                <a:gd name="connsiteY4" fmla="*/ 0 h 612853"/>
                <a:gd name="connsiteX5" fmla="*/ 1399171 w 1399171"/>
                <a:gd name="connsiteY5" fmla="*/ 3265 h 612853"/>
                <a:gd name="connsiteX6" fmla="*/ 1399171 w 1399171"/>
                <a:gd name="connsiteY6" fmla="*/ 385308 h 612853"/>
                <a:gd name="connsiteX7" fmla="*/ 1157881 w 1399171"/>
                <a:gd name="connsiteY7" fmla="*/ 381390 h 612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9171" h="612853">
                  <a:moveTo>
                    <a:pt x="0" y="97931"/>
                  </a:moveTo>
                  <a:lnTo>
                    <a:pt x="126080" y="231719"/>
                  </a:lnTo>
                  <a:lnTo>
                    <a:pt x="126080" y="612853"/>
                  </a:lnTo>
                  <a:lnTo>
                    <a:pt x="0" y="479065"/>
                  </a:lnTo>
                  <a:close/>
                  <a:moveTo>
                    <a:pt x="1157881" y="0"/>
                  </a:moveTo>
                  <a:lnTo>
                    <a:pt x="1399171" y="3265"/>
                  </a:lnTo>
                  <a:lnTo>
                    <a:pt x="1399171" y="385308"/>
                  </a:lnTo>
                  <a:lnTo>
                    <a:pt x="1157881" y="381390"/>
                  </a:lnTo>
                  <a:close/>
                </a:path>
              </a:pathLst>
            </a:custGeom>
            <a:solidFill>
              <a:schemeClr val="accent2">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99" name="Freeform 198">
              <a:extLst>
                <a:ext uri="{FF2B5EF4-FFF2-40B4-BE49-F238E27FC236}">
                  <a16:creationId xmlns="" xmlns:a16="http://schemas.microsoft.com/office/drawing/2014/main" id="{C409990E-9E6C-B34D-9762-BFA5A4256D42}"/>
                </a:ext>
              </a:extLst>
            </p:cNvPr>
            <p:cNvSpPr>
              <a:spLocks noChangeArrowheads="1"/>
            </p:cNvSpPr>
            <p:nvPr/>
          </p:nvSpPr>
          <p:spPr bwMode="auto">
            <a:xfrm>
              <a:off x="15806487" y="9551082"/>
              <a:ext cx="1396293" cy="618612"/>
            </a:xfrm>
            <a:custGeom>
              <a:avLst/>
              <a:gdLst>
                <a:gd name="connsiteX0" fmla="*/ 1154353 w 1396293"/>
                <a:gd name="connsiteY0" fmla="*/ 0 h 618612"/>
                <a:gd name="connsiteX1" fmla="*/ 1154353 w 1396293"/>
                <a:gd name="connsiteY1" fmla="*/ 277577 h 618612"/>
                <a:gd name="connsiteX2" fmla="*/ 1225511 w 1396293"/>
                <a:gd name="connsiteY2" fmla="*/ 299133 h 618612"/>
                <a:gd name="connsiteX3" fmla="*/ 1359737 w 1396293"/>
                <a:gd name="connsiteY3" fmla="*/ 362227 h 618612"/>
                <a:gd name="connsiteX4" fmla="*/ 1396293 w 1396293"/>
                <a:gd name="connsiteY4" fmla="*/ 385773 h 618612"/>
                <a:gd name="connsiteX5" fmla="*/ 1156071 w 1396293"/>
                <a:gd name="connsiteY5" fmla="*/ 381849 h 618612"/>
                <a:gd name="connsiteX6" fmla="*/ 1000057 w 1396293"/>
                <a:gd name="connsiteY6" fmla="*/ 529008 h 618612"/>
                <a:gd name="connsiteX7" fmla="*/ 999863 w 1396293"/>
                <a:gd name="connsiteY7" fmla="*/ 528943 h 618612"/>
                <a:gd name="connsiteX8" fmla="*/ 999465 w 1396293"/>
                <a:gd name="connsiteY8" fmla="*/ 529322 h 618612"/>
                <a:gd name="connsiteX9" fmla="*/ 999465 w 1396293"/>
                <a:gd name="connsiteY9" fmla="*/ 528811 h 618612"/>
                <a:gd name="connsiteX10" fmla="*/ 905205 w 1396293"/>
                <a:gd name="connsiteY10" fmla="*/ 497415 h 618612"/>
                <a:gd name="connsiteX11" fmla="*/ 592662 w 1396293"/>
                <a:gd name="connsiteY11" fmla="*/ 500312 h 618612"/>
                <a:gd name="connsiteX12" fmla="*/ 471341 w 1396293"/>
                <a:gd name="connsiteY12" fmla="*/ 548615 h 618612"/>
                <a:gd name="connsiteX13" fmla="*/ 470808 w 1396293"/>
                <a:gd name="connsiteY13" fmla="*/ 549049 h 618612"/>
                <a:gd name="connsiteX14" fmla="*/ 388403 w 1396293"/>
                <a:gd name="connsiteY14" fmla="*/ 618612 h 618612"/>
                <a:gd name="connsiteX15" fmla="*/ 125986 w 1396293"/>
                <a:gd name="connsiteY15" fmla="*/ 614034 h 618612"/>
                <a:gd name="connsiteX16" fmla="*/ 0 w 1396293"/>
                <a:gd name="connsiteY16" fmla="*/ 479955 h 618612"/>
                <a:gd name="connsiteX17" fmla="*/ 66502 w 1396293"/>
                <a:gd name="connsiteY17" fmla="*/ 418638 h 618612"/>
                <a:gd name="connsiteX18" fmla="*/ 126733 w 1396293"/>
                <a:gd name="connsiteY18" fmla="*/ 378014 h 618612"/>
                <a:gd name="connsiteX19" fmla="*/ 126733 w 1396293"/>
                <a:gd name="connsiteY19" fmla="*/ 230426 h 618612"/>
                <a:gd name="connsiteX20" fmla="*/ 388190 w 1396293"/>
                <a:gd name="connsiteY20" fmla="*/ 234338 h 618612"/>
                <a:gd name="connsiteX21" fmla="*/ 388190 w 1396293"/>
                <a:gd name="connsiteY21" fmla="*/ 267681 h 618612"/>
                <a:gd name="connsiteX22" fmla="*/ 388965 w 1396293"/>
                <a:gd name="connsiteY22" fmla="*/ 267446 h 618612"/>
                <a:gd name="connsiteX23" fmla="*/ 388965 w 1396293"/>
                <a:gd name="connsiteY23" fmla="*/ 234054 h 618612"/>
                <a:gd name="connsiteX24" fmla="*/ 400736 w 1396293"/>
                <a:gd name="connsiteY24" fmla="*/ 133578 h 618612"/>
                <a:gd name="connsiteX25" fmla="*/ 755817 w 1396293"/>
                <a:gd name="connsiteY25" fmla="*/ 25925 h 618612"/>
                <a:gd name="connsiteX26" fmla="*/ 1001541 w 1396293"/>
                <a:gd name="connsiteY26" fmla="*/ 144597 h 61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96293" h="618612">
                  <a:moveTo>
                    <a:pt x="1154353" y="0"/>
                  </a:moveTo>
                  <a:lnTo>
                    <a:pt x="1154353" y="277577"/>
                  </a:lnTo>
                  <a:lnTo>
                    <a:pt x="1225511" y="299133"/>
                  </a:lnTo>
                  <a:cubicBezTo>
                    <a:pt x="1272947" y="317160"/>
                    <a:pt x="1317959" y="338191"/>
                    <a:pt x="1359737" y="362227"/>
                  </a:cubicBezTo>
                  <a:cubicBezTo>
                    <a:pt x="1372793" y="370076"/>
                    <a:pt x="1384543" y="377924"/>
                    <a:pt x="1396293" y="385773"/>
                  </a:cubicBezTo>
                  <a:lnTo>
                    <a:pt x="1156071" y="381849"/>
                  </a:lnTo>
                  <a:lnTo>
                    <a:pt x="1000057" y="529008"/>
                  </a:lnTo>
                  <a:lnTo>
                    <a:pt x="999863" y="528943"/>
                  </a:lnTo>
                  <a:lnTo>
                    <a:pt x="999465" y="529322"/>
                  </a:lnTo>
                  <a:lnTo>
                    <a:pt x="999465" y="528811"/>
                  </a:lnTo>
                  <a:lnTo>
                    <a:pt x="905205" y="497415"/>
                  </a:lnTo>
                  <a:cubicBezTo>
                    <a:pt x="805000" y="473962"/>
                    <a:pt x="691757" y="474927"/>
                    <a:pt x="592662" y="500312"/>
                  </a:cubicBezTo>
                  <a:lnTo>
                    <a:pt x="471341" y="548615"/>
                  </a:lnTo>
                  <a:lnTo>
                    <a:pt x="470808" y="549049"/>
                  </a:lnTo>
                  <a:lnTo>
                    <a:pt x="388403" y="618612"/>
                  </a:lnTo>
                  <a:lnTo>
                    <a:pt x="125986" y="614034"/>
                  </a:lnTo>
                  <a:lnTo>
                    <a:pt x="0" y="479955"/>
                  </a:lnTo>
                  <a:cubicBezTo>
                    <a:pt x="19257" y="458698"/>
                    <a:pt x="41452" y="438260"/>
                    <a:pt x="66502" y="418638"/>
                  </a:cubicBezTo>
                  <a:lnTo>
                    <a:pt x="126733" y="378014"/>
                  </a:lnTo>
                  <a:lnTo>
                    <a:pt x="126733" y="230426"/>
                  </a:lnTo>
                  <a:lnTo>
                    <a:pt x="388190" y="234338"/>
                  </a:lnTo>
                  <a:lnTo>
                    <a:pt x="388190" y="267681"/>
                  </a:lnTo>
                  <a:lnTo>
                    <a:pt x="388965" y="267446"/>
                  </a:lnTo>
                  <a:lnTo>
                    <a:pt x="388965" y="234054"/>
                  </a:lnTo>
                  <a:cubicBezTo>
                    <a:pt x="388965" y="234054"/>
                    <a:pt x="383080" y="138145"/>
                    <a:pt x="400736" y="133578"/>
                  </a:cubicBezTo>
                  <a:cubicBezTo>
                    <a:pt x="417738" y="129663"/>
                    <a:pt x="755817" y="25925"/>
                    <a:pt x="755817" y="25925"/>
                  </a:cubicBezTo>
                  <a:lnTo>
                    <a:pt x="1001541" y="144597"/>
                  </a:lnTo>
                  <a:close/>
                </a:path>
              </a:pathLst>
            </a:custGeom>
            <a:solidFill>
              <a:schemeClr val="accent2">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200" name="Freeform 488">
              <a:extLst>
                <a:ext uri="{FF2B5EF4-FFF2-40B4-BE49-F238E27FC236}">
                  <a16:creationId xmlns="" xmlns:a16="http://schemas.microsoft.com/office/drawing/2014/main" id="{41AEE1B7-680F-D346-BB57-01AF8064192A}"/>
                </a:ext>
              </a:extLst>
            </p:cNvPr>
            <p:cNvSpPr>
              <a:spLocks noChangeArrowheads="1"/>
            </p:cNvSpPr>
            <p:nvPr/>
          </p:nvSpPr>
          <p:spPr bwMode="auto">
            <a:xfrm>
              <a:off x="15806487" y="9337941"/>
              <a:ext cx="1396946" cy="449327"/>
            </a:xfrm>
            <a:custGeom>
              <a:avLst/>
              <a:gdLst>
                <a:gd name="T0" fmla="*/ 193 w 2140"/>
                <a:gd name="T1" fmla="*/ 680 h 687"/>
                <a:gd name="T2" fmla="*/ 595 w 2140"/>
                <a:gd name="T3" fmla="*/ 686 h 687"/>
                <a:gd name="T4" fmla="*/ 595 w 2140"/>
                <a:gd name="T5" fmla="*/ 686 h 687"/>
                <a:gd name="T6" fmla="*/ 722 w 2140"/>
                <a:gd name="T7" fmla="*/ 579 h 687"/>
                <a:gd name="T8" fmla="*/ 722 w 2140"/>
                <a:gd name="T9" fmla="*/ 579 h 687"/>
                <a:gd name="T10" fmla="*/ 1532 w 2140"/>
                <a:gd name="T11" fmla="*/ 549 h 687"/>
                <a:gd name="T12" fmla="*/ 1771 w 2140"/>
                <a:gd name="T13" fmla="*/ 325 h 687"/>
                <a:gd name="T14" fmla="*/ 2139 w 2140"/>
                <a:gd name="T15" fmla="*/ 330 h 687"/>
                <a:gd name="T16" fmla="*/ 2139 w 2140"/>
                <a:gd name="T17" fmla="*/ 330 h 687"/>
                <a:gd name="T18" fmla="*/ 2083 w 2140"/>
                <a:gd name="T19" fmla="*/ 296 h 687"/>
                <a:gd name="T20" fmla="*/ 2083 w 2140"/>
                <a:gd name="T21" fmla="*/ 296 h 687"/>
                <a:gd name="T22" fmla="*/ 230 w 2140"/>
                <a:gd name="T23" fmla="*/ 296 h 687"/>
                <a:gd name="T24" fmla="*/ 230 w 2140"/>
                <a:gd name="T25" fmla="*/ 296 h 687"/>
                <a:gd name="T26" fmla="*/ 0 w 2140"/>
                <a:gd name="T27" fmla="*/ 475 h 687"/>
                <a:gd name="T28" fmla="*/ 193 w 2140"/>
                <a:gd name="T29" fmla="*/ 68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0" h="687">
                  <a:moveTo>
                    <a:pt x="193" y="680"/>
                  </a:moveTo>
                  <a:lnTo>
                    <a:pt x="595" y="686"/>
                  </a:lnTo>
                  <a:lnTo>
                    <a:pt x="595" y="686"/>
                  </a:lnTo>
                  <a:cubicBezTo>
                    <a:pt x="625" y="647"/>
                    <a:pt x="667" y="611"/>
                    <a:pt x="722" y="579"/>
                  </a:cubicBezTo>
                  <a:lnTo>
                    <a:pt x="722" y="579"/>
                  </a:lnTo>
                  <a:cubicBezTo>
                    <a:pt x="943" y="452"/>
                    <a:pt x="1291" y="442"/>
                    <a:pt x="1532" y="549"/>
                  </a:cubicBezTo>
                  <a:lnTo>
                    <a:pt x="1771" y="325"/>
                  </a:lnTo>
                  <a:lnTo>
                    <a:pt x="2139" y="330"/>
                  </a:lnTo>
                  <a:lnTo>
                    <a:pt x="2139" y="330"/>
                  </a:lnTo>
                  <a:cubicBezTo>
                    <a:pt x="2121" y="319"/>
                    <a:pt x="2103" y="307"/>
                    <a:pt x="2083" y="296"/>
                  </a:cubicBezTo>
                  <a:lnTo>
                    <a:pt x="2083" y="296"/>
                  </a:lnTo>
                  <a:cubicBezTo>
                    <a:pt x="1571" y="0"/>
                    <a:pt x="742" y="0"/>
                    <a:pt x="230" y="296"/>
                  </a:cubicBezTo>
                  <a:lnTo>
                    <a:pt x="230" y="296"/>
                  </a:lnTo>
                  <a:cubicBezTo>
                    <a:pt x="136" y="350"/>
                    <a:pt x="59" y="410"/>
                    <a:pt x="0" y="475"/>
                  </a:cubicBezTo>
                  <a:lnTo>
                    <a:pt x="193" y="680"/>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201" name="Freeform 200">
              <a:extLst>
                <a:ext uri="{FF2B5EF4-FFF2-40B4-BE49-F238E27FC236}">
                  <a16:creationId xmlns="" xmlns:a16="http://schemas.microsoft.com/office/drawing/2014/main" id="{ADE9224F-55CC-4B49-99ED-4CB73867CCFA}"/>
                </a:ext>
              </a:extLst>
            </p:cNvPr>
            <p:cNvSpPr>
              <a:spLocks noChangeArrowheads="1"/>
            </p:cNvSpPr>
            <p:nvPr/>
          </p:nvSpPr>
          <p:spPr bwMode="auto">
            <a:xfrm>
              <a:off x="16713781" y="9744065"/>
              <a:ext cx="705023" cy="1004570"/>
            </a:xfrm>
            <a:custGeom>
              <a:avLst/>
              <a:gdLst>
                <a:gd name="connsiteX0" fmla="*/ 172819 w 705023"/>
                <a:gd name="connsiteY0" fmla="*/ 0 h 1004570"/>
                <a:gd name="connsiteX1" fmla="*/ 380861 w 705023"/>
                <a:gd name="connsiteY1" fmla="*/ 85723 h 1004570"/>
                <a:gd name="connsiteX2" fmla="*/ 392237 w 705023"/>
                <a:gd name="connsiteY2" fmla="*/ 193040 h 1004570"/>
                <a:gd name="connsiteX3" fmla="*/ 396799 w 705023"/>
                <a:gd name="connsiteY3" fmla="*/ 254763 h 1004570"/>
                <a:gd name="connsiteX4" fmla="*/ 528429 w 705023"/>
                <a:gd name="connsiteY4" fmla="*/ 256721 h 1004570"/>
                <a:gd name="connsiteX5" fmla="*/ 703715 w 705023"/>
                <a:gd name="connsiteY5" fmla="*/ 118091 h 1004570"/>
                <a:gd name="connsiteX6" fmla="*/ 705023 w 705023"/>
                <a:gd name="connsiteY6" fmla="*/ 523292 h 1004570"/>
                <a:gd name="connsiteX7" fmla="*/ 699965 w 705023"/>
                <a:gd name="connsiteY7" fmla="*/ 528110 h 1004570"/>
                <a:gd name="connsiteX8" fmla="*/ 698017 w 705023"/>
                <a:gd name="connsiteY8" fmla="*/ 572669 h 1004570"/>
                <a:gd name="connsiteX9" fmla="*/ 452663 w 705023"/>
                <a:gd name="connsiteY9" fmla="*/ 869790 h 1004570"/>
                <a:gd name="connsiteX10" fmla="*/ 15678 w 705023"/>
                <a:gd name="connsiteY10" fmla="*/ 1004570 h 1004570"/>
                <a:gd name="connsiteX11" fmla="*/ 19801 w 705023"/>
                <a:gd name="connsiteY11" fmla="*/ 1000717 h 1004570"/>
                <a:gd name="connsiteX12" fmla="*/ 17283 w 705023"/>
                <a:gd name="connsiteY12" fmla="*/ 1001691 h 1004570"/>
                <a:gd name="connsiteX13" fmla="*/ 17283 w 705023"/>
                <a:gd name="connsiteY13" fmla="*/ 752778 h 1004570"/>
                <a:gd name="connsiteX14" fmla="*/ 1 w 705023"/>
                <a:gd name="connsiteY14" fmla="*/ 734356 h 1004570"/>
                <a:gd name="connsiteX15" fmla="*/ 533 w 705023"/>
                <a:gd name="connsiteY15" fmla="*/ 734192 h 1004570"/>
                <a:gd name="connsiteX16" fmla="*/ 0 w 705023"/>
                <a:gd name="connsiteY16" fmla="*/ 733612 h 1004570"/>
                <a:gd name="connsiteX17" fmla="*/ 0 w 705023"/>
                <a:gd name="connsiteY17" fmla="*/ 351397 h 1004570"/>
                <a:gd name="connsiteX18" fmla="*/ 155779 w 705023"/>
                <a:gd name="connsiteY18" fmla="*/ 369691 h 1004570"/>
                <a:gd name="connsiteX19" fmla="*/ 165751 w 705023"/>
                <a:gd name="connsiteY19" fmla="*/ 466336 h 1004570"/>
                <a:gd name="connsiteX20" fmla="*/ 170699 w 705023"/>
                <a:gd name="connsiteY20" fmla="*/ 520432 h 1004570"/>
                <a:gd name="connsiteX21" fmla="*/ 239767 w 705023"/>
                <a:gd name="connsiteY21" fmla="*/ 475597 h 1004570"/>
                <a:gd name="connsiteX22" fmla="*/ 233619 w 705023"/>
                <a:gd name="connsiteY22" fmla="*/ 456802 h 1004570"/>
                <a:gd name="connsiteX23" fmla="*/ 171791 w 705023"/>
                <a:gd name="connsiteY23" fmla="*/ 383012 h 1004570"/>
                <a:gd name="connsiteX24" fmla="*/ 217501 w 705023"/>
                <a:gd name="connsiteY24" fmla="*/ 340047 h 1004570"/>
                <a:gd name="connsiteX25" fmla="*/ 172819 w 705023"/>
                <a:gd name="connsiteY25" fmla="*/ 350743 h 100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05023" h="1004570">
                  <a:moveTo>
                    <a:pt x="172819" y="0"/>
                  </a:moveTo>
                  <a:cubicBezTo>
                    <a:pt x="172819" y="0"/>
                    <a:pt x="376309" y="79833"/>
                    <a:pt x="380861" y="85723"/>
                  </a:cubicBezTo>
                  <a:cubicBezTo>
                    <a:pt x="383461" y="88341"/>
                    <a:pt x="388173" y="141017"/>
                    <a:pt x="392237" y="193040"/>
                  </a:cubicBezTo>
                  <a:lnTo>
                    <a:pt x="396799" y="254763"/>
                  </a:lnTo>
                  <a:lnTo>
                    <a:pt x="528429" y="256721"/>
                  </a:lnTo>
                  <a:lnTo>
                    <a:pt x="703715" y="118091"/>
                  </a:lnTo>
                  <a:lnTo>
                    <a:pt x="705023" y="523292"/>
                  </a:lnTo>
                  <a:lnTo>
                    <a:pt x="699965" y="528110"/>
                  </a:lnTo>
                  <a:lnTo>
                    <a:pt x="698017" y="572669"/>
                  </a:lnTo>
                  <a:cubicBezTo>
                    <a:pt x="677849" y="681033"/>
                    <a:pt x="596039" y="786371"/>
                    <a:pt x="452663" y="869790"/>
                  </a:cubicBezTo>
                  <a:cubicBezTo>
                    <a:pt x="328555" y="941105"/>
                    <a:pt x="175709" y="985596"/>
                    <a:pt x="15678" y="1004570"/>
                  </a:cubicBezTo>
                  <a:lnTo>
                    <a:pt x="19801" y="1000717"/>
                  </a:lnTo>
                  <a:lnTo>
                    <a:pt x="17283" y="1001691"/>
                  </a:lnTo>
                  <a:lnTo>
                    <a:pt x="17283" y="752778"/>
                  </a:lnTo>
                  <a:lnTo>
                    <a:pt x="1" y="734356"/>
                  </a:lnTo>
                  <a:lnTo>
                    <a:pt x="533" y="734192"/>
                  </a:lnTo>
                  <a:lnTo>
                    <a:pt x="0" y="733612"/>
                  </a:lnTo>
                  <a:lnTo>
                    <a:pt x="0" y="351397"/>
                  </a:lnTo>
                  <a:cubicBezTo>
                    <a:pt x="0" y="351397"/>
                    <a:pt x="153183" y="363811"/>
                    <a:pt x="155779" y="369691"/>
                  </a:cubicBezTo>
                  <a:cubicBezTo>
                    <a:pt x="156753" y="371896"/>
                    <a:pt x="160921" y="414252"/>
                    <a:pt x="165751" y="466336"/>
                  </a:cubicBezTo>
                  <a:lnTo>
                    <a:pt x="170699" y="520432"/>
                  </a:lnTo>
                  <a:lnTo>
                    <a:pt x="239767" y="475597"/>
                  </a:lnTo>
                  <a:lnTo>
                    <a:pt x="233619" y="456802"/>
                  </a:lnTo>
                  <a:cubicBezTo>
                    <a:pt x="220985" y="430774"/>
                    <a:pt x="200369" y="405748"/>
                    <a:pt x="171791" y="383012"/>
                  </a:cubicBezTo>
                  <a:lnTo>
                    <a:pt x="217501" y="340047"/>
                  </a:lnTo>
                  <a:lnTo>
                    <a:pt x="172819" y="350743"/>
                  </a:lnTo>
                  <a:close/>
                </a:path>
              </a:pathLst>
            </a:custGeom>
            <a:solidFill>
              <a:schemeClr val="accent4">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202" name="Freeform 493">
              <a:extLst>
                <a:ext uri="{FF2B5EF4-FFF2-40B4-BE49-F238E27FC236}">
                  <a16:creationId xmlns="" xmlns:a16="http://schemas.microsoft.com/office/drawing/2014/main" id="{B82A30D8-55A5-5848-949D-97155A76A4FC}"/>
                </a:ext>
              </a:extLst>
            </p:cNvPr>
            <p:cNvSpPr>
              <a:spLocks noChangeArrowheads="1"/>
            </p:cNvSpPr>
            <p:nvPr/>
          </p:nvSpPr>
          <p:spPr bwMode="auto">
            <a:xfrm>
              <a:off x="16713782" y="9614450"/>
              <a:ext cx="780563" cy="751760"/>
            </a:xfrm>
            <a:custGeom>
              <a:avLst/>
              <a:gdLst>
                <a:gd name="T0" fmla="*/ 474 w 1195"/>
                <a:gd name="T1" fmla="*/ 0 h 1149"/>
                <a:gd name="T2" fmla="*/ 263 w 1195"/>
                <a:gd name="T3" fmla="*/ 198 h 1149"/>
                <a:gd name="T4" fmla="*/ 263 w 1195"/>
                <a:gd name="T5" fmla="*/ 198 h 1149"/>
                <a:gd name="T6" fmla="*/ 201 w 1195"/>
                <a:gd name="T7" fmla="*/ 657 h 1149"/>
                <a:gd name="T8" fmla="*/ 201 w 1195"/>
                <a:gd name="T9" fmla="*/ 657 h 1149"/>
                <a:gd name="T10" fmla="*/ 0 w 1195"/>
                <a:gd name="T11" fmla="*/ 734 h 1149"/>
                <a:gd name="T12" fmla="*/ 218 w 1195"/>
                <a:gd name="T13" fmla="*/ 966 h 1149"/>
                <a:gd name="T14" fmla="*/ 24 w 1195"/>
                <a:gd name="T15" fmla="*/ 1148 h 1149"/>
                <a:gd name="T16" fmla="*/ 24 w 1195"/>
                <a:gd name="T17" fmla="*/ 1148 h 1149"/>
                <a:gd name="T18" fmla="*/ 693 w 1195"/>
                <a:gd name="T19" fmla="*/ 941 h 1149"/>
                <a:gd name="T20" fmla="*/ 693 w 1195"/>
                <a:gd name="T21" fmla="*/ 941 h 1149"/>
                <a:gd name="T22" fmla="*/ 878 w 1195"/>
                <a:gd name="T23" fmla="*/ 6 h 1149"/>
                <a:gd name="T24" fmla="*/ 474 w 1195"/>
                <a:gd name="T25"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5" h="1149">
                  <a:moveTo>
                    <a:pt x="474" y="0"/>
                  </a:moveTo>
                  <a:lnTo>
                    <a:pt x="263" y="198"/>
                  </a:lnTo>
                  <a:lnTo>
                    <a:pt x="263" y="198"/>
                  </a:lnTo>
                  <a:cubicBezTo>
                    <a:pt x="438" y="336"/>
                    <a:pt x="418" y="532"/>
                    <a:pt x="201" y="657"/>
                  </a:cubicBezTo>
                  <a:lnTo>
                    <a:pt x="201" y="657"/>
                  </a:lnTo>
                  <a:cubicBezTo>
                    <a:pt x="142" y="691"/>
                    <a:pt x="73" y="717"/>
                    <a:pt x="0" y="734"/>
                  </a:cubicBezTo>
                  <a:lnTo>
                    <a:pt x="218" y="966"/>
                  </a:lnTo>
                  <a:lnTo>
                    <a:pt x="24" y="1148"/>
                  </a:lnTo>
                  <a:lnTo>
                    <a:pt x="24" y="1148"/>
                  </a:lnTo>
                  <a:cubicBezTo>
                    <a:pt x="269" y="1120"/>
                    <a:pt x="503" y="1050"/>
                    <a:pt x="693" y="941"/>
                  </a:cubicBezTo>
                  <a:lnTo>
                    <a:pt x="693" y="941"/>
                  </a:lnTo>
                  <a:cubicBezTo>
                    <a:pt x="1132" y="687"/>
                    <a:pt x="1194" y="297"/>
                    <a:pt x="878" y="6"/>
                  </a:cubicBezTo>
                  <a:lnTo>
                    <a:pt x="474" y="0"/>
                  </a:ln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203" name="Freeform 202">
              <a:extLst>
                <a:ext uri="{FF2B5EF4-FFF2-40B4-BE49-F238E27FC236}">
                  <a16:creationId xmlns="" xmlns:a16="http://schemas.microsoft.com/office/drawing/2014/main" id="{5861B163-6F75-A44B-906D-B5A7EEFDC68E}"/>
                </a:ext>
              </a:extLst>
            </p:cNvPr>
            <p:cNvSpPr>
              <a:spLocks noChangeArrowheads="1"/>
            </p:cNvSpPr>
            <p:nvPr/>
          </p:nvSpPr>
          <p:spPr bwMode="auto">
            <a:xfrm>
              <a:off x="15705676" y="9885198"/>
              <a:ext cx="1024735" cy="872080"/>
            </a:xfrm>
            <a:custGeom>
              <a:avLst/>
              <a:gdLst>
                <a:gd name="connsiteX0" fmla="*/ 0 w 1024735"/>
                <a:gd name="connsiteY0" fmla="*/ 0 h 872080"/>
                <a:gd name="connsiteX1" fmla="*/ 129537 w 1024735"/>
                <a:gd name="connsiteY1" fmla="*/ 52259 h 872080"/>
                <a:gd name="connsiteX2" fmla="*/ 886479 w 1024735"/>
                <a:gd name="connsiteY2" fmla="*/ 490586 h 872080"/>
                <a:gd name="connsiteX3" fmla="*/ 886479 w 1024735"/>
                <a:gd name="connsiteY3" fmla="*/ 607894 h 872080"/>
                <a:gd name="connsiteX4" fmla="*/ 899277 w 1024735"/>
                <a:gd name="connsiteY4" fmla="*/ 607967 h 872080"/>
                <a:gd name="connsiteX5" fmla="*/ 1024735 w 1024735"/>
                <a:gd name="connsiteY5" fmla="*/ 740484 h 872080"/>
                <a:gd name="connsiteX6" fmla="*/ 886862 w 1024735"/>
                <a:gd name="connsiteY6" fmla="*/ 870390 h 872080"/>
                <a:gd name="connsiteX7" fmla="*/ 886479 w 1024735"/>
                <a:gd name="connsiteY7" fmla="*/ 870376 h 872080"/>
                <a:gd name="connsiteX8" fmla="*/ 886479 w 1024735"/>
                <a:gd name="connsiteY8" fmla="*/ 872080 h 872080"/>
                <a:gd name="connsiteX9" fmla="*/ 883173 w 1024735"/>
                <a:gd name="connsiteY9" fmla="*/ 870250 h 872080"/>
                <a:gd name="connsiteX10" fmla="*/ 715675 w 1024735"/>
                <a:gd name="connsiteY10" fmla="*/ 863913 h 872080"/>
                <a:gd name="connsiteX11" fmla="*/ 251732 w 1024735"/>
                <a:gd name="connsiteY11" fmla="*/ 726123 h 872080"/>
                <a:gd name="connsiteX12" fmla="*/ 4267 w 1024735"/>
                <a:gd name="connsiteY12" fmla="*/ 418979 h 872080"/>
                <a:gd name="connsiteX13" fmla="*/ 3201 w 1024735"/>
                <a:gd name="connsiteY13" fmla="*/ 383266 h 872080"/>
                <a:gd name="connsiteX14" fmla="*/ 0 w 1024735"/>
                <a:gd name="connsiteY14" fmla="*/ 381494 h 87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4735" h="872080">
                  <a:moveTo>
                    <a:pt x="0" y="0"/>
                  </a:moveTo>
                  <a:lnTo>
                    <a:pt x="129537" y="52259"/>
                  </a:lnTo>
                  <a:lnTo>
                    <a:pt x="886479" y="490586"/>
                  </a:lnTo>
                  <a:lnTo>
                    <a:pt x="886479" y="607894"/>
                  </a:lnTo>
                  <a:lnTo>
                    <a:pt x="899277" y="607967"/>
                  </a:lnTo>
                  <a:lnTo>
                    <a:pt x="1024735" y="740484"/>
                  </a:lnTo>
                  <a:lnTo>
                    <a:pt x="886862" y="870390"/>
                  </a:lnTo>
                  <a:lnTo>
                    <a:pt x="886479" y="870376"/>
                  </a:lnTo>
                  <a:lnTo>
                    <a:pt x="886479" y="872080"/>
                  </a:lnTo>
                  <a:lnTo>
                    <a:pt x="883173" y="870250"/>
                  </a:lnTo>
                  <a:lnTo>
                    <a:pt x="715675" y="863913"/>
                  </a:lnTo>
                  <a:cubicBezTo>
                    <a:pt x="545774" y="847542"/>
                    <a:pt x="382581" y="801521"/>
                    <a:pt x="251732" y="726123"/>
                  </a:cubicBezTo>
                  <a:cubicBezTo>
                    <a:pt x="103486" y="640444"/>
                    <a:pt x="20838" y="531050"/>
                    <a:pt x="4267" y="418979"/>
                  </a:cubicBezTo>
                  <a:lnTo>
                    <a:pt x="3201" y="383266"/>
                  </a:lnTo>
                  <a:lnTo>
                    <a:pt x="0" y="381494"/>
                  </a:lnTo>
                  <a:close/>
                </a:path>
              </a:pathLst>
            </a:custGeom>
            <a:solidFill>
              <a:schemeClr val="accent1">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204" name="Freeform 496">
              <a:extLst>
                <a:ext uri="{FF2B5EF4-FFF2-40B4-BE49-F238E27FC236}">
                  <a16:creationId xmlns="" xmlns:a16="http://schemas.microsoft.com/office/drawing/2014/main" id="{A6ED7EEA-877E-B84E-B50C-78AA6696D371}"/>
                </a:ext>
              </a:extLst>
            </p:cNvPr>
            <p:cNvSpPr>
              <a:spLocks noChangeArrowheads="1"/>
            </p:cNvSpPr>
            <p:nvPr/>
          </p:nvSpPr>
          <p:spPr bwMode="auto">
            <a:xfrm>
              <a:off x="16589929" y="10245238"/>
              <a:ext cx="138255" cy="512694"/>
            </a:xfrm>
            <a:custGeom>
              <a:avLst/>
              <a:gdLst>
                <a:gd name="T0" fmla="*/ 211 w 212"/>
                <a:gd name="T1" fmla="*/ 0 h 784"/>
                <a:gd name="T2" fmla="*/ 211 w 212"/>
                <a:gd name="T3" fmla="*/ 584 h 784"/>
                <a:gd name="T4" fmla="*/ 0 w 212"/>
                <a:gd name="T5" fmla="*/ 783 h 784"/>
                <a:gd name="T6" fmla="*/ 0 w 212"/>
                <a:gd name="T7" fmla="*/ 199 h 784"/>
                <a:gd name="T8" fmla="*/ 211 w 212"/>
                <a:gd name="T9" fmla="*/ 0 h 784"/>
              </a:gdLst>
              <a:ahLst/>
              <a:cxnLst>
                <a:cxn ang="0">
                  <a:pos x="T0" y="T1"/>
                </a:cxn>
                <a:cxn ang="0">
                  <a:pos x="T2" y="T3"/>
                </a:cxn>
                <a:cxn ang="0">
                  <a:pos x="T4" y="T5"/>
                </a:cxn>
                <a:cxn ang="0">
                  <a:pos x="T6" y="T7"/>
                </a:cxn>
                <a:cxn ang="0">
                  <a:pos x="T8" y="T9"/>
                </a:cxn>
              </a:cxnLst>
              <a:rect l="0" t="0" r="r" b="b"/>
              <a:pathLst>
                <a:path w="212" h="784">
                  <a:moveTo>
                    <a:pt x="211" y="0"/>
                  </a:moveTo>
                  <a:lnTo>
                    <a:pt x="211" y="584"/>
                  </a:lnTo>
                  <a:lnTo>
                    <a:pt x="0" y="783"/>
                  </a:lnTo>
                  <a:lnTo>
                    <a:pt x="0" y="199"/>
                  </a:lnTo>
                  <a:lnTo>
                    <a:pt x="211" y="0"/>
                  </a:ln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05" name="Freeform 497">
              <a:extLst>
                <a:ext uri="{FF2B5EF4-FFF2-40B4-BE49-F238E27FC236}">
                  <a16:creationId xmlns="" xmlns:a16="http://schemas.microsoft.com/office/drawing/2014/main" id="{18557B6E-4977-ED42-AD18-DB61D4670A4C}"/>
                </a:ext>
              </a:extLst>
            </p:cNvPr>
            <p:cNvSpPr>
              <a:spLocks noChangeArrowheads="1"/>
            </p:cNvSpPr>
            <p:nvPr/>
          </p:nvSpPr>
          <p:spPr bwMode="auto">
            <a:xfrm>
              <a:off x="15650951" y="9723902"/>
              <a:ext cx="1080112" cy="656709"/>
            </a:xfrm>
            <a:custGeom>
              <a:avLst/>
              <a:gdLst>
                <a:gd name="T0" fmla="*/ 1652 w 1653"/>
                <a:gd name="T1" fmla="*/ 798 h 1005"/>
                <a:gd name="T2" fmla="*/ 1460 w 1653"/>
                <a:gd name="T3" fmla="*/ 594 h 1005"/>
                <a:gd name="T4" fmla="*/ 1460 w 1653"/>
                <a:gd name="T5" fmla="*/ 594 h 1005"/>
                <a:gd name="T6" fmla="*/ 961 w 1653"/>
                <a:gd name="T7" fmla="*/ 492 h 1005"/>
                <a:gd name="T8" fmla="*/ 961 w 1653"/>
                <a:gd name="T9" fmla="*/ 492 h 1005"/>
                <a:gd name="T10" fmla="*/ 786 w 1653"/>
                <a:gd name="T11" fmla="*/ 193 h 1005"/>
                <a:gd name="T12" fmla="*/ 330 w 1653"/>
                <a:gd name="T13" fmla="*/ 187 h 1005"/>
                <a:gd name="T14" fmla="*/ 154 w 1653"/>
                <a:gd name="T15" fmla="*/ 0 h 1005"/>
                <a:gd name="T16" fmla="*/ 154 w 1653"/>
                <a:gd name="T17" fmla="*/ 0 h 1005"/>
                <a:gd name="T18" fmla="*/ 469 w 1653"/>
                <a:gd name="T19" fmla="*/ 776 h 1005"/>
                <a:gd name="T20" fmla="*/ 469 w 1653"/>
                <a:gd name="T21" fmla="*/ 776 h 1005"/>
                <a:gd name="T22" fmla="*/ 1441 w 1653"/>
                <a:gd name="T23" fmla="*/ 997 h 1005"/>
                <a:gd name="T24" fmla="*/ 1652 w 1653"/>
                <a:gd name="T25" fmla="*/ 798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3" h="1005">
                  <a:moveTo>
                    <a:pt x="1652" y="798"/>
                  </a:moveTo>
                  <a:lnTo>
                    <a:pt x="1460" y="594"/>
                  </a:lnTo>
                  <a:lnTo>
                    <a:pt x="1460" y="594"/>
                  </a:lnTo>
                  <a:cubicBezTo>
                    <a:pt x="1282" y="605"/>
                    <a:pt x="1098" y="571"/>
                    <a:pt x="961" y="492"/>
                  </a:cubicBezTo>
                  <a:lnTo>
                    <a:pt x="961" y="492"/>
                  </a:lnTo>
                  <a:cubicBezTo>
                    <a:pt x="820" y="411"/>
                    <a:pt x="762" y="300"/>
                    <a:pt x="786" y="193"/>
                  </a:cubicBezTo>
                  <a:lnTo>
                    <a:pt x="330" y="187"/>
                  </a:lnTo>
                  <a:lnTo>
                    <a:pt x="154" y="0"/>
                  </a:lnTo>
                  <a:lnTo>
                    <a:pt x="154" y="0"/>
                  </a:lnTo>
                  <a:cubicBezTo>
                    <a:pt x="0" y="263"/>
                    <a:pt x="106" y="566"/>
                    <a:pt x="469" y="776"/>
                  </a:cubicBezTo>
                  <a:lnTo>
                    <a:pt x="469" y="776"/>
                  </a:lnTo>
                  <a:cubicBezTo>
                    <a:pt x="736" y="930"/>
                    <a:pt x="1091" y="1004"/>
                    <a:pt x="1441" y="997"/>
                  </a:cubicBezTo>
                  <a:lnTo>
                    <a:pt x="1652" y="798"/>
                  </a:ln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206" name="Freeform 498">
              <a:extLst>
                <a:ext uri="{FF2B5EF4-FFF2-40B4-BE49-F238E27FC236}">
                  <a16:creationId xmlns="" xmlns:a16="http://schemas.microsoft.com/office/drawing/2014/main" id="{BC7584D5-6127-EF45-93CF-8E49634787FB}"/>
                </a:ext>
              </a:extLst>
            </p:cNvPr>
            <p:cNvSpPr>
              <a:spLocks noChangeArrowheads="1"/>
            </p:cNvSpPr>
            <p:nvPr/>
          </p:nvSpPr>
          <p:spPr bwMode="auto">
            <a:xfrm>
              <a:off x="8790070" y="4380943"/>
              <a:ext cx="829527" cy="1085873"/>
            </a:xfrm>
            <a:custGeom>
              <a:avLst/>
              <a:gdLst>
                <a:gd name="T0" fmla="*/ 1188 w 1272"/>
                <a:gd name="T1" fmla="*/ 610 h 1664"/>
                <a:gd name="T2" fmla="*/ 154 w 1272"/>
                <a:gd name="T3" fmla="*/ 12 h 1664"/>
                <a:gd name="T4" fmla="*/ 154 w 1272"/>
                <a:gd name="T5" fmla="*/ 12 h 1664"/>
                <a:gd name="T6" fmla="*/ 100 w 1272"/>
                <a:gd name="T7" fmla="*/ 8 h 1664"/>
                <a:gd name="T8" fmla="*/ 100 w 1272"/>
                <a:gd name="T9" fmla="*/ 8 h 1664"/>
                <a:gd name="T10" fmla="*/ 100 w 1272"/>
                <a:gd name="T11" fmla="*/ 8 h 1664"/>
                <a:gd name="T12" fmla="*/ 0 w 1272"/>
                <a:gd name="T13" fmla="*/ 65 h 1664"/>
                <a:gd name="T14" fmla="*/ 0 w 1272"/>
                <a:gd name="T15" fmla="*/ 65 h 1664"/>
                <a:gd name="T16" fmla="*/ 70 w 1272"/>
                <a:gd name="T17" fmla="*/ 91 h 1664"/>
                <a:gd name="T18" fmla="*/ 70 w 1272"/>
                <a:gd name="T19" fmla="*/ 844 h 1664"/>
                <a:gd name="T20" fmla="*/ 70 w 1272"/>
                <a:gd name="T21" fmla="*/ 844 h 1664"/>
                <a:gd name="T22" fmla="*/ 154 w 1272"/>
                <a:gd name="T23" fmla="*/ 1003 h 1664"/>
                <a:gd name="T24" fmla="*/ 1142 w 1272"/>
                <a:gd name="T25" fmla="*/ 1574 h 1664"/>
                <a:gd name="T26" fmla="*/ 1142 w 1272"/>
                <a:gd name="T27" fmla="*/ 1663 h 1664"/>
                <a:gd name="T28" fmla="*/ 1244 w 1272"/>
                <a:gd name="T29" fmla="*/ 1604 h 1664"/>
                <a:gd name="T30" fmla="*/ 1243 w 1272"/>
                <a:gd name="T31" fmla="*/ 1604 h 1664"/>
                <a:gd name="T32" fmla="*/ 1243 w 1272"/>
                <a:gd name="T33" fmla="*/ 1604 h 1664"/>
                <a:gd name="T34" fmla="*/ 1271 w 1272"/>
                <a:gd name="T35" fmla="*/ 1538 h 1664"/>
                <a:gd name="T36" fmla="*/ 1271 w 1272"/>
                <a:gd name="T37" fmla="*/ 769 h 1664"/>
                <a:gd name="T38" fmla="*/ 1271 w 1272"/>
                <a:gd name="T39" fmla="*/ 769 h 1664"/>
                <a:gd name="T40" fmla="*/ 1188 w 1272"/>
                <a:gd name="T41" fmla="*/ 610 h 1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2" h="1664">
                  <a:moveTo>
                    <a:pt x="1188" y="610"/>
                  </a:moveTo>
                  <a:lnTo>
                    <a:pt x="154" y="12"/>
                  </a:lnTo>
                  <a:lnTo>
                    <a:pt x="154" y="12"/>
                  </a:lnTo>
                  <a:cubicBezTo>
                    <a:pt x="133" y="1"/>
                    <a:pt x="114" y="0"/>
                    <a:pt x="100" y="8"/>
                  </a:cubicBezTo>
                  <a:lnTo>
                    <a:pt x="100" y="8"/>
                  </a:lnTo>
                  <a:lnTo>
                    <a:pt x="100" y="8"/>
                  </a:lnTo>
                  <a:lnTo>
                    <a:pt x="0" y="65"/>
                  </a:lnTo>
                  <a:lnTo>
                    <a:pt x="0" y="65"/>
                  </a:lnTo>
                  <a:cubicBezTo>
                    <a:pt x="0" y="65"/>
                    <a:pt x="44" y="82"/>
                    <a:pt x="70" y="91"/>
                  </a:cubicBezTo>
                  <a:lnTo>
                    <a:pt x="70" y="844"/>
                  </a:lnTo>
                  <a:lnTo>
                    <a:pt x="70" y="844"/>
                  </a:lnTo>
                  <a:cubicBezTo>
                    <a:pt x="70" y="906"/>
                    <a:pt x="107" y="977"/>
                    <a:pt x="154" y="1003"/>
                  </a:cubicBezTo>
                  <a:lnTo>
                    <a:pt x="1142" y="1574"/>
                  </a:lnTo>
                  <a:lnTo>
                    <a:pt x="1142" y="1663"/>
                  </a:lnTo>
                  <a:lnTo>
                    <a:pt x="1244" y="1604"/>
                  </a:lnTo>
                  <a:lnTo>
                    <a:pt x="1243" y="1604"/>
                  </a:lnTo>
                  <a:lnTo>
                    <a:pt x="1243" y="1604"/>
                  </a:lnTo>
                  <a:cubicBezTo>
                    <a:pt x="1260" y="1593"/>
                    <a:pt x="1271" y="1571"/>
                    <a:pt x="1271" y="1538"/>
                  </a:cubicBezTo>
                  <a:lnTo>
                    <a:pt x="1271" y="769"/>
                  </a:lnTo>
                  <a:lnTo>
                    <a:pt x="1271" y="769"/>
                  </a:lnTo>
                  <a:cubicBezTo>
                    <a:pt x="1271" y="707"/>
                    <a:pt x="1234" y="636"/>
                    <a:pt x="1188" y="610"/>
                  </a:cubicBez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07" name="Freeform 499">
              <a:extLst>
                <a:ext uri="{FF2B5EF4-FFF2-40B4-BE49-F238E27FC236}">
                  <a16:creationId xmlns="" xmlns:a16="http://schemas.microsoft.com/office/drawing/2014/main" id="{99ABCABC-E200-0D4D-A51F-BA6B7D8C11FB}"/>
                </a:ext>
              </a:extLst>
            </p:cNvPr>
            <p:cNvSpPr>
              <a:spLocks noChangeArrowheads="1"/>
            </p:cNvSpPr>
            <p:nvPr/>
          </p:nvSpPr>
          <p:spPr bwMode="auto">
            <a:xfrm>
              <a:off x="8769907" y="4409745"/>
              <a:ext cx="786323" cy="1071472"/>
            </a:xfrm>
            <a:custGeom>
              <a:avLst/>
              <a:gdLst>
                <a:gd name="T0" fmla="*/ 1118 w 1202"/>
                <a:gd name="T1" fmla="*/ 1615 h 1642"/>
                <a:gd name="T2" fmla="*/ 84 w 1202"/>
                <a:gd name="T3" fmla="*/ 1018 h 1642"/>
                <a:gd name="T4" fmla="*/ 84 w 1202"/>
                <a:gd name="T5" fmla="*/ 1018 h 1642"/>
                <a:gd name="T6" fmla="*/ 0 w 1202"/>
                <a:gd name="T7" fmla="*/ 858 h 1642"/>
                <a:gd name="T8" fmla="*/ 0 w 1202"/>
                <a:gd name="T9" fmla="*/ 89 h 1642"/>
                <a:gd name="T10" fmla="*/ 0 w 1202"/>
                <a:gd name="T11" fmla="*/ 89 h 1642"/>
                <a:gd name="T12" fmla="*/ 84 w 1202"/>
                <a:gd name="T13" fmla="*/ 26 h 1642"/>
                <a:gd name="T14" fmla="*/ 1118 w 1202"/>
                <a:gd name="T15" fmla="*/ 623 h 1642"/>
                <a:gd name="T16" fmla="*/ 1118 w 1202"/>
                <a:gd name="T17" fmla="*/ 623 h 1642"/>
                <a:gd name="T18" fmla="*/ 1201 w 1202"/>
                <a:gd name="T19" fmla="*/ 783 h 1642"/>
                <a:gd name="T20" fmla="*/ 1201 w 1202"/>
                <a:gd name="T21" fmla="*/ 1551 h 1642"/>
                <a:gd name="T22" fmla="*/ 1201 w 1202"/>
                <a:gd name="T23" fmla="*/ 1551 h 1642"/>
                <a:gd name="T24" fmla="*/ 1118 w 1202"/>
                <a:gd name="T25" fmla="*/ 1615 h 1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2" h="1642">
                  <a:moveTo>
                    <a:pt x="1118" y="1615"/>
                  </a:moveTo>
                  <a:lnTo>
                    <a:pt x="84" y="1018"/>
                  </a:lnTo>
                  <a:lnTo>
                    <a:pt x="84" y="1018"/>
                  </a:lnTo>
                  <a:cubicBezTo>
                    <a:pt x="37" y="991"/>
                    <a:pt x="0" y="919"/>
                    <a:pt x="0" y="858"/>
                  </a:cubicBezTo>
                  <a:lnTo>
                    <a:pt x="0" y="89"/>
                  </a:lnTo>
                  <a:lnTo>
                    <a:pt x="0" y="89"/>
                  </a:lnTo>
                  <a:cubicBezTo>
                    <a:pt x="0" y="28"/>
                    <a:pt x="37" y="0"/>
                    <a:pt x="84" y="26"/>
                  </a:cubicBezTo>
                  <a:lnTo>
                    <a:pt x="1118" y="623"/>
                  </a:lnTo>
                  <a:lnTo>
                    <a:pt x="1118" y="623"/>
                  </a:lnTo>
                  <a:cubicBezTo>
                    <a:pt x="1164" y="650"/>
                    <a:pt x="1201" y="722"/>
                    <a:pt x="1201" y="783"/>
                  </a:cubicBezTo>
                  <a:lnTo>
                    <a:pt x="1201" y="1551"/>
                  </a:lnTo>
                  <a:lnTo>
                    <a:pt x="1201" y="1551"/>
                  </a:lnTo>
                  <a:cubicBezTo>
                    <a:pt x="1201" y="1613"/>
                    <a:pt x="1164" y="1641"/>
                    <a:pt x="1118" y="1615"/>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208" name="Freeform 207">
              <a:extLst>
                <a:ext uri="{FF2B5EF4-FFF2-40B4-BE49-F238E27FC236}">
                  <a16:creationId xmlns="" xmlns:a16="http://schemas.microsoft.com/office/drawing/2014/main" id="{E040062D-F7C5-0C47-8628-76297FB0375C}"/>
                </a:ext>
              </a:extLst>
            </p:cNvPr>
            <p:cNvSpPr>
              <a:spLocks noChangeArrowheads="1"/>
            </p:cNvSpPr>
            <p:nvPr/>
          </p:nvSpPr>
          <p:spPr bwMode="auto">
            <a:xfrm>
              <a:off x="8960007" y="4815723"/>
              <a:ext cx="368025" cy="279257"/>
            </a:xfrm>
            <a:custGeom>
              <a:avLst/>
              <a:gdLst>
                <a:gd name="connsiteX0" fmla="*/ 304362 w 368025"/>
                <a:gd name="connsiteY0" fmla="*/ 161446 h 279257"/>
                <a:gd name="connsiteX1" fmla="*/ 322267 w 368025"/>
                <a:gd name="connsiteY1" fmla="*/ 167843 h 279257"/>
                <a:gd name="connsiteX2" fmla="*/ 368025 w 368025"/>
                <a:gd name="connsiteY2" fmla="*/ 246320 h 279257"/>
                <a:gd name="connsiteX3" fmla="*/ 322267 w 368025"/>
                <a:gd name="connsiteY3" fmla="*/ 273133 h 279257"/>
                <a:gd name="connsiteX4" fmla="*/ 276509 w 368025"/>
                <a:gd name="connsiteY4" fmla="*/ 194002 h 279257"/>
                <a:gd name="connsiteX5" fmla="*/ 304362 w 368025"/>
                <a:gd name="connsiteY5" fmla="*/ 161446 h 279257"/>
                <a:gd name="connsiteX6" fmla="*/ 166107 w 368025"/>
                <a:gd name="connsiteY6" fmla="*/ 80521 h 279257"/>
                <a:gd name="connsiteX7" fmla="*/ 184012 w 368025"/>
                <a:gd name="connsiteY7" fmla="*/ 86539 h 279257"/>
                <a:gd name="connsiteX8" fmla="*/ 229770 w 368025"/>
                <a:gd name="connsiteY8" fmla="*/ 165671 h 279257"/>
                <a:gd name="connsiteX9" fmla="*/ 184012 w 368025"/>
                <a:gd name="connsiteY9" fmla="*/ 192484 h 279257"/>
                <a:gd name="connsiteX10" fmla="*/ 138254 w 368025"/>
                <a:gd name="connsiteY10" fmla="*/ 113352 h 279257"/>
                <a:gd name="connsiteX11" fmla="*/ 166107 w 368025"/>
                <a:gd name="connsiteY11" fmla="*/ 80521 h 279257"/>
                <a:gd name="connsiteX12" fmla="*/ 27853 w 368025"/>
                <a:gd name="connsiteY12" fmla="*/ 149 h 279257"/>
                <a:gd name="connsiteX13" fmla="*/ 45758 w 368025"/>
                <a:gd name="connsiteY13" fmla="*/ 6545 h 279257"/>
                <a:gd name="connsiteX14" fmla="*/ 91516 w 368025"/>
                <a:gd name="connsiteY14" fmla="*/ 85022 h 279257"/>
                <a:gd name="connsiteX15" fmla="*/ 45758 w 368025"/>
                <a:gd name="connsiteY15" fmla="*/ 111835 h 279257"/>
                <a:gd name="connsiteX16" fmla="*/ 0 w 368025"/>
                <a:gd name="connsiteY16" fmla="*/ 32704 h 279257"/>
                <a:gd name="connsiteX17" fmla="*/ 27853 w 368025"/>
                <a:gd name="connsiteY17" fmla="*/ 149 h 27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8025" h="279257">
                  <a:moveTo>
                    <a:pt x="304362" y="161446"/>
                  </a:moveTo>
                  <a:cubicBezTo>
                    <a:pt x="309847" y="161998"/>
                    <a:pt x="315893" y="164082"/>
                    <a:pt x="322267" y="167843"/>
                  </a:cubicBezTo>
                  <a:cubicBezTo>
                    <a:pt x="347761" y="182230"/>
                    <a:pt x="368025" y="217545"/>
                    <a:pt x="368025" y="246320"/>
                  </a:cubicBezTo>
                  <a:cubicBezTo>
                    <a:pt x="368025" y="275749"/>
                    <a:pt x="347761" y="287520"/>
                    <a:pt x="322267" y="273133"/>
                  </a:cubicBezTo>
                  <a:cubicBezTo>
                    <a:pt x="296773" y="258745"/>
                    <a:pt x="276509" y="222777"/>
                    <a:pt x="276509" y="194002"/>
                  </a:cubicBezTo>
                  <a:cubicBezTo>
                    <a:pt x="276509" y="171930"/>
                    <a:pt x="287908" y="159791"/>
                    <a:pt x="304362" y="161446"/>
                  </a:cubicBezTo>
                  <a:close/>
                  <a:moveTo>
                    <a:pt x="166107" y="80521"/>
                  </a:moveTo>
                  <a:cubicBezTo>
                    <a:pt x="171592" y="80980"/>
                    <a:pt x="177639" y="82942"/>
                    <a:pt x="184012" y="86539"/>
                  </a:cubicBezTo>
                  <a:cubicBezTo>
                    <a:pt x="209506" y="101581"/>
                    <a:pt x="229770" y="136895"/>
                    <a:pt x="229770" y="165671"/>
                  </a:cubicBezTo>
                  <a:cubicBezTo>
                    <a:pt x="229770" y="195100"/>
                    <a:pt x="209506" y="206871"/>
                    <a:pt x="184012" y="192484"/>
                  </a:cubicBezTo>
                  <a:cubicBezTo>
                    <a:pt x="158518" y="177442"/>
                    <a:pt x="138254" y="142127"/>
                    <a:pt x="138254" y="113352"/>
                  </a:cubicBezTo>
                  <a:cubicBezTo>
                    <a:pt x="138254" y="91281"/>
                    <a:pt x="149653" y="79141"/>
                    <a:pt x="166107" y="80521"/>
                  </a:cubicBezTo>
                  <a:close/>
                  <a:moveTo>
                    <a:pt x="27853" y="149"/>
                  </a:moveTo>
                  <a:cubicBezTo>
                    <a:pt x="33338" y="700"/>
                    <a:pt x="39385" y="2785"/>
                    <a:pt x="45758" y="6545"/>
                  </a:cubicBezTo>
                  <a:cubicBezTo>
                    <a:pt x="71252" y="20933"/>
                    <a:pt x="91516" y="56247"/>
                    <a:pt x="91516" y="85022"/>
                  </a:cubicBezTo>
                  <a:cubicBezTo>
                    <a:pt x="91516" y="114451"/>
                    <a:pt x="71252" y="126223"/>
                    <a:pt x="45758" y="111835"/>
                  </a:cubicBezTo>
                  <a:cubicBezTo>
                    <a:pt x="20264" y="96794"/>
                    <a:pt x="0" y="61479"/>
                    <a:pt x="0" y="32704"/>
                  </a:cubicBezTo>
                  <a:cubicBezTo>
                    <a:pt x="0" y="10633"/>
                    <a:pt x="11399" y="-1507"/>
                    <a:pt x="27853" y="149"/>
                  </a:cubicBez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sp>
          <p:nvSpPr>
            <p:cNvPr id="209" name="Freeform 503">
              <a:extLst>
                <a:ext uri="{FF2B5EF4-FFF2-40B4-BE49-F238E27FC236}">
                  <a16:creationId xmlns="" xmlns:a16="http://schemas.microsoft.com/office/drawing/2014/main" id="{A767CB0E-89F5-3441-A15C-723A6464579B}"/>
                </a:ext>
              </a:extLst>
            </p:cNvPr>
            <p:cNvSpPr>
              <a:spLocks noChangeArrowheads="1"/>
            </p:cNvSpPr>
            <p:nvPr/>
          </p:nvSpPr>
          <p:spPr bwMode="auto">
            <a:xfrm>
              <a:off x="8404110" y="3750155"/>
              <a:ext cx="829527" cy="1085875"/>
            </a:xfrm>
            <a:custGeom>
              <a:avLst/>
              <a:gdLst>
                <a:gd name="T0" fmla="*/ 1189 w 1272"/>
                <a:gd name="T1" fmla="*/ 609 h 1663"/>
                <a:gd name="T2" fmla="*/ 154 w 1272"/>
                <a:gd name="T3" fmla="*/ 12 h 1663"/>
                <a:gd name="T4" fmla="*/ 154 w 1272"/>
                <a:gd name="T5" fmla="*/ 12 h 1663"/>
                <a:gd name="T6" fmla="*/ 100 w 1272"/>
                <a:gd name="T7" fmla="*/ 8 h 1663"/>
                <a:gd name="T8" fmla="*/ 100 w 1272"/>
                <a:gd name="T9" fmla="*/ 8 h 1663"/>
                <a:gd name="T10" fmla="*/ 100 w 1272"/>
                <a:gd name="T11" fmla="*/ 7 h 1663"/>
                <a:gd name="T12" fmla="*/ 0 w 1272"/>
                <a:gd name="T13" fmla="*/ 66 h 1663"/>
                <a:gd name="T14" fmla="*/ 0 w 1272"/>
                <a:gd name="T15" fmla="*/ 66 h 1663"/>
                <a:gd name="T16" fmla="*/ 71 w 1272"/>
                <a:gd name="T17" fmla="*/ 91 h 1663"/>
                <a:gd name="T18" fmla="*/ 71 w 1272"/>
                <a:gd name="T19" fmla="*/ 844 h 1663"/>
                <a:gd name="T20" fmla="*/ 71 w 1272"/>
                <a:gd name="T21" fmla="*/ 844 h 1663"/>
                <a:gd name="T22" fmla="*/ 154 w 1272"/>
                <a:gd name="T23" fmla="*/ 1003 h 1663"/>
                <a:gd name="T24" fmla="*/ 1143 w 1272"/>
                <a:gd name="T25" fmla="*/ 1574 h 1663"/>
                <a:gd name="T26" fmla="*/ 1143 w 1272"/>
                <a:gd name="T27" fmla="*/ 1662 h 1663"/>
                <a:gd name="T28" fmla="*/ 1244 w 1272"/>
                <a:gd name="T29" fmla="*/ 1604 h 1663"/>
                <a:gd name="T30" fmla="*/ 1243 w 1272"/>
                <a:gd name="T31" fmla="*/ 1604 h 1663"/>
                <a:gd name="T32" fmla="*/ 1243 w 1272"/>
                <a:gd name="T33" fmla="*/ 1604 h 1663"/>
                <a:gd name="T34" fmla="*/ 1271 w 1272"/>
                <a:gd name="T35" fmla="*/ 1538 h 1663"/>
                <a:gd name="T36" fmla="*/ 1271 w 1272"/>
                <a:gd name="T37" fmla="*/ 768 h 1663"/>
                <a:gd name="T38" fmla="*/ 1271 w 1272"/>
                <a:gd name="T39" fmla="*/ 768 h 1663"/>
                <a:gd name="T40" fmla="*/ 1189 w 1272"/>
                <a:gd name="T41" fmla="*/ 609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2" h="1663">
                  <a:moveTo>
                    <a:pt x="1189" y="609"/>
                  </a:moveTo>
                  <a:lnTo>
                    <a:pt x="154" y="12"/>
                  </a:lnTo>
                  <a:lnTo>
                    <a:pt x="154" y="12"/>
                  </a:lnTo>
                  <a:cubicBezTo>
                    <a:pt x="133" y="0"/>
                    <a:pt x="115" y="0"/>
                    <a:pt x="100" y="8"/>
                  </a:cubicBezTo>
                  <a:lnTo>
                    <a:pt x="100" y="8"/>
                  </a:lnTo>
                  <a:lnTo>
                    <a:pt x="100" y="7"/>
                  </a:lnTo>
                  <a:lnTo>
                    <a:pt x="0" y="66"/>
                  </a:lnTo>
                  <a:lnTo>
                    <a:pt x="0" y="66"/>
                  </a:lnTo>
                  <a:cubicBezTo>
                    <a:pt x="0" y="66"/>
                    <a:pt x="45" y="81"/>
                    <a:pt x="71" y="91"/>
                  </a:cubicBezTo>
                  <a:lnTo>
                    <a:pt x="71" y="844"/>
                  </a:lnTo>
                  <a:lnTo>
                    <a:pt x="71" y="844"/>
                  </a:lnTo>
                  <a:cubicBezTo>
                    <a:pt x="71" y="905"/>
                    <a:pt x="108" y="977"/>
                    <a:pt x="154" y="1003"/>
                  </a:cubicBezTo>
                  <a:lnTo>
                    <a:pt x="1143" y="1574"/>
                  </a:lnTo>
                  <a:lnTo>
                    <a:pt x="1143" y="1662"/>
                  </a:lnTo>
                  <a:lnTo>
                    <a:pt x="1244" y="1604"/>
                  </a:lnTo>
                  <a:lnTo>
                    <a:pt x="1243" y="1604"/>
                  </a:lnTo>
                  <a:lnTo>
                    <a:pt x="1243" y="1604"/>
                  </a:lnTo>
                  <a:cubicBezTo>
                    <a:pt x="1261" y="1594"/>
                    <a:pt x="1271" y="1571"/>
                    <a:pt x="1271" y="1538"/>
                  </a:cubicBezTo>
                  <a:lnTo>
                    <a:pt x="1271" y="768"/>
                  </a:lnTo>
                  <a:lnTo>
                    <a:pt x="1271" y="768"/>
                  </a:lnTo>
                  <a:cubicBezTo>
                    <a:pt x="1271" y="707"/>
                    <a:pt x="1234" y="636"/>
                    <a:pt x="1189" y="609"/>
                  </a:cubicBez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210" name="Freeform 504">
              <a:extLst>
                <a:ext uri="{FF2B5EF4-FFF2-40B4-BE49-F238E27FC236}">
                  <a16:creationId xmlns="" xmlns:a16="http://schemas.microsoft.com/office/drawing/2014/main" id="{68F15D41-46B8-A44D-848A-DE7280E36C15}"/>
                </a:ext>
              </a:extLst>
            </p:cNvPr>
            <p:cNvSpPr>
              <a:spLocks noChangeArrowheads="1"/>
            </p:cNvSpPr>
            <p:nvPr/>
          </p:nvSpPr>
          <p:spPr bwMode="auto">
            <a:xfrm>
              <a:off x="8383947" y="3778957"/>
              <a:ext cx="783442" cy="1074354"/>
            </a:xfrm>
            <a:custGeom>
              <a:avLst/>
              <a:gdLst>
                <a:gd name="T0" fmla="*/ 1117 w 1201"/>
                <a:gd name="T1" fmla="*/ 1615 h 1643"/>
                <a:gd name="T2" fmla="*/ 83 w 1201"/>
                <a:gd name="T3" fmla="*/ 1018 h 1643"/>
                <a:gd name="T4" fmla="*/ 83 w 1201"/>
                <a:gd name="T5" fmla="*/ 1018 h 1643"/>
                <a:gd name="T6" fmla="*/ 0 w 1201"/>
                <a:gd name="T7" fmla="*/ 859 h 1643"/>
                <a:gd name="T8" fmla="*/ 0 w 1201"/>
                <a:gd name="T9" fmla="*/ 90 h 1643"/>
                <a:gd name="T10" fmla="*/ 0 w 1201"/>
                <a:gd name="T11" fmla="*/ 90 h 1643"/>
                <a:gd name="T12" fmla="*/ 83 w 1201"/>
                <a:gd name="T13" fmla="*/ 27 h 1643"/>
                <a:gd name="T14" fmla="*/ 1117 w 1201"/>
                <a:gd name="T15" fmla="*/ 624 h 1643"/>
                <a:gd name="T16" fmla="*/ 1117 w 1201"/>
                <a:gd name="T17" fmla="*/ 624 h 1643"/>
                <a:gd name="T18" fmla="*/ 1200 w 1201"/>
                <a:gd name="T19" fmla="*/ 783 h 1643"/>
                <a:gd name="T20" fmla="*/ 1200 w 1201"/>
                <a:gd name="T21" fmla="*/ 1553 h 1643"/>
                <a:gd name="T22" fmla="*/ 1200 w 1201"/>
                <a:gd name="T23" fmla="*/ 1553 h 1643"/>
                <a:gd name="T24" fmla="*/ 1117 w 1201"/>
                <a:gd name="T25" fmla="*/ 1615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1" h="1643">
                  <a:moveTo>
                    <a:pt x="1117" y="1615"/>
                  </a:moveTo>
                  <a:lnTo>
                    <a:pt x="83" y="1018"/>
                  </a:lnTo>
                  <a:lnTo>
                    <a:pt x="83" y="1018"/>
                  </a:lnTo>
                  <a:cubicBezTo>
                    <a:pt x="37" y="992"/>
                    <a:pt x="0" y="921"/>
                    <a:pt x="0" y="859"/>
                  </a:cubicBezTo>
                  <a:lnTo>
                    <a:pt x="0" y="90"/>
                  </a:lnTo>
                  <a:lnTo>
                    <a:pt x="0" y="90"/>
                  </a:lnTo>
                  <a:cubicBezTo>
                    <a:pt x="0" y="29"/>
                    <a:pt x="37" y="0"/>
                    <a:pt x="83" y="27"/>
                  </a:cubicBezTo>
                  <a:lnTo>
                    <a:pt x="1117" y="624"/>
                  </a:lnTo>
                  <a:lnTo>
                    <a:pt x="1117" y="624"/>
                  </a:lnTo>
                  <a:cubicBezTo>
                    <a:pt x="1163" y="651"/>
                    <a:pt x="1200" y="722"/>
                    <a:pt x="1200" y="783"/>
                  </a:cubicBezTo>
                  <a:lnTo>
                    <a:pt x="1200" y="1553"/>
                  </a:lnTo>
                  <a:lnTo>
                    <a:pt x="1200" y="1553"/>
                  </a:lnTo>
                  <a:cubicBezTo>
                    <a:pt x="1200" y="1614"/>
                    <a:pt x="1163" y="1642"/>
                    <a:pt x="1117" y="1615"/>
                  </a:cubicBezTo>
                </a:path>
              </a:pathLst>
            </a:custGeom>
            <a:solidFill>
              <a:schemeClr val="accent5">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211" name="Freeform 210">
              <a:extLst>
                <a:ext uri="{FF2B5EF4-FFF2-40B4-BE49-F238E27FC236}">
                  <a16:creationId xmlns="" xmlns:a16="http://schemas.microsoft.com/office/drawing/2014/main" id="{4349EA40-CDE1-384E-A21A-34B77546ECAB}"/>
                </a:ext>
              </a:extLst>
            </p:cNvPr>
            <p:cNvSpPr>
              <a:spLocks noChangeArrowheads="1"/>
            </p:cNvSpPr>
            <p:nvPr/>
          </p:nvSpPr>
          <p:spPr bwMode="auto">
            <a:xfrm>
              <a:off x="8574046" y="4184742"/>
              <a:ext cx="368025" cy="279220"/>
            </a:xfrm>
            <a:custGeom>
              <a:avLst/>
              <a:gdLst>
                <a:gd name="connsiteX0" fmla="*/ 304362 w 368025"/>
                <a:gd name="connsiteY0" fmla="*/ 161445 h 279220"/>
                <a:gd name="connsiteX1" fmla="*/ 322267 w 368025"/>
                <a:gd name="connsiteY1" fmla="*/ 167382 h 279220"/>
                <a:gd name="connsiteX2" fmla="*/ 368025 w 368025"/>
                <a:gd name="connsiteY2" fmla="*/ 246514 h 279220"/>
                <a:gd name="connsiteX3" fmla="*/ 322267 w 368025"/>
                <a:gd name="connsiteY3" fmla="*/ 272674 h 279220"/>
                <a:gd name="connsiteX4" fmla="*/ 276509 w 368025"/>
                <a:gd name="connsiteY4" fmla="*/ 193541 h 279220"/>
                <a:gd name="connsiteX5" fmla="*/ 304362 w 368025"/>
                <a:gd name="connsiteY5" fmla="*/ 161445 h 279220"/>
                <a:gd name="connsiteX6" fmla="*/ 166108 w 368025"/>
                <a:gd name="connsiteY6" fmla="*/ 80704 h 279220"/>
                <a:gd name="connsiteX7" fmla="*/ 184013 w 368025"/>
                <a:gd name="connsiteY7" fmla="*/ 86733 h 279220"/>
                <a:gd name="connsiteX8" fmla="*/ 229771 w 368025"/>
                <a:gd name="connsiteY8" fmla="*/ 165866 h 279220"/>
                <a:gd name="connsiteX9" fmla="*/ 184013 w 368025"/>
                <a:gd name="connsiteY9" fmla="*/ 192026 h 279220"/>
                <a:gd name="connsiteX10" fmla="*/ 138255 w 368025"/>
                <a:gd name="connsiteY10" fmla="*/ 112893 h 279220"/>
                <a:gd name="connsiteX11" fmla="*/ 166108 w 368025"/>
                <a:gd name="connsiteY11" fmla="*/ 80704 h 279220"/>
                <a:gd name="connsiteX12" fmla="*/ 27853 w 368025"/>
                <a:gd name="connsiteY12" fmla="*/ 106 h 279220"/>
                <a:gd name="connsiteX13" fmla="*/ 45758 w 368025"/>
                <a:gd name="connsiteY13" fmla="*/ 6154 h 279220"/>
                <a:gd name="connsiteX14" fmla="*/ 91516 w 368025"/>
                <a:gd name="connsiteY14" fmla="*/ 85671 h 279220"/>
                <a:gd name="connsiteX15" fmla="*/ 45758 w 368025"/>
                <a:gd name="connsiteY15" fmla="*/ 111957 h 279220"/>
                <a:gd name="connsiteX16" fmla="*/ 0 w 368025"/>
                <a:gd name="connsiteY16" fmla="*/ 33098 h 279220"/>
                <a:gd name="connsiteX17" fmla="*/ 27853 w 368025"/>
                <a:gd name="connsiteY17" fmla="*/ 106 h 279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8025" h="279220">
                  <a:moveTo>
                    <a:pt x="304362" y="161445"/>
                  </a:moveTo>
                  <a:cubicBezTo>
                    <a:pt x="309847" y="161864"/>
                    <a:pt x="315894" y="163785"/>
                    <a:pt x="322267" y="167382"/>
                  </a:cubicBezTo>
                  <a:cubicBezTo>
                    <a:pt x="347107" y="182424"/>
                    <a:pt x="368025" y="217739"/>
                    <a:pt x="368025" y="246514"/>
                  </a:cubicBezTo>
                  <a:cubicBezTo>
                    <a:pt x="368025" y="275944"/>
                    <a:pt x="347107" y="287715"/>
                    <a:pt x="322267" y="272674"/>
                  </a:cubicBezTo>
                  <a:cubicBezTo>
                    <a:pt x="296773" y="258286"/>
                    <a:pt x="276509" y="222971"/>
                    <a:pt x="276509" y="193541"/>
                  </a:cubicBezTo>
                  <a:cubicBezTo>
                    <a:pt x="276509" y="172450"/>
                    <a:pt x="287907" y="160188"/>
                    <a:pt x="304362" y="161445"/>
                  </a:cubicBezTo>
                  <a:close/>
                  <a:moveTo>
                    <a:pt x="166108" y="80704"/>
                  </a:moveTo>
                  <a:cubicBezTo>
                    <a:pt x="171593" y="81174"/>
                    <a:pt x="177640" y="83136"/>
                    <a:pt x="184013" y="86733"/>
                  </a:cubicBezTo>
                  <a:cubicBezTo>
                    <a:pt x="209507" y="101775"/>
                    <a:pt x="229771" y="137090"/>
                    <a:pt x="229771" y="165866"/>
                  </a:cubicBezTo>
                  <a:cubicBezTo>
                    <a:pt x="229771" y="195296"/>
                    <a:pt x="209507" y="207067"/>
                    <a:pt x="184013" y="192026"/>
                  </a:cubicBezTo>
                  <a:cubicBezTo>
                    <a:pt x="158519" y="177638"/>
                    <a:pt x="138255" y="142322"/>
                    <a:pt x="138255" y="112893"/>
                  </a:cubicBezTo>
                  <a:cubicBezTo>
                    <a:pt x="138255" y="91311"/>
                    <a:pt x="149654" y="79294"/>
                    <a:pt x="166108" y="80704"/>
                  </a:cubicBezTo>
                  <a:close/>
                  <a:moveTo>
                    <a:pt x="27853" y="106"/>
                  </a:moveTo>
                  <a:cubicBezTo>
                    <a:pt x="33338" y="569"/>
                    <a:pt x="39385" y="2540"/>
                    <a:pt x="45758" y="6154"/>
                  </a:cubicBezTo>
                  <a:cubicBezTo>
                    <a:pt x="70598" y="21269"/>
                    <a:pt x="91516" y="56756"/>
                    <a:pt x="91516" y="85671"/>
                  </a:cubicBezTo>
                  <a:cubicBezTo>
                    <a:pt x="91516" y="115243"/>
                    <a:pt x="70598" y="126415"/>
                    <a:pt x="45758" y="111957"/>
                  </a:cubicBezTo>
                  <a:cubicBezTo>
                    <a:pt x="20264" y="98157"/>
                    <a:pt x="0" y="62013"/>
                    <a:pt x="0" y="33098"/>
                  </a:cubicBezTo>
                  <a:cubicBezTo>
                    <a:pt x="0" y="10919"/>
                    <a:pt x="11399" y="-1280"/>
                    <a:pt x="27853" y="106"/>
                  </a:cubicBez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sp>
          <p:nvSpPr>
            <p:cNvPr id="212" name="Freeform 508">
              <a:extLst>
                <a:ext uri="{FF2B5EF4-FFF2-40B4-BE49-F238E27FC236}">
                  <a16:creationId xmlns="" xmlns:a16="http://schemas.microsoft.com/office/drawing/2014/main" id="{62E23CD6-9FB2-C74C-869A-7A95B5319CBB}"/>
                </a:ext>
              </a:extLst>
            </p:cNvPr>
            <p:cNvSpPr>
              <a:spLocks noChangeArrowheads="1"/>
            </p:cNvSpPr>
            <p:nvPr/>
          </p:nvSpPr>
          <p:spPr bwMode="auto">
            <a:xfrm>
              <a:off x="6698970" y="9101756"/>
              <a:ext cx="829527" cy="1085875"/>
            </a:xfrm>
            <a:custGeom>
              <a:avLst/>
              <a:gdLst>
                <a:gd name="T0" fmla="*/ 1188 w 1272"/>
                <a:gd name="T1" fmla="*/ 610 h 1664"/>
                <a:gd name="T2" fmla="*/ 154 w 1272"/>
                <a:gd name="T3" fmla="*/ 13 h 1664"/>
                <a:gd name="T4" fmla="*/ 154 w 1272"/>
                <a:gd name="T5" fmla="*/ 13 h 1664"/>
                <a:gd name="T6" fmla="*/ 100 w 1272"/>
                <a:gd name="T7" fmla="*/ 8 h 1664"/>
                <a:gd name="T8" fmla="*/ 100 w 1272"/>
                <a:gd name="T9" fmla="*/ 8 h 1664"/>
                <a:gd name="T10" fmla="*/ 100 w 1272"/>
                <a:gd name="T11" fmla="*/ 8 h 1664"/>
                <a:gd name="T12" fmla="*/ 0 w 1272"/>
                <a:gd name="T13" fmla="*/ 65 h 1664"/>
                <a:gd name="T14" fmla="*/ 0 w 1272"/>
                <a:gd name="T15" fmla="*/ 65 h 1664"/>
                <a:gd name="T16" fmla="*/ 70 w 1272"/>
                <a:gd name="T17" fmla="*/ 91 h 1664"/>
                <a:gd name="T18" fmla="*/ 70 w 1272"/>
                <a:gd name="T19" fmla="*/ 845 h 1664"/>
                <a:gd name="T20" fmla="*/ 70 w 1272"/>
                <a:gd name="T21" fmla="*/ 845 h 1664"/>
                <a:gd name="T22" fmla="*/ 154 w 1272"/>
                <a:gd name="T23" fmla="*/ 1004 h 1664"/>
                <a:gd name="T24" fmla="*/ 1142 w 1272"/>
                <a:gd name="T25" fmla="*/ 1575 h 1664"/>
                <a:gd name="T26" fmla="*/ 1142 w 1272"/>
                <a:gd name="T27" fmla="*/ 1663 h 1664"/>
                <a:gd name="T28" fmla="*/ 1244 w 1272"/>
                <a:gd name="T29" fmla="*/ 1605 h 1664"/>
                <a:gd name="T30" fmla="*/ 1243 w 1272"/>
                <a:gd name="T31" fmla="*/ 1604 h 1664"/>
                <a:gd name="T32" fmla="*/ 1243 w 1272"/>
                <a:gd name="T33" fmla="*/ 1604 h 1664"/>
                <a:gd name="T34" fmla="*/ 1271 w 1272"/>
                <a:gd name="T35" fmla="*/ 1538 h 1664"/>
                <a:gd name="T36" fmla="*/ 1271 w 1272"/>
                <a:gd name="T37" fmla="*/ 769 h 1664"/>
                <a:gd name="T38" fmla="*/ 1271 w 1272"/>
                <a:gd name="T39" fmla="*/ 769 h 1664"/>
                <a:gd name="T40" fmla="*/ 1188 w 1272"/>
                <a:gd name="T41" fmla="*/ 610 h 1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2" h="1664">
                  <a:moveTo>
                    <a:pt x="1188" y="610"/>
                  </a:moveTo>
                  <a:lnTo>
                    <a:pt x="154" y="13"/>
                  </a:lnTo>
                  <a:lnTo>
                    <a:pt x="154" y="13"/>
                  </a:lnTo>
                  <a:cubicBezTo>
                    <a:pt x="133" y="1"/>
                    <a:pt x="115" y="0"/>
                    <a:pt x="100" y="8"/>
                  </a:cubicBezTo>
                  <a:lnTo>
                    <a:pt x="100" y="8"/>
                  </a:lnTo>
                  <a:lnTo>
                    <a:pt x="100" y="8"/>
                  </a:lnTo>
                  <a:lnTo>
                    <a:pt x="0" y="65"/>
                  </a:lnTo>
                  <a:lnTo>
                    <a:pt x="0" y="65"/>
                  </a:lnTo>
                  <a:cubicBezTo>
                    <a:pt x="0" y="65"/>
                    <a:pt x="45" y="82"/>
                    <a:pt x="70" y="91"/>
                  </a:cubicBezTo>
                  <a:lnTo>
                    <a:pt x="70" y="845"/>
                  </a:lnTo>
                  <a:lnTo>
                    <a:pt x="70" y="845"/>
                  </a:lnTo>
                  <a:cubicBezTo>
                    <a:pt x="70" y="906"/>
                    <a:pt x="108" y="978"/>
                    <a:pt x="154" y="1004"/>
                  </a:cubicBezTo>
                  <a:lnTo>
                    <a:pt x="1142" y="1575"/>
                  </a:lnTo>
                  <a:lnTo>
                    <a:pt x="1142" y="1663"/>
                  </a:lnTo>
                  <a:lnTo>
                    <a:pt x="1244" y="1605"/>
                  </a:lnTo>
                  <a:lnTo>
                    <a:pt x="1243" y="1604"/>
                  </a:lnTo>
                  <a:lnTo>
                    <a:pt x="1243" y="1604"/>
                  </a:lnTo>
                  <a:cubicBezTo>
                    <a:pt x="1260" y="1594"/>
                    <a:pt x="1271" y="1571"/>
                    <a:pt x="1271" y="1538"/>
                  </a:cubicBezTo>
                  <a:lnTo>
                    <a:pt x="1271" y="769"/>
                  </a:lnTo>
                  <a:lnTo>
                    <a:pt x="1271" y="769"/>
                  </a:lnTo>
                  <a:cubicBezTo>
                    <a:pt x="1271" y="707"/>
                    <a:pt x="1234" y="636"/>
                    <a:pt x="1188" y="610"/>
                  </a:cubicBez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13" name="Freeform 509">
              <a:extLst>
                <a:ext uri="{FF2B5EF4-FFF2-40B4-BE49-F238E27FC236}">
                  <a16:creationId xmlns="" xmlns:a16="http://schemas.microsoft.com/office/drawing/2014/main" id="{EC3A767A-011B-1F4B-B4F8-966A57C7AE4C}"/>
                </a:ext>
              </a:extLst>
            </p:cNvPr>
            <p:cNvSpPr>
              <a:spLocks noChangeArrowheads="1"/>
            </p:cNvSpPr>
            <p:nvPr/>
          </p:nvSpPr>
          <p:spPr bwMode="auto">
            <a:xfrm>
              <a:off x="6972598" y="9545324"/>
              <a:ext cx="555899" cy="642308"/>
            </a:xfrm>
            <a:custGeom>
              <a:avLst/>
              <a:gdLst>
                <a:gd name="T0" fmla="*/ 824 w 852"/>
                <a:gd name="T1" fmla="*/ 926 h 985"/>
                <a:gd name="T2" fmla="*/ 823 w 852"/>
                <a:gd name="T3" fmla="*/ 925 h 985"/>
                <a:gd name="T4" fmla="*/ 823 w 852"/>
                <a:gd name="T5" fmla="*/ 925 h 985"/>
                <a:gd name="T6" fmla="*/ 851 w 852"/>
                <a:gd name="T7" fmla="*/ 859 h 985"/>
                <a:gd name="T8" fmla="*/ 851 w 852"/>
                <a:gd name="T9" fmla="*/ 90 h 985"/>
                <a:gd name="T10" fmla="*/ 851 w 852"/>
                <a:gd name="T11" fmla="*/ 90 h 985"/>
                <a:gd name="T12" fmla="*/ 828 w 852"/>
                <a:gd name="T13" fmla="*/ 0 h 985"/>
                <a:gd name="T14" fmla="*/ 0 w 852"/>
                <a:gd name="T15" fmla="*/ 478 h 985"/>
                <a:gd name="T16" fmla="*/ 722 w 852"/>
                <a:gd name="T17" fmla="*/ 896 h 985"/>
                <a:gd name="T18" fmla="*/ 722 w 852"/>
                <a:gd name="T19" fmla="*/ 984 h 985"/>
                <a:gd name="T20" fmla="*/ 824 w 852"/>
                <a:gd name="T21" fmla="*/ 926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2" h="985">
                  <a:moveTo>
                    <a:pt x="824" y="926"/>
                  </a:moveTo>
                  <a:lnTo>
                    <a:pt x="823" y="925"/>
                  </a:lnTo>
                  <a:lnTo>
                    <a:pt x="823" y="925"/>
                  </a:lnTo>
                  <a:cubicBezTo>
                    <a:pt x="840" y="915"/>
                    <a:pt x="851" y="892"/>
                    <a:pt x="851" y="859"/>
                  </a:cubicBezTo>
                  <a:lnTo>
                    <a:pt x="851" y="90"/>
                  </a:lnTo>
                  <a:lnTo>
                    <a:pt x="851" y="90"/>
                  </a:lnTo>
                  <a:cubicBezTo>
                    <a:pt x="851" y="60"/>
                    <a:pt x="843" y="28"/>
                    <a:pt x="828" y="0"/>
                  </a:cubicBezTo>
                  <a:lnTo>
                    <a:pt x="0" y="478"/>
                  </a:lnTo>
                  <a:lnTo>
                    <a:pt x="722" y="896"/>
                  </a:lnTo>
                  <a:lnTo>
                    <a:pt x="722" y="984"/>
                  </a:lnTo>
                  <a:lnTo>
                    <a:pt x="824" y="926"/>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14" name="Freeform 510">
              <a:extLst>
                <a:ext uri="{FF2B5EF4-FFF2-40B4-BE49-F238E27FC236}">
                  <a16:creationId xmlns="" xmlns:a16="http://schemas.microsoft.com/office/drawing/2014/main" id="{E95224C9-81E6-1F4C-96E8-8D2035317577}"/>
                </a:ext>
              </a:extLst>
            </p:cNvPr>
            <p:cNvSpPr>
              <a:spLocks noChangeArrowheads="1"/>
            </p:cNvSpPr>
            <p:nvPr/>
          </p:nvSpPr>
          <p:spPr bwMode="auto">
            <a:xfrm>
              <a:off x="6678808" y="9130560"/>
              <a:ext cx="786323" cy="1071472"/>
            </a:xfrm>
            <a:custGeom>
              <a:avLst/>
              <a:gdLst>
                <a:gd name="T0" fmla="*/ 1118 w 1202"/>
                <a:gd name="T1" fmla="*/ 1615 h 1642"/>
                <a:gd name="T2" fmla="*/ 83 w 1202"/>
                <a:gd name="T3" fmla="*/ 1018 h 1642"/>
                <a:gd name="T4" fmla="*/ 83 w 1202"/>
                <a:gd name="T5" fmla="*/ 1018 h 1642"/>
                <a:gd name="T6" fmla="*/ 0 w 1202"/>
                <a:gd name="T7" fmla="*/ 859 h 1642"/>
                <a:gd name="T8" fmla="*/ 0 w 1202"/>
                <a:gd name="T9" fmla="*/ 90 h 1642"/>
                <a:gd name="T10" fmla="*/ 0 w 1202"/>
                <a:gd name="T11" fmla="*/ 90 h 1642"/>
                <a:gd name="T12" fmla="*/ 83 w 1202"/>
                <a:gd name="T13" fmla="*/ 26 h 1642"/>
                <a:gd name="T14" fmla="*/ 1118 w 1202"/>
                <a:gd name="T15" fmla="*/ 623 h 1642"/>
                <a:gd name="T16" fmla="*/ 1118 w 1202"/>
                <a:gd name="T17" fmla="*/ 623 h 1642"/>
                <a:gd name="T18" fmla="*/ 1201 w 1202"/>
                <a:gd name="T19" fmla="*/ 783 h 1642"/>
                <a:gd name="T20" fmla="*/ 1201 w 1202"/>
                <a:gd name="T21" fmla="*/ 1552 h 1642"/>
                <a:gd name="T22" fmla="*/ 1201 w 1202"/>
                <a:gd name="T23" fmla="*/ 1552 h 1642"/>
                <a:gd name="T24" fmla="*/ 1118 w 1202"/>
                <a:gd name="T25" fmla="*/ 1615 h 1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2" h="1642">
                  <a:moveTo>
                    <a:pt x="1118" y="1615"/>
                  </a:moveTo>
                  <a:lnTo>
                    <a:pt x="83" y="1018"/>
                  </a:lnTo>
                  <a:lnTo>
                    <a:pt x="83" y="1018"/>
                  </a:lnTo>
                  <a:cubicBezTo>
                    <a:pt x="38" y="991"/>
                    <a:pt x="0" y="920"/>
                    <a:pt x="0" y="859"/>
                  </a:cubicBezTo>
                  <a:lnTo>
                    <a:pt x="0" y="90"/>
                  </a:lnTo>
                  <a:lnTo>
                    <a:pt x="0" y="90"/>
                  </a:lnTo>
                  <a:cubicBezTo>
                    <a:pt x="0" y="28"/>
                    <a:pt x="38" y="0"/>
                    <a:pt x="83" y="26"/>
                  </a:cubicBezTo>
                  <a:lnTo>
                    <a:pt x="1118" y="623"/>
                  </a:lnTo>
                  <a:lnTo>
                    <a:pt x="1118" y="623"/>
                  </a:lnTo>
                  <a:cubicBezTo>
                    <a:pt x="1164" y="651"/>
                    <a:pt x="1201" y="722"/>
                    <a:pt x="1201" y="783"/>
                  </a:cubicBezTo>
                  <a:lnTo>
                    <a:pt x="1201" y="1552"/>
                  </a:lnTo>
                  <a:lnTo>
                    <a:pt x="1201" y="1552"/>
                  </a:lnTo>
                  <a:cubicBezTo>
                    <a:pt x="1201" y="1613"/>
                    <a:pt x="1164" y="1641"/>
                    <a:pt x="1118" y="1615"/>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215" name="Freeform 214">
              <a:extLst>
                <a:ext uri="{FF2B5EF4-FFF2-40B4-BE49-F238E27FC236}">
                  <a16:creationId xmlns="" xmlns:a16="http://schemas.microsoft.com/office/drawing/2014/main" id="{DD8470FA-596F-3C41-97D0-A5D26618984B}"/>
                </a:ext>
              </a:extLst>
            </p:cNvPr>
            <p:cNvSpPr>
              <a:spLocks noChangeArrowheads="1"/>
            </p:cNvSpPr>
            <p:nvPr/>
          </p:nvSpPr>
          <p:spPr bwMode="auto">
            <a:xfrm>
              <a:off x="14991360" y="9473317"/>
              <a:ext cx="405731" cy="370271"/>
            </a:xfrm>
            <a:custGeom>
              <a:avLst/>
              <a:gdLst>
                <a:gd name="connsiteX0" fmla="*/ 108155 w 405731"/>
                <a:gd name="connsiteY0" fmla="*/ 0 h 370271"/>
                <a:gd name="connsiteX1" fmla="*/ 393946 w 405731"/>
                <a:gd name="connsiteY1" fmla="*/ 232304 h 370271"/>
                <a:gd name="connsiteX2" fmla="*/ 393691 w 405731"/>
                <a:gd name="connsiteY2" fmla="*/ 232618 h 370271"/>
                <a:gd name="connsiteX3" fmla="*/ 404029 w 405731"/>
                <a:gd name="connsiteY3" fmla="*/ 248812 h 370271"/>
                <a:gd name="connsiteX4" fmla="*/ 404684 w 405731"/>
                <a:gd name="connsiteY4" fmla="*/ 273126 h 370271"/>
                <a:gd name="connsiteX5" fmla="*/ 328749 w 405731"/>
                <a:gd name="connsiteY5" fmla="*/ 365923 h 370271"/>
                <a:gd name="connsiteX6" fmla="*/ 304150 w 405731"/>
                <a:gd name="connsiteY6" fmla="*/ 370171 h 370271"/>
                <a:gd name="connsiteX7" fmla="*/ 286842 w 405731"/>
                <a:gd name="connsiteY7" fmla="*/ 363852 h 370271"/>
                <a:gd name="connsiteX8" fmla="*/ 285791 w 405731"/>
                <a:gd name="connsiteY8" fmla="*/ 365143 h 370271"/>
                <a:gd name="connsiteX9" fmla="*/ 0 w 405731"/>
                <a:gd name="connsiteY9" fmla="*/ 132184 h 37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5731" h="370271">
                  <a:moveTo>
                    <a:pt x="108155" y="0"/>
                  </a:moveTo>
                  <a:lnTo>
                    <a:pt x="393946" y="232304"/>
                  </a:lnTo>
                  <a:lnTo>
                    <a:pt x="393691" y="232618"/>
                  </a:lnTo>
                  <a:lnTo>
                    <a:pt x="404029" y="248812"/>
                  </a:lnTo>
                  <a:cubicBezTo>
                    <a:pt x="405993" y="255686"/>
                    <a:pt x="406321" y="263879"/>
                    <a:pt x="404684" y="273126"/>
                  </a:cubicBezTo>
                  <a:cubicBezTo>
                    <a:pt x="398793" y="310764"/>
                    <a:pt x="364098" y="352295"/>
                    <a:pt x="328749" y="365923"/>
                  </a:cubicBezTo>
                  <a:cubicBezTo>
                    <a:pt x="319748" y="369330"/>
                    <a:pt x="311443" y="370668"/>
                    <a:pt x="304150" y="370171"/>
                  </a:cubicBezTo>
                  <a:lnTo>
                    <a:pt x="286842" y="363852"/>
                  </a:lnTo>
                  <a:lnTo>
                    <a:pt x="285791" y="365143"/>
                  </a:lnTo>
                  <a:lnTo>
                    <a:pt x="0" y="132184"/>
                  </a:ln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216" name="Freeform 514">
              <a:extLst>
                <a:ext uri="{FF2B5EF4-FFF2-40B4-BE49-F238E27FC236}">
                  <a16:creationId xmlns="" xmlns:a16="http://schemas.microsoft.com/office/drawing/2014/main" id="{C07EC29D-A367-5544-B0A5-E5A2436045EE}"/>
                </a:ext>
              </a:extLst>
            </p:cNvPr>
            <p:cNvSpPr>
              <a:spLocks noChangeArrowheads="1"/>
            </p:cNvSpPr>
            <p:nvPr/>
          </p:nvSpPr>
          <p:spPr bwMode="auto">
            <a:xfrm>
              <a:off x="15037446" y="9510759"/>
              <a:ext cx="204502" cy="210263"/>
            </a:xfrm>
            <a:custGeom>
              <a:avLst/>
              <a:gdLst>
                <a:gd name="T0" fmla="*/ 165 w 313"/>
                <a:gd name="T1" fmla="*/ 0 h 324"/>
                <a:gd name="T2" fmla="*/ 312 w 313"/>
                <a:gd name="T3" fmla="*/ 121 h 324"/>
                <a:gd name="T4" fmla="*/ 312 w 313"/>
                <a:gd name="T5" fmla="*/ 121 h 324"/>
                <a:gd name="T6" fmla="*/ 148 w 313"/>
                <a:gd name="T7" fmla="*/ 323 h 324"/>
                <a:gd name="T8" fmla="*/ 0 w 313"/>
                <a:gd name="T9" fmla="*/ 202 h 324"/>
                <a:gd name="T10" fmla="*/ 0 w 313"/>
                <a:gd name="T11" fmla="*/ 202 h 324"/>
                <a:gd name="T12" fmla="*/ 165 w 313"/>
                <a:gd name="T13" fmla="*/ 0 h 324"/>
              </a:gdLst>
              <a:ahLst/>
              <a:cxnLst>
                <a:cxn ang="0">
                  <a:pos x="T0" y="T1"/>
                </a:cxn>
                <a:cxn ang="0">
                  <a:pos x="T2" y="T3"/>
                </a:cxn>
                <a:cxn ang="0">
                  <a:pos x="T4" y="T5"/>
                </a:cxn>
                <a:cxn ang="0">
                  <a:pos x="T6" y="T7"/>
                </a:cxn>
                <a:cxn ang="0">
                  <a:pos x="T8" y="T9"/>
                </a:cxn>
                <a:cxn ang="0">
                  <a:pos x="T10" y="T11"/>
                </a:cxn>
                <a:cxn ang="0">
                  <a:pos x="T12" y="T13"/>
                </a:cxn>
              </a:cxnLst>
              <a:rect l="0" t="0" r="r" b="b"/>
              <a:pathLst>
                <a:path w="313" h="324">
                  <a:moveTo>
                    <a:pt x="165" y="0"/>
                  </a:moveTo>
                  <a:lnTo>
                    <a:pt x="312" y="121"/>
                  </a:lnTo>
                  <a:lnTo>
                    <a:pt x="312" y="121"/>
                  </a:lnTo>
                  <a:cubicBezTo>
                    <a:pt x="291" y="202"/>
                    <a:pt x="223" y="285"/>
                    <a:pt x="148" y="323"/>
                  </a:cubicBezTo>
                  <a:lnTo>
                    <a:pt x="0" y="202"/>
                  </a:lnTo>
                  <a:lnTo>
                    <a:pt x="0" y="202"/>
                  </a:lnTo>
                  <a:cubicBezTo>
                    <a:pt x="22" y="121"/>
                    <a:pt x="90" y="37"/>
                    <a:pt x="165" y="0"/>
                  </a:cubicBezTo>
                </a:path>
              </a:pathLst>
            </a:custGeom>
            <a:solidFill>
              <a:schemeClr val="accent2">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17" name="Freeform 216">
              <a:extLst>
                <a:ext uri="{FF2B5EF4-FFF2-40B4-BE49-F238E27FC236}">
                  <a16:creationId xmlns="" xmlns:a16="http://schemas.microsoft.com/office/drawing/2014/main" id="{146DE7B4-C355-7946-9DF5-70AFCAFBFF4B}"/>
                </a:ext>
              </a:extLst>
            </p:cNvPr>
            <p:cNvSpPr>
              <a:spLocks noChangeArrowheads="1"/>
            </p:cNvSpPr>
            <p:nvPr/>
          </p:nvSpPr>
          <p:spPr bwMode="auto">
            <a:xfrm>
              <a:off x="14697662" y="9223565"/>
              <a:ext cx="503216" cy="475844"/>
            </a:xfrm>
            <a:custGeom>
              <a:avLst/>
              <a:gdLst>
                <a:gd name="connsiteX0" fmla="*/ 163485 w 503216"/>
                <a:gd name="connsiteY0" fmla="*/ 199 h 475844"/>
                <a:gd name="connsiteX1" fmla="*/ 186688 w 503216"/>
                <a:gd name="connsiteY1" fmla="*/ 7147 h 475844"/>
                <a:gd name="connsiteX2" fmla="*/ 193964 w 503216"/>
                <a:gd name="connsiteY2" fmla="*/ 14297 h 475844"/>
                <a:gd name="connsiteX3" fmla="*/ 194559 w 503216"/>
                <a:gd name="connsiteY3" fmla="*/ 13566 h 475844"/>
                <a:gd name="connsiteX4" fmla="*/ 486026 w 503216"/>
                <a:gd name="connsiteY4" fmla="*/ 251432 h 475844"/>
                <a:gd name="connsiteX5" fmla="*/ 484762 w 503216"/>
                <a:gd name="connsiteY5" fmla="*/ 252974 h 475844"/>
                <a:gd name="connsiteX6" fmla="*/ 493961 w 503216"/>
                <a:gd name="connsiteY6" fmla="*/ 261935 h 475844"/>
                <a:gd name="connsiteX7" fmla="*/ 501535 w 503216"/>
                <a:gd name="connsiteY7" fmla="*/ 317483 h 475844"/>
                <a:gd name="connsiteX8" fmla="*/ 378512 w 503216"/>
                <a:gd name="connsiteY8" fmla="*/ 468773 h 475844"/>
                <a:gd name="connsiteX9" fmla="*/ 339173 w 503216"/>
                <a:gd name="connsiteY9" fmla="*/ 475670 h 475844"/>
                <a:gd name="connsiteX10" fmla="*/ 311014 w 503216"/>
                <a:gd name="connsiteY10" fmla="*/ 464962 h 475844"/>
                <a:gd name="connsiteX11" fmla="*/ 310885 w 503216"/>
                <a:gd name="connsiteY11" fmla="*/ 465120 h 475844"/>
                <a:gd name="connsiteX12" fmla="*/ 310410 w 503216"/>
                <a:gd name="connsiteY12" fmla="*/ 464732 h 475844"/>
                <a:gd name="connsiteX13" fmla="*/ 309841 w 503216"/>
                <a:gd name="connsiteY13" fmla="*/ 464516 h 475844"/>
                <a:gd name="connsiteX14" fmla="*/ 309531 w 503216"/>
                <a:gd name="connsiteY14" fmla="*/ 464016 h 475844"/>
                <a:gd name="connsiteX15" fmla="*/ 20071 w 503216"/>
                <a:gd name="connsiteY15" fmla="*/ 227907 h 475844"/>
                <a:gd name="connsiteX16" fmla="*/ 21387 w 503216"/>
                <a:gd name="connsiteY16" fmla="*/ 226291 h 475844"/>
                <a:gd name="connsiteX17" fmla="*/ 19338 w 503216"/>
                <a:gd name="connsiteY17" fmla="*/ 225518 h 475844"/>
                <a:gd name="connsiteX18" fmla="*/ 1682 w 503216"/>
                <a:gd name="connsiteY18" fmla="*/ 158551 h 475844"/>
                <a:gd name="connsiteX19" fmla="*/ 124054 w 503216"/>
                <a:gd name="connsiteY19" fmla="*/ 6977 h 475844"/>
                <a:gd name="connsiteX20" fmla="*/ 163485 w 503216"/>
                <a:gd name="connsiteY20" fmla="*/ 199 h 47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3216" h="475844">
                  <a:moveTo>
                    <a:pt x="163485" y="199"/>
                  </a:moveTo>
                  <a:cubicBezTo>
                    <a:pt x="172219" y="873"/>
                    <a:pt x="180020" y="3246"/>
                    <a:pt x="186688" y="7147"/>
                  </a:cubicBezTo>
                  <a:lnTo>
                    <a:pt x="193964" y="14297"/>
                  </a:lnTo>
                  <a:lnTo>
                    <a:pt x="194559" y="13566"/>
                  </a:lnTo>
                  <a:lnTo>
                    <a:pt x="486026" y="251432"/>
                  </a:lnTo>
                  <a:lnTo>
                    <a:pt x="484762" y="252974"/>
                  </a:lnTo>
                  <a:lnTo>
                    <a:pt x="493961" y="261935"/>
                  </a:lnTo>
                  <a:cubicBezTo>
                    <a:pt x="502390" y="275455"/>
                    <a:pt x="505441" y="294397"/>
                    <a:pt x="501535" y="317483"/>
                  </a:cubicBezTo>
                  <a:cubicBezTo>
                    <a:pt x="491772" y="379047"/>
                    <a:pt x="436444" y="446505"/>
                    <a:pt x="378512" y="468773"/>
                  </a:cubicBezTo>
                  <a:cubicBezTo>
                    <a:pt x="364029" y="474340"/>
                    <a:pt x="350767" y="476510"/>
                    <a:pt x="339173" y="475670"/>
                  </a:cubicBezTo>
                  <a:lnTo>
                    <a:pt x="311014" y="464962"/>
                  </a:lnTo>
                  <a:lnTo>
                    <a:pt x="310885" y="465120"/>
                  </a:lnTo>
                  <a:lnTo>
                    <a:pt x="310410" y="464732"/>
                  </a:lnTo>
                  <a:lnTo>
                    <a:pt x="309841" y="464516"/>
                  </a:lnTo>
                  <a:lnTo>
                    <a:pt x="309531" y="464016"/>
                  </a:lnTo>
                  <a:lnTo>
                    <a:pt x="20071" y="227907"/>
                  </a:lnTo>
                  <a:lnTo>
                    <a:pt x="21387" y="226291"/>
                  </a:lnTo>
                  <a:lnTo>
                    <a:pt x="19338" y="225518"/>
                  </a:lnTo>
                  <a:cubicBezTo>
                    <a:pt x="3635" y="212614"/>
                    <a:pt x="-3525" y="189258"/>
                    <a:pt x="1682" y="158551"/>
                  </a:cubicBezTo>
                  <a:cubicBezTo>
                    <a:pt x="11445" y="97137"/>
                    <a:pt x="66122" y="29844"/>
                    <a:pt x="124054" y="6977"/>
                  </a:cubicBezTo>
                  <a:cubicBezTo>
                    <a:pt x="138537" y="1424"/>
                    <a:pt x="151840" y="-699"/>
                    <a:pt x="163485" y="199"/>
                  </a:cubicBezTo>
                  <a:close/>
                </a:path>
              </a:pathLst>
            </a:custGeom>
            <a:solidFill>
              <a:schemeClr val="accent2"/>
            </a:solidFill>
            <a:ln>
              <a:noFill/>
            </a:ln>
            <a:effectLst/>
          </p:spPr>
          <p:txBody>
            <a:bodyPr wrap="square" anchor="ctr">
              <a:noAutofit/>
            </a:bodyPr>
            <a:lstStyle/>
            <a:p>
              <a:endParaRPr lang="en-US" sz="3266" dirty="0">
                <a:latin typeface="Lato Light" panose="020F0502020204030203" pitchFamily="34" charset="0"/>
              </a:endParaRPr>
            </a:p>
          </p:txBody>
        </p:sp>
        <p:sp>
          <p:nvSpPr>
            <p:cNvPr id="218" name="Freeform 517">
              <a:extLst>
                <a:ext uri="{FF2B5EF4-FFF2-40B4-BE49-F238E27FC236}">
                  <a16:creationId xmlns="" xmlns:a16="http://schemas.microsoft.com/office/drawing/2014/main" id="{B679B3FF-D577-CA4F-ACD9-75E91AE44AF4}"/>
                </a:ext>
              </a:extLst>
            </p:cNvPr>
            <p:cNvSpPr>
              <a:spLocks noChangeArrowheads="1"/>
            </p:cNvSpPr>
            <p:nvPr/>
          </p:nvSpPr>
          <p:spPr bwMode="auto">
            <a:xfrm>
              <a:off x="14740775" y="9268814"/>
              <a:ext cx="129613" cy="152657"/>
            </a:xfrm>
            <a:custGeom>
              <a:avLst/>
              <a:gdLst>
                <a:gd name="T0" fmla="*/ 84 w 200"/>
                <a:gd name="T1" fmla="*/ 212 h 232"/>
                <a:gd name="T2" fmla="*/ 84 w 200"/>
                <a:gd name="T3" fmla="*/ 212 h 232"/>
                <a:gd name="T4" fmla="*/ 191 w 200"/>
                <a:gd name="T5" fmla="*/ 81 h 232"/>
                <a:gd name="T6" fmla="*/ 191 w 200"/>
                <a:gd name="T7" fmla="*/ 81 h 232"/>
                <a:gd name="T8" fmla="*/ 115 w 200"/>
                <a:gd name="T9" fmla="*/ 19 h 232"/>
                <a:gd name="T10" fmla="*/ 115 w 200"/>
                <a:gd name="T11" fmla="*/ 19 h 232"/>
                <a:gd name="T12" fmla="*/ 8 w 200"/>
                <a:gd name="T13" fmla="*/ 150 h 232"/>
                <a:gd name="T14" fmla="*/ 8 w 200"/>
                <a:gd name="T15" fmla="*/ 150 h 232"/>
                <a:gd name="T16" fmla="*/ 84 w 200"/>
                <a:gd name="T17" fmla="*/ 21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32">
                  <a:moveTo>
                    <a:pt x="84" y="212"/>
                  </a:moveTo>
                  <a:lnTo>
                    <a:pt x="84" y="212"/>
                  </a:lnTo>
                  <a:cubicBezTo>
                    <a:pt x="134" y="193"/>
                    <a:pt x="182" y="134"/>
                    <a:pt x="191" y="81"/>
                  </a:cubicBezTo>
                  <a:lnTo>
                    <a:pt x="191" y="81"/>
                  </a:lnTo>
                  <a:cubicBezTo>
                    <a:pt x="199" y="28"/>
                    <a:pt x="165" y="0"/>
                    <a:pt x="115" y="19"/>
                  </a:cubicBezTo>
                  <a:lnTo>
                    <a:pt x="115" y="19"/>
                  </a:lnTo>
                  <a:cubicBezTo>
                    <a:pt x="65" y="38"/>
                    <a:pt x="17" y="97"/>
                    <a:pt x="8" y="150"/>
                  </a:cubicBezTo>
                  <a:lnTo>
                    <a:pt x="8" y="150"/>
                  </a:lnTo>
                  <a:cubicBezTo>
                    <a:pt x="0" y="203"/>
                    <a:pt x="34" y="231"/>
                    <a:pt x="84" y="212"/>
                  </a:cubicBezTo>
                </a:path>
              </a:pathLst>
            </a:custGeom>
            <a:solidFill>
              <a:schemeClr val="accent2">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219" name="Freeform 519">
              <a:extLst>
                <a:ext uri="{FF2B5EF4-FFF2-40B4-BE49-F238E27FC236}">
                  <a16:creationId xmlns="" xmlns:a16="http://schemas.microsoft.com/office/drawing/2014/main" id="{9F32E1F9-0986-6943-B83E-BF8EC7C03232}"/>
                </a:ext>
              </a:extLst>
            </p:cNvPr>
            <p:cNvSpPr>
              <a:spLocks noChangeArrowheads="1"/>
            </p:cNvSpPr>
            <p:nvPr/>
          </p:nvSpPr>
          <p:spPr bwMode="auto">
            <a:xfrm>
              <a:off x="12321321" y="8940459"/>
              <a:ext cx="2500102" cy="3390117"/>
            </a:xfrm>
            <a:custGeom>
              <a:avLst/>
              <a:gdLst>
                <a:gd name="T0" fmla="*/ 505 w 3829"/>
                <a:gd name="T1" fmla="*/ 5189 h 5190"/>
                <a:gd name="T2" fmla="*/ 505 w 3829"/>
                <a:gd name="T3" fmla="*/ 5189 h 5190"/>
                <a:gd name="T4" fmla="*/ 299 w 3829"/>
                <a:gd name="T5" fmla="*/ 5131 h 5190"/>
                <a:gd name="T6" fmla="*/ 20 w 3829"/>
                <a:gd name="T7" fmla="*/ 4965 h 5190"/>
                <a:gd name="T8" fmla="*/ 20 w 3829"/>
                <a:gd name="T9" fmla="*/ 4965 h 5190"/>
                <a:gd name="T10" fmla="*/ 9 w 3829"/>
                <a:gd name="T11" fmla="*/ 4922 h 5190"/>
                <a:gd name="T12" fmla="*/ 9 w 3829"/>
                <a:gd name="T13" fmla="*/ 4922 h 5190"/>
                <a:gd name="T14" fmla="*/ 52 w 3829"/>
                <a:gd name="T15" fmla="*/ 4911 h 5190"/>
                <a:gd name="T16" fmla="*/ 332 w 3829"/>
                <a:gd name="T17" fmla="*/ 5076 h 5190"/>
                <a:gd name="T18" fmla="*/ 332 w 3829"/>
                <a:gd name="T19" fmla="*/ 5076 h 5190"/>
                <a:gd name="T20" fmla="*/ 681 w 3829"/>
                <a:gd name="T21" fmla="*/ 5075 h 5190"/>
                <a:gd name="T22" fmla="*/ 681 w 3829"/>
                <a:gd name="T23" fmla="*/ 5075 h 5190"/>
                <a:gd name="T24" fmla="*/ 841 w 3829"/>
                <a:gd name="T25" fmla="*/ 4764 h 5190"/>
                <a:gd name="T26" fmla="*/ 835 w 3829"/>
                <a:gd name="T27" fmla="*/ 4680 h 5190"/>
                <a:gd name="T28" fmla="*/ 835 w 3829"/>
                <a:gd name="T29" fmla="*/ 4680 h 5190"/>
                <a:gd name="T30" fmla="*/ 1637 w 3829"/>
                <a:gd name="T31" fmla="*/ 453 h 5190"/>
                <a:gd name="T32" fmla="*/ 1637 w 3829"/>
                <a:gd name="T33" fmla="*/ 453 h 5190"/>
                <a:gd name="T34" fmla="*/ 2452 w 3829"/>
                <a:gd name="T35" fmla="*/ 199 h 5190"/>
                <a:gd name="T36" fmla="*/ 2452 w 3829"/>
                <a:gd name="T37" fmla="*/ 199 h 5190"/>
                <a:gd name="T38" fmla="*/ 3812 w 3829"/>
                <a:gd name="T39" fmla="*/ 589 h 5190"/>
                <a:gd name="T40" fmla="*/ 3812 w 3829"/>
                <a:gd name="T41" fmla="*/ 589 h 5190"/>
                <a:gd name="T42" fmla="*/ 3818 w 3829"/>
                <a:gd name="T43" fmla="*/ 633 h 5190"/>
                <a:gd name="T44" fmla="*/ 3818 w 3829"/>
                <a:gd name="T45" fmla="*/ 633 h 5190"/>
                <a:gd name="T46" fmla="*/ 3774 w 3829"/>
                <a:gd name="T47" fmla="*/ 640 h 5190"/>
                <a:gd name="T48" fmla="*/ 3774 w 3829"/>
                <a:gd name="T49" fmla="*/ 640 h 5190"/>
                <a:gd name="T50" fmla="*/ 2473 w 3829"/>
                <a:gd name="T51" fmla="*/ 258 h 5190"/>
                <a:gd name="T52" fmla="*/ 2473 w 3829"/>
                <a:gd name="T53" fmla="*/ 258 h 5190"/>
                <a:gd name="T54" fmla="*/ 1652 w 3829"/>
                <a:gd name="T55" fmla="*/ 514 h 5190"/>
                <a:gd name="T56" fmla="*/ 1652 w 3829"/>
                <a:gd name="T57" fmla="*/ 514 h 5190"/>
                <a:gd name="T58" fmla="*/ 898 w 3829"/>
                <a:gd name="T59" fmla="*/ 4675 h 5190"/>
                <a:gd name="T60" fmla="*/ 904 w 3829"/>
                <a:gd name="T61" fmla="*/ 4760 h 5190"/>
                <a:gd name="T62" fmla="*/ 904 w 3829"/>
                <a:gd name="T63" fmla="*/ 4760 h 5190"/>
                <a:gd name="T64" fmla="*/ 714 w 3829"/>
                <a:gd name="T65" fmla="*/ 5129 h 5190"/>
                <a:gd name="T66" fmla="*/ 714 w 3829"/>
                <a:gd name="T67" fmla="*/ 5129 h 5190"/>
                <a:gd name="T68" fmla="*/ 505 w 3829"/>
                <a:gd name="T69" fmla="*/ 5189 h 5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29" h="5190">
                  <a:moveTo>
                    <a:pt x="505" y="5189"/>
                  </a:moveTo>
                  <a:lnTo>
                    <a:pt x="505" y="5189"/>
                  </a:lnTo>
                  <a:cubicBezTo>
                    <a:pt x="435" y="5189"/>
                    <a:pt x="364" y="5169"/>
                    <a:pt x="299" y="5131"/>
                  </a:cubicBezTo>
                  <a:lnTo>
                    <a:pt x="20" y="4965"/>
                  </a:lnTo>
                  <a:lnTo>
                    <a:pt x="20" y="4965"/>
                  </a:lnTo>
                  <a:cubicBezTo>
                    <a:pt x="4" y="4956"/>
                    <a:pt x="0" y="4937"/>
                    <a:pt x="9" y="4922"/>
                  </a:cubicBezTo>
                  <a:lnTo>
                    <a:pt x="9" y="4922"/>
                  </a:lnTo>
                  <a:cubicBezTo>
                    <a:pt x="17" y="4907"/>
                    <a:pt x="37" y="4902"/>
                    <a:pt x="52" y="4911"/>
                  </a:cubicBezTo>
                  <a:lnTo>
                    <a:pt x="332" y="5076"/>
                  </a:lnTo>
                  <a:lnTo>
                    <a:pt x="332" y="5076"/>
                  </a:lnTo>
                  <a:cubicBezTo>
                    <a:pt x="441" y="5142"/>
                    <a:pt x="572" y="5142"/>
                    <a:pt x="681" y="5075"/>
                  </a:cubicBezTo>
                  <a:lnTo>
                    <a:pt x="681" y="5075"/>
                  </a:lnTo>
                  <a:cubicBezTo>
                    <a:pt x="790" y="5008"/>
                    <a:pt x="850" y="4892"/>
                    <a:pt x="841" y="4764"/>
                  </a:cubicBezTo>
                  <a:lnTo>
                    <a:pt x="835" y="4680"/>
                  </a:lnTo>
                  <a:lnTo>
                    <a:pt x="835" y="4680"/>
                  </a:lnTo>
                  <a:cubicBezTo>
                    <a:pt x="737" y="3299"/>
                    <a:pt x="554" y="730"/>
                    <a:pt x="1637" y="453"/>
                  </a:cubicBezTo>
                  <a:lnTo>
                    <a:pt x="1637" y="453"/>
                  </a:lnTo>
                  <a:cubicBezTo>
                    <a:pt x="2010" y="357"/>
                    <a:pt x="2266" y="265"/>
                    <a:pt x="2452" y="199"/>
                  </a:cubicBezTo>
                  <a:lnTo>
                    <a:pt x="2452" y="199"/>
                  </a:lnTo>
                  <a:cubicBezTo>
                    <a:pt x="3007" y="0"/>
                    <a:pt x="3046" y="11"/>
                    <a:pt x="3812" y="589"/>
                  </a:cubicBezTo>
                  <a:lnTo>
                    <a:pt x="3812" y="589"/>
                  </a:lnTo>
                  <a:cubicBezTo>
                    <a:pt x="3826" y="600"/>
                    <a:pt x="3828" y="620"/>
                    <a:pt x="3818" y="633"/>
                  </a:cubicBezTo>
                  <a:lnTo>
                    <a:pt x="3818" y="633"/>
                  </a:lnTo>
                  <a:cubicBezTo>
                    <a:pt x="3808" y="648"/>
                    <a:pt x="3788" y="650"/>
                    <a:pt x="3774" y="640"/>
                  </a:cubicBezTo>
                  <a:lnTo>
                    <a:pt x="3774" y="640"/>
                  </a:lnTo>
                  <a:cubicBezTo>
                    <a:pt x="3013" y="65"/>
                    <a:pt x="3003" y="69"/>
                    <a:pt x="2473" y="258"/>
                  </a:cubicBezTo>
                  <a:lnTo>
                    <a:pt x="2473" y="258"/>
                  </a:lnTo>
                  <a:cubicBezTo>
                    <a:pt x="2286" y="325"/>
                    <a:pt x="2029" y="417"/>
                    <a:pt x="1652" y="514"/>
                  </a:cubicBezTo>
                  <a:lnTo>
                    <a:pt x="1652" y="514"/>
                  </a:lnTo>
                  <a:cubicBezTo>
                    <a:pt x="621" y="778"/>
                    <a:pt x="801" y="3313"/>
                    <a:pt x="898" y="4675"/>
                  </a:cubicBezTo>
                  <a:lnTo>
                    <a:pt x="904" y="4760"/>
                  </a:lnTo>
                  <a:lnTo>
                    <a:pt x="904" y="4760"/>
                  </a:lnTo>
                  <a:cubicBezTo>
                    <a:pt x="915" y="4911"/>
                    <a:pt x="844" y="5049"/>
                    <a:pt x="714" y="5129"/>
                  </a:cubicBezTo>
                  <a:lnTo>
                    <a:pt x="714" y="5129"/>
                  </a:lnTo>
                  <a:cubicBezTo>
                    <a:pt x="649" y="5169"/>
                    <a:pt x="577" y="5189"/>
                    <a:pt x="505" y="5189"/>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220" name="Freeform 520">
              <a:extLst>
                <a:ext uri="{FF2B5EF4-FFF2-40B4-BE49-F238E27FC236}">
                  <a16:creationId xmlns="" xmlns:a16="http://schemas.microsoft.com/office/drawing/2014/main" id="{48C6064E-A2FF-6E47-B211-AF98DBE50EA1}"/>
                </a:ext>
              </a:extLst>
            </p:cNvPr>
            <p:cNvSpPr>
              <a:spLocks noChangeArrowheads="1"/>
            </p:cNvSpPr>
            <p:nvPr/>
          </p:nvSpPr>
          <p:spPr bwMode="auto">
            <a:xfrm>
              <a:off x="13303504" y="11852446"/>
              <a:ext cx="1468954" cy="849688"/>
            </a:xfrm>
            <a:custGeom>
              <a:avLst/>
              <a:gdLst>
                <a:gd name="T0" fmla="*/ 1849 w 2250"/>
                <a:gd name="T1" fmla="*/ 1068 h 1299"/>
                <a:gd name="T2" fmla="*/ 1849 w 2250"/>
                <a:gd name="T3" fmla="*/ 1068 h 1299"/>
                <a:gd name="T4" fmla="*/ 401 w 2250"/>
                <a:gd name="T5" fmla="*/ 1068 h 1299"/>
                <a:gd name="T6" fmla="*/ 401 w 2250"/>
                <a:gd name="T7" fmla="*/ 1068 h 1299"/>
                <a:gd name="T8" fmla="*/ 401 w 2250"/>
                <a:gd name="T9" fmla="*/ 231 h 1299"/>
                <a:gd name="T10" fmla="*/ 401 w 2250"/>
                <a:gd name="T11" fmla="*/ 231 h 1299"/>
                <a:gd name="T12" fmla="*/ 1849 w 2250"/>
                <a:gd name="T13" fmla="*/ 231 h 1299"/>
                <a:gd name="T14" fmla="*/ 1849 w 2250"/>
                <a:gd name="T15" fmla="*/ 231 h 1299"/>
                <a:gd name="T16" fmla="*/ 1849 w 2250"/>
                <a:gd name="T17" fmla="*/ 1068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0" h="1299">
                  <a:moveTo>
                    <a:pt x="1849" y="1068"/>
                  </a:moveTo>
                  <a:lnTo>
                    <a:pt x="1849" y="1068"/>
                  </a:lnTo>
                  <a:cubicBezTo>
                    <a:pt x="1449" y="1298"/>
                    <a:pt x="800" y="1298"/>
                    <a:pt x="401" y="1068"/>
                  </a:cubicBezTo>
                  <a:lnTo>
                    <a:pt x="401" y="1068"/>
                  </a:lnTo>
                  <a:cubicBezTo>
                    <a:pt x="0" y="836"/>
                    <a:pt x="0" y="462"/>
                    <a:pt x="401" y="231"/>
                  </a:cubicBezTo>
                  <a:lnTo>
                    <a:pt x="401" y="231"/>
                  </a:lnTo>
                  <a:cubicBezTo>
                    <a:pt x="800" y="0"/>
                    <a:pt x="1449" y="0"/>
                    <a:pt x="1849" y="231"/>
                  </a:cubicBezTo>
                  <a:lnTo>
                    <a:pt x="1849" y="231"/>
                  </a:lnTo>
                  <a:cubicBezTo>
                    <a:pt x="2249" y="462"/>
                    <a:pt x="2249" y="837"/>
                    <a:pt x="1849" y="1068"/>
                  </a:cubicBez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221" name="Freeform 521">
              <a:extLst>
                <a:ext uri="{FF2B5EF4-FFF2-40B4-BE49-F238E27FC236}">
                  <a16:creationId xmlns="" xmlns:a16="http://schemas.microsoft.com/office/drawing/2014/main" id="{525265CF-FE8D-2649-AB0D-AD40CAF6D17B}"/>
                </a:ext>
              </a:extLst>
            </p:cNvPr>
            <p:cNvSpPr>
              <a:spLocks noChangeArrowheads="1"/>
            </p:cNvSpPr>
            <p:nvPr/>
          </p:nvSpPr>
          <p:spPr bwMode="auto">
            <a:xfrm>
              <a:off x="14075425" y="11898531"/>
              <a:ext cx="342757" cy="426285"/>
            </a:xfrm>
            <a:custGeom>
              <a:avLst/>
              <a:gdLst>
                <a:gd name="T0" fmla="*/ 430 w 525"/>
                <a:gd name="T1" fmla="*/ 325 h 653"/>
                <a:gd name="T2" fmla="*/ 430 w 525"/>
                <a:gd name="T3" fmla="*/ 325 h 653"/>
                <a:gd name="T4" fmla="*/ 520 w 525"/>
                <a:gd name="T5" fmla="*/ 483 h 653"/>
                <a:gd name="T6" fmla="*/ 520 w 525"/>
                <a:gd name="T7" fmla="*/ 483 h 653"/>
                <a:gd name="T8" fmla="*/ 507 w 525"/>
                <a:gd name="T9" fmla="*/ 560 h 653"/>
                <a:gd name="T10" fmla="*/ 507 w 525"/>
                <a:gd name="T11" fmla="*/ 560 h 653"/>
                <a:gd name="T12" fmla="*/ 332 w 525"/>
                <a:gd name="T13" fmla="*/ 614 h 653"/>
                <a:gd name="T14" fmla="*/ 332 w 525"/>
                <a:gd name="T15" fmla="*/ 614 h 653"/>
                <a:gd name="T16" fmla="*/ 15 w 525"/>
                <a:gd name="T17" fmla="*/ 244 h 653"/>
                <a:gd name="T18" fmla="*/ 15 w 525"/>
                <a:gd name="T19" fmla="*/ 244 h 653"/>
                <a:gd name="T20" fmla="*/ 430 w 525"/>
                <a:gd name="T21" fmla="*/ 325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5" h="653">
                  <a:moveTo>
                    <a:pt x="430" y="325"/>
                  </a:moveTo>
                  <a:lnTo>
                    <a:pt x="430" y="325"/>
                  </a:lnTo>
                  <a:cubicBezTo>
                    <a:pt x="488" y="350"/>
                    <a:pt x="524" y="414"/>
                    <a:pt x="520" y="483"/>
                  </a:cubicBezTo>
                  <a:lnTo>
                    <a:pt x="520" y="483"/>
                  </a:lnTo>
                  <a:cubicBezTo>
                    <a:pt x="517" y="516"/>
                    <a:pt x="513" y="546"/>
                    <a:pt x="507" y="560"/>
                  </a:cubicBezTo>
                  <a:lnTo>
                    <a:pt x="507" y="560"/>
                  </a:lnTo>
                  <a:cubicBezTo>
                    <a:pt x="489" y="599"/>
                    <a:pt x="428" y="652"/>
                    <a:pt x="332" y="614"/>
                  </a:cubicBezTo>
                  <a:lnTo>
                    <a:pt x="332" y="614"/>
                  </a:lnTo>
                  <a:cubicBezTo>
                    <a:pt x="236" y="576"/>
                    <a:pt x="23" y="375"/>
                    <a:pt x="15" y="244"/>
                  </a:cubicBezTo>
                  <a:lnTo>
                    <a:pt x="15" y="244"/>
                  </a:lnTo>
                  <a:cubicBezTo>
                    <a:pt x="0" y="0"/>
                    <a:pt x="278" y="260"/>
                    <a:pt x="430" y="325"/>
                  </a:cubicBez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22" name="Freeform 522">
              <a:extLst>
                <a:ext uri="{FF2B5EF4-FFF2-40B4-BE49-F238E27FC236}">
                  <a16:creationId xmlns="" xmlns:a16="http://schemas.microsoft.com/office/drawing/2014/main" id="{BBF6477C-FAEC-CA4C-85BE-EC6099D9E8DA}"/>
                </a:ext>
              </a:extLst>
            </p:cNvPr>
            <p:cNvSpPr>
              <a:spLocks noChangeArrowheads="1"/>
            </p:cNvSpPr>
            <p:nvPr/>
          </p:nvSpPr>
          <p:spPr bwMode="auto">
            <a:xfrm>
              <a:off x="13525288" y="12143356"/>
              <a:ext cx="478130" cy="391721"/>
            </a:xfrm>
            <a:custGeom>
              <a:avLst/>
              <a:gdLst>
                <a:gd name="T0" fmla="*/ 709 w 733"/>
                <a:gd name="T1" fmla="*/ 352 h 600"/>
                <a:gd name="T2" fmla="*/ 709 w 733"/>
                <a:gd name="T3" fmla="*/ 352 h 600"/>
                <a:gd name="T4" fmla="*/ 721 w 733"/>
                <a:gd name="T5" fmla="*/ 518 h 600"/>
                <a:gd name="T6" fmla="*/ 721 w 733"/>
                <a:gd name="T7" fmla="*/ 518 h 600"/>
                <a:gd name="T8" fmla="*/ 544 w 733"/>
                <a:gd name="T9" fmla="*/ 587 h 600"/>
                <a:gd name="T10" fmla="*/ 544 w 733"/>
                <a:gd name="T11" fmla="*/ 587 h 600"/>
                <a:gd name="T12" fmla="*/ 98 w 733"/>
                <a:gd name="T13" fmla="*/ 290 h 600"/>
                <a:gd name="T14" fmla="*/ 98 w 733"/>
                <a:gd name="T15" fmla="*/ 290 h 600"/>
                <a:gd name="T16" fmla="*/ 647 w 733"/>
                <a:gd name="T17" fmla="*/ 312 h 600"/>
                <a:gd name="T18" fmla="*/ 709 w 733"/>
                <a:gd name="T19" fmla="*/ 35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600">
                  <a:moveTo>
                    <a:pt x="709" y="352"/>
                  </a:moveTo>
                  <a:lnTo>
                    <a:pt x="709" y="352"/>
                  </a:lnTo>
                  <a:cubicBezTo>
                    <a:pt x="709" y="352"/>
                    <a:pt x="732" y="493"/>
                    <a:pt x="721" y="518"/>
                  </a:cubicBezTo>
                  <a:lnTo>
                    <a:pt x="721" y="518"/>
                  </a:lnTo>
                  <a:cubicBezTo>
                    <a:pt x="709" y="544"/>
                    <a:pt x="643" y="599"/>
                    <a:pt x="544" y="587"/>
                  </a:cubicBezTo>
                  <a:lnTo>
                    <a:pt x="544" y="587"/>
                  </a:lnTo>
                  <a:cubicBezTo>
                    <a:pt x="445" y="575"/>
                    <a:pt x="161" y="477"/>
                    <a:pt x="98" y="290"/>
                  </a:cubicBezTo>
                  <a:lnTo>
                    <a:pt x="98" y="290"/>
                  </a:lnTo>
                  <a:cubicBezTo>
                    <a:pt x="0" y="0"/>
                    <a:pt x="647" y="312"/>
                    <a:pt x="647" y="312"/>
                  </a:cubicBezTo>
                  <a:lnTo>
                    <a:pt x="709" y="352"/>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23" name="Freeform 523">
              <a:extLst>
                <a:ext uri="{FF2B5EF4-FFF2-40B4-BE49-F238E27FC236}">
                  <a16:creationId xmlns="" xmlns:a16="http://schemas.microsoft.com/office/drawing/2014/main" id="{951B97C4-5314-534A-B585-2AE80F282EAB}"/>
                </a:ext>
              </a:extLst>
            </p:cNvPr>
            <p:cNvSpPr>
              <a:spLocks noChangeArrowheads="1"/>
            </p:cNvSpPr>
            <p:nvPr/>
          </p:nvSpPr>
          <p:spPr bwMode="auto">
            <a:xfrm>
              <a:off x="13793154" y="10821298"/>
              <a:ext cx="625027" cy="1624491"/>
            </a:xfrm>
            <a:custGeom>
              <a:avLst/>
              <a:gdLst>
                <a:gd name="T0" fmla="*/ 23 w 955"/>
                <a:gd name="T1" fmla="*/ 130 h 2485"/>
                <a:gd name="T2" fmla="*/ 0 w 955"/>
                <a:gd name="T3" fmla="*/ 2323 h 2485"/>
                <a:gd name="T4" fmla="*/ 0 w 955"/>
                <a:gd name="T5" fmla="*/ 2323 h 2485"/>
                <a:gd name="T6" fmla="*/ 120 w 955"/>
                <a:gd name="T7" fmla="*/ 2476 h 2485"/>
                <a:gd name="T8" fmla="*/ 120 w 955"/>
                <a:gd name="T9" fmla="*/ 2476 h 2485"/>
                <a:gd name="T10" fmla="*/ 147 w 955"/>
                <a:gd name="T11" fmla="*/ 2478 h 2485"/>
                <a:gd name="T12" fmla="*/ 147 w 955"/>
                <a:gd name="T13" fmla="*/ 2478 h 2485"/>
                <a:gd name="T14" fmla="*/ 277 w 955"/>
                <a:gd name="T15" fmla="*/ 2425 h 2485"/>
                <a:gd name="T16" fmla="*/ 277 w 955"/>
                <a:gd name="T17" fmla="*/ 2425 h 2485"/>
                <a:gd name="T18" fmla="*/ 307 w 955"/>
                <a:gd name="T19" fmla="*/ 2336 h 2485"/>
                <a:gd name="T20" fmla="*/ 334 w 955"/>
                <a:gd name="T21" fmla="*/ 1400 h 2485"/>
                <a:gd name="T22" fmla="*/ 474 w 955"/>
                <a:gd name="T23" fmla="*/ 563 h 2485"/>
                <a:gd name="T24" fmla="*/ 668 w 955"/>
                <a:gd name="T25" fmla="*/ 2044 h 2485"/>
                <a:gd name="T26" fmla="*/ 668 w 955"/>
                <a:gd name="T27" fmla="*/ 2044 h 2485"/>
                <a:gd name="T28" fmla="*/ 721 w 955"/>
                <a:gd name="T29" fmla="*/ 2142 h 2485"/>
                <a:gd name="T30" fmla="*/ 721 w 955"/>
                <a:gd name="T31" fmla="*/ 2142 h 2485"/>
                <a:gd name="T32" fmla="*/ 808 w 955"/>
                <a:gd name="T33" fmla="*/ 2166 h 2485"/>
                <a:gd name="T34" fmla="*/ 808 w 955"/>
                <a:gd name="T35" fmla="*/ 2166 h 2485"/>
                <a:gd name="T36" fmla="*/ 926 w 955"/>
                <a:gd name="T37" fmla="*/ 2108 h 2485"/>
                <a:gd name="T38" fmla="*/ 926 w 955"/>
                <a:gd name="T39" fmla="*/ 2108 h 2485"/>
                <a:gd name="T40" fmla="*/ 954 w 955"/>
                <a:gd name="T41" fmla="*/ 2029 h 2485"/>
                <a:gd name="T42" fmla="*/ 877 w 955"/>
                <a:gd name="T43" fmla="*/ 1137 h 2485"/>
                <a:gd name="T44" fmla="*/ 849 w 955"/>
                <a:gd name="T45" fmla="*/ 0 h 2485"/>
                <a:gd name="T46" fmla="*/ 23 w 955"/>
                <a:gd name="T47" fmla="*/ 130 h 2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5" h="2485">
                  <a:moveTo>
                    <a:pt x="23" y="130"/>
                  </a:moveTo>
                  <a:lnTo>
                    <a:pt x="0" y="2323"/>
                  </a:lnTo>
                  <a:lnTo>
                    <a:pt x="0" y="2323"/>
                  </a:lnTo>
                  <a:cubicBezTo>
                    <a:pt x="3" y="2400"/>
                    <a:pt x="53" y="2464"/>
                    <a:pt x="120" y="2476"/>
                  </a:cubicBezTo>
                  <a:lnTo>
                    <a:pt x="120" y="2476"/>
                  </a:lnTo>
                  <a:cubicBezTo>
                    <a:pt x="128" y="2477"/>
                    <a:pt x="137" y="2478"/>
                    <a:pt x="147" y="2478"/>
                  </a:cubicBezTo>
                  <a:lnTo>
                    <a:pt x="147" y="2478"/>
                  </a:lnTo>
                  <a:cubicBezTo>
                    <a:pt x="215" y="2484"/>
                    <a:pt x="254" y="2456"/>
                    <a:pt x="277" y="2425"/>
                  </a:cubicBezTo>
                  <a:lnTo>
                    <a:pt x="277" y="2425"/>
                  </a:lnTo>
                  <a:cubicBezTo>
                    <a:pt x="295" y="2400"/>
                    <a:pt x="305" y="2369"/>
                    <a:pt x="307" y="2336"/>
                  </a:cubicBezTo>
                  <a:lnTo>
                    <a:pt x="334" y="1400"/>
                  </a:lnTo>
                  <a:lnTo>
                    <a:pt x="474" y="563"/>
                  </a:lnTo>
                  <a:lnTo>
                    <a:pt x="668" y="2044"/>
                  </a:lnTo>
                  <a:lnTo>
                    <a:pt x="668" y="2044"/>
                  </a:lnTo>
                  <a:cubicBezTo>
                    <a:pt x="671" y="2084"/>
                    <a:pt x="690" y="2121"/>
                    <a:pt x="721" y="2142"/>
                  </a:cubicBezTo>
                  <a:lnTo>
                    <a:pt x="721" y="2142"/>
                  </a:lnTo>
                  <a:cubicBezTo>
                    <a:pt x="742" y="2156"/>
                    <a:pt x="771" y="2167"/>
                    <a:pt x="808" y="2166"/>
                  </a:cubicBezTo>
                  <a:lnTo>
                    <a:pt x="808" y="2166"/>
                  </a:lnTo>
                  <a:cubicBezTo>
                    <a:pt x="864" y="2164"/>
                    <a:pt x="903" y="2134"/>
                    <a:pt x="926" y="2108"/>
                  </a:cubicBezTo>
                  <a:lnTo>
                    <a:pt x="926" y="2108"/>
                  </a:lnTo>
                  <a:cubicBezTo>
                    <a:pt x="945" y="2087"/>
                    <a:pt x="954" y="2059"/>
                    <a:pt x="954" y="2029"/>
                  </a:cubicBezTo>
                  <a:lnTo>
                    <a:pt x="877" y="1137"/>
                  </a:lnTo>
                  <a:lnTo>
                    <a:pt x="849" y="0"/>
                  </a:lnTo>
                  <a:lnTo>
                    <a:pt x="23" y="130"/>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224" name="Freeform 524">
              <a:extLst>
                <a:ext uri="{FF2B5EF4-FFF2-40B4-BE49-F238E27FC236}">
                  <a16:creationId xmlns="" xmlns:a16="http://schemas.microsoft.com/office/drawing/2014/main" id="{DEC9756E-2CE6-064C-8BD6-9CE09B2D46C0}"/>
                </a:ext>
              </a:extLst>
            </p:cNvPr>
            <p:cNvSpPr>
              <a:spLocks noChangeArrowheads="1"/>
            </p:cNvSpPr>
            <p:nvPr/>
          </p:nvSpPr>
          <p:spPr bwMode="auto">
            <a:xfrm>
              <a:off x="13879563" y="9623093"/>
              <a:ext cx="138255" cy="201621"/>
            </a:xfrm>
            <a:custGeom>
              <a:avLst/>
              <a:gdLst>
                <a:gd name="T0" fmla="*/ 175 w 211"/>
                <a:gd name="T1" fmla="*/ 0 h 307"/>
                <a:gd name="T2" fmla="*/ 209 w 211"/>
                <a:gd name="T3" fmla="*/ 200 h 307"/>
                <a:gd name="T4" fmla="*/ 209 w 211"/>
                <a:gd name="T5" fmla="*/ 200 h 307"/>
                <a:gd name="T6" fmla="*/ 135 w 211"/>
                <a:gd name="T7" fmla="*/ 288 h 307"/>
                <a:gd name="T8" fmla="*/ 135 w 211"/>
                <a:gd name="T9" fmla="*/ 288 h 307"/>
                <a:gd name="T10" fmla="*/ 35 w 211"/>
                <a:gd name="T11" fmla="*/ 257 h 307"/>
                <a:gd name="T12" fmla="*/ 0 w 211"/>
                <a:gd name="T13" fmla="*/ 32 h 307"/>
                <a:gd name="T14" fmla="*/ 175 w 211"/>
                <a:gd name="T15" fmla="*/ 0 h 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307">
                  <a:moveTo>
                    <a:pt x="175" y="0"/>
                  </a:moveTo>
                  <a:lnTo>
                    <a:pt x="209" y="200"/>
                  </a:lnTo>
                  <a:lnTo>
                    <a:pt x="209" y="200"/>
                  </a:lnTo>
                  <a:cubicBezTo>
                    <a:pt x="209" y="200"/>
                    <a:pt x="210" y="269"/>
                    <a:pt x="135" y="288"/>
                  </a:cubicBezTo>
                  <a:lnTo>
                    <a:pt x="135" y="288"/>
                  </a:lnTo>
                  <a:cubicBezTo>
                    <a:pt x="58" y="306"/>
                    <a:pt x="35" y="257"/>
                    <a:pt x="35" y="257"/>
                  </a:cubicBezTo>
                  <a:lnTo>
                    <a:pt x="0" y="32"/>
                  </a:lnTo>
                  <a:lnTo>
                    <a:pt x="175" y="0"/>
                  </a:ln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25" name="Freeform 525">
              <a:extLst>
                <a:ext uri="{FF2B5EF4-FFF2-40B4-BE49-F238E27FC236}">
                  <a16:creationId xmlns="" xmlns:a16="http://schemas.microsoft.com/office/drawing/2014/main" id="{A9D7B212-4723-E04F-BFA6-A0D86134F500}"/>
                </a:ext>
              </a:extLst>
            </p:cNvPr>
            <p:cNvSpPr>
              <a:spLocks noChangeArrowheads="1"/>
            </p:cNvSpPr>
            <p:nvPr/>
          </p:nvSpPr>
          <p:spPr bwMode="auto">
            <a:xfrm>
              <a:off x="13637618" y="9271695"/>
              <a:ext cx="449327" cy="449327"/>
            </a:xfrm>
            <a:custGeom>
              <a:avLst/>
              <a:gdLst>
                <a:gd name="T0" fmla="*/ 139 w 686"/>
                <a:gd name="T1" fmla="*/ 548 h 687"/>
                <a:gd name="T2" fmla="*/ 139 w 686"/>
                <a:gd name="T3" fmla="*/ 548 h 687"/>
                <a:gd name="T4" fmla="*/ 573 w 686"/>
                <a:gd name="T5" fmla="*/ 572 h 687"/>
                <a:gd name="T6" fmla="*/ 573 w 686"/>
                <a:gd name="T7" fmla="*/ 572 h 687"/>
                <a:gd name="T8" fmla="*/ 546 w 686"/>
                <a:gd name="T9" fmla="*/ 137 h 687"/>
                <a:gd name="T10" fmla="*/ 546 w 686"/>
                <a:gd name="T11" fmla="*/ 137 h 687"/>
                <a:gd name="T12" fmla="*/ 113 w 686"/>
                <a:gd name="T13" fmla="*/ 113 h 687"/>
                <a:gd name="T14" fmla="*/ 113 w 686"/>
                <a:gd name="T15" fmla="*/ 113 h 687"/>
                <a:gd name="T16" fmla="*/ 139 w 686"/>
                <a:gd name="T17" fmla="*/ 548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6" h="687">
                  <a:moveTo>
                    <a:pt x="139" y="548"/>
                  </a:moveTo>
                  <a:lnTo>
                    <a:pt x="139" y="548"/>
                  </a:lnTo>
                  <a:cubicBezTo>
                    <a:pt x="266" y="675"/>
                    <a:pt x="461" y="686"/>
                    <a:pt x="573" y="572"/>
                  </a:cubicBezTo>
                  <a:lnTo>
                    <a:pt x="573" y="572"/>
                  </a:lnTo>
                  <a:cubicBezTo>
                    <a:pt x="685" y="458"/>
                    <a:pt x="673" y="263"/>
                    <a:pt x="546" y="137"/>
                  </a:cubicBezTo>
                  <a:lnTo>
                    <a:pt x="546" y="137"/>
                  </a:lnTo>
                  <a:cubicBezTo>
                    <a:pt x="419" y="10"/>
                    <a:pt x="225" y="0"/>
                    <a:pt x="113" y="113"/>
                  </a:cubicBezTo>
                  <a:lnTo>
                    <a:pt x="113" y="113"/>
                  </a:lnTo>
                  <a:cubicBezTo>
                    <a:pt x="0" y="227"/>
                    <a:pt x="12" y="422"/>
                    <a:pt x="139" y="548"/>
                  </a:cubicBezTo>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26" name="Freeform 527">
              <a:extLst>
                <a:ext uri="{FF2B5EF4-FFF2-40B4-BE49-F238E27FC236}">
                  <a16:creationId xmlns="" xmlns:a16="http://schemas.microsoft.com/office/drawing/2014/main" id="{B996B8C0-B509-544D-AFD1-3111EE613335}"/>
                </a:ext>
              </a:extLst>
            </p:cNvPr>
            <p:cNvSpPr>
              <a:spLocks noChangeArrowheads="1"/>
            </p:cNvSpPr>
            <p:nvPr/>
          </p:nvSpPr>
          <p:spPr bwMode="auto">
            <a:xfrm>
              <a:off x="14101348" y="11189977"/>
              <a:ext cx="172818" cy="1036909"/>
            </a:xfrm>
            <a:custGeom>
              <a:avLst/>
              <a:gdLst>
                <a:gd name="T0" fmla="*/ 0 w 264"/>
                <a:gd name="T1" fmla="*/ 0 h 1589"/>
                <a:gd name="T2" fmla="*/ 194 w 264"/>
                <a:gd name="T3" fmla="*/ 1481 h 1589"/>
                <a:gd name="T4" fmla="*/ 194 w 264"/>
                <a:gd name="T5" fmla="*/ 1481 h 1589"/>
                <a:gd name="T6" fmla="*/ 247 w 264"/>
                <a:gd name="T7" fmla="*/ 1579 h 1589"/>
                <a:gd name="T8" fmla="*/ 247 w 264"/>
                <a:gd name="T9" fmla="*/ 1579 h 1589"/>
                <a:gd name="T10" fmla="*/ 263 w 264"/>
                <a:gd name="T11" fmla="*/ 1588 h 1589"/>
                <a:gd name="T12" fmla="*/ 263 w 264"/>
                <a:gd name="T13" fmla="*/ 1588 h 1589"/>
                <a:gd name="T14" fmla="*/ 84 w 264"/>
                <a:gd name="T15" fmla="*/ 176 h 1589"/>
                <a:gd name="T16" fmla="*/ 84 w 264"/>
                <a:gd name="T17" fmla="*/ 176 h 1589"/>
                <a:gd name="T18" fmla="*/ 0 w 264"/>
                <a:gd name="T19" fmla="*/ 0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1589">
                  <a:moveTo>
                    <a:pt x="0" y="0"/>
                  </a:moveTo>
                  <a:lnTo>
                    <a:pt x="194" y="1481"/>
                  </a:lnTo>
                  <a:lnTo>
                    <a:pt x="194" y="1481"/>
                  </a:lnTo>
                  <a:cubicBezTo>
                    <a:pt x="197" y="1521"/>
                    <a:pt x="216" y="1558"/>
                    <a:pt x="247" y="1579"/>
                  </a:cubicBezTo>
                  <a:lnTo>
                    <a:pt x="247" y="1579"/>
                  </a:lnTo>
                  <a:cubicBezTo>
                    <a:pt x="252" y="1582"/>
                    <a:pt x="257" y="1586"/>
                    <a:pt x="263" y="1588"/>
                  </a:cubicBezTo>
                  <a:lnTo>
                    <a:pt x="263" y="1588"/>
                  </a:lnTo>
                  <a:cubicBezTo>
                    <a:pt x="223" y="1558"/>
                    <a:pt x="106" y="314"/>
                    <a:pt x="84" y="176"/>
                  </a:cubicBezTo>
                  <a:lnTo>
                    <a:pt x="84" y="176"/>
                  </a:lnTo>
                  <a:cubicBezTo>
                    <a:pt x="63" y="38"/>
                    <a:pt x="0" y="0"/>
                    <a:pt x="0" y="0"/>
                  </a:cubicBez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27" name="Freeform 226">
              <a:extLst>
                <a:ext uri="{FF2B5EF4-FFF2-40B4-BE49-F238E27FC236}">
                  <a16:creationId xmlns="" xmlns:a16="http://schemas.microsoft.com/office/drawing/2014/main" id="{A480300D-4C5C-5546-A87F-95EF500D716B}"/>
                </a:ext>
              </a:extLst>
            </p:cNvPr>
            <p:cNvSpPr>
              <a:spLocks noChangeArrowheads="1"/>
            </p:cNvSpPr>
            <p:nvPr/>
          </p:nvSpPr>
          <p:spPr bwMode="auto">
            <a:xfrm>
              <a:off x="14214232" y="8938991"/>
              <a:ext cx="246501" cy="571115"/>
            </a:xfrm>
            <a:custGeom>
              <a:avLst/>
              <a:gdLst>
                <a:gd name="connsiteX0" fmla="*/ 71845 w 246501"/>
                <a:gd name="connsiteY0" fmla="*/ 494 h 571115"/>
                <a:gd name="connsiteX1" fmla="*/ 91960 w 246501"/>
                <a:gd name="connsiteY1" fmla="*/ 12581 h 571115"/>
                <a:gd name="connsiteX2" fmla="*/ 104338 w 246501"/>
                <a:gd name="connsiteY2" fmla="*/ 27507 h 571115"/>
                <a:gd name="connsiteX3" fmla="*/ 148640 w 246501"/>
                <a:gd name="connsiteY3" fmla="*/ 100191 h 571115"/>
                <a:gd name="connsiteX4" fmla="*/ 161670 w 246501"/>
                <a:gd name="connsiteY4" fmla="*/ 143671 h 571115"/>
                <a:gd name="connsiteX5" fmla="*/ 162974 w 246501"/>
                <a:gd name="connsiteY5" fmla="*/ 187151 h 571115"/>
                <a:gd name="connsiteX6" fmla="*/ 162657 w 246501"/>
                <a:gd name="connsiteY6" fmla="*/ 187238 h 571115"/>
                <a:gd name="connsiteX7" fmla="*/ 246501 w 246501"/>
                <a:gd name="connsiteY7" fmla="*/ 571115 h 571115"/>
                <a:gd name="connsiteX8" fmla="*/ 119940 w 246501"/>
                <a:gd name="connsiteY8" fmla="*/ 506242 h 571115"/>
                <a:gd name="connsiteX9" fmla="*/ 95906 w 246501"/>
                <a:gd name="connsiteY9" fmla="*/ 203545 h 571115"/>
                <a:gd name="connsiteX10" fmla="*/ 54173 w 246501"/>
                <a:gd name="connsiteY10" fmla="*/ 144969 h 571115"/>
                <a:gd name="connsiteX11" fmla="*/ 6614 w 246501"/>
                <a:gd name="connsiteY11" fmla="*/ 125500 h 571115"/>
                <a:gd name="connsiteX12" fmla="*/ 98 w 246501"/>
                <a:gd name="connsiteY12" fmla="*/ 114468 h 571115"/>
                <a:gd name="connsiteX13" fmla="*/ 12477 w 246501"/>
                <a:gd name="connsiteY13" fmla="*/ 106031 h 571115"/>
                <a:gd name="connsiteX14" fmla="*/ 41143 w 246501"/>
                <a:gd name="connsiteY14" fmla="*/ 111872 h 571115"/>
                <a:gd name="connsiteX15" fmla="*/ 18340 w 246501"/>
                <a:gd name="connsiteY15" fmla="*/ 49572 h 571115"/>
                <a:gd name="connsiteX16" fmla="*/ 37886 w 246501"/>
                <a:gd name="connsiteY16" fmla="*/ 11932 h 571115"/>
                <a:gd name="connsiteX17" fmla="*/ 48310 w 246501"/>
                <a:gd name="connsiteY17" fmla="*/ 5442 h 571115"/>
                <a:gd name="connsiteX18" fmla="*/ 71845 w 246501"/>
                <a:gd name="connsiteY18" fmla="*/ 494 h 57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6501" h="571115">
                  <a:moveTo>
                    <a:pt x="71845" y="494"/>
                  </a:moveTo>
                  <a:cubicBezTo>
                    <a:pt x="79745" y="1873"/>
                    <a:pt x="87074" y="6092"/>
                    <a:pt x="91960" y="12581"/>
                  </a:cubicBezTo>
                  <a:lnTo>
                    <a:pt x="104338" y="27507"/>
                  </a:lnTo>
                  <a:lnTo>
                    <a:pt x="148640" y="100191"/>
                  </a:lnTo>
                  <a:cubicBezTo>
                    <a:pt x="156458" y="113170"/>
                    <a:pt x="160368" y="128096"/>
                    <a:pt x="161670" y="143671"/>
                  </a:cubicBezTo>
                  <a:lnTo>
                    <a:pt x="162974" y="187151"/>
                  </a:lnTo>
                  <a:lnTo>
                    <a:pt x="162657" y="187238"/>
                  </a:lnTo>
                  <a:lnTo>
                    <a:pt x="246501" y="571115"/>
                  </a:lnTo>
                  <a:lnTo>
                    <a:pt x="119940" y="506242"/>
                  </a:lnTo>
                  <a:lnTo>
                    <a:pt x="95906" y="203545"/>
                  </a:lnTo>
                  <a:lnTo>
                    <a:pt x="54173" y="144969"/>
                  </a:lnTo>
                  <a:lnTo>
                    <a:pt x="6614" y="125500"/>
                  </a:lnTo>
                  <a:cubicBezTo>
                    <a:pt x="2053" y="123553"/>
                    <a:pt x="-553" y="119010"/>
                    <a:pt x="98" y="114468"/>
                  </a:cubicBezTo>
                  <a:cubicBezTo>
                    <a:pt x="1402" y="108627"/>
                    <a:pt x="6614" y="105382"/>
                    <a:pt x="12477" y="106031"/>
                  </a:cubicBezTo>
                  <a:lnTo>
                    <a:pt x="41143" y="111872"/>
                  </a:lnTo>
                  <a:lnTo>
                    <a:pt x="18340" y="49572"/>
                  </a:lnTo>
                  <a:cubicBezTo>
                    <a:pt x="17038" y="34646"/>
                    <a:pt x="24856" y="19720"/>
                    <a:pt x="37886" y="11932"/>
                  </a:cubicBezTo>
                  <a:lnTo>
                    <a:pt x="48310" y="5442"/>
                  </a:lnTo>
                  <a:cubicBezTo>
                    <a:pt x="55476" y="575"/>
                    <a:pt x="63946" y="-885"/>
                    <a:pt x="71845" y="494"/>
                  </a:cubicBezTo>
                  <a:close/>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266" dirty="0">
                <a:latin typeface="Lato Light" panose="020F0502020204030203" pitchFamily="34" charset="0"/>
              </a:endParaRPr>
            </a:p>
          </p:txBody>
        </p:sp>
        <p:sp>
          <p:nvSpPr>
            <p:cNvPr id="228" name="Freeform 227">
              <a:extLst>
                <a:ext uri="{FF2B5EF4-FFF2-40B4-BE49-F238E27FC236}">
                  <a16:creationId xmlns="" xmlns:a16="http://schemas.microsoft.com/office/drawing/2014/main" id="{DEFBDD87-3423-B043-856F-FAB441791423}"/>
                </a:ext>
              </a:extLst>
            </p:cNvPr>
            <p:cNvSpPr>
              <a:spLocks noChangeArrowheads="1"/>
            </p:cNvSpPr>
            <p:nvPr/>
          </p:nvSpPr>
          <p:spPr bwMode="auto">
            <a:xfrm>
              <a:off x="13322590" y="9416925"/>
              <a:ext cx="1140795" cy="1645016"/>
            </a:xfrm>
            <a:custGeom>
              <a:avLst/>
              <a:gdLst>
                <a:gd name="connsiteX0" fmla="*/ 1026797 w 1140795"/>
                <a:gd name="connsiteY0" fmla="*/ 94 h 1645016"/>
                <a:gd name="connsiteX1" fmla="*/ 1132398 w 1140795"/>
                <a:gd name="connsiteY1" fmla="*/ 42621 h 1645016"/>
                <a:gd name="connsiteX2" fmla="*/ 1060263 w 1140795"/>
                <a:gd name="connsiteY2" fmla="*/ 456091 h 1645016"/>
                <a:gd name="connsiteX3" fmla="*/ 1014028 w 1140795"/>
                <a:gd name="connsiteY3" fmla="*/ 550307 h 1645016"/>
                <a:gd name="connsiteX4" fmla="*/ 1023212 w 1140795"/>
                <a:gd name="connsiteY4" fmla="*/ 594010 h 1645016"/>
                <a:gd name="connsiteX5" fmla="*/ 1031214 w 1140795"/>
                <a:gd name="connsiteY5" fmla="*/ 1402810 h 1645016"/>
                <a:gd name="connsiteX6" fmla="*/ 838911 w 1140795"/>
                <a:gd name="connsiteY6" fmla="*/ 1592132 h 1645016"/>
                <a:gd name="connsiteX7" fmla="*/ 652495 w 1140795"/>
                <a:gd name="connsiteY7" fmla="*/ 1645011 h 1645016"/>
                <a:gd name="connsiteX8" fmla="*/ 467386 w 1140795"/>
                <a:gd name="connsiteY8" fmla="*/ 1503346 h 1645016"/>
                <a:gd name="connsiteX9" fmla="*/ 464361 w 1140795"/>
                <a:gd name="connsiteY9" fmla="*/ 957741 h 1645016"/>
                <a:gd name="connsiteX10" fmla="*/ 451401 w 1140795"/>
                <a:gd name="connsiteY10" fmla="*/ 788376 h 1645016"/>
                <a:gd name="connsiteX11" fmla="*/ 434057 w 1140795"/>
                <a:gd name="connsiteY11" fmla="*/ 765087 h 1645016"/>
                <a:gd name="connsiteX12" fmla="*/ 3943 w 1140795"/>
                <a:gd name="connsiteY12" fmla="*/ 396658 h 1645016"/>
                <a:gd name="connsiteX13" fmla="*/ 37950 w 1140795"/>
                <a:gd name="connsiteY13" fmla="*/ 264771 h 1645016"/>
                <a:gd name="connsiteX14" fmla="*/ 65008 w 1140795"/>
                <a:gd name="connsiteY14" fmla="*/ 253019 h 1645016"/>
                <a:gd name="connsiteX15" fmla="*/ 91576 w 1140795"/>
                <a:gd name="connsiteY15" fmla="*/ 270647 h 1645016"/>
                <a:gd name="connsiteX16" fmla="*/ 414182 w 1140795"/>
                <a:gd name="connsiteY16" fmla="*/ 467145 h 1645016"/>
                <a:gd name="connsiteX17" fmla="*/ 421609 w 1140795"/>
                <a:gd name="connsiteY17" fmla="*/ 466085 h 1645016"/>
                <a:gd name="connsiteX18" fmla="*/ 421600 w 1140795"/>
                <a:gd name="connsiteY18" fmla="*/ 465994 h 1645016"/>
                <a:gd name="connsiteX19" fmla="*/ 664922 w 1140795"/>
                <a:gd name="connsiteY19" fmla="*/ 341303 h 1645016"/>
                <a:gd name="connsiteX20" fmla="*/ 828893 w 1140795"/>
                <a:gd name="connsiteY20" fmla="*/ 282688 h 1645016"/>
                <a:gd name="connsiteX21" fmla="*/ 867195 w 1140795"/>
                <a:gd name="connsiteY21" fmla="*/ 285414 h 1645016"/>
                <a:gd name="connsiteX22" fmla="*/ 879070 w 1140795"/>
                <a:gd name="connsiteY22" fmla="*/ 282411 h 1645016"/>
                <a:gd name="connsiteX23" fmla="*/ 979212 w 1140795"/>
                <a:gd name="connsiteY23" fmla="*/ 166933 h 1645016"/>
                <a:gd name="connsiteX24" fmla="*/ 994856 w 1140795"/>
                <a:gd name="connsiteY24" fmla="*/ 27573 h 1645016"/>
                <a:gd name="connsiteX25" fmla="*/ 1026797 w 1140795"/>
                <a:gd name="connsiteY25" fmla="*/ 94 h 164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40795" h="1645016">
                  <a:moveTo>
                    <a:pt x="1026797" y="94"/>
                  </a:moveTo>
                  <a:cubicBezTo>
                    <a:pt x="1065257" y="5328"/>
                    <a:pt x="1124576" y="16450"/>
                    <a:pt x="1132398" y="42621"/>
                  </a:cubicBezTo>
                  <a:cubicBezTo>
                    <a:pt x="1142664" y="76398"/>
                    <a:pt x="1161415" y="224887"/>
                    <a:pt x="1060263" y="456091"/>
                  </a:cubicBezTo>
                  <a:lnTo>
                    <a:pt x="1014028" y="550307"/>
                  </a:lnTo>
                  <a:lnTo>
                    <a:pt x="1023212" y="594010"/>
                  </a:lnTo>
                  <a:cubicBezTo>
                    <a:pt x="1072054" y="901066"/>
                    <a:pt x="1060649" y="1331325"/>
                    <a:pt x="1031214" y="1402810"/>
                  </a:cubicBezTo>
                  <a:cubicBezTo>
                    <a:pt x="994585" y="1490290"/>
                    <a:pt x="903012" y="1555573"/>
                    <a:pt x="838911" y="1592132"/>
                  </a:cubicBezTo>
                  <a:cubicBezTo>
                    <a:pt x="782005" y="1624774"/>
                    <a:pt x="717904" y="1645011"/>
                    <a:pt x="652495" y="1645011"/>
                  </a:cubicBezTo>
                  <a:cubicBezTo>
                    <a:pt x="587085" y="1645664"/>
                    <a:pt x="462808" y="1587562"/>
                    <a:pt x="467386" y="1503346"/>
                  </a:cubicBezTo>
                  <a:cubicBezTo>
                    <a:pt x="477852" y="1308149"/>
                    <a:pt x="474418" y="1128457"/>
                    <a:pt x="464361" y="957741"/>
                  </a:cubicBezTo>
                  <a:lnTo>
                    <a:pt x="451401" y="788376"/>
                  </a:lnTo>
                  <a:lnTo>
                    <a:pt x="434057" y="765087"/>
                  </a:lnTo>
                  <a:cubicBezTo>
                    <a:pt x="327112" y="662523"/>
                    <a:pt x="58877" y="598324"/>
                    <a:pt x="3943" y="396658"/>
                  </a:cubicBezTo>
                  <a:cubicBezTo>
                    <a:pt x="-10445" y="344426"/>
                    <a:pt x="17676" y="296111"/>
                    <a:pt x="37950" y="264771"/>
                  </a:cubicBezTo>
                  <a:cubicBezTo>
                    <a:pt x="44163" y="255631"/>
                    <a:pt x="54626" y="251877"/>
                    <a:pt x="65008" y="253019"/>
                  </a:cubicBezTo>
                  <a:cubicBezTo>
                    <a:pt x="75390" y="254162"/>
                    <a:pt x="85690" y="260201"/>
                    <a:pt x="91576" y="270647"/>
                  </a:cubicBezTo>
                  <a:cubicBezTo>
                    <a:pt x="204307" y="476884"/>
                    <a:pt x="373616" y="471671"/>
                    <a:pt x="414182" y="467145"/>
                  </a:cubicBezTo>
                  <a:lnTo>
                    <a:pt x="421609" y="466085"/>
                  </a:lnTo>
                  <a:lnTo>
                    <a:pt x="421600" y="465994"/>
                  </a:lnTo>
                  <a:cubicBezTo>
                    <a:pt x="421600" y="465994"/>
                    <a:pt x="461500" y="422907"/>
                    <a:pt x="664922" y="341303"/>
                  </a:cubicBezTo>
                  <a:cubicBezTo>
                    <a:pt x="666966" y="340487"/>
                    <a:pt x="748983" y="287903"/>
                    <a:pt x="828893" y="282688"/>
                  </a:cubicBezTo>
                  <a:lnTo>
                    <a:pt x="867195" y="285414"/>
                  </a:lnTo>
                  <a:lnTo>
                    <a:pt x="879070" y="282411"/>
                  </a:lnTo>
                  <a:cubicBezTo>
                    <a:pt x="922011" y="268018"/>
                    <a:pt x="967804" y="236286"/>
                    <a:pt x="979212" y="166933"/>
                  </a:cubicBezTo>
                  <a:cubicBezTo>
                    <a:pt x="990945" y="94963"/>
                    <a:pt x="994856" y="52435"/>
                    <a:pt x="994856" y="27573"/>
                  </a:cubicBezTo>
                  <a:cubicBezTo>
                    <a:pt x="996160" y="11216"/>
                    <a:pt x="1009849" y="-1215"/>
                    <a:pt x="1026797" y="94"/>
                  </a:cubicBezTo>
                  <a:close/>
                </a:path>
              </a:pathLst>
            </a:custGeom>
            <a:solidFill>
              <a:schemeClr val="accent1"/>
            </a:solidFill>
            <a:ln>
              <a:noFill/>
            </a:ln>
            <a:effectLst/>
          </p:spPr>
          <p:txBody>
            <a:bodyPr wrap="square" anchor="ctr">
              <a:noAutofit/>
            </a:bodyPr>
            <a:lstStyle/>
            <a:p>
              <a:endParaRPr lang="en-US" sz="3266" dirty="0">
                <a:latin typeface="Lato Light" panose="020F0502020204030203" pitchFamily="34" charset="0"/>
              </a:endParaRPr>
            </a:p>
          </p:txBody>
        </p:sp>
        <p:sp>
          <p:nvSpPr>
            <p:cNvPr id="229" name="Freeform 228">
              <a:extLst>
                <a:ext uri="{FF2B5EF4-FFF2-40B4-BE49-F238E27FC236}">
                  <a16:creationId xmlns="" xmlns:a16="http://schemas.microsoft.com/office/drawing/2014/main" id="{FA9B0CB3-EDE2-EA40-87C9-AF4313E58768}"/>
                </a:ext>
              </a:extLst>
            </p:cNvPr>
            <p:cNvSpPr>
              <a:spLocks noChangeArrowheads="1"/>
            </p:cNvSpPr>
            <p:nvPr/>
          </p:nvSpPr>
          <p:spPr bwMode="auto">
            <a:xfrm>
              <a:off x="13192387" y="9220017"/>
              <a:ext cx="211274" cy="581000"/>
            </a:xfrm>
            <a:custGeom>
              <a:avLst/>
              <a:gdLst>
                <a:gd name="connsiteX0" fmla="*/ 63623 w 211274"/>
                <a:gd name="connsiteY0" fmla="*/ 860 h 581000"/>
                <a:gd name="connsiteX1" fmla="*/ 75294 w 211274"/>
                <a:gd name="connsiteY1" fmla="*/ 3466 h 581000"/>
                <a:gd name="connsiteX2" fmla="*/ 106416 w 211274"/>
                <a:gd name="connsiteY2" fmla="*/ 32783 h 581000"/>
                <a:gd name="connsiteX3" fmla="*/ 105768 w 211274"/>
                <a:gd name="connsiteY3" fmla="*/ 99236 h 581000"/>
                <a:gd name="connsiteX4" fmla="*/ 131055 w 211274"/>
                <a:gd name="connsiteY4" fmla="*/ 84252 h 581000"/>
                <a:gd name="connsiteX5" fmla="*/ 145319 w 211274"/>
                <a:gd name="connsiteY5" fmla="*/ 87509 h 581000"/>
                <a:gd name="connsiteX6" fmla="*/ 143374 w 211274"/>
                <a:gd name="connsiteY6" fmla="*/ 100539 h 581000"/>
                <a:gd name="connsiteX7" fmla="*/ 105768 w 211274"/>
                <a:gd name="connsiteY7" fmla="*/ 134417 h 581000"/>
                <a:gd name="connsiteX8" fmla="*/ 86241 w 211274"/>
                <a:gd name="connsiteY8" fmla="*/ 203933 h 581000"/>
                <a:gd name="connsiteX9" fmla="*/ 211274 w 211274"/>
                <a:gd name="connsiteY9" fmla="*/ 475816 h 581000"/>
                <a:gd name="connsiteX10" fmla="*/ 131465 w 211274"/>
                <a:gd name="connsiteY10" fmla="*/ 581000 h 581000"/>
                <a:gd name="connsiteX11" fmla="*/ 18994 w 211274"/>
                <a:gd name="connsiteY11" fmla="*/ 211378 h 581000"/>
                <a:gd name="connsiteX12" fmla="*/ 17588 w 211274"/>
                <a:gd name="connsiteY12" fmla="*/ 211294 h 581000"/>
                <a:gd name="connsiteX13" fmla="*/ 3972 w 211274"/>
                <a:gd name="connsiteY13" fmla="*/ 169598 h 581000"/>
                <a:gd name="connsiteX14" fmla="*/ 2027 w 211274"/>
                <a:gd name="connsiteY14" fmla="*/ 123993 h 581000"/>
                <a:gd name="connsiteX15" fmla="*/ 18885 w 211274"/>
                <a:gd name="connsiteY15" fmla="*/ 40601 h 581000"/>
                <a:gd name="connsiteX16" fmla="*/ 24720 w 211274"/>
                <a:gd name="connsiteY16" fmla="*/ 23011 h 581000"/>
                <a:gd name="connsiteX17" fmla="*/ 63623 w 211274"/>
                <a:gd name="connsiteY17" fmla="*/ 860 h 5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1274" h="581000">
                  <a:moveTo>
                    <a:pt x="63623" y="860"/>
                  </a:moveTo>
                  <a:lnTo>
                    <a:pt x="75294" y="3466"/>
                  </a:lnTo>
                  <a:cubicBezTo>
                    <a:pt x="90207" y="6723"/>
                    <a:pt x="101878" y="17799"/>
                    <a:pt x="106416" y="32783"/>
                  </a:cubicBezTo>
                  <a:lnTo>
                    <a:pt x="105768" y="99236"/>
                  </a:lnTo>
                  <a:lnTo>
                    <a:pt x="131055" y="84252"/>
                  </a:lnTo>
                  <a:cubicBezTo>
                    <a:pt x="135593" y="80994"/>
                    <a:pt x="142077" y="82297"/>
                    <a:pt x="145319" y="87509"/>
                  </a:cubicBezTo>
                  <a:cubicBezTo>
                    <a:pt x="147913" y="91418"/>
                    <a:pt x="147264" y="96630"/>
                    <a:pt x="143374" y="100539"/>
                  </a:cubicBezTo>
                  <a:lnTo>
                    <a:pt x="105768" y="134417"/>
                  </a:lnTo>
                  <a:lnTo>
                    <a:pt x="86241" y="203933"/>
                  </a:lnTo>
                  <a:lnTo>
                    <a:pt x="211274" y="475816"/>
                  </a:lnTo>
                  <a:lnTo>
                    <a:pt x="131465" y="581000"/>
                  </a:lnTo>
                  <a:lnTo>
                    <a:pt x="18994" y="211378"/>
                  </a:lnTo>
                  <a:lnTo>
                    <a:pt x="17588" y="211294"/>
                  </a:lnTo>
                  <a:lnTo>
                    <a:pt x="3972" y="169598"/>
                  </a:lnTo>
                  <a:cubicBezTo>
                    <a:pt x="-567" y="155265"/>
                    <a:pt x="-1215" y="139629"/>
                    <a:pt x="2027" y="123993"/>
                  </a:cubicBezTo>
                  <a:lnTo>
                    <a:pt x="18885" y="40601"/>
                  </a:lnTo>
                  <a:lnTo>
                    <a:pt x="24720" y="23011"/>
                  </a:lnTo>
                  <a:cubicBezTo>
                    <a:pt x="29907" y="6723"/>
                    <a:pt x="46765" y="-3049"/>
                    <a:pt x="63623" y="860"/>
                  </a:cubicBezTo>
                  <a:close/>
                </a:path>
              </a:pathLst>
            </a:custGeom>
            <a:solidFill>
              <a:srgbClr val="FFC2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266" dirty="0">
                <a:latin typeface="Lato Light" panose="020F0502020204030203" pitchFamily="34" charset="0"/>
              </a:endParaRPr>
            </a:p>
          </p:txBody>
        </p:sp>
        <p:sp>
          <p:nvSpPr>
            <p:cNvPr id="230" name="Freeform 534">
              <a:extLst>
                <a:ext uri="{FF2B5EF4-FFF2-40B4-BE49-F238E27FC236}">
                  <a16:creationId xmlns="" xmlns:a16="http://schemas.microsoft.com/office/drawing/2014/main" id="{6A9DA21B-2B3B-FA4C-8B24-1128D077E1E3}"/>
                </a:ext>
              </a:extLst>
            </p:cNvPr>
            <p:cNvSpPr>
              <a:spLocks noChangeArrowheads="1"/>
            </p:cNvSpPr>
            <p:nvPr/>
          </p:nvSpPr>
          <p:spPr bwMode="auto">
            <a:xfrm>
              <a:off x="13412955" y="9951447"/>
              <a:ext cx="561660" cy="1111797"/>
            </a:xfrm>
            <a:custGeom>
              <a:avLst/>
              <a:gdLst>
                <a:gd name="T0" fmla="*/ 654 w 862"/>
                <a:gd name="T1" fmla="*/ 321 h 1701"/>
                <a:gd name="T2" fmla="*/ 654 w 862"/>
                <a:gd name="T3" fmla="*/ 321 h 1701"/>
                <a:gd name="T4" fmla="*/ 861 w 862"/>
                <a:gd name="T5" fmla="*/ 1699 h 1701"/>
                <a:gd name="T6" fmla="*/ 861 w 862"/>
                <a:gd name="T7" fmla="*/ 1699 h 1701"/>
                <a:gd name="T8" fmla="*/ 578 w 862"/>
                <a:gd name="T9" fmla="*/ 1482 h 1701"/>
                <a:gd name="T10" fmla="*/ 578 w 862"/>
                <a:gd name="T11" fmla="*/ 1482 h 1701"/>
                <a:gd name="T12" fmla="*/ 555 w 862"/>
                <a:gd name="T13" fmla="*/ 384 h 1701"/>
                <a:gd name="T14" fmla="*/ 555 w 862"/>
                <a:gd name="T15" fmla="*/ 384 h 1701"/>
                <a:gd name="T16" fmla="*/ 0 w 862"/>
                <a:gd name="T17" fmla="*/ 0 h 1701"/>
                <a:gd name="T18" fmla="*/ 0 w 862"/>
                <a:gd name="T19" fmla="*/ 0 h 1701"/>
                <a:gd name="T20" fmla="*/ 654 w 862"/>
                <a:gd name="T21" fmla="*/ 32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2" h="1701">
                  <a:moveTo>
                    <a:pt x="654" y="321"/>
                  </a:moveTo>
                  <a:lnTo>
                    <a:pt x="654" y="321"/>
                  </a:lnTo>
                  <a:cubicBezTo>
                    <a:pt x="682" y="450"/>
                    <a:pt x="603" y="1451"/>
                    <a:pt x="861" y="1699"/>
                  </a:cubicBezTo>
                  <a:lnTo>
                    <a:pt x="861" y="1699"/>
                  </a:lnTo>
                  <a:cubicBezTo>
                    <a:pt x="761" y="1700"/>
                    <a:pt x="571" y="1611"/>
                    <a:pt x="578" y="1482"/>
                  </a:cubicBezTo>
                  <a:lnTo>
                    <a:pt x="578" y="1482"/>
                  </a:lnTo>
                  <a:cubicBezTo>
                    <a:pt x="599" y="1081"/>
                    <a:pt x="582" y="723"/>
                    <a:pt x="555" y="384"/>
                  </a:cubicBezTo>
                  <a:lnTo>
                    <a:pt x="555" y="384"/>
                  </a:lnTo>
                  <a:cubicBezTo>
                    <a:pt x="453" y="252"/>
                    <a:pt x="175" y="169"/>
                    <a:pt x="0" y="0"/>
                  </a:cubicBezTo>
                  <a:lnTo>
                    <a:pt x="0" y="0"/>
                  </a:lnTo>
                  <a:cubicBezTo>
                    <a:pt x="13" y="5"/>
                    <a:pt x="626" y="193"/>
                    <a:pt x="654" y="321"/>
                  </a:cubicBezTo>
                </a:path>
              </a:pathLst>
            </a:custGeom>
            <a:solidFill>
              <a:schemeClr val="accent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31" name="Freeform 535">
              <a:extLst>
                <a:ext uri="{FF2B5EF4-FFF2-40B4-BE49-F238E27FC236}">
                  <a16:creationId xmlns="" xmlns:a16="http://schemas.microsoft.com/office/drawing/2014/main" id="{17D50906-568B-3746-AC51-37A23A6061CB}"/>
                </a:ext>
              </a:extLst>
            </p:cNvPr>
            <p:cNvSpPr>
              <a:spLocks noChangeArrowheads="1"/>
            </p:cNvSpPr>
            <p:nvPr/>
          </p:nvSpPr>
          <p:spPr bwMode="auto">
            <a:xfrm>
              <a:off x="13862283" y="9692219"/>
              <a:ext cx="201621" cy="123852"/>
            </a:xfrm>
            <a:custGeom>
              <a:avLst/>
              <a:gdLst>
                <a:gd name="T0" fmla="*/ 307 w 308"/>
                <a:gd name="T1" fmla="*/ 46 h 188"/>
                <a:gd name="T2" fmla="*/ 264 w 308"/>
                <a:gd name="T3" fmla="*/ 0 h 188"/>
                <a:gd name="T4" fmla="*/ 264 w 308"/>
                <a:gd name="T5" fmla="*/ 0 h 188"/>
                <a:gd name="T6" fmla="*/ 133 w 308"/>
                <a:gd name="T7" fmla="*/ 87 h 188"/>
                <a:gd name="T8" fmla="*/ 133 w 308"/>
                <a:gd name="T9" fmla="*/ 87 h 188"/>
                <a:gd name="T10" fmla="*/ 28 w 308"/>
                <a:gd name="T11" fmla="*/ 108 h 188"/>
                <a:gd name="T12" fmla="*/ 0 w 308"/>
                <a:gd name="T13" fmla="*/ 187 h 188"/>
                <a:gd name="T14" fmla="*/ 0 w 308"/>
                <a:gd name="T15" fmla="*/ 187 h 188"/>
                <a:gd name="T16" fmla="*/ 307 w 308"/>
                <a:gd name="T17" fmla="*/ 4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88">
                  <a:moveTo>
                    <a:pt x="307" y="46"/>
                  </a:moveTo>
                  <a:lnTo>
                    <a:pt x="264" y="0"/>
                  </a:lnTo>
                  <a:lnTo>
                    <a:pt x="264" y="0"/>
                  </a:lnTo>
                  <a:cubicBezTo>
                    <a:pt x="264" y="0"/>
                    <a:pt x="191" y="75"/>
                    <a:pt x="133" y="87"/>
                  </a:cubicBezTo>
                  <a:lnTo>
                    <a:pt x="133" y="87"/>
                  </a:lnTo>
                  <a:cubicBezTo>
                    <a:pt x="133" y="87"/>
                    <a:pt x="63" y="107"/>
                    <a:pt x="28" y="108"/>
                  </a:cubicBezTo>
                  <a:lnTo>
                    <a:pt x="0" y="187"/>
                  </a:lnTo>
                  <a:lnTo>
                    <a:pt x="0" y="187"/>
                  </a:lnTo>
                  <a:cubicBezTo>
                    <a:pt x="0" y="187"/>
                    <a:pt x="231" y="171"/>
                    <a:pt x="307" y="46"/>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232" name="Freeform 536">
              <a:extLst>
                <a:ext uri="{FF2B5EF4-FFF2-40B4-BE49-F238E27FC236}">
                  <a16:creationId xmlns="" xmlns:a16="http://schemas.microsoft.com/office/drawing/2014/main" id="{4EBA94D8-4611-B249-AFB9-80FC3EDFB498}"/>
                </a:ext>
              </a:extLst>
            </p:cNvPr>
            <p:cNvSpPr>
              <a:spLocks noChangeArrowheads="1"/>
            </p:cNvSpPr>
            <p:nvPr/>
          </p:nvSpPr>
          <p:spPr bwMode="auto">
            <a:xfrm>
              <a:off x="13562730" y="9188166"/>
              <a:ext cx="555899" cy="466609"/>
            </a:xfrm>
            <a:custGeom>
              <a:avLst/>
              <a:gdLst>
                <a:gd name="T0" fmla="*/ 439 w 853"/>
                <a:gd name="T1" fmla="*/ 581 h 714"/>
                <a:gd name="T2" fmla="*/ 439 w 853"/>
                <a:gd name="T3" fmla="*/ 581 h 714"/>
                <a:gd name="T4" fmla="*/ 405 w 853"/>
                <a:gd name="T5" fmla="*/ 581 h 714"/>
                <a:gd name="T6" fmla="*/ 405 w 853"/>
                <a:gd name="T7" fmla="*/ 581 h 714"/>
                <a:gd name="T8" fmla="*/ 316 w 853"/>
                <a:gd name="T9" fmla="*/ 502 h 714"/>
                <a:gd name="T10" fmla="*/ 316 w 853"/>
                <a:gd name="T11" fmla="*/ 502 h 714"/>
                <a:gd name="T12" fmla="*/ 57 w 853"/>
                <a:gd name="T13" fmla="*/ 460 h 714"/>
                <a:gd name="T14" fmla="*/ 57 w 853"/>
                <a:gd name="T15" fmla="*/ 460 h 714"/>
                <a:gd name="T16" fmla="*/ 5 w 853"/>
                <a:gd name="T17" fmla="*/ 264 h 714"/>
                <a:gd name="T18" fmla="*/ 5 w 853"/>
                <a:gd name="T19" fmla="*/ 264 h 714"/>
                <a:gd name="T20" fmla="*/ 255 w 853"/>
                <a:gd name="T21" fmla="*/ 146 h 714"/>
                <a:gd name="T22" fmla="*/ 255 w 853"/>
                <a:gd name="T23" fmla="*/ 146 h 714"/>
                <a:gd name="T24" fmla="*/ 752 w 853"/>
                <a:gd name="T25" fmla="*/ 280 h 714"/>
                <a:gd name="T26" fmla="*/ 752 w 853"/>
                <a:gd name="T27" fmla="*/ 280 h 714"/>
                <a:gd name="T28" fmla="*/ 695 w 853"/>
                <a:gd name="T29" fmla="*/ 694 h 714"/>
                <a:gd name="T30" fmla="*/ 695 w 853"/>
                <a:gd name="T31" fmla="*/ 694 h 714"/>
                <a:gd name="T32" fmla="*/ 497 w 853"/>
                <a:gd name="T33" fmla="*/ 666 h 714"/>
                <a:gd name="T34" fmla="*/ 497 w 853"/>
                <a:gd name="T35" fmla="*/ 666 h 714"/>
                <a:gd name="T36" fmla="*/ 513 w 853"/>
                <a:gd name="T37" fmla="*/ 596 h 714"/>
                <a:gd name="T38" fmla="*/ 513 w 853"/>
                <a:gd name="T39" fmla="*/ 596 h 714"/>
                <a:gd name="T40" fmla="*/ 439 w 853"/>
                <a:gd name="T41" fmla="*/ 581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3" h="714">
                  <a:moveTo>
                    <a:pt x="439" y="581"/>
                  </a:moveTo>
                  <a:lnTo>
                    <a:pt x="439" y="581"/>
                  </a:lnTo>
                  <a:cubicBezTo>
                    <a:pt x="429" y="586"/>
                    <a:pt x="416" y="587"/>
                    <a:pt x="405" y="581"/>
                  </a:cubicBezTo>
                  <a:lnTo>
                    <a:pt x="405" y="581"/>
                  </a:lnTo>
                  <a:cubicBezTo>
                    <a:pt x="386" y="571"/>
                    <a:pt x="356" y="497"/>
                    <a:pt x="316" y="502"/>
                  </a:cubicBezTo>
                  <a:lnTo>
                    <a:pt x="316" y="502"/>
                  </a:lnTo>
                  <a:cubicBezTo>
                    <a:pt x="255" y="511"/>
                    <a:pt x="167" y="639"/>
                    <a:pt x="57" y="460"/>
                  </a:cubicBezTo>
                  <a:lnTo>
                    <a:pt x="57" y="460"/>
                  </a:lnTo>
                  <a:cubicBezTo>
                    <a:pt x="0" y="367"/>
                    <a:pt x="33" y="317"/>
                    <a:pt x="5" y="264"/>
                  </a:cubicBezTo>
                  <a:lnTo>
                    <a:pt x="5" y="264"/>
                  </a:lnTo>
                  <a:cubicBezTo>
                    <a:pt x="5" y="264"/>
                    <a:pt x="15" y="293"/>
                    <a:pt x="255" y="146"/>
                  </a:cubicBezTo>
                  <a:lnTo>
                    <a:pt x="255" y="146"/>
                  </a:lnTo>
                  <a:cubicBezTo>
                    <a:pt x="495" y="0"/>
                    <a:pt x="691" y="178"/>
                    <a:pt x="752" y="280"/>
                  </a:cubicBezTo>
                  <a:lnTo>
                    <a:pt x="752" y="280"/>
                  </a:lnTo>
                  <a:cubicBezTo>
                    <a:pt x="813" y="382"/>
                    <a:pt x="852" y="582"/>
                    <a:pt x="695" y="694"/>
                  </a:cubicBezTo>
                  <a:lnTo>
                    <a:pt x="695" y="694"/>
                  </a:lnTo>
                  <a:cubicBezTo>
                    <a:pt x="668" y="713"/>
                    <a:pt x="501" y="679"/>
                    <a:pt x="497" y="666"/>
                  </a:cubicBezTo>
                  <a:lnTo>
                    <a:pt x="497" y="666"/>
                  </a:lnTo>
                  <a:cubicBezTo>
                    <a:pt x="494" y="652"/>
                    <a:pt x="539" y="629"/>
                    <a:pt x="513" y="596"/>
                  </a:cubicBezTo>
                  <a:lnTo>
                    <a:pt x="513" y="596"/>
                  </a:lnTo>
                  <a:cubicBezTo>
                    <a:pt x="492" y="568"/>
                    <a:pt x="468" y="567"/>
                    <a:pt x="439" y="581"/>
                  </a:cubicBez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233" name="Freeform 232">
              <a:extLst>
                <a:ext uri="{FF2B5EF4-FFF2-40B4-BE49-F238E27FC236}">
                  <a16:creationId xmlns="" xmlns:a16="http://schemas.microsoft.com/office/drawing/2014/main" id="{1FDF08D8-8F0C-A444-AB5F-E7440E300B78}"/>
                </a:ext>
              </a:extLst>
            </p:cNvPr>
            <p:cNvSpPr>
              <a:spLocks noChangeArrowheads="1"/>
            </p:cNvSpPr>
            <p:nvPr/>
          </p:nvSpPr>
          <p:spPr bwMode="auto">
            <a:xfrm>
              <a:off x="6698970" y="9144962"/>
              <a:ext cx="748226" cy="1042019"/>
            </a:xfrm>
            <a:custGeom>
              <a:avLst/>
              <a:gdLst>
                <a:gd name="connsiteX0" fmla="*/ 0 w 748226"/>
                <a:gd name="connsiteY0" fmla="*/ 0 h 1042019"/>
                <a:gd name="connsiteX1" fmla="*/ 371502 w 748226"/>
                <a:gd name="connsiteY1" fmla="*/ 522166 h 1042019"/>
                <a:gd name="connsiteX2" fmla="*/ 748226 w 748226"/>
                <a:gd name="connsiteY2" fmla="*/ 438724 h 1042019"/>
                <a:gd name="connsiteX3" fmla="*/ 449516 w 748226"/>
                <a:gd name="connsiteY3" fmla="*/ 535781 h 1042019"/>
                <a:gd name="connsiteX4" fmla="*/ 745345 w 748226"/>
                <a:gd name="connsiteY4" fmla="*/ 1042019 h 1042019"/>
                <a:gd name="connsiteX5" fmla="*/ 419432 w 748226"/>
                <a:gd name="connsiteY5" fmla="*/ 545556 h 1042019"/>
                <a:gd name="connsiteX6" fmla="*/ 363014 w 748226"/>
                <a:gd name="connsiteY6" fmla="*/ 563887 h 1042019"/>
                <a:gd name="connsiteX7" fmla="*/ 327958 w 748226"/>
                <a:gd name="connsiteY7" fmla="*/ 509433 h 1042019"/>
                <a:gd name="connsiteX8" fmla="*/ 2880 w 748226"/>
                <a:gd name="connsiteY8" fmla="*/ 618618 h 1042019"/>
                <a:gd name="connsiteX9" fmla="*/ 310371 w 748226"/>
                <a:gd name="connsiteY9" fmla="*/ 482113 h 104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8226" h="1042019">
                  <a:moveTo>
                    <a:pt x="0" y="0"/>
                  </a:moveTo>
                  <a:lnTo>
                    <a:pt x="371502" y="522166"/>
                  </a:lnTo>
                  <a:lnTo>
                    <a:pt x="748226" y="438724"/>
                  </a:lnTo>
                  <a:lnTo>
                    <a:pt x="449516" y="535781"/>
                  </a:lnTo>
                  <a:lnTo>
                    <a:pt x="745345" y="1042019"/>
                  </a:lnTo>
                  <a:lnTo>
                    <a:pt x="419432" y="545556"/>
                  </a:lnTo>
                  <a:lnTo>
                    <a:pt x="363014" y="563887"/>
                  </a:lnTo>
                  <a:lnTo>
                    <a:pt x="327958" y="509433"/>
                  </a:lnTo>
                  <a:lnTo>
                    <a:pt x="2880" y="618618"/>
                  </a:lnTo>
                  <a:lnTo>
                    <a:pt x="310371" y="482113"/>
                  </a:lnTo>
                  <a:close/>
                </a:path>
              </a:pathLst>
            </a:custGeom>
            <a:solidFill>
              <a:schemeClr val="accent2">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234" name="Freeform 540">
              <a:extLst>
                <a:ext uri="{FF2B5EF4-FFF2-40B4-BE49-F238E27FC236}">
                  <a16:creationId xmlns="" xmlns:a16="http://schemas.microsoft.com/office/drawing/2014/main" id="{236D1560-6043-0442-80E3-3AA0F7359E45}"/>
                </a:ext>
              </a:extLst>
            </p:cNvPr>
            <p:cNvSpPr>
              <a:spLocks noChangeArrowheads="1"/>
            </p:cNvSpPr>
            <p:nvPr/>
          </p:nvSpPr>
          <p:spPr bwMode="auto">
            <a:xfrm>
              <a:off x="6491589" y="8842530"/>
              <a:ext cx="377319" cy="504054"/>
            </a:xfrm>
            <a:custGeom>
              <a:avLst/>
              <a:gdLst>
                <a:gd name="T0" fmla="*/ 575 w 576"/>
                <a:gd name="T1" fmla="*/ 532 h 773"/>
                <a:gd name="T2" fmla="*/ 575 w 576"/>
                <a:gd name="T3" fmla="*/ 532 h 773"/>
                <a:gd name="T4" fmla="*/ 296 w 576"/>
                <a:gd name="T5" fmla="*/ 48 h 773"/>
                <a:gd name="T6" fmla="*/ 296 w 576"/>
                <a:gd name="T7" fmla="*/ 48 h 773"/>
                <a:gd name="T8" fmla="*/ 103 w 576"/>
                <a:gd name="T9" fmla="*/ 27 h 773"/>
                <a:gd name="T10" fmla="*/ 103 w 576"/>
                <a:gd name="T11" fmla="*/ 27 h 773"/>
                <a:gd name="T12" fmla="*/ 99 w 576"/>
                <a:gd name="T13" fmla="*/ 28 h 773"/>
                <a:gd name="T14" fmla="*/ 99 w 576"/>
                <a:gd name="T15" fmla="*/ 28 h 773"/>
                <a:gd name="T16" fmla="*/ 98 w 576"/>
                <a:gd name="T17" fmla="*/ 29 h 773"/>
                <a:gd name="T18" fmla="*/ 0 w 576"/>
                <a:gd name="T19" fmla="*/ 85 h 773"/>
                <a:gd name="T20" fmla="*/ 46 w 576"/>
                <a:gd name="T21" fmla="*/ 82 h 773"/>
                <a:gd name="T22" fmla="*/ 46 w 576"/>
                <a:gd name="T23" fmla="*/ 82 h 773"/>
                <a:gd name="T24" fmla="*/ 17 w 576"/>
                <a:gd name="T25" fmla="*/ 210 h 773"/>
                <a:gd name="T26" fmla="*/ 17 w 576"/>
                <a:gd name="T27" fmla="*/ 210 h 773"/>
                <a:gd name="T28" fmla="*/ 296 w 576"/>
                <a:gd name="T29" fmla="*/ 693 h 773"/>
                <a:gd name="T30" fmla="*/ 296 w 576"/>
                <a:gd name="T31" fmla="*/ 693 h 773"/>
                <a:gd name="T32" fmla="*/ 410 w 576"/>
                <a:gd name="T33" fmla="*/ 731 h 773"/>
                <a:gd name="T34" fmla="*/ 410 w 576"/>
                <a:gd name="T35" fmla="*/ 731 h 773"/>
                <a:gd name="T36" fmla="*/ 389 w 576"/>
                <a:gd name="T37" fmla="*/ 772 h 773"/>
                <a:gd name="T38" fmla="*/ 490 w 576"/>
                <a:gd name="T39" fmla="*/ 714 h 773"/>
                <a:gd name="T40" fmla="*/ 490 w 576"/>
                <a:gd name="T41" fmla="*/ 714 h 773"/>
                <a:gd name="T42" fmla="*/ 496 w 576"/>
                <a:gd name="T43" fmla="*/ 711 h 773"/>
                <a:gd name="T44" fmla="*/ 501 w 576"/>
                <a:gd name="T45" fmla="*/ 708 h 773"/>
                <a:gd name="T46" fmla="*/ 500 w 576"/>
                <a:gd name="T47" fmla="*/ 708 h 773"/>
                <a:gd name="T48" fmla="*/ 500 w 576"/>
                <a:gd name="T49" fmla="*/ 708 h 773"/>
                <a:gd name="T50" fmla="*/ 575 w 576"/>
                <a:gd name="T51" fmla="*/ 532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76" h="773">
                  <a:moveTo>
                    <a:pt x="575" y="532"/>
                  </a:moveTo>
                  <a:lnTo>
                    <a:pt x="575" y="532"/>
                  </a:lnTo>
                  <a:cubicBezTo>
                    <a:pt x="575" y="354"/>
                    <a:pt x="450" y="138"/>
                    <a:pt x="296" y="48"/>
                  </a:cubicBezTo>
                  <a:lnTo>
                    <a:pt x="296" y="48"/>
                  </a:lnTo>
                  <a:cubicBezTo>
                    <a:pt x="221" y="5"/>
                    <a:pt x="152" y="0"/>
                    <a:pt x="103" y="27"/>
                  </a:cubicBezTo>
                  <a:lnTo>
                    <a:pt x="103" y="27"/>
                  </a:lnTo>
                  <a:lnTo>
                    <a:pt x="99" y="28"/>
                  </a:lnTo>
                  <a:lnTo>
                    <a:pt x="99" y="28"/>
                  </a:lnTo>
                  <a:cubicBezTo>
                    <a:pt x="99" y="29"/>
                    <a:pt x="99" y="29"/>
                    <a:pt x="98" y="29"/>
                  </a:cubicBezTo>
                  <a:lnTo>
                    <a:pt x="0" y="85"/>
                  </a:lnTo>
                  <a:lnTo>
                    <a:pt x="46" y="82"/>
                  </a:lnTo>
                  <a:lnTo>
                    <a:pt x="46" y="82"/>
                  </a:lnTo>
                  <a:cubicBezTo>
                    <a:pt x="28" y="115"/>
                    <a:pt x="17" y="158"/>
                    <a:pt x="17" y="210"/>
                  </a:cubicBezTo>
                  <a:lnTo>
                    <a:pt x="17" y="210"/>
                  </a:lnTo>
                  <a:cubicBezTo>
                    <a:pt x="17" y="388"/>
                    <a:pt x="142" y="604"/>
                    <a:pt x="296" y="693"/>
                  </a:cubicBezTo>
                  <a:lnTo>
                    <a:pt x="296" y="693"/>
                  </a:lnTo>
                  <a:cubicBezTo>
                    <a:pt x="337" y="717"/>
                    <a:pt x="375" y="728"/>
                    <a:pt x="410" y="731"/>
                  </a:cubicBezTo>
                  <a:lnTo>
                    <a:pt x="410" y="731"/>
                  </a:lnTo>
                  <a:cubicBezTo>
                    <a:pt x="404" y="743"/>
                    <a:pt x="389" y="772"/>
                    <a:pt x="389" y="772"/>
                  </a:cubicBezTo>
                  <a:lnTo>
                    <a:pt x="490" y="714"/>
                  </a:lnTo>
                  <a:lnTo>
                    <a:pt x="490" y="714"/>
                  </a:lnTo>
                  <a:cubicBezTo>
                    <a:pt x="492" y="713"/>
                    <a:pt x="494" y="712"/>
                    <a:pt x="496" y="711"/>
                  </a:cubicBezTo>
                  <a:lnTo>
                    <a:pt x="501" y="708"/>
                  </a:lnTo>
                  <a:lnTo>
                    <a:pt x="500" y="708"/>
                  </a:lnTo>
                  <a:lnTo>
                    <a:pt x="500" y="708"/>
                  </a:lnTo>
                  <a:cubicBezTo>
                    <a:pt x="547" y="677"/>
                    <a:pt x="575" y="617"/>
                    <a:pt x="575" y="532"/>
                  </a:cubicBezTo>
                </a:path>
              </a:pathLst>
            </a:custGeom>
            <a:solidFill>
              <a:schemeClr val="accent4">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35" name="Freeform 541">
              <a:extLst>
                <a:ext uri="{FF2B5EF4-FFF2-40B4-BE49-F238E27FC236}">
                  <a16:creationId xmlns="" xmlns:a16="http://schemas.microsoft.com/office/drawing/2014/main" id="{1885E36D-FC1A-A34D-8FD8-E27374B660BE}"/>
                </a:ext>
              </a:extLst>
            </p:cNvPr>
            <p:cNvSpPr>
              <a:spLocks noChangeArrowheads="1"/>
            </p:cNvSpPr>
            <p:nvPr/>
          </p:nvSpPr>
          <p:spPr bwMode="auto">
            <a:xfrm>
              <a:off x="6436863" y="8854052"/>
              <a:ext cx="365799" cy="538617"/>
            </a:xfrm>
            <a:custGeom>
              <a:avLst/>
              <a:gdLst>
                <a:gd name="T0" fmla="*/ 558 w 559"/>
                <a:gd name="T1" fmla="*/ 572 h 824"/>
                <a:gd name="T2" fmla="*/ 558 w 559"/>
                <a:gd name="T3" fmla="*/ 572 h 824"/>
                <a:gd name="T4" fmla="*/ 279 w 559"/>
                <a:gd name="T5" fmla="*/ 733 h 824"/>
                <a:gd name="T6" fmla="*/ 279 w 559"/>
                <a:gd name="T7" fmla="*/ 733 h 824"/>
                <a:gd name="T8" fmla="*/ 0 w 559"/>
                <a:gd name="T9" fmla="*/ 250 h 824"/>
                <a:gd name="T10" fmla="*/ 0 w 559"/>
                <a:gd name="T11" fmla="*/ 250 h 824"/>
                <a:gd name="T12" fmla="*/ 279 w 559"/>
                <a:gd name="T13" fmla="*/ 89 h 824"/>
                <a:gd name="T14" fmla="*/ 279 w 559"/>
                <a:gd name="T15" fmla="*/ 89 h 824"/>
                <a:gd name="T16" fmla="*/ 558 w 559"/>
                <a:gd name="T17" fmla="*/ 572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824">
                  <a:moveTo>
                    <a:pt x="558" y="572"/>
                  </a:moveTo>
                  <a:lnTo>
                    <a:pt x="558" y="572"/>
                  </a:lnTo>
                  <a:cubicBezTo>
                    <a:pt x="558" y="750"/>
                    <a:pt x="433" y="823"/>
                    <a:pt x="279" y="733"/>
                  </a:cubicBezTo>
                  <a:lnTo>
                    <a:pt x="279" y="733"/>
                  </a:lnTo>
                  <a:cubicBezTo>
                    <a:pt x="124" y="644"/>
                    <a:pt x="0" y="428"/>
                    <a:pt x="0" y="250"/>
                  </a:cubicBezTo>
                  <a:lnTo>
                    <a:pt x="0" y="250"/>
                  </a:lnTo>
                  <a:cubicBezTo>
                    <a:pt x="0" y="72"/>
                    <a:pt x="124" y="0"/>
                    <a:pt x="279" y="89"/>
                  </a:cubicBezTo>
                  <a:lnTo>
                    <a:pt x="279" y="89"/>
                  </a:lnTo>
                  <a:cubicBezTo>
                    <a:pt x="433" y="178"/>
                    <a:pt x="558" y="394"/>
                    <a:pt x="558" y="572"/>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236" name="Freeform 542">
              <a:extLst>
                <a:ext uri="{FF2B5EF4-FFF2-40B4-BE49-F238E27FC236}">
                  <a16:creationId xmlns="" xmlns:a16="http://schemas.microsoft.com/office/drawing/2014/main" id="{5F152F39-9607-E547-BFB9-8C83974CAEAF}"/>
                </a:ext>
              </a:extLst>
            </p:cNvPr>
            <p:cNvSpPr>
              <a:spLocks noChangeArrowheads="1"/>
            </p:cNvSpPr>
            <p:nvPr/>
          </p:nvSpPr>
          <p:spPr bwMode="auto">
            <a:xfrm>
              <a:off x="6563595" y="8977905"/>
              <a:ext cx="103691" cy="270748"/>
            </a:xfrm>
            <a:custGeom>
              <a:avLst/>
              <a:gdLst>
                <a:gd name="T0" fmla="*/ 78 w 158"/>
                <a:gd name="T1" fmla="*/ 398 h 413"/>
                <a:gd name="T2" fmla="*/ 40 w 158"/>
                <a:gd name="T3" fmla="*/ 369 h 413"/>
                <a:gd name="T4" fmla="*/ 15 w 158"/>
                <a:gd name="T5" fmla="*/ 334 h 413"/>
                <a:gd name="T6" fmla="*/ 4 w 158"/>
                <a:gd name="T7" fmla="*/ 293 h 413"/>
                <a:gd name="T8" fmla="*/ 51 w 158"/>
                <a:gd name="T9" fmla="*/ 277 h 413"/>
                <a:gd name="T10" fmla="*/ 52 w 158"/>
                <a:gd name="T11" fmla="*/ 301 h 413"/>
                <a:gd name="T12" fmla="*/ 56 w 158"/>
                <a:gd name="T13" fmla="*/ 322 h 413"/>
                <a:gd name="T14" fmla="*/ 65 w 158"/>
                <a:gd name="T15" fmla="*/ 340 h 413"/>
                <a:gd name="T16" fmla="*/ 80 w 158"/>
                <a:gd name="T17" fmla="*/ 353 h 413"/>
                <a:gd name="T18" fmla="*/ 89 w 158"/>
                <a:gd name="T19" fmla="*/ 356 h 413"/>
                <a:gd name="T20" fmla="*/ 96 w 158"/>
                <a:gd name="T21" fmla="*/ 355 h 413"/>
                <a:gd name="T22" fmla="*/ 102 w 158"/>
                <a:gd name="T23" fmla="*/ 349 h 413"/>
                <a:gd name="T24" fmla="*/ 105 w 158"/>
                <a:gd name="T25" fmla="*/ 339 h 413"/>
                <a:gd name="T26" fmla="*/ 106 w 158"/>
                <a:gd name="T27" fmla="*/ 325 h 413"/>
                <a:gd name="T28" fmla="*/ 106 w 158"/>
                <a:gd name="T29" fmla="*/ 309 h 413"/>
                <a:gd name="T30" fmla="*/ 107 w 158"/>
                <a:gd name="T31" fmla="*/ 290 h 413"/>
                <a:gd name="T32" fmla="*/ 106 w 158"/>
                <a:gd name="T33" fmla="*/ 268 h 413"/>
                <a:gd name="T34" fmla="*/ 104 w 158"/>
                <a:gd name="T35" fmla="*/ 248 h 413"/>
                <a:gd name="T36" fmla="*/ 99 w 158"/>
                <a:gd name="T37" fmla="*/ 231 h 413"/>
                <a:gd name="T38" fmla="*/ 91 w 158"/>
                <a:gd name="T39" fmla="*/ 217 h 413"/>
                <a:gd name="T40" fmla="*/ 78 w 158"/>
                <a:gd name="T41" fmla="*/ 207 h 413"/>
                <a:gd name="T42" fmla="*/ 60 w 158"/>
                <a:gd name="T43" fmla="*/ 204 h 413"/>
                <a:gd name="T44" fmla="*/ 50 w 158"/>
                <a:gd name="T45" fmla="*/ 221 h 413"/>
                <a:gd name="T46" fmla="*/ 7 w 158"/>
                <a:gd name="T47" fmla="*/ 0 h 413"/>
                <a:gd name="T48" fmla="*/ 146 w 158"/>
                <a:gd name="T49" fmla="*/ 135 h 413"/>
                <a:gd name="T50" fmla="*/ 48 w 158"/>
                <a:gd name="T51" fmla="*/ 163 h 413"/>
                <a:gd name="T52" fmla="*/ 65 w 158"/>
                <a:gd name="T53" fmla="*/ 160 h 413"/>
                <a:gd name="T54" fmla="*/ 89 w 158"/>
                <a:gd name="T55" fmla="*/ 168 h 413"/>
                <a:gd name="T56" fmla="*/ 121 w 158"/>
                <a:gd name="T57" fmla="*/ 193 h 413"/>
                <a:gd name="T58" fmla="*/ 142 w 158"/>
                <a:gd name="T59" fmla="*/ 227 h 413"/>
                <a:gd name="T60" fmla="*/ 153 w 158"/>
                <a:gd name="T61" fmla="*/ 268 h 413"/>
                <a:gd name="T62" fmla="*/ 157 w 158"/>
                <a:gd name="T63" fmla="*/ 315 h 413"/>
                <a:gd name="T64" fmla="*/ 156 w 158"/>
                <a:gd name="T65" fmla="*/ 355 h 413"/>
                <a:gd name="T66" fmla="*/ 148 w 158"/>
                <a:gd name="T67" fmla="*/ 386 h 413"/>
                <a:gd name="T68" fmla="*/ 134 w 158"/>
                <a:gd name="T69" fmla="*/ 407 h 413"/>
                <a:gd name="T70" fmla="*/ 111 w 158"/>
                <a:gd name="T71" fmla="*/ 411 h 413"/>
                <a:gd name="T72" fmla="*/ 78 w 158"/>
                <a:gd name="T73"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413">
                  <a:moveTo>
                    <a:pt x="78" y="398"/>
                  </a:moveTo>
                  <a:lnTo>
                    <a:pt x="78" y="398"/>
                  </a:lnTo>
                  <a:cubicBezTo>
                    <a:pt x="62" y="390"/>
                    <a:pt x="50" y="380"/>
                    <a:pt x="40" y="369"/>
                  </a:cubicBezTo>
                  <a:lnTo>
                    <a:pt x="40" y="369"/>
                  </a:lnTo>
                  <a:cubicBezTo>
                    <a:pt x="30" y="358"/>
                    <a:pt x="21" y="346"/>
                    <a:pt x="15" y="334"/>
                  </a:cubicBezTo>
                  <a:lnTo>
                    <a:pt x="15" y="334"/>
                  </a:lnTo>
                  <a:cubicBezTo>
                    <a:pt x="10" y="320"/>
                    <a:pt x="6" y="307"/>
                    <a:pt x="4" y="293"/>
                  </a:cubicBezTo>
                  <a:lnTo>
                    <a:pt x="4" y="293"/>
                  </a:lnTo>
                  <a:cubicBezTo>
                    <a:pt x="1" y="279"/>
                    <a:pt x="0" y="264"/>
                    <a:pt x="0" y="247"/>
                  </a:cubicBezTo>
                  <a:lnTo>
                    <a:pt x="51" y="277"/>
                  </a:lnTo>
                  <a:lnTo>
                    <a:pt x="51" y="277"/>
                  </a:lnTo>
                  <a:cubicBezTo>
                    <a:pt x="51" y="286"/>
                    <a:pt x="52" y="294"/>
                    <a:pt x="52" y="301"/>
                  </a:cubicBezTo>
                  <a:lnTo>
                    <a:pt x="52" y="301"/>
                  </a:lnTo>
                  <a:cubicBezTo>
                    <a:pt x="53" y="308"/>
                    <a:pt x="54" y="315"/>
                    <a:pt x="56" y="322"/>
                  </a:cubicBezTo>
                  <a:lnTo>
                    <a:pt x="56" y="322"/>
                  </a:lnTo>
                  <a:cubicBezTo>
                    <a:pt x="58" y="329"/>
                    <a:pt x="61" y="335"/>
                    <a:pt x="65" y="340"/>
                  </a:cubicBezTo>
                  <a:lnTo>
                    <a:pt x="65" y="340"/>
                  </a:lnTo>
                  <a:cubicBezTo>
                    <a:pt x="68" y="345"/>
                    <a:pt x="73" y="350"/>
                    <a:pt x="80" y="353"/>
                  </a:cubicBezTo>
                  <a:lnTo>
                    <a:pt x="80" y="353"/>
                  </a:lnTo>
                  <a:cubicBezTo>
                    <a:pt x="83" y="355"/>
                    <a:pt x="86" y="356"/>
                    <a:pt x="89" y="356"/>
                  </a:cubicBezTo>
                  <a:lnTo>
                    <a:pt x="89" y="356"/>
                  </a:lnTo>
                  <a:cubicBezTo>
                    <a:pt x="92" y="357"/>
                    <a:pt x="95" y="356"/>
                    <a:pt x="96" y="355"/>
                  </a:cubicBezTo>
                  <a:lnTo>
                    <a:pt x="96" y="355"/>
                  </a:lnTo>
                  <a:cubicBezTo>
                    <a:pt x="99" y="355"/>
                    <a:pt x="101" y="352"/>
                    <a:pt x="102" y="349"/>
                  </a:cubicBezTo>
                  <a:lnTo>
                    <a:pt x="102" y="349"/>
                  </a:lnTo>
                  <a:cubicBezTo>
                    <a:pt x="103" y="345"/>
                    <a:pt x="104" y="342"/>
                    <a:pt x="105" y="339"/>
                  </a:cubicBezTo>
                  <a:lnTo>
                    <a:pt x="105" y="339"/>
                  </a:lnTo>
                  <a:cubicBezTo>
                    <a:pt x="105" y="336"/>
                    <a:pt x="106" y="331"/>
                    <a:pt x="106" y="325"/>
                  </a:cubicBezTo>
                  <a:lnTo>
                    <a:pt x="106" y="325"/>
                  </a:lnTo>
                  <a:cubicBezTo>
                    <a:pt x="106" y="319"/>
                    <a:pt x="106" y="314"/>
                    <a:pt x="106" y="309"/>
                  </a:cubicBezTo>
                  <a:lnTo>
                    <a:pt x="106" y="309"/>
                  </a:lnTo>
                  <a:cubicBezTo>
                    <a:pt x="107" y="305"/>
                    <a:pt x="107" y="299"/>
                    <a:pt x="107" y="290"/>
                  </a:cubicBezTo>
                  <a:lnTo>
                    <a:pt x="107" y="290"/>
                  </a:lnTo>
                  <a:cubicBezTo>
                    <a:pt x="107" y="281"/>
                    <a:pt x="106" y="274"/>
                    <a:pt x="106" y="268"/>
                  </a:cubicBezTo>
                  <a:lnTo>
                    <a:pt x="106" y="268"/>
                  </a:lnTo>
                  <a:cubicBezTo>
                    <a:pt x="106" y="262"/>
                    <a:pt x="105" y="255"/>
                    <a:pt x="104" y="248"/>
                  </a:cubicBezTo>
                  <a:lnTo>
                    <a:pt x="104" y="248"/>
                  </a:lnTo>
                  <a:cubicBezTo>
                    <a:pt x="103" y="241"/>
                    <a:pt x="102" y="235"/>
                    <a:pt x="99" y="231"/>
                  </a:cubicBezTo>
                  <a:lnTo>
                    <a:pt x="99" y="231"/>
                  </a:lnTo>
                  <a:cubicBezTo>
                    <a:pt x="98" y="226"/>
                    <a:pt x="95" y="222"/>
                    <a:pt x="91" y="217"/>
                  </a:cubicBezTo>
                  <a:lnTo>
                    <a:pt x="91" y="217"/>
                  </a:lnTo>
                  <a:cubicBezTo>
                    <a:pt x="88" y="213"/>
                    <a:pt x="83" y="209"/>
                    <a:pt x="78" y="207"/>
                  </a:cubicBezTo>
                  <a:lnTo>
                    <a:pt x="78" y="207"/>
                  </a:lnTo>
                  <a:cubicBezTo>
                    <a:pt x="71" y="203"/>
                    <a:pt x="65" y="202"/>
                    <a:pt x="60" y="204"/>
                  </a:cubicBezTo>
                  <a:lnTo>
                    <a:pt x="60" y="204"/>
                  </a:lnTo>
                  <a:cubicBezTo>
                    <a:pt x="55" y="207"/>
                    <a:pt x="52" y="213"/>
                    <a:pt x="50" y="221"/>
                  </a:cubicBezTo>
                  <a:lnTo>
                    <a:pt x="5" y="194"/>
                  </a:lnTo>
                  <a:lnTo>
                    <a:pt x="7" y="0"/>
                  </a:lnTo>
                  <a:lnTo>
                    <a:pt x="146" y="80"/>
                  </a:lnTo>
                  <a:lnTo>
                    <a:pt x="146" y="135"/>
                  </a:lnTo>
                  <a:lnTo>
                    <a:pt x="52" y="81"/>
                  </a:lnTo>
                  <a:lnTo>
                    <a:pt x="48" y="163"/>
                  </a:lnTo>
                  <a:lnTo>
                    <a:pt x="48" y="163"/>
                  </a:lnTo>
                  <a:cubicBezTo>
                    <a:pt x="52" y="160"/>
                    <a:pt x="58" y="158"/>
                    <a:pt x="65" y="160"/>
                  </a:cubicBezTo>
                  <a:lnTo>
                    <a:pt x="65" y="160"/>
                  </a:lnTo>
                  <a:cubicBezTo>
                    <a:pt x="72" y="161"/>
                    <a:pt x="81" y="163"/>
                    <a:pt x="89" y="168"/>
                  </a:cubicBezTo>
                  <a:lnTo>
                    <a:pt x="89" y="168"/>
                  </a:lnTo>
                  <a:cubicBezTo>
                    <a:pt x="101" y="174"/>
                    <a:pt x="112" y="183"/>
                    <a:pt x="121" y="193"/>
                  </a:cubicBezTo>
                  <a:lnTo>
                    <a:pt x="121" y="193"/>
                  </a:lnTo>
                  <a:cubicBezTo>
                    <a:pt x="129" y="203"/>
                    <a:pt x="136" y="214"/>
                    <a:pt x="142" y="227"/>
                  </a:cubicBezTo>
                  <a:lnTo>
                    <a:pt x="142" y="227"/>
                  </a:lnTo>
                  <a:cubicBezTo>
                    <a:pt x="147" y="239"/>
                    <a:pt x="151" y="253"/>
                    <a:pt x="153" y="268"/>
                  </a:cubicBezTo>
                  <a:lnTo>
                    <a:pt x="153" y="268"/>
                  </a:lnTo>
                  <a:cubicBezTo>
                    <a:pt x="156" y="282"/>
                    <a:pt x="157" y="298"/>
                    <a:pt x="157" y="315"/>
                  </a:cubicBezTo>
                  <a:lnTo>
                    <a:pt x="157" y="315"/>
                  </a:lnTo>
                  <a:cubicBezTo>
                    <a:pt x="157" y="330"/>
                    <a:pt x="157" y="344"/>
                    <a:pt x="156" y="355"/>
                  </a:cubicBezTo>
                  <a:lnTo>
                    <a:pt x="156" y="355"/>
                  </a:lnTo>
                  <a:cubicBezTo>
                    <a:pt x="154" y="367"/>
                    <a:pt x="152" y="377"/>
                    <a:pt x="148" y="386"/>
                  </a:cubicBezTo>
                  <a:lnTo>
                    <a:pt x="148" y="386"/>
                  </a:lnTo>
                  <a:cubicBezTo>
                    <a:pt x="145" y="396"/>
                    <a:pt x="140" y="403"/>
                    <a:pt x="134" y="407"/>
                  </a:cubicBezTo>
                  <a:lnTo>
                    <a:pt x="134" y="407"/>
                  </a:lnTo>
                  <a:cubicBezTo>
                    <a:pt x="129" y="410"/>
                    <a:pt x="121" y="412"/>
                    <a:pt x="111" y="411"/>
                  </a:cubicBezTo>
                  <a:lnTo>
                    <a:pt x="111" y="411"/>
                  </a:lnTo>
                  <a:cubicBezTo>
                    <a:pt x="102" y="410"/>
                    <a:pt x="91" y="406"/>
                    <a:pt x="78" y="398"/>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237" name="Freeform 236">
              <a:extLst>
                <a:ext uri="{FF2B5EF4-FFF2-40B4-BE49-F238E27FC236}">
                  <a16:creationId xmlns="" xmlns:a16="http://schemas.microsoft.com/office/drawing/2014/main" id="{2BFD04A6-54F6-7640-9D1D-A88C8738D3EA}"/>
                </a:ext>
              </a:extLst>
            </p:cNvPr>
            <p:cNvSpPr>
              <a:spLocks noChangeArrowheads="1"/>
            </p:cNvSpPr>
            <p:nvPr/>
          </p:nvSpPr>
          <p:spPr bwMode="auto">
            <a:xfrm>
              <a:off x="13893967" y="5291118"/>
              <a:ext cx="1246517" cy="3803775"/>
            </a:xfrm>
            <a:custGeom>
              <a:avLst/>
              <a:gdLst>
                <a:gd name="connsiteX0" fmla="*/ 1161738 w 1246517"/>
                <a:gd name="connsiteY0" fmla="*/ 3643048 h 3803775"/>
                <a:gd name="connsiteX1" fmla="*/ 1228909 w 1246517"/>
                <a:gd name="connsiteY1" fmla="*/ 3682265 h 3803775"/>
                <a:gd name="connsiteX2" fmla="*/ 1246517 w 1246517"/>
                <a:gd name="connsiteY2" fmla="*/ 3716906 h 3803775"/>
                <a:gd name="connsiteX3" fmla="*/ 1246517 w 1246517"/>
                <a:gd name="connsiteY3" fmla="*/ 3788150 h 3803775"/>
                <a:gd name="connsiteX4" fmla="*/ 1228909 w 1246517"/>
                <a:gd name="connsiteY4" fmla="*/ 3801876 h 3803775"/>
                <a:gd name="connsiteX5" fmla="*/ 1161738 w 1246517"/>
                <a:gd name="connsiteY5" fmla="*/ 3762659 h 3803775"/>
                <a:gd name="connsiteX6" fmla="*/ 1143478 w 1246517"/>
                <a:gd name="connsiteY6" fmla="*/ 3728017 h 3803775"/>
                <a:gd name="connsiteX7" fmla="*/ 1143478 w 1246517"/>
                <a:gd name="connsiteY7" fmla="*/ 3656774 h 3803775"/>
                <a:gd name="connsiteX8" fmla="*/ 1161738 w 1246517"/>
                <a:gd name="connsiteY8" fmla="*/ 3643048 h 3803775"/>
                <a:gd name="connsiteX9" fmla="*/ 847678 w 1246517"/>
                <a:gd name="connsiteY9" fmla="*/ 3502076 h 3803775"/>
                <a:gd name="connsiteX10" fmla="*/ 870963 w 1246517"/>
                <a:gd name="connsiteY10" fmla="*/ 3504392 h 3803775"/>
                <a:gd name="connsiteX11" fmla="*/ 903759 w 1246517"/>
                <a:gd name="connsiteY11" fmla="*/ 3561959 h 3803775"/>
                <a:gd name="connsiteX12" fmla="*/ 870963 w 1246517"/>
                <a:gd name="connsiteY12" fmla="*/ 3580486 h 3803775"/>
                <a:gd name="connsiteX13" fmla="*/ 838167 w 1246517"/>
                <a:gd name="connsiteY13" fmla="*/ 3523581 h 3803775"/>
                <a:gd name="connsiteX14" fmla="*/ 847678 w 1246517"/>
                <a:gd name="connsiteY14" fmla="*/ 3502076 h 3803775"/>
                <a:gd name="connsiteX15" fmla="*/ 732712 w 1246517"/>
                <a:gd name="connsiteY15" fmla="*/ 3432949 h 3803775"/>
                <a:gd name="connsiteX16" fmla="*/ 755751 w 1246517"/>
                <a:gd name="connsiteY16" fmla="*/ 3435265 h 3803775"/>
                <a:gd name="connsiteX17" fmla="*/ 788547 w 1246517"/>
                <a:gd name="connsiteY17" fmla="*/ 3492170 h 3803775"/>
                <a:gd name="connsiteX18" fmla="*/ 755751 w 1246517"/>
                <a:gd name="connsiteY18" fmla="*/ 3511359 h 3803775"/>
                <a:gd name="connsiteX19" fmla="*/ 722955 w 1246517"/>
                <a:gd name="connsiteY19" fmla="*/ 3454454 h 3803775"/>
                <a:gd name="connsiteX20" fmla="*/ 732712 w 1246517"/>
                <a:gd name="connsiteY20" fmla="*/ 3432949 h 3803775"/>
                <a:gd name="connsiteX21" fmla="*/ 617254 w 1246517"/>
                <a:gd name="connsiteY21" fmla="*/ 3366648 h 3803775"/>
                <a:gd name="connsiteX22" fmla="*/ 640539 w 1246517"/>
                <a:gd name="connsiteY22" fmla="*/ 3368948 h 3803775"/>
                <a:gd name="connsiteX23" fmla="*/ 673335 w 1246517"/>
                <a:gd name="connsiteY23" fmla="*/ 3425471 h 3803775"/>
                <a:gd name="connsiteX24" fmla="*/ 640539 w 1246517"/>
                <a:gd name="connsiteY24" fmla="*/ 3444532 h 3803775"/>
                <a:gd name="connsiteX25" fmla="*/ 607743 w 1246517"/>
                <a:gd name="connsiteY25" fmla="*/ 3388008 h 3803775"/>
                <a:gd name="connsiteX26" fmla="*/ 617254 w 1246517"/>
                <a:gd name="connsiteY26" fmla="*/ 3366648 h 3803775"/>
                <a:gd name="connsiteX27" fmla="*/ 1161738 w 1246517"/>
                <a:gd name="connsiteY27" fmla="*/ 3164898 h 3803775"/>
                <a:gd name="connsiteX28" fmla="*/ 1228909 w 1246517"/>
                <a:gd name="connsiteY28" fmla="*/ 3203964 h 3803775"/>
                <a:gd name="connsiteX29" fmla="*/ 1246517 w 1246517"/>
                <a:gd name="connsiteY29" fmla="*/ 3238473 h 3803775"/>
                <a:gd name="connsiteX30" fmla="*/ 1246517 w 1246517"/>
                <a:gd name="connsiteY30" fmla="*/ 3309444 h 3803775"/>
                <a:gd name="connsiteX31" fmla="*/ 1228909 w 1246517"/>
                <a:gd name="connsiteY31" fmla="*/ 3323117 h 3803775"/>
                <a:gd name="connsiteX32" fmla="*/ 1161738 w 1246517"/>
                <a:gd name="connsiteY32" fmla="*/ 3284702 h 3803775"/>
                <a:gd name="connsiteX33" fmla="*/ 1143478 w 1246517"/>
                <a:gd name="connsiteY33" fmla="*/ 3249542 h 3803775"/>
                <a:gd name="connsiteX34" fmla="*/ 1143478 w 1246517"/>
                <a:gd name="connsiteY34" fmla="*/ 3179222 h 3803775"/>
                <a:gd name="connsiteX35" fmla="*/ 1161738 w 1246517"/>
                <a:gd name="connsiteY35" fmla="*/ 3164898 h 3803775"/>
                <a:gd name="connsiteX36" fmla="*/ 8153 w 1246517"/>
                <a:gd name="connsiteY36" fmla="*/ 3009898 h 3803775"/>
                <a:gd name="connsiteX37" fmla="*/ 28048 w 1246517"/>
                <a:gd name="connsiteY37" fmla="*/ 3010473 h 3803775"/>
                <a:gd name="connsiteX38" fmla="*/ 226993 w 1246517"/>
                <a:gd name="connsiteY38" fmla="*/ 3126116 h 3803775"/>
                <a:gd name="connsiteX39" fmla="*/ 255694 w 1246517"/>
                <a:gd name="connsiteY39" fmla="*/ 3180653 h 3803775"/>
                <a:gd name="connsiteX40" fmla="*/ 226993 w 1246517"/>
                <a:gd name="connsiteY40" fmla="*/ 3201679 h 3803775"/>
                <a:gd name="connsiteX41" fmla="*/ 28048 w 1246517"/>
                <a:gd name="connsiteY41" fmla="*/ 3086036 h 3803775"/>
                <a:gd name="connsiteX42" fmla="*/ 0 w 1246517"/>
                <a:gd name="connsiteY42" fmla="*/ 3031499 h 3803775"/>
                <a:gd name="connsiteX43" fmla="*/ 8153 w 1246517"/>
                <a:gd name="connsiteY43" fmla="*/ 3009898 h 3803775"/>
                <a:gd name="connsiteX44" fmla="*/ 689261 w 1246517"/>
                <a:gd name="connsiteY44" fmla="*/ 2925960 h 3803775"/>
                <a:gd name="connsiteX45" fmla="*/ 712545 w 1246517"/>
                <a:gd name="connsiteY45" fmla="*/ 2928261 h 3803775"/>
                <a:gd name="connsiteX46" fmla="*/ 745340 w 1246517"/>
                <a:gd name="connsiteY46" fmla="*/ 2985441 h 3803775"/>
                <a:gd name="connsiteX47" fmla="*/ 712545 w 1246517"/>
                <a:gd name="connsiteY47" fmla="*/ 3004502 h 3803775"/>
                <a:gd name="connsiteX48" fmla="*/ 679750 w 1246517"/>
                <a:gd name="connsiteY48" fmla="*/ 2947321 h 3803775"/>
                <a:gd name="connsiteX49" fmla="*/ 689261 w 1246517"/>
                <a:gd name="connsiteY49" fmla="*/ 2925960 h 3803775"/>
                <a:gd name="connsiteX50" fmla="*/ 574049 w 1246517"/>
                <a:gd name="connsiteY50" fmla="*/ 2859687 h 3803775"/>
                <a:gd name="connsiteX51" fmla="*/ 597333 w 1246517"/>
                <a:gd name="connsiteY51" fmla="*/ 2862086 h 3803775"/>
                <a:gd name="connsiteX52" fmla="*/ 630128 w 1246517"/>
                <a:gd name="connsiteY52" fmla="*/ 2918991 h 3803775"/>
                <a:gd name="connsiteX53" fmla="*/ 597333 w 1246517"/>
                <a:gd name="connsiteY53" fmla="*/ 2938180 h 3803775"/>
                <a:gd name="connsiteX54" fmla="*/ 564538 w 1246517"/>
                <a:gd name="connsiteY54" fmla="*/ 2880613 h 3803775"/>
                <a:gd name="connsiteX55" fmla="*/ 574049 w 1246517"/>
                <a:gd name="connsiteY55" fmla="*/ 2859687 h 3803775"/>
                <a:gd name="connsiteX56" fmla="*/ 458837 w 1246517"/>
                <a:gd name="connsiteY56" fmla="*/ 2790588 h 3803775"/>
                <a:gd name="connsiteX57" fmla="*/ 482121 w 1246517"/>
                <a:gd name="connsiteY57" fmla="*/ 2792888 h 3803775"/>
                <a:gd name="connsiteX58" fmla="*/ 514916 w 1246517"/>
                <a:gd name="connsiteY58" fmla="*/ 2850069 h 3803775"/>
                <a:gd name="connsiteX59" fmla="*/ 482121 w 1246517"/>
                <a:gd name="connsiteY59" fmla="*/ 2869129 h 3803775"/>
                <a:gd name="connsiteX60" fmla="*/ 449326 w 1246517"/>
                <a:gd name="connsiteY60" fmla="*/ 2811948 h 3803775"/>
                <a:gd name="connsiteX61" fmla="*/ 458837 w 1246517"/>
                <a:gd name="connsiteY61" fmla="*/ 2790588 h 3803775"/>
                <a:gd name="connsiteX62" fmla="*/ 343856 w 1246517"/>
                <a:gd name="connsiteY62" fmla="*/ 2724752 h 3803775"/>
                <a:gd name="connsiteX63" fmla="*/ 367237 w 1246517"/>
                <a:gd name="connsiteY63" fmla="*/ 2727298 h 3803775"/>
                <a:gd name="connsiteX64" fmla="*/ 399711 w 1246517"/>
                <a:gd name="connsiteY64" fmla="*/ 2783822 h 3803775"/>
                <a:gd name="connsiteX65" fmla="*/ 367237 w 1246517"/>
                <a:gd name="connsiteY65" fmla="*/ 2802882 h 3803775"/>
                <a:gd name="connsiteX66" fmla="*/ 334114 w 1246517"/>
                <a:gd name="connsiteY66" fmla="*/ 2746359 h 3803775"/>
                <a:gd name="connsiteX67" fmla="*/ 343856 w 1246517"/>
                <a:gd name="connsiteY67" fmla="*/ 2724752 h 3803775"/>
                <a:gd name="connsiteX68" fmla="*/ 1161738 w 1246517"/>
                <a:gd name="connsiteY68" fmla="*/ 2689648 h 3803775"/>
                <a:gd name="connsiteX69" fmla="*/ 1228909 w 1246517"/>
                <a:gd name="connsiteY69" fmla="*/ 2728714 h 3803775"/>
                <a:gd name="connsiteX70" fmla="*/ 1246517 w 1246517"/>
                <a:gd name="connsiteY70" fmla="*/ 2763222 h 3803775"/>
                <a:gd name="connsiteX71" fmla="*/ 1246517 w 1246517"/>
                <a:gd name="connsiteY71" fmla="*/ 2834192 h 3803775"/>
                <a:gd name="connsiteX72" fmla="*/ 1228909 w 1246517"/>
                <a:gd name="connsiteY72" fmla="*/ 2847865 h 3803775"/>
                <a:gd name="connsiteX73" fmla="*/ 1161738 w 1246517"/>
                <a:gd name="connsiteY73" fmla="*/ 2809450 h 3803775"/>
                <a:gd name="connsiteX74" fmla="*/ 1143478 w 1246517"/>
                <a:gd name="connsiteY74" fmla="*/ 2774291 h 3803775"/>
                <a:gd name="connsiteX75" fmla="*/ 1143478 w 1246517"/>
                <a:gd name="connsiteY75" fmla="*/ 2703972 h 3803775"/>
                <a:gd name="connsiteX76" fmla="*/ 1161738 w 1246517"/>
                <a:gd name="connsiteY76" fmla="*/ 2689648 h 3803775"/>
                <a:gd name="connsiteX77" fmla="*/ 8153 w 1246517"/>
                <a:gd name="connsiteY77" fmla="*/ 2531603 h 3803775"/>
                <a:gd name="connsiteX78" fmla="*/ 28048 w 1246517"/>
                <a:gd name="connsiteY78" fmla="*/ 2532343 h 3803775"/>
                <a:gd name="connsiteX79" fmla="*/ 226993 w 1246517"/>
                <a:gd name="connsiteY79" fmla="*/ 2647986 h 3803775"/>
                <a:gd name="connsiteX80" fmla="*/ 255694 w 1246517"/>
                <a:gd name="connsiteY80" fmla="*/ 2702523 h 3803775"/>
                <a:gd name="connsiteX81" fmla="*/ 226993 w 1246517"/>
                <a:gd name="connsiteY81" fmla="*/ 2724206 h 3803775"/>
                <a:gd name="connsiteX82" fmla="*/ 28048 w 1246517"/>
                <a:gd name="connsiteY82" fmla="*/ 2608562 h 3803775"/>
                <a:gd name="connsiteX83" fmla="*/ 0 w 1246517"/>
                <a:gd name="connsiteY83" fmla="*/ 2554026 h 3803775"/>
                <a:gd name="connsiteX84" fmla="*/ 8153 w 1246517"/>
                <a:gd name="connsiteY84" fmla="*/ 2531603 h 3803775"/>
                <a:gd name="connsiteX85" fmla="*/ 689261 w 1246517"/>
                <a:gd name="connsiteY85" fmla="*/ 2448241 h 3803775"/>
                <a:gd name="connsiteX86" fmla="*/ 712545 w 1246517"/>
                <a:gd name="connsiteY86" fmla="*/ 2450788 h 3803775"/>
                <a:gd name="connsiteX87" fmla="*/ 745340 w 1246517"/>
                <a:gd name="connsiteY87" fmla="*/ 2507311 h 3803775"/>
                <a:gd name="connsiteX88" fmla="*/ 712545 w 1246517"/>
                <a:gd name="connsiteY88" fmla="*/ 2526372 h 3803775"/>
                <a:gd name="connsiteX89" fmla="*/ 679750 w 1246517"/>
                <a:gd name="connsiteY89" fmla="*/ 2469848 h 3803775"/>
                <a:gd name="connsiteX90" fmla="*/ 689261 w 1246517"/>
                <a:gd name="connsiteY90" fmla="*/ 2448241 h 3803775"/>
                <a:gd name="connsiteX91" fmla="*/ 574049 w 1246517"/>
                <a:gd name="connsiteY91" fmla="*/ 2381913 h 3803775"/>
                <a:gd name="connsiteX92" fmla="*/ 597333 w 1246517"/>
                <a:gd name="connsiteY92" fmla="*/ 2384542 h 3803775"/>
                <a:gd name="connsiteX93" fmla="*/ 630128 w 1246517"/>
                <a:gd name="connsiteY93" fmla="*/ 2441065 h 3803775"/>
                <a:gd name="connsiteX94" fmla="*/ 597333 w 1246517"/>
                <a:gd name="connsiteY94" fmla="*/ 2460126 h 3803775"/>
                <a:gd name="connsiteX95" fmla="*/ 564538 w 1246517"/>
                <a:gd name="connsiteY95" fmla="*/ 2402945 h 3803775"/>
                <a:gd name="connsiteX96" fmla="*/ 574049 w 1246517"/>
                <a:gd name="connsiteY96" fmla="*/ 2381913 h 3803775"/>
                <a:gd name="connsiteX97" fmla="*/ 458837 w 1246517"/>
                <a:gd name="connsiteY97" fmla="*/ 2315446 h 3803775"/>
                <a:gd name="connsiteX98" fmla="*/ 482121 w 1246517"/>
                <a:gd name="connsiteY98" fmla="*/ 2318221 h 3803775"/>
                <a:gd name="connsiteX99" fmla="*/ 514916 w 1246517"/>
                <a:gd name="connsiteY99" fmla="*/ 2374368 h 3803775"/>
                <a:gd name="connsiteX100" fmla="*/ 482121 w 1246517"/>
                <a:gd name="connsiteY100" fmla="*/ 2393301 h 3803775"/>
                <a:gd name="connsiteX101" fmla="*/ 449326 w 1246517"/>
                <a:gd name="connsiteY101" fmla="*/ 2337154 h 3803775"/>
                <a:gd name="connsiteX102" fmla="*/ 458837 w 1246517"/>
                <a:gd name="connsiteY102" fmla="*/ 2315446 h 3803775"/>
                <a:gd name="connsiteX103" fmla="*/ 343856 w 1246517"/>
                <a:gd name="connsiteY103" fmla="*/ 2249065 h 3803775"/>
                <a:gd name="connsiteX104" fmla="*/ 367237 w 1246517"/>
                <a:gd name="connsiteY104" fmla="*/ 2251463 h 3803775"/>
                <a:gd name="connsiteX105" fmla="*/ 399711 w 1246517"/>
                <a:gd name="connsiteY105" fmla="*/ 2308369 h 3803775"/>
                <a:gd name="connsiteX106" fmla="*/ 367237 w 1246517"/>
                <a:gd name="connsiteY106" fmla="*/ 2327558 h 3803775"/>
                <a:gd name="connsiteX107" fmla="*/ 334114 w 1246517"/>
                <a:gd name="connsiteY107" fmla="*/ 2269991 h 3803775"/>
                <a:gd name="connsiteX108" fmla="*/ 343856 w 1246517"/>
                <a:gd name="connsiteY108" fmla="*/ 2249065 h 3803775"/>
                <a:gd name="connsiteX109" fmla="*/ 1148940 w 1246517"/>
                <a:gd name="connsiteY109" fmla="*/ 2211925 h 3803775"/>
                <a:gd name="connsiteX110" fmla="*/ 1161738 w 1246517"/>
                <a:gd name="connsiteY110" fmla="*/ 2212169 h 3803775"/>
                <a:gd name="connsiteX111" fmla="*/ 1228909 w 1246517"/>
                <a:gd name="connsiteY111" fmla="*/ 2250584 h 3803775"/>
                <a:gd name="connsiteX112" fmla="*/ 1246517 w 1246517"/>
                <a:gd name="connsiteY112" fmla="*/ 2285092 h 3803775"/>
                <a:gd name="connsiteX113" fmla="*/ 1246517 w 1246517"/>
                <a:gd name="connsiteY113" fmla="*/ 2356062 h 3803775"/>
                <a:gd name="connsiteX114" fmla="*/ 1228909 w 1246517"/>
                <a:gd name="connsiteY114" fmla="*/ 2369735 h 3803775"/>
                <a:gd name="connsiteX115" fmla="*/ 1161738 w 1246517"/>
                <a:gd name="connsiteY115" fmla="*/ 2331320 h 3803775"/>
                <a:gd name="connsiteX116" fmla="*/ 1143478 w 1246517"/>
                <a:gd name="connsiteY116" fmla="*/ 2296812 h 3803775"/>
                <a:gd name="connsiteX117" fmla="*/ 1143478 w 1246517"/>
                <a:gd name="connsiteY117" fmla="*/ 2225842 h 3803775"/>
                <a:gd name="connsiteX118" fmla="*/ 1148940 w 1246517"/>
                <a:gd name="connsiteY118" fmla="*/ 2211925 h 3803775"/>
                <a:gd name="connsiteX119" fmla="*/ 8153 w 1246517"/>
                <a:gd name="connsiteY119" fmla="*/ 2056571 h 3803775"/>
                <a:gd name="connsiteX120" fmla="*/ 28048 w 1246517"/>
                <a:gd name="connsiteY120" fmla="*/ 2057062 h 3803775"/>
                <a:gd name="connsiteX121" fmla="*/ 226993 w 1246517"/>
                <a:gd name="connsiteY121" fmla="*/ 2172346 h 3803775"/>
                <a:gd name="connsiteX122" fmla="*/ 255694 w 1246517"/>
                <a:gd name="connsiteY122" fmla="*/ 2226714 h 3803775"/>
                <a:gd name="connsiteX123" fmla="*/ 226993 w 1246517"/>
                <a:gd name="connsiteY123" fmla="*/ 2248329 h 3803775"/>
                <a:gd name="connsiteX124" fmla="*/ 28048 w 1246517"/>
                <a:gd name="connsiteY124" fmla="*/ 2133045 h 3803775"/>
                <a:gd name="connsiteX125" fmla="*/ 0 w 1246517"/>
                <a:gd name="connsiteY125" fmla="*/ 2078678 h 3803775"/>
                <a:gd name="connsiteX126" fmla="*/ 8153 w 1246517"/>
                <a:gd name="connsiteY126" fmla="*/ 2056571 h 3803775"/>
                <a:gd name="connsiteX127" fmla="*/ 689261 w 1246517"/>
                <a:gd name="connsiteY127" fmla="*/ 1972554 h 3803775"/>
                <a:gd name="connsiteX128" fmla="*/ 712545 w 1246517"/>
                <a:gd name="connsiteY128" fmla="*/ 1974953 h 3803775"/>
                <a:gd name="connsiteX129" fmla="*/ 745340 w 1246517"/>
                <a:gd name="connsiteY129" fmla="*/ 2031858 h 3803775"/>
                <a:gd name="connsiteX130" fmla="*/ 712545 w 1246517"/>
                <a:gd name="connsiteY130" fmla="*/ 2051047 h 3803775"/>
                <a:gd name="connsiteX131" fmla="*/ 679750 w 1246517"/>
                <a:gd name="connsiteY131" fmla="*/ 1993480 h 3803775"/>
                <a:gd name="connsiteX132" fmla="*/ 689261 w 1246517"/>
                <a:gd name="connsiteY132" fmla="*/ 1972554 h 3803775"/>
                <a:gd name="connsiteX133" fmla="*/ 574049 w 1246517"/>
                <a:gd name="connsiteY133" fmla="*/ 1903618 h 3803775"/>
                <a:gd name="connsiteX134" fmla="*/ 597333 w 1246517"/>
                <a:gd name="connsiteY134" fmla="*/ 1906411 h 3803775"/>
                <a:gd name="connsiteX135" fmla="*/ 630128 w 1246517"/>
                <a:gd name="connsiteY135" fmla="*/ 1962934 h 3803775"/>
                <a:gd name="connsiteX136" fmla="*/ 597333 w 1246517"/>
                <a:gd name="connsiteY136" fmla="*/ 1981995 h 3803775"/>
                <a:gd name="connsiteX137" fmla="*/ 564538 w 1246517"/>
                <a:gd name="connsiteY137" fmla="*/ 1925471 h 3803775"/>
                <a:gd name="connsiteX138" fmla="*/ 574049 w 1246517"/>
                <a:gd name="connsiteY138" fmla="*/ 1903618 h 3803775"/>
                <a:gd name="connsiteX139" fmla="*/ 458837 w 1246517"/>
                <a:gd name="connsiteY139" fmla="*/ 1837262 h 3803775"/>
                <a:gd name="connsiteX140" fmla="*/ 482121 w 1246517"/>
                <a:gd name="connsiteY140" fmla="*/ 1839578 h 3803775"/>
                <a:gd name="connsiteX141" fmla="*/ 514916 w 1246517"/>
                <a:gd name="connsiteY141" fmla="*/ 1897145 h 3803775"/>
                <a:gd name="connsiteX142" fmla="*/ 482121 w 1246517"/>
                <a:gd name="connsiteY142" fmla="*/ 1915673 h 3803775"/>
                <a:gd name="connsiteX143" fmla="*/ 449326 w 1246517"/>
                <a:gd name="connsiteY143" fmla="*/ 1858767 h 3803775"/>
                <a:gd name="connsiteX144" fmla="*/ 458837 w 1246517"/>
                <a:gd name="connsiteY144" fmla="*/ 1837262 h 3803775"/>
                <a:gd name="connsiteX145" fmla="*/ 343856 w 1246517"/>
                <a:gd name="connsiteY145" fmla="*/ 1771016 h 3803775"/>
                <a:gd name="connsiteX146" fmla="*/ 367237 w 1246517"/>
                <a:gd name="connsiteY146" fmla="*/ 1773332 h 3803775"/>
                <a:gd name="connsiteX147" fmla="*/ 399711 w 1246517"/>
                <a:gd name="connsiteY147" fmla="*/ 1830238 h 3803775"/>
                <a:gd name="connsiteX148" fmla="*/ 367237 w 1246517"/>
                <a:gd name="connsiteY148" fmla="*/ 1849427 h 3803775"/>
                <a:gd name="connsiteX149" fmla="*/ 334114 w 1246517"/>
                <a:gd name="connsiteY149" fmla="*/ 1792521 h 3803775"/>
                <a:gd name="connsiteX150" fmla="*/ 343856 w 1246517"/>
                <a:gd name="connsiteY150" fmla="*/ 1771016 h 3803775"/>
                <a:gd name="connsiteX151" fmla="*/ 1148940 w 1246517"/>
                <a:gd name="connsiteY151" fmla="*/ 1736675 h 3803775"/>
                <a:gd name="connsiteX152" fmla="*/ 1161738 w 1246517"/>
                <a:gd name="connsiteY152" fmla="*/ 1736919 h 3803775"/>
                <a:gd name="connsiteX153" fmla="*/ 1228909 w 1246517"/>
                <a:gd name="connsiteY153" fmla="*/ 1775334 h 3803775"/>
                <a:gd name="connsiteX154" fmla="*/ 1246517 w 1246517"/>
                <a:gd name="connsiteY154" fmla="*/ 1810494 h 3803775"/>
                <a:gd name="connsiteX155" fmla="*/ 1246517 w 1246517"/>
                <a:gd name="connsiteY155" fmla="*/ 1880813 h 3803775"/>
                <a:gd name="connsiteX156" fmla="*/ 1228909 w 1246517"/>
                <a:gd name="connsiteY156" fmla="*/ 1895138 h 3803775"/>
                <a:gd name="connsiteX157" fmla="*/ 1161738 w 1246517"/>
                <a:gd name="connsiteY157" fmla="*/ 1856071 h 3803775"/>
                <a:gd name="connsiteX158" fmla="*/ 1143478 w 1246517"/>
                <a:gd name="connsiteY158" fmla="*/ 1821563 h 3803775"/>
                <a:gd name="connsiteX159" fmla="*/ 1143478 w 1246517"/>
                <a:gd name="connsiteY159" fmla="*/ 1750592 h 3803775"/>
                <a:gd name="connsiteX160" fmla="*/ 1148940 w 1246517"/>
                <a:gd name="connsiteY160" fmla="*/ 1736675 h 3803775"/>
                <a:gd name="connsiteX161" fmla="*/ 8153 w 1246517"/>
                <a:gd name="connsiteY161" fmla="*/ 1578441 h 3803775"/>
                <a:gd name="connsiteX162" fmla="*/ 28048 w 1246517"/>
                <a:gd name="connsiteY162" fmla="*/ 1578932 h 3803775"/>
                <a:gd name="connsiteX163" fmla="*/ 226993 w 1246517"/>
                <a:gd name="connsiteY163" fmla="*/ 1694872 h 3803775"/>
                <a:gd name="connsiteX164" fmla="*/ 255694 w 1246517"/>
                <a:gd name="connsiteY164" fmla="*/ 1749239 h 3803775"/>
                <a:gd name="connsiteX165" fmla="*/ 226993 w 1246517"/>
                <a:gd name="connsiteY165" fmla="*/ 1770199 h 3803775"/>
                <a:gd name="connsiteX166" fmla="*/ 28048 w 1246517"/>
                <a:gd name="connsiteY166" fmla="*/ 1654915 h 3803775"/>
                <a:gd name="connsiteX167" fmla="*/ 0 w 1246517"/>
                <a:gd name="connsiteY167" fmla="*/ 1600548 h 3803775"/>
                <a:gd name="connsiteX168" fmla="*/ 8153 w 1246517"/>
                <a:gd name="connsiteY168" fmla="*/ 1578441 h 3803775"/>
                <a:gd name="connsiteX169" fmla="*/ 689261 w 1246517"/>
                <a:gd name="connsiteY169" fmla="*/ 1494506 h 3803775"/>
                <a:gd name="connsiteX170" fmla="*/ 712545 w 1246517"/>
                <a:gd name="connsiteY170" fmla="*/ 1496822 h 3803775"/>
                <a:gd name="connsiteX171" fmla="*/ 745340 w 1246517"/>
                <a:gd name="connsiteY171" fmla="*/ 1553727 h 3803775"/>
                <a:gd name="connsiteX172" fmla="*/ 712545 w 1246517"/>
                <a:gd name="connsiteY172" fmla="*/ 1572916 h 3803775"/>
                <a:gd name="connsiteX173" fmla="*/ 679750 w 1246517"/>
                <a:gd name="connsiteY173" fmla="*/ 1516011 h 3803775"/>
                <a:gd name="connsiteX174" fmla="*/ 689261 w 1246517"/>
                <a:gd name="connsiteY174" fmla="*/ 1494506 h 3803775"/>
                <a:gd name="connsiteX175" fmla="*/ 574049 w 1246517"/>
                <a:gd name="connsiteY175" fmla="*/ 1428203 h 3803775"/>
                <a:gd name="connsiteX176" fmla="*/ 597333 w 1246517"/>
                <a:gd name="connsiteY176" fmla="*/ 1430504 h 3803775"/>
                <a:gd name="connsiteX177" fmla="*/ 630128 w 1246517"/>
                <a:gd name="connsiteY177" fmla="*/ 1487027 h 3803775"/>
                <a:gd name="connsiteX178" fmla="*/ 597333 w 1246517"/>
                <a:gd name="connsiteY178" fmla="*/ 1506745 h 3803775"/>
                <a:gd name="connsiteX179" fmla="*/ 564538 w 1246517"/>
                <a:gd name="connsiteY179" fmla="*/ 1449564 h 3803775"/>
                <a:gd name="connsiteX180" fmla="*/ 574049 w 1246517"/>
                <a:gd name="connsiteY180" fmla="*/ 1428203 h 3803775"/>
                <a:gd name="connsiteX181" fmla="*/ 458837 w 1246517"/>
                <a:gd name="connsiteY181" fmla="*/ 1362013 h 3803775"/>
                <a:gd name="connsiteX182" fmla="*/ 482121 w 1246517"/>
                <a:gd name="connsiteY182" fmla="*/ 1364329 h 3803775"/>
                <a:gd name="connsiteX183" fmla="*/ 514916 w 1246517"/>
                <a:gd name="connsiteY183" fmla="*/ 1421896 h 3803775"/>
                <a:gd name="connsiteX184" fmla="*/ 482121 w 1246517"/>
                <a:gd name="connsiteY184" fmla="*/ 1440424 h 3803775"/>
                <a:gd name="connsiteX185" fmla="*/ 449326 w 1246517"/>
                <a:gd name="connsiteY185" fmla="*/ 1383518 h 3803775"/>
                <a:gd name="connsiteX186" fmla="*/ 458837 w 1246517"/>
                <a:gd name="connsiteY186" fmla="*/ 1362013 h 3803775"/>
                <a:gd name="connsiteX187" fmla="*/ 343856 w 1246517"/>
                <a:gd name="connsiteY187" fmla="*/ 1295711 h 3803775"/>
                <a:gd name="connsiteX188" fmla="*/ 367237 w 1246517"/>
                <a:gd name="connsiteY188" fmla="*/ 1298011 h 3803775"/>
                <a:gd name="connsiteX189" fmla="*/ 399711 w 1246517"/>
                <a:gd name="connsiteY189" fmla="*/ 1354535 h 3803775"/>
                <a:gd name="connsiteX190" fmla="*/ 367237 w 1246517"/>
                <a:gd name="connsiteY190" fmla="*/ 1374252 h 3803775"/>
                <a:gd name="connsiteX191" fmla="*/ 334114 w 1246517"/>
                <a:gd name="connsiteY191" fmla="*/ 1317071 h 3803775"/>
                <a:gd name="connsiteX192" fmla="*/ 343856 w 1246517"/>
                <a:gd name="connsiteY192" fmla="*/ 1295711 h 3803775"/>
                <a:gd name="connsiteX193" fmla="*/ 1148940 w 1246517"/>
                <a:gd name="connsiteY193" fmla="*/ 1258545 h 3803775"/>
                <a:gd name="connsiteX194" fmla="*/ 1161738 w 1246517"/>
                <a:gd name="connsiteY194" fmla="*/ 1258789 h 3803775"/>
                <a:gd name="connsiteX195" fmla="*/ 1228909 w 1246517"/>
                <a:gd name="connsiteY195" fmla="*/ 1297855 h 3803775"/>
                <a:gd name="connsiteX196" fmla="*/ 1246517 w 1246517"/>
                <a:gd name="connsiteY196" fmla="*/ 1332364 h 3803775"/>
                <a:gd name="connsiteX197" fmla="*/ 1246517 w 1246517"/>
                <a:gd name="connsiteY197" fmla="*/ 1402683 h 3803775"/>
                <a:gd name="connsiteX198" fmla="*/ 1228909 w 1246517"/>
                <a:gd name="connsiteY198" fmla="*/ 1416357 h 3803775"/>
                <a:gd name="connsiteX199" fmla="*/ 1161738 w 1246517"/>
                <a:gd name="connsiteY199" fmla="*/ 1377941 h 3803775"/>
                <a:gd name="connsiteX200" fmla="*/ 1143478 w 1246517"/>
                <a:gd name="connsiteY200" fmla="*/ 1343433 h 3803775"/>
                <a:gd name="connsiteX201" fmla="*/ 1143478 w 1246517"/>
                <a:gd name="connsiteY201" fmla="*/ 1272462 h 3803775"/>
                <a:gd name="connsiteX202" fmla="*/ 1148940 w 1246517"/>
                <a:gd name="connsiteY202" fmla="*/ 1258545 h 3803775"/>
                <a:gd name="connsiteX203" fmla="*/ 8153 w 1246517"/>
                <a:gd name="connsiteY203" fmla="*/ 1102720 h 3803775"/>
                <a:gd name="connsiteX204" fmla="*/ 28048 w 1246517"/>
                <a:gd name="connsiteY204" fmla="*/ 1102964 h 3803775"/>
                <a:gd name="connsiteX205" fmla="*/ 226993 w 1246517"/>
                <a:gd name="connsiteY205" fmla="*/ 1217382 h 3803775"/>
                <a:gd name="connsiteX206" fmla="*/ 255694 w 1246517"/>
                <a:gd name="connsiteY206" fmla="*/ 1270690 h 3803775"/>
                <a:gd name="connsiteX207" fmla="*/ 226993 w 1246517"/>
                <a:gd name="connsiteY207" fmla="*/ 1292143 h 3803775"/>
                <a:gd name="connsiteX208" fmla="*/ 28048 w 1246517"/>
                <a:gd name="connsiteY208" fmla="*/ 1178376 h 3803775"/>
                <a:gd name="connsiteX209" fmla="*/ 0 w 1246517"/>
                <a:gd name="connsiteY209" fmla="*/ 1124417 h 3803775"/>
                <a:gd name="connsiteX210" fmla="*/ 8153 w 1246517"/>
                <a:gd name="connsiteY210" fmla="*/ 1102720 h 3803775"/>
                <a:gd name="connsiteX211" fmla="*/ 689261 w 1246517"/>
                <a:gd name="connsiteY211" fmla="*/ 1019201 h 3803775"/>
                <a:gd name="connsiteX212" fmla="*/ 712545 w 1246517"/>
                <a:gd name="connsiteY212" fmla="*/ 1021501 h 3803775"/>
                <a:gd name="connsiteX213" fmla="*/ 745340 w 1246517"/>
                <a:gd name="connsiteY213" fmla="*/ 1078025 h 3803775"/>
                <a:gd name="connsiteX214" fmla="*/ 712545 w 1246517"/>
                <a:gd name="connsiteY214" fmla="*/ 1097742 h 3803775"/>
                <a:gd name="connsiteX215" fmla="*/ 679750 w 1246517"/>
                <a:gd name="connsiteY215" fmla="*/ 1040561 h 3803775"/>
                <a:gd name="connsiteX216" fmla="*/ 689261 w 1246517"/>
                <a:gd name="connsiteY216" fmla="*/ 1019201 h 3803775"/>
                <a:gd name="connsiteX217" fmla="*/ 574049 w 1246517"/>
                <a:gd name="connsiteY217" fmla="*/ 952956 h 3803775"/>
                <a:gd name="connsiteX218" fmla="*/ 597333 w 1246517"/>
                <a:gd name="connsiteY218" fmla="*/ 955256 h 3803775"/>
                <a:gd name="connsiteX219" fmla="*/ 630128 w 1246517"/>
                <a:gd name="connsiteY219" fmla="*/ 1012437 h 3803775"/>
                <a:gd name="connsiteX220" fmla="*/ 597333 w 1246517"/>
                <a:gd name="connsiteY220" fmla="*/ 1031497 h 3803775"/>
                <a:gd name="connsiteX221" fmla="*/ 564538 w 1246517"/>
                <a:gd name="connsiteY221" fmla="*/ 974316 h 3803775"/>
                <a:gd name="connsiteX222" fmla="*/ 574049 w 1246517"/>
                <a:gd name="connsiteY222" fmla="*/ 952956 h 3803775"/>
                <a:gd name="connsiteX223" fmla="*/ 458837 w 1246517"/>
                <a:gd name="connsiteY223" fmla="*/ 886708 h 3803775"/>
                <a:gd name="connsiteX224" fmla="*/ 482121 w 1246517"/>
                <a:gd name="connsiteY224" fmla="*/ 889008 h 3803775"/>
                <a:gd name="connsiteX225" fmla="*/ 514916 w 1246517"/>
                <a:gd name="connsiteY225" fmla="*/ 946189 h 3803775"/>
                <a:gd name="connsiteX226" fmla="*/ 482121 w 1246517"/>
                <a:gd name="connsiteY226" fmla="*/ 964592 h 3803775"/>
                <a:gd name="connsiteX227" fmla="*/ 449326 w 1246517"/>
                <a:gd name="connsiteY227" fmla="*/ 908068 h 3803775"/>
                <a:gd name="connsiteX228" fmla="*/ 458837 w 1246517"/>
                <a:gd name="connsiteY228" fmla="*/ 886708 h 3803775"/>
                <a:gd name="connsiteX229" fmla="*/ 343856 w 1246517"/>
                <a:gd name="connsiteY229" fmla="*/ 820462 h 3803775"/>
                <a:gd name="connsiteX230" fmla="*/ 367237 w 1246517"/>
                <a:gd name="connsiteY230" fmla="*/ 822762 h 3803775"/>
                <a:gd name="connsiteX231" fmla="*/ 399711 w 1246517"/>
                <a:gd name="connsiteY231" fmla="*/ 879943 h 3803775"/>
                <a:gd name="connsiteX232" fmla="*/ 367237 w 1246517"/>
                <a:gd name="connsiteY232" fmla="*/ 899003 h 3803775"/>
                <a:gd name="connsiteX233" fmla="*/ 334114 w 1246517"/>
                <a:gd name="connsiteY233" fmla="*/ 841822 h 3803775"/>
                <a:gd name="connsiteX234" fmla="*/ 343856 w 1246517"/>
                <a:gd name="connsiteY234" fmla="*/ 820462 h 3803775"/>
                <a:gd name="connsiteX235" fmla="*/ 1161738 w 1246517"/>
                <a:gd name="connsiteY235" fmla="*/ 782888 h 3803775"/>
                <a:gd name="connsiteX236" fmla="*/ 1228909 w 1246517"/>
                <a:gd name="connsiteY236" fmla="*/ 821954 h 3803775"/>
                <a:gd name="connsiteX237" fmla="*/ 1246517 w 1246517"/>
                <a:gd name="connsiteY237" fmla="*/ 856462 h 3803775"/>
                <a:gd name="connsiteX238" fmla="*/ 1246517 w 1246517"/>
                <a:gd name="connsiteY238" fmla="*/ 927432 h 3803775"/>
                <a:gd name="connsiteX239" fmla="*/ 1228909 w 1246517"/>
                <a:gd name="connsiteY239" fmla="*/ 941105 h 3803775"/>
                <a:gd name="connsiteX240" fmla="*/ 1161738 w 1246517"/>
                <a:gd name="connsiteY240" fmla="*/ 902039 h 3803775"/>
                <a:gd name="connsiteX241" fmla="*/ 1143478 w 1246517"/>
                <a:gd name="connsiteY241" fmla="*/ 867531 h 3803775"/>
                <a:gd name="connsiteX242" fmla="*/ 1143478 w 1246517"/>
                <a:gd name="connsiteY242" fmla="*/ 797212 h 3803775"/>
                <a:gd name="connsiteX243" fmla="*/ 1161738 w 1246517"/>
                <a:gd name="connsiteY243" fmla="*/ 782888 h 3803775"/>
                <a:gd name="connsiteX244" fmla="*/ 8153 w 1246517"/>
                <a:gd name="connsiteY244" fmla="*/ 627557 h 3803775"/>
                <a:gd name="connsiteX245" fmla="*/ 28048 w 1246517"/>
                <a:gd name="connsiteY245" fmla="*/ 627804 h 3803775"/>
                <a:gd name="connsiteX246" fmla="*/ 226993 w 1246517"/>
                <a:gd name="connsiteY246" fmla="*/ 744105 h 3803775"/>
                <a:gd name="connsiteX247" fmla="*/ 255694 w 1246517"/>
                <a:gd name="connsiteY247" fmla="*/ 798642 h 3803775"/>
                <a:gd name="connsiteX248" fmla="*/ 226993 w 1246517"/>
                <a:gd name="connsiteY248" fmla="*/ 819669 h 3803775"/>
                <a:gd name="connsiteX249" fmla="*/ 28048 w 1246517"/>
                <a:gd name="connsiteY249" fmla="*/ 704024 h 3803775"/>
                <a:gd name="connsiteX250" fmla="*/ 0 w 1246517"/>
                <a:gd name="connsiteY250" fmla="*/ 649487 h 3803775"/>
                <a:gd name="connsiteX251" fmla="*/ 8153 w 1246517"/>
                <a:gd name="connsiteY251" fmla="*/ 627557 h 3803775"/>
                <a:gd name="connsiteX252" fmla="*/ 689261 w 1246517"/>
                <a:gd name="connsiteY252" fmla="*/ 541070 h 3803775"/>
                <a:gd name="connsiteX253" fmla="*/ 712545 w 1246517"/>
                <a:gd name="connsiteY253" fmla="*/ 543370 h 3803775"/>
                <a:gd name="connsiteX254" fmla="*/ 745340 w 1246517"/>
                <a:gd name="connsiteY254" fmla="*/ 600551 h 3803775"/>
                <a:gd name="connsiteX255" fmla="*/ 712545 w 1246517"/>
                <a:gd name="connsiteY255" fmla="*/ 619611 h 3803775"/>
                <a:gd name="connsiteX256" fmla="*/ 679750 w 1246517"/>
                <a:gd name="connsiteY256" fmla="*/ 562430 h 3803775"/>
                <a:gd name="connsiteX257" fmla="*/ 689261 w 1246517"/>
                <a:gd name="connsiteY257" fmla="*/ 541070 h 3803775"/>
                <a:gd name="connsiteX258" fmla="*/ 574049 w 1246517"/>
                <a:gd name="connsiteY258" fmla="*/ 474825 h 3803775"/>
                <a:gd name="connsiteX259" fmla="*/ 597333 w 1246517"/>
                <a:gd name="connsiteY259" fmla="*/ 477125 h 3803775"/>
                <a:gd name="connsiteX260" fmla="*/ 630128 w 1246517"/>
                <a:gd name="connsiteY260" fmla="*/ 534306 h 3803775"/>
                <a:gd name="connsiteX261" fmla="*/ 597333 w 1246517"/>
                <a:gd name="connsiteY261" fmla="*/ 553366 h 3803775"/>
                <a:gd name="connsiteX262" fmla="*/ 564538 w 1246517"/>
                <a:gd name="connsiteY262" fmla="*/ 496185 h 3803775"/>
                <a:gd name="connsiteX263" fmla="*/ 574049 w 1246517"/>
                <a:gd name="connsiteY263" fmla="*/ 474825 h 3803775"/>
                <a:gd name="connsiteX264" fmla="*/ 458837 w 1246517"/>
                <a:gd name="connsiteY264" fmla="*/ 408577 h 3803775"/>
                <a:gd name="connsiteX265" fmla="*/ 482121 w 1246517"/>
                <a:gd name="connsiteY265" fmla="*/ 410877 h 3803775"/>
                <a:gd name="connsiteX266" fmla="*/ 514916 w 1246517"/>
                <a:gd name="connsiteY266" fmla="*/ 468058 h 3803775"/>
                <a:gd name="connsiteX267" fmla="*/ 482121 w 1246517"/>
                <a:gd name="connsiteY267" fmla="*/ 487118 h 3803775"/>
                <a:gd name="connsiteX268" fmla="*/ 449326 w 1246517"/>
                <a:gd name="connsiteY268" fmla="*/ 429937 h 3803775"/>
                <a:gd name="connsiteX269" fmla="*/ 458837 w 1246517"/>
                <a:gd name="connsiteY269" fmla="*/ 408577 h 3803775"/>
                <a:gd name="connsiteX270" fmla="*/ 343856 w 1246517"/>
                <a:gd name="connsiteY270" fmla="*/ 342413 h 3803775"/>
                <a:gd name="connsiteX271" fmla="*/ 367237 w 1246517"/>
                <a:gd name="connsiteY271" fmla="*/ 345288 h 3803775"/>
                <a:gd name="connsiteX272" fmla="*/ 399711 w 1246517"/>
                <a:gd name="connsiteY272" fmla="*/ 401812 h 3803775"/>
                <a:gd name="connsiteX273" fmla="*/ 367237 w 1246517"/>
                <a:gd name="connsiteY273" fmla="*/ 420872 h 3803775"/>
                <a:gd name="connsiteX274" fmla="*/ 334114 w 1246517"/>
                <a:gd name="connsiteY274" fmla="*/ 363691 h 3803775"/>
                <a:gd name="connsiteX275" fmla="*/ 343856 w 1246517"/>
                <a:gd name="connsiteY275" fmla="*/ 342413 h 3803775"/>
                <a:gd name="connsiteX276" fmla="*/ 8153 w 1246517"/>
                <a:gd name="connsiteY276" fmla="*/ 149592 h 3803775"/>
                <a:gd name="connsiteX277" fmla="*/ 28048 w 1246517"/>
                <a:gd name="connsiteY277" fmla="*/ 150331 h 3803775"/>
                <a:gd name="connsiteX278" fmla="*/ 226993 w 1246517"/>
                <a:gd name="connsiteY278" fmla="*/ 265975 h 3803775"/>
                <a:gd name="connsiteX279" fmla="*/ 255694 w 1246517"/>
                <a:gd name="connsiteY279" fmla="*/ 320512 h 3803775"/>
                <a:gd name="connsiteX280" fmla="*/ 226993 w 1246517"/>
                <a:gd name="connsiteY280" fmla="*/ 342196 h 3803775"/>
                <a:gd name="connsiteX281" fmla="*/ 28048 w 1246517"/>
                <a:gd name="connsiteY281" fmla="*/ 226551 h 3803775"/>
                <a:gd name="connsiteX282" fmla="*/ 0 w 1246517"/>
                <a:gd name="connsiteY282" fmla="*/ 172014 h 3803775"/>
                <a:gd name="connsiteX283" fmla="*/ 8153 w 1246517"/>
                <a:gd name="connsiteY283" fmla="*/ 149592 h 3803775"/>
                <a:gd name="connsiteX284" fmla="*/ 633666 w 1246517"/>
                <a:gd name="connsiteY284" fmla="*/ 0 h 3803775"/>
                <a:gd name="connsiteX285" fmla="*/ 684846 w 1246517"/>
                <a:gd name="connsiteY285" fmla="*/ 0 h 3803775"/>
                <a:gd name="connsiteX286" fmla="*/ 684846 w 1246517"/>
                <a:gd name="connsiteY286" fmla="*/ 77174 h 3803775"/>
                <a:gd name="connsiteX287" fmla="*/ 633666 w 1246517"/>
                <a:gd name="connsiteY287" fmla="*/ 80472 h 3803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1246517" h="3803775">
                  <a:moveTo>
                    <a:pt x="1161738" y="3643048"/>
                  </a:moveTo>
                  <a:lnTo>
                    <a:pt x="1228909" y="3682265"/>
                  </a:lnTo>
                  <a:cubicBezTo>
                    <a:pt x="1238691" y="3688147"/>
                    <a:pt x="1246517" y="3703180"/>
                    <a:pt x="1246517" y="3716906"/>
                  </a:cubicBezTo>
                  <a:lnTo>
                    <a:pt x="1246517" y="3788150"/>
                  </a:lnTo>
                  <a:cubicBezTo>
                    <a:pt x="1246517" y="3801222"/>
                    <a:pt x="1238691" y="3807104"/>
                    <a:pt x="1228909" y="3801876"/>
                  </a:cubicBezTo>
                  <a:lnTo>
                    <a:pt x="1161738" y="3762659"/>
                  </a:lnTo>
                  <a:cubicBezTo>
                    <a:pt x="1151956" y="3756776"/>
                    <a:pt x="1143478" y="3741743"/>
                    <a:pt x="1143478" y="3728017"/>
                  </a:cubicBezTo>
                  <a:lnTo>
                    <a:pt x="1143478" y="3656774"/>
                  </a:lnTo>
                  <a:cubicBezTo>
                    <a:pt x="1143478" y="3643702"/>
                    <a:pt x="1151956" y="3637819"/>
                    <a:pt x="1161738" y="3643048"/>
                  </a:cubicBezTo>
                  <a:close/>
                  <a:moveTo>
                    <a:pt x="847678" y="3502076"/>
                  </a:moveTo>
                  <a:cubicBezTo>
                    <a:pt x="853581" y="3498602"/>
                    <a:pt x="861780" y="3499098"/>
                    <a:pt x="870963" y="3504392"/>
                  </a:cubicBezTo>
                  <a:cubicBezTo>
                    <a:pt x="888673" y="3514979"/>
                    <a:pt x="903759" y="3540123"/>
                    <a:pt x="903759" y="3561959"/>
                  </a:cubicBezTo>
                  <a:cubicBezTo>
                    <a:pt x="903759" y="3582471"/>
                    <a:pt x="888673" y="3591073"/>
                    <a:pt x="870963" y="3580486"/>
                  </a:cubicBezTo>
                  <a:cubicBezTo>
                    <a:pt x="852597" y="3570561"/>
                    <a:pt x="838167" y="3544093"/>
                    <a:pt x="838167" y="3523581"/>
                  </a:cubicBezTo>
                  <a:cubicBezTo>
                    <a:pt x="838167" y="3512994"/>
                    <a:pt x="841775" y="3505550"/>
                    <a:pt x="847678" y="3502076"/>
                  </a:cubicBezTo>
                  <a:close/>
                  <a:moveTo>
                    <a:pt x="732712" y="3432949"/>
                  </a:moveTo>
                  <a:cubicBezTo>
                    <a:pt x="738697" y="3429475"/>
                    <a:pt x="746896" y="3429972"/>
                    <a:pt x="755751" y="3435265"/>
                  </a:cubicBezTo>
                  <a:cubicBezTo>
                    <a:pt x="774117" y="3445852"/>
                    <a:pt x="788547" y="3471658"/>
                    <a:pt x="788547" y="3492170"/>
                  </a:cubicBezTo>
                  <a:cubicBezTo>
                    <a:pt x="788547" y="3513344"/>
                    <a:pt x="774117" y="3521946"/>
                    <a:pt x="755751" y="3511359"/>
                  </a:cubicBezTo>
                  <a:cubicBezTo>
                    <a:pt x="738041" y="3500772"/>
                    <a:pt x="722955" y="3475628"/>
                    <a:pt x="722955" y="3454454"/>
                  </a:cubicBezTo>
                  <a:cubicBezTo>
                    <a:pt x="722955" y="3443867"/>
                    <a:pt x="726727" y="3436423"/>
                    <a:pt x="732712" y="3432949"/>
                  </a:cubicBezTo>
                  <a:close/>
                  <a:moveTo>
                    <a:pt x="617254" y="3366648"/>
                  </a:moveTo>
                  <a:cubicBezTo>
                    <a:pt x="623157" y="3363197"/>
                    <a:pt x="631356" y="3363690"/>
                    <a:pt x="640539" y="3368948"/>
                  </a:cubicBezTo>
                  <a:cubicBezTo>
                    <a:pt x="658249" y="3379464"/>
                    <a:pt x="673335" y="3404439"/>
                    <a:pt x="673335" y="3425471"/>
                  </a:cubicBezTo>
                  <a:cubicBezTo>
                    <a:pt x="673335" y="3447161"/>
                    <a:pt x="658249" y="3455705"/>
                    <a:pt x="640539" y="3444532"/>
                  </a:cubicBezTo>
                  <a:cubicBezTo>
                    <a:pt x="622173" y="3434016"/>
                    <a:pt x="607743" y="3409040"/>
                    <a:pt x="607743" y="3388008"/>
                  </a:cubicBezTo>
                  <a:cubicBezTo>
                    <a:pt x="607743" y="3377492"/>
                    <a:pt x="611351" y="3370098"/>
                    <a:pt x="617254" y="3366648"/>
                  </a:cubicBezTo>
                  <a:close/>
                  <a:moveTo>
                    <a:pt x="1161738" y="3164898"/>
                  </a:moveTo>
                  <a:lnTo>
                    <a:pt x="1228909" y="3203964"/>
                  </a:lnTo>
                  <a:cubicBezTo>
                    <a:pt x="1238691" y="3209824"/>
                    <a:pt x="1246517" y="3225451"/>
                    <a:pt x="1246517" y="3238473"/>
                  </a:cubicBezTo>
                  <a:lnTo>
                    <a:pt x="1246517" y="3309444"/>
                  </a:lnTo>
                  <a:cubicBezTo>
                    <a:pt x="1246517" y="3322466"/>
                    <a:pt x="1238691" y="3328977"/>
                    <a:pt x="1228909" y="3323117"/>
                  </a:cubicBezTo>
                  <a:lnTo>
                    <a:pt x="1161738" y="3284702"/>
                  </a:lnTo>
                  <a:cubicBezTo>
                    <a:pt x="1151956" y="3278191"/>
                    <a:pt x="1143478" y="3263215"/>
                    <a:pt x="1143478" y="3249542"/>
                  </a:cubicBezTo>
                  <a:lnTo>
                    <a:pt x="1143478" y="3179222"/>
                  </a:lnTo>
                  <a:cubicBezTo>
                    <a:pt x="1143478" y="3165549"/>
                    <a:pt x="1151956" y="3159689"/>
                    <a:pt x="1161738" y="3164898"/>
                  </a:cubicBezTo>
                  <a:close/>
                  <a:moveTo>
                    <a:pt x="8153" y="3009898"/>
                  </a:moveTo>
                  <a:cubicBezTo>
                    <a:pt x="13209" y="3006038"/>
                    <a:pt x="20221" y="3005874"/>
                    <a:pt x="28048" y="3010473"/>
                  </a:cubicBezTo>
                  <a:lnTo>
                    <a:pt x="226993" y="3126116"/>
                  </a:lnTo>
                  <a:cubicBezTo>
                    <a:pt x="242648" y="3135315"/>
                    <a:pt x="255694" y="3159627"/>
                    <a:pt x="255694" y="3180653"/>
                  </a:cubicBezTo>
                  <a:cubicBezTo>
                    <a:pt x="255694" y="3201679"/>
                    <a:pt x="242648" y="3210878"/>
                    <a:pt x="226993" y="3201679"/>
                  </a:cubicBezTo>
                  <a:lnTo>
                    <a:pt x="28048" y="3086036"/>
                  </a:lnTo>
                  <a:cubicBezTo>
                    <a:pt x="12393" y="3077494"/>
                    <a:pt x="0" y="3053182"/>
                    <a:pt x="0" y="3031499"/>
                  </a:cubicBezTo>
                  <a:cubicBezTo>
                    <a:pt x="0" y="3021315"/>
                    <a:pt x="3098" y="3013759"/>
                    <a:pt x="8153" y="3009898"/>
                  </a:cubicBezTo>
                  <a:close/>
                  <a:moveTo>
                    <a:pt x="689261" y="2925960"/>
                  </a:moveTo>
                  <a:cubicBezTo>
                    <a:pt x="695164" y="2922510"/>
                    <a:pt x="703363" y="2923003"/>
                    <a:pt x="712545" y="2928261"/>
                  </a:cubicBezTo>
                  <a:cubicBezTo>
                    <a:pt x="730254" y="2938777"/>
                    <a:pt x="745340" y="2964409"/>
                    <a:pt x="745340" y="2985441"/>
                  </a:cubicBezTo>
                  <a:cubicBezTo>
                    <a:pt x="745340" y="3006473"/>
                    <a:pt x="730254" y="3015018"/>
                    <a:pt x="712545" y="3004502"/>
                  </a:cubicBezTo>
                  <a:cubicBezTo>
                    <a:pt x="694180" y="2993986"/>
                    <a:pt x="679750" y="2968353"/>
                    <a:pt x="679750" y="2947321"/>
                  </a:cubicBezTo>
                  <a:cubicBezTo>
                    <a:pt x="679750" y="2936805"/>
                    <a:pt x="683358" y="2929411"/>
                    <a:pt x="689261" y="2925960"/>
                  </a:cubicBezTo>
                  <a:close/>
                  <a:moveTo>
                    <a:pt x="574049" y="2859687"/>
                  </a:moveTo>
                  <a:cubicBezTo>
                    <a:pt x="579952" y="2856296"/>
                    <a:pt x="588151" y="2856792"/>
                    <a:pt x="597333" y="2862086"/>
                  </a:cubicBezTo>
                  <a:cubicBezTo>
                    <a:pt x="615042" y="2872011"/>
                    <a:pt x="630128" y="2897817"/>
                    <a:pt x="630128" y="2918991"/>
                  </a:cubicBezTo>
                  <a:cubicBezTo>
                    <a:pt x="630128" y="2940165"/>
                    <a:pt x="615042" y="2948767"/>
                    <a:pt x="597333" y="2938180"/>
                  </a:cubicBezTo>
                  <a:cubicBezTo>
                    <a:pt x="578968" y="2927593"/>
                    <a:pt x="564538" y="2901787"/>
                    <a:pt x="564538" y="2880613"/>
                  </a:cubicBezTo>
                  <a:cubicBezTo>
                    <a:pt x="564538" y="2870357"/>
                    <a:pt x="568146" y="2863078"/>
                    <a:pt x="574049" y="2859687"/>
                  </a:cubicBezTo>
                  <a:close/>
                  <a:moveTo>
                    <a:pt x="458837" y="2790588"/>
                  </a:moveTo>
                  <a:cubicBezTo>
                    <a:pt x="464740" y="2787137"/>
                    <a:pt x="472939" y="2787630"/>
                    <a:pt x="482121" y="2792888"/>
                  </a:cubicBezTo>
                  <a:cubicBezTo>
                    <a:pt x="499830" y="2803404"/>
                    <a:pt x="514916" y="2829037"/>
                    <a:pt x="514916" y="2850069"/>
                  </a:cubicBezTo>
                  <a:cubicBezTo>
                    <a:pt x="514916" y="2871101"/>
                    <a:pt x="499830" y="2879645"/>
                    <a:pt x="482121" y="2869129"/>
                  </a:cubicBezTo>
                  <a:cubicBezTo>
                    <a:pt x="463756" y="2858613"/>
                    <a:pt x="449326" y="2832980"/>
                    <a:pt x="449326" y="2811948"/>
                  </a:cubicBezTo>
                  <a:cubicBezTo>
                    <a:pt x="449326" y="2801432"/>
                    <a:pt x="452934" y="2794038"/>
                    <a:pt x="458837" y="2790588"/>
                  </a:cubicBezTo>
                  <a:close/>
                  <a:moveTo>
                    <a:pt x="343856" y="2724752"/>
                  </a:moveTo>
                  <a:cubicBezTo>
                    <a:pt x="349864" y="2721219"/>
                    <a:pt x="358145" y="2721712"/>
                    <a:pt x="367237" y="2727298"/>
                  </a:cubicBezTo>
                  <a:cubicBezTo>
                    <a:pt x="384773" y="2737157"/>
                    <a:pt x="399711" y="2762790"/>
                    <a:pt x="399711" y="2783822"/>
                  </a:cubicBezTo>
                  <a:cubicBezTo>
                    <a:pt x="399711" y="2804854"/>
                    <a:pt x="384773" y="2813398"/>
                    <a:pt x="367237" y="2802882"/>
                  </a:cubicBezTo>
                  <a:cubicBezTo>
                    <a:pt x="349052" y="2792366"/>
                    <a:pt x="334114" y="2766733"/>
                    <a:pt x="334114" y="2746359"/>
                  </a:cubicBezTo>
                  <a:cubicBezTo>
                    <a:pt x="334114" y="2735843"/>
                    <a:pt x="337849" y="2728284"/>
                    <a:pt x="343856" y="2724752"/>
                  </a:cubicBezTo>
                  <a:close/>
                  <a:moveTo>
                    <a:pt x="1161738" y="2689648"/>
                  </a:moveTo>
                  <a:lnTo>
                    <a:pt x="1228909" y="2728714"/>
                  </a:lnTo>
                  <a:cubicBezTo>
                    <a:pt x="1238691" y="2734573"/>
                    <a:pt x="1246517" y="2750200"/>
                    <a:pt x="1246517" y="2763222"/>
                  </a:cubicBezTo>
                  <a:lnTo>
                    <a:pt x="1246517" y="2834192"/>
                  </a:lnTo>
                  <a:cubicBezTo>
                    <a:pt x="1246517" y="2847214"/>
                    <a:pt x="1238691" y="2853725"/>
                    <a:pt x="1228909" y="2847865"/>
                  </a:cubicBezTo>
                  <a:lnTo>
                    <a:pt x="1161738" y="2809450"/>
                  </a:lnTo>
                  <a:cubicBezTo>
                    <a:pt x="1151956" y="2803590"/>
                    <a:pt x="1143478" y="2787964"/>
                    <a:pt x="1143478" y="2774291"/>
                  </a:cubicBezTo>
                  <a:lnTo>
                    <a:pt x="1143478" y="2703972"/>
                  </a:lnTo>
                  <a:cubicBezTo>
                    <a:pt x="1143478" y="2690299"/>
                    <a:pt x="1151956" y="2684439"/>
                    <a:pt x="1161738" y="2689648"/>
                  </a:cubicBezTo>
                  <a:close/>
                  <a:moveTo>
                    <a:pt x="8153" y="2531603"/>
                  </a:moveTo>
                  <a:cubicBezTo>
                    <a:pt x="13209" y="2527743"/>
                    <a:pt x="20221" y="2527743"/>
                    <a:pt x="28048" y="2532343"/>
                  </a:cubicBezTo>
                  <a:lnTo>
                    <a:pt x="226993" y="2647986"/>
                  </a:lnTo>
                  <a:cubicBezTo>
                    <a:pt x="242648" y="2657185"/>
                    <a:pt x="255694" y="2681497"/>
                    <a:pt x="255694" y="2702523"/>
                  </a:cubicBezTo>
                  <a:cubicBezTo>
                    <a:pt x="255694" y="2723549"/>
                    <a:pt x="242648" y="2732748"/>
                    <a:pt x="226993" y="2724206"/>
                  </a:cubicBezTo>
                  <a:lnTo>
                    <a:pt x="28048" y="2608562"/>
                  </a:lnTo>
                  <a:cubicBezTo>
                    <a:pt x="12393" y="2598706"/>
                    <a:pt x="0" y="2575052"/>
                    <a:pt x="0" y="2554026"/>
                  </a:cubicBezTo>
                  <a:cubicBezTo>
                    <a:pt x="0" y="2543184"/>
                    <a:pt x="3098" y="2535464"/>
                    <a:pt x="8153" y="2531603"/>
                  </a:cubicBezTo>
                  <a:close/>
                  <a:moveTo>
                    <a:pt x="689261" y="2448241"/>
                  </a:moveTo>
                  <a:cubicBezTo>
                    <a:pt x="695164" y="2444708"/>
                    <a:pt x="703363" y="2445201"/>
                    <a:pt x="712545" y="2450788"/>
                  </a:cubicBezTo>
                  <a:cubicBezTo>
                    <a:pt x="730254" y="2460647"/>
                    <a:pt x="745340" y="2486279"/>
                    <a:pt x="745340" y="2507311"/>
                  </a:cubicBezTo>
                  <a:cubicBezTo>
                    <a:pt x="745340" y="2528343"/>
                    <a:pt x="730254" y="2536888"/>
                    <a:pt x="712545" y="2526372"/>
                  </a:cubicBezTo>
                  <a:cubicBezTo>
                    <a:pt x="694180" y="2515856"/>
                    <a:pt x="679750" y="2490223"/>
                    <a:pt x="679750" y="2469848"/>
                  </a:cubicBezTo>
                  <a:cubicBezTo>
                    <a:pt x="679750" y="2459332"/>
                    <a:pt x="683358" y="2451774"/>
                    <a:pt x="689261" y="2448241"/>
                  </a:cubicBezTo>
                  <a:close/>
                  <a:moveTo>
                    <a:pt x="574049" y="2381913"/>
                  </a:moveTo>
                  <a:cubicBezTo>
                    <a:pt x="579952" y="2378462"/>
                    <a:pt x="588151" y="2378955"/>
                    <a:pt x="597333" y="2384542"/>
                  </a:cubicBezTo>
                  <a:cubicBezTo>
                    <a:pt x="615042" y="2394401"/>
                    <a:pt x="630128" y="2420033"/>
                    <a:pt x="630128" y="2441065"/>
                  </a:cubicBezTo>
                  <a:cubicBezTo>
                    <a:pt x="630128" y="2462097"/>
                    <a:pt x="615042" y="2470642"/>
                    <a:pt x="597333" y="2460126"/>
                  </a:cubicBezTo>
                  <a:cubicBezTo>
                    <a:pt x="578968" y="2449610"/>
                    <a:pt x="564538" y="2424634"/>
                    <a:pt x="564538" y="2402945"/>
                  </a:cubicBezTo>
                  <a:cubicBezTo>
                    <a:pt x="564538" y="2392758"/>
                    <a:pt x="568146" y="2385364"/>
                    <a:pt x="574049" y="2381913"/>
                  </a:cubicBezTo>
                  <a:close/>
                  <a:moveTo>
                    <a:pt x="458837" y="2315446"/>
                  </a:moveTo>
                  <a:cubicBezTo>
                    <a:pt x="464740" y="2312019"/>
                    <a:pt x="472939" y="2312671"/>
                    <a:pt x="482121" y="2318221"/>
                  </a:cubicBezTo>
                  <a:cubicBezTo>
                    <a:pt x="499830" y="2328667"/>
                    <a:pt x="514916" y="2353476"/>
                    <a:pt x="514916" y="2374368"/>
                  </a:cubicBezTo>
                  <a:cubicBezTo>
                    <a:pt x="514916" y="2395259"/>
                    <a:pt x="499830" y="2404399"/>
                    <a:pt x="482121" y="2393301"/>
                  </a:cubicBezTo>
                  <a:cubicBezTo>
                    <a:pt x="463756" y="2382855"/>
                    <a:pt x="449326" y="2357393"/>
                    <a:pt x="449326" y="2337154"/>
                  </a:cubicBezTo>
                  <a:cubicBezTo>
                    <a:pt x="449326" y="2326382"/>
                    <a:pt x="452934" y="2318874"/>
                    <a:pt x="458837" y="2315446"/>
                  </a:cubicBezTo>
                  <a:close/>
                  <a:moveTo>
                    <a:pt x="343856" y="2249065"/>
                  </a:moveTo>
                  <a:cubicBezTo>
                    <a:pt x="349864" y="2245673"/>
                    <a:pt x="358145" y="2246170"/>
                    <a:pt x="367237" y="2251463"/>
                  </a:cubicBezTo>
                  <a:cubicBezTo>
                    <a:pt x="384773" y="2261389"/>
                    <a:pt x="399711" y="2287194"/>
                    <a:pt x="399711" y="2308369"/>
                  </a:cubicBezTo>
                  <a:cubicBezTo>
                    <a:pt x="399711" y="2329543"/>
                    <a:pt x="384773" y="2338145"/>
                    <a:pt x="367237" y="2327558"/>
                  </a:cubicBezTo>
                  <a:cubicBezTo>
                    <a:pt x="349052" y="2317632"/>
                    <a:pt x="334114" y="2291826"/>
                    <a:pt x="334114" y="2269991"/>
                  </a:cubicBezTo>
                  <a:cubicBezTo>
                    <a:pt x="334114" y="2259734"/>
                    <a:pt x="337849" y="2252456"/>
                    <a:pt x="343856" y="2249065"/>
                  </a:cubicBezTo>
                  <a:close/>
                  <a:moveTo>
                    <a:pt x="1148940" y="2211925"/>
                  </a:moveTo>
                  <a:cubicBezTo>
                    <a:pt x="1152282" y="2209402"/>
                    <a:pt x="1156847" y="2209239"/>
                    <a:pt x="1161738" y="2212169"/>
                  </a:cubicBezTo>
                  <a:lnTo>
                    <a:pt x="1228909" y="2250584"/>
                  </a:lnTo>
                  <a:cubicBezTo>
                    <a:pt x="1238691" y="2256443"/>
                    <a:pt x="1246517" y="2272070"/>
                    <a:pt x="1246517" y="2285092"/>
                  </a:cubicBezTo>
                  <a:lnTo>
                    <a:pt x="1246517" y="2356062"/>
                  </a:lnTo>
                  <a:cubicBezTo>
                    <a:pt x="1246517" y="2369084"/>
                    <a:pt x="1238691" y="2375595"/>
                    <a:pt x="1228909" y="2369735"/>
                  </a:cubicBezTo>
                  <a:lnTo>
                    <a:pt x="1161738" y="2331320"/>
                  </a:lnTo>
                  <a:cubicBezTo>
                    <a:pt x="1151956" y="2325460"/>
                    <a:pt x="1143478" y="2309834"/>
                    <a:pt x="1143478" y="2296812"/>
                  </a:cubicBezTo>
                  <a:lnTo>
                    <a:pt x="1143478" y="2225842"/>
                  </a:lnTo>
                  <a:cubicBezTo>
                    <a:pt x="1143478" y="2219331"/>
                    <a:pt x="1145598" y="2214448"/>
                    <a:pt x="1148940" y="2211925"/>
                  </a:cubicBezTo>
                  <a:close/>
                  <a:moveTo>
                    <a:pt x="8153" y="2056571"/>
                  </a:moveTo>
                  <a:cubicBezTo>
                    <a:pt x="13209" y="2052641"/>
                    <a:pt x="20221" y="2052477"/>
                    <a:pt x="28048" y="2057062"/>
                  </a:cubicBezTo>
                  <a:lnTo>
                    <a:pt x="226993" y="2172346"/>
                  </a:lnTo>
                  <a:cubicBezTo>
                    <a:pt x="242648" y="2181517"/>
                    <a:pt x="255694" y="2205753"/>
                    <a:pt x="255694" y="2226714"/>
                  </a:cubicBezTo>
                  <a:cubicBezTo>
                    <a:pt x="255694" y="2247674"/>
                    <a:pt x="242648" y="2257500"/>
                    <a:pt x="226993" y="2248329"/>
                  </a:cubicBezTo>
                  <a:lnTo>
                    <a:pt x="28048" y="2133045"/>
                  </a:lnTo>
                  <a:cubicBezTo>
                    <a:pt x="12393" y="2123875"/>
                    <a:pt x="0" y="2099639"/>
                    <a:pt x="0" y="2078678"/>
                  </a:cubicBezTo>
                  <a:cubicBezTo>
                    <a:pt x="0" y="2068197"/>
                    <a:pt x="3098" y="2060501"/>
                    <a:pt x="8153" y="2056571"/>
                  </a:cubicBezTo>
                  <a:close/>
                  <a:moveTo>
                    <a:pt x="689261" y="1972554"/>
                  </a:moveTo>
                  <a:cubicBezTo>
                    <a:pt x="695164" y="1969163"/>
                    <a:pt x="703363" y="1969659"/>
                    <a:pt x="712545" y="1974953"/>
                  </a:cubicBezTo>
                  <a:cubicBezTo>
                    <a:pt x="730254" y="1984878"/>
                    <a:pt x="745340" y="2010684"/>
                    <a:pt x="745340" y="2031858"/>
                  </a:cubicBezTo>
                  <a:cubicBezTo>
                    <a:pt x="745340" y="2053032"/>
                    <a:pt x="730254" y="2061634"/>
                    <a:pt x="712545" y="2051047"/>
                  </a:cubicBezTo>
                  <a:cubicBezTo>
                    <a:pt x="694180" y="2041122"/>
                    <a:pt x="679750" y="2015316"/>
                    <a:pt x="679750" y="1993480"/>
                  </a:cubicBezTo>
                  <a:cubicBezTo>
                    <a:pt x="679750" y="1983224"/>
                    <a:pt x="683358" y="1975945"/>
                    <a:pt x="689261" y="1972554"/>
                  </a:cubicBezTo>
                  <a:close/>
                  <a:moveTo>
                    <a:pt x="574049" y="1903618"/>
                  </a:moveTo>
                  <a:cubicBezTo>
                    <a:pt x="579952" y="1900167"/>
                    <a:pt x="588151" y="1900824"/>
                    <a:pt x="597333" y="1906411"/>
                  </a:cubicBezTo>
                  <a:cubicBezTo>
                    <a:pt x="615042" y="1916927"/>
                    <a:pt x="630128" y="1942560"/>
                    <a:pt x="630128" y="1962934"/>
                  </a:cubicBezTo>
                  <a:cubicBezTo>
                    <a:pt x="630128" y="1983966"/>
                    <a:pt x="615042" y="1992511"/>
                    <a:pt x="597333" y="1981995"/>
                  </a:cubicBezTo>
                  <a:cubicBezTo>
                    <a:pt x="578968" y="1971479"/>
                    <a:pt x="564538" y="1946503"/>
                    <a:pt x="564538" y="1925471"/>
                  </a:cubicBezTo>
                  <a:cubicBezTo>
                    <a:pt x="564538" y="1914627"/>
                    <a:pt x="568146" y="1907068"/>
                    <a:pt x="574049" y="1903618"/>
                  </a:cubicBezTo>
                  <a:close/>
                  <a:moveTo>
                    <a:pt x="458837" y="1837262"/>
                  </a:moveTo>
                  <a:cubicBezTo>
                    <a:pt x="464740" y="1833789"/>
                    <a:pt x="472939" y="1834285"/>
                    <a:pt x="482121" y="1839578"/>
                  </a:cubicBezTo>
                  <a:cubicBezTo>
                    <a:pt x="499830" y="1850165"/>
                    <a:pt x="514916" y="1875309"/>
                    <a:pt x="514916" y="1897145"/>
                  </a:cubicBezTo>
                  <a:cubicBezTo>
                    <a:pt x="514916" y="1917658"/>
                    <a:pt x="499830" y="1926260"/>
                    <a:pt x="482121" y="1915673"/>
                  </a:cubicBezTo>
                  <a:cubicBezTo>
                    <a:pt x="463756" y="1905747"/>
                    <a:pt x="449326" y="1879280"/>
                    <a:pt x="449326" y="1858767"/>
                  </a:cubicBezTo>
                  <a:cubicBezTo>
                    <a:pt x="449326" y="1848180"/>
                    <a:pt x="452934" y="1840736"/>
                    <a:pt x="458837" y="1837262"/>
                  </a:cubicBezTo>
                  <a:close/>
                  <a:moveTo>
                    <a:pt x="343856" y="1771016"/>
                  </a:moveTo>
                  <a:cubicBezTo>
                    <a:pt x="349864" y="1767543"/>
                    <a:pt x="358145" y="1768039"/>
                    <a:pt x="367237" y="1773332"/>
                  </a:cubicBezTo>
                  <a:cubicBezTo>
                    <a:pt x="384773" y="1783919"/>
                    <a:pt x="399711" y="1809725"/>
                    <a:pt x="399711" y="1830238"/>
                  </a:cubicBezTo>
                  <a:cubicBezTo>
                    <a:pt x="399711" y="1851412"/>
                    <a:pt x="384773" y="1860014"/>
                    <a:pt x="367237" y="1849427"/>
                  </a:cubicBezTo>
                  <a:cubicBezTo>
                    <a:pt x="349052" y="1838840"/>
                    <a:pt x="334114" y="1813695"/>
                    <a:pt x="334114" y="1792521"/>
                  </a:cubicBezTo>
                  <a:cubicBezTo>
                    <a:pt x="334114" y="1781934"/>
                    <a:pt x="337849" y="1774490"/>
                    <a:pt x="343856" y="1771016"/>
                  </a:cubicBezTo>
                  <a:close/>
                  <a:moveTo>
                    <a:pt x="1148940" y="1736675"/>
                  </a:moveTo>
                  <a:cubicBezTo>
                    <a:pt x="1152282" y="1734152"/>
                    <a:pt x="1156847" y="1733989"/>
                    <a:pt x="1161738" y="1736919"/>
                  </a:cubicBezTo>
                  <a:lnTo>
                    <a:pt x="1228909" y="1775334"/>
                  </a:lnTo>
                  <a:cubicBezTo>
                    <a:pt x="1238691" y="1781194"/>
                    <a:pt x="1246517" y="1796821"/>
                    <a:pt x="1246517" y="1810494"/>
                  </a:cubicBezTo>
                  <a:lnTo>
                    <a:pt x="1246517" y="1880813"/>
                  </a:lnTo>
                  <a:cubicBezTo>
                    <a:pt x="1246517" y="1894487"/>
                    <a:pt x="1238691" y="1900347"/>
                    <a:pt x="1228909" y="1895138"/>
                  </a:cubicBezTo>
                  <a:lnTo>
                    <a:pt x="1161738" y="1856071"/>
                  </a:lnTo>
                  <a:cubicBezTo>
                    <a:pt x="1151956" y="1850211"/>
                    <a:pt x="1143478" y="1834585"/>
                    <a:pt x="1143478" y="1821563"/>
                  </a:cubicBezTo>
                  <a:lnTo>
                    <a:pt x="1143478" y="1750592"/>
                  </a:lnTo>
                  <a:cubicBezTo>
                    <a:pt x="1143478" y="1744081"/>
                    <a:pt x="1145598" y="1739198"/>
                    <a:pt x="1148940" y="1736675"/>
                  </a:cubicBezTo>
                  <a:close/>
                  <a:moveTo>
                    <a:pt x="8153" y="1578441"/>
                  </a:moveTo>
                  <a:cubicBezTo>
                    <a:pt x="13209" y="1574511"/>
                    <a:pt x="20221" y="1574347"/>
                    <a:pt x="28048" y="1578932"/>
                  </a:cubicBezTo>
                  <a:lnTo>
                    <a:pt x="226993" y="1694872"/>
                  </a:lnTo>
                  <a:cubicBezTo>
                    <a:pt x="242648" y="1703387"/>
                    <a:pt x="255694" y="1727623"/>
                    <a:pt x="255694" y="1749239"/>
                  </a:cubicBezTo>
                  <a:cubicBezTo>
                    <a:pt x="255694" y="1769544"/>
                    <a:pt x="242648" y="1779370"/>
                    <a:pt x="226993" y="1770199"/>
                  </a:cubicBezTo>
                  <a:lnTo>
                    <a:pt x="28048" y="1654915"/>
                  </a:lnTo>
                  <a:cubicBezTo>
                    <a:pt x="12393" y="1645745"/>
                    <a:pt x="0" y="1621509"/>
                    <a:pt x="0" y="1600548"/>
                  </a:cubicBezTo>
                  <a:cubicBezTo>
                    <a:pt x="0" y="1590068"/>
                    <a:pt x="3098" y="1582371"/>
                    <a:pt x="8153" y="1578441"/>
                  </a:cubicBezTo>
                  <a:close/>
                  <a:moveTo>
                    <a:pt x="689261" y="1494506"/>
                  </a:moveTo>
                  <a:cubicBezTo>
                    <a:pt x="695164" y="1491032"/>
                    <a:pt x="703363" y="1491528"/>
                    <a:pt x="712545" y="1496822"/>
                  </a:cubicBezTo>
                  <a:cubicBezTo>
                    <a:pt x="730254" y="1507409"/>
                    <a:pt x="745340" y="1533215"/>
                    <a:pt x="745340" y="1553727"/>
                  </a:cubicBezTo>
                  <a:cubicBezTo>
                    <a:pt x="745340" y="1574901"/>
                    <a:pt x="730254" y="1583503"/>
                    <a:pt x="712545" y="1572916"/>
                  </a:cubicBezTo>
                  <a:cubicBezTo>
                    <a:pt x="694180" y="1562329"/>
                    <a:pt x="679750" y="1537185"/>
                    <a:pt x="679750" y="1516011"/>
                  </a:cubicBezTo>
                  <a:cubicBezTo>
                    <a:pt x="679750" y="1505424"/>
                    <a:pt x="683358" y="1497980"/>
                    <a:pt x="689261" y="1494506"/>
                  </a:cubicBezTo>
                  <a:close/>
                  <a:moveTo>
                    <a:pt x="574049" y="1428203"/>
                  </a:moveTo>
                  <a:cubicBezTo>
                    <a:pt x="579952" y="1424753"/>
                    <a:pt x="588151" y="1425246"/>
                    <a:pt x="597333" y="1430504"/>
                  </a:cubicBezTo>
                  <a:cubicBezTo>
                    <a:pt x="615042" y="1441020"/>
                    <a:pt x="630128" y="1466652"/>
                    <a:pt x="630128" y="1487027"/>
                  </a:cubicBezTo>
                  <a:cubicBezTo>
                    <a:pt x="630128" y="1508716"/>
                    <a:pt x="615042" y="1517261"/>
                    <a:pt x="597333" y="1506745"/>
                  </a:cubicBezTo>
                  <a:cubicBezTo>
                    <a:pt x="578968" y="1495571"/>
                    <a:pt x="564538" y="1470596"/>
                    <a:pt x="564538" y="1449564"/>
                  </a:cubicBezTo>
                  <a:cubicBezTo>
                    <a:pt x="564538" y="1439048"/>
                    <a:pt x="568146" y="1431654"/>
                    <a:pt x="574049" y="1428203"/>
                  </a:cubicBezTo>
                  <a:close/>
                  <a:moveTo>
                    <a:pt x="458837" y="1362013"/>
                  </a:moveTo>
                  <a:cubicBezTo>
                    <a:pt x="464740" y="1358540"/>
                    <a:pt x="472939" y="1359036"/>
                    <a:pt x="482121" y="1364329"/>
                  </a:cubicBezTo>
                  <a:cubicBezTo>
                    <a:pt x="499830" y="1374916"/>
                    <a:pt x="514916" y="1400722"/>
                    <a:pt x="514916" y="1421896"/>
                  </a:cubicBezTo>
                  <a:cubicBezTo>
                    <a:pt x="514916" y="1442409"/>
                    <a:pt x="499830" y="1451011"/>
                    <a:pt x="482121" y="1440424"/>
                  </a:cubicBezTo>
                  <a:cubicBezTo>
                    <a:pt x="463756" y="1430498"/>
                    <a:pt x="449326" y="1404692"/>
                    <a:pt x="449326" y="1383518"/>
                  </a:cubicBezTo>
                  <a:cubicBezTo>
                    <a:pt x="449326" y="1372931"/>
                    <a:pt x="452934" y="1365487"/>
                    <a:pt x="458837" y="1362013"/>
                  </a:cubicBezTo>
                  <a:close/>
                  <a:moveTo>
                    <a:pt x="343856" y="1295711"/>
                  </a:moveTo>
                  <a:cubicBezTo>
                    <a:pt x="349864" y="1292260"/>
                    <a:pt x="358145" y="1292753"/>
                    <a:pt x="367237" y="1298011"/>
                  </a:cubicBezTo>
                  <a:cubicBezTo>
                    <a:pt x="384773" y="1308527"/>
                    <a:pt x="399711" y="1334160"/>
                    <a:pt x="399711" y="1354535"/>
                  </a:cubicBezTo>
                  <a:cubicBezTo>
                    <a:pt x="399711" y="1376224"/>
                    <a:pt x="384773" y="1384768"/>
                    <a:pt x="367237" y="1374252"/>
                  </a:cubicBezTo>
                  <a:cubicBezTo>
                    <a:pt x="349052" y="1363079"/>
                    <a:pt x="334114" y="1338103"/>
                    <a:pt x="334114" y="1317071"/>
                  </a:cubicBezTo>
                  <a:cubicBezTo>
                    <a:pt x="334114" y="1306555"/>
                    <a:pt x="337849" y="1299161"/>
                    <a:pt x="343856" y="1295711"/>
                  </a:cubicBezTo>
                  <a:close/>
                  <a:moveTo>
                    <a:pt x="1148940" y="1258545"/>
                  </a:moveTo>
                  <a:cubicBezTo>
                    <a:pt x="1152282" y="1256022"/>
                    <a:pt x="1156847" y="1255859"/>
                    <a:pt x="1161738" y="1258789"/>
                  </a:cubicBezTo>
                  <a:lnTo>
                    <a:pt x="1228909" y="1297855"/>
                  </a:lnTo>
                  <a:cubicBezTo>
                    <a:pt x="1238691" y="1303715"/>
                    <a:pt x="1246517" y="1318691"/>
                    <a:pt x="1246517" y="1332364"/>
                  </a:cubicBezTo>
                  <a:lnTo>
                    <a:pt x="1246517" y="1402683"/>
                  </a:lnTo>
                  <a:cubicBezTo>
                    <a:pt x="1246517" y="1416357"/>
                    <a:pt x="1238691" y="1422217"/>
                    <a:pt x="1228909" y="1416357"/>
                  </a:cubicBezTo>
                  <a:lnTo>
                    <a:pt x="1161738" y="1377941"/>
                  </a:lnTo>
                  <a:cubicBezTo>
                    <a:pt x="1151956" y="1372081"/>
                    <a:pt x="1143478" y="1356455"/>
                    <a:pt x="1143478" y="1343433"/>
                  </a:cubicBezTo>
                  <a:lnTo>
                    <a:pt x="1143478" y="1272462"/>
                  </a:lnTo>
                  <a:cubicBezTo>
                    <a:pt x="1143478" y="1265951"/>
                    <a:pt x="1145598" y="1261068"/>
                    <a:pt x="1148940" y="1258545"/>
                  </a:cubicBezTo>
                  <a:close/>
                  <a:moveTo>
                    <a:pt x="8153" y="1102720"/>
                  </a:moveTo>
                  <a:cubicBezTo>
                    <a:pt x="13209" y="1098901"/>
                    <a:pt x="20221" y="1098739"/>
                    <a:pt x="28048" y="1102964"/>
                  </a:cubicBezTo>
                  <a:lnTo>
                    <a:pt x="226993" y="1217382"/>
                  </a:lnTo>
                  <a:cubicBezTo>
                    <a:pt x="242648" y="1226483"/>
                    <a:pt x="255694" y="1250537"/>
                    <a:pt x="255694" y="1270690"/>
                  </a:cubicBezTo>
                  <a:cubicBezTo>
                    <a:pt x="255694" y="1292143"/>
                    <a:pt x="242648" y="1301245"/>
                    <a:pt x="226993" y="1292143"/>
                  </a:cubicBezTo>
                  <a:lnTo>
                    <a:pt x="28048" y="1178376"/>
                  </a:lnTo>
                  <a:cubicBezTo>
                    <a:pt x="12393" y="1169274"/>
                    <a:pt x="0" y="1145221"/>
                    <a:pt x="0" y="1124417"/>
                  </a:cubicBezTo>
                  <a:cubicBezTo>
                    <a:pt x="0" y="1114016"/>
                    <a:pt x="3098" y="1106540"/>
                    <a:pt x="8153" y="1102720"/>
                  </a:cubicBezTo>
                  <a:close/>
                  <a:moveTo>
                    <a:pt x="689261" y="1019201"/>
                  </a:moveTo>
                  <a:cubicBezTo>
                    <a:pt x="695164" y="1015750"/>
                    <a:pt x="703362" y="1016243"/>
                    <a:pt x="712545" y="1021501"/>
                  </a:cubicBezTo>
                  <a:cubicBezTo>
                    <a:pt x="730254" y="1032017"/>
                    <a:pt x="745340" y="1057650"/>
                    <a:pt x="745340" y="1078025"/>
                  </a:cubicBezTo>
                  <a:cubicBezTo>
                    <a:pt x="745340" y="1099714"/>
                    <a:pt x="730254" y="1108258"/>
                    <a:pt x="712545" y="1097742"/>
                  </a:cubicBezTo>
                  <a:cubicBezTo>
                    <a:pt x="694180" y="1086569"/>
                    <a:pt x="679750" y="1061593"/>
                    <a:pt x="679750" y="1040561"/>
                  </a:cubicBezTo>
                  <a:cubicBezTo>
                    <a:pt x="679750" y="1030045"/>
                    <a:pt x="683357" y="1022651"/>
                    <a:pt x="689261" y="1019201"/>
                  </a:cubicBezTo>
                  <a:close/>
                  <a:moveTo>
                    <a:pt x="574049" y="952956"/>
                  </a:moveTo>
                  <a:cubicBezTo>
                    <a:pt x="579952" y="949505"/>
                    <a:pt x="588151" y="949998"/>
                    <a:pt x="597333" y="955256"/>
                  </a:cubicBezTo>
                  <a:cubicBezTo>
                    <a:pt x="615042" y="965772"/>
                    <a:pt x="630128" y="990748"/>
                    <a:pt x="630128" y="1012437"/>
                  </a:cubicBezTo>
                  <a:cubicBezTo>
                    <a:pt x="630128" y="1032812"/>
                    <a:pt x="615042" y="1042013"/>
                    <a:pt x="597333" y="1031497"/>
                  </a:cubicBezTo>
                  <a:cubicBezTo>
                    <a:pt x="578968" y="1020981"/>
                    <a:pt x="564538" y="995348"/>
                    <a:pt x="564538" y="974316"/>
                  </a:cubicBezTo>
                  <a:cubicBezTo>
                    <a:pt x="564538" y="963800"/>
                    <a:pt x="568146" y="956406"/>
                    <a:pt x="574049" y="952956"/>
                  </a:cubicBezTo>
                  <a:close/>
                  <a:moveTo>
                    <a:pt x="458837" y="886708"/>
                  </a:moveTo>
                  <a:cubicBezTo>
                    <a:pt x="464740" y="883257"/>
                    <a:pt x="472939" y="883750"/>
                    <a:pt x="482121" y="889008"/>
                  </a:cubicBezTo>
                  <a:cubicBezTo>
                    <a:pt x="499830" y="899524"/>
                    <a:pt x="514916" y="925157"/>
                    <a:pt x="514916" y="946189"/>
                  </a:cubicBezTo>
                  <a:cubicBezTo>
                    <a:pt x="514916" y="967221"/>
                    <a:pt x="499830" y="975765"/>
                    <a:pt x="482121" y="964592"/>
                  </a:cubicBezTo>
                  <a:cubicBezTo>
                    <a:pt x="463756" y="954076"/>
                    <a:pt x="449326" y="929100"/>
                    <a:pt x="449326" y="908068"/>
                  </a:cubicBezTo>
                  <a:cubicBezTo>
                    <a:pt x="449326" y="897552"/>
                    <a:pt x="452934" y="890158"/>
                    <a:pt x="458837" y="886708"/>
                  </a:cubicBezTo>
                  <a:close/>
                  <a:moveTo>
                    <a:pt x="343856" y="820462"/>
                  </a:moveTo>
                  <a:cubicBezTo>
                    <a:pt x="349864" y="817011"/>
                    <a:pt x="358145" y="817504"/>
                    <a:pt x="367237" y="822762"/>
                  </a:cubicBezTo>
                  <a:cubicBezTo>
                    <a:pt x="384773" y="833278"/>
                    <a:pt x="399711" y="858911"/>
                    <a:pt x="399711" y="879943"/>
                  </a:cubicBezTo>
                  <a:cubicBezTo>
                    <a:pt x="399711" y="900975"/>
                    <a:pt x="384773" y="909519"/>
                    <a:pt x="367237" y="899003"/>
                  </a:cubicBezTo>
                  <a:cubicBezTo>
                    <a:pt x="349052" y="888487"/>
                    <a:pt x="334114" y="862854"/>
                    <a:pt x="334114" y="841822"/>
                  </a:cubicBezTo>
                  <a:cubicBezTo>
                    <a:pt x="334114" y="831306"/>
                    <a:pt x="337849" y="823912"/>
                    <a:pt x="343856" y="820462"/>
                  </a:cubicBezTo>
                  <a:close/>
                  <a:moveTo>
                    <a:pt x="1161738" y="782888"/>
                  </a:moveTo>
                  <a:lnTo>
                    <a:pt x="1228909" y="821954"/>
                  </a:lnTo>
                  <a:cubicBezTo>
                    <a:pt x="1238691" y="827162"/>
                    <a:pt x="1246517" y="843440"/>
                    <a:pt x="1246517" y="856462"/>
                  </a:cubicBezTo>
                  <a:lnTo>
                    <a:pt x="1246517" y="927432"/>
                  </a:lnTo>
                  <a:cubicBezTo>
                    <a:pt x="1246517" y="940454"/>
                    <a:pt x="1238691" y="946965"/>
                    <a:pt x="1228909" y="941105"/>
                  </a:cubicBezTo>
                  <a:lnTo>
                    <a:pt x="1161738" y="902039"/>
                  </a:lnTo>
                  <a:cubicBezTo>
                    <a:pt x="1151956" y="896179"/>
                    <a:pt x="1143478" y="881204"/>
                    <a:pt x="1143478" y="867531"/>
                  </a:cubicBezTo>
                  <a:lnTo>
                    <a:pt x="1143478" y="797212"/>
                  </a:lnTo>
                  <a:cubicBezTo>
                    <a:pt x="1143478" y="783539"/>
                    <a:pt x="1151956" y="777679"/>
                    <a:pt x="1161738" y="782888"/>
                  </a:cubicBezTo>
                  <a:close/>
                  <a:moveTo>
                    <a:pt x="8153" y="627557"/>
                  </a:moveTo>
                  <a:cubicBezTo>
                    <a:pt x="13209" y="623697"/>
                    <a:pt x="20221" y="623533"/>
                    <a:pt x="28048" y="627804"/>
                  </a:cubicBezTo>
                  <a:lnTo>
                    <a:pt x="226993" y="744105"/>
                  </a:lnTo>
                  <a:cubicBezTo>
                    <a:pt x="242648" y="753304"/>
                    <a:pt x="255694" y="777616"/>
                    <a:pt x="255694" y="798642"/>
                  </a:cubicBezTo>
                  <a:cubicBezTo>
                    <a:pt x="255694" y="819669"/>
                    <a:pt x="242648" y="828868"/>
                    <a:pt x="226993" y="819669"/>
                  </a:cubicBezTo>
                  <a:lnTo>
                    <a:pt x="28048" y="704024"/>
                  </a:lnTo>
                  <a:cubicBezTo>
                    <a:pt x="12393" y="694825"/>
                    <a:pt x="0" y="671170"/>
                    <a:pt x="0" y="649487"/>
                  </a:cubicBezTo>
                  <a:cubicBezTo>
                    <a:pt x="0" y="638974"/>
                    <a:pt x="3098" y="631418"/>
                    <a:pt x="8153" y="627557"/>
                  </a:cubicBezTo>
                  <a:close/>
                  <a:moveTo>
                    <a:pt x="689261" y="541070"/>
                  </a:moveTo>
                  <a:cubicBezTo>
                    <a:pt x="695164" y="537619"/>
                    <a:pt x="703362" y="538112"/>
                    <a:pt x="712545" y="543370"/>
                  </a:cubicBezTo>
                  <a:cubicBezTo>
                    <a:pt x="730254" y="553886"/>
                    <a:pt x="745340" y="579519"/>
                    <a:pt x="745340" y="600551"/>
                  </a:cubicBezTo>
                  <a:cubicBezTo>
                    <a:pt x="745340" y="621583"/>
                    <a:pt x="730254" y="630127"/>
                    <a:pt x="712545" y="619611"/>
                  </a:cubicBezTo>
                  <a:cubicBezTo>
                    <a:pt x="694180" y="609095"/>
                    <a:pt x="679750" y="583462"/>
                    <a:pt x="679750" y="562430"/>
                  </a:cubicBezTo>
                  <a:cubicBezTo>
                    <a:pt x="679750" y="551914"/>
                    <a:pt x="683357" y="544520"/>
                    <a:pt x="689261" y="541070"/>
                  </a:cubicBezTo>
                  <a:close/>
                  <a:moveTo>
                    <a:pt x="574049" y="474825"/>
                  </a:moveTo>
                  <a:cubicBezTo>
                    <a:pt x="579952" y="471374"/>
                    <a:pt x="588151" y="471867"/>
                    <a:pt x="597333" y="477125"/>
                  </a:cubicBezTo>
                  <a:cubicBezTo>
                    <a:pt x="615042" y="487641"/>
                    <a:pt x="630128" y="513274"/>
                    <a:pt x="630128" y="534306"/>
                  </a:cubicBezTo>
                  <a:cubicBezTo>
                    <a:pt x="630128" y="554681"/>
                    <a:pt x="615042" y="563882"/>
                    <a:pt x="597333" y="553366"/>
                  </a:cubicBezTo>
                  <a:cubicBezTo>
                    <a:pt x="578968" y="542850"/>
                    <a:pt x="564538" y="517217"/>
                    <a:pt x="564538" y="496185"/>
                  </a:cubicBezTo>
                  <a:cubicBezTo>
                    <a:pt x="564538" y="485669"/>
                    <a:pt x="568146" y="478275"/>
                    <a:pt x="574049" y="474825"/>
                  </a:cubicBezTo>
                  <a:close/>
                  <a:moveTo>
                    <a:pt x="458837" y="408577"/>
                  </a:moveTo>
                  <a:cubicBezTo>
                    <a:pt x="464740" y="405126"/>
                    <a:pt x="472939" y="405619"/>
                    <a:pt x="482121" y="410877"/>
                  </a:cubicBezTo>
                  <a:cubicBezTo>
                    <a:pt x="499830" y="421393"/>
                    <a:pt x="514916" y="447026"/>
                    <a:pt x="514916" y="468058"/>
                  </a:cubicBezTo>
                  <a:cubicBezTo>
                    <a:pt x="514916" y="489090"/>
                    <a:pt x="499830" y="497634"/>
                    <a:pt x="482121" y="487118"/>
                  </a:cubicBezTo>
                  <a:cubicBezTo>
                    <a:pt x="463756" y="476602"/>
                    <a:pt x="449326" y="450969"/>
                    <a:pt x="449326" y="429937"/>
                  </a:cubicBezTo>
                  <a:cubicBezTo>
                    <a:pt x="449326" y="419421"/>
                    <a:pt x="452934" y="412027"/>
                    <a:pt x="458837" y="408577"/>
                  </a:cubicBezTo>
                  <a:close/>
                  <a:moveTo>
                    <a:pt x="343856" y="342413"/>
                  </a:moveTo>
                  <a:cubicBezTo>
                    <a:pt x="349864" y="339045"/>
                    <a:pt x="358145" y="339702"/>
                    <a:pt x="367237" y="345288"/>
                  </a:cubicBezTo>
                  <a:cubicBezTo>
                    <a:pt x="384773" y="355147"/>
                    <a:pt x="399711" y="380780"/>
                    <a:pt x="399711" y="401812"/>
                  </a:cubicBezTo>
                  <a:cubicBezTo>
                    <a:pt x="399711" y="422844"/>
                    <a:pt x="384773" y="431388"/>
                    <a:pt x="367237" y="420872"/>
                  </a:cubicBezTo>
                  <a:cubicBezTo>
                    <a:pt x="349052" y="410356"/>
                    <a:pt x="334114" y="384723"/>
                    <a:pt x="334114" y="363691"/>
                  </a:cubicBezTo>
                  <a:cubicBezTo>
                    <a:pt x="334114" y="353175"/>
                    <a:pt x="337849" y="345781"/>
                    <a:pt x="343856" y="342413"/>
                  </a:cubicBezTo>
                  <a:close/>
                  <a:moveTo>
                    <a:pt x="8153" y="149592"/>
                  </a:moveTo>
                  <a:cubicBezTo>
                    <a:pt x="13209" y="145731"/>
                    <a:pt x="20221" y="145731"/>
                    <a:pt x="28048" y="150331"/>
                  </a:cubicBezTo>
                  <a:lnTo>
                    <a:pt x="226993" y="265975"/>
                  </a:lnTo>
                  <a:cubicBezTo>
                    <a:pt x="242648" y="275174"/>
                    <a:pt x="255694" y="299486"/>
                    <a:pt x="255694" y="320512"/>
                  </a:cubicBezTo>
                  <a:cubicBezTo>
                    <a:pt x="255694" y="341539"/>
                    <a:pt x="242648" y="350738"/>
                    <a:pt x="226993" y="342196"/>
                  </a:cubicBezTo>
                  <a:lnTo>
                    <a:pt x="28048" y="226551"/>
                  </a:lnTo>
                  <a:cubicBezTo>
                    <a:pt x="12393" y="216695"/>
                    <a:pt x="0" y="192383"/>
                    <a:pt x="0" y="172014"/>
                  </a:cubicBezTo>
                  <a:cubicBezTo>
                    <a:pt x="0" y="161173"/>
                    <a:pt x="3098" y="153452"/>
                    <a:pt x="8153" y="149592"/>
                  </a:cubicBezTo>
                  <a:close/>
                  <a:moveTo>
                    <a:pt x="633666" y="0"/>
                  </a:moveTo>
                  <a:lnTo>
                    <a:pt x="684846" y="0"/>
                  </a:lnTo>
                  <a:lnTo>
                    <a:pt x="684846" y="77174"/>
                  </a:lnTo>
                  <a:cubicBezTo>
                    <a:pt x="669559" y="84430"/>
                    <a:pt x="648289" y="85749"/>
                    <a:pt x="633666" y="80472"/>
                  </a:cubicBezTo>
                  <a:close/>
                </a:path>
              </a:pathLst>
            </a:custGeom>
            <a:solidFill>
              <a:schemeClr val="accent3">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238" name="Freeform 237">
              <a:extLst>
                <a:ext uri="{FF2B5EF4-FFF2-40B4-BE49-F238E27FC236}">
                  <a16:creationId xmlns="" xmlns:a16="http://schemas.microsoft.com/office/drawing/2014/main" id="{A5B682A7-5435-A743-8C0A-26622613A6ED}"/>
                </a:ext>
              </a:extLst>
            </p:cNvPr>
            <p:cNvSpPr>
              <a:spLocks noChangeArrowheads="1"/>
            </p:cNvSpPr>
            <p:nvPr/>
          </p:nvSpPr>
          <p:spPr bwMode="auto">
            <a:xfrm>
              <a:off x="12783392" y="8830262"/>
              <a:ext cx="2567585" cy="910308"/>
            </a:xfrm>
            <a:custGeom>
              <a:avLst/>
              <a:gdLst>
                <a:gd name="connsiteX0" fmla="*/ 2527516 w 2567585"/>
                <a:gd name="connsiteY0" fmla="*/ 833676 h 910308"/>
                <a:gd name="connsiteX1" fmla="*/ 2547049 w 2567585"/>
                <a:gd name="connsiteY1" fmla="*/ 838637 h 910308"/>
                <a:gd name="connsiteX2" fmla="*/ 2566913 w 2567585"/>
                <a:gd name="connsiteY2" fmla="*/ 892209 h 910308"/>
                <a:gd name="connsiteX3" fmla="*/ 2536455 w 2567585"/>
                <a:gd name="connsiteY3" fmla="*/ 904115 h 910308"/>
                <a:gd name="connsiteX4" fmla="*/ 2515929 w 2567585"/>
                <a:gd name="connsiteY4" fmla="*/ 850542 h 910308"/>
                <a:gd name="connsiteX5" fmla="*/ 2527516 w 2567585"/>
                <a:gd name="connsiteY5" fmla="*/ 833676 h 910308"/>
                <a:gd name="connsiteX6" fmla="*/ 40788 w 2567585"/>
                <a:gd name="connsiteY6" fmla="*/ 0 h 910308"/>
                <a:gd name="connsiteX7" fmla="*/ 68773 w 2567585"/>
                <a:gd name="connsiteY7" fmla="*/ 6398 h 910308"/>
                <a:gd name="connsiteX8" fmla="*/ 68773 w 2567585"/>
                <a:gd name="connsiteY8" fmla="*/ 39212 h 910308"/>
                <a:gd name="connsiteX9" fmla="*/ 12311 w 2567585"/>
                <a:gd name="connsiteY9" fmla="*/ 39212 h 910308"/>
                <a:gd name="connsiteX10" fmla="*/ 12311 w 2567585"/>
                <a:gd name="connsiteY10" fmla="*/ 6398 h 910308"/>
                <a:gd name="connsiteX11" fmla="*/ 40788 w 2567585"/>
                <a:gd name="connsiteY11" fmla="*/ 0 h 91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7585" h="910308">
                  <a:moveTo>
                    <a:pt x="2527516" y="833676"/>
                  </a:moveTo>
                  <a:cubicBezTo>
                    <a:pt x="2533144" y="831527"/>
                    <a:pt x="2540097" y="833015"/>
                    <a:pt x="2547049" y="838637"/>
                  </a:cubicBezTo>
                  <a:cubicBezTo>
                    <a:pt x="2560954" y="850542"/>
                    <a:pt x="2570224" y="874352"/>
                    <a:pt x="2566913" y="892209"/>
                  </a:cubicBezTo>
                  <a:cubicBezTo>
                    <a:pt x="2564265" y="910067"/>
                    <a:pt x="2550360" y="916020"/>
                    <a:pt x="2536455" y="904115"/>
                  </a:cubicBezTo>
                  <a:cubicBezTo>
                    <a:pt x="2522550" y="892209"/>
                    <a:pt x="2513280" y="869061"/>
                    <a:pt x="2515929" y="850542"/>
                  </a:cubicBezTo>
                  <a:cubicBezTo>
                    <a:pt x="2517584" y="841613"/>
                    <a:pt x="2521888" y="835826"/>
                    <a:pt x="2527516" y="833676"/>
                  </a:cubicBezTo>
                  <a:close/>
                  <a:moveTo>
                    <a:pt x="40788" y="0"/>
                  </a:moveTo>
                  <a:cubicBezTo>
                    <a:pt x="51047" y="0"/>
                    <a:pt x="61223" y="2133"/>
                    <a:pt x="68773" y="6398"/>
                  </a:cubicBezTo>
                  <a:cubicBezTo>
                    <a:pt x="84530" y="16242"/>
                    <a:pt x="84530" y="30680"/>
                    <a:pt x="68773" y="39212"/>
                  </a:cubicBezTo>
                  <a:cubicBezTo>
                    <a:pt x="53016" y="49056"/>
                    <a:pt x="27411" y="49056"/>
                    <a:pt x="12311" y="39212"/>
                  </a:cubicBezTo>
                  <a:cubicBezTo>
                    <a:pt x="-4103" y="30024"/>
                    <a:pt x="-4103" y="15586"/>
                    <a:pt x="12311" y="6398"/>
                  </a:cubicBezTo>
                  <a:cubicBezTo>
                    <a:pt x="20190" y="2133"/>
                    <a:pt x="30530" y="0"/>
                    <a:pt x="40788" y="0"/>
                  </a:cubicBezTo>
                  <a:close/>
                </a:path>
              </a:pathLst>
            </a:custGeom>
            <a:solidFill>
              <a:schemeClr val="accent2">
                <a:lumMod val="60000"/>
                <a:lumOff val="40000"/>
              </a:schemeClr>
            </a:solidFill>
            <a:ln>
              <a:noFill/>
            </a:ln>
            <a:effectLst/>
          </p:spPr>
          <p:txBody>
            <a:bodyPr wrap="square" anchor="ctr">
              <a:noAutofit/>
            </a:bodyPr>
            <a:lstStyle/>
            <a:p>
              <a:endParaRPr lang="en-US" sz="3266" dirty="0">
                <a:latin typeface="Lato Light" panose="020F0502020204030203" pitchFamily="34" charset="0"/>
              </a:endParaRPr>
            </a:p>
          </p:txBody>
        </p:sp>
      </p:grpSp>
      <p:sp>
        <p:nvSpPr>
          <p:cNvPr id="250" name="TextBox 249">
            <a:extLst>
              <a:ext uri="{FF2B5EF4-FFF2-40B4-BE49-F238E27FC236}">
                <a16:creationId xmlns="" xmlns:a16="http://schemas.microsoft.com/office/drawing/2014/main" id="{A5C98514-6733-EB46-A423-DEFD4C49EC58}"/>
              </a:ext>
            </a:extLst>
          </p:cNvPr>
          <p:cNvSpPr txBox="1"/>
          <p:nvPr/>
        </p:nvSpPr>
        <p:spPr>
          <a:xfrm>
            <a:off x="2594821" y="2536977"/>
            <a:ext cx="2262158"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Mass Storage Devices</a:t>
            </a:r>
            <a:endParaRPr lang="en-US" sz="1600" b="1" dirty="0">
              <a:solidFill>
                <a:schemeClr val="tx2"/>
              </a:solidFill>
              <a:latin typeface="Poppins" pitchFamily="2" charset="77"/>
              <a:ea typeface="League Spartan" charset="0"/>
              <a:cs typeface="Poppins" pitchFamily="2" charset="77"/>
            </a:endParaRPr>
          </a:p>
        </p:txBody>
      </p:sp>
      <p:sp>
        <p:nvSpPr>
          <p:cNvPr id="251" name="Subtitle 2">
            <a:extLst>
              <a:ext uri="{FF2B5EF4-FFF2-40B4-BE49-F238E27FC236}">
                <a16:creationId xmlns="" xmlns:a16="http://schemas.microsoft.com/office/drawing/2014/main" id="{0FC1F4B0-BC70-8A43-9EA8-995931F4D508}"/>
              </a:ext>
            </a:extLst>
          </p:cNvPr>
          <p:cNvSpPr txBox="1">
            <a:spLocks/>
          </p:cNvSpPr>
          <p:nvPr/>
        </p:nvSpPr>
        <p:spPr>
          <a:xfrm>
            <a:off x="2594821" y="2925893"/>
            <a:ext cx="3697066" cy="721608"/>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These  mass  storage  solutions  allow  </a:t>
            </a: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large corporations  </a:t>
            </a: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and  institutions  to  centralize  their  maintenance  and  security  of  data,  </a:t>
            </a: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thereby reducing </a:t>
            </a: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costs and personnel.</a:t>
            </a:r>
          </a:p>
        </p:txBody>
      </p:sp>
      <p:sp>
        <p:nvSpPr>
          <p:cNvPr id="252" name="Oval 251">
            <a:extLst>
              <a:ext uri="{FF2B5EF4-FFF2-40B4-BE49-F238E27FC236}">
                <a16:creationId xmlns="" xmlns:a16="http://schemas.microsoft.com/office/drawing/2014/main" id="{D8A1D06E-59B7-C142-8DC0-C48ACA47E60A}"/>
              </a:ext>
            </a:extLst>
          </p:cNvPr>
          <p:cNvSpPr>
            <a:spLocks noChangeAspect="1"/>
          </p:cNvSpPr>
          <p:nvPr/>
        </p:nvSpPr>
        <p:spPr>
          <a:xfrm>
            <a:off x="1561934" y="2606984"/>
            <a:ext cx="786384" cy="786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3" name="TextBox 252">
            <a:extLst>
              <a:ext uri="{FF2B5EF4-FFF2-40B4-BE49-F238E27FC236}">
                <a16:creationId xmlns="" xmlns:a16="http://schemas.microsoft.com/office/drawing/2014/main" id="{9CA2E21D-6E36-5347-8429-EE5918EA88A4}"/>
              </a:ext>
            </a:extLst>
          </p:cNvPr>
          <p:cNvSpPr txBox="1"/>
          <p:nvPr/>
        </p:nvSpPr>
        <p:spPr>
          <a:xfrm>
            <a:off x="1793901" y="5135648"/>
            <a:ext cx="2961067" cy="338554"/>
          </a:xfrm>
          <a:prstGeom prst="rect">
            <a:avLst/>
          </a:prstGeom>
          <a:noFill/>
        </p:spPr>
        <p:txBody>
          <a:bodyPr wrap="none" rtlCol="0" anchor="b" anchorCtr="0">
            <a:spAutoFit/>
          </a:bodyPr>
          <a:lstStyle/>
          <a:p>
            <a:r>
              <a:rPr lang="en-US" sz="1600" b="1" dirty="0">
                <a:solidFill>
                  <a:schemeClr val="tx2"/>
                </a:solidFill>
                <a:latin typeface="Poppins" pitchFamily="2" charset="77"/>
                <a:ea typeface="League Spartan" charset="0"/>
                <a:cs typeface="Poppins" pitchFamily="2" charset="77"/>
              </a:rPr>
              <a:t>Storage Area </a:t>
            </a:r>
            <a:r>
              <a:rPr lang="en-US" sz="1600" b="1" dirty="0" smtClean="0">
                <a:solidFill>
                  <a:schemeClr val="tx2"/>
                </a:solidFill>
                <a:latin typeface="Poppins" pitchFamily="2" charset="77"/>
                <a:ea typeface="League Spartan" charset="0"/>
                <a:cs typeface="Poppins" pitchFamily="2" charset="77"/>
              </a:rPr>
              <a:t>Network (SAN)</a:t>
            </a:r>
            <a:endParaRPr lang="en-US" sz="1600" b="1" dirty="0">
              <a:solidFill>
                <a:schemeClr val="tx2"/>
              </a:solidFill>
              <a:latin typeface="Poppins" pitchFamily="2" charset="77"/>
              <a:ea typeface="League Spartan" charset="0"/>
              <a:cs typeface="Poppins" pitchFamily="2" charset="77"/>
            </a:endParaRPr>
          </a:p>
        </p:txBody>
      </p:sp>
      <p:sp>
        <p:nvSpPr>
          <p:cNvPr id="254" name="Subtitle 2">
            <a:extLst>
              <a:ext uri="{FF2B5EF4-FFF2-40B4-BE49-F238E27FC236}">
                <a16:creationId xmlns="" xmlns:a16="http://schemas.microsoft.com/office/drawing/2014/main" id="{02AA260E-74DE-5642-B3DB-ACFE743D851A}"/>
              </a:ext>
            </a:extLst>
          </p:cNvPr>
          <p:cNvSpPr txBox="1">
            <a:spLocks/>
          </p:cNvSpPr>
          <p:nvPr/>
        </p:nvSpPr>
        <p:spPr>
          <a:xfrm>
            <a:off x="1803095" y="5431810"/>
            <a:ext cx="4562370" cy="96949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SAN is an architecture to link remote computer storage devices, such as </a:t>
            </a: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ERP,  to computers  </a:t>
            </a: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such  that  the  devices  are  as  available  as  locally  </a:t>
            </a: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attached drives</a:t>
            </a: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 In a SAN system, the user’s computer provides the file system for storing data, but </a:t>
            </a: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the SAN </a:t>
            </a: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provides the disk space for data</a:t>
            </a:r>
          </a:p>
        </p:txBody>
      </p:sp>
      <p:sp>
        <p:nvSpPr>
          <p:cNvPr id="255" name="Oval 254">
            <a:extLst>
              <a:ext uri="{FF2B5EF4-FFF2-40B4-BE49-F238E27FC236}">
                <a16:creationId xmlns="" xmlns:a16="http://schemas.microsoft.com/office/drawing/2014/main" id="{C2FADE0C-6ECC-F34B-959A-BE74F1B548AD}"/>
              </a:ext>
            </a:extLst>
          </p:cNvPr>
          <p:cNvSpPr>
            <a:spLocks noChangeAspect="1"/>
          </p:cNvSpPr>
          <p:nvPr/>
        </p:nvSpPr>
        <p:spPr>
          <a:xfrm>
            <a:off x="761014" y="5189816"/>
            <a:ext cx="786384" cy="7863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6" name="TextBox 255">
            <a:extLst>
              <a:ext uri="{FF2B5EF4-FFF2-40B4-BE49-F238E27FC236}">
                <a16:creationId xmlns="" xmlns:a16="http://schemas.microsoft.com/office/drawing/2014/main" id="{1F34BFB0-820C-3240-BB74-53D0D9F0D7DF}"/>
              </a:ext>
            </a:extLst>
          </p:cNvPr>
          <p:cNvSpPr txBox="1"/>
          <p:nvPr/>
        </p:nvSpPr>
        <p:spPr>
          <a:xfrm>
            <a:off x="2995281" y="1237641"/>
            <a:ext cx="2262158"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Mass Storage Devices</a:t>
            </a:r>
            <a:endParaRPr lang="en-US" sz="1600" b="1" dirty="0">
              <a:solidFill>
                <a:schemeClr val="tx2"/>
              </a:solidFill>
              <a:latin typeface="Poppins" pitchFamily="2" charset="77"/>
              <a:ea typeface="League Spartan" charset="0"/>
              <a:cs typeface="Poppins" pitchFamily="2" charset="77"/>
            </a:endParaRPr>
          </a:p>
        </p:txBody>
      </p:sp>
      <p:sp>
        <p:nvSpPr>
          <p:cNvPr id="257" name="Subtitle 2">
            <a:extLst>
              <a:ext uri="{FF2B5EF4-FFF2-40B4-BE49-F238E27FC236}">
                <a16:creationId xmlns="" xmlns:a16="http://schemas.microsoft.com/office/drawing/2014/main" id="{6069A28F-1AFA-2945-9F80-02E6491527C9}"/>
              </a:ext>
            </a:extLst>
          </p:cNvPr>
          <p:cNvSpPr txBox="1">
            <a:spLocks/>
          </p:cNvSpPr>
          <p:nvPr/>
        </p:nvSpPr>
        <p:spPr>
          <a:xfrm>
            <a:off x="2995282" y="1626558"/>
            <a:ext cx="3697066" cy="7386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Mass storage devices are specialized high-capacity secondary storage designed for huge organizations and companies to store huge data.</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258" name="Oval 257">
            <a:extLst>
              <a:ext uri="{FF2B5EF4-FFF2-40B4-BE49-F238E27FC236}">
                <a16:creationId xmlns="" xmlns:a16="http://schemas.microsoft.com/office/drawing/2014/main" id="{BA6E88D1-8582-ED48-A1D4-ACA3BAD23650}"/>
              </a:ext>
            </a:extLst>
          </p:cNvPr>
          <p:cNvSpPr>
            <a:spLocks noChangeAspect="1"/>
          </p:cNvSpPr>
          <p:nvPr/>
        </p:nvSpPr>
        <p:spPr>
          <a:xfrm>
            <a:off x="1962395" y="1296497"/>
            <a:ext cx="786384" cy="786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59" name="TextBox 258">
            <a:extLst>
              <a:ext uri="{FF2B5EF4-FFF2-40B4-BE49-F238E27FC236}">
                <a16:creationId xmlns="" xmlns:a16="http://schemas.microsoft.com/office/drawing/2014/main" id="{F639D5D5-B2D9-C14B-ADB4-E77A5F8BD1E8}"/>
              </a:ext>
            </a:extLst>
          </p:cNvPr>
          <p:cNvSpPr txBox="1"/>
          <p:nvPr/>
        </p:nvSpPr>
        <p:spPr>
          <a:xfrm>
            <a:off x="2194361" y="3836312"/>
            <a:ext cx="3289683" cy="338554"/>
          </a:xfrm>
          <a:prstGeom prst="rect">
            <a:avLst/>
          </a:prstGeom>
          <a:noFill/>
        </p:spPr>
        <p:txBody>
          <a:bodyPr wrap="none" rtlCol="0" anchor="b" anchorCtr="0">
            <a:spAutoFit/>
          </a:bodyPr>
          <a:lstStyle/>
          <a:p>
            <a:r>
              <a:rPr lang="en-US" sz="1600" b="1" dirty="0">
                <a:solidFill>
                  <a:schemeClr val="tx2"/>
                </a:solidFill>
                <a:latin typeface="Poppins" pitchFamily="2" charset="77"/>
                <a:ea typeface="League Spartan" charset="0"/>
                <a:cs typeface="Poppins" pitchFamily="2" charset="77"/>
              </a:rPr>
              <a:t>Enterprise Storage </a:t>
            </a:r>
            <a:r>
              <a:rPr lang="en-US" sz="1600" b="1" dirty="0" smtClean="0">
                <a:solidFill>
                  <a:schemeClr val="tx2"/>
                </a:solidFill>
                <a:latin typeface="Poppins" pitchFamily="2" charset="77"/>
                <a:ea typeface="League Spartan" charset="0"/>
                <a:cs typeface="Poppins" pitchFamily="2" charset="77"/>
              </a:rPr>
              <a:t>System (ERP)</a:t>
            </a:r>
            <a:endParaRPr lang="en-US" sz="1600" b="1" dirty="0">
              <a:solidFill>
                <a:schemeClr val="tx2"/>
              </a:solidFill>
              <a:latin typeface="Poppins" pitchFamily="2" charset="77"/>
              <a:ea typeface="League Spartan" charset="0"/>
              <a:cs typeface="Poppins" pitchFamily="2" charset="77"/>
            </a:endParaRPr>
          </a:p>
        </p:txBody>
      </p:sp>
      <p:sp>
        <p:nvSpPr>
          <p:cNvPr id="260" name="Subtitle 2">
            <a:extLst>
              <a:ext uri="{FF2B5EF4-FFF2-40B4-BE49-F238E27FC236}">
                <a16:creationId xmlns="" xmlns:a16="http://schemas.microsoft.com/office/drawing/2014/main" id="{55AD612F-19CA-B040-BA24-4F67612C67F8}"/>
              </a:ext>
            </a:extLst>
          </p:cNvPr>
          <p:cNvSpPr txBox="1">
            <a:spLocks/>
          </p:cNvSpPr>
          <p:nvPr/>
        </p:nvSpPr>
        <p:spPr>
          <a:xfrm>
            <a:off x="2194361" y="4225229"/>
            <a:ext cx="3697066" cy="96949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Most large organizations have established a strategy called an enterprise storage ​system </a:t>
            </a: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to promote </a:t>
            </a:r>
            <a:r>
              <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efficient and safe use of data across the networks within their organizations.</a:t>
            </a:r>
          </a:p>
        </p:txBody>
      </p:sp>
      <p:sp>
        <p:nvSpPr>
          <p:cNvPr id="261" name="Oval 260">
            <a:extLst>
              <a:ext uri="{FF2B5EF4-FFF2-40B4-BE49-F238E27FC236}">
                <a16:creationId xmlns="" xmlns:a16="http://schemas.microsoft.com/office/drawing/2014/main" id="{D47EF62D-AA46-1149-BC89-7B707FC7954E}"/>
              </a:ext>
            </a:extLst>
          </p:cNvPr>
          <p:cNvSpPr>
            <a:spLocks noChangeAspect="1"/>
          </p:cNvSpPr>
          <p:nvPr/>
        </p:nvSpPr>
        <p:spPr>
          <a:xfrm>
            <a:off x="1161474" y="3890481"/>
            <a:ext cx="786384" cy="7863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66" name="Freeform 510"/>
          <p:cNvSpPr>
            <a:spLocks noEditPoints="1"/>
          </p:cNvSpPr>
          <p:nvPr/>
        </p:nvSpPr>
        <p:spPr bwMode="auto">
          <a:xfrm>
            <a:off x="1787177" y="2849771"/>
            <a:ext cx="335898" cy="334275"/>
          </a:xfrm>
          <a:custGeom>
            <a:avLst/>
            <a:gdLst>
              <a:gd name="T0" fmla="*/ 170 w 176"/>
              <a:gd name="T1" fmla="*/ 77 h 176"/>
              <a:gd name="T2" fmla="*/ 156 w 176"/>
              <a:gd name="T3" fmla="*/ 70 h 176"/>
              <a:gd name="T4" fmla="*/ 170 w 176"/>
              <a:gd name="T5" fmla="*/ 63 h 176"/>
              <a:gd name="T6" fmla="*/ 170 w 176"/>
              <a:gd name="T7" fmla="*/ 41 h 176"/>
              <a:gd name="T8" fmla="*/ 94 w 176"/>
              <a:gd name="T9" fmla="*/ 1 h 176"/>
              <a:gd name="T10" fmla="*/ 88 w 176"/>
              <a:gd name="T11" fmla="*/ 0 h 176"/>
              <a:gd name="T12" fmla="*/ 82 w 176"/>
              <a:gd name="T13" fmla="*/ 1 h 176"/>
              <a:gd name="T14" fmla="*/ 6 w 176"/>
              <a:gd name="T15" fmla="*/ 41 h 176"/>
              <a:gd name="T16" fmla="*/ 6 w 176"/>
              <a:gd name="T17" fmla="*/ 63 h 176"/>
              <a:gd name="T18" fmla="*/ 20 w 176"/>
              <a:gd name="T19" fmla="*/ 70 h 176"/>
              <a:gd name="T20" fmla="*/ 6 w 176"/>
              <a:gd name="T21" fmla="*/ 77 h 176"/>
              <a:gd name="T22" fmla="*/ 6 w 176"/>
              <a:gd name="T23" fmla="*/ 99 h 176"/>
              <a:gd name="T24" fmla="*/ 20 w 176"/>
              <a:gd name="T25" fmla="*/ 106 h 176"/>
              <a:gd name="T26" fmla="*/ 6 w 176"/>
              <a:gd name="T27" fmla="*/ 113 h 176"/>
              <a:gd name="T28" fmla="*/ 6 w 176"/>
              <a:gd name="T29" fmla="*/ 135 h 176"/>
              <a:gd name="T30" fmla="*/ 82 w 176"/>
              <a:gd name="T31" fmla="*/ 175 h 176"/>
              <a:gd name="T32" fmla="*/ 88 w 176"/>
              <a:gd name="T33" fmla="*/ 176 h 176"/>
              <a:gd name="T34" fmla="*/ 94 w 176"/>
              <a:gd name="T35" fmla="*/ 175 h 176"/>
              <a:gd name="T36" fmla="*/ 170 w 176"/>
              <a:gd name="T37" fmla="*/ 135 h 176"/>
              <a:gd name="T38" fmla="*/ 170 w 176"/>
              <a:gd name="T39" fmla="*/ 113 h 176"/>
              <a:gd name="T40" fmla="*/ 156 w 176"/>
              <a:gd name="T41" fmla="*/ 106 h 176"/>
              <a:gd name="T42" fmla="*/ 170 w 176"/>
              <a:gd name="T43" fmla="*/ 99 h 176"/>
              <a:gd name="T44" fmla="*/ 10 w 176"/>
              <a:gd name="T45" fmla="*/ 56 h 176"/>
              <a:gd name="T46" fmla="*/ 8 w 176"/>
              <a:gd name="T47" fmla="*/ 52 h 176"/>
              <a:gd name="T48" fmla="*/ 10 w 176"/>
              <a:gd name="T49" fmla="*/ 48 h 176"/>
              <a:gd name="T50" fmla="*/ 86 w 176"/>
              <a:gd name="T51" fmla="*/ 9 h 176"/>
              <a:gd name="T52" fmla="*/ 90 w 176"/>
              <a:gd name="T53" fmla="*/ 9 h 176"/>
              <a:gd name="T54" fmla="*/ 166 w 176"/>
              <a:gd name="T55" fmla="*/ 48 h 176"/>
              <a:gd name="T56" fmla="*/ 168 w 176"/>
              <a:gd name="T57" fmla="*/ 52 h 176"/>
              <a:gd name="T58" fmla="*/ 166 w 176"/>
              <a:gd name="T59" fmla="*/ 56 h 176"/>
              <a:gd name="T60" fmla="*/ 90 w 176"/>
              <a:gd name="T61" fmla="*/ 95 h 176"/>
              <a:gd name="T62" fmla="*/ 86 w 176"/>
              <a:gd name="T63" fmla="*/ 95 h 176"/>
              <a:gd name="T64" fmla="*/ 10 w 176"/>
              <a:gd name="T65" fmla="*/ 56 h 176"/>
              <a:gd name="T66" fmla="*/ 166 w 176"/>
              <a:gd name="T67" fmla="*/ 121 h 176"/>
              <a:gd name="T68" fmla="*/ 166 w 176"/>
              <a:gd name="T69" fmla="*/ 127 h 176"/>
              <a:gd name="T70" fmla="*/ 90 w 176"/>
              <a:gd name="T71" fmla="*/ 168 h 176"/>
              <a:gd name="T72" fmla="*/ 88 w 176"/>
              <a:gd name="T73" fmla="*/ 168 h 176"/>
              <a:gd name="T74" fmla="*/ 86 w 176"/>
              <a:gd name="T75" fmla="*/ 168 h 176"/>
              <a:gd name="T76" fmla="*/ 10 w 176"/>
              <a:gd name="T77" fmla="*/ 127 h 176"/>
              <a:gd name="T78" fmla="*/ 10 w 176"/>
              <a:gd name="T79" fmla="*/ 121 h 176"/>
              <a:gd name="T80" fmla="*/ 29 w 176"/>
              <a:gd name="T81" fmla="*/ 111 h 176"/>
              <a:gd name="T82" fmla="*/ 82 w 176"/>
              <a:gd name="T83" fmla="*/ 139 h 176"/>
              <a:gd name="T84" fmla="*/ 94 w 176"/>
              <a:gd name="T85" fmla="*/ 139 h 176"/>
              <a:gd name="T86" fmla="*/ 147 w 176"/>
              <a:gd name="T87" fmla="*/ 111 h 176"/>
              <a:gd name="T88" fmla="*/ 166 w 176"/>
              <a:gd name="T89" fmla="*/ 91 h 176"/>
              <a:gd name="T90" fmla="*/ 90 w 176"/>
              <a:gd name="T91" fmla="*/ 132 h 176"/>
              <a:gd name="T92" fmla="*/ 88 w 176"/>
              <a:gd name="T93" fmla="*/ 132 h 176"/>
              <a:gd name="T94" fmla="*/ 86 w 176"/>
              <a:gd name="T95" fmla="*/ 132 h 176"/>
              <a:gd name="T96" fmla="*/ 10 w 176"/>
              <a:gd name="T97" fmla="*/ 91 h 176"/>
              <a:gd name="T98" fmla="*/ 10 w 176"/>
              <a:gd name="T99" fmla="*/ 85 h 176"/>
              <a:gd name="T100" fmla="*/ 29 w 176"/>
              <a:gd name="T101" fmla="*/ 75 h 176"/>
              <a:gd name="T102" fmla="*/ 82 w 176"/>
              <a:gd name="T103" fmla="*/ 103 h 176"/>
              <a:gd name="T104" fmla="*/ 94 w 176"/>
              <a:gd name="T105" fmla="*/ 103 h 176"/>
              <a:gd name="T106" fmla="*/ 147 w 176"/>
              <a:gd name="T107" fmla="*/ 75 h 176"/>
              <a:gd name="T108" fmla="*/ 166 w 176"/>
              <a:gd name="T109" fmla="*/ 85 h 176"/>
              <a:gd name="T110" fmla="*/ 166 w 176"/>
              <a:gd name="T111"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176" y="88"/>
                </a:moveTo>
                <a:cubicBezTo>
                  <a:pt x="176" y="83"/>
                  <a:pt x="173" y="79"/>
                  <a:pt x="170" y="77"/>
                </a:cubicBezTo>
                <a:cubicBezTo>
                  <a:pt x="170" y="77"/>
                  <a:pt x="170" y="77"/>
                  <a:pt x="170" y="77"/>
                </a:cubicBezTo>
                <a:cubicBezTo>
                  <a:pt x="156" y="70"/>
                  <a:pt x="156" y="70"/>
                  <a:pt x="156" y="70"/>
                </a:cubicBezTo>
                <a:cubicBezTo>
                  <a:pt x="170" y="63"/>
                  <a:pt x="170" y="63"/>
                  <a:pt x="170" y="63"/>
                </a:cubicBezTo>
                <a:cubicBezTo>
                  <a:pt x="170" y="63"/>
                  <a:pt x="170" y="63"/>
                  <a:pt x="170" y="63"/>
                </a:cubicBezTo>
                <a:cubicBezTo>
                  <a:pt x="173" y="61"/>
                  <a:pt x="176" y="57"/>
                  <a:pt x="176" y="52"/>
                </a:cubicBezTo>
                <a:cubicBezTo>
                  <a:pt x="176" y="47"/>
                  <a:pt x="173" y="43"/>
                  <a:pt x="170" y="41"/>
                </a:cubicBezTo>
                <a:cubicBezTo>
                  <a:pt x="170" y="41"/>
                  <a:pt x="170" y="41"/>
                  <a:pt x="170" y="41"/>
                </a:cubicBezTo>
                <a:cubicBezTo>
                  <a:pt x="94" y="1"/>
                  <a:pt x="94" y="1"/>
                  <a:pt x="94" y="1"/>
                </a:cubicBezTo>
                <a:cubicBezTo>
                  <a:pt x="94" y="1"/>
                  <a:pt x="94" y="1"/>
                  <a:pt x="94" y="1"/>
                </a:cubicBezTo>
                <a:cubicBezTo>
                  <a:pt x="92" y="1"/>
                  <a:pt x="90" y="0"/>
                  <a:pt x="88" y="0"/>
                </a:cubicBezTo>
                <a:cubicBezTo>
                  <a:pt x="86" y="0"/>
                  <a:pt x="84" y="1"/>
                  <a:pt x="82" y="1"/>
                </a:cubicBezTo>
                <a:cubicBezTo>
                  <a:pt x="82" y="1"/>
                  <a:pt x="82" y="1"/>
                  <a:pt x="82" y="1"/>
                </a:cubicBezTo>
                <a:cubicBezTo>
                  <a:pt x="6" y="41"/>
                  <a:pt x="6" y="41"/>
                  <a:pt x="6" y="41"/>
                </a:cubicBezTo>
                <a:cubicBezTo>
                  <a:pt x="6" y="41"/>
                  <a:pt x="6" y="41"/>
                  <a:pt x="6" y="41"/>
                </a:cubicBezTo>
                <a:cubicBezTo>
                  <a:pt x="3" y="43"/>
                  <a:pt x="0" y="47"/>
                  <a:pt x="0" y="52"/>
                </a:cubicBezTo>
                <a:cubicBezTo>
                  <a:pt x="0" y="57"/>
                  <a:pt x="3" y="61"/>
                  <a:pt x="6" y="63"/>
                </a:cubicBezTo>
                <a:cubicBezTo>
                  <a:pt x="6" y="63"/>
                  <a:pt x="6" y="63"/>
                  <a:pt x="6" y="63"/>
                </a:cubicBezTo>
                <a:cubicBezTo>
                  <a:pt x="20" y="70"/>
                  <a:pt x="20" y="70"/>
                  <a:pt x="20" y="70"/>
                </a:cubicBezTo>
                <a:cubicBezTo>
                  <a:pt x="6" y="77"/>
                  <a:pt x="6" y="77"/>
                  <a:pt x="6" y="77"/>
                </a:cubicBezTo>
                <a:cubicBezTo>
                  <a:pt x="6" y="77"/>
                  <a:pt x="6" y="77"/>
                  <a:pt x="6" y="77"/>
                </a:cubicBezTo>
                <a:cubicBezTo>
                  <a:pt x="3" y="79"/>
                  <a:pt x="0" y="83"/>
                  <a:pt x="0" y="88"/>
                </a:cubicBezTo>
                <a:cubicBezTo>
                  <a:pt x="0" y="93"/>
                  <a:pt x="3" y="97"/>
                  <a:pt x="6" y="99"/>
                </a:cubicBezTo>
                <a:cubicBezTo>
                  <a:pt x="6" y="99"/>
                  <a:pt x="6" y="99"/>
                  <a:pt x="6" y="99"/>
                </a:cubicBezTo>
                <a:cubicBezTo>
                  <a:pt x="20" y="106"/>
                  <a:pt x="20" y="106"/>
                  <a:pt x="20" y="106"/>
                </a:cubicBezTo>
                <a:cubicBezTo>
                  <a:pt x="6" y="113"/>
                  <a:pt x="6" y="113"/>
                  <a:pt x="6" y="113"/>
                </a:cubicBezTo>
                <a:cubicBezTo>
                  <a:pt x="6" y="113"/>
                  <a:pt x="6" y="113"/>
                  <a:pt x="6" y="113"/>
                </a:cubicBezTo>
                <a:cubicBezTo>
                  <a:pt x="3" y="115"/>
                  <a:pt x="0" y="119"/>
                  <a:pt x="0" y="124"/>
                </a:cubicBezTo>
                <a:cubicBezTo>
                  <a:pt x="0" y="129"/>
                  <a:pt x="3" y="133"/>
                  <a:pt x="6" y="135"/>
                </a:cubicBezTo>
                <a:cubicBezTo>
                  <a:pt x="6" y="135"/>
                  <a:pt x="6" y="135"/>
                  <a:pt x="6" y="135"/>
                </a:cubicBezTo>
                <a:cubicBezTo>
                  <a:pt x="82" y="175"/>
                  <a:pt x="82" y="175"/>
                  <a:pt x="82" y="175"/>
                </a:cubicBezTo>
                <a:cubicBezTo>
                  <a:pt x="82" y="175"/>
                  <a:pt x="82" y="175"/>
                  <a:pt x="82" y="175"/>
                </a:cubicBezTo>
                <a:cubicBezTo>
                  <a:pt x="84" y="175"/>
                  <a:pt x="86" y="176"/>
                  <a:pt x="88" y="176"/>
                </a:cubicBezTo>
                <a:cubicBezTo>
                  <a:pt x="90" y="176"/>
                  <a:pt x="92" y="175"/>
                  <a:pt x="94" y="175"/>
                </a:cubicBezTo>
                <a:cubicBezTo>
                  <a:pt x="94" y="175"/>
                  <a:pt x="94" y="175"/>
                  <a:pt x="94" y="175"/>
                </a:cubicBezTo>
                <a:cubicBezTo>
                  <a:pt x="170" y="135"/>
                  <a:pt x="170" y="135"/>
                  <a:pt x="170" y="135"/>
                </a:cubicBezTo>
                <a:cubicBezTo>
                  <a:pt x="170" y="135"/>
                  <a:pt x="170" y="135"/>
                  <a:pt x="170" y="135"/>
                </a:cubicBezTo>
                <a:cubicBezTo>
                  <a:pt x="173" y="133"/>
                  <a:pt x="176" y="129"/>
                  <a:pt x="176" y="124"/>
                </a:cubicBezTo>
                <a:cubicBezTo>
                  <a:pt x="176" y="119"/>
                  <a:pt x="173" y="115"/>
                  <a:pt x="170" y="113"/>
                </a:cubicBezTo>
                <a:cubicBezTo>
                  <a:pt x="170" y="113"/>
                  <a:pt x="170" y="113"/>
                  <a:pt x="170" y="113"/>
                </a:cubicBezTo>
                <a:cubicBezTo>
                  <a:pt x="156" y="106"/>
                  <a:pt x="156" y="106"/>
                  <a:pt x="156" y="106"/>
                </a:cubicBezTo>
                <a:cubicBezTo>
                  <a:pt x="170" y="99"/>
                  <a:pt x="170" y="99"/>
                  <a:pt x="170" y="99"/>
                </a:cubicBezTo>
                <a:cubicBezTo>
                  <a:pt x="170" y="99"/>
                  <a:pt x="170" y="99"/>
                  <a:pt x="170" y="99"/>
                </a:cubicBezTo>
                <a:cubicBezTo>
                  <a:pt x="173" y="97"/>
                  <a:pt x="176" y="93"/>
                  <a:pt x="176" y="88"/>
                </a:cubicBezTo>
                <a:moveTo>
                  <a:pt x="10" y="56"/>
                </a:moveTo>
                <a:cubicBezTo>
                  <a:pt x="10" y="55"/>
                  <a:pt x="10" y="55"/>
                  <a:pt x="10" y="55"/>
                </a:cubicBezTo>
                <a:cubicBezTo>
                  <a:pt x="9" y="55"/>
                  <a:pt x="8" y="54"/>
                  <a:pt x="8" y="52"/>
                </a:cubicBezTo>
                <a:cubicBezTo>
                  <a:pt x="8" y="50"/>
                  <a:pt x="9" y="49"/>
                  <a:pt x="10" y="49"/>
                </a:cubicBezTo>
                <a:cubicBezTo>
                  <a:pt x="10" y="48"/>
                  <a:pt x="10" y="48"/>
                  <a:pt x="10" y="48"/>
                </a:cubicBezTo>
                <a:cubicBezTo>
                  <a:pt x="86" y="8"/>
                  <a:pt x="86" y="8"/>
                  <a:pt x="86" y="8"/>
                </a:cubicBezTo>
                <a:cubicBezTo>
                  <a:pt x="86" y="9"/>
                  <a:pt x="86" y="9"/>
                  <a:pt x="86" y="9"/>
                </a:cubicBezTo>
                <a:cubicBezTo>
                  <a:pt x="87" y="8"/>
                  <a:pt x="87" y="8"/>
                  <a:pt x="88" y="8"/>
                </a:cubicBezTo>
                <a:cubicBezTo>
                  <a:pt x="89" y="8"/>
                  <a:pt x="89" y="8"/>
                  <a:pt x="90" y="9"/>
                </a:cubicBezTo>
                <a:cubicBezTo>
                  <a:pt x="90" y="8"/>
                  <a:pt x="90" y="8"/>
                  <a:pt x="90" y="8"/>
                </a:cubicBezTo>
                <a:cubicBezTo>
                  <a:pt x="166" y="48"/>
                  <a:pt x="166" y="48"/>
                  <a:pt x="166" y="48"/>
                </a:cubicBezTo>
                <a:cubicBezTo>
                  <a:pt x="166" y="49"/>
                  <a:pt x="166" y="49"/>
                  <a:pt x="166" y="49"/>
                </a:cubicBezTo>
                <a:cubicBezTo>
                  <a:pt x="167" y="49"/>
                  <a:pt x="168" y="50"/>
                  <a:pt x="168" y="52"/>
                </a:cubicBezTo>
                <a:cubicBezTo>
                  <a:pt x="168" y="54"/>
                  <a:pt x="167" y="55"/>
                  <a:pt x="166" y="55"/>
                </a:cubicBezTo>
                <a:cubicBezTo>
                  <a:pt x="166" y="56"/>
                  <a:pt x="166" y="56"/>
                  <a:pt x="166" y="56"/>
                </a:cubicBezTo>
                <a:cubicBezTo>
                  <a:pt x="90" y="96"/>
                  <a:pt x="90" y="96"/>
                  <a:pt x="90" y="96"/>
                </a:cubicBezTo>
                <a:cubicBezTo>
                  <a:pt x="90" y="95"/>
                  <a:pt x="90" y="95"/>
                  <a:pt x="90" y="95"/>
                </a:cubicBezTo>
                <a:cubicBezTo>
                  <a:pt x="89" y="96"/>
                  <a:pt x="89" y="96"/>
                  <a:pt x="88" y="96"/>
                </a:cubicBezTo>
                <a:cubicBezTo>
                  <a:pt x="87" y="96"/>
                  <a:pt x="87" y="96"/>
                  <a:pt x="86" y="95"/>
                </a:cubicBezTo>
                <a:cubicBezTo>
                  <a:pt x="86" y="96"/>
                  <a:pt x="86" y="96"/>
                  <a:pt x="86" y="96"/>
                </a:cubicBezTo>
                <a:lnTo>
                  <a:pt x="10" y="56"/>
                </a:lnTo>
                <a:close/>
                <a:moveTo>
                  <a:pt x="166" y="120"/>
                </a:moveTo>
                <a:cubicBezTo>
                  <a:pt x="166" y="121"/>
                  <a:pt x="166" y="121"/>
                  <a:pt x="166" y="121"/>
                </a:cubicBezTo>
                <a:cubicBezTo>
                  <a:pt x="167" y="121"/>
                  <a:pt x="168" y="122"/>
                  <a:pt x="168" y="124"/>
                </a:cubicBezTo>
                <a:cubicBezTo>
                  <a:pt x="168" y="126"/>
                  <a:pt x="167" y="127"/>
                  <a:pt x="166" y="127"/>
                </a:cubicBezTo>
                <a:cubicBezTo>
                  <a:pt x="166" y="128"/>
                  <a:pt x="166" y="128"/>
                  <a:pt x="166" y="128"/>
                </a:cubicBezTo>
                <a:cubicBezTo>
                  <a:pt x="90" y="168"/>
                  <a:pt x="90" y="168"/>
                  <a:pt x="90" y="168"/>
                </a:cubicBezTo>
                <a:cubicBezTo>
                  <a:pt x="90" y="167"/>
                  <a:pt x="90" y="167"/>
                  <a:pt x="90" y="167"/>
                </a:cubicBezTo>
                <a:cubicBezTo>
                  <a:pt x="89" y="168"/>
                  <a:pt x="89" y="168"/>
                  <a:pt x="88" y="168"/>
                </a:cubicBezTo>
                <a:cubicBezTo>
                  <a:pt x="87" y="168"/>
                  <a:pt x="87" y="168"/>
                  <a:pt x="86" y="167"/>
                </a:cubicBezTo>
                <a:cubicBezTo>
                  <a:pt x="86" y="168"/>
                  <a:pt x="86" y="168"/>
                  <a:pt x="86" y="168"/>
                </a:cubicBezTo>
                <a:cubicBezTo>
                  <a:pt x="10" y="128"/>
                  <a:pt x="10" y="128"/>
                  <a:pt x="10" y="128"/>
                </a:cubicBezTo>
                <a:cubicBezTo>
                  <a:pt x="10" y="127"/>
                  <a:pt x="10" y="127"/>
                  <a:pt x="10" y="127"/>
                </a:cubicBezTo>
                <a:cubicBezTo>
                  <a:pt x="9" y="127"/>
                  <a:pt x="8" y="126"/>
                  <a:pt x="8" y="124"/>
                </a:cubicBezTo>
                <a:cubicBezTo>
                  <a:pt x="8" y="122"/>
                  <a:pt x="9" y="121"/>
                  <a:pt x="10" y="121"/>
                </a:cubicBezTo>
                <a:cubicBezTo>
                  <a:pt x="10" y="120"/>
                  <a:pt x="10" y="120"/>
                  <a:pt x="10" y="120"/>
                </a:cubicBezTo>
                <a:cubicBezTo>
                  <a:pt x="29" y="111"/>
                  <a:pt x="29" y="111"/>
                  <a:pt x="29" y="111"/>
                </a:cubicBezTo>
                <a:cubicBezTo>
                  <a:pt x="82" y="139"/>
                  <a:pt x="82" y="139"/>
                  <a:pt x="82" y="139"/>
                </a:cubicBezTo>
                <a:cubicBezTo>
                  <a:pt x="82" y="139"/>
                  <a:pt x="82" y="139"/>
                  <a:pt x="82" y="139"/>
                </a:cubicBezTo>
                <a:cubicBezTo>
                  <a:pt x="84" y="139"/>
                  <a:pt x="86" y="140"/>
                  <a:pt x="88" y="140"/>
                </a:cubicBezTo>
                <a:cubicBezTo>
                  <a:pt x="90" y="140"/>
                  <a:pt x="92" y="139"/>
                  <a:pt x="94" y="139"/>
                </a:cubicBezTo>
                <a:cubicBezTo>
                  <a:pt x="94" y="139"/>
                  <a:pt x="94" y="139"/>
                  <a:pt x="94" y="139"/>
                </a:cubicBezTo>
                <a:cubicBezTo>
                  <a:pt x="147" y="111"/>
                  <a:pt x="147" y="111"/>
                  <a:pt x="147" y="111"/>
                </a:cubicBezTo>
                <a:lnTo>
                  <a:pt x="166" y="120"/>
                </a:lnTo>
                <a:close/>
                <a:moveTo>
                  <a:pt x="166" y="91"/>
                </a:moveTo>
                <a:cubicBezTo>
                  <a:pt x="166" y="92"/>
                  <a:pt x="166" y="92"/>
                  <a:pt x="166" y="92"/>
                </a:cubicBezTo>
                <a:cubicBezTo>
                  <a:pt x="90" y="132"/>
                  <a:pt x="90" y="132"/>
                  <a:pt x="90" y="132"/>
                </a:cubicBezTo>
                <a:cubicBezTo>
                  <a:pt x="90" y="131"/>
                  <a:pt x="90" y="131"/>
                  <a:pt x="90" y="131"/>
                </a:cubicBezTo>
                <a:cubicBezTo>
                  <a:pt x="89" y="132"/>
                  <a:pt x="89" y="132"/>
                  <a:pt x="88" y="132"/>
                </a:cubicBezTo>
                <a:cubicBezTo>
                  <a:pt x="87" y="132"/>
                  <a:pt x="87" y="132"/>
                  <a:pt x="86" y="131"/>
                </a:cubicBezTo>
                <a:cubicBezTo>
                  <a:pt x="86" y="132"/>
                  <a:pt x="86" y="132"/>
                  <a:pt x="86" y="132"/>
                </a:cubicBezTo>
                <a:cubicBezTo>
                  <a:pt x="10" y="92"/>
                  <a:pt x="10" y="92"/>
                  <a:pt x="10" y="92"/>
                </a:cubicBezTo>
                <a:cubicBezTo>
                  <a:pt x="10" y="91"/>
                  <a:pt x="10" y="91"/>
                  <a:pt x="10" y="91"/>
                </a:cubicBezTo>
                <a:cubicBezTo>
                  <a:pt x="9" y="91"/>
                  <a:pt x="8" y="90"/>
                  <a:pt x="8" y="88"/>
                </a:cubicBezTo>
                <a:cubicBezTo>
                  <a:pt x="8" y="86"/>
                  <a:pt x="9" y="85"/>
                  <a:pt x="10" y="85"/>
                </a:cubicBezTo>
                <a:cubicBezTo>
                  <a:pt x="10" y="84"/>
                  <a:pt x="10" y="84"/>
                  <a:pt x="10" y="84"/>
                </a:cubicBezTo>
                <a:cubicBezTo>
                  <a:pt x="29" y="75"/>
                  <a:pt x="29" y="75"/>
                  <a:pt x="29" y="75"/>
                </a:cubicBezTo>
                <a:cubicBezTo>
                  <a:pt x="82" y="103"/>
                  <a:pt x="82" y="103"/>
                  <a:pt x="82" y="103"/>
                </a:cubicBezTo>
                <a:cubicBezTo>
                  <a:pt x="82" y="103"/>
                  <a:pt x="82" y="103"/>
                  <a:pt x="82" y="103"/>
                </a:cubicBezTo>
                <a:cubicBezTo>
                  <a:pt x="84" y="103"/>
                  <a:pt x="86" y="104"/>
                  <a:pt x="88" y="104"/>
                </a:cubicBezTo>
                <a:cubicBezTo>
                  <a:pt x="90" y="104"/>
                  <a:pt x="92" y="103"/>
                  <a:pt x="94" y="103"/>
                </a:cubicBezTo>
                <a:cubicBezTo>
                  <a:pt x="94" y="103"/>
                  <a:pt x="94" y="103"/>
                  <a:pt x="94" y="103"/>
                </a:cubicBezTo>
                <a:cubicBezTo>
                  <a:pt x="147" y="75"/>
                  <a:pt x="147" y="75"/>
                  <a:pt x="147" y="75"/>
                </a:cubicBezTo>
                <a:cubicBezTo>
                  <a:pt x="166" y="84"/>
                  <a:pt x="166" y="84"/>
                  <a:pt x="166" y="84"/>
                </a:cubicBezTo>
                <a:cubicBezTo>
                  <a:pt x="166" y="85"/>
                  <a:pt x="166" y="85"/>
                  <a:pt x="166" y="85"/>
                </a:cubicBezTo>
                <a:cubicBezTo>
                  <a:pt x="167" y="85"/>
                  <a:pt x="168" y="86"/>
                  <a:pt x="168" y="88"/>
                </a:cubicBezTo>
                <a:cubicBezTo>
                  <a:pt x="168" y="90"/>
                  <a:pt x="167" y="91"/>
                  <a:pt x="166" y="91"/>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400"/>
          <p:cNvSpPr>
            <a:spLocks/>
          </p:cNvSpPr>
          <p:nvPr/>
        </p:nvSpPr>
        <p:spPr bwMode="auto">
          <a:xfrm>
            <a:off x="1314969" y="4132918"/>
            <a:ext cx="452394" cy="287976"/>
          </a:xfrm>
          <a:custGeom>
            <a:avLst/>
            <a:gdLst>
              <a:gd name="T0" fmla="*/ 130 w 176"/>
              <a:gd name="T1" fmla="*/ 8 h 112"/>
              <a:gd name="T2" fmla="*/ 84 w 176"/>
              <a:gd name="T3" fmla="*/ 54 h 112"/>
              <a:gd name="T4" fmla="*/ 84 w 176"/>
              <a:gd name="T5" fmla="*/ 58 h 112"/>
              <a:gd name="T6" fmla="*/ 46 w 176"/>
              <a:gd name="T7" fmla="*/ 96 h 112"/>
              <a:gd name="T8" fmla="*/ 8 w 176"/>
              <a:gd name="T9" fmla="*/ 58 h 112"/>
              <a:gd name="T10" fmla="*/ 8 w 176"/>
              <a:gd name="T11" fmla="*/ 54 h 112"/>
              <a:gd name="T12" fmla="*/ 46 w 176"/>
              <a:gd name="T13" fmla="*/ 16 h 112"/>
              <a:gd name="T14" fmla="*/ 68 w 176"/>
              <a:gd name="T15" fmla="*/ 24 h 112"/>
              <a:gd name="T16" fmla="*/ 52 w 176"/>
              <a:gd name="T17" fmla="*/ 24 h 112"/>
              <a:gd name="T18" fmla="*/ 48 w 176"/>
              <a:gd name="T19" fmla="*/ 28 h 112"/>
              <a:gd name="T20" fmla="*/ 52 w 176"/>
              <a:gd name="T21" fmla="*/ 32 h 112"/>
              <a:gd name="T22" fmla="*/ 76 w 176"/>
              <a:gd name="T23" fmla="*/ 32 h 112"/>
              <a:gd name="T24" fmla="*/ 80 w 176"/>
              <a:gd name="T25" fmla="*/ 28 h 112"/>
              <a:gd name="T26" fmla="*/ 80 w 176"/>
              <a:gd name="T27" fmla="*/ 4 h 112"/>
              <a:gd name="T28" fmla="*/ 76 w 176"/>
              <a:gd name="T29" fmla="*/ 0 h 112"/>
              <a:gd name="T30" fmla="*/ 72 w 176"/>
              <a:gd name="T31" fmla="*/ 4 h 112"/>
              <a:gd name="T32" fmla="*/ 72 w 176"/>
              <a:gd name="T33" fmla="*/ 17 h 112"/>
              <a:gd name="T34" fmla="*/ 46 w 176"/>
              <a:gd name="T35" fmla="*/ 8 h 112"/>
              <a:gd name="T36" fmla="*/ 0 w 176"/>
              <a:gd name="T37" fmla="*/ 54 h 112"/>
              <a:gd name="T38" fmla="*/ 0 w 176"/>
              <a:gd name="T39" fmla="*/ 58 h 112"/>
              <a:gd name="T40" fmla="*/ 46 w 176"/>
              <a:gd name="T41" fmla="*/ 104 h 112"/>
              <a:gd name="T42" fmla="*/ 92 w 176"/>
              <a:gd name="T43" fmla="*/ 58 h 112"/>
              <a:gd name="T44" fmla="*/ 92 w 176"/>
              <a:gd name="T45" fmla="*/ 54 h 112"/>
              <a:gd name="T46" fmla="*/ 130 w 176"/>
              <a:gd name="T47" fmla="*/ 16 h 112"/>
              <a:gd name="T48" fmla="*/ 168 w 176"/>
              <a:gd name="T49" fmla="*/ 54 h 112"/>
              <a:gd name="T50" fmla="*/ 168 w 176"/>
              <a:gd name="T51" fmla="*/ 58 h 112"/>
              <a:gd name="T52" fmla="*/ 130 w 176"/>
              <a:gd name="T53" fmla="*/ 96 h 112"/>
              <a:gd name="T54" fmla="*/ 108 w 176"/>
              <a:gd name="T55" fmla="*/ 88 h 112"/>
              <a:gd name="T56" fmla="*/ 124 w 176"/>
              <a:gd name="T57" fmla="*/ 88 h 112"/>
              <a:gd name="T58" fmla="*/ 128 w 176"/>
              <a:gd name="T59" fmla="*/ 84 h 112"/>
              <a:gd name="T60" fmla="*/ 124 w 176"/>
              <a:gd name="T61" fmla="*/ 80 h 112"/>
              <a:gd name="T62" fmla="*/ 100 w 176"/>
              <a:gd name="T63" fmla="*/ 80 h 112"/>
              <a:gd name="T64" fmla="*/ 96 w 176"/>
              <a:gd name="T65" fmla="*/ 84 h 112"/>
              <a:gd name="T66" fmla="*/ 96 w 176"/>
              <a:gd name="T67" fmla="*/ 108 h 112"/>
              <a:gd name="T68" fmla="*/ 100 w 176"/>
              <a:gd name="T69" fmla="*/ 112 h 112"/>
              <a:gd name="T70" fmla="*/ 104 w 176"/>
              <a:gd name="T71" fmla="*/ 108 h 112"/>
              <a:gd name="T72" fmla="*/ 104 w 176"/>
              <a:gd name="T73" fmla="*/ 95 h 112"/>
              <a:gd name="T74" fmla="*/ 130 w 176"/>
              <a:gd name="T75" fmla="*/ 104 h 112"/>
              <a:gd name="T76" fmla="*/ 176 w 176"/>
              <a:gd name="T77" fmla="*/ 58 h 112"/>
              <a:gd name="T78" fmla="*/ 176 w 176"/>
              <a:gd name="T79" fmla="*/ 54 h 112"/>
              <a:gd name="T80" fmla="*/ 130 w 176"/>
              <a:gd name="T8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12">
                <a:moveTo>
                  <a:pt x="130" y="8"/>
                </a:moveTo>
                <a:cubicBezTo>
                  <a:pt x="105" y="8"/>
                  <a:pt x="84" y="29"/>
                  <a:pt x="84" y="54"/>
                </a:cubicBezTo>
                <a:cubicBezTo>
                  <a:pt x="84" y="58"/>
                  <a:pt x="84" y="58"/>
                  <a:pt x="84" y="58"/>
                </a:cubicBezTo>
                <a:cubicBezTo>
                  <a:pt x="84" y="79"/>
                  <a:pt x="67" y="96"/>
                  <a:pt x="46" y="96"/>
                </a:cubicBezTo>
                <a:cubicBezTo>
                  <a:pt x="25" y="96"/>
                  <a:pt x="8" y="79"/>
                  <a:pt x="8" y="58"/>
                </a:cubicBezTo>
                <a:cubicBezTo>
                  <a:pt x="8" y="54"/>
                  <a:pt x="8" y="54"/>
                  <a:pt x="8" y="54"/>
                </a:cubicBezTo>
                <a:cubicBezTo>
                  <a:pt x="8" y="33"/>
                  <a:pt x="25" y="16"/>
                  <a:pt x="46" y="16"/>
                </a:cubicBezTo>
                <a:cubicBezTo>
                  <a:pt x="54" y="16"/>
                  <a:pt x="62" y="19"/>
                  <a:pt x="68" y="24"/>
                </a:cubicBezTo>
                <a:cubicBezTo>
                  <a:pt x="52" y="24"/>
                  <a:pt x="52" y="24"/>
                  <a:pt x="52" y="24"/>
                </a:cubicBezTo>
                <a:cubicBezTo>
                  <a:pt x="50" y="24"/>
                  <a:pt x="48" y="26"/>
                  <a:pt x="48" y="28"/>
                </a:cubicBezTo>
                <a:cubicBezTo>
                  <a:pt x="48" y="30"/>
                  <a:pt x="50" y="32"/>
                  <a:pt x="52" y="32"/>
                </a:cubicBezTo>
                <a:cubicBezTo>
                  <a:pt x="76" y="32"/>
                  <a:pt x="76" y="32"/>
                  <a:pt x="76" y="32"/>
                </a:cubicBezTo>
                <a:cubicBezTo>
                  <a:pt x="78" y="32"/>
                  <a:pt x="80" y="30"/>
                  <a:pt x="80" y="28"/>
                </a:cubicBezTo>
                <a:cubicBezTo>
                  <a:pt x="80" y="4"/>
                  <a:pt x="80" y="4"/>
                  <a:pt x="80" y="4"/>
                </a:cubicBezTo>
                <a:cubicBezTo>
                  <a:pt x="80" y="2"/>
                  <a:pt x="78" y="0"/>
                  <a:pt x="76" y="0"/>
                </a:cubicBezTo>
                <a:cubicBezTo>
                  <a:pt x="74" y="0"/>
                  <a:pt x="72" y="2"/>
                  <a:pt x="72" y="4"/>
                </a:cubicBezTo>
                <a:cubicBezTo>
                  <a:pt x="72" y="17"/>
                  <a:pt x="72" y="17"/>
                  <a:pt x="72" y="17"/>
                </a:cubicBezTo>
                <a:cubicBezTo>
                  <a:pt x="64" y="11"/>
                  <a:pt x="55" y="8"/>
                  <a:pt x="46" y="8"/>
                </a:cubicBezTo>
                <a:cubicBezTo>
                  <a:pt x="21" y="8"/>
                  <a:pt x="0" y="29"/>
                  <a:pt x="0" y="54"/>
                </a:cubicBezTo>
                <a:cubicBezTo>
                  <a:pt x="0" y="58"/>
                  <a:pt x="0" y="58"/>
                  <a:pt x="0" y="58"/>
                </a:cubicBezTo>
                <a:cubicBezTo>
                  <a:pt x="0" y="83"/>
                  <a:pt x="21" y="104"/>
                  <a:pt x="46" y="104"/>
                </a:cubicBezTo>
                <a:cubicBezTo>
                  <a:pt x="71" y="104"/>
                  <a:pt x="92" y="83"/>
                  <a:pt x="92" y="58"/>
                </a:cubicBezTo>
                <a:cubicBezTo>
                  <a:pt x="92" y="54"/>
                  <a:pt x="92" y="54"/>
                  <a:pt x="92" y="54"/>
                </a:cubicBezTo>
                <a:cubicBezTo>
                  <a:pt x="92" y="33"/>
                  <a:pt x="109" y="16"/>
                  <a:pt x="130" y="16"/>
                </a:cubicBezTo>
                <a:cubicBezTo>
                  <a:pt x="151" y="16"/>
                  <a:pt x="168" y="33"/>
                  <a:pt x="168" y="54"/>
                </a:cubicBezTo>
                <a:cubicBezTo>
                  <a:pt x="168" y="58"/>
                  <a:pt x="168" y="58"/>
                  <a:pt x="168" y="58"/>
                </a:cubicBezTo>
                <a:cubicBezTo>
                  <a:pt x="168" y="79"/>
                  <a:pt x="151" y="96"/>
                  <a:pt x="130" y="96"/>
                </a:cubicBezTo>
                <a:cubicBezTo>
                  <a:pt x="122" y="96"/>
                  <a:pt x="114" y="93"/>
                  <a:pt x="108" y="88"/>
                </a:cubicBezTo>
                <a:cubicBezTo>
                  <a:pt x="124" y="88"/>
                  <a:pt x="124" y="88"/>
                  <a:pt x="124" y="88"/>
                </a:cubicBezTo>
                <a:cubicBezTo>
                  <a:pt x="126" y="88"/>
                  <a:pt x="128" y="86"/>
                  <a:pt x="128" y="84"/>
                </a:cubicBezTo>
                <a:cubicBezTo>
                  <a:pt x="128" y="82"/>
                  <a:pt x="126" y="80"/>
                  <a:pt x="124" y="80"/>
                </a:cubicBezTo>
                <a:cubicBezTo>
                  <a:pt x="100" y="80"/>
                  <a:pt x="100" y="80"/>
                  <a:pt x="100" y="80"/>
                </a:cubicBezTo>
                <a:cubicBezTo>
                  <a:pt x="98" y="80"/>
                  <a:pt x="96" y="82"/>
                  <a:pt x="96" y="84"/>
                </a:cubicBezTo>
                <a:cubicBezTo>
                  <a:pt x="96" y="108"/>
                  <a:pt x="96" y="108"/>
                  <a:pt x="96" y="108"/>
                </a:cubicBezTo>
                <a:cubicBezTo>
                  <a:pt x="96" y="110"/>
                  <a:pt x="98" y="112"/>
                  <a:pt x="100" y="112"/>
                </a:cubicBezTo>
                <a:cubicBezTo>
                  <a:pt x="102" y="112"/>
                  <a:pt x="104" y="110"/>
                  <a:pt x="104" y="108"/>
                </a:cubicBezTo>
                <a:cubicBezTo>
                  <a:pt x="104" y="95"/>
                  <a:pt x="104" y="95"/>
                  <a:pt x="104" y="95"/>
                </a:cubicBezTo>
                <a:cubicBezTo>
                  <a:pt x="112" y="101"/>
                  <a:pt x="121" y="104"/>
                  <a:pt x="130" y="104"/>
                </a:cubicBezTo>
                <a:cubicBezTo>
                  <a:pt x="155" y="104"/>
                  <a:pt x="176" y="83"/>
                  <a:pt x="176" y="58"/>
                </a:cubicBezTo>
                <a:cubicBezTo>
                  <a:pt x="176" y="54"/>
                  <a:pt x="176" y="54"/>
                  <a:pt x="176" y="54"/>
                </a:cubicBezTo>
                <a:cubicBezTo>
                  <a:pt x="176" y="29"/>
                  <a:pt x="155" y="8"/>
                  <a:pt x="130" y="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232"/>
          <p:cNvSpPr>
            <a:spLocks noEditPoints="1"/>
          </p:cNvSpPr>
          <p:nvPr/>
        </p:nvSpPr>
        <p:spPr bwMode="auto">
          <a:xfrm>
            <a:off x="913020" y="5310401"/>
            <a:ext cx="482371" cy="482371"/>
          </a:xfrm>
          <a:custGeom>
            <a:avLst/>
            <a:gdLst>
              <a:gd name="T0" fmla="*/ 96 w 176"/>
              <a:gd name="T1" fmla="*/ 48 h 176"/>
              <a:gd name="T2" fmla="*/ 112 w 176"/>
              <a:gd name="T3" fmla="*/ 16 h 176"/>
              <a:gd name="T4" fmla="*/ 80 w 176"/>
              <a:gd name="T5" fmla="*/ 0 h 176"/>
              <a:gd name="T6" fmla="*/ 64 w 176"/>
              <a:gd name="T7" fmla="*/ 32 h 176"/>
              <a:gd name="T8" fmla="*/ 72 w 176"/>
              <a:gd name="T9" fmla="*/ 16 h 176"/>
              <a:gd name="T10" fmla="*/ 96 w 176"/>
              <a:gd name="T11" fmla="*/ 8 h 176"/>
              <a:gd name="T12" fmla="*/ 104 w 176"/>
              <a:gd name="T13" fmla="*/ 32 h 176"/>
              <a:gd name="T14" fmla="*/ 80 w 176"/>
              <a:gd name="T15" fmla="*/ 40 h 176"/>
              <a:gd name="T16" fmla="*/ 72 w 176"/>
              <a:gd name="T17" fmla="*/ 16 h 176"/>
              <a:gd name="T18" fmla="*/ 28 w 176"/>
              <a:gd name="T19" fmla="*/ 116 h 176"/>
              <a:gd name="T20" fmla="*/ 84 w 176"/>
              <a:gd name="T21" fmla="*/ 88 h 176"/>
              <a:gd name="T22" fmla="*/ 88 w 176"/>
              <a:gd name="T23" fmla="*/ 120 h 176"/>
              <a:gd name="T24" fmla="*/ 92 w 176"/>
              <a:gd name="T25" fmla="*/ 88 h 176"/>
              <a:gd name="T26" fmla="*/ 148 w 176"/>
              <a:gd name="T27" fmla="*/ 116 h 176"/>
              <a:gd name="T28" fmla="*/ 156 w 176"/>
              <a:gd name="T29" fmla="*/ 116 h 176"/>
              <a:gd name="T30" fmla="*/ 152 w 176"/>
              <a:gd name="T31" fmla="*/ 80 h 176"/>
              <a:gd name="T32" fmla="*/ 92 w 176"/>
              <a:gd name="T33" fmla="*/ 60 h 176"/>
              <a:gd name="T34" fmla="*/ 84 w 176"/>
              <a:gd name="T35" fmla="*/ 60 h 176"/>
              <a:gd name="T36" fmla="*/ 24 w 176"/>
              <a:gd name="T37" fmla="*/ 80 h 176"/>
              <a:gd name="T38" fmla="*/ 20 w 176"/>
              <a:gd name="T39" fmla="*/ 116 h 176"/>
              <a:gd name="T40" fmla="*/ 32 w 176"/>
              <a:gd name="T41" fmla="*/ 128 h 176"/>
              <a:gd name="T42" fmla="*/ 0 w 176"/>
              <a:gd name="T43" fmla="*/ 144 h 176"/>
              <a:gd name="T44" fmla="*/ 16 w 176"/>
              <a:gd name="T45" fmla="*/ 176 h 176"/>
              <a:gd name="T46" fmla="*/ 48 w 176"/>
              <a:gd name="T47" fmla="*/ 160 h 176"/>
              <a:gd name="T48" fmla="*/ 32 w 176"/>
              <a:gd name="T49" fmla="*/ 128 h 176"/>
              <a:gd name="T50" fmla="*/ 32 w 176"/>
              <a:gd name="T51" fmla="*/ 168 h 176"/>
              <a:gd name="T52" fmla="*/ 8 w 176"/>
              <a:gd name="T53" fmla="*/ 160 h 176"/>
              <a:gd name="T54" fmla="*/ 16 w 176"/>
              <a:gd name="T55" fmla="*/ 136 h 176"/>
              <a:gd name="T56" fmla="*/ 40 w 176"/>
              <a:gd name="T57" fmla="*/ 144 h 176"/>
              <a:gd name="T58" fmla="*/ 160 w 176"/>
              <a:gd name="T59" fmla="*/ 128 h 176"/>
              <a:gd name="T60" fmla="*/ 128 w 176"/>
              <a:gd name="T61" fmla="*/ 144 h 176"/>
              <a:gd name="T62" fmla="*/ 144 w 176"/>
              <a:gd name="T63" fmla="*/ 176 h 176"/>
              <a:gd name="T64" fmla="*/ 176 w 176"/>
              <a:gd name="T65" fmla="*/ 160 h 176"/>
              <a:gd name="T66" fmla="*/ 160 w 176"/>
              <a:gd name="T67" fmla="*/ 128 h 176"/>
              <a:gd name="T68" fmla="*/ 160 w 176"/>
              <a:gd name="T69" fmla="*/ 168 h 176"/>
              <a:gd name="T70" fmla="*/ 136 w 176"/>
              <a:gd name="T71" fmla="*/ 160 h 176"/>
              <a:gd name="T72" fmla="*/ 144 w 176"/>
              <a:gd name="T73" fmla="*/ 136 h 176"/>
              <a:gd name="T74" fmla="*/ 168 w 176"/>
              <a:gd name="T75" fmla="*/ 144 h 176"/>
              <a:gd name="T76" fmla="*/ 96 w 176"/>
              <a:gd name="T77" fmla="*/ 128 h 176"/>
              <a:gd name="T78" fmla="*/ 64 w 176"/>
              <a:gd name="T79" fmla="*/ 144 h 176"/>
              <a:gd name="T80" fmla="*/ 80 w 176"/>
              <a:gd name="T81" fmla="*/ 176 h 176"/>
              <a:gd name="T82" fmla="*/ 112 w 176"/>
              <a:gd name="T83" fmla="*/ 160 h 176"/>
              <a:gd name="T84" fmla="*/ 96 w 176"/>
              <a:gd name="T85" fmla="*/ 128 h 176"/>
              <a:gd name="T86" fmla="*/ 96 w 176"/>
              <a:gd name="T87" fmla="*/ 168 h 176"/>
              <a:gd name="T88" fmla="*/ 72 w 176"/>
              <a:gd name="T89" fmla="*/ 160 h 176"/>
              <a:gd name="T90" fmla="*/ 80 w 176"/>
              <a:gd name="T91" fmla="*/ 136 h 176"/>
              <a:gd name="T92" fmla="*/ 104 w 176"/>
              <a:gd name="T9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80" y="48"/>
                </a:moveTo>
                <a:cubicBezTo>
                  <a:pt x="96" y="48"/>
                  <a:pt x="96" y="48"/>
                  <a:pt x="96" y="48"/>
                </a:cubicBezTo>
                <a:cubicBezTo>
                  <a:pt x="105" y="48"/>
                  <a:pt x="112" y="41"/>
                  <a:pt x="112" y="32"/>
                </a:cubicBezTo>
                <a:cubicBezTo>
                  <a:pt x="112" y="16"/>
                  <a:pt x="112" y="16"/>
                  <a:pt x="112" y="16"/>
                </a:cubicBezTo>
                <a:cubicBezTo>
                  <a:pt x="112" y="7"/>
                  <a:pt x="105" y="0"/>
                  <a:pt x="96" y="0"/>
                </a:cubicBezTo>
                <a:cubicBezTo>
                  <a:pt x="80" y="0"/>
                  <a:pt x="80" y="0"/>
                  <a:pt x="80" y="0"/>
                </a:cubicBezTo>
                <a:cubicBezTo>
                  <a:pt x="71" y="0"/>
                  <a:pt x="64" y="7"/>
                  <a:pt x="64" y="16"/>
                </a:cubicBezTo>
                <a:cubicBezTo>
                  <a:pt x="64" y="32"/>
                  <a:pt x="64" y="32"/>
                  <a:pt x="64" y="32"/>
                </a:cubicBezTo>
                <a:cubicBezTo>
                  <a:pt x="64" y="41"/>
                  <a:pt x="71" y="48"/>
                  <a:pt x="80" y="48"/>
                </a:cubicBezTo>
                <a:moveTo>
                  <a:pt x="72" y="16"/>
                </a:moveTo>
                <a:cubicBezTo>
                  <a:pt x="72" y="12"/>
                  <a:pt x="76" y="8"/>
                  <a:pt x="80" y="8"/>
                </a:cubicBezTo>
                <a:cubicBezTo>
                  <a:pt x="96" y="8"/>
                  <a:pt x="96" y="8"/>
                  <a:pt x="96" y="8"/>
                </a:cubicBezTo>
                <a:cubicBezTo>
                  <a:pt x="100" y="8"/>
                  <a:pt x="104" y="12"/>
                  <a:pt x="104" y="16"/>
                </a:cubicBezTo>
                <a:cubicBezTo>
                  <a:pt x="104" y="32"/>
                  <a:pt x="104" y="32"/>
                  <a:pt x="104" y="32"/>
                </a:cubicBezTo>
                <a:cubicBezTo>
                  <a:pt x="104" y="36"/>
                  <a:pt x="100" y="40"/>
                  <a:pt x="96" y="40"/>
                </a:cubicBezTo>
                <a:cubicBezTo>
                  <a:pt x="80" y="40"/>
                  <a:pt x="80" y="40"/>
                  <a:pt x="80" y="40"/>
                </a:cubicBezTo>
                <a:cubicBezTo>
                  <a:pt x="76" y="40"/>
                  <a:pt x="72" y="36"/>
                  <a:pt x="72" y="32"/>
                </a:cubicBezTo>
                <a:lnTo>
                  <a:pt x="72" y="16"/>
                </a:lnTo>
                <a:close/>
                <a:moveTo>
                  <a:pt x="24" y="120"/>
                </a:moveTo>
                <a:cubicBezTo>
                  <a:pt x="26" y="120"/>
                  <a:pt x="28" y="118"/>
                  <a:pt x="28" y="116"/>
                </a:cubicBezTo>
                <a:cubicBezTo>
                  <a:pt x="28" y="88"/>
                  <a:pt x="28" y="88"/>
                  <a:pt x="28" y="88"/>
                </a:cubicBezTo>
                <a:cubicBezTo>
                  <a:pt x="84" y="88"/>
                  <a:pt x="84" y="88"/>
                  <a:pt x="84" y="88"/>
                </a:cubicBezTo>
                <a:cubicBezTo>
                  <a:pt x="84" y="116"/>
                  <a:pt x="84" y="116"/>
                  <a:pt x="84" y="116"/>
                </a:cubicBezTo>
                <a:cubicBezTo>
                  <a:pt x="84" y="118"/>
                  <a:pt x="86" y="120"/>
                  <a:pt x="88" y="120"/>
                </a:cubicBezTo>
                <a:cubicBezTo>
                  <a:pt x="90" y="120"/>
                  <a:pt x="92" y="118"/>
                  <a:pt x="92" y="116"/>
                </a:cubicBezTo>
                <a:cubicBezTo>
                  <a:pt x="92" y="88"/>
                  <a:pt x="92" y="88"/>
                  <a:pt x="92" y="88"/>
                </a:cubicBezTo>
                <a:cubicBezTo>
                  <a:pt x="148" y="88"/>
                  <a:pt x="148" y="88"/>
                  <a:pt x="148" y="88"/>
                </a:cubicBezTo>
                <a:cubicBezTo>
                  <a:pt x="148" y="116"/>
                  <a:pt x="148" y="116"/>
                  <a:pt x="148" y="116"/>
                </a:cubicBezTo>
                <a:cubicBezTo>
                  <a:pt x="148" y="118"/>
                  <a:pt x="150" y="120"/>
                  <a:pt x="152" y="120"/>
                </a:cubicBezTo>
                <a:cubicBezTo>
                  <a:pt x="154" y="120"/>
                  <a:pt x="156" y="118"/>
                  <a:pt x="156" y="116"/>
                </a:cubicBezTo>
                <a:cubicBezTo>
                  <a:pt x="156" y="84"/>
                  <a:pt x="156" y="84"/>
                  <a:pt x="156" y="84"/>
                </a:cubicBezTo>
                <a:cubicBezTo>
                  <a:pt x="156" y="82"/>
                  <a:pt x="154" y="80"/>
                  <a:pt x="152" y="80"/>
                </a:cubicBezTo>
                <a:cubicBezTo>
                  <a:pt x="92" y="80"/>
                  <a:pt x="92" y="80"/>
                  <a:pt x="92" y="80"/>
                </a:cubicBezTo>
                <a:cubicBezTo>
                  <a:pt x="92" y="60"/>
                  <a:pt x="92" y="60"/>
                  <a:pt x="92" y="60"/>
                </a:cubicBezTo>
                <a:cubicBezTo>
                  <a:pt x="92" y="58"/>
                  <a:pt x="90" y="56"/>
                  <a:pt x="88" y="56"/>
                </a:cubicBezTo>
                <a:cubicBezTo>
                  <a:pt x="86" y="56"/>
                  <a:pt x="84" y="58"/>
                  <a:pt x="84" y="60"/>
                </a:cubicBezTo>
                <a:cubicBezTo>
                  <a:pt x="84" y="80"/>
                  <a:pt x="84" y="80"/>
                  <a:pt x="84" y="80"/>
                </a:cubicBezTo>
                <a:cubicBezTo>
                  <a:pt x="24" y="80"/>
                  <a:pt x="24" y="80"/>
                  <a:pt x="24" y="80"/>
                </a:cubicBezTo>
                <a:cubicBezTo>
                  <a:pt x="22" y="80"/>
                  <a:pt x="20" y="82"/>
                  <a:pt x="20" y="84"/>
                </a:cubicBezTo>
                <a:cubicBezTo>
                  <a:pt x="20" y="116"/>
                  <a:pt x="20" y="116"/>
                  <a:pt x="20" y="116"/>
                </a:cubicBezTo>
                <a:cubicBezTo>
                  <a:pt x="20" y="118"/>
                  <a:pt x="22" y="120"/>
                  <a:pt x="24" y="120"/>
                </a:cubicBezTo>
                <a:moveTo>
                  <a:pt x="32" y="128"/>
                </a:moveTo>
                <a:cubicBezTo>
                  <a:pt x="16" y="128"/>
                  <a:pt x="16" y="128"/>
                  <a:pt x="16" y="128"/>
                </a:cubicBezTo>
                <a:cubicBezTo>
                  <a:pt x="7" y="128"/>
                  <a:pt x="0" y="135"/>
                  <a:pt x="0" y="144"/>
                </a:cubicBezTo>
                <a:cubicBezTo>
                  <a:pt x="0" y="160"/>
                  <a:pt x="0" y="160"/>
                  <a:pt x="0" y="160"/>
                </a:cubicBezTo>
                <a:cubicBezTo>
                  <a:pt x="0" y="169"/>
                  <a:pt x="7" y="176"/>
                  <a:pt x="16" y="176"/>
                </a:cubicBezTo>
                <a:cubicBezTo>
                  <a:pt x="32" y="176"/>
                  <a:pt x="32" y="176"/>
                  <a:pt x="32" y="176"/>
                </a:cubicBezTo>
                <a:cubicBezTo>
                  <a:pt x="41" y="176"/>
                  <a:pt x="48" y="169"/>
                  <a:pt x="48" y="160"/>
                </a:cubicBezTo>
                <a:cubicBezTo>
                  <a:pt x="48" y="144"/>
                  <a:pt x="48" y="144"/>
                  <a:pt x="48" y="144"/>
                </a:cubicBezTo>
                <a:cubicBezTo>
                  <a:pt x="48" y="135"/>
                  <a:pt x="41" y="128"/>
                  <a:pt x="32" y="128"/>
                </a:cubicBezTo>
                <a:moveTo>
                  <a:pt x="40" y="160"/>
                </a:moveTo>
                <a:cubicBezTo>
                  <a:pt x="40" y="164"/>
                  <a:pt x="36" y="168"/>
                  <a:pt x="32" y="168"/>
                </a:cubicBezTo>
                <a:cubicBezTo>
                  <a:pt x="16" y="168"/>
                  <a:pt x="16" y="168"/>
                  <a:pt x="16" y="168"/>
                </a:cubicBezTo>
                <a:cubicBezTo>
                  <a:pt x="12" y="168"/>
                  <a:pt x="8" y="164"/>
                  <a:pt x="8" y="160"/>
                </a:cubicBezTo>
                <a:cubicBezTo>
                  <a:pt x="8" y="144"/>
                  <a:pt x="8" y="144"/>
                  <a:pt x="8" y="144"/>
                </a:cubicBezTo>
                <a:cubicBezTo>
                  <a:pt x="8" y="140"/>
                  <a:pt x="12" y="136"/>
                  <a:pt x="16" y="136"/>
                </a:cubicBezTo>
                <a:cubicBezTo>
                  <a:pt x="32" y="136"/>
                  <a:pt x="32" y="136"/>
                  <a:pt x="32" y="136"/>
                </a:cubicBezTo>
                <a:cubicBezTo>
                  <a:pt x="36" y="136"/>
                  <a:pt x="40" y="140"/>
                  <a:pt x="40" y="144"/>
                </a:cubicBezTo>
                <a:lnTo>
                  <a:pt x="40" y="160"/>
                </a:lnTo>
                <a:close/>
                <a:moveTo>
                  <a:pt x="160" y="128"/>
                </a:moveTo>
                <a:cubicBezTo>
                  <a:pt x="144" y="128"/>
                  <a:pt x="144" y="128"/>
                  <a:pt x="144" y="128"/>
                </a:cubicBezTo>
                <a:cubicBezTo>
                  <a:pt x="135" y="128"/>
                  <a:pt x="128" y="135"/>
                  <a:pt x="128" y="144"/>
                </a:cubicBezTo>
                <a:cubicBezTo>
                  <a:pt x="128" y="160"/>
                  <a:pt x="128" y="160"/>
                  <a:pt x="128" y="160"/>
                </a:cubicBezTo>
                <a:cubicBezTo>
                  <a:pt x="128" y="169"/>
                  <a:pt x="135" y="176"/>
                  <a:pt x="144" y="176"/>
                </a:cubicBezTo>
                <a:cubicBezTo>
                  <a:pt x="160" y="176"/>
                  <a:pt x="160" y="176"/>
                  <a:pt x="160" y="176"/>
                </a:cubicBezTo>
                <a:cubicBezTo>
                  <a:pt x="169" y="176"/>
                  <a:pt x="176" y="169"/>
                  <a:pt x="176" y="160"/>
                </a:cubicBezTo>
                <a:cubicBezTo>
                  <a:pt x="176" y="144"/>
                  <a:pt x="176" y="144"/>
                  <a:pt x="176" y="144"/>
                </a:cubicBezTo>
                <a:cubicBezTo>
                  <a:pt x="176" y="135"/>
                  <a:pt x="169" y="128"/>
                  <a:pt x="160" y="128"/>
                </a:cubicBezTo>
                <a:moveTo>
                  <a:pt x="168" y="160"/>
                </a:moveTo>
                <a:cubicBezTo>
                  <a:pt x="168" y="164"/>
                  <a:pt x="164" y="168"/>
                  <a:pt x="160" y="168"/>
                </a:cubicBezTo>
                <a:cubicBezTo>
                  <a:pt x="144" y="168"/>
                  <a:pt x="144" y="168"/>
                  <a:pt x="144" y="168"/>
                </a:cubicBezTo>
                <a:cubicBezTo>
                  <a:pt x="140" y="168"/>
                  <a:pt x="136" y="164"/>
                  <a:pt x="136" y="160"/>
                </a:cubicBezTo>
                <a:cubicBezTo>
                  <a:pt x="136" y="144"/>
                  <a:pt x="136" y="144"/>
                  <a:pt x="136" y="144"/>
                </a:cubicBezTo>
                <a:cubicBezTo>
                  <a:pt x="136" y="140"/>
                  <a:pt x="140" y="136"/>
                  <a:pt x="144" y="136"/>
                </a:cubicBezTo>
                <a:cubicBezTo>
                  <a:pt x="160" y="136"/>
                  <a:pt x="160" y="136"/>
                  <a:pt x="160" y="136"/>
                </a:cubicBezTo>
                <a:cubicBezTo>
                  <a:pt x="164" y="136"/>
                  <a:pt x="168" y="140"/>
                  <a:pt x="168" y="144"/>
                </a:cubicBezTo>
                <a:lnTo>
                  <a:pt x="168" y="160"/>
                </a:lnTo>
                <a:close/>
                <a:moveTo>
                  <a:pt x="96" y="128"/>
                </a:moveTo>
                <a:cubicBezTo>
                  <a:pt x="80" y="128"/>
                  <a:pt x="80" y="128"/>
                  <a:pt x="80" y="128"/>
                </a:cubicBezTo>
                <a:cubicBezTo>
                  <a:pt x="71" y="128"/>
                  <a:pt x="64" y="135"/>
                  <a:pt x="64" y="144"/>
                </a:cubicBezTo>
                <a:cubicBezTo>
                  <a:pt x="64" y="160"/>
                  <a:pt x="64" y="160"/>
                  <a:pt x="64" y="160"/>
                </a:cubicBezTo>
                <a:cubicBezTo>
                  <a:pt x="64" y="169"/>
                  <a:pt x="71" y="176"/>
                  <a:pt x="80" y="176"/>
                </a:cubicBezTo>
                <a:cubicBezTo>
                  <a:pt x="96" y="176"/>
                  <a:pt x="96" y="176"/>
                  <a:pt x="96" y="176"/>
                </a:cubicBezTo>
                <a:cubicBezTo>
                  <a:pt x="105" y="176"/>
                  <a:pt x="112" y="169"/>
                  <a:pt x="112" y="160"/>
                </a:cubicBezTo>
                <a:cubicBezTo>
                  <a:pt x="112" y="144"/>
                  <a:pt x="112" y="144"/>
                  <a:pt x="112" y="144"/>
                </a:cubicBezTo>
                <a:cubicBezTo>
                  <a:pt x="112" y="135"/>
                  <a:pt x="105" y="128"/>
                  <a:pt x="96" y="128"/>
                </a:cubicBezTo>
                <a:moveTo>
                  <a:pt x="104" y="160"/>
                </a:moveTo>
                <a:cubicBezTo>
                  <a:pt x="104" y="164"/>
                  <a:pt x="100" y="168"/>
                  <a:pt x="96" y="168"/>
                </a:cubicBezTo>
                <a:cubicBezTo>
                  <a:pt x="80" y="168"/>
                  <a:pt x="80" y="168"/>
                  <a:pt x="80" y="168"/>
                </a:cubicBezTo>
                <a:cubicBezTo>
                  <a:pt x="76" y="168"/>
                  <a:pt x="72" y="164"/>
                  <a:pt x="72" y="160"/>
                </a:cubicBezTo>
                <a:cubicBezTo>
                  <a:pt x="72" y="144"/>
                  <a:pt x="72" y="144"/>
                  <a:pt x="72" y="144"/>
                </a:cubicBezTo>
                <a:cubicBezTo>
                  <a:pt x="72" y="140"/>
                  <a:pt x="76" y="136"/>
                  <a:pt x="80" y="136"/>
                </a:cubicBezTo>
                <a:cubicBezTo>
                  <a:pt x="96" y="136"/>
                  <a:pt x="96" y="136"/>
                  <a:pt x="96" y="136"/>
                </a:cubicBezTo>
                <a:cubicBezTo>
                  <a:pt x="100" y="136"/>
                  <a:pt x="104" y="140"/>
                  <a:pt x="104" y="144"/>
                </a:cubicBezTo>
                <a:lnTo>
                  <a:pt x="104"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145"/>
          <p:cNvSpPr>
            <a:spLocks noEditPoints="1"/>
          </p:cNvSpPr>
          <p:nvPr/>
        </p:nvSpPr>
        <p:spPr bwMode="auto">
          <a:xfrm>
            <a:off x="2105633" y="1491271"/>
            <a:ext cx="501219" cy="411194"/>
          </a:xfrm>
          <a:custGeom>
            <a:avLst/>
            <a:gdLst>
              <a:gd name="T0" fmla="*/ 0 w 176"/>
              <a:gd name="T1" fmla="*/ 128 h 144"/>
              <a:gd name="T2" fmla="*/ 32 w 176"/>
              <a:gd name="T3" fmla="*/ 128 h 144"/>
              <a:gd name="T4" fmla="*/ 16 w 176"/>
              <a:gd name="T5" fmla="*/ 136 h 144"/>
              <a:gd name="T6" fmla="*/ 16 w 176"/>
              <a:gd name="T7" fmla="*/ 120 h 144"/>
              <a:gd name="T8" fmla="*/ 16 w 176"/>
              <a:gd name="T9" fmla="*/ 136 h 144"/>
              <a:gd name="T10" fmla="*/ 160 w 176"/>
              <a:gd name="T11" fmla="*/ 32 h 144"/>
              <a:gd name="T12" fmla="*/ 160 w 176"/>
              <a:gd name="T13" fmla="*/ 0 h 144"/>
              <a:gd name="T14" fmla="*/ 48 w 176"/>
              <a:gd name="T15" fmla="*/ 16 h 144"/>
              <a:gd name="T16" fmla="*/ 64 w 176"/>
              <a:gd name="T17" fmla="*/ 8 h 144"/>
              <a:gd name="T18" fmla="*/ 168 w 176"/>
              <a:gd name="T19" fmla="*/ 16 h 144"/>
              <a:gd name="T20" fmla="*/ 64 w 176"/>
              <a:gd name="T21" fmla="*/ 24 h 144"/>
              <a:gd name="T22" fmla="*/ 64 w 176"/>
              <a:gd name="T23" fmla="*/ 8 h 144"/>
              <a:gd name="T24" fmla="*/ 64 w 176"/>
              <a:gd name="T25" fmla="*/ 112 h 144"/>
              <a:gd name="T26" fmla="*/ 64 w 176"/>
              <a:gd name="T27" fmla="*/ 144 h 144"/>
              <a:gd name="T28" fmla="*/ 176 w 176"/>
              <a:gd name="T29" fmla="*/ 128 h 144"/>
              <a:gd name="T30" fmla="*/ 160 w 176"/>
              <a:gd name="T31" fmla="*/ 136 h 144"/>
              <a:gd name="T32" fmla="*/ 56 w 176"/>
              <a:gd name="T33" fmla="*/ 128 h 144"/>
              <a:gd name="T34" fmla="*/ 160 w 176"/>
              <a:gd name="T35" fmla="*/ 120 h 144"/>
              <a:gd name="T36" fmla="*/ 160 w 176"/>
              <a:gd name="T37" fmla="*/ 136 h 144"/>
              <a:gd name="T38" fmla="*/ 64 w 176"/>
              <a:gd name="T39" fmla="*/ 56 h 144"/>
              <a:gd name="T40" fmla="*/ 64 w 176"/>
              <a:gd name="T41" fmla="*/ 88 h 144"/>
              <a:gd name="T42" fmla="*/ 176 w 176"/>
              <a:gd name="T43" fmla="*/ 72 h 144"/>
              <a:gd name="T44" fmla="*/ 160 w 176"/>
              <a:gd name="T45" fmla="*/ 80 h 144"/>
              <a:gd name="T46" fmla="*/ 56 w 176"/>
              <a:gd name="T47" fmla="*/ 72 h 144"/>
              <a:gd name="T48" fmla="*/ 160 w 176"/>
              <a:gd name="T49" fmla="*/ 64 h 144"/>
              <a:gd name="T50" fmla="*/ 160 w 176"/>
              <a:gd name="T51" fmla="*/ 80 h 144"/>
              <a:gd name="T52" fmla="*/ 0 w 176"/>
              <a:gd name="T53" fmla="*/ 72 h 144"/>
              <a:gd name="T54" fmla="*/ 32 w 176"/>
              <a:gd name="T55" fmla="*/ 72 h 144"/>
              <a:gd name="T56" fmla="*/ 16 w 176"/>
              <a:gd name="T57" fmla="*/ 80 h 144"/>
              <a:gd name="T58" fmla="*/ 16 w 176"/>
              <a:gd name="T59" fmla="*/ 64 h 144"/>
              <a:gd name="T60" fmla="*/ 16 w 176"/>
              <a:gd name="T61" fmla="*/ 80 h 144"/>
              <a:gd name="T62" fmla="*/ 0 w 176"/>
              <a:gd name="T63" fmla="*/ 16 h 144"/>
              <a:gd name="T64" fmla="*/ 32 w 176"/>
              <a:gd name="T65" fmla="*/ 16 h 144"/>
              <a:gd name="T66" fmla="*/ 16 w 176"/>
              <a:gd name="T67" fmla="*/ 24 h 144"/>
              <a:gd name="T68" fmla="*/ 16 w 176"/>
              <a:gd name="T69" fmla="*/ 8 h 144"/>
              <a:gd name="T70" fmla="*/ 16 w 176"/>
              <a:gd name="T71" fmla="*/ 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44">
                <a:moveTo>
                  <a:pt x="16" y="112"/>
                </a:moveTo>
                <a:cubicBezTo>
                  <a:pt x="7" y="112"/>
                  <a:pt x="0" y="119"/>
                  <a:pt x="0" y="128"/>
                </a:cubicBezTo>
                <a:cubicBezTo>
                  <a:pt x="0" y="137"/>
                  <a:pt x="7" y="144"/>
                  <a:pt x="16" y="144"/>
                </a:cubicBezTo>
                <a:cubicBezTo>
                  <a:pt x="25" y="144"/>
                  <a:pt x="32" y="137"/>
                  <a:pt x="32" y="128"/>
                </a:cubicBezTo>
                <a:cubicBezTo>
                  <a:pt x="32" y="119"/>
                  <a:pt x="25" y="112"/>
                  <a:pt x="16" y="112"/>
                </a:cubicBezTo>
                <a:moveTo>
                  <a:pt x="16" y="136"/>
                </a:moveTo>
                <a:cubicBezTo>
                  <a:pt x="12" y="136"/>
                  <a:pt x="8" y="132"/>
                  <a:pt x="8" y="128"/>
                </a:cubicBezTo>
                <a:cubicBezTo>
                  <a:pt x="8" y="124"/>
                  <a:pt x="12" y="120"/>
                  <a:pt x="16" y="120"/>
                </a:cubicBezTo>
                <a:cubicBezTo>
                  <a:pt x="20" y="120"/>
                  <a:pt x="24" y="124"/>
                  <a:pt x="24" y="128"/>
                </a:cubicBezTo>
                <a:cubicBezTo>
                  <a:pt x="24" y="132"/>
                  <a:pt x="20" y="136"/>
                  <a:pt x="16" y="136"/>
                </a:cubicBezTo>
                <a:moveTo>
                  <a:pt x="64" y="32"/>
                </a:moveTo>
                <a:cubicBezTo>
                  <a:pt x="160" y="32"/>
                  <a:pt x="160" y="32"/>
                  <a:pt x="160" y="32"/>
                </a:cubicBezTo>
                <a:cubicBezTo>
                  <a:pt x="169" y="32"/>
                  <a:pt x="176" y="25"/>
                  <a:pt x="176" y="16"/>
                </a:cubicBezTo>
                <a:cubicBezTo>
                  <a:pt x="176" y="7"/>
                  <a:pt x="169" y="0"/>
                  <a:pt x="160" y="0"/>
                </a:cubicBezTo>
                <a:cubicBezTo>
                  <a:pt x="64" y="0"/>
                  <a:pt x="64" y="0"/>
                  <a:pt x="64" y="0"/>
                </a:cubicBezTo>
                <a:cubicBezTo>
                  <a:pt x="55" y="0"/>
                  <a:pt x="48" y="7"/>
                  <a:pt x="48" y="16"/>
                </a:cubicBezTo>
                <a:cubicBezTo>
                  <a:pt x="48" y="25"/>
                  <a:pt x="55" y="32"/>
                  <a:pt x="64" y="32"/>
                </a:cubicBezTo>
                <a:moveTo>
                  <a:pt x="64" y="8"/>
                </a:moveTo>
                <a:cubicBezTo>
                  <a:pt x="160" y="8"/>
                  <a:pt x="160" y="8"/>
                  <a:pt x="160" y="8"/>
                </a:cubicBezTo>
                <a:cubicBezTo>
                  <a:pt x="164" y="8"/>
                  <a:pt x="168" y="12"/>
                  <a:pt x="168" y="16"/>
                </a:cubicBezTo>
                <a:cubicBezTo>
                  <a:pt x="168" y="20"/>
                  <a:pt x="164" y="24"/>
                  <a:pt x="160" y="24"/>
                </a:cubicBezTo>
                <a:cubicBezTo>
                  <a:pt x="64" y="24"/>
                  <a:pt x="64" y="24"/>
                  <a:pt x="64" y="24"/>
                </a:cubicBezTo>
                <a:cubicBezTo>
                  <a:pt x="60" y="24"/>
                  <a:pt x="56" y="20"/>
                  <a:pt x="56" y="16"/>
                </a:cubicBezTo>
                <a:cubicBezTo>
                  <a:pt x="56" y="12"/>
                  <a:pt x="60" y="8"/>
                  <a:pt x="64" y="8"/>
                </a:cubicBezTo>
                <a:moveTo>
                  <a:pt x="160" y="112"/>
                </a:moveTo>
                <a:cubicBezTo>
                  <a:pt x="64" y="112"/>
                  <a:pt x="64" y="112"/>
                  <a:pt x="64" y="112"/>
                </a:cubicBezTo>
                <a:cubicBezTo>
                  <a:pt x="55" y="112"/>
                  <a:pt x="48" y="119"/>
                  <a:pt x="48" y="128"/>
                </a:cubicBezTo>
                <a:cubicBezTo>
                  <a:pt x="48" y="137"/>
                  <a:pt x="55" y="144"/>
                  <a:pt x="64" y="144"/>
                </a:cubicBezTo>
                <a:cubicBezTo>
                  <a:pt x="160" y="144"/>
                  <a:pt x="160" y="144"/>
                  <a:pt x="160" y="144"/>
                </a:cubicBezTo>
                <a:cubicBezTo>
                  <a:pt x="169" y="144"/>
                  <a:pt x="176" y="137"/>
                  <a:pt x="176" y="128"/>
                </a:cubicBezTo>
                <a:cubicBezTo>
                  <a:pt x="176" y="119"/>
                  <a:pt x="169" y="112"/>
                  <a:pt x="160" y="112"/>
                </a:cubicBezTo>
                <a:moveTo>
                  <a:pt x="160" y="136"/>
                </a:moveTo>
                <a:cubicBezTo>
                  <a:pt x="64" y="136"/>
                  <a:pt x="64" y="136"/>
                  <a:pt x="64" y="136"/>
                </a:cubicBezTo>
                <a:cubicBezTo>
                  <a:pt x="60" y="136"/>
                  <a:pt x="56" y="132"/>
                  <a:pt x="56" y="128"/>
                </a:cubicBezTo>
                <a:cubicBezTo>
                  <a:pt x="56" y="124"/>
                  <a:pt x="60" y="120"/>
                  <a:pt x="64" y="120"/>
                </a:cubicBezTo>
                <a:cubicBezTo>
                  <a:pt x="160" y="120"/>
                  <a:pt x="160" y="120"/>
                  <a:pt x="160" y="120"/>
                </a:cubicBezTo>
                <a:cubicBezTo>
                  <a:pt x="164" y="120"/>
                  <a:pt x="168" y="124"/>
                  <a:pt x="168" y="128"/>
                </a:cubicBezTo>
                <a:cubicBezTo>
                  <a:pt x="168" y="132"/>
                  <a:pt x="164" y="136"/>
                  <a:pt x="160" y="136"/>
                </a:cubicBezTo>
                <a:moveTo>
                  <a:pt x="160" y="56"/>
                </a:moveTo>
                <a:cubicBezTo>
                  <a:pt x="64" y="56"/>
                  <a:pt x="64" y="56"/>
                  <a:pt x="64" y="56"/>
                </a:cubicBezTo>
                <a:cubicBezTo>
                  <a:pt x="55" y="56"/>
                  <a:pt x="48" y="63"/>
                  <a:pt x="48" y="72"/>
                </a:cubicBezTo>
                <a:cubicBezTo>
                  <a:pt x="48" y="81"/>
                  <a:pt x="55" y="88"/>
                  <a:pt x="64" y="88"/>
                </a:cubicBezTo>
                <a:cubicBezTo>
                  <a:pt x="160" y="88"/>
                  <a:pt x="160" y="88"/>
                  <a:pt x="160" y="88"/>
                </a:cubicBezTo>
                <a:cubicBezTo>
                  <a:pt x="169" y="88"/>
                  <a:pt x="176" y="81"/>
                  <a:pt x="176" y="72"/>
                </a:cubicBezTo>
                <a:cubicBezTo>
                  <a:pt x="176" y="63"/>
                  <a:pt x="169" y="56"/>
                  <a:pt x="160" y="56"/>
                </a:cubicBezTo>
                <a:moveTo>
                  <a:pt x="160" y="80"/>
                </a:moveTo>
                <a:cubicBezTo>
                  <a:pt x="64" y="80"/>
                  <a:pt x="64" y="80"/>
                  <a:pt x="64" y="80"/>
                </a:cubicBezTo>
                <a:cubicBezTo>
                  <a:pt x="60" y="80"/>
                  <a:pt x="56" y="76"/>
                  <a:pt x="56" y="72"/>
                </a:cubicBezTo>
                <a:cubicBezTo>
                  <a:pt x="56" y="68"/>
                  <a:pt x="60" y="64"/>
                  <a:pt x="64" y="64"/>
                </a:cubicBezTo>
                <a:cubicBezTo>
                  <a:pt x="160" y="64"/>
                  <a:pt x="160" y="64"/>
                  <a:pt x="160" y="64"/>
                </a:cubicBezTo>
                <a:cubicBezTo>
                  <a:pt x="164" y="64"/>
                  <a:pt x="168" y="68"/>
                  <a:pt x="168" y="72"/>
                </a:cubicBezTo>
                <a:cubicBezTo>
                  <a:pt x="168" y="76"/>
                  <a:pt x="164" y="80"/>
                  <a:pt x="160" y="80"/>
                </a:cubicBezTo>
                <a:moveTo>
                  <a:pt x="16" y="56"/>
                </a:moveTo>
                <a:cubicBezTo>
                  <a:pt x="7" y="56"/>
                  <a:pt x="0" y="63"/>
                  <a:pt x="0" y="72"/>
                </a:cubicBezTo>
                <a:cubicBezTo>
                  <a:pt x="0" y="81"/>
                  <a:pt x="7" y="88"/>
                  <a:pt x="16" y="88"/>
                </a:cubicBezTo>
                <a:cubicBezTo>
                  <a:pt x="25" y="88"/>
                  <a:pt x="32" y="81"/>
                  <a:pt x="32" y="72"/>
                </a:cubicBezTo>
                <a:cubicBezTo>
                  <a:pt x="32" y="63"/>
                  <a:pt x="25" y="56"/>
                  <a:pt x="16" y="56"/>
                </a:cubicBezTo>
                <a:moveTo>
                  <a:pt x="16" y="80"/>
                </a:moveTo>
                <a:cubicBezTo>
                  <a:pt x="12" y="80"/>
                  <a:pt x="8" y="76"/>
                  <a:pt x="8" y="72"/>
                </a:cubicBezTo>
                <a:cubicBezTo>
                  <a:pt x="8" y="68"/>
                  <a:pt x="12" y="64"/>
                  <a:pt x="16" y="64"/>
                </a:cubicBezTo>
                <a:cubicBezTo>
                  <a:pt x="20" y="64"/>
                  <a:pt x="24" y="68"/>
                  <a:pt x="24" y="72"/>
                </a:cubicBezTo>
                <a:cubicBezTo>
                  <a:pt x="24" y="76"/>
                  <a:pt x="20" y="80"/>
                  <a:pt x="16" y="80"/>
                </a:cubicBezTo>
                <a:moveTo>
                  <a:pt x="16" y="0"/>
                </a:moveTo>
                <a:cubicBezTo>
                  <a:pt x="7" y="0"/>
                  <a:pt x="0" y="7"/>
                  <a:pt x="0" y="16"/>
                </a:cubicBezTo>
                <a:cubicBezTo>
                  <a:pt x="0" y="25"/>
                  <a:pt x="7" y="32"/>
                  <a:pt x="16" y="32"/>
                </a:cubicBezTo>
                <a:cubicBezTo>
                  <a:pt x="25" y="32"/>
                  <a:pt x="32" y="25"/>
                  <a:pt x="32" y="16"/>
                </a:cubicBezTo>
                <a:cubicBezTo>
                  <a:pt x="32" y="7"/>
                  <a:pt x="25" y="0"/>
                  <a:pt x="16" y="0"/>
                </a:cubicBezTo>
                <a:moveTo>
                  <a:pt x="16" y="24"/>
                </a:moveTo>
                <a:cubicBezTo>
                  <a:pt x="12" y="24"/>
                  <a:pt x="8" y="20"/>
                  <a:pt x="8" y="16"/>
                </a:cubicBezTo>
                <a:cubicBezTo>
                  <a:pt x="8" y="12"/>
                  <a:pt x="12" y="8"/>
                  <a:pt x="16" y="8"/>
                </a:cubicBezTo>
                <a:cubicBezTo>
                  <a:pt x="20" y="8"/>
                  <a:pt x="24" y="12"/>
                  <a:pt x="24" y="16"/>
                </a:cubicBezTo>
                <a:cubicBezTo>
                  <a:pt x="24" y="20"/>
                  <a:pt x="20" y="24"/>
                  <a:pt x="16"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2745929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97E9E52D-1A4C-984D-B23A-9DFC05871240}"/>
              </a:ext>
            </a:extLst>
          </p:cNvPr>
          <p:cNvSpPr txBox="1"/>
          <p:nvPr/>
        </p:nvSpPr>
        <p:spPr>
          <a:xfrm>
            <a:off x="4049640" y="306186"/>
            <a:ext cx="4092788"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Mass Storage Devices</a:t>
            </a:r>
            <a:endParaRPr lang="en-US" sz="3000" b="1" dirty="0">
              <a:solidFill>
                <a:schemeClr val="tx2"/>
              </a:solidFill>
              <a:latin typeface="Poppins" pitchFamily="2" charset="77"/>
              <a:cs typeface="Poppins" pitchFamily="2" charset="77"/>
            </a:endParaRPr>
          </a:p>
        </p:txBody>
      </p:sp>
      <p:sp>
        <p:nvSpPr>
          <p:cNvPr id="3" name="TextBox 2">
            <a:extLst>
              <a:ext uri="{FF2B5EF4-FFF2-40B4-BE49-F238E27FC236}">
                <a16:creationId xmlns="" xmlns:a16="http://schemas.microsoft.com/office/drawing/2014/main" id="{66265935-8E29-DD43-B413-7B2EABE02F6A}"/>
              </a:ext>
            </a:extLst>
          </p:cNvPr>
          <p:cNvSpPr txBox="1"/>
          <p:nvPr/>
        </p:nvSpPr>
        <p:spPr>
          <a:xfrm>
            <a:off x="5408154" y="787593"/>
            <a:ext cx="1375698" cy="276999"/>
          </a:xfrm>
          <a:prstGeom prst="rect">
            <a:avLst/>
          </a:prstGeom>
          <a:noFill/>
        </p:spPr>
        <p:txBody>
          <a:bodyPr wrap="none" rtlCol="0">
            <a:spAutoFit/>
          </a:bodyPr>
          <a:lstStyle/>
          <a:p>
            <a:pPr algn="ctr"/>
            <a:r>
              <a:rPr lang="en-US" sz="1200" spc="150" dirty="0" smtClean="0">
                <a:solidFill>
                  <a:schemeClr val="bg1">
                    <a:lumMod val="65000"/>
                  </a:schemeClr>
                </a:solidFill>
                <a:latin typeface="Poppins Light" pitchFamily="2" charset="77"/>
                <a:cs typeface="Poppins Light" pitchFamily="2" charset="77"/>
              </a:rPr>
              <a:t>ERP in Details</a:t>
            </a:r>
            <a:endParaRPr lang="en-US" sz="1200" spc="150" dirty="0">
              <a:solidFill>
                <a:schemeClr val="bg1">
                  <a:lumMod val="65000"/>
                </a:schemeClr>
              </a:solidFill>
              <a:latin typeface="Poppins Light" pitchFamily="2" charset="77"/>
              <a:cs typeface="Poppins Light" pitchFamily="2" charset="77"/>
            </a:endParaRPr>
          </a:p>
        </p:txBody>
      </p:sp>
      <p:grpSp>
        <p:nvGrpSpPr>
          <p:cNvPr id="4" name="Group 3">
            <a:extLst>
              <a:ext uri="{FF2B5EF4-FFF2-40B4-BE49-F238E27FC236}">
                <a16:creationId xmlns="" xmlns:a16="http://schemas.microsoft.com/office/drawing/2014/main" id="{458693BE-593F-C447-A31F-F28F63764E2E}"/>
              </a:ext>
            </a:extLst>
          </p:cNvPr>
          <p:cNvGrpSpPr/>
          <p:nvPr/>
        </p:nvGrpSpPr>
        <p:grpSpPr>
          <a:xfrm>
            <a:off x="4212273" y="2092297"/>
            <a:ext cx="3767455" cy="3938327"/>
            <a:chOff x="7669632" y="1854915"/>
            <a:chExt cx="8905242" cy="9309138"/>
          </a:xfrm>
        </p:grpSpPr>
        <p:sp>
          <p:nvSpPr>
            <p:cNvPr id="5" name="Freeform 2">
              <a:extLst>
                <a:ext uri="{FF2B5EF4-FFF2-40B4-BE49-F238E27FC236}">
                  <a16:creationId xmlns="" xmlns:a16="http://schemas.microsoft.com/office/drawing/2014/main" id="{578B766F-D8E4-5A47-979F-981B470477D4}"/>
                </a:ext>
              </a:extLst>
            </p:cNvPr>
            <p:cNvSpPr>
              <a:spLocks noChangeArrowheads="1"/>
            </p:cNvSpPr>
            <p:nvPr/>
          </p:nvSpPr>
          <p:spPr bwMode="auto">
            <a:xfrm>
              <a:off x="7686914" y="6235857"/>
              <a:ext cx="8591943" cy="4928196"/>
            </a:xfrm>
            <a:custGeom>
              <a:avLst/>
              <a:gdLst>
                <a:gd name="T0" fmla="*/ 13069 w 13153"/>
                <a:gd name="T1" fmla="*/ 4175 h 7545"/>
                <a:gd name="T2" fmla="*/ 13069 w 13153"/>
                <a:gd name="T3" fmla="*/ 4175 h 7545"/>
                <a:gd name="T4" fmla="*/ 12863 w 13153"/>
                <a:gd name="T5" fmla="*/ 4295 h 7545"/>
                <a:gd name="T6" fmla="*/ 5575 w 13153"/>
                <a:gd name="T7" fmla="*/ 88 h 7545"/>
                <a:gd name="T8" fmla="*/ 5575 w 13153"/>
                <a:gd name="T9" fmla="*/ 88 h 7545"/>
                <a:gd name="T10" fmla="*/ 4985 w 13153"/>
                <a:gd name="T11" fmla="*/ 112 h 7545"/>
                <a:gd name="T12" fmla="*/ 358 w 13153"/>
                <a:gd name="T13" fmla="*/ 2782 h 7545"/>
                <a:gd name="T14" fmla="*/ 358 w 13153"/>
                <a:gd name="T15" fmla="*/ 2782 h 7545"/>
                <a:gd name="T16" fmla="*/ 216 w 13153"/>
                <a:gd name="T17" fmla="*/ 2608 h 7545"/>
                <a:gd name="T18" fmla="*/ 216 w 13153"/>
                <a:gd name="T19" fmla="*/ 2608 h 7545"/>
                <a:gd name="T20" fmla="*/ 134 w 13153"/>
                <a:gd name="T21" fmla="*/ 3071 h 7545"/>
                <a:gd name="T22" fmla="*/ 134 w 13153"/>
                <a:gd name="T23" fmla="*/ 3071 h 7545"/>
                <a:gd name="T24" fmla="*/ 140 w 13153"/>
                <a:gd name="T25" fmla="*/ 3084 h 7545"/>
                <a:gd name="T26" fmla="*/ 140 w 13153"/>
                <a:gd name="T27" fmla="*/ 3084 h 7545"/>
                <a:gd name="T28" fmla="*/ 228 w 13153"/>
                <a:gd name="T29" fmla="*/ 3174 h 7545"/>
                <a:gd name="T30" fmla="*/ 358 w 13153"/>
                <a:gd name="T31" fmla="*/ 3248 h 7545"/>
                <a:gd name="T32" fmla="*/ 358 w 13153"/>
                <a:gd name="T33" fmla="*/ 3248 h 7545"/>
                <a:gd name="T34" fmla="*/ 7646 w 13153"/>
                <a:gd name="T35" fmla="*/ 7456 h 7545"/>
                <a:gd name="T36" fmla="*/ 7646 w 13153"/>
                <a:gd name="T37" fmla="*/ 7456 h 7545"/>
                <a:gd name="T38" fmla="*/ 8236 w 13153"/>
                <a:gd name="T39" fmla="*/ 7432 h 7545"/>
                <a:gd name="T40" fmla="*/ 12891 w 13153"/>
                <a:gd name="T41" fmla="*/ 4745 h 7545"/>
                <a:gd name="T42" fmla="*/ 12891 w 13153"/>
                <a:gd name="T43" fmla="*/ 4745 h 7545"/>
                <a:gd name="T44" fmla="*/ 12959 w 13153"/>
                <a:gd name="T45" fmla="*/ 4705 h 7545"/>
                <a:gd name="T46" fmla="*/ 12959 w 13153"/>
                <a:gd name="T47" fmla="*/ 4705 h 7545"/>
                <a:gd name="T48" fmla="*/ 13092 w 13153"/>
                <a:gd name="T49" fmla="*/ 4541 h 7545"/>
                <a:gd name="T50" fmla="*/ 13092 w 13153"/>
                <a:gd name="T51" fmla="*/ 4541 h 7545"/>
                <a:gd name="T52" fmla="*/ 13094 w 13153"/>
                <a:gd name="T53" fmla="*/ 4535 h 7545"/>
                <a:gd name="T54" fmla="*/ 13094 w 13153"/>
                <a:gd name="T55" fmla="*/ 4535 h 7545"/>
                <a:gd name="T56" fmla="*/ 13069 w 13153"/>
                <a:gd name="T57" fmla="*/ 4175 h 7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53" h="7545">
                  <a:moveTo>
                    <a:pt x="13069" y="4175"/>
                  </a:moveTo>
                  <a:lnTo>
                    <a:pt x="13069" y="4175"/>
                  </a:lnTo>
                  <a:cubicBezTo>
                    <a:pt x="12993" y="4135"/>
                    <a:pt x="12923" y="4197"/>
                    <a:pt x="12863" y="4295"/>
                  </a:cubicBezTo>
                  <a:lnTo>
                    <a:pt x="5575" y="88"/>
                  </a:lnTo>
                  <a:lnTo>
                    <a:pt x="5575" y="88"/>
                  </a:lnTo>
                  <a:cubicBezTo>
                    <a:pt x="5424" y="0"/>
                    <a:pt x="5159" y="11"/>
                    <a:pt x="4985" y="112"/>
                  </a:cubicBezTo>
                  <a:lnTo>
                    <a:pt x="358" y="2782"/>
                  </a:lnTo>
                  <a:lnTo>
                    <a:pt x="358" y="2782"/>
                  </a:lnTo>
                  <a:cubicBezTo>
                    <a:pt x="313" y="2680"/>
                    <a:pt x="261" y="2603"/>
                    <a:pt x="216" y="2608"/>
                  </a:cubicBezTo>
                  <a:lnTo>
                    <a:pt x="216" y="2608"/>
                  </a:lnTo>
                  <a:cubicBezTo>
                    <a:pt x="216" y="2608"/>
                    <a:pt x="0" y="2774"/>
                    <a:pt x="134" y="3071"/>
                  </a:cubicBezTo>
                  <a:lnTo>
                    <a:pt x="134" y="3071"/>
                  </a:lnTo>
                  <a:cubicBezTo>
                    <a:pt x="134" y="3071"/>
                    <a:pt x="134" y="3076"/>
                    <a:pt x="140" y="3084"/>
                  </a:cubicBezTo>
                  <a:lnTo>
                    <a:pt x="140" y="3084"/>
                  </a:lnTo>
                  <a:cubicBezTo>
                    <a:pt x="156" y="3118"/>
                    <a:pt x="185" y="3148"/>
                    <a:pt x="228" y="3174"/>
                  </a:cubicBezTo>
                  <a:lnTo>
                    <a:pt x="358" y="3248"/>
                  </a:lnTo>
                  <a:lnTo>
                    <a:pt x="358" y="3248"/>
                  </a:lnTo>
                  <a:lnTo>
                    <a:pt x="7646" y="7456"/>
                  </a:lnTo>
                  <a:lnTo>
                    <a:pt x="7646" y="7456"/>
                  </a:lnTo>
                  <a:cubicBezTo>
                    <a:pt x="7797" y="7544"/>
                    <a:pt x="8062" y="7533"/>
                    <a:pt x="8236" y="7432"/>
                  </a:cubicBezTo>
                  <a:lnTo>
                    <a:pt x="12891" y="4745"/>
                  </a:lnTo>
                  <a:lnTo>
                    <a:pt x="12891" y="4745"/>
                  </a:lnTo>
                  <a:cubicBezTo>
                    <a:pt x="12914" y="4733"/>
                    <a:pt x="12937" y="4719"/>
                    <a:pt x="12959" y="4705"/>
                  </a:cubicBezTo>
                  <a:lnTo>
                    <a:pt x="12959" y="4705"/>
                  </a:lnTo>
                  <a:cubicBezTo>
                    <a:pt x="13037" y="4657"/>
                    <a:pt x="13082" y="4599"/>
                    <a:pt x="13092" y="4541"/>
                  </a:cubicBezTo>
                  <a:lnTo>
                    <a:pt x="13092" y="4541"/>
                  </a:lnTo>
                  <a:cubicBezTo>
                    <a:pt x="13093" y="4539"/>
                    <a:pt x="13094" y="4537"/>
                    <a:pt x="13094" y="4535"/>
                  </a:cubicBezTo>
                  <a:lnTo>
                    <a:pt x="13094" y="4535"/>
                  </a:lnTo>
                  <a:cubicBezTo>
                    <a:pt x="13152" y="4318"/>
                    <a:pt x="13077" y="4180"/>
                    <a:pt x="13069" y="417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6" name="Freeform 3">
              <a:extLst>
                <a:ext uri="{FF2B5EF4-FFF2-40B4-BE49-F238E27FC236}">
                  <a16:creationId xmlns="" xmlns:a16="http://schemas.microsoft.com/office/drawing/2014/main" id="{834B078F-69C6-5145-8C4E-EDC33E4402C6}"/>
                </a:ext>
              </a:extLst>
            </p:cNvPr>
            <p:cNvSpPr>
              <a:spLocks noChangeArrowheads="1"/>
            </p:cNvSpPr>
            <p:nvPr/>
          </p:nvSpPr>
          <p:spPr bwMode="auto">
            <a:xfrm>
              <a:off x="7669632" y="6256019"/>
              <a:ext cx="8591943" cy="4890753"/>
            </a:xfrm>
            <a:custGeom>
              <a:avLst/>
              <a:gdLst>
                <a:gd name="T0" fmla="*/ 5319 w 13153"/>
                <a:gd name="T1" fmla="*/ 0 h 7487"/>
                <a:gd name="T2" fmla="*/ 5575 w 13153"/>
                <a:gd name="T3" fmla="*/ 59 h 7487"/>
                <a:gd name="T4" fmla="*/ 12863 w 13153"/>
                <a:gd name="T5" fmla="*/ 4266 h 7487"/>
                <a:gd name="T6" fmla="*/ 13069 w 13153"/>
                <a:gd name="T7" fmla="*/ 4146 h 7487"/>
                <a:gd name="T8" fmla="*/ 13094 w 13153"/>
                <a:gd name="T9" fmla="*/ 4506 h 7487"/>
                <a:gd name="T10" fmla="*/ 13092 w 13153"/>
                <a:gd name="T11" fmla="*/ 4512 h 7487"/>
                <a:gd name="T12" fmla="*/ 12959 w 13153"/>
                <a:gd name="T13" fmla="*/ 4676 h 7487"/>
                <a:gd name="T14" fmla="*/ 12891 w 13153"/>
                <a:gd name="T15" fmla="*/ 4716 h 7487"/>
                <a:gd name="T16" fmla="*/ 8236 w 13153"/>
                <a:gd name="T17" fmla="*/ 7403 h 7487"/>
                <a:gd name="T18" fmla="*/ 7929 w 13153"/>
                <a:gd name="T19" fmla="*/ 7486 h 7487"/>
                <a:gd name="T20" fmla="*/ 7877 w 13153"/>
                <a:gd name="T21" fmla="*/ 7486 h 7487"/>
                <a:gd name="T22" fmla="*/ 7646 w 13153"/>
                <a:gd name="T23" fmla="*/ 7427 h 7487"/>
                <a:gd name="T24" fmla="*/ 358 w 13153"/>
                <a:gd name="T25" fmla="*/ 3219 h 7487"/>
                <a:gd name="T26" fmla="*/ 228 w 13153"/>
                <a:gd name="T27" fmla="*/ 3145 h 7487"/>
                <a:gd name="T28" fmla="*/ 140 w 13153"/>
                <a:gd name="T29" fmla="*/ 3055 h 7487"/>
                <a:gd name="T30" fmla="*/ 134 w 13153"/>
                <a:gd name="T31" fmla="*/ 3042 h 7487"/>
                <a:gd name="T32" fmla="*/ 216 w 13153"/>
                <a:gd name="T33" fmla="*/ 2579 h 7487"/>
                <a:gd name="T34" fmla="*/ 358 w 13153"/>
                <a:gd name="T35" fmla="*/ 2753 h 7487"/>
                <a:gd name="T36" fmla="*/ 4984 w 13153"/>
                <a:gd name="T37" fmla="*/ 83 h 7487"/>
                <a:gd name="T38" fmla="*/ 5308 w 13153"/>
                <a:gd name="T39" fmla="*/ 0 h 7487"/>
                <a:gd name="T40" fmla="*/ 5319 w 13153"/>
                <a:gd name="T41" fmla="*/ 0 h 7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53" h="7487">
                  <a:moveTo>
                    <a:pt x="5319" y="0"/>
                  </a:moveTo>
                  <a:cubicBezTo>
                    <a:pt x="5415" y="0"/>
                    <a:pt x="5507" y="19"/>
                    <a:pt x="5575" y="59"/>
                  </a:cubicBezTo>
                  <a:lnTo>
                    <a:pt x="12863" y="4266"/>
                  </a:lnTo>
                  <a:cubicBezTo>
                    <a:pt x="12923" y="4168"/>
                    <a:pt x="12993" y="4106"/>
                    <a:pt x="13069" y="4146"/>
                  </a:cubicBezTo>
                  <a:cubicBezTo>
                    <a:pt x="13077" y="4151"/>
                    <a:pt x="13152" y="4289"/>
                    <a:pt x="13094" y="4506"/>
                  </a:cubicBezTo>
                  <a:cubicBezTo>
                    <a:pt x="13094" y="4508"/>
                    <a:pt x="13092" y="4510"/>
                    <a:pt x="13092" y="4512"/>
                  </a:cubicBezTo>
                  <a:cubicBezTo>
                    <a:pt x="13082" y="4570"/>
                    <a:pt x="13037" y="4628"/>
                    <a:pt x="12959" y="4676"/>
                  </a:cubicBezTo>
                  <a:cubicBezTo>
                    <a:pt x="12937" y="4690"/>
                    <a:pt x="12914" y="4704"/>
                    <a:pt x="12891" y="4716"/>
                  </a:cubicBezTo>
                  <a:lnTo>
                    <a:pt x="8236" y="7403"/>
                  </a:lnTo>
                  <a:cubicBezTo>
                    <a:pt x="8148" y="7454"/>
                    <a:pt x="8037" y="7482"/>
                    <a:pt x="7929" y="7486"/>
                  </a:cubicBezTo>
                  <a:lnTo>
                    <a:pt x="7877" y="7486"/>
                  </a:lnTo>
                  <a:cubicBezTo>
                    <a:pt x="7790" y="7483"/>
                    <a:pt x="7709" y="7464"/>
                    <a:pt x="7646" y="7427"/>
                  </a:cubicBezTo>
                  <a:lnTo>
                    <a:pt x="358" y="3219"/>
                  </a:lnTo>
                  <a:lnTo>
                    <a:pt x="228" y="3145"/>
                  </a:lnTo>
                  <a:cubicBezTo>
                    <a:pt x="185" y="3119"/>
                    <a:pt x="155" y="3089"/>
                    <a:pt x="140" y="3055"/>
                  </a:cubicBezTo>
                  <a:cubicBezTo>
                    <a:pt x="134" y="3047"/>
                    <a:pt x="134" y="3042"/>
                    <a:pt x="134" y="3042"/>
                  </a:cubicBezTo>
                  <a:cubicBezTo>
                    <a:pt x="0" y="2745"/>
                    <a:pt x="216" y="2579"/>
                    <a:pt x="216" y="2579"/>
                  </a:cubicBezTo>
                  <a:cubicBezTo>
                    <a:pt x="260" y="2574"/>
                    <a:pt x="314" y="2651"/>
                    <a:pt x="358" y="2753"/>
                  </a:cubicBezTo>
                  <a:lnTo>
                    <a:pt x="4984" y="83"/>
                  </a:lnTo>
                  <a:cubicBezTo>
                    <a:pt x="5077" y="29"/>
                    <a:pt x="5194" y="0"/>
                    <a:pt x="5308" y="0"/>
                  </a:cubicBezTo>
                  <a:lnTo>
                    <a:pt x="5319" y="0"/>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7" name="Freeform 4">
              <a:extLst>
                <a:ext uri="{FF2B5EF4-FFF2-40B4-BE49-F238E27FC236}">
                  <a16:creationId xmlns="" xmlns:a16="http://schemas.microsoft.com/office/drawing/2014/main" id="{2E5610AD-5DEE-2A49-9A6F-903205E6CDD9}"/>
                </a:ext>
              </a:extLst>
            </p:cNvPr>
            <p:cNvSpPr>
              <a:spLocks noChangeArrowheads="1"/>
            </p:cNvSpPr>
            <p:nvPr/>
          </p:nvSpPr>
          <p:spPr bwMode="auto">
            <a:xfrm>
              <a:off x="11702056" y="6256017"/>
              <a:ext cx="4536477" cy="2615315"/>
            </a:xfrm>
            <a:custGeom>
              <a:avLst/>
              <a:gdLst>
                <a:gd name="T0" fmla="*/ 513 w 6945"/>
                <a:gd name="T1" fmla="*/ 0 h 4004"/>
                <a:gd name="T2" fmla="*/ 6944 w 6945"/>
                <a:gd name="T3" fmla="*/ 3712 h 4004"/>
                <a:gd name="T4" fmla="*/ 6944 w 6945"/>
                <a:gd name="T5" fmla="*/ 4003 h 4004"/>
                <a:gd name="T6" fmla="*/ 0 w 6945"/>
                <a:gd name="T7" fmla="*/ 0 h 4004"/>
                <a:gd name="T8" fmla="*/ 513 w 6945"/>
                <a:gd name="T9" fmla="*/ 0 h 4004"/>
              </a:gdLst>
              <a:ahLst/>
              <a:cxnLst>
                <a:cxn ang="0">
                  <a:pos x="T0" y="T1"/>
                </a:cxn>
                <a:cxn ang="0">
                  <a:pos x="T2" y="T3"/>
                </a:cxn>
                <a:cxn ang="0">
                  <a:pos x="T4" y="T5"/>
                </a:cxn>
                <a:cxn ang="0">
                  <a:pos x="T6" y="T7"/>
                </a:cxn>
                <a:cxn ang="0">
                  <a:pos x="T8" y="T9"/>
                </a:cxn>
              </a:cxnLst>
              <a:rect l="0" t="0" r="r" b="b"/>
              <a:pathLst>
                <a:path w="6945" h="4004">
                  <a:moveTo>
                    <a:pt x="513" y="0"/>
                  </a:moveTo>
                  <a:lnTo>
                    <a:pt x="6944" y="3712"/>
                  </a:lnTo>
                  <a:lnTo>
                    <a:pt x="6944" y="4003"/>
                  </a:lnTo>
                  <a:lnTo>
                    <a:pt x="0" y="0"/>
                  </a:lnTo>
                  <a:lnTo>
                    <a:pt x="513"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 name="Freeform 6">
              <a:extLst>
                <a:ext uri="{FF2B5EF4-FFF2-40B4-BE49-F238E27FC236}">
                  <a16:creationId xmlns="" xmlns:a16="http://schemas.microsoft.com/office/drawing/2014/main" id="{F9879F6D-54FD-A545-9327-707660A6DA22}"/>
                </a:ext>
              </a:extLst>
            </p:cNvPr>
            <p:cNvSpPr>
              <a:spLocks noChangeArrowheads="1"/>
            </p:cNvSpPr>
            <p:nvPr/>
          </p:nvSpPr>
          <p:spPr bwMode="auto">
            <a:xfrm>
              <a:off x="11232566" y="1993171"/>
              <a:ext cx="5204706" cy="6909846"/>
            </a:xfrm>
            <a:custGeom>
              <a:avLst/>
              <a:gdLst>
                <a:gd name="T0" fmla="*/ 0 w 7967"/>
                <a:gd name="T1" fmla="*/ 240 h 10577"/>
                <a:gd name="T2" fmla="*/ 166 w 7967"/>
                <a:gd name="T3" fmla="*/ 0 h 10577"/>
                <a:gd name="T4" fmla="*/ 166 w 7967"/>
                <a:gd name="T5" fmla="*/ 0 h 10577"/>
                <a:gd name="T6" fmla="*/ 166 w 7967"/>
                <a:gd name="T7" fmla="*/ 0 h 10577"/>
                <a:gd name="T8" fmla="*/ 275 w 7967"/>
                <a:gd name="T9" fmla="*/ 33 h 10577"/>
                <a:gd name="T10" fmla="*/ 275 w 7967"/>
                <a:gd name="T11" fmla="*/ 33 h 10577"/>
                <a:gd name="T12" fmla="*/ 7692 w 7967"/>
                <a:gd name="T13" fmla="*/ 4316 h 10577"/>
                <a:gd name="T14" fmla="*/ 7692 w 7967"/>
                <a:gd name="T15" fmla="*/ 4316 h 10577"/>
                <a:gd name="T16" fmla="*/ 7966 w 7967"/>
                <a:gd name="T17" fmla="*/ 4840 h 10577"/>
                <a:gd name="T18" fmla="*/ 7966 w 7967"/>
                <a:gd name="T19" fmla="*/ 4840 h 10577"/>
                <a:gd name="T20" fmla="*/ 7966 w 7967"/>
                <a:gd name="T21" fmla="*/ 10282 h 10577"/>
                <a:gd name="T22" fmla="*/ 7966 w 7967"/>
                <a:gd name="T23" fmla="*/ 10282 h 10577"/>
                <a:gd name="T24" fmla="*/ 7692 w 7967"/>
                <a:gd name="T25" fmla="*/ 10489 h 10577"/>
                <a:gd name="T26" fmla="*/ 7692 w 7967"/>
                <a:gd name="T27" fmla="*/ 10489 h 10577"/>
                <a:gd name="T28" fmla="*/ 275 w 7967"/>
                <a:gd name="T29" fmla="*/ 6207 h 10577"/>
                <a:gd name="T30" fmla="*/ 275 w 7967"/>
                <a:gd name="T31" fmla="*/ 6207 h 10577"/>
                <a:gd name="T32" fmla="*/ 0 w 7967"/>
                <a:gd name="T33" fmla="*/ 5684 h 10577"/>
                <a:gd name="T34" fmla="*/ 0 w 7967"/>
                <a:gd name="T35" fmla="*/ 5684 h 10577"/>
                <a:gd name="T36" fmla="*/ 0 w 7967"/>
                <a:gd name="T37" fmla="*/ 240 h 10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67" h="10577">
                  <a:moveTo>
                    <a:pt x="0" y="240"/>
                  </a:moveTo>
                  <a:cubicBezTo>
                    <a:pt x="0" y="90"/>
                    <a:pt x="69" y="0"/>
                    <a:pt x="166" y="0"/>
                  </a:cubicBezTo>
                  <a:lnTo>
                    <a:pt x="166" y="0"/>
                  </a:lnTo>
                  <a:lnTo>
                    <a:pt x="166" y="0"/>
                  </a:lnTo>
                  <a:cubicBezTo>
                    <a:pt x="199" y="0"/>
                    <a:pt x="236" y="11"/>
                    <a:pt x="275" y="33"/>
                  </a:cubicBezTo>
                  <a:lnTo>
                    <a:pt x="275" y="33"/>
                  </a:lnTo>
                  <a:lnTo>
                    <a:pt x="7692" y="4316"/>
                  </a:lnTo>
                  <a:lnTo>
                    <a:pt x="7692" y="4316"/>
                  </a:lnTo>
                  <a:cubicBezTo>
                    <a:pt x="7843" y="4404"/>
                    <a:pt x="7966" y="4638"/>
                    <a:pt x="7966" y="4840"/>
                  </a:cubicBezTo>
                  <a:lnTo>
                    <a:pt x="7966" y="4840"/>
                  </a:lnTo>
                  <a:lnTo>
                    <a:pt x="7966" y="10282"/>
                  </a:lnTo>
                  <a:lnTo>
                    <a:pt x="7966" y="10282"/>
                  </a:lnTo>
                  <a:cubicBezTo>
                    <a:pt x="7966" y="10484"/>
                    <a:pt x="7843" y="10576"/>
                    <a:pt x="7692" y="10489"/>
                  </a:cubicBezTo>
                  <a:lnTo>
                    <a:pt x="7692" y="10489"/>
                  </a:lnTo>
                  <a:lnTo>
                    <a:pt x="275" y="6207"/>
                  </a:lnTo>
                  <a:lnTo>
                    <a:pt x="275" y="6207"/>
                  </a:lnTo>
                  <a:cubicBezTo>
                    <a:pt x="123" y="6120"/>
                    <a:pt x="0" y="5885"/>
                    <a:pt x="0" y="5684"/>
                  </a:cubicBezTo>
                  <a:lnTo>
                    <a:pt x="0" y="5684"/>
                  </a:lnTo>
                  <a:lnTo>
                    <a:pt x="0" y="240"/>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9" name="Freeform 8">
              <a:extLst>
                <a:ext uri="{FF2B5EF4-FFF2-40B4-BE49-F238E27FC236}">
                  <a16:creationId xmlns="" xmlns:a16="http://schemas.microsoft.com/office/drawing/2014/main" id="{5AC917C4-AF70-2448-87DB-4AE05DD20870}"/>
                </a:ext>
              </a:extLst>
            </p:cNvPr>
            <p:cNvSpPr>
              <a:spLocks noChangeArrowheads="1"/>
            </p:cNvSpPr>
            <p:nvPr/>
          </p:nvSpPr>
          <p:spPr bwMode="auto">
            <a:xfrm>
              <a:off x="11149037" y="1854915"/>
              <a:ext cx="5425837" cy="7116576"/>
            </a:xfrm>
            <a:custGeom>
              <a:avLst/>
              <a:gdLst>
                <a:gd name="connsiteX0" fmla="*/ 242359 w 5425837"/>
                <a:gd name="connsiteY0" fmla="*/ 253221 h 7116576"/>
                <a:gd name="connsiteX1" fmla="*/ 231738 w 5425837"/>
                <a:gd name="connsiteY1" fmla="*/ 265248 h 7116576"/>
                <a:gd name="connsiteX2" fmla="*/ 223042 w 5425837"/>
                <a:gd name="connsiteY2" fmla="*/ 309591 h 7116576"/>
                <a:gd name="connsiteX3" fmla="*/ 223042 w 5425837"/>
                <a:gd name="connsiteY3" fmla="*/ 462426 h 7116576"/>
                <a:gd name="connsiteX4" fmla="*/ 223042 w 5425837"/>
                <a:gd name="connsiteY4" fmla="*/ 3898618 h 7116576"/>
                <a:gd name="connsiteX5" fmla="*/ 332781 w 5425837"/>
                <a:gd name="connsiteY5" fmla="*/ 4089336 h 7116576"/>
                <a:gd name="connsiteX6" fmla="*/ 5150183 w 5425837"/>
                <a:gd name="connsiteY6" fmla="*/ 6869771 h 7116576"/>
                <a:gd name="connsiteX7" fmla="*/ 5187162 w 5425837"/>
                <a:gd name="connsiteY7" fmla="*/ 6881603 h 7116576"/>
                <a:gd name="connsiteX8" fmla="*/ 5198443 w 5425837"/>
                <a:gd name="connsiteY8" fmla="*/ 6859707 h 7116576"/>
                <a:gd name="connsiteX9" fmla="*/ 5202984 w 5425837"/>
                <a:gd name="connsiteY9" fmla="*/ 6826512 h 7116576"/>
                <a:gd name="connsiteX10" fmla="*/ 5202984 w 5425837"/>
                <a:gd name="connsiteY10" fmla="*/ 3237296 h 7116576"/>
                <a:gd name="connsiteX11" fmla="*/ 5091949 w 5425837"/>
                <a:gd name="connsiteY11" fmla="*/ 3046534 h 7116576"/>
                <a:gd name="connsiteX12" fmla="*/ 275629 w 5425837"/>
                <a:gd name="connsiteY12" fmla="*/ 264794 h 7116576"/>
                <a:gd name="connsiteX13" fmla="*/ 170132 w 5425837"/>
                <a:gd name="connsiteY13" fmla="*/ 0 h 7116576"/>
                <a:gd name="connsiteX14" fmla="*/ 292935 w 5425837"/>
                <a:gd name="connsiteY14" fmla="*/ 37883 h 7116576"/>
                <a:gd name="connsiteX15" fmla="*/ 5150183 w 5425837"/>
                <a:gd name="connsiteY15" fmla="*/ 2837912 h 7116576"/>
                <a:gd name="connsiteX16" fmla="*/ 5425837 w 5425837"/>
                <a:gd name="connsiteY16" fmla="*/ 3313401 h 7116576"/>
                <a:gd name="connsiteX17" fmla="*/ 5425837 w 5425837"/>
                <a:gd name="connsiteY17" fmla="*/ 6902428 h 7116576"/>
                <a:gd name="connsiteX18" fmla="*/ 5291276 w 5425837"/>
                <a:gd name="connsiteY18" fmla="*/ 7096412 h 7116576"/>
                <a:gd name="connsiteX19" fmla="*/ 5290669 w 5425837"/>
                <a:gd name="connsiteY19" fmla="*/ 7096412 h 7116576"/>
                <a:gd name="connsiteX20" fmla="*/ 5287496 w 5425837"/>
                <a:gd name="connsiteY20" fmla="*/ 7099294 h 7116576"/>
                <a:gd name="connsiteX21" fmla="*/ 5231723 w 5425837"/>
                <a:gd name="connsiteY21" fmla="*/ 7116576 h 7116576"/>
                <a:gd name="connsiteX22" fmla="*/ 5199719 w 5425837"/>
                <a:gd name="connsiteY22" fmla="*/ 7116576 h 7116576"/>
                <a:gd name="connsiteX23" fmla="*/ 5091949 w 5425837"/>
                <a:gd name="connsiteY23" fmla="*/ 7079338 h 7116576"/>
                <a:gd name="connsiteX24" fmla="*/ 275629 w 5425837"/>
                <a:gd name="connsiteY24" fmla="*/ 4298251 h 7116576"/>
                <a:gd name="connsiteX25" fmla="*/ 0 w 5425837"/>
                <a:gd name="connsiteY25" fmla="*/ 3822651 h 7116576"/>
                <a:gd name="connsiteX26" fmla="*/ 0 w 5425837"/>
                <a:gd name="connsiteY26" fmla="*/ 232129 h 7116576"/>
                <a:gd name="connsiteX27" fmla="*/ 11104 w 5425837"/>
                <a:gd name="connsiteY27" fmla="*/ 149619 h 7116576"/>
                <a:gd name="connsiteX28" fmla="*/ 27860 w 5425837"/>
                <a:gd name="connsiteY28" fmla="*/ 116773 h 7116576"/>
                <a:gd name="connsiteX29" fmla="*/ 28489 w 5425837"/>
                <a:gd name="connsiteY29" fmla="*/ 112147 h 7116576"/>
                <a:gd name="connsiteX30" fmla="*/ 170132 w 5425837"/>
                <a:gd name="connsiteY30" fmla="*/ 0 h 711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25837" h="7116576">
                  <a:moveTo>
                    <a:pt x="242359" y="253221"/>
                  </a:moveTo>
                  <a:lnTo>
                    <a:pt x="231738" y="265248"/>
                  </a:lnTo>
                  <a:cubicBezTo>
                    <a:pt x="226145" y="277219"/>
                    <a:pt x="223042" y="292119"/>
                    <a:pt x="223042" y="309591"/>
                  </a:cubicBezTo>
                  <a:lnTo>
                    <a:pt x="223042" y="462426"/>
                  </a:lnTo>
                  <a:lnTo>
                    <a:pt x="223042" y="3898618"/>
                  </a:lnTo>
                  <a:cubicBezTo>
                    <a:pt x="223042" y="3968504"/>
                    <a:pt x="272686" y="4054066"/>
                    <a:pt x="332781" y="4089336"/>
                  </a:cubicBezTo>
                  <a:lnTo>
                    <a:pt x="5150183" y="6869771"/>
                  </a:lnTo>
                  <a:lnTo>
                    <a:pt x="5187162" y="6881603"/>
                  </a:lnTo>
                  <a:lnTo>
                    <a:pt x="5198443" y="6859707"/>
                  </a:lnTo>
                  <a:cubicBezTo>
                    <a:pt x="5201392" y="6850030"/>
                    <a:pt x="5202984" y="6838924"/>
                    <a:pt x="5202984" y="6826512"/>
                  </a:cubicBezTo>
                  <a:lnTo>
                    <a:pt x="5202984" y="3237296"/>
                  </a:lnTo>
                  <a:cubicBezTo>
                    <a:pt x="5202984" y="3166740"/>
                    <a:pt x="5153345" y="3081812"/>
                    <a:pt x="5091949" y="3046534"/>
                  </a:cubicBezTo>
                  <a:lnTo>
                    <a:pt x="275629" y="264794"/>
                  </a:lnTo>
                  <a:close/>
                  <a:moveTo>
                    <a:pt x="170132" y="0"/>
                  </a:moveTo>
                  <a:cubicBezTo>
                    <a:pt x="206712" y="0"/>
                    <a:pt x="248517" y="12410"/>
                    <a:pt x="292935" y="37883"/>
                  </a:cubicBezTo>
                  <a:lnTo>
                    <a:pt x="5150183" y="2837912"/>
                  </a:lnTo>
                  <a:cubicBezTo>
                    <a:pt x="5301727" y="2925433"/>
                    <a:pt x="5425837" y="3139011"/>
                    <a:pt x="5425837" y="3313401"/>
                  </a:cubicBezTo>
                  <a:lnTo>
                    <a:pt x="5425837" y="6902428"/>
                  </a:lnTo>
                  <a:cubicBezTo>
                    <a:pt x="5425837" y="7018034"/>
                    <a:pt x="5371621" y="7087921"/>
                    <a:pt x="5291276" y="7096412"/>
                  </a:cubicBezTo>
                  <a:lnTo>
                    <a:pt x="5290669" y="7096412"/>
                  </a:lnTo>
                  <a:lnTo>
                    <a:pt x="5287496" y="7099294"/>
                  </a:lnTo>
                  <a:cubicBezTo>
                    <a:pt x="5270871" y="7108777"/>
                    <a:pt x="5252134" y="7114616"/>
                    <a:pt x="5231723" y="7116576"/>
                  </a:cubicBezTo>
                  <a:lnTo>
                    <a:pt x="5199719" y="7116576"/>
                  </a:lnTo>
                  <a:cubicBezTo>
                    <a:pt x="5166408" y="7113962"/>
                    <a:pt x="5130485" y="7101550"/>
                    <a:pt x="5091949" y="7079338"/>
                  </a:cubicBezTo>
                  <a:lnTo>
                    <a:pt x="275629" y="4298251"/>
                  </a:lnTo>
                  <a:cubicBezTo>
                    <a:pt x="123445" y="4210709"/>
                    <a:pt x="0" y="3997081"/>
                    <a:pt x="0" y="3822651"/>
                  </a:cubicBezTo>
                  <a:lnTo>
                    <a:pt x="0" y="232129"/>
                  </a:lnTo>
                  <a:cubicBezTo>
                    <a:pt x="0" y="201261"/>
                    <a:pt x="3878" y="173659"/>
                    <a:pt x="11104" y="149619"/>
                  </a:cubicBezTo>
                  <a:lnTo>
                    <a:pt x="27860" y="116773"/>
                  </a:lnTo>
                  <a:lnTo>
                    <a:pt x="28489" y="112147"/>
                  </a:lnTo>
                  <a:cubicBezTo>
                    <a:pt x="50351" y="40046"/>
                    <a:pt x="102526" y="0"/>
                    <a:pt x="170132" y="0"/>
                  </a:cubicBezTo>
                  <a:close/>
                </a:path>
              </a:pathLst>
            </a:custGeom>
            <a:solidFill>
              <a:schemeClr val="bg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10" name="Freeform 8">
              <a:extLst>
                <a:ext uri="{FF2B5EF4-FFF2-40B4-BE49-F238E27FC236}">
                  <a16:creationId xmlns="" xmlns:a16="http://schemas.microsoft.com/office/drawing/2014/main" id="{C2700B59-B868-9F4A-8962-25A4257CE145}"/>
                </a:ext>
              </a:extLst>
            </p:cNvPr>
            <p:cNvSpPr>
              <a:spLocks noChangeArrowheads="1"/>
            </p:cNvSpPr>
            <p:nvPr/>
          </p:nvSpPr>
          <p:spPr bwMode="auto">
            <a:xfrm>
              <a:off x="7770444" y="6083201"/>
              <a:ext cx="8470968" cy="4890753"/>
            </a:xfrm>
            <a:custGeom>
              <a:avLst/>
              <a:gdLst>
                <a:gd name="T0" fmla="*/ 12966 w 12967"/>
                <a:gd name="T1" fmla="*/ 4512 h 7487"/>
                <a:gd name="T2" fmla="*/ 12823 w 12967"/>
                <a:gd name="T3" fmla="*/ 4682 h 7487"/>
                <a:gd name="T4" fmla="*/ 8109 w 12967"/>
                <a:gd name="T5" fmla="*/ 7403 h 7487"/>
                <a:gd name="T6" fmla="*/ 7805 w 12967"/>
                <a:gd name="T7" fmla="*/ 7486 h 7487"/>
                <a:gd name="T8" fmla="*/ 7746 w 12967"/>
                <a:gd name="T9" fmla="*/ 7486 h 7487"/>
                <a:gd name="T10" fmla="*/ 7519 w 12967"/>
                <a:gd name="T11" fmla="*/ 7428 h 7487"/>
                <a:gd name="T12" fmla="*/ 101 w 12967"/>
                <a:gd name="T13" fmla="*/ 3145 h 7487"/>
                <a:gd name="T14" fmla="*/ 0 w 12967"/>
                <a:gd name="T15" fmla="*/ 3012 h 7487"/>
                <a:gd name="T16" fmla="*/ 0 w 12967"/>
                <a:gd name="T17" fmla="*/ 2982 h 7487"/>
                <a:gd name="T18" fmla="*/ 144 w 12967"/>
                <a:gd name="T19" fmla="*/ 2804 h 7487"/>
                <a:gd name="T20" fmla="*/ 4858 w 12967"/>
                <a:gd name="T21" fmla="*/ 83 h 7487"/>
                <a:gd name="T22" fmla="*/ 5192 w 12967"/>
                <a:gd name="T23" fmla="*/ 0 h 7487"/>
                <a:gd name="T24" fmla="*/ 5448 w 12967"/>
                <a:gd name="T25" fmla="*/ 59 h 7487"/>
                <a:gd name="T26" fmla="*/ 12866 w 12967"/>
                <a:gd name="T27" fmla="*/ 4341 h 7487"/>
                <a:gd name="T28" fmla="*/ 12966 w 12967"/>
                <a:gd name="T29" fmla="*/ 4467 h 7487"/>
                <a:gd name="T30" fmla="*/ 12966 w 12967"/>
                <a:gd name="T31" fmla="*/ 4512 h 7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67" h="7487">
                  <a:moveTo>
                    <a:pt x="12966" y="4512"/>
                  </a:moveTo>
                  <a:cubicBezTo>
                    <a:pt x="12956" y="4572"/>
                    <a:pt x="12908" y="4633"/>
                    <a:pt x="12823" y="4682"/>
                  </a:cubicBezTo>
                  <a:lnTo>
                    <a:pt x="8109" y="7403"/>
                  </a:lnTo>
                  <a:cubicBezTo>
                    <a:pt x="8022" y="7454"/>
                    <a:pt x="7912" y="7482"/>
                    <a:pt x="7805" y="7486"/>
                  </a:cubicBezTo>
                  <a:lnTo>
                    <a:pt x="7746" y="7486"/>
                  </a:lnTo>
                  <a:cubicBezTo>
                    <a:pt x="7661" y="7483"/>
                    <a:pt x="7581" y="7463"/>
                    <a:pt x="7519" y="7428"/>
                  </a:cubicBezTo>
                  <a:lnTo>
                    <a:pt x="101" y="3145"/>
                  </a:lnTo>
                  <a:cubicBezTo>
                    <a:pt x="39" y="3109"/>
                    <a:pt x="5" y="3062"/>
                    <a:pt x="0" y="3012"/>
                  </a:cubicBezTo>
                  <a:lnTo>
                    <a:pt x="0" y="2982"/>
                  </a:lnTo>
                  <a:cubicBezTo>
                    <a:pt x="7" y="2920"/>
                    <a:pt x="55" y="2856"/>
                    <a:pt x="144" y="2804"/>
                  </a:cubicBezTo>
                  <a:lnTo>
                    <a:pt x="4858" y="83"/>
                  </a:lnTo>
                  <a:cubicBezTo>
                    <a:pt x="4953" y="28"/>
                    <a:pt x="5076" y="0"/>
                    <a:pt x="5192" y="0"/>
                  </a:cubicBezTo>
                  <a:cubicBezTo>
                    <a:pt x="5288" y="0"/>
                    <a:pt x="5379" y="19"/>
                    <a:pt x="5448" y="59"/>
                  </a:cubicBezTo>
                  <a:lnTo>
                    <a:pt x="12866" y="4341"/>
                  </a:lnTo>
                  <a:cubicBezTo>
                    <a:pt x="12925" y="4375"/>
                    <a:pt x="12958" y="4420"/>
                    <a:pt x="12966" y="4467"/>
                  </a:cubicBezTo>
                  <a:lnTo>
                    <a:pt x="12966" y="4512"/>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11" name="Freeform 9">
              <a:extLst>
                <a:ext uri="{FF2B5EF4-FFF2-40B4-BE49-F238E27FC236}">
                  <a16:creationId xmlns="" xmlns:a16="http://schemas.microsoft.com/office/drawing/2014/main" id="{7DAA0CD8-1DF4-3A44-A4C0-DF26740B4D06}"/>
                </a:ext>
              </a:extLst>
            </p:cNvPr>
            <p:cNvSpPr>
              <a:spLocks noChangeArrowheads="1"/>
            </p:cNvSpPr>
            <p:nvPr/>
          </p:nvSpPr>
          <p:spPr bwMode="auto">
            <a:xfrm>
              <a:off x="7770444" y="6083201"/>
              <a:ext cx="8470968" cy="4890753"/>
            </a:xfrm>
            <a:custGeom>
              <a:avLst/>
              <a:gdLst>
                <a:gd name="T0" fmla="*/ 5217 w 12967"/>
                <a:gd name="T1" fmla="*/ 0 h 7487"/>
                <a:gd name="T2" fmla="*/ 5448 w 12967"/>
                <a:gd name="T3" fmla="*/ 59 h 7487"/>
                <a:gd name="T4" fmla="*/ 12866 w 12967"/>
                <a:gd name="T5" fmla="*/ 4341 h 7487"/>
                <a:gd name="T6" fmla="*/ 12966 w 12967"/>
                <a:gd name="T7" fmla="*/ 4467 h 7487"/>
                <a:gd name="T8" fmla="*/ 12966 w 12967"/>
                <a:gd name="T9" fmla="*/ 4512 h 7487"/>
                <a:gd name="T10" fmla="*/ 12823 w 12967"/>
                <a:gd name="T11" fmla="*/ 4682 h 7487"/>
                <a:gd name="T12" fmla="*/ 8109 w 12967"/>
                <a:gd name="T13" fmla="*/ 7403 h 7487"/>
                <a:gd name="T14" fmla="*/ 7805 w 12967"/>
                <a:gd name="T15" fmla="*/ 7486 h 7487"/>
                <a:gd name="T16" fmla="*/ 7746 w 12967"/>
                <a:gd name="T17" fmla="*/ 7486 h 7487"/>
                <a:gd name="T18" fmla="*/ 7519 w 12967"/>
                <a:gd name="T19" fmla="*/ 7428 h 7487"/>
                <a:gd name="T20" fmla="*/ 101 w 12967"/>
                <a:gd name="T21" fmla="*/ 3145 h 7487"/>
                <a:gd name="T22" fmla="*/ 0 w 12967"/>
                <a:gd name="T23" fmla="*/ 3012 h 7487"/>
                <a:gd name="T24" fmla="*/ 0 w 12967"/>
                <a:gd name="T25" fmla="*/ 2982 h 7487"/>
                <a:gd name="T26" fmla="*/ 144 w 12967"/>
                <a:gd name="T27" fmla="*/ 2804 h 7487"/>
                <a:gd name="T28" fmla="*/ 4858 w 12967"/>
                <a:gd name="T29" fmla="*/ 83 h 7487"/>
                <a:gd name="T30" fmla="*/ 5165 w 12967"/>
                <a:gd name="T31" fmla="*/ 0 h 7487"/>
                <a:gd name="T32" fmla="*/ 5217 w 12967"/>
                <a:gd name="T33" fmla="*/ 0 h 7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67" h="7487">
                  <a:moveTo>
                    <a:pt x="5217" y="0"/>
                  </a:moveTo>
                  <a:cubicBezTo>
                    <a:pt x="5303" y="3"/>
                    <a:pt x="5385" y="22"/>
                    <a:pt x="5448" y="59"/>
                  </a:cubicBezTo>
                  <a:lnTo>
                    <a:pt x="12866" y="4341"/>
                  </a:lnTo>
                  <a:cubicBezTo>
                    <a:pt x="12925" y="4375"/>
                    <a:pt x="12958" y="4420"/>
                    <a:pt x="12966" y="4467"/>
                  </a:cubicBezTo>
                  <a:lnTo>
                    <a:pt x="12966" y="4512"/>
                  </a:lnTo>
                  <a:cubicBezTo>
                    <a:pt x="12956" y="4572"/>
                    <a:pt x="12908" y="4633"/>
                    <a:pt x="12823" y="4682"/>
                  </a:cubicBezTo>
                  <a:lnTo>
                    <a:pt x="8109" y="7403"/>
                  </a:lnTo>
                  <a:cubicBezTo>
                    <a:pt x="8022" y="7454"/>
                    <a:pt x="7912" y="7482"/>
                    <a:pt x="7805" y="7486"/>
                  </a:cubicBezTo>
                  <a:lnTo>
                    <a:pt x="7746" y="7486"/>
                  </a:lnTo>
                  <a:cubicBezTo>
                    <a:pt x="7661" y="7483"/>
                    <a:pt x="7581" y="7463"/>
                    <a:pt x="7519" y="7428"/>
                  </a:cubicBezTo>
                  <a:lnTo>
                    <a:pt x="101" y="3145"/>
                  </a:lnTo>
                  <a:cubicBezTo>
                    <a:pt x="39" y="3109"/>
                    <a:pt x="5" y="3062"/>
                    <a:pt x="0" y="3012"/>
                  </a:cubicBezTo>
                  <a:lnTo>
                    <a:pt x="0" y="2982"/>
                  </a:lnTo>
                  <a:cubicBezTo>
                    <a:pt x="7" y="2920"/>
                    <a:pt x="55" y="2856"/>
                    <a:pt x="144" y="2804"/>
                  </a:cubicBezTo>
                  <a:lnTo>
                    <a:pt x="4858" y="83"/>
                  </a:lnTo>
                  <a:cubicBezTo>
                    <a:pt x="4946" y="31"/>
                    <a:pt x="5057" y="3"/>
                    <a:pt x="5165" y="0"/>
                  </a:cubicBezTo>
                  <a:lnTo>
                    <a:pt x="5217" y="0"/>
                  </a:lnTo>
                </a:path>
              </a:pathLst>
            </a:custGeom>
            <a:noFill/>
            <a:ln w="1800" cap="flat">
              <a:no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12" name="Freeform 10">
              <a:extLst>
                <a:ext uri="{FF2B5EF4-FFF2-40B4-BE49-F238E27FC236}">
                  <a16:creationId xmlns="" xmlns:a16="http://schemas.microsoft.com/office/drawing/2014/main" id="{AA93C844-19EB-3C4F-BE77-7E81AF327055}"/>
                </a:ext>
              </a:extLst>
            </p:cNvPr>
            <p:cNvSpPr>
              <a:spLocks noChangeArrowheads="1"/>
            </p:cNvSpPr>
            <p:nvPr/>
          </p:nvSpPr>
          <p:spPr bwMode="auto">
            <a:xfrm>
              <a:off x="9766491" y="6604535"/>
              <a:ext cx="5579147" cy="3223057"/>
            </a:xfrm>
            <a:custGeom>
              <a:avLst/>
              <a:gdLst>
                <a:gd name="T0" fmla="*/ 8542 w 8543"/>
                <a:gd name="T1" fmla="*/ 3557 h 4933"/>
                <a:gd name="T2" fmla="*/ 8497 w 8543"/>
                <a:gd name="T3" fmla="*/ 3611 h 4933"/>
                <a:gd name="T4" fmla="*/ 6253 w 8543"/>
                <a:gd name="T5" fmla="*/ 4906 h 4933"/>
                <a:gd name="T6" fmla="*/ 6166 w 8543"/>
                <a:gd name="T7" fmla="*/ 4932 h 4933"/>
                <a:gd name="T8" fmla="*/ 6130 w 8543"/>
                <a:gd name="T9" fmla="*/ 4932 h 4933"/>
                <a:gd name="T10" fmla="*/ 6066 w 8543"/>
                <a:gd name="T11" fmla="*/ 4914 h 4933"/>
                <a:gd name="T12" fmla="*/ 32 w 8543"/>
                <a:gd name="T13" fmla="*/ 1429 h 4933"/>
                <a:gd name="T14" fmla="*/ 0 w 8543"/>
                <a:gd name="T15" fmla="*/ 1389 h 4933"/>
                <a:gd name="T16" fmla="*/ 0 w 8543"/>
                <a:gd name="T17" fmla="*/ 1376 h 4933"/>
                <a:gd name="T18" fmla="*/ 45 w 8543"/>
                <a:gd name="T19" fmla="*/ 1321 h 4933"/>
                <a:gd name="T20" fmla="*/ 2289 w 8543"/>
                <a:gd name="T21" fmla="*/ 27 h 4933"/>
                <a:gd name="T22" fmla="*/ 2395 w 8543"/>
                <a:gd name="T23" fmla="*/ 0 h 4933"/>
                <a:gd name="T24" fmla="*/ 2476 w 8543"/>
                <a:gd name="T25" fmla="*/ 19 h 4933"/>
                <a:gd name="T26" fmla="*/ 8511 w 8543"/>
                <a:gd name="T27" fmla="*/ 3503 h 4933"/>
                <a:gd name="T28" fmla="*/ 8542 w 8543"/>
                <a:gd name="T29" fmla="*/ 3542 h 4933"/>
                <a:gd name="T30" fmla="*/ 8542 w 8543"/>
                <a:gd name="T31" fmla="*/ 3557 h 4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43" h="4933">
                  <a:moveTo>
                    <a:pt x="8542" y="3557"/>
                  </a:moveTo>
                  <a:cubicBezTo>
                    <a:pt x="8539" y="3576"/>
                    <a:pt x="8524" y="3596"/>
                    <a:pt x="8497" y="3611"/>
                  </a:cubicBezTo>
                  <a:lnTo>
                    <a:pt x="6253" y="4906"/>
                  </a:lnTo>
                  <a:cubicBezTo>
                    <a:pt x="6228" y="4921"/>
                    <a:pt x="6197" y="4930"/>
                    <a:pt x="6166" y="4932"/>
                  </a:cubicBezTo>
                  <a:lnTo>
                    <a:pt x="6130" y="4932"/>
                  </a:lnTo>
                  <a:cubicBezTo>
                    <a:pt x="6106" y="4930"/>
                    <a:pt x="6084" y="4924"/>
                    <a:pt x="6066" y="4914"/>
                  </a:cubicBezTo>
                  <a:lnTo>
                    <a:pt x="32" y="1429"/>
                  </a:lnTo>
                  <a:cubicBezTo>
                    <a:pt x="12" y="1419"/>
                    <a:pt x="2" y="1404"/>
                    <a:pt x="0" y="1389"/>
                  </a:cubicBezTo>
                  <a:lnTo>
                    <a:pt x="0" y="1376"/>
                  </a:lnTo>
                  <a:cubicBezTo>
                    <a:pt x="2" y="1357"/>
                    <a:pt x="18" y="1337"/>
                    <a:pt x="45" y="1321"/>
                  </a:cubicBezTo>
                  <a:lnTo>
                    <a:pt x="2289" y="27"/>
                  </a:lnTo>
                  <a:cubicBezTo>
                    <a:pt x="2319" y="9"/>
                    <a:pt x="2358" y="0"/>
                    <a:pt x="2395" y="0"/>
                  </a:cubicBezTo>
                  <a:cubicBezTo>
                    <a:pt x="2425" y="0"/>
                    <a:pt x="2454" y="7"/>
                    <a:pt x="2476" y="19"/>
                  </a:cubicBezTo>
                  <a:lnTo>
                    <a:pt x="8511" y="3503"/>
                  </a:lnTo>
                  <a:cubicBezTo>
                    <a:pt x="8529" y="3514"/>
                    <a:pt x="8540" y="3528"/>
                    <a:pt x="8542" y="3542"/>
                  </a:cubicBezTo>
                  <a:lnTo>
                    <a:pt x="8542" y="3557"/>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13" name="Freeform 11">
              <a:extLst>
                <a:ext uri="{FF2B5EF4-FFF2-40B4-BE49-F238E27FC236}">
                  <a16:creationId xmlns="" xmlns:a16="http://schemas.microsoft.com/office/drawing/2014/main" id="{64DB7BEE-BBD2-0A42-920D-F6CA1C20D359}"/>
                </a:ext>
              </a:extLst>
            </p:cNvPr>
            <p:cNvSpPr>
              <a:spLocks noChangeArrowheads="1"/>
            </p:cNvSpPr>
            <p:nvPr/>
          </p:nvSpPr>
          <p:spPr bwMode="auto">
            <a:xfrm>
              <a:off x="9766492" y="8367281"/>
              <a:ext cx="2523145" cy="1457433"/>
            </a:xfrm>
            <a:custGeom>
              <a:avLst/>
              <a:gdLst>
                <a:gd name="T0" fmla="*/ 2096 w 3862"/>
                <a:gd name="T1" fmla="*/ 2232 h 2233"/>
                <a:gd name="T2" fmla="*/ 0 w 3862"/>
                <a:gd name="T3" fmla="*/ 1022 h 2233"/>
                <a:gd name="T4" fmla="*/ 0 w 3862"/>
                <a:gd name="T5" fmla="*/ 903 h 2233"/>
                <a:gd name="T6" fmla="*/ 1563 w 3862"/>
                <a:gd name="T7" fmla="*/ 0 h 2233"/>
                <a:gd name="T8" fmla="*/ 3861 w 3862"/>
                <a:gd name="T9" fmla="*/ 1328 h 2233"/>
                <a:gd name="T10" fmla="*/ 2297 w 3862"/>
                <a:gd name="T11" fmla="*/ 2232 h 2233"/>
                <a:gd name="T12" fmla="*/ 2096 w 3862"/>
                <a:gd name="T13" fmla="*/ 2232 h 2233"/>
              </a:gdLst>
              <a:ahLst/>
              <a:cxnLst>
                <a:cxn ang="0">
                  <a:pos x="T0" y="T1"/>
                </a:cxn>
                <a:cxn ang="0">
                  <a:pos x="T2" y="T3"/>
                </a:cxn>
                <a:cxn ang="0">
                  <a:pos x="T4" y="T5"/>
                </a:cxn>
                <a:cxn ang="0">
                  <a:pos x="T6" y="T7"/>
                </a:cxn>
                <a:cxn ang="0">
                  <a:pos x="T8" y="T9"/>
                </a:cxn>
                <a:cxn ang="0">
                  <a:pos x="T10" y="T11"/>
                </a:cxn>
                <a:cxn ang="0">
                  <a:pos x="T12" y="T13"/>
                </a:cxn>
              </a:cxnLst>
              <a:rect l="0" t="0" r="r" b="b"/>
              <a:pathLst>
                <a:path w="3862" h="2233">
                  <a:moveTo>
                    <a:pt x="2096" y="2232"/>
                  </a:moveTo>
                  <a:lnTo>
                    <a:pt x="0" y="1022"/>
                  </a:lnTo>
                  <a:lnTo>
                    <a:pt x="0" y="903"/>
                  </a:lnTo>
                  <a:lnTo>
                    <a:pt x="1563" y="0"/>
                  </a:lnTo>
                  <a:lnTo>
                    <a:pt x="3861" y="1328"/>
                  </a:lnTo>
                  <a:lnTo>
                    <a:pt x="2297" y="2232"/>
                  </a:lnTo>
                  <a:lnTo>
                    <a:pt x="2096" y="2232"/>
                  </a:ln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14" name="Freeform 12">
              <a:extLst>
                <a:ext uri="{FF2B5EF4-FFF2-40B4-BE49-F238E27FC236}">
                  <a16:creationId xmlns="" xmlns:a16="http://schemas.microsoft.com/office/drawing/2014/main" id="{92579075-3838-7049-960A-F4DE06A2CC2D}"/>
                </a:ext>
              </a:extLst>
            </p:cNvPr>
            <p:cNvSpPr>
              <a:spLocks noChangeArrowheads="1"/>
            </p:cNvSpPr>
            <p:nvPr/>
          </p:nvSpPr>
          <p:spPr bwMode="auto">
            <a:xfrm>
              <a:off x="11909436" y="6604536"/>
              <a:ext cx="3436202" cy="1984527"/>
            </a:xfrm>
            <a:custGeom>
              <a:avLst/>
              <a:gdLst>
                <a:gd name="T0" fmla="*/ 492 w 5263"/>
                <a:gd name="T1" fmla="*/ 0 h 3038"/>
                <a:gd name="T2" fmla="*/ 5262 w 5263"/>
                <a:gd name="T3" fmla="*/ 2754 h 3038"/>
                <a:gd name="T4" fmla="*/ 5262 w 5263"/>
                <a:gd name="T5" fmla="*/ 3037 h 3038"/>
                <a:gd name="T6" fmla="*/ 0 w 5263"/>
                <a:gd name="T7" fmla="*/ 0 h 3038"/>
                <a:gd name="T8" fmla="*/ 492 w 5263"/>
                <a:gd name="T9" fmla="*/ 0 h 3038"/>
              </a:gdLst>
              <a:ahLst/>
              <a:cxnLst>
                <a:cxn ang="0">
                  <a:pos x="T0" y="T1"/>
                </a:cxn>
                <a:cxn ang="0">
                  <a:pos x="T2" y="T3"/>
                </a:cxn>
                <a:cxn ang="0">
                  <a:pos x="T4" y="T5"/>
                </a:cxn>
                <a:cxn ang="0">
                  <a:pos x="T6" y="T7"/>
                </a:cxn>
                <a:cxn ang="0">
                  <a:pos x="T8" y="T9"/>
                </a:cxn>
              </a:cxnLst>
              <a:rect l="0" t="0" r="r" b="b"/>
              <a:pathLst>
                <a:path w="5263" h="3038">
                  <a:moveTo>
                    <a:pt x="492" y="0"/>
                  </a:moveTo>
                  <a:lnTo>
                    <a:pt x="5262" y="2754"/>
                  </a:lnTo>
                  <a:lnTo>
                    <a:pt x="5262" y="3037"/>
                  </a:lnTo>
                  <a:lnTo>
                    <a:pt x="0" y="0"/>
                  </a:lnTo>
                  <a:lnTo>
                    <a:pt x="492" y="0"/>
                  </a:lnTo>
                </a:path>
              </a:pathLst>
            </a:custGeom>
            <a:solidFill>
              <a:schemeClr val="bg1">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15" name="Freeform 14">
              <a:extLst>
                <a:ext uri="{FF2B5EF4-FFF2-40B4-BE49-F238E27FC236}">
                  <a16:creationId xmlns="" xmlns:a16="http://schemas.microsoft.com/office/drawing/2014/main" id="{D2385BE5-CDAA-AC49-BFBE-01A7B5515167}"/>
                </a:ext>
              </a:extLst>
            </p:cNvPr>
            <p:cNvSpPr>
              <a:spLocks noChangeArrowheads="1"/>
            </p:cNvSpPr>
            <p:nvPr/>
          </p:nvSpPr>
          <p:spPr bwMode="auto">
            <a:xfrm>
              <a:off x="9907628" y="6650619"/>
              <a:ext cx="5352225" cy="3098548"/>
            </a:xfrm>
            <a:custGeom>
              <a:avLst/>
              <a:gdLst>
                <a:gd name="connsiteX0" fmla="*/ 3747381 w 5352225"/>
                <a:gd name="connsiteY0" fmla="*/ 2935027 h 3098548"/>
                <a:gd name="connsiteX1" fmla="*/ 3764336 w 5352225"/>
                <a:gd name="connsiteY1" fmla="*/ 2938967 h 3098548"/>
                <a:gd name="connsiteX2" fmla="*/ 3948241 w 5352225"/>
                <a:gd name="connsiteY2" fmla="*/ 3045355 h 3098548"/>
                <a:gd name="connsiteX3" fmla="*/ 3948241 w 5352225"/>
                <a:gd name="connsiteY3" fmla="*/ 3066369 h 3098548"/>
                <a:gd name="connsiteX4" fmla="*/ 3945632 w 5352225"/>
                <a:gd name="connsiteY4" fmla="*/ 3067683 h 3098548"/>
                <a:gd name="connsiteX5" fmla="*/ 3894113 w 5352225"/>
                <a:gd name="connsiteY5" fmla="*/ 3097235 h 3098548"/>
                <a:gd name="connsiteX6" fmla="*/ 3892156 w 5352225"/>
                <a:gd name="connsiteY6" fmla="*/ 3098548 h 3098548"/>
                <a:gd name="connsiteX7" fmla="*/ 3856289 w 5352225"/>
                <a:gd name="connsiteY7" fmla="*/ 3098548 h 3098548"/>
                <a:gd name="connsiteX8" fmla="*/ 3672384 w 5352225"/>
                <a:gd name="connsiteY8" fmla="*/ 2992161 h 3098548"/>
                <a:gd name="connsiteX9" fmla="*/ 3672384 w 5352225"/>
                <a:gd name="connsiteY9" fmla="*/ 2971803 h 3098548"/>
                <a:gd name="connsiteX10" fmla="*/ 3674993 w 5352225"/>
                <a:gd name="connsiteY10" fmla="*/ 2969833 h 3098548"/>
                <a:gd name="connsiteX11" fmla="*/ 3726512 w 5352225"/>
                <a:gd name="connsiteY11" fmla="*/ 2940281 h 3098548"/>
                <a:gd name="connsiteX12" fmla="*/ 3747381 w 5352225"/>
                <a:gd name="connsiteY12" fmla="*/ 2935027 h 3098548"/>
                <a:gd name="connsiteX13" fmla="*/ 3471049 w 5352225"/>
                <a:gd name="connsiteY13" fmla="*/ 2773730 h 3098548"/>
                <a:gd name="connsiteX14" fmla="*/ 3487391 w 5352225"/>
                <a:gd name="connsiteY14" fmla="*/ 2777670 h 3098548"/>
                <a:gd name="connsiteX15" fmla="*/ 3671730 w 5352225"/>
                <a:gd name="connsiteY15" fmla="*/ 2884058 h 3098548"/>
                <a:gd name="connsiteX16" fmla="*/ 3671730 w 5352225"/>
                <a:gd name="connsiteY16" fmla="*/ 2905072 h 3098548"/>
                <a:gd name="connsiteX17" fmla="*/ 3669116 w 5352225"/>
                <a:gd name="connsiteY17" fmla="*/ 2906386 h 3098548"/>
                <a:gd name="connsiteX18" fmla="*/ 3618128 w 5352225"/>
                <a:gd name="connsiteY18" fmla="*/ 2935938 h 3098548"/>
                <a:gd name="connsiteX19" fmla="*/ 3615513 w 5352225"/>
                <a:gd name="connsiteY19" fmla="*/ 2937251 h 3098548"/>
                <a:gd name="connsiteX20" fmla="*/ 3579561 w 5352225"/>
                <a:gd name="connsiteY20" fmla="*/ 2937251 h 3098548"/>
                <a:gd name="connsiteX21" fmla="*/ 3395875 w 5352225"/>
                <a:gd name="connsiteY21" fmla="*/ 2830864 h 3098548"/>
                <a:gd name="connsiteX22" fmla="*/ 3395875 w 5352225"/>
                <a:gd name="connsiteY22" fmla="*/ 2810506 h 3098548"/>
                <a:gd name="connsiteX23" fmla="*/ 3398490 w 5352225"/>
                <a:gd name="connsiteY23" fmla="*/ 2808536 h 3098548"/>
                <a:gd name="connsiteX24" fmla="*/ 3449477 w 5352225"/>
                <a:gd name="connsiteY24" fmla="*/ 2778984 h 3098548"/>
                <a:gd name="connsiteX25" fmla="*/ 3471049 w 5352225"/>
                <a:gd name="connsiteY25" fmla="*/ 2773730 h 3098548"/>
                <a:gd name="connsiteX26" fmla="*/ 3604018 w 5352225"/>
                <a:gd name="connsiteY26" fmla="*/ 2695964 h 3098548"/>
                <a:gd name="connsiteX27" fmla="*/ 3620321 w 5352225"/>
                <a:gd name="connsiteY27" fmla="*/ 2699889 h 3098548"/>
                <a:gd name="connsiteX28" fmla="*/ 3804226 w 5352225"/>
                <a:gd name="connsiteY28" fmla="*/ 2806505 h 3098548"/>
                <a:gd name="connsiteX29" fmla="*/ 3804226 w 5352225"/>
                <a:gd name="connsiteY29" fmla="*/ 2826127 h 3098548"/>
                <a:gd name="connsiteX30" fmla="*/ 3800965 w 5352225"/>
                <a:gd name="connsiteY30" fmla="*/ 2828090 h 3098548"/>
                <a:gd name="connsiteX31" fmla="*/ 3750750 w 5352225"/>
                <a:gd name="connsiteY31" fmla="*/ 2858178 h 3098548"/>
                <a:gd name="connsiteX32" fmla="*/ 3748141 w 5352225"/>
                <a:gd name="connsiteY32" fmla="*/ 2859486 h 3098548"/>
                <a:gd name="connsiteX33" fmla="*/ 3712274 w 5352225"/>
                <a:gd name="connsiteY33" fmla="*/ 2859486 h 3098548"/>
                <a:gd name="connsiteX34" fmla="*/ 3528369 w 5352225"/>
                <a:gd name="connsiteY34" fmla="*/ 2753524 h 3098548"/>
                <a:gd name="connsiteX35" fmla="*/ 3528369 w 5352225"/>
                <a:gd name="connsiteY35" fmla="*/ 2733247 h 3098548"/>
                <a:gd name="connsiteX36" fmla="*/ 3531630 w 5352225"/>
                <a:gd name="connsiteY36" fmla="*/ 2730631 h 3098548"/>
                <a:gd name="connsiteX37" fmla="*/ 3581845 w 5352225"/>
                <a:gd name="connsiteY37" fmla="*/ 2701851 h 3098548"/>
                <a:gd name="connsiteX38" fmla="*/ 3604018 w 5352225"/>
                <a:gd name="connsiteY38" fmla="*/ 2695964 h 3098548"/>
                <a:gd name="connsiteX39" fmla="*/ 3200124 w 5352225"/>
                <a:gd name="connsiteY39" fmla="*/ 2618194 h 3098548"/>
                <a:gd name="connsiteX40" fmla="*/ 3217079 w 5352225"/>
                <a:gd name="connsiteY40" fmla="*/ 2622119 h 3098548"/>
                <a:gd name="connsiteX41" fmla="*/ 3400984 w 5352225"/>
                <a:gd name="connsiteY41" fmla="*/ 2728082 h 3098548"/>
                <a:gd name="connsiteX42" fmla="*/ 3400984 w 5352225"/>
                <a:gd name="connsiteY42" fmla="*/ 2748359 h 3098548"/>
                <a:gd name="connsiteX43" fmla="*/ 3397723 w 5352225"/>
                <a:gd name="connsiteY43" fmla="*/ 2750321 h 3098548"/>
                <a:gd name="connsiteX44" fmla="*/ 3346856 w 5352225"/>
                <a:gd name="connsiteY44" fmla="*/ 2779756 h 3098548"/>
                <a:gd name="connsiteX45" fmla="*/ 3343595 w 5352225"/>
                <a:gd name="connsiteY45" fmla="*/ 2781718 h 3098548"/>
                <a:gd name="connsiteX46" fmla="*/ 3309032 w 5352225"/>
                <a:gd name="connsiteY46" fmla="*/ 2781718 h 3098548"/>
                <a:gd name="connsiteX47" fmla="*/ 3125127 w 5352225"/>
                <a:gd name="connsiteY47" fmla="*/ 2675100 h 3098548"/>
                <a:gd name="connsiteX48" fmla="*/ 3125127 w 5352225"/>
                <a:gd name="connsiteY48" fmla="*/ 2654823 h 3098548"/>
                <a:gd name="connsiteX49" fmla="*/ 3127736 w 5352225"/>
                <a:gd name="connsiteY49" fmla="*/ 2652861 h 3098548"/>
                <a:gd name="connsiteX50" fmla="*/ 3178603 w 5352225"/>
                <a:gd name="connsiteY50" fmla="*/ 2624081 h 3098548"/>
                <a:gd name="connsiteX51" fmla="*/ 3200124 w 5352225"/>
                <a:gd name="connsiteY51" fmla="*/ 2618194 h 3098548"/>
                <a:gd name="connsiteX52" fmla="*/ 3886932 w 5352225"/>
                <a:gd name="connsiteY52" fmla="*/ 2540427 h 3098548"/>
                <a:gd name="connsiteX53" fmla="*/ 3926856 w 5352225"/>
                <a:gd name="connsiteY53" fmla="*/ 2549552 h 3098548"/>
                <a:gd name="connsiteX54" fmla="*/ 4373219 w 5352225"/>
                <a:gd name="connsiteY54" fmla="*/ 2805702 h 3098548"/>
                <a:gd name="connsiteX55" fmla="*/ 4388926 w 5352225"/>
                <a:gd name="connsiteY55" fmla="*/ 2826559 h 3098548"/>
                <a:gd name="connsiteX56" fmla="*/ 4388926 w 5352225"/>
                <a:gd name="connsiteY56" fmla="*/ 2830470 h 3098548"/>
                <a:gd name="connsiteX57" fmla="*/ 4366674 w 5352225"/>
                <a:gd name="connsiteY57" fmla="*/ 2858497 h 3098548"/>
                <a:gd name="connsiteX58" fmla="*/ 4246247 w 5352225"/>
                <a:gd name="connsiteY58" fmla="*/ 2927586 h 3098548"/>
                <a:gd name="connsiteX59" fmla="*/ 4239048 w 5352225"/>
                <a:gd name="connsiteY59" fmla="*/ 2931496 h 3098548"/>
                <a:gd name="connsiteX60" fmla="*/ 4153964 w 5352225"/>
                <a:gd name="connsiteY60" fmla="*/ 2931496 h 3098548"/>
                <a:gd name="connsiteX61" fmla="*/ 3708256 w 5352225"/>
                <a:gd name="connsiteY61" fmla="*/ 2674694 h 3098548"/>
                <a:gd name="connsiteX62" fmla="*/ 3692548 w 5352225"/>
                <a:gd name="connsiteY62" fmla="*/ 2654489 h 3098548"/>
                <a:gd name="connsiteX63" fmla="*/ 3692548 w 5352225"/>
                <a:gd name="connsiteY63" fmla="*/ 2650578 h 3098548"/>
                <a:gd name="connsiteX64" fmla="*/ 3714801 w 5352225"/>
                <a:gd name="connsiteY64" fmla="*/ 2621900 h 3098548"/>
                <a:gd name="connsiteX65" fmla="*/ 3834573 w 5352225"/>
                <a:gd name="connsiteY65" fmla="*/ 2553463 h 3098548"/>
                <a:gd name="connsiteX66" fmla="*/ 3886932 w 5352225"/>
                <a:gd name="connsiteY66" fmla="*/ 2540427 h 3098548"/>
                <a:gd name="connsiteX67" fmla="*/ 4192605 w 5352225"/>
                <a:gd name="connsiteY67" fmla="*/ 2410813 h 3098548"/>
                <a:gd name="connsiteX68" fmla="*/ 4218709 w 5352225"/>
                <a:gd name="connsiteY68" fmla="*/ 2416698 h 3098548"/>
                <a:gd name="connsiteX69" fmla="*/ 4383166 w 5352225"/>
                <a:gd name="connsiteY69" fmla="*/ 2511508 h 3098548"/>
                <a:gd name="connsiteX70" fmla="*/ 4383166 w 5352225"/>
                <a:gd name="connsiteY70" fmla="*/ 2543548 h 3098548"/>
                <a:gd name="connsiteX71" fmla="*/ 4378598 w 5352225"/>
                <a:gd name="connsiteY71" fmla="*/ 2546163 h 3098548"/>
                <a:gd name="connsiteX72" fmla="*/ 4224583 w 5352225"/>
                <a:gd name="connsiteY72" fmla="*/ 2635743 h 3098548"/>
                <a:gd name="connsiteX73" fmla="*/ 4220667 w 5352225"/>
                <a:gd name="connsiteY73" fmla="*/ 2637704 h 3098548"/>
                <a:gd name="connsiteX74" fmla="*/ 4165195 w 5352225"/>
                <a:gd name="connsiteY74" fmla="*/ 2637704 h 3098548"/>
                <a:gd name="connsiteX75" fmla="*/ 4000738 w 5352225"/>
                <a:gd name="connsiteY75" fmla="*/ 2542894 h 3098548"/>
                <a:gd name="connsiteX76" fmla="*/ 4000738 w 5352225"/>
                <a:gd name="connsiteY76" fmla="*/ 2511508 h 3098548"/>
                <a:gd name="connsiteX77" fmla="*/ 4004654 w 5352225"/>
                <a:gd name="connsiteY77" fmla="*/ 2508893 h 3098548"/>
                <a:gd name="connsiteX78" fmla="*/ 4159322 w 5352225"/>
                <a:gd name="connsiteY78" fmla="*/ 2419313 h 3098548"/>
                <a:gd name="connsiteX79" fmla="*/ 4192605 w 5352225"/>
                <a:gd name="connsiteY79" fmla="*/ 2410813 h 3098548"/>
                <a:gd name="connsiteX80" fmla="*/ 3058418 w 5352225"/>
                <a:gd name="connsiteY80" fmla="*/ 2382010 h 3098548"/>
                <a:gd name="connsiteX81" fmla="*/ 3083870 w 5352225"/>
                <a:gd name="connsiteY81" fmla="*/ 2387895 h 3098548"/>
                <a:gd name="connsiteX82" fmla="*/ 3248327 w 5352225"/>
                <a:gd name="connsiteY82" fmla="*/ 2483359 h 3098548"/>
                <a:gd name="connsiteX83" fmla="*/ 3248327 w 5352225"/>
                <a:gd name="connsiteY83" fmla="*/ 2514745 h 3098548"/>
                <a:gd name="connsiteX84" fmla="*/ 3244412 w 5352225"/>
                <a:gd name="connsiteY84" fmla="*/ 2517360 h 3098548"/>
                <a:gd name="connsiteX85" fmla="*/ 3089744 w 5352225"/>
                <a:gd name="connsiteY85" fmla="*/ 2606940 h 3098548"/>
                <a:gd name="connsiteX86" fmla="*/ 3085828 w 5352225"/>
                <a:gd name="connsiteY86" fmla="*/ 2608901 h 3098548"/>
                <a:gd name="connsiteX87" fmla="*/ 3031009 w 5352225"/>
                <a:gd name="connsiteY87" fmla="*/ 2608901 h 3098548"/>
                <a:gd name="connsiteX88" fmla="*/ 2865899 w 5352225"/>
                <a:gd name="connsiteY88" fmla="*/ 2514091 h 3098548"/>
                <a:gd name="connsiteX89" fmla="*/ 2865899 w 5352225"/>
                <a:gd name="connsiteY89" fmla="*/ 2482705 h 3098548"/>
                <a:gd name="connsiteX90" fmla="*/ 2870467 w 5352225"/>
                <a:gd name="connsiteY90" fmla="*/ 2479436 h 3098548"/>
                <a:gd name="connsiteX91" fmla="*/ 3025135 w 5352225"/>
                <a:gd name="connsiteY91" fmla="*/ 2390510 h 3098548"/>
                <a:gd name="connsiteX92" fmla="*/ 3058418 w 5352225"/>
                <a:gd name="connsiteY92" fmla="*/ 2382010 h 3098548"/>
                <a:gd name="connsiteX93" fmla="*/ 3611109 w 5352225"/>
                <a:gd name="connsiteY93" fmla="*/ 2376249 h 3098548"/>
                <a:gd name="connsiteX94" fmla="*/ 3636517 w 5352225"/>
                <a:gd name="connsiteY94" fmla="*/ 2382134 h 3098548"/>
                <a:gd name="connsiteX95" fmla="*/ 3801346 w 5352225"/>
                <a:gd name="connsiteY95" fmla="*/ 2477598 h 3098548"/>
                <a:gd name="connsiteX96" fmla="*/ 3801346 w 5352225"/>
                <a:gd name="connsiteY96" fmla="*/ 2508330 h 3098548"/>
                <a:gd name="connsiteX97" fmla="*/ 3796786 w 5352225"/>
                <a:gd name="connsiteY97" fmla="*/ 2510945 h 3098548"/>
                <a:gd name="connsiteX98" fmla="*/ 3642381 w 5352225"/>
                <a:gd name="connsiteY98" fmla="*/ 2601179 h 3098548"/>
                <a:gd name="connsiteX99" fmla="*/ 3638472 w 5352225"/>
                <a:gd name="connsiteY99" fmla="*/ 2603140 h 3098548"/>
                <a:gd name="connsiteX100" fmla="*/ 3583095 w 5352225"/>
                <a:gd name="connsiteY100" fmla="*/ 2603140 h 3098548"/>
                <a:gd name="connsiteX101" fmla="*/ 3418917 w 5352225"/>
                <a:gd name="connsiteY101" fmla="*/ 2508330 h 3098548"/>
                <a:gd name="connsiteX102" fmla="*/ 3418917 w 5352225"/>
                <a:gd name="connsiteY102" fmla="*/ 2476944 h 3098548"/>
                <a:gd name="connsiteX103" fmla="*/ 3423477 w 5352225"/>
                <a:gd name="connsiteY103" fmla="*/ 2473675 h 3098548"/>
                <a:gd name="connsiteX104" fmla="*/ 3577883 w 5352225"/>
                <a:gd name="connsiteY104" fmla="*/ 2384095 h 3098548"/>
                <a:gd name="connsiteX105" fmla="*/ 3611109 w 5352225"/>
                <a:gd name="connsiteY105" fmla="*/ 2376249 h 3098548"/>
                <a:gd name="connsiteX106" fmla="*/ 4442372 w 5352225"/>
                <a:gd name="connsiteY106" fmla="*/ 2255276 h 3098548"/>
                <a:gd name="connsiteX107" fmla="*/ 4478988 w 5352225"/>
                <a:gd name="connsiteY107" fmla="*/ 2263776 h 3098548"/>
                <a:gd name="connsiteX108" fmla="*/ 4894834 w 5352225"/>
                <a:gd name="connsiteY108" fmla="*/ 2503725 h 3098548"/>
                <a:gd name="connsiteX109" fmla="*/ 4913141 w 5352225"/>
                <a:gd name="connsiteY109" fmla="*/ 2527916 h 3098548"/>
                <a:gd name="connsiteX110" fmla="*/ 4913141 w 5352225"/>
                <a:gd name="connsiteY110" fmla="*/ 2531839 h 3098548"/>
                <a:gd name="connsiteX111" fmla="*/ 4894834 w 5352225"/>
                <a:gd name="connsiteY111" fmla="*/ 2554722 h 3098548"/>
                <a:gd name="connsiteX112" fmla="*/ 4492719 w 5352225"/>
                <a:gd name="connsiteY112" fmla="*/ 2787479 h 3098548"/>
                <a:gd name="connsiteX113" fmla="*/ 4404449 w 5352225"/>
                <a:gd name="connsiteY113" fmla="*/ 2787479 h 3098548"/>
                <a:gd name="connsiteX114" fmla="*/ 4273027 w 5352225"/>
                <a:gd name="connsiteY114" fmla="*/ 2711637 h 3098548"/>
                <a:gd name="connsiteX115" fmla="*/ 4272373 w 5352225"/>
                <a:gd name="connsiteY115" fmla="*/ 2660640 h 3098548"/>
                <a:gd name="connsiteX116" fmla="*/ 4456103 w 5352225"/>
                <a:gd name="connsiteY116" fmla="*/ 2554722 h 3098548"/>
                <a:gd name="connsiteX117" fmla="*/ 4456103 w 5352225"/>
                <a:gd name="connsiteY117" fmla="*/ 2503071 h 3098548"/>
                <a:gd name="connsiteX118" fmla="*/ 4260603 w 5352225"/>
                <a:gd name="connsiteY118" fmla="*/ 2389961 h 3098548"/>
                <a:gd name="connsiteX119" fmla="*/ 4245565 w 5352225"/>
                <a:gd name="connsiteY119" fmla="*/ 2371655 h 3098548"/>
                <a:gd name="connsiteX120" fmla="*/ 4245565 w 5352225"/>
                <a:gd name="connsiteY120" fmla="*/ 2365770 h 3098548"/>
                <a:gd name="connsiteX121" fmla="*/ 4259950 w 5352225"/>
                <a:gd name="connsiteY121" fmla="*/ 2348117 h 3098548"/>
                <a:gd name="connsiteX122" fmla="*/ 4406411 w 5352225"/>
                <a:gd name="connsiteY122" fmla="*/ 2263776 h 3098548"/>
                <a:gd name="connsiteX123" fmla="*/ 4442372 w 5352225"/>
                <a:gd name="connsiteY123" fmla="*/ 2255276 h 3098548"/>
                <a:gd name="connsiteX124" fmla="*/ 3905227 w 5352225"/>
                <a:gd name="connsiteY124" fmla="*/ 2243756 h 3098548"/>
                <a:gd name="connsiteX125" fmla="*/ 3930679 w 5352225"/>
                <a:gd name="connsiteY125" fmla="*/ 2250276 h 3098548"/>
                <a:gd name="connsiteX126" fmla="*/ 4095136 w 5352225"/>
                <a:gd name="connsiteY126" fmla="*/ 2344815 h 3098548"/>
                <a:gd name="connsiteX127" fmla="*/ 4095136 w 5352225"/>
                <a:gd name="connsiteY127" fmla="*/ 2376110 h 3098548"/>
                <a:gd name="connsiteX128" fmla="*/ 4091221 w 5352225"/>
                <a:gd name="connsiteY128" fmla="*/ 2378718 h 3098548"/>
                <a:gd name="connsiteX129" fmla="*/ 3936553 w 5352225"/>
                <a:gd name="connsiteY129" fmla="*/ 2468041 h 3098548"/>
                <a:gd name="connsiteX130" fmla="*/ 3931984 w 5352225"/>
                <a:gd name="connsiteY130" fmla="*/ 2470649 h 3098548"/>
                <a:gd name="connsiteX131" fmla="*/ 3877165 w 5352225"/>
                <a:gd name="connsiteY131" fmla="*/ 2470649 h 3098548"/>
                <a:gd name="connsiteX132" fmla="*/ 3712708 w 5352225"/>
                <a:gd name="connsiteY132" fmla="*/ 2375458 h 3098548"/>
                <a:gd name="connsiteX133" fmla="*/ 3712708 w 5352225"/>
                <a:gd name="connsiteY133" fmla="*/ 2344815 h 3098548"/>
                <a:gd name="connsiteX134" fmla="*/ 3717276 w 5352225"/>
                <a:gd name="connsiteY134" fmla="*/ 2341555 h 3098548"/>
                <a:gd name="connsiteX135" fmla="*/ 3871944 w 5352225"/>
                <a:gd name="connsiteY135" fmla="*/ 2252232 h 3098548"/>
                <a:gd name="connsiteX136" fmla="*/ 3905227 w 5352225"/>
                <a:gd name="connsiteY136" fmla="*/ 2243756 h 3098548"/>
                <a:gd name="connsiteX137" fmla="*/ 3337809 w 5352225"/>
                <a:gd name="connsiteY137" fmla="*/ 2220713 h 3098548"/>
                <a:gd name="connsiteX138" fmla="*/ 3363261 w 5352225"/>
                <a:gd name="connsiteY138" fmla="*/ 2226581 h 3098548"/>
                <a:gd name="connsiteX139" fmla="*/ 3527717 w 5352225"/>
                <a:gd name="connsiteY139" fmla="*/ 2321772 h 3098548"/>
                <a:gd name="connsiteX140" fmla="*/ 3527717 w 5352225"/>
                <a:gd name="connsiteY140" fmla="*/ 2353067 h 3098548"/>
                <a:gd name="connsiteX141" fmla="*/ 3523149 w 5352225"/>
                <a:gd name="connsiteY141" fmla="*/ 2355675 h 3098548"/>
                <a:gd name="connsiteX142" fmla="*/ 3369134 w 5352225"/>
                <a:gd name="connsiteY142" fmla="*/ 2444998 h 3098548"/>
                <a:gd name="connsiteX143" fmla="*/ 3364566 w 5352225"/>
                <a:gd name="connsiteY143" fmla="*/ 2447606 h 3098548"/>
                <a:gd name="connsiteX144" fmla="*/ 3309747 w 5352225"/>
                <a:gd name="connsiteY144" fmla="*/ 2447606 h 3098548"/>
                <a:gd name="connsiteX145" fmla="*/ 3145291 w 5352225"/>
                <a:gd name="connsiteY145" fmla="*/ 2352415 h 3098548"/>
                <a:gd name="connsiteX146" fmla="*/ 3145291 w 5352225"/>
                <a:gd name="connsiteY146" fmla="*/ 2321120 h 3098548"/>
                <a:gd name="connsiteX147" fmla="*/ 3149207 w 5352225"/>
                <a:gd name="connsiteY147" fmla="*/ 2318512 h 3098548"/>
                <a:gd name="connsiteX148" fmla="*/ 3304527 w 5352225"/>
                <a:gd name="connsiteY148" fmla="*/ 2229189 h 3098548"/>
                <a:gd name="connsiteX149" fmla="*/ 3337809 w 5352225"/>
                <a:gd name="connsiteY149" fmla="*/ 2220713 h 3098548"/>
                <a:gd name="connsiteX150" fmla="*/ 2752454 w 5352225"/>
                <a:gd name="connsiteY150" fmla="*/ 2206312 h 3098548"/>
                <a:gd name="connsiteX151" fmla="*/ 2777906 w 5352225"/>
                <a:gd name="connsiteY151" fmla="*/ 2212832 h 3098548"/>
                <a:gd name="connsiteX152" fmla="*/ 2943015 w 5352225"/>
                <a:gd name="connsiteY152" fmla="*/ 2307370 h 3098548"/>
                <a:gd name="connsiteX153" fmla="*/ 2943015 w 5352225"/>
                <a:gd name="connsiteY153" fmla="*/ 2339317 h 3098548"/>
                <a:gd name="connsiteX154" fmla="*/ 2939100 w 5352225"/>
                <a:gd name="connsiteY154" fmla="*/ 2341925 h 3098548"/>
                <a:gd name="connsiteX155" fmla="*/ 2783779 w 5352225"/>
                <a:gd name="connsiteY155" fmla="*/ 2430595 h 3098548"/>
                <a:gd name="connsiteX156" fmla="*/ 2779211 w 5352225"/>
                <a:gd name="connsiteY156" fmla="*/ 2433203 h 3098548"/>
                <a:gd name="connsiteX157" fmla="*/ 2725044 w 5352225"/>
                <a:gd name="connsiteY157" fmla="*/ 2433203 h 3098548"/>
                <a:gd name="connsiteX158" fmla="*/ 2560587 w 5352225"/>
                <a:gd name="connsiteY158" fmla="*/ 2338013 h 3098548"/>
                <a:gd name="connsiteX159" fmla="*/ 2560587 w 5352225"/>
                <a:gd name="connsiteY159" fmla="*/ 2306718 h 3098548"/>
                <a:gd name="connsiteX160" fmla="*/ 2564503 w 5352225"/>
                <a:gd name="connsiteY160" fmla="*/ 2304110 h 3098548"/>
                <a:gd name="connsiteX161" fmla="*/ 2719171 w 5352225"/>
                <a:gd name="connsiteY161" fmla="*/ 2214788 h 3098548"/>
                <a:gd name="connsiteX162" fmla="*/ 2752454 w 5352225"/>
                <a:gd name="connsiteY162" fmla="*/ 2206312 h 3098548"/>
                <a:gd name="connsiteX163" fmla="*/ 5120912 w 5352225"/>
                <a:gd name="connsiteY163" fmla="*/ 2137184 h 3098548"/>
                <a:gd name="connsiteX164" fmla="*/ 5159493 w 5352225"/>
                <a:gd name="connsiteY164" fmla="*/ 2146264 h 3098548"/>
                <a:gd name="connsiteX165" fmla="*/ 5336701 w 5352225"/>
                <a:gd name="connsiteY165" fmla="*/ 2248085 h 3098548"/>
                <a:gd name="connsiteX166" fmla="*/ 5330162 w 5352225"/>
                <a:gd name="connsiteY166" fmla="*/ 2298672 h 3098548"/>
                <a:gd name="connsiteX167" fmla="*/ 5278504 w 5352225"/>
                <a:gd name="connsiteY167" fmla="*/ 2328505 h 3098548"/>
                <a:gd name="connsiteX168" fmla="*/ 5270657 w 5352225"/>
                <a:gd name="connsiteY168" fmla="*/ 2332396 h 3098548"/>
                <a:gd name="connsiteX169" fmla="*/ 5190226 w 5352225"/>
                <a:gd name="connsiteY169" fmla="*/ 2332396 h 3098548"/>
                <a:gd name="connsiteX170" fmla="*/ 5012364 w 5352225"/>
                <a:gd name="connsiteY170" fmla="*/ 2230575 h 3098548"/>
                <a:gd name="connsiteX171" fmla="*/ 4997324 w 5352225"/>
                <a:gd name="connsiteY171" fmla="*/ 2211767 h 3098548"/>
                <a:gd name="connsiteX172" fmla="*/ 4997324 w 5352225"/>
                <a:gd name="connsiteY172" fmla="*/ 2205281 h 3098548"/>
                <a:gd name="connsiteX173" fmla="*/ 5018903 w 5352225"/>
                <a:gd name="connsiteY173" fmla="*/ 2179340 h 3098548"/>
                <a:gd name="connsiteX174" fmla="*/ 5070562 w 5352225"/>
                <a:gd name="connsiteY174" fmla="*/ 2150155 h 3098548"/>
                <a:gd name="connsiteX175" fmla="*/ 5120912 w 5352225"/>
                <a:gd name="connsiteY175" fmla="*/ 2137184 h 3098548"/>
                <a:gd name="connsiteX176" fmla="*/ 4167336 w 5352225"/>
                <a:gd name="connsiteY176" fmla="*/ 2093980 h 3098548"/>
                <a:gd name="connsiteX177" fmla="*/ 4192788 w 5352225"/>
                <a:gd name="connsiteY177" fmla="*/ 2099865 h 3098548"/>
                <a:gd name="connsiteX178" fmla="*/ 4357244 w 5352225"/>
                <a:gd name="connsiteY178" fmla="*/ 2194675 h 3098548"/>
                <a:gd name="connsiteX179" fmla="*/ 4357244 w 5352225"/>
                <a:gd name="connsiteY179" fmla="*/ 2226715 h 3098548"/>
                <a:gd name="connsiteX180" fmla="*/ 4353329 w 5352225"/>
                <a:gd name="connsiteY180" fmla="*/ 2229330 h 3098548"/>
                <a:gd name="connsiteX181" fmla="*/ 4198661 w 5352225"/>
                <a:gd name="connsiteY181" fmla="*/ 2318256 h 3098548"/>
                <a:gd name="connsiteX182" fmla="*/ 4194093 w 5352225"/>
                <a:gd name="connsiteY182" fmla="*/ 2320871 h 3098548"/>
                <a:gd name="connsiteX183" fmla="*/ 4139927 w 5352225"/>
                <a:gd name="connsiteY183" fmla="*/ 2320871 h 3098548"/>
                <a:gd name="connsiteX184" fmla="*/ 3974818 w 5352225"/>
                <a:gd name="connsiteY184" fmla="*/ 2226061 h 3098548"/>
                <a:gd name="connsiteX185" fmla="*/ 3974818 w 5352225"/>
                <a:gd name="connsiteY185" fmla="*/ 2195329 h 3098548"/>
                <a:gd name="connsiteX186" fmla="*/ 3979386 w 5352225"/>
                <a:gd name="connsiteY186" fmla="*/ 2192060 h 3098548"/>
                <a:gd name="connsiteX187" fmla="*/ 4134054 w 5352225"/>
                <a:gd name="connsiteY187" fmla="*/ 2102480 h 3098548"/>
                <a:gd name="connsiteX188" fmla="*/ 4167336 w 5352225"/>
                <a:gd name="connsiteY188" fmla="*/ 2093980 h 3098548"/>
                <a:gd name="connsiteX189" fmla="*/ 3628718 w 5352225"/>
                <a:gd name="connsiteY189" fmla="*/ 2085339 h 3098548"/>
                <a:gd name="connsiteX190" fmla="*/ 3654170 w 5352225"/>
                <a:gd name="connsiteY190" fmla="*/ 2091207 h 3098548"/>
                <a:gd name="connsiteX191" fmla="*/ 3818627 w 5352225"/>
                <a:gd name="connsiteY191" fmla="*/ 2185745 h 3098548"/>
                <a:gd name="connsiteX192" fmla="*/ 3818627 w 5352225"/>
                <a:gd name="connsiteY192" fmla="*/ 2217040 h 3098548"/>
                <a:gd name="connsiteX193" fmla="*/ 3814059 w 5352225"/>
                <a:gd name="connsiteY193" fmla="*/ 2219648 h 3098548"/>
                <a:gd name="connsiteX194" fmla="*/ 3659391 w 5352225"/>
                <a:gd name="connsiteY194" fmla="*/ 2309622 h 3098548"/>
                <a:gd name="connsiteX195" fmla="*/ 3654170 w 5352225"/>
                <a:gd name="connsiteY195" fmla="*/ 2312230 h 3098548"/>
                <a:gd name="connsiteX196" fmla="*/ 3600656 w 5352225"/>
                <a:gd name="connsiteY196" fmla="*/ 2312230 h 3098548"/>
                <a:gd name="connsiteX197" fmla="*/ 3436199 w 5352225"/>
                <a:gd name="connsiteY197" fmla="*/ 2217040 h 3098548"/>
                <a:gd name="connsiteX198" fmla="*/ 3436199 w 5352225"/>
                <a:gd name="connsiteY198" fmla="*/ 2185745 h 3098548"/>
                <a:gd name="connsiteX199" fmla="*/ 3440115 w 5352225"/>
                <a:gd name="connsiteY199" fmla="*/ 2183137 h 3098548"/>
                <a:gd name="connsiteX200" fmla="*/ 3594783 w 5352225"/>
                <a:gd name="connsiteY200" fmla="*/ 2093815 h 3098548"/>
                <a:gd name="connsiteX201" fmla="*/ 3628718 w 5352225"/>
                <a:gd name="connsiteY201" fmla="*/ 2085339 h 3098548"/>
                <a:gd name="connsiteX202" fmla="*/ 4652227 w 5352225"/>
                <a:gd name="connsiteY202" fmla="*/ 2079578 h 3098548"/>
                <a:gd name="connsiteX203" fmla="*/ 4692761 w 5352225"/>
                <a:gd name="connsiteY203" fmla="*/ 2089375 h 3098548"/>
                <a:gd name="connsiteX204" fmla="*/ 5151059 w 5352225"/>
                <a:gd name="connsiteY204" fmla="*/ 2353887 h 3098548"/>
                <a:gd name="connsiteX205" fmla="*/ 5144522 w 5352225"/>
                <a:gd name="connsiteY205" fmla="*/ 2407443 h 3098548"/>
                <a:gd name="connsiteX206" fmla="*/ 5025534 w 5352225"/>
                <a:gd name="connsiteY206" fmla="*/ 2475367 h 3098548"/>
                <a:gd name="connsiteX207" fmla="*/ 5018343 w 5352225"/>
                <a:gd name="connsiteY207" fmla="*/ 2479286 h 3098548"/>
                <a:gd name="connsiteX208" fmla="*/ 4932698 w 5352225"/>
                <a:gd name="connsiteY208" fmla="*/ 2479286 h 3098548"/>
                <a:gd name="connsiteX209" fmla="*/ 4474400 w 5352225"/>
                <a:gd name="connsiteY209" fmla="*/ 2215426 h 3098548"/>
                <a:gd name="connsiteX210" fmla="*/ 4458709 w 5352225"/>
                <a:gd name="connsiteY210" fmla="*/ 2195833 h 3098548"/>
                <a:gd name="connsiteX211" fmla="*/ 4458709 w 5352225"/>
                <a:gd name="connsiteY211" fmla="*/ 2187996 h 3098548"/>
                <a:gd name="connsiteX212" fmla="*/ 4480937 w 5352225"/>
                <a:gd name="connsiteY212" fmla="*/ 2161218 h 3098548"/>
                <a:gd name="connsiteX213" fmla="*/ 4599925 w 5352225"/>
                <a:gd name="connsiteY213" fmla="*/ 2093293 h 3098548"/>
                <a:gd name="connsiteX214" fmla="*/ 4652227 w 5352225"/>
                <a:gd name="connsiteY214" fmla="*/ 2079578 h 3098548"/>
                <a:gd name="connsiteX215" fmla="*/ 3064179 w 5352225"/>
                <a:gd name="connsiteY215" fmla="*/ 2062297 h 3098548"/>
                <a:gd name="connsiteX216" fmla="*/ 3089631 w 5352225"/>
                <a:gd name="connsiteY216" fmla="*/ 2068165 h 3098548"/>
                <a:gd name="connsiteX217" fmla="*/ 3254088 w 5352225"/>
                <a:gd name="connsiteY217" fmla="*/ 2162703 h 3098548"/>
                <a:gd name="connsiteX218" fmla="*/ 3254088 w 5352225"/>
                <a:gd name="connsiteY218" fmla="*/ 2194650 h 3098548"/>
                <a:gd name="connsiteX219" fmla="*/ 3249520 w 5352225"/>
                <a:gd name="connsiteY219" fmla="*/ 2197258 h 3098548"/>
                <a:gd name="connsiteX220" fmla="*/ 3095505 w 5352225"/>
                <a:gd name="connsiteY220" fmla="*/ 2285928 h 3098548"/>
                <a:gd name="connsiteX221" fmla="*/ 3088979 w 5352225"/>
                <a:gd name="connsiteY221" fmla="*/ 2289188 h 3098548"/>
                <a:gd name="connsiteX222" fmla="*/ 3036117 w 5352225"/>
                <a:gd name="connsiteY222" fmla="*/ 2289188 h 3098548"/>
                <a:gd name="connsiteX223" fmla="*/ 2871660 w 5352225"/>
                <a:gd name="connsiteY223" fmla="*/ 2193998 h 3098548"/>
                <a:gd name="connsiteX224" fmla="*/ 2871660 w 5352225"/>
                <a:gd name="connsiteY224" fmla="*/ 2162051 h 3098548"/>
                <a:gd name="connsiteX225" fmla="*/ 2875576 w 5352225"/>
                <a:gd name="connsiteY225" fmla="*/ 2159443 h 3098548"/>
                <a:gd name="connsiteX226" fmla="*/ 3030244 w 5352225"/>
                <a:gd name="connsiteY226" fmla="*/ 2070773 h 3098548"/>
                <a:gd name="connsiteX227" fmla="*/ 3064179 w 5352225"/>
                <a:gd name="connsiteY227" fmla="*/ 2062297 h 3098548"/>
                <a:gd name="connsiteX228" fmla="*/ 4837195 w 5352225"/>
                <a:gd name="connsiteY228" fmla="*/ 1973006 h 3098548"/>
                <a:gd name="connsiteX229" fmla="*/ 4875776 w 5352225"/>
                <a:gd name="connsiteY229" fmla="*/ 1981465 h 3098548"/>
                <a:gd name="connsiteX230" fmla="*/ 5053638 w 5352225"/>
                <a:gd name="connsiteY230" fmla="*/ 2084276 h 3098548"/>
                <a:gd name="connsiteX231" fmla="*/ 5068678 w 5352225"/>
                <a:gd name="connsiteY231" fmla="*/ 2103146 h 3098548"/>
                <a:gd name="connsiteX232" fmla="*/ 5068678 w 5352225"/>
                <a:gd name="connsiteY232" fmla="*/ 2109653 h 3098548"/>
                <a:gd name="connsiteX233" fmla="*/ 5047099 w 5352225"/>
                <a:gd name="connsiteY233" fmla="*/ 2135031 h 3098548"/>
                <a:gd name="connsiteX234" fmla="*/ 4995441 w 5352225"/>
                <a:gd name="connsiteY234" fmla="*/ 2164963 h 3098548"/>
                <a:gd name="connsiteX235" fmla="*/ 4988902 w 5352225"/>
                <a:gd name="connsiteY235" fmla="*/ 2168216 h 3098548"/>
                <a:gd name="connsiteX236" fmla="*/ 4906509 w 5352225"/>
                <a:gd name="connsiteY236" fmla="*/ 2168216 h 3098548"/>
                <a:gd name="connsiteX237" fmla="*/ 4728647 w 5352225"/>
                <a:gd name="connsiteY237" fmla="*/ 2066056 h 3098548"/>
                <a:gd name="connsiteX238" fmla="*/ 4735186 w 5352225"/>
                <a:gd name="connsiteY238" fmla="*/ 2015302 h 3098548"/>
                <a:gd name="connsiteX239" fmla="*/ 4786844 w 5352225"/>
                <a:gd name="connsiteY239" fmla="*/ 1985369 h 3098548"/>
                <a:gd name="connsiteX240" fmla="*/ 4837195 w 5352225"/>
                <a:gd name="connsiteY240" fmla="*/ 1973006 h 3098548"/>
                <a:gd name="connsiteX241" fmla="*/ 3890827 w 5352225"/>
                <a:gd name="connsiteY241" fmla="*/ 1932683 h 3098548"/>
                <a:gd name="connsiteX242" fmla="*/ 3916279 w 5352225"/>
                <a:gd name="connsiteY242" fmla="*/ 1938568 h 3098548"/>
                <a:gd name="connsiteX243" fmla="*/ 4080735 w 5352225"/>
                <a:gd name="connsiteY243" fmla="*/ 2034032 h 3098548"/>
                <a:gd name="connsiteX244" fmla="*/ 4080735 w 5352225"/>
                <a:gd name="connsiteY244" fmla="*/ 2065418 h 3098548"/>
                <a:gd name="connsiteX245" fmla="*/ 4076820 w 5352225"/>
                <a:gd name="connsiteY245" fmla="*/ 2068033 h 3098548"/>
                <a:gd name="connsiteX246" fmla="*/ 3921500 w 5352225"/>
                <a:gd name="connsiteY246" fmla="*/ 2157613 h 3098548"/>
                <a:gd name="connsiteX247" fmla="*/ 3918237 w 5352225"/>
                <a:gd name="connsiteY247" fmla="*/ 2159574 h 3098548"/>
                <a:gd name="connsiteX248" fmla="*/ 3862765 w 5352225"/>
                <a:gd name="connsiteY248" fmla="*/ 2159574 h 3098548"/>
                <a:gd name="connsiteX249" fmla="*/ 3698309 w 5352225"/>
                <a:gd name="connsiteY249" fmla="*/ 2064764 h 3098548"/>
                <a:gd name="connsiteX250" fmla="*/ 3698309 w 5352225"/>
                <a:gd name="connsiteY250" fmla="*/ 2033378 h 3098548"/>
                <a:gd name="connsiteX251" fmla="*/ 3702225 w 5352225"/>
                <a:gd name="connsiteY251" fmla="*/ 2030763 h 3098548"/>
                <a:gd name="connsiteX252" fmla="*/ 3857545 w 5352225"/>
                <a:gd name="connsiteY252" fmla="*/ 1941183 h 3098548"/>
                <a:gd name="connsiteX253" fmla="*/ 3890827 w 5352225"/>
                <a:gd name="connsiteY253" fmla="*/ 1932683 h 3098548"/>
                <a:gd name="connsiteX254" fmla="*/ 3351882 w 5352225"/>
                <a:gd name="connsiteY254" fmla="*/ 1924042 h 3098548"/>
                <a:gd name="connsiteX255" fmla="*/ 3377290 w 5352225"/>
                <a:gd name="connsiteY255" fmla="*/ 1929273 h 3098548"/>
                <a:gd name="connsiteX256" fmla="*/ 3542120 w 5352225"/>
                <a:gd name="connsiteY256" fmla="*/ 2024736 h 3098548"/>
                <a:gd name="connsiteX257" fmla="*/ 3542120 w 5352225"/>
                <a:gd name="connsiteY257" fmla="*/ 2056122 h 3098548"/>
                <a:gd name="connsiteX258" fmla="*/ 3537559 w 5352225"/>
                <a:gd name="connsiteY258" fmla="*/ 2058737 h 3098548"/>
                <a:gd name="connsiteX259" fmla="*/ 3383154 w 5352225"/>
                <a:gd name="connsiteY259" fmla="*/ 2148316 h 3098548"/>
                <a:gd name="connsiteX260" fmla="*/ 3377942 w 5352225"/>
                <a:gd name="connsiteY260" fmla="*/ 2150931 h 3098548"/>
                <a:gd name="connsiteX261" fmla="*/ 3323868 w 5352225"/>
                <a:gd name="connsiteY261" fmla="*/ 2150931 h 3098548"/>
                <a:gd name="connsiteX262" fmla="*/ 3159690 w 5352225"/>
                <a:gd name="connsiteY262" fmla="*/ 2056122 h 3098548"/>
                <a:gd name="connsiteX263" fmla="*/ 3159690 w 5352225"/>
                <a:gd name="connsiteY263" fmla="*/ 2024736 h 3098548"/>
                <a:gd name="connsiteX264" fmla="*/ 3164250 w 5352225"/>
                <a:gd name="connsiteY264" fmla="*/ 2021467 h 3098548"/>
                <a:gd name="connsiteX265" fmla="*/ 3318656 w 5352225"/>
                <a:gd name="connsiteY265" fmla="*/ 1931888 h 3098548"/>
                <a:gd name="connsiteX266" fmla="*/ 3351882 w 5352225"/>
                <a:gd name="connsiteY266" fmla="*/ 1924042 h 3098548"/>
                <a:gd name="connsiteX267" fmla="*/ 4366076 w 5352225"/>
                <a:gd name="connsiteY267" fmla="*/ 1909640 h 3098548"/>
                <a:gd name="connsiteX268" fmla="*/ 4391528 w 5352225"/>
                <a:gd name="connsiteY268" fmla="*/ 1915525 h 3098548"/>
                <a:gd name="connsiteX269" fmla="*/ 4555985 w 5352225"/>
                <a:gd name="connsiteY269" fmla="*/ 2010989 h 3098548"/>
                <a:gd name="connsiteX270" fmla="*/ 4555985 w 5352225"/>
                <a:gd name="connsiteY270" fmla="*/ 2042375 h 3098548"/>
                <a:gd name="connsiteX271" fmla="*/ 4552070 w 5352225"/>
                <a:gd name="connsiteY271" fmla="*/ 2044990 h 3098548"/>
                <a:gd name="connsiteX272" fmla="*/ 4396749 w 5352225"/>
                <a:gd name="connsiteY272" fmla="*/ 2134570 h 3098548"/>
                <a:gd name="connsiteX273" fmla="*/ 4393486 w 5352225"/>
                <a:gd name="connsiteY273" fmla="*/ 2136531 h 3098548"/>
                <a:gd name="connsiteX274" fmla="*/ 4338014 w 5352225"/>
                <a:gd name="connsiteY274" fmla="*/ 2136531 h 3098548"/>
                <a:gd name="connsiteX275" fmla="*/ 4173557 w 5352225"/>
                <a:gd name="connsiteY275" fmla="*/ 2041721 h 3098548"/>
                <a:gd name="connsiteX276" fmla="*/ 4173557 w 5352225"/>
                <a:gd name="connsiteY276" fmla="*/ 2010335 h 3098548"/>
                <a:gd name="connsiteX277" fmla="*/ 4177473 w 5352225"/>
                <a:gd name="connsiteY277" fmla="*/ 2007720 h 3098548"/>
                <a:gd name="connsiteX278" fmla="*/ 4332793 w 5352225"/>
                <a:gd name="connsiteY278" fmla="*/ 1918140 h 3098548"/>
                <a:gd name="connsiteX279" fmla="*/ 4366076 w 5352225"/>
                <a:gd name="connsiteY279" fmla="*/ 1909640 h 3098548"/>
                <a:gd name="connsiteX280" fmla="*/ 2790224 w 5352225"/>
                <a:gd name="connsiteY280" fmla="*/ 1903880 h 3098548"/>
                <a:gd name="connsiteX281" fmla="*/ 2816284 w 5352225"/>
                <a:gd name="connsiteY281" fmla="*/ 1909748 h 3098548"/>
                <a:gd name="connsiteX282" fmla="*/ 2980460 w 5352225"/>
                <a:gd name="connsiteY282" fmla="*/ 2004939 h 3098548"/>
                <a:gd name="connsiteX283" fmla="*/ 2980460 w 5352225"/>
                <a:gd name="connsiteY283" fmla="*/ 2036234 h 3098548"/>
                <a:gd name="connsiteX284" fmla="*/ 2975900 w 5352225"/>
                <a:gd name="connsiteY284" fmla="*/ 2038842 h 3098548"/>
                <a:gd name="connsiteX285" fmla="*/ 2821496 w 5352225"/>
                <a:gd name="connsiteY285" fmla="*/ 2128165 h 3098548"/>
                <a:gd name="connsiteX286" fmla="*/ 2816935 w 5352225"/>
                <a:gd name="connsiteY286" fmla="*/ 2130773 h 3098548"/>
                <a:gd name="connsiteX287" fmla="*/ 2762861 w 5352225"/>
                <a:gd name="connsiteY287" fmla="*/ 2130773 h 3098548"/>
                <a:gd name="connsiteX288" fmla="*/ 2598033 w 5352225"/>
                <a:gd name="connsiteY288" fmla="*/ 2035582 h 3098548"/>
                <a:gd name="connsiteX289" fmla="*/ 2598033 w 5352225"/>
                <a:gd name="connsiteY289" fmla="*/ 2004939 h 3098548"/>
                <a:gd name="connsiteX290" fmla="*/ 2602593 w 5352225"/>
                <a:gd name="connsiteY290" fmla="*/ 2001679 h 3098548"/>
                <a:gd name="connsiteX291" fmla="*/ 2756998 w 5352225"/>
                <a:gd name="connsiteY291" fmla="*/ 1912356 h 3098548"/>
                <a:gd name="connsiteX292" fmla="*/ 2790224 w 5352225"/>
                <a:gd name="connsiteY292" fmla="*/ 1903880 h 3098548"/>
                <a:gd name="connsiteX293" fmla="*/ 4552325 w 5352225"/>
                <a:gd name="connsiteY293" fmla="*/ 1805949 h 3098548"/>
                <a:gd name="connsiteX294" fmla="*/ 4591643 w 5352225"/>
                <a:gd name="connsiteY294" fmla="*/ 1815029 h 3098548"/>
                <a:gd name="connsiteX295" fmla="*/ 4769232 w 5352225"/>
                <a:gd name="connsiteY295" fmla="*/ 1916850 h 3098548"/>
                <a:gd name="connsiteX296" fmla="*/ 4762679 w 5352225"/>
                <a:gd name="connsiteY296" fmla="*/ 1967437 h 3098548"/>
                <a:gd name="connsiteX297" fmla="*/ 4710909 w 5352225"/>
                <a:gd name="connsiteY297" fmla="*/ 1997270 h 3098548"/>
                <a:gd name="connsiteX298" fmla="*/ 4703046 w 5352225"/>
                <a:gd name="connsiteY298" fmla="*/ 2001161 h 3098548"/>
                <a:gd name="connsiteX299" fmla="*/ 4622443 w 5352225"/>
                <a:gd name="connsiteY299" fmla="*/ 2001161 h 3098548"/>
                <a:gd name="connsiteX300" fmla="*/ 4444199 w 5352225"/>
                <a:gd name="connsiteY300" fmla="*/ 1899340 h 3098548"/>
                <a:gd name="connsiteX301" fmla="*/ 4450752 w 5352225"/>
                <a:gd name="connsiteY301" fmla="*/ 1848753 h 3098548"/>
                <a:gd name="connsiteX302" fmla="*/ 4502521 w 5352225"/>
                <a:gd name="connsiteY302" fmla="*/ 1818920 h 3098548"/>
                <a:gd name="connsiteX303" fmla="*/ 4552325 w 5352225"/>
                <a:gd name="connsiteY303" fmla="*/ 1805949 h 3098548"/>
                <a:gd name="connsiteX304" fmla="*/ 3613666 w 5352225"/>
                <a:gd name="connsiteY304" fmla="*/ 1774266 h 3098548"/>
                <a:gd name="connsiteX305" fmla="*/ 3639770 w 5352225"/>
                <a:gd name="connsiteY305" fmla="*/ 1780151 h 3098548"/>
                <a:gd name="connsiteX306" fmla="*/ 3804226 w 5352225"/>
                <a:gd name="connsiteY306" fmla="*/ 1875614 h 3098548"/>
                <a:gd name="connsiteX307" fmla="*/ 3804226 w 5352225"/>
                <a:gd name="connsiteY307" fmla="*/ 1906346 h 3098548"/>
                <a:gd name="connsiteX308" fmla="*/ 3799658 w 5352225"/>
                <a:gd name="connsiteY308" fmla="*/ 1908961 h 3098548"/>
                <a:gd name="connsiteX309" fmla="*/ 3644991 w 5352225"/>
                <a:gd name="connsiteY309" fmla="*/ 1999194 h 3098548"/>
                <a:gd name="connsiteX310" fmla="*/ 3641728 w 5352225"/>
                <a:gd name="connsiteY310" fmla="*/ 2001155 h 3098548"/>
                <a:gd name="connsiteX311" fmla="*/ 3585604 w 5352225"/>
                <a:gd name="connsiteY311" fmla="*/ 2001155 h 3098548"/>
                <a:gd name="connsiteX312" fmla="*/ 3421800 w 5352225"/>
                <a:gd name="connsiteY312" fmla="*/ 1906346 h 3098548"/>
                <a:gd name="connsiteX313" fmla="*/ 3421800 w 5352225"/>
                <a:gd name="connsiteY313" fmla="*/ 1874960 h 3098548"/>
                <a:gd name="connsiteX314" fmla="*/ 3425716 w 5352225"/>
                <a:gd name="connsiteY314" fmla="*/ 1871691 h 3098548"/>
                <a:gd name="connsiteX315" fmla="*/ 3580383 w 5352225"/>
                <a:gd name="connsiteY315" fmla="*/ 1782112 h 3098548"/>
                <a:gd name="connsiteX316" fmla="*/ 3613666 w 5352225"/>
                <a:gd name="connsiteY316" fmla="*/ 1774266 h 3098548"/>
                <a:gd name="connsiteX317" fmla="*/ 3075048 w 5352225"/>
                <a:gd name="connsiteY317" fmla="*/ 1765625 h 3098548"/>
                <a:gd name="connsiteX318" fmla="*/ 3100500 w 5352225"/>
                <a:gd name="connsiteY318" fmla="*/ 1771510 h 3098548"/>
                <a:gd name="connsiteX319" fmla="*/ 3265609 w 5352225"/>
                <a:gd name="connsiteY319" fmla="*/ 1866974 h 3098548"/>
                <a:gd name="connsiteX320" fmla="*/ 3265609 w 5352225"/>
                <a:gd name="connsiteY320" fmla="*/ 1898360 h 3098548"/>
                <a:gd name="connsiteX321" fmla="*/ 3261694 w 5352225"/>
                <a:gd name="connsiteY321" fmla="*/ 1900975 h 3098548"/>
                <a:gd name="connsiteX322" fmla="*/ 3106373 w 5352225"/>
                <a:gd name="connsiteY322" fmla="*/ 1990555 h 3098548"/>
                <a:gd name="connsiteX323" fmla="*/ 3102457 w 5352225"/>
                <a:gd name="connsiteY323" fmla="*/ 1992516 h 3098548"/>
                <a:gd name="connsiteX324" fmla="*/ 3047638 w 5352225"/>
                <a:gd name="connsiteY324" fmla="*/ 1992516 h 3098548"/>
                <a:gd name="connsiteX325" fmla="*/ 2883181 w 5352225"/>
                <a:gd name="connsiteY325" fmla="*/ 1897706 h 3098548"/>
                <a:gd name="connsiteX326" fmla="*/ 2883181 w 5352225"/>
                <a:gd name="connsiteY326" fmla="*/ 1865666 h 3098548"/>
                <a:gd name="connsiteX327" fmla="*/ 2887097 w 5352225"/>
                <a:gd name="connsiteY327" fmla="*/ 1863051 h 3098548"/>
                <a:gd name="connsiteX328" fmla="*/ 3041765 w 5352225"/>
                <a:gd name="connsiteY328" fmla="*/ 1774125 h 3098548"/>
                <a:gd name="connsiteX329" fmla="*/ 3075048 w 5352225"/>
                <a:gd name="connsiteY329" fmla="*/ 1765625 h 3098548"/>
                <a:gd name="connsiteX330" fmla="*/ 4083806 w 5352225"/>
                <a:gd name="connsiteY330" fmla="*/ 1745463 h 3098548"/>
                <a:gd name="connsiteX331" fmla="*/ 4109258 w 5352225"/>
                <a:gd name="connsiteY331" fmla="*/ 1751348 h 3098548"/>
                <a:gd name="connsiteX332" fmla="*/ 4273715 w 5352225"/>
                <a:gd name="connsiteY332" fmla="*/ 1846157 h 3098548"/>
                <a:gd name="connsiteX333" fmla="*/ 4273715 w 5352225"/>
                <a:gd name="connsiteY333" fmla="*/ 1877543 h 3098548"/>
                <a:gd name="connsiteX334" fmla="*/ 4269800 w 5352225"/>
                <a:gd name="connsiteY334" fmla="*/ 1880158 h 3098548"/>
                <a:gd name="connsiteX335" fmla="*/ 4114479 w 5352225"/>
                <a:gd name="connsiteY335" fmla="*/ 1969737 h 3098548"/>
                <a:gd name="connsiteX336" fmla="*/ 4109911 w 5352225"/>
                <a:gd name="connsiteY336" fmla="*/ 1972352 h 3098548"/>
                <a:gd name="connsiteX337" fmla="*/ 4055744 w 5352225"/>
                <a:gd name="connsiteY337" fmla="*/ 1972352 h 3098548"/>
                <a:gd name="connsiteX338" fmla="*/ 3891287 w 5352225"/>
                <a:gd name="connsiteY338" fmla="*/ 1877543 h 3098548"/>
                <a:gd name="connsiteX339" fmla="*/ 3891287 w 5352225"/>
                <a:gd name="connsiteY339" fmla="*/ 1845503 h 3098548"/>
                <a:gd name="connsiteX340" fmla="*/ 3895203 w 5352225"/>
                <a:gd name="connsiteY340" fmla="*/ 1842888 h 3098548"/>
                <a:gd name="connsiteX341" fmla="*/ 4050523 w 5352225"/>
                <a:gd name="connsiteY341" fmla="*/ 1753309 h 3098548"/>
                <a:gd name="connsiteX342" fmla="*/ 4083806 w 5352225"/>
                <a:gd name="connsiteY342" fmla="*/ 1745463 h 3098548"/>
                <a:gd name="connsiteX343" fmla="*/ 2519803 w 5352225"/>
                <a:gd name="connsiteY343" fmla="*/ 1745463 h 3098548"/>
                <a:gd name="connsiteX344" fmla="*/ 2545255 w 5352225"/>
                <a:gd name="connsiteY344" fmla="*/ 1751331 h 3098548"/>
                <a:gd name="connsiteX345" fmla="*/ 2709711 w 5352225"/>
                <a:gd name="connsiteY345" fmla="*/ 1845869 h 3098548"/>
                <a:gd name="connsiteX346" fmla="*/ 2709711 w 5352225"/>
                <a:gd name="connsiteY346" fmla="*/ 1878468 h 3098548"/>
                <a:gd name="connsiteX347" fmla="*/ 2705796 w 5352225"/>
                <a:gd name="connsiteY347" fmla="*/ 1880424 h 3098548"/>
                <a:gd name="connsiteX348" fmla="*/ 2551128 w 5352225"/>
                <a:gd name="connsiteY348" fmla="*/ 1969746 h 3098548"/>
                <a:gd name="connsiteX349" fmla="*/ 2545908 w 5352225"/>
                <a:gd name="connsiteY349" fmla="*/ 1972354 h 3098548"/>
                <a:gd name="connsiteX350" fmla="*/ 2492394 w 5352225"/>
                <a:gd name="connsiteY350" fmla="*/ 1972354 h 3098548"/>
                <a:gd name="connsiteX351" fmla="*/ 2327285 w 5352225"/>
                <a:gd name="connsiteY351" fmla="*/ 1877164 h 3098548"/>
                <a:gd name="connsiteX352" fmla="*/ 2327285 w 5352225"/>
                <a:gd name="connsiteY352" fmla="*/ 1846521 h 3098548"/>
                <a:gd name="connsiteX353" fmla="*/ 2331853 w 5352225"/>
                <a:gd name="connsiteY353" fmla="*/ 1843261 h 3098548"/>
                <a:gd name="connsiteX354" fmla="*/ 2486521 w 5352225"/>
                <a:gd name="connsiteY354" fmla="*/ 1753939 h 3098548"/>
                <a:gd name="connsiteX355" fmla="*/ 2519803 w 5352225"/>
                <a:gd name="connsiteY355" fmla="*/ 1745463 h 3098548"/>
                <a:gd name="connsiteX356" fmla="*/ 4267841 w 5352225"/>
                <a:gd name="connsiteY356" fmla="*/ 1644652 h 3098548"/>
                <a:gd name="connsiteX357" fmla="*/ 4306264 w 5352225"/>
                <a:gd name="connsiteY357" fmla="*/ 1653762 h 3098548"/>
                <a:gd name="connsiteX358" fmla="*/ 4483403 w 5352225"/>
                <a:gd name="connsiteY358" fmla="*/ 1755271 h 3098548"/>
                <a:gd name="connsiteX359" fmla="*/ 4498382 w 5352225"/>
                <a:gd name="connsiteY359" fmla="*/ 1774792 h 3098548"/>
                <a:gd name="connsiteX360" fmla="*/ 4498382 w 5352225"/>
                <a:gd name="connsiteY360" fmla="*/ 1781299 h 3098548"/>
                <a:gd name="connsiteX361" fmla="*/ 4476891 w 5352225"/>
                <a:gd name="connsiteY361" fmla="*/ 1806677 h 3098548"/>
                <a:gd name="connsiteX362" fmla="*/ 4425442 w 5352225"/>
                <a:gd name="connsiteY362" fmla="*/ 1836609 h 3098548"/>
                <a:gd name="connsiteX363" fmla="*/ 4419581 w 5352225"/>
                <a:gd name="connsiteY363" fmla="*/ 1839862 h 3098548"/>
                <a:gd name="connsiteX364" fmla="*/ 4336873 w 5352225"/>
                <a:gd name="connsiteY364" fmla="*/ 1839862 h 3098548"/>
                <a:gd name="connsiteX365" fmla="*/ 4159734 w 5352225"/>
                <a:gd name="connsiteY365" fmla="*/ 1737702 h 3098548"/>
                <a:gd name="connsiteX366" fmla="*/ 4144755 w 5352225"/>
                <a:gd name="connsiteY366" fmla="*/ 1719482 h 3098548"/>
                <a:gd name="connsiteX367" fmla="*/ 4144755 w 5352225"/>
                <a:gd name="connsiteY367" fmla="*/ 1712975 h 3098548"/>
                <a:gd name="connsiteX368" fmla="*/ 4166246 w 5352225"/>
                <a:gd name="connsiteY368" fmla="*/ 1686947 h 3098548"/>
                <a:gd name="connsiteX369" fmla="*/ 4217695 w 5352225"/>
                <a:gd name="connsiteY369" fmla="*/ 1657015 h 3098548"/>
                <a:gd name="connsiteX370" fmla="*/ 4267841 w 5352225"/>
                <a:gd name="connsiteY370" fmla="*/ 1644652 h 3098548"/>
                <a:gd name="connsiteX371" fmla="*/ 3337809 w 5352225"/>
                <a:gd name="connsiteY371" fmla="*/ 1612969 h 3098548"/>
                <a:gd name="connsiteX372" fmla="*/ 3363261 w 5352225"/>
                <a:gd name="connsiteY372" fmla="*/ 1618837 h 3098548"/>
                <a:gd name="connsiteX373" fmla="*/ 3527717 w 5352225"/>
                <a:gd name="connsiteY373" fmla="*/ 1714027 h 3098548"/>
                <a:gd name="connsiteX374" fmla="*/ 3527717 w 5352225"/>
                <a:gd name="connsiteY374" fmla="*/ 1745974 h 3098548"/>
                <a:gd name="connsiteX375" fmla="*/ 3523802 w 5352225"/>
                <a:gd name="connsiteY375" fmla="*/ 1747930 h 3098548"/>
                <a:gd name="connsiteX376" fmla="*/ 3368482 w 5352225"/>
                <a:gd name="connsiteY376" fmla="*/ 1837252 h 3098548"/>
                <a:gd name="connsiteX377" fmla="*/ 3363914 w 5352225"/>
                <a:gd name="connsiteY377" fmla="*/ 1839860 h 3098548"/>
                <a:gd name="connsiteX378" fmla="*/ 3309747 w 5352225"/>
                <a:gd name="connsiteY378" fmla="*/ 1839860 h 3098548"/>
                <a:gd name="connsiteX379" fmla="*/ 3145291 w 5352225"/>
                <a:gd name="connsiteY379" fmla="*/ 1744670 h 3098548"/>
                <a:gd name="connsiteX380" fmla="*/ 3145291 w 5352225"/>
                <a:gd name="connsiteY380" fmla="*/ 1713375 h 3098548"/>
                <a:gd name="connsiteX381" fmla="*/ 3149207 w 5352225"/>
                <a:gd name="connsiteY381" fmla="*/ 1710767 h 3098548"/>
                <a:gd name="connsiteX382" fmla="*/ 3304527 w 5352225"/>
                <a:gd name="connsiteY382" fmla="*/ 1621445 h 3098548"/>
                <a:gd name="connsiteX383" fmla="*/ 3337809 w 5352225"/>
                <a:gd name="connsiteY383" fmla="*/ 1612969 h 3098548"/>
                <a:gd name="connsiteX384" fmla="*/ 2798864 w 5352225"/>
                <a:gd name="connsiteY384" fmla="*/ 1604328 h 3098548"/>
                <a:gd name="connsiteX385" fmla="*/ 2824272 w 5352225"/>
                <a:gd name="connsiteY385" fmla="*/ 1610848 h 3098548"/>
                <a:gd name="connsiteX386" fmla="*/ 2989102 w 5352225"/>
                <a:gd name="connsiteY386" fmla="*/ 1705386 h 3098548"/>
                <a:gd name="connsiteX387" fmla="*/ 2989102 w 5352225"/>
                <a:gd name="connsiteY387" fmla="*/ 1736682 h 3098548"/>
                <a:gd name="connsiteX388" fmla="*/ 2984541 w 5352225"/>
                <a:gd name="connsiteY388" fmla="*/ 1739290 h 3098548"/>
                <a:gd name="connsiteX389" fmla="*/ 2830136 w 5352225"/>
                <a:gd name="connsiteY389" fmla="*/ 1828613 h 3098548"/>
                <a:gd name="connsiteX390" fmla="*/ 2825575 w 5352225"/>
                <a:gd name="connsiteY390" fmla="*/ 1831221 h 3098548"/>
                <a:gd name="connsiteX391" fmla="*/ 2770850 w 5352225"/>
                <a:gd name="connsiteY391" fmla="*/ 1831221 h 3098548"/>
                <a:gd name="connsiteX392" fmla="*/ 2606672 w 5352225"/>
                <a:gd name="connsiteY392" fmla="*/ 1736030 h 3098548"/>
                <a:gd name="connsiteX393" fmla="*/ 2606672 w 5352225"/>
                <a:gd name="connsiteY393" fmla="*/ 1705386 h 3098548"/>
                <a:gd name="connsiteX394" fmla="*/ 2611232 w 5352225"/>
                <a:gd name="connsiteY394" fmla="*/ 1702126 h 3098548"/>
                <a:gd name="connsiteX395" fmla="*/ 2764986 w 5352225"/>
                <a:gd name="connsiteY395" fmla="*/ 1612804 h 3098548"/>
                <a:gd name="connsiteX396" fmla="*/ 2798864 w 5352225"/>
                <a:gd name="connsiteY396" fmla="*/ 1604328 h 3098548"/>
                <a:gd name="connsiteX397" fmla="*/ 2246173 w 5352225"/>
                <a:gd name="connsiteY397" fmla="*/ 1589927 h 3098548"/>
                <a:gd name="connsiteX398" fmla="*/ 2271625 w 5352225"/>
                <a:gd name="connsiteY398" fmla="*/ 1595811 h 3098548"/>
                <a:gd name="connsiteX399" fmla="*/ 2436082 w 5352225"/>
                <a:gd name="connsiteY399" fmla="*/ 1690621 h 3098548"/>
                <a:gd name="connsiteX400" fmla="*/ 2436082 w 5352225"/>
                <a:gd name="connsiteY400" fmla="*/ 1722660 h 3098548"/>
                <a:gd name="connsiteX401" fmla="*/ 2432167 w 5352225"/>
                <a:gd name="connsiteY401" fmla="*/ 1724622 h 3098548"/>
                <a:gd name="connsiteX402" fmla="*/ 2277499 w 5352225"/>
                <a:gd name="connsiteY402" fmla="*/ 1814201 h 3098548"/>
                <a:gd name="connsiteX403" fmla="*/ 2272278 w 5352225"/>
                <a:gd name="connsiteY403" fmla="*/ 1816816 h 3098548"/>
                <a:gd name="connsiteX404" fmla="*/ 2218764 w 5352225"/>
                <a:gd name="connsiteY404" fmla="*/ 1816816 h 3098548"/>
                <a:gd name="connsiteX405" fmla="*/ 2053654 w 5352225"/>
                <a:gd name="connsiteY405" fmla="*/ 1722006 h 3098548"/>
                <a:gd name="connsiteX406" fmla="*/ 2053654 w 5352225"/>
                <a:gd name="connsiteY406" fmla="*/ 1690621 h 3098548"/>
                <a:gd name="connsiteX407" fmla="*/ 2057570 w 5352225"/>
                <a:gd name="connsiteY407" fmla="*/ 1688006 h 3098548"/>
                <a:gd name="connsiteX408" fmla="*/ 2212890 w 5352225"/>
                <a:gd name="connsiteY408" fmla="*/ 1597773 h 3098548"/>
                <a:gd name="connsiteX409" fmla="*/ 2246173 w 5352225"/>
                <a:gd name="connsiteY409" fmla="*/ 1589927 h 3098548"/>
                <a:gd name="connsiteX410" fmla="*/ 3801536 w 5352225"/>
                <a:gd name="connsiteY410" fmla="*/ 1581286 h 3098548"/>
                <a:gd name="connsiteX411" fmla="*/ 3826988 w 5352225"/>
                <a:gd name="connsiteY411" fmla="*/ 1587171 h 3098548"/>
                <a:gd name="connsiteX412" fmla="*/ 3991445 w 5352225"/>
                <a:gd name="connsiteY412" fmla="*/ 1682635 h 3098548"/>
                <a:gd name="connsiteX413" fmla="*/ 3991445 w 5352225"/>
                <a:gd name="connsiteY413" fmla="*/ 1714020 h 3098548"/>
                <a:gd name="connsiteX414" fmla="*/ 3987530 w 5352225"/>
                <a:gd name="connsiteY414" fmla="*/ 1716636 h 3098548"/>
                <a:gd name="connsiteX415" fmla="*/ 3832209 w 5352225"/>
                <a:gd name="connsiteY415" fmla="*/ 1806216 h 3098548"/>
                <a:gd name="connsiteX416" fmla="*/ 3828946 w 5352225"/>
                <a:gd name="connsiteY416" fmla="*/ 1808177 h 3098548"/>
                <a:gd name="connsiteX417" fmla="*/ 3773474 w 5352225"/>
                <a:gd name="connsiteY417" fmla="*/ 1808177 h 3098548"/>
                <a:gd name="connsiteX418" fmla="*/ 3609017 w 5352225"/>
                <a:gd name="connsiteY418" fmla="*/ 1713366 h 3098548"/>
                <a:gd name="connsiteX419" fmla="*/ 3609017 w 5352225"/>
                <a:gd name="connsiteY419" fmla="*/ 1681981 h 3098548"/>
                <a:gd name="connsiteX420" fmla="*/ 3612933 w 5352225"/>
                <a:gd name="connsiteY420" fmla="*/ 1679365 h 3098548"/>
                <a:gd name="connsiteX421" fmla="*/ 3768253 w 5352225"/>
                <a:gd name="connsiteY421" fmla="*/ 1589132 h 3098548"/>
                <a:gd name="connsiteX422" fmla="*/ 3801536 w 5352225"/>
                <a:gd name="connsiteY422" fmla="*/ 1581286 h 3098548"/>
                <a:gd name="connsiteX423" fmla="*/ 3981745 w 5352225"/>
                <a:gd name="connsiteY423" fmla="*/ 1480475 h 3098548"/>
                <a:gd name="connsiteX424" fmla="*/ 4020980 w 5352225"/>
                <a:gd name="connsiteY424" fmla="*/ 1488934 h 3098548"/>
                <a:gd name="connsiteX425" fmla="*/ 4198188 w 5352225"/>
                <a:gd name="connsiteY425" fmla="*/ 1591094 h 3098548"/>
                <a:gd name="connsiteX426" fmla="*/ 4213228 w 5352225"/>
                <a:gd name="connsiteY426" fmla="*/ 1609964 h 3098548"/>
                <a:gd name="connsiteX427" fmla="*/ 4213228 w 5352225"/>
                <a:gd name="connsiteY427" fmla="*/ 1616471 h 3098548"/>
                <a:gd name="connsiteX428" fmla="*/ 4191649 w 5352225"/>
                <a:gd name="connsiteY428" fmla="*/ 1641849 h 3098548"/>
                <a:gd name="connsiteX429" fmla="*/ 4139991 w 5352225"/>
                <a:gd name="connsiteY429" fmla="*/ 1671781 h 3098548"/>
                <a:gd name="connsiteX430" fmla="*/ 4132798 w 5352225"/>
                <a:gd name="connsiteY430" fmla="*/ 1675685 h 3098548"/>
                <a:gd name="connsiteX431" fmla="*/ 4051713 w 5352225"/>
                <a:gd name="connsiteY431" fmla="*/ 1675685 h 3098548"/>
                <a:gd name="connsiteX432" fmla="*/ 3873851 w 5352225"/>
                <a:gd name="connsiteY432" fmla="*/ 1573525 h 3098548"/>
                <a:gd name="connsiteX433" fmla="*/ 3880390 w 5352225"/>
                <a:gd name="connsiteY433" fmla="*/ 1522120 h 3098548"/>
                <a:gd name="connsiteX434" fmla="*/ 3932048 w 5352225"/>
                <a:gd name="connsiteY434" fmla="*/ 1492187 h 3098548"/>
                <a:gd name="connsiteX435" fmla="*/ 3981745 w 5352225"/>
                <a:gd name="connsiteY435" fmla="*/ 1480475 h 3098548"/>
                <a:gd name="connsiteX436" fmla="*/ 3060648 w 5352225"/>
                <a:gd name="connsiteY436" fmla="*/ 1454553 h 3098548"/>
                <a:gd name="connsiteX437" fmla="*/ 3086752 w 5352225"/>
                <a:gd name="connsiteY437" fmla="*/ 1460438 h 3098548"/>
                <a:gd name="connsiteX438" fmla="*/ 3251208 w 5352225"/>
                <a:gd name="connsiteY438" fmla="*/ 1555248 h 3098548"/>
                <a:gd name="connsiteX439" fmla="*/ 3251208 w 5352225"/>
                <a:gd name="connsiteY439" fmla="*/ 1587287 h 3098548"/>
                <a:gd name="connsiteX440" fmla="*/ 3246640 w 5352225"/>
                <a:gd name="connsiteY440" fmla="*/ 1589903 h 3098548"/>
                <a:gd name="connsiteX441" fmla="*/ 3091973 w 5352225"/>
                <a:gd name="connsiteY441" fmla="*/ 1678828 h 3098548"/>
                <a:gd name="connsiteX442" fmla="*/ 3087405 w 5352225"/>
                <a:gd name="connsiteY442" fmla="*/ 1681444 h 3098548"/>
                <a:gd name="connsiteX443" fmla="*/ 3033238 w 5352225"/>
                <a:gd name="connsiteY443" fmla="*/ 1681444 h 3098548"/>
                <a:gd name="connsiteX444" fmla="*/ 2868782 w 5352225"/>
                <a:gd name="connsiteY444" fmla="*/ 1585980 h 3098548"/>
                <a:gd name="connsiteX445" fmla="*/ 2868782 w 5352225"/>
                <a:gd name="connsiteY445" fmla="*/ 1555248 h 3098548"/>
                <a:gd name="connsiteX446" fmla="*/ 2872698 w 5352225"/>
                <a:gd name="connsiteY446" fmla="*/ 1552632 h 3098548"/>
                <a:gd name="connsiteX447" fmla="*/ 3027365 w 5352225"/>
                <a:gd name="connsiteY447" fmla="*/ 1462399 h 3098548"/>
                <a:gd name="connsiteX448" fmla="*/ 3060648 w 5352225"/>
                <a:gd name="connsiteY448" fmla="*/ 1454553 h 3098548"/>
                <a:gd name="connsiteX449" fmla="*/ 2522355 w 5352225"/>
                <a:gd name="connsiteY449" fmla="*/ 1445912 h 3098548"/>
                <a:gd name="connsiteX450" fmla="*/ 2548415 w 5352225"/>
                <a:gd name="connsiteY450" fmla="*/ 1451780 h 3098548"/>
                <a:gd name="connsiteX451" fmla="*/ 2712592 w 5352225"/>
                <a:gd name="connsiteY451" fmla="*/ 1546318 h 3098548"/>
                <a:gd name="connsiteX452" fmla="*/ 2712592 w 5352225"/>
                <a:gd name="connsiteY452" fmla="*/ 1578265 h 3098548"/>
                <a:gd name="connsiteX453" fmla="*/ 2708032 w 5352225"/>
                <a:gd name="connsiteY453" fmla="*/ 1580873 h 3098548"/>
                <a:gd name="connsiteX454" fmla="*/ 2553627 w 5352225"/>
                <a:gd name="connsiteY454" fmla="*/ 1669543 h 3098548"/>
                <a:gd name="connsiteX455" fmla="*/ 2547763 w 5352225"/>
                <a:gd name="connsiteY455" fmla="*/ 1672803 h 3098548"/>
                <a:gd name="connsiteX456" fmla="*/ 2494992 w 5352225"/>
                <a:gd name="connsiteY456" fmla="*/ 1672803 h 3098548"/>
                <a:gd name="connsiteX457" fmla="*/ 2330163 w 5352225"/>
                <a:gd name="connsiteY457" fmla="*/ 1577613 h 3098548"/>
                <a:gd name="connsiteX458" fmla="*/ 2330163 w 5352225"/>
                <a:gd name="connsiteY458" fmla="*/ 1546970 h 3098548"/>
                <a:gd name="connsiteX459" fmla="*/ 2334723 w 5352225"/>
                <a:gd name="connsiteY459" fmla="*/ 1543710 h 3098548"/>
                <a:gd name="connsiteX460" fmla="*/ 2489129 w 5352225"/>
                <a:gd name="connsiteY460" fmla="*/ 1454388 h 3098548"/>
                <a:gd name="connsiteX461" fmla="*/ 2522355 w 5352225"/>
                <a:gd name="connsiteY461" fmla="*/ 1445912 h 3098548"/>
                <a:gd name="connsiteX462" fmla="*/ 1972220 w 5352225"/>
                <a:gd name="connsiteY462" fmla="*/ 1431510 h 3098548"/>
                <a:gd name="connsiteX463" fmla="*/ 1997715 w 5352225"/>
                <a:gd name="connsiteY463" fmla="*/ 1437395 h 3098548"/>
                <a:gd name="connsiteX464" fmla="*/ 2162452 w 5352225"/>
                <a:gd name="connsiteY464" fmla="*/ 1532859 h 3098548"/>
                <a:gd name="connsiteX465" fmla="*/ 2162452 w 5352225"/>
                <a:gd name="connsiteY465" fmla="*/ 1564898 h 3098548"/>
                <a:gd name="connsiteX466" fmla="*/ 2158530 w 5352225"/>
                <a:gd name="connsiteY466" fmla="*/ 1566860 h 3098548"/>
                <a:gd name="connsiteX467" fmla="*/ 2002945 w 5352225"/>
                <a:gd name="connsiteY467" fmla="*/ 1656439 h 3098548"/>
                <a:gd name="connsiteX468" fmla="*/ 1999676 w 5352225"/>
                <a:gd name="connsiteY468" fmla="*/ 1658401 h 3098548"/>
                <a:gd name="connsiteX469" fmla="*/ 1944110 w 5352225"/>
                <a:gd name="connsiteY469" fmla="*/ 1658401 h 3098548"/>
                <a:gd name="connsiteX470" fmla="*/ 1780027 w 5352225"/>
                <a:gd name="connsiteY470" fmla="*/ 1563590 h 3098548"/>
                <a:gd name="connsiteX471" fmla="*/ 1780027 w 5352225"/>
                <a:gd name="connsiteY471" fmla="*/ 1532205 h 3098548"/>
                <a:gd name="connsiteX472" fmla="*/ 1783949 w 5352225"/>
                <a:gd name="connsiteY472" fmla="*/ 1529589 h 3098548"/>
                <a:gd name="connsiteX473" fmla="*/ 1938881 w 5352225"/>
                <a:gd name="connsiteY473" fmla="*/ 1439356 h 3098548"/>
                <a:gd name="connsiteX474" fmla="*/ 1972220 w 5352225"/>
                <a:gd name="connsiteY474" fmla="*/ 1431510 h 3098548"/>
                <a:gd name="connsiteX475" fmla="*/ 3516387 w 5352225"/>
                <a:gd name="connsiteY475" fmla="*/ 1419989 h 3098548"/>
                <a:gd name="connsiteX476" fmla="*/ 3541839 w 5352225"/>
                <a:gd name="connsiteY476" fmla="*/ 1425857 h 3098548"/>
                <a:gd name="connsiteX477" fmla="*/ 3706295 w 5352225"/>
                <a:gd name="connsiteY477" fmla="*/ 1521047 h 3098548"/>
                <a:gd name="connsiteX478" fmla="*/ 3706295 w 5352225"/>
                <a:gd name="connsiteY478" fmla="*/ 1552343 h 3098548"/>
                <a:gd name="connsiteX479" fmla="*/ 3702380 w 5352225"/>
                <a:gd name="connsiteY479" fmla="*/ 1554951 h 3098548"/>
                <a:gd name="connsiteX480" fmla="*/ 3547060 w 5352225"/>
                <a:gd name="connsiteY480" fmla="*/ 1644274 h 3098548"/>
                <a:gd name="connsiteX481" fmla="*/ 3541839 w 5352225"/>
                <a:gd name="connsiteY481" fmla="*/ 1646882 h 3098548"/>
                <a:gd name="connsiteX482" fmla="*/ 3488325 w 5352225"/>
                <a:gd name="connsiteY482" fmla="*/ 1646882 h 3098548"/>
                <a:gd name="connsiteX483" fmla="*/ 3323869 w 5352225"/>
                <a:gd name="connsiteY483" fmla="*/ 1551691 h 3098548"/>
                <a:gd name="connsiteX484" fmla="*/ 3323869 w 5352225"/>
                <a:gd name="connsiteY484" fmla="*/ 1520395 h 3098548"/>
                <a:gd name="connsiteX485" fmla="*/ 3327785 w 5352225"/>
                <a:gd name="connsiteY485" fmla="*/ 1517787 h 3098548"/>
                <a:gd name="connsiteX486" fmla="*/ 3483105 w 5352225"/>
                <a:gd name="connsiteY486" fmla="*/ 1428465 h 3098548"/>
                <a:gd name="connsiteX487" fmla="*/ 3516387 w 5352225"/>
                <a:gd name="connsiteY487" fmla="*/ 1419989 h 3098548"/>
                <a:gd name="connsiteX488" fmla="*/ 1366911 w 5352225"/>
                <a:gd name="connsiteY488" fmla="*/ 1419989 h 3098548"/>
                <a:gd name="connsiteX489" fmla="*/ 1428945 w 5352225"/>
                <a:gd name="connsiteY489" fmla="*/ 1434346 h 3098548"/>
                <a:gd name="connsiteX490" fmla="*/ 2572334 w 5352225"/>
                <a:gd name="connsiteY490" fmla="*/ 2094148 h 3098548"/>
                <a:gd name="connsiteX491" fmla="*/ 2562539 w 5352225"/>
                <a:gd name="connsiteY491" fmla="*/ 2177032 h 3098548"/>
                <a:gd name="connsiteX492" fmla="*/ 2497239 w 5352225"/>
                <a:gd name="connsiteY492" fmla="*/ 2214231 h 3098548"/>
                <a:gd name="connsiteX493" fmla="*/ 2427369 w 5352225"/>
                <a:gd name="connsiteY493" fmla="*/ 2234462 h 3098548"/>
                <a:gd name="connsiteX494" fmla="*/ 2405821 w 5352225"/>
                <a:gd name="connsiteY494" fmla="*/ 2234462 h 3098548"/>
                <a:gd name="connsiteX495" fmla="*/ 2354887 w 5352225"/>
                <a:gd name="connsiteY495" fmla="*/ 2220757 h 3098548"/>
                <a:gd name="connsiteX496" fmla="*/ 1210846 w 5352225"/>
                <a:gd name="connsiteY496" fmla="*/ 1560303 h 3098548"/>
                <a:gd name="connsiteX497" fmla="*/ 1186685 w 5352225"/>
                <a:gd name="connsiteY497" fmla="*/ 1525714 h 3098548"/>
                <a:gd name="connsiteX498" fmla="*/ 1186685 w 5352225"/>
                <a:gd name="connsiteY498" fmla="*/ 1523756 h 3098548"/>
                <a:gd name="connsiteX499" fmla="*/ 1221294 w 5352225"/>
                <a:gd name="connsiteY499" fmla="*/ 1478072 h 3098548"/>
                <a:gd name="connsiteX500" fmla="*/ 1286593 w 5352225"/>
                <a:gd name="connsiteY500" fmla="*/ 1440220 h 3098548"/>
                <a:gd name="connsiteX501" fmla="*/ 1366911 w 5352225"/>
                <a:gd name="connsiteY501" fmla="*/ 1419989 h 3098548"/>
                <a:gd name="connsiteX502" fmla="*/ 3697541 w 5352225"/>
                <a:gd name="connsiteY502" fmla="*/ 1313418 h 3098548"/>
                <a:gd name="connsiteX503" fmla="*/ 3735964 w 5352225"/>
                <a:gd name="connsiteY503" fmla="*/ 1322528 h 3098548"/>
                <a:gd name="connsiteX504" fmla="*/ 3913103 w 5352225"/>
                <a:gd name="connsiteY504" fmla="*/ 1424037 h 3098548"/>
                <a:gd name="connsiteX505" fmla="*/ 3928082 w 5352225"/>
                <a:gd name="connsiteY505" fmla="*/ 1442907 h 3098548"/>
                <a:gd name="connsiteX506" fmla="*/ 3928082 w 5352225"/>
                <a:gd name="connsiteY506" fmla="*/ 1450065 h 3098548"/>
                <a:gd name="connsiteX507" fmla="*/ 3906591 w 5352225"/>
                <a:gd name="connsiteY507" fmla="*/ 1475442 h 3098548"/>
                <a:gd name="connsiteX508" fmla="*/ 3854491 w 5352225"/>
                <a:gd name="connsiteY508" fmla="*/ 1505375 h 3098548"/>
                <a:gd name="connsiteX509" fmla="*/ 3848630 w 5352225"/>
                <a:gd name="connsiteY509" fmla="*/ 1508628 h 3098548"/>
                <a:gd name="connsiteX510" fmla="*/ 3766573 w 5352225"/>
                <a:gd name="connsiteY510" fmla="*/ 1508628 h 3098548"/>
                <a:gd name="connsiteX511" fmla="*/ 3589434 w 5352225"/>
                <a:gd name="connsiteY511" fmla="*/ 1406468 h 3098548"/>
                <a:gd name="connsiteX512" fmla="*/ 3574455 w 5352225"/>
                <a:gd name="connsiteY512" fmla="*/ 1388248 h 3098548"/>
                <a:gd name="connsiteX513" fmla="*/ 3574455 w 5352225"/>
                <a:gd name="connsiteY513" fmla="*/ 1381741 h 3098548"/>
                <a:gd name="connsiteX514" fmla="*/ 3595946 w 5352225"/>
                <a:gd name="connsiteY514" fmla="*/ 1355713 h 3098548"/>
                <a:gd name="connsiteX515" fmla="*/ 3647395 w 5352225"/>
                <a:gd name="connsiteY515" fmla="*/ 1325781 h 3098548"/>
                <a:gd name="connsiteX516" fmla="*/ 3697541 w 5352225"/>
                <a:gd name="connsiteY516" fmla="*/ 1313418 h 3098548"/>
                <a:gd name="connsiteX517" fmla="*/ 2784791 w 5352225"/>
                <a:gd name="connsiteY517" fmla="*/ 1293256 h 3098548"/>
                <a:gd name="connsiteX518" fmla="*/ 2810243 w 5352225"/>
                <a:gd name="connsiteY518" fmla="*/ 1299124 h 3098548"/>
                <a:gd name="connsiteX519" fmla="*/ 2974699 w 5352225"/>
                <a:gd name="connsiteY519" fmla="*/ 1394314 h 3098548"/>
                <a:gd name="connsiteX520" fmla="*/ 2974699 w 5352225"/>
                <a:gd name="connsiteY520" fmla="*/ 1425610 h 3098548"/>
                <a:gd name="connsiteX521" fmla="*/ 2970784 w 5352225"/>
                <a:gd name="connsiteY521" fmla="*/ 1428218 h 3098548"/>
                <a:gd name="connsiteX522" fmla="*/ 2816116 w 5352225"/>
                <a:gd name="connsiteY522" fmla="*/ 1517541 h 3098548"/>
                <a:gd name="connsiteX523" fmla="*/ 2810896 w 5352225"/>
                <a:gd name="connsiteY523" fmla="*/ 1520149 h 3098548"/>
                <a:gd name="connsiteX524" fmla="*/ 2756729 w 5352225"/>
                <a:gd name="connsiteY524" fmla="*/ 1520149 h 3098548"/>
                <a:gd name="connsiteX525" fmla="*/ 2592273 w 5352225"/>
                <a:gd name="connsiteY525" fmla="*/ 1424958 h 3098548"/>
                <a:gd name="connsiteX526" fmla="*/ 2592273 w 5352225"/>
                <a:gd name="connsiteY526" fmla="*/ 1394314 h 3098548"/>
                <a:gd name="connsiteX527" fmla="*/ 2596841 w 5352225"/>
                <a:gd name="connsiteY527" fmla="*/ 1391054 h 3098548"/>
                <a:gd name="connsiteX528" fmla="*/ 2751509 w 5352225"/>
                <a:gd name="connsiteY528" fmla="*/ 1301732 h 3098548"/>
                <a:gd name="connsiteX529" fmla="*/ 2784791 w 5352225"/>
                <a:gd name="connsiteY529" fmla="*/ 1293256 h 3098548"/>
                <a:gd name="connsiteX530" fmla="*/ 2246173 w 5352225"/>
                <a:gd name="connsiteY530" fmla="*/ 1287495 h 3098548"/>
                <a:gd name="connsiteX531" fmla="*/ 2271625 w 5352225"/>
                <a:gd name="connsiteY531" fmla="*/ 1292726 h 3098548"/>
                <a:gd name="connsiteX532" fmla="*/ 2436082 w 5352225"/>
                <a:gd name="connsiteY532" fmla="*/ 1388190 h 3098548"/>
                <a:gd name="connsiteX533" fmla="*/ 2436082 w 5352225"/>
                <a:gd name="connsiteY533" fmla="*/ 1420229 h 3098548"/>
                <a:gd name="connsiteX534" fmla="*/ 2432167 w 5352225"/>
                <a:gd name="connsiteY534" fmla="*/ 1422191 h 3098548"/>
                <a:gd name="connsiteX535" fmla="*/ 2277499 w 5352225"/>
                <a:gd name="connsiteY535" fmla="*/ 1511770 h 3098548"/>
                <a:gd name="connsiteX536" fmla="*/ 2272930 w 5352225"/>
                <a:gd name="connsiteY536" fmla="*/ 1514386 h 3098548"/>
                <a:gd name="connsiteX537" fmla="*/ 2218764 w 5352225"/>
                <a:gd name="connsiteY537" fmla="*/ 1514386 h 3098548"/>
                <a:gd name="connsiteX538" fmla="*/ 2053654 w 5352225"/>
                <a:gd name="connsiteY538" fmla="*/ 1418922 h 3098548"/>
                <a:gd name="connsiteX539" fmla="*/ 2053654 w 5352225"/>
                <a:gd name="connsiteY539" fmla="*/ 1388190 h 3098548"/>
                <a:gd name="connsiteX540" fmla="*/ 2057570 w 5352225"/>
                <a:gd name="connsiteY540" fmla="*/ 1384921 h 3098548"/>
                <a:gd name="connsiteX541" fmla="*/ 2212890 w 5352225"/>
                <a:gd name="connsiteY541" fmla="*/ 1295341 h 3098548"/>
                <a:gd name="connsiteX542" fmla="*/ 2246173 w 5352225"/>
                <a:gd name="connsiteY542" fmla="*/ 1287495 h 3098548"/>
                <a:gd name="connsiteX543" fmla="*/ 1701797 w 5352225"/>
                <a:gd name="connsiteY543" fmla="*/ 1273094 h 3098548"/>
                <a:gd name="connsiteX544" fmla="*/ 1727249 w 5352225"/>
                <a:gd name="connsiteY544" fmla="*/ 1278978 h 3098548"/>
                <a:gd name="connsiteX545" fmla="*/ 1891705 w 5352225"/>
                <a:gd name="connsiteY545" fmla="*/ 1373788 h 3098548"/>
                <a:gd name="connsiteX546" fmla="*/ 1891705 w 5352225"/>
                <a:gd name="connsiteY546" fmla="*/ 1405827 h 3098548"/>
                <a:gd name="connsiteX547" fmla="*/ 1887137 w 5352225"/>
                <a:gd name="connsiteY547" fmla="*/ 1408443 h 3098548"/>
                <a:gd name="connsiteX548" fmla="*/ 1732470 w 5352225"/>
                <a:gd name="connsiteY548" fmla="*/ 1497367 h 3098548"/>
                <a:gd name="connsiteX549" fmla="*/ 1727249 w 5352225"/>
                <a:gd name="connsiteY549" fmla="*/ 1499983 h 3098548"/>
                <a:gd name="connsiteX550" fmla="*/ 1673735 w 5352225"/>
                <a:gd name="connsiteY550" fmla="*/ 1499983 h 3098548"/>
                <a:gd name="connsiteX551" fmla="*/ 1509279 w 5352225"/>
                <a:gd name="connsiteY551" fmla="*/ 1404519 h 3098548"/>
                <a:gd name="connsiteX552" fmla="*/ 1509279 w 5352225"/>
                <a:gd name="connsiteY552" fmla="*/ 1373788 h 3098548"/>
                <a:gd name="connsiteX553" fmla="*/ 1513195 w 5352225"/>
                <a:gd name="connsiteY553" fmla="*/ 1370519 h 3098548"/>
                <a:gd name="connsiteX554" fmla="*/ 1667862 w 5352225"/>
                <a:gd name="connsiteY554" fmla="*/ 1280940 h 3098548"/>
                <a:gd name="connsiteX555" fmla="*/ 1701797 w 5352225"/>
                <a:gd name="connsiteY555" fmla="*/ 1273094 h 3098548"/>
                <a:gd name="connsiteX556" fmla="*/ 3234118 w 5352225"/>
                <a:gd name="connsiteY556" fmla="*/ 1255812 h 3098548"/>
                <a:gd name="connsiteX557" fmla="*/ 3259570 w 5352225"/>
                <a:gd name="connsiteY557" fmla="*/ 1261696 h 3098548"/>
                <a:gd name="connsiteX558" fmla="*/ 3424026 w 5352225"/>
                <a:gd name="connsiteY558" fmla="*/ 1356506 h 3098548"/>
                <a:gd name="connsiteX559" fmla="*/ 3424026 w 5352225"/>
                <a:gd name="connsiteY559" fmla="*/ 1387891 h 3098548"/>
                <a:gd name="connsiteX560" fmla="*/ 3419458 w 5352225"/>
                <a:gd name="connsiteY560" fmla="*/ 1390507 h 3098548"/>
                <a:gd name="connsiteX561" fmla="*/ 3264791 w 5352225"/>
                <a:gd name="connsiteY561" fmla="*/ 1480085 h 3098548"/>
                <a:gd name="connsiteX562" fmla="*/ 3260223 w 5352225"/>
                <a:gd name="connsiteY562" fmla="*/ 1482701 h 3098548"/>
                <a:gd name="connsiteX563" fmla="*/ 3206056 w 5352225"/>
                <a:gd name="connsiteY563" fmla="*/ 1482701 h 3098548"/>
                <a:gd name="connsiteX564" fmla="*/ 3041600 w 5352225"/>
                <a:gd name="connsiteY564" fmla="*/ 1387891 h 3098548"/>
                <a:gd name="connsiteX565" fmla="*/ 3041600 w 5352225"/>
                <a:gd name="connsiteY565" fmla="*/ 1355852 h 3098548"/>
                <a:gd name="connsiteX566" fmla="*/ 3045516 w 5352225"/>
                <a:gd name="connsiteY566" fmla="*/ 1353237 h 3098548"/>
                <a:gd name="connsiteX567" fmla="*/ 3200836 w 5352225"/>
                <a:gd name="connsiteY567" fmla="*/ 1264312 h 3098548"/>
                <a:gd name="connsiteX568" fmla="*/ 3234118 w 5352225"/>
                <a:gd name="connsiteY568" fmla="*/ 1255812 h 3098548"/>
                <a:gd name="connsiteX569" fmla="*/ 1032264 w 5352225"/>
                <a:gd name="connsiteY569" fmla="*/ 1212606 h 3098548"/>
                <a:gd name="connsiteX570" fmla="*/ 1061638 w 5352225"/>
                <a:gd name="connsiteY570" fmla="*/ 1219112 h 3098548"/>
                <a:gd name="connsiteX571" fmla="*/ 1275743 w 5352225"/>
                <a:gd name="connsiteY571" fmla="*/ 1342081 h 3098548"/>
                <a:gd name="connsiteX572" fmla="*/ 1286840 w 5352225"/>
                <a:gd name="connsiteY572" fmla="*/ 1355744 h 3098548"/>
                <a:gd name="connsiteX573" fmla="*/ 1286840 w 5352225"/>
                <a:gd name="connsiteY573" fmla="*/ 1362901 h 3098548"/>
                <a:gd name="connsiteX574" fmla="*/ 1271174 w 5352225"/>
                <a:gd name="connsiteY574" fmla="*/ 1380468 h 3098548"/>
                <a:gd name="connsiteX575" fmla="*/ 1123650 w 5352225"/>
                <a:gd name="connsiteY575" fmla="*/ 1465050 h 3098548"/>
                <a:gd name="connsiteX576" fmla="*/ 1116470 w 5352225"/>
                <a:gd name="connsiteY576" fmla="*/ 1468303 h 3098548"/>
                <a:gd name="connsiteX577" fmla="*/ 1057722 w 5352225"/>
                <a:gd name="connsiteY577" fmla="*/ 1468303 h 3098548"/>
                <a:gd name="connsiteX578" fmla="*/ 842964 w 5352225"/>
                <a:gd name="connsiteY578" fmla="*/ 1344684 h 3098548"/>
                <a:gd name="connsiteX579" fmla="*/ 848186 w 5352225"/>
                <a:gd name="connsiteY579" fmla="*/ 1306296 h 3098548"/>
                <a:gd name="connsiteX580" fmla="*/ 995710 w 5352225"/>
                <a:gd name="connsiteY580" fmla="*/ 1221715 h 3098548"/>
                <a:gd name="connsiteX581" fmla="*/ 1032264 w 5352225"/>
                <a:gd name="connsiteY581" fmla="*/ 1212606 h 3098548"/>
                <a:gd name="connsiteX582" fmla="*/ 3414326 w 5352225"/>
                <a:gd name="connsiteY582" fmla="*/ 1149240 h 3098548"/>
                <a:gd name="connsiteX583" fmla="*/ 3452907 w 5352225"/>
                <a:gd name="connsiteY583" fmla="*/ 1158319 h 3098548"/>
                <a:gd name="connsiteX584" fmla="*/ 3630769 w 5352225"/>
                <a:gd name="connsiteY584" fmla="*/ 1260141 h 3098548"/>
                <a:gd name="connsiteX585" fmla="*/ 3645809 w 5352225"/>
                <a:gd name="connsiteY585" fmla="*/ 1278949 h 3098548"/>
                <a:gd name="connsiteX586" fmla="*/ 3645809 w 5352225"/>
                <a:gd name="connsiteY586" fmla="*/ 1285434 h 3098548"/>
                <a:gd name="connsiteX587" fmla="*/ 3624230 w 5352225"/>
                <a:gd name="connsiteY587" fmla="*/ 1310728 h 3098548"/>
                <a:gd name="connsiteX588" fmla="*/ 3572572 w 5352225"/>
                <a:gd name="connsiteY588" fmla="*/ 1340561 h 3098548"/>
                <a:gd name="connsiteX589" fmla="*/ 3565379 w 5352225"/>
                <a:gd name="connsiteY589" fmla="*/ 1344452 h 3098548"/>
                <a:gd name="connsiteX590" fmla="*/ 3484294 w 5352225"/>
                <a:gd name="connsiteY590" fmla="*/ 1344452 h 3098548"/>
                <a:gd name="connsiteX591" fmla="*/ 3306432 w 5352225"/>
                <a:gd name="connsiteY591" fmla="*/ 1242630 h 3098548"/>
                <a:gd name="connsiteX592" fmla="*/ 3312317 w 5352225"/>
                <a:gd name="connsiteY592" fmla="*/ 1191395 h 3098548"/>
                <a:gd name="connsiteX593" fmla="*/ 3364629 w 5352225"/>
                <a:gd name="connsiteY593" fmla="*/ 1162211 h 3098548"/>
                <a:gd name="connsiteX594" fmla="*/ 3414326 w 5352225"/>
                <a:gd name="connsiteY594" fmla="*/ 1149240 h 3098548"/>
                <a:gd name="connsiteX595" fmla="*/ 2507630 w 5352225"/>
                <a:gd name="connsiteY595" fmla="*/ 1134839 h 3098548"/>
                <a:gd name="connsiteX596" fmla="*/ 2533081 w 5352225"/>
                <a:gd name="connsiteY596" fmla="*/ 1140723 h 3098548"/>
                <a:gd name="connsiteX597" fmla="*/ 2698190 w 5352225"/>
                <a:gd name="connsiteY597" fmla="*/ 1235533 h 3098548"/>
                <a:gd name="connsiteX598" fmla="*/ 2698190 w 5352225"/>
                <a:gd name="connsiteY598" fmla="*/ 1266918 h 3098548"/>
                <a:gd name="connsiteX599" fmla="*/ 2693622 w 5352225"/>
                <a:gd name="connsiteY599" fmla="*/ 1269534 h 3098548"/>
                <a:gd name="connsiteX600" fmla="*/ 2538955 w 5352225"/>
                <a:gd name="connsiteY600" fmla="*/ 1359112 h 3098548"/>
                <a:gd name="connsiteX601" fmla="*/ 2534387 w 5352225"/>
                <a:gd name="connsiteY601" fmla="*/ 1361728 h 3098548"/>
                <a:gd name="connsiteX602" fmla="*/ 2480220 w 5352225"/>
                <a:gd name="connsiteY602" fmla="*/ 1361728 h 3098548"/>
                <a:gd name="connsiteX603" fmla="*/ 2315764 w 5352225"/>
                <a:gd name="connsiteY603" fmla="*/ 1266918 h 3098548"/>
                <a:gd name="connsiteX604" fmla="*/ 2315764 w 5352225"/>
                <a:gd name="connsiteY604" fmla="*/ 1234879 h 3098548"/>
                <a:gd name="connsiteX605" fmla="*/ 2319680 w 5352225"/>
                <a:gd name="connsiteY605" fmla="*/ 1232264 h 3098548"/>
                <a:gd name="connsiteX606" fmla="*/ 2474347 w 5352225"/>
                <a:gd name="connsiteY606" fmla="*/ 1143339 h 3098548"/>
                <a:gd name="connsiteX607" fmla="*/ 2507630 w 5352225"/>
                <a:gd name="connsiteY607" fmla="*/ 1134839 h 3098548"/>
                <a:gd name="connsiteX608" fmla="*/ 1968686 w 5352225"/>
                <a:gd name="connsiteY608" fmla="*/ 1126198 h 3098548"/>
                <a:gd name="connsiteX609" fmla="*/ 1994834 w 5352225"/>
                <a:gd name="connsiteY609" fmla="*/ 1132083 h 3098548"/>
                <a:gd name="connsiteX610" fmla="*/ 2159572 w 5352225"/>
                <a:gd name="connsiteY610" fmla="*/ 1227547 h 3098548"/>
                <a:gd name="connsiteX611" fmla="*/ 2159572 w 5352225"/>
                <a:gd name="connsiteY611" fmla="*/ 1258932 h 3098548"/>
                <a:gd name="connsiteX612" fmla="*/ 2154996 w 5352225"/>
                <a:gd name="connsiteY612" fmla="*/ 1261548 h 3098548"/>
                <a:gd name="connsiteX613" fmla="*/ 2000718 w 5352225"/>
                <a:gd name="connsiteY613" fmla="*/ 1351127 h 3098548"/>
                <a:gd name="connsiteX614" fmla="*/ 1997449 w 5352225"/>
                <a:gd name="connsiteY614" fmla="*/ 1353089 h 3098548"/>
                <a:gd name="connsiteX615" fmla="*/ 1941229 w 5352225"/>
                <a:gd name="connsiteY615" fmla="*/ 1353089 h 3098548"/>
                <a:gd name="connsiteX616" fmla="*/ 1777145 w 5352225"/>
                <a:gd name="connsiteY616" fmla="*/ 1258278 h 3098548"/>
                <a:gd name="connsiteX617" fmla="*/ 1777145 w 5352225"/>
                <a:gd name="connsiteY617" fmla="*/ 1226893 h 3098548"/>
                <a:gd name="connsiteX618" fmla="*/ 1781067 w 5352225"/>
                <a:gd name="connsiteY618" fmla="*/ 1224277 h 3098548"/>
                <a:gd name="connsiteX619" fmla="*/ 1935346 w 5352225"/>
                <a:gd name="connsiteY619" fmla="*/ 1134698 h 3098548"/>
                <a:gd name="connsiteX620" fmla="*/ 1968686 w 5352225"/>
                <a:gd name="connsiteY620" fmla="*/ 1126198 h 3098548"/>
                <a:gd name="connsiteX621" fmla="*/ 1428167 w 5352225"/>
                <a:gd name="connsiteY621" fmla="*/ 1114677 h 3098548"/>
                <a:gd name="connsiteX622" fmla="*/ 1453619 w 5352225"/>
                <a:gd name="connsiteY622" fmla="*/ 1120545 h 3098548"/>
                <a:gd name="connsiteX623" fmla="*/ 1618076 w 5352225"/>
                <a:gd name="connsiteY623" fmla="*/ 1215735 h 3098548"/>
                <a:gd name="connsiteX624" fmla="*/ 1618076 w 5352225"/>
                <a:gd name="connsiteY624" fmla="*/ 1247031 h 3098548"/>
                <a:gd name="connsiteX625" fmla="*/ 1613508 w 5352225"/>
                <a:gd name="connsiteY625" fmla="*/ 1249639 h 3098548"/>
                <a:gd name="connsiteX626" fmla="*/ 1458840 w 5352225"/>
                <a:gd name="connsiteY626" fmla="*/ 1338962 h 3098548"/>
                <a:gd name="connsiteX627" fmla="*/ 1453619 w 5352225"/>
                <a:gd name="connsiteY627" fmla="*/ 1341570 h 3098548"/>
                <a:gd name="connsiteX628" fmla="*/ 1400105 w 5352225"/>
                <a:gd name="connsiteY628" fmla="*/ 1341570 h 3098548"/>
                <a:gd name="connsiteX629" fmla="*/ 1235648 w 5352225"/>
                <a:gd name="connsiteY629" fmla="*/ 1246379 h 3098548"/>
                <a:gd name="connsiteX630" fmla="*/ 1235648 w 5352225"/>
                <a:gd name="connsiteY630" fmla="*/ 1215083 h 3098548"/>
                <a:gd name="connsiteX631" fmla="*/ 1239564 w 5352225"/>
                <a:gd name="connsiteY631" fmla="*/ 1212475 h 3098548"/>
                <a:gd name="connsiteX632" fmla="*/ 1394232 w 5352225"/>
                <a:gd name="connsiteY632" fmla="*/ 1123153 h 3098548"/>
                <a:gd name="connsiteX633" fmla="*/ 1428167 w 5352225"/>
                <a:gd name="connsiteY633" fmla="*/ 1114677 h 3098548"/>
                <a:gd name="connsiteX634" fmla="*/ 2948967 w 5352225"/>
                <a:gd name="connsiteY634" fmla="*/ 1091635 h 3098548"/>
                <a:gd name="connsiteX635" fmla="*/ 2974419 w 5352225"/>
                <a:gd name="connsiteY635" fmla="*/ 1097503 h 3098548"/>
                <a:gd name="connsiteX636" fmla="*/ 3138876 w 5352225"/>
                <a:gd name="connsiteY636" fmla="*/ 1192693 h 3098548"/>
                <a:gd name="connsiteX637" fmla="*/ 3138876 w 5352225"/>
                <a:gd name="connsiteY637" fmla="*/ 1223989 h 3098548"/>
                <a:gd name="connsiteX638" fmla="*/ 3134308 w 5352225"/>
                <a:gd name="connsiteY638" fmla="*/ 1226597 h 3098548"/>
                <a:gd name="connsiteX639" fmla="*/ 2979640 w 5352225"/>
                <a:gd name="connsiteY639" fmla="*/ 1315920 h 3098548"/>
                <a:gd name="connsiteX640" fmla="*/ 2974419 w 5352225"/>
                <a:gd name="connsiteY640" fmla="*/ 1318528 h 3098548"/>
                <a:gd name="connsiteX641" fmla="*/ 2920905 w 5352225"/>
                <a:gd name="connsiteY641" fmla="*/ 1318528 h 3098548"/>
                <a:gd name="connsiteX642" fmla="*/ 2756448 w 5352225"/>
                <a:gd name="connsiteY642" fmla="*/ 1223337 h 3098548"/>
                <a:gd name="connsiteX643" fmla="*/ 2756448 w 5352225"/>
                <a:gd name="connsiteY643" fmla="*/ 1192041 h 3098548"/>
                <a:gd name="connsiteX644" fmla="*/ 2760364 w 5352225"/>
                <a:gd name="connsiteY644" fmla="*/ 1189433 h 3098548"/>
                <a:gd name="connsiteX645" fmla="*/ 2915032 w 5352225"/>
                <a:gd name="connsiteY645" fmla="*/ 1100111 h 3098548"/>
                <a:gd name="connsiteX646" fmla="*/ 2948967 w 5352225"/>
                <a:gd name="connsiteY646" fmla="*/ 1091635 h 3098548"/>
                <a:gd name="connsiteX647" fmla="*/ 751297 w 5352225"/>
                <a:gd name="connsiteY647" fmla="*/ 1051310 h 3098548"/>
                <a:gd name="connsiteX648" fmla="*/ 776749 w 5352225"/>
                <a:gd name="connsiteY648" fmla="*/ 1057195 h 3098548"/>
                <a:gd name="connsiteX649" fmla="*/ 941205 w 5352225"/>
                <a:gd name="connsiteY649" fmla="*/ 1152659 h 3098548"/>
                <a:gd name="connsiteX650" fmla="*/ 941205 w 5352225"/>
                <a:gd name="connsiteY650" fmla="*/ 1184698 h 3098548"/>
                <a:gd name="connsiteX651" fmla="*/ 937290 w 5352225"/>
                <a:gd name="connsiteY651" fmla="*/ 1186660 h 3098548"/>
                <a:gd name="connsiteX652" fmla="*/ 782622 w 5352225"/>
                <a:gd name="connsiteY652" fmla="*/ 1276239 h 3098548"/>
                <a:gd name="connsiteX653" fmla="*/ 778707 w 5352225"/>
                <a:gd name="connsiteY653" fmla="*/ 1278201 h 3098548"/>
                <a:gd name="connsiteX654" fmla="*/ 723235 w 5352225"/>
                <a:gd name="connsiteY654" fmla="*/ 1278201 h 3098548"/>
                <a:gd name="connsiteX655" fmla="*/ 558779 w 5352225"/>
                <a:gd name="connsiteY655" fmla="*/ 1183390 h 3098548"/>
                <a:gd name="connsiteX656" fmla="*/ 558779 w 5352225"/>
                <a:gd name="connsiteY656" fmla="*/ 1152659 h 3098548"/>
                <a:gd name="connsiteX657" fmla="*/ 563347 w 5352225"/>
                <a:gd name="connsiteY657" fmla="*/ 1149389 h 3098548"/>
                <a:gd name="connsiteX658" fmla="*/ 717362 w 5352225"/>
                <a:gd name="connsiteY658" fmla="*/ 1059810 h 3098548"/>
                <a:gd name="connsiteX659" fmla="*/ 751297 w 5352225"/>
                <a:gd name="connsiteY659" fmla="*/ 1051310 h 3098548"/>
                <a:gd name="connsiteX660" fmla="*/ 3130624 w 5352225"/>
                <a:gd name="connsiteY660" fmla="*/ 985063 h 3098548"/>
                <a:gd name="connsiteX661" fmla="*/ 3169205 w 5352225"/>
                <a:gd name="connsiteY661" fmla="*/ 993494 h 3098548"/>
                <a:gd name="connsiteX662" fmla="*/ 3347067 w 5352225"/>
                <a:gd name="connsiteY662" fmla="*/ 1095964 h 3098548"/>
                <a:gd name="connsiteX663" fmla="*/ 3340528 w 5352225"/>
                <a:gd name="connsiteY663" fmla="*/ 1146551 h 3098548"/>
                <a:gd name="connsiteX664" fmla="*/ 3288216 w 5352225"/>
                <a:gd name="connsiteY664" fmla="*/ 1176384 h 3098548"/>
                <a:gd name="connsiteX665" fmla="*/ 3281023 w 5352225"/>
                <a:gd name="connsiteY665" fmla="*/ 1180275 h 3098548"/>
                <a:gd name="connsiteX666" fmla="*/ 3199938 w 5352225"/>
                <a:gd name="connsiteY666" fmla="*/ 1180275 h 3098548"/>
                <a:gd name="connsiteX667" fmla="*/ 3022076 w 5352225"/>
                <a:gd name="connsiteY667" fmla="*/ 1077805 h 3098548"/>
                <a:gd name="connsiteX668" fmla="*/ 3007036 w 5352225"/>
                <a:gd name="connsiteY668" fmla="*/ 1059646 h 3098548"/>
                <a:gd name="connsiteX669" fmla="*/ 3007036 w 5352225"/>
                <a:gd name="connsiteY669" fmla="*/ 1053160 h 3098548"/>
                <a:gd name="connsiteX670" fmla="*/ 3028615 w 5352225"/>
                <a:gd name="connsiteY670" fmla="*/ 1027218 h 3098548"/>
                <a:gd name="connsiteX671" fmla="*/ 3080274 w 5352225"/>
                <a:gd name="connsiteY671" fmla="*/ 997385 h 3098548"/>
                <a:gd name="connsiteX672" fmla="*/ 3130624 w 5352225"/>
                <a:gd name="connsiteY672" fmla="*/ 985063 h 3098548"/>
                <a:gd name="connsiteX673" fmla="*/ 2231772 w 5352225"/>
                <a:gd name="connsiteY673" fmla="*/ 973542 h 3098548"/>
                <a:gd name="connsiteX674" fmla="*/ 2257224 w 5352225"/>
                <a:gd name="connsiteY674" fmla="*/ 979426 h 3098548"/>
                <a:gd name="connsiteX675" fmla="*/ 2421680 w 5352225"/>
                <a:gd name="connsiteY675" fmla="*/ 1074890 h 3098548"/>
                <a:gd name="connsiteX676" fmla="*/ 2421680 w 5352225"/>
                <a:gd name="connsiteY676" fmla="*/ 1106929 h 3098548"/>
                <a:gd name="connsiteX677" fmla="*/ 2417765 w 5352225"/>
                <a:gd name="connsiteY677" fmla="*/ 1108891 h 3098548"/>
                <a:gd name="connsiteX678" fmla="*/ 2263097 w 5352225"/>
                <a:gd name="connsiteY678" fmla="*/ 1198469 h 3098548"/>
                <a:gd name="connsiteX679" fmla="*/ 2259834 w 5352225"/>
                <a:gd name="connsiteY679" fmla="*/ 1200431 h 3098548"/>
                <a:gd name="connsiteX680" fmla="*/ 2203710 w 5352225"/>
                <a:gd name="connsiteY680" fmla="*/ 1200431 h 3098548"/>
                <a:gd name="connsiteX681" fmla="*/ 2039254 w 5352225"/>
                <a:gd name="connsiteY681" fmla="*/ 1105621 h 3098548"/>
                <a:gd name="connsiteX682" fmla="*/ 2039254 w 5352225"/>
                <a:gd name="connsiteY682" fmla="*/ 1074890 h 3098548"/>
                <a:gd name="connsiteX683" fmla="*/ 2043822 w 5352225"/>
                <a:gd name="connsiteY683" fmla="*/ 1071621 h 3098548"/>
                <a:gd name="connsiteX684" fmla="*/ 2198490 w 5352225"/>
                <a:gd name="connsiteY684" fmla="*/ 982042 h 3098548"/>
                <a:gd name="connsiteX685" fmla="*/ 2231772 w 5352225"/>
                <a:gd name="connsiteY685" fmla="*/ 973542 h 3098548"/>
                <a:gd name="connsiteX686" fmla="*/ 1693155 w 5352225"/>
                <a:gd name="connsiteY686" fmla="*/ 964901 h 3098548"/>
                <a:gd name="connsiteX687" fmla="*/ 1718607 w 5352225"/>
                <a:gd name="connsiteY687" fmla="*/ 970769 h 3098548"/>
                <a:gd name="connsiteX688" fmla="*/ 1883064 w 5352225"/>
                <a:gd name="connsiteY688" fmla="*/ 1065959 h 3098548"/>
                <a:gd name="connsiteX689" fmla="*/ 1883064 w 5352225"/>
                <a:gd name="connsiteY689" fmla="*/ 1097907 h 3098548"/>
                <a:gd name="connsiteX690" fmla="*/ 1879149 w 5352225"/>
                <a:gd name="connsiteY690" fmla="*/ 1099863 h 3098548"/>
                <a:gd name="connsiteX691" fmla="*/ 1724481 w 5352225"/>
                <a:gd name="connsiteY691" fmla="*/ 1189186 h 3098548"/>
                <a:gd name="connsiteX692" fmla="*/ 1719260 w 5352225"/>
                <a:gd name="connsiteY692" fmla="*/ 1191794 h 3098548"/>
                <a:gd name="connsiteX693" fmla="*/ 1665746 w 5352225"/>
                <a:gd name="connsiteY693" fmla="*/ 1191794 h 3098548"/>
                <a:gd name="connsiteX694" fmla="*/ 1500636 w 5352225"/>
                <a:gd name="connsiteY694" fmla="*/ 1097255 h 3098548"/>
                <a:gd name="connsiteX695" fmla="*/ 1500636 w 5352225"/>
                <a:gd name="connsiteY695" fmla="*/ 1065959 h 3098548"/>
                <a:gd name="connsiteX696" fmla="*/ 1505204 w 5352225"/>
                <a:gd name="connsiteY696" fmla="*/ 1062699 h 3098548"/>
                <a:gd name="connsiteX697" fmla="*/ 1659872 w 5352225"/>
                <a:gd name="connsiteY697" fmla="*/ 973377 h 3098548"/>
                <a:gd name="connsiteX698" fmla="*/ 1693155 w 5352225"/>
                <a:gd name="connsiteY698" fmla="*/ 964901 h 3098548"/>
                <a:gd name="connsiteX699" fmla="*/ 1154212 w 5352225"/>
                <a:gd name="connsiteY699" fmla="*/ 956260 h 3098548"/>
                <a:gd name="connsiteX700" fmla="*/ 1180272 w 5352225"/>
                <a:gd name="connsiteY700" fmla="*/ 962780 h 3098548"/>
                <a:gd name="connsiteX701" fmla="*/ 1344448 w 5352225"/>
                <a:gd name="connsiteY701" fmla="*/ 1057970 h 3098548"/>
                <a:gd name="connsiteX702" fmla="*/ 1344448 w 5352225"/>
                <a:gd name="connsiteY702" fmla="*/ 1088613 h 3098548"/>
                <a:gd name="connsiteX703" fmla="*/ 1339888 w 5352225"/>
                <a:gd name="connsiteY703" fmla="*/ 1091221 h 3098548"/>
                <a:gd name="connsiteX704" fmla="*/ 1185484 w 5352225"/>
                <a:gd name="connsiteY704" fmla="*/ 1181195 h 3098548"/>
                <a:gd name="connsiteX705" fmla="*/ 1181575 w 5352225"/>
                <a:gd name="connsiteY705" fmla="*/ 1183151 h 3098548"/>
                <a:gd name="connsiteX706" fmla="*/ 1126198 w 5352225"/>
                <a:gd name="connsiteY706" fmla="*/ 1183151 h 3098548"/>
                <a:gd name="connsiteX707" fmla="*/ 962021 w 5352225"/>
                <a:gd name="connsiteY707" fmla="*/ 1087961 h 3098548"/>
                <a:gd name="connsiteX708" fmla="*/ 962021 w 5352225"/>
                <a:gd name="connsiteY708" fmla="*/ 1057318 h 3098548"/>
                <a:gd name="connsiteX709" fmla="*/ 966581 w 5352225"/>
                <a:gd name="connsiteY709" fmla="*/ 1054058 h 3098548"/>
                <a:gd name="connsiteX710" fmla="*/ 1120986 w 5352225"/>
                <a:gd name="connsiteY710" fmla="*/ 964736 h 3098548"/>
                <a:gd name="connsiteX711" fmla="*/ 1154212 w 5352225"/>
                <a:gd name="connsiteY711" fmla="*/ 956260 h 3098548"/>
                <a:gd name="connsiteX712" fmla="*/ 2666697 w 5352225"/>
                <a:gd name="connsiteY712" fmla="*/ 927457 h 3098548"/>
                <a:gd name="connsiteX713" fmla="*/ 2692149 w 5352225"/>
                <a:gd name="connsiteY713" fmla="*/ 932688 h 3098548"/>
                <a:gd name="connsiteX714" fmla="*/ 2856606 w 5352225"/>
                <a:gd name="connsiteY714" fmla="*/ 1028151 h 3098548"/>
                <a:gd name="connsiteX715" fmla="*/ 2856606 w 5352225"/>
                <a:gd name="connsiteY715" fmla="*/ 1060190 h 3098548"/>
                <a:gd name="connsiteX716" fmla="*/ 2852691 w 5352225"/>
                <a:gd name="connsiteY716" fmla="*/ 1062152 h 3098548"/>
                <a:gd name="connsiteX717" fmla="*/ 2697370 w 5352225"/>
                <a:gd name="connsiteY717" fmla="*/ 1151730 h 3098548"/>
                <a:gd name="connsiteX718" fmla="*/ 2692149 w 5352225"/>
                <a:gd name="connsiteY718" fmla="*/ 1154346 h 3098548"/>
                <a:gd name="connsiteX719" fmla="*/ 2638635 w 5352225"/>
                <a:gd name="connsiteY719" fmla="*/ 1154346 h 3098548"/>
                <a:gd name="connsiteX720" fmla="*/ 2474178 w 5352225"/>
                <a:gd name="connsiteY720" fmla="*/ 1058882 h 3098548"/>
                <a:gd name="connsiteX721" fmla="*/ 2474178 w 5352225"/>
                <a:gd name="connsiteY721" fmla="*/ 1027497 h 3098548"/>
                <a:gd name="connsiteX722" fmla="*/ 2478094 w 5352225"/>
                <a:gd name="connsiteY722" fmla="*/ 1024882 h 3098548"/>
                <a:gd name="connsiteX723" fmla="*/ 2632762 w 5352225"/>
                <a:gd name="connsiteY723" fmla="*/ 935303 h 3098548"/>
                <a:gd name="connsiteX724" fmla="*/ 2666697 w 5352225"/>
                <a:gd name="connsiteY724" fmla="*/ 927457 h 3098548"/>
                <a:gd name="connsiteX725" fmla="*/ 474136 w 5352225"/>
                <a:gd name="connsiteY725" fmla="*/ 890013 h 3098548"/>
                <a:gd name="connsiteX726" fmla="*/ 499587 w 5352225"/>
                <a:gd name="connsiteY726" fmla="*/ 895881 h 3098548"/>
                <a:gd name="connsiteX727" fmla="*/ 664696 w 5352225"/>
                <a:gd name="connsiteY727" fmla="*/ 991071 h 3098548"/>
                <a:gd name="connsiteX728" fmla="*/ 664696 w 5352225"/>
                <a:gd name="connsiteY728" fmla="*/ 1022367 h 3098548"/>
                <a:gd name="connsiteX729" fmla="*/ 660128 w 5352225"/>
                <a:gd name="connsiteY729" fmla="*/ 1024975 h 3098548"/>
                <a:gd name="connsiteX730" fmla="*/ 505461 w 5352225"/>
                <a:gd name="connsiteY730" fmla="*/ 1114298 h 3098548"/>
                <a:gd name="connsiteX731" fmla="*/ 499587 w 5352225"/>
                <a:gd name="connsiteY731" fmla="*/ 1116906 h 3098548"/>
                <a:gd name="connsiteX732" fmla="*/ 446074 w 5352225"/>
                <a:gd name="connsiteY732" fmla="*/ 1116906 h 3098548"/>
                <a:gd name="connsiteX733" fmla="*/ 282270 w 5352225"/>
                <a:gd name="connsiteY733" fmla="*/ 1021715 h 3098548"/>
                <a:gd name="connsiteX734" fmla="*/ 282270 w 5352225"/>
                <a:gd name="connsiteY734" fmla="*/ 990419 h 3098548"/>
                <a:gd name="connsiteX735" fmla="*/ 286186 w 5352225"/>
                <a:gd name="connsiteY735" fmla="*/ 987811 h 3098548"/>
                <a:gd name="connsiteX736" fmla="*/ 440853 w 5352225"/>
                <a:gd name="connsiteY736" fmla="*/ 898489 h 3098548"/>
                <a:gd name="connsiteX737" fmla="*/ 474136 w 5352225"/>
                <a:gd name="connsiteY737" fmla="*/ 890013 h 3098548"/>
                <a:gd name="connsiteX738" fmla="*/ 2844026 w 5352225"/>
                <a:gd name="connsiteY738" fmla="*/ 820885 h 3098548"/>
                <a:gd name="connsiteX739" fmla="*/ 2882607 w 5352225"/>
                <a:gd name="connsiteY739" fmla="*/ 829344 h 3098548"/>
                <a:gd name="connsiteX740" fmla="*/ 3060469 w 5352225"/>
                <a:gd name="connsiteY740" fmla="*/ 931504 h 3098548"/>
                <a:gd name="connsiteX741" fmla="*/ 3075509 w 5352225"/>
                <a:gd name="connsiteY741" fmla="*/ 950374 h 3098548"/>
                <a:gd name="connsiteX742" fmla="*/ 3075509 w 5352225"/>
                <a:gd name="connsiteY742" fmla="*/ 957532 h 3098548"/>
                <a:gd name="connsiteX743" fmla="*/ 3054584 w 5352225"/>
                <a:gd name="connsiteY743" fmla="*/ 982909 h 3098548"/>
                <a:gd name="connsiteX744" fmla="*/ 3002272 w 5352225"/>
                <a:gd name="connsiteY744" fmla="*/ 1012191 h 3098548"/>
                <a:gd name="connsiteX745" fmla="*/ 2995079 w 5352225"/>
                <a:gd name="connsiteY745" fmla="*/ 1016095 h 3098548"/>
                <a:gd name="connsiteX746" fmla="*/ 2913994 w 5352225"/>
                <a:gd name="connsiteY746" fmla="*/ 1016095 h 3098548"/>
                <a:gd name="connsiteX747" fmla="*/ 2736132 w 5352225"/>
                <a:gd name="connsiteY747" fmla="*/ 913935 h 3098548"/>
                <a:gd name="connsiteX748" fmla="*/ 2742017 w 5352225"/>
                <a:gd name="connsiteY748" fmla="*/ 863180 h 3098548"/>
                <a:gd name="connsiteX749" fmla="*/ 2793675 w 5352225"/>
                <a:gd name="connsiteY749" fmla="*/ 833248 h 3098548"/>
                <a:gd name="connsiteX750" fmla="*/ 2844026 w 5352225"/>
                <a:gd name="connsiteY750" fmla="*/ 820885 h 3098548"/>
                <a:gd name="connsiteX751" fmla="*/ 1954938 w 5352225"/>
                <a:gd name="connsiteY751" fmla="*/ 815126 h 3098548"/>
                <a:gd name="connsiteX752" fmla="*/ 1979780 w 5352225"/>
                <a:gd name="connsiteY752" fmla="*/ 821011 h 3098548"/>
                <a:gd name="connsiteX753" fmla="*/ 2145170 w 5352225"/>
                <a:gd name="connsiteY753" fmla="*/ 915821 h 3098548"/>
                <a:gd name="connsiteX754" fmla="*/ 2145170 w 5352225"/>
                <a:gd name="connsiteY754" fmla="*/ 947860 h 3098548"/>
                <a:gd name="connsiteX755" fmla="*/ 2141248 w 5352225"/>
                <a:gd name="connsiteY755" fmla="*/ 950476 h 3098548"/>
                <a:gd name="connsiteX756" fmla="*/ 1985663 w 5352225"/>
                <a:gd name="connsiteY756" fmla="*/ 1040055 h 3098548"/>
                <a:gd name="connsiteX757" fmla="*/ 1982394 w 5352225"/>
                <a:gd name="connsiteY757" fmla="*/ 1042017 h 3098548"/>
                <a:gd name="connsiteX758" fmla="*/ 1926828 w 5352225"/>
                <a:gd name="connsiteY758" fmla="*/ 1042017 h 3098548"/>
                <a:gd name="connsiteX759" fmla="*/ 1762745 w 5352225"/>
                <a:gd name="connsiteY759" fmla="*/ 946553 h 3098548"/>
                <a:gd name="connsiteX760" fmla="*/ 1762745 w 5352225"/>
                <a:gd name="connsiteY760" fmla="*/ 915167 h 3098548"/>
                <a:gd name="connsiteX761" fmla="*/ 1766667 w 5352225"/>
                <a:gd name="connsiteY761" fmla="*/ 912552 h 3098548"/>
                <a:gd name="connsiteX762" fmla="*/ 1921599 w 5352225"/>
                <a:gd name="connsiteY762" fmla="*/ 822972 h 3098548"/>
                <a:gd name="connsiteX763" fmla="*/ 1954938 w 5352225"/>
                <a:gd name="connsiteY763" fmla="*/ 815126 h 3098548"/>
                <a:gd name="connsiteX764" fmla="*/ 1415994 w 5352225"/>
                <a:gd name="connsiteY764" fmla="*/ 806485 h 3098548"/>
                <a:gd name="connsiteX765" fmla="*/ 1442098 w 5352225"/>
                <a:gd name="connsiteY765" fmla="*/ 812369 h 3098548"/>
                <a:gd name="connsiteX766" fmla="*/ 1606555 w 5352225"/>
                <a:gd name="connsiteY766" fmla="*/ 907833 h 3098548"/>
                <a:gd name="connsiteX767" fmla="*/ 1606555 w 5352225"/>
                <a:gd name="connsiteY767" fmla="*/ 939218 h 3098548"/>
                <a:gd name="connsiteX768" fmla="*/ 1601987 w 5352225"/>
                <a:gd name="connsiteY768" fmla="*/ 941834 h 3098548"/>
                <a:gd name="connsiteX769" fmla="*/ 1447972 w 5352225"/>
                <a:gd name="connsiteY769" fmla="*/ 1031412 h 3098548"/>
                <a:gd name="connsiteX770" fmla="*/ 1443403 w 5352225"/>
                <a:gd name="connsiteY770" fmla="*/ 1033374 h 3098548"/>
                <a:gd name="connsiteX771" fmla="*/ 1388584 w 5352225"/>
                <a:gd name="connsiteY771" fmla="*/ 1033374 h 3098548"/>
                <a:gd name="connsiteX772" fmla="*/ 1224127 w 5352225"/>
                <a:gd name="connsiteY772" fmla="*/ 938564 h 3098548"/>
                <a:gd name="connsiteX773" fmla="*/ 1224127 w 5352225"/>
                <a:gd name="connsiteY773" fmla="*/ 907179 h 3098548"/>
                <a:gd name="connsiteX774" fmla="*/ 1228043 w 5352225"/>
                <a:gd name="connsiteY774" fmla="*/ 904564 h 3098548"/>
                <a:gd name="connsiteX775" fmla="*/ 1382711 w 5352225"/>
                <a:gd name="connsiteY775" fmla="*/ 814985 h 3098548"/>
                <a:gd name="connsiteX776" fmla="*/ 1415994 w 5352225"/>
                <a:gd name="connsiteY776" fmla="*/ 806485 h 3098548"/>
                <a:gd name="connsiteX777" fmla="*/ 2384428 w 5352225"/>
                <a:gd name="connsiteY777" fmla="*/ 763280 h 3098548"/>
                <a:gd name="connsiteX778" fmla="*/ 2409228 w 5352225"/>
                <a:gd name="connsiteY778" fmla="*/ 769148 h 3098548"/>
                <a:gd name="connsiteX779" fmla="*/ 2574337 w 5352225"/>
                <a:gd name="connsiteY779" fmla="*/ 863686 h 3098548"/>
                <a:gd name="connsiteX780" fmla="*/ 2574337 w 5352225"/>
                <a:gd name="connsiteY780" fmla="*/ 895634 h 3098548"/>
                <a:gd name="connsiteX781" fmla="*/ 2570422 w 5352225"/>
                <a:gd name="connsiteY781" fmla="*/ 898242 h 3098548"/>
                <a:gd name="connsiteX782" fmla="*/ 2415101 w 5352225"/>
                <a:gd name="connsiteY782" fmla="*/ 986913 h 3098548"/>
                <a:gd name="connsiteX783" fmla="*/ 2409228 w 5352225"/>
                <a:gd name="connsiteY783" fmla="*/ 990173 h 3098548"/>
                <a:gd name="connsiteX784" fmla="*/ 2356366 w 5352225"/>
                <a:gd name="connsiteY784" fmla="*/ 990173 h 3098548"/>
                <a:gd name="connsiteX785" fmla="*/ 2191909 w 5352225"/>
                <a:gd name="connsiteY785" fmla="*/ 894982 h 3098548"/>
                <a:gd name="connsiteX786" fmla="*/ 2191909 w 5352225"/>
                <a:gd name="connsiteY786" fmla="*/ 863686 h 3098548"/>
                <a:gd name="connsiteX787" fmla="*/ 2195825 w 5352225"/>
                <a:gd name="connsiteY787" fmla="*/ 861078 h 3098548"/>
                <a:gd name="connsiteX788" fmla="*/ 2351145 w 5352225"/>
                <a:gd name="connsiteY788" fmla="*/ 771756 h 3098548"/>
                <a:gd name="connsiteX789" fmla="*/ 2384428 w 5352225"/>
                <a:gd name="connsiteY789" fmla="*/ 763280 h 3098548"/>
                <a:gd name="connsiteX790" fmla="*/ 192191 w 5352225"/>
                <a:gd name="connsiteY790" fmla="*/ 728716 h 3098548"/>
                <a:gd name="connsiteX791" fmla="*/ 217599 w 5352225"/>
                <a:gd name="connsiteY791" fmla="*/ 735236 h 3098548"/>
                <a:gd name="connsiteX792" fmla="*/ 382428 w 5352225"/>
                <a:gd name="connsiteY792" fmla="*/ 829774 h 3098548"/>
                <a:gd name="connsiteX793" fmla="*/ 382428 w 5352225"/>
                <a:gd name="connsiteY793" fmla="*/ 861070 h 3098548"/>
                <a:gd name="connsiteX794" fmla="*/ 377867 w 5352225"/>
                <a:gd name="connsiteY794" fmla="*/ 863678 h 3098548"/>
                <a:gd name="connsiteX795" fmla="*/ 223463 w 5352225"/>
                <a:gd name="connsiteY795" fmla="*/ 953001 h 3098548"/>
                <a:gd name="connsiteX796" fmla="*/ 218251 w 5352225"/>
                <a:gd name="connsiteY796" fmla="*/ 955609 h 3098548"/>
                <a:gd name="connsiteX797" fmla="*/ 164828 w 5352225"/>
                <a:gd name="connsiteY797" fmla="*/ 955609 h 3098548"/>
                <a:gd name="connsiteX798" fmla="*/ 0 w 5352225"/>
                <a:gd name="connsiteY798" fmla="*/ 860418 h 3098548"/>
                <a:gd name="connsiteX799" fmla="*/ 0 w 5352225"/>
                <a:gd name="connsiteY799" fmla="*/ 830426 h 3098548"/>
                <a:gd name="connsiteX800" fmla="*/ 5212 w 5352225"/>
                <a:gd name="connsiteY800" fmla="*/ 826514 h 3098548"/>
                <a:gd name="connsiteX801" fmla="*/ 158965 w 5352225"/>
                <a:gd name="connsiteY801" fmla="*/ 737192 h 3098548"/>
                <a:gd name="connsiteX802" fmla="*/ 192191 w 5352225"/>
                <a:gd name="connsiteY802" fmla="*/ 728716 h 3098548"/>
                <a:gd name="connsiteX803" fmla="*/ 2559670 w 5352225"/>
                <a:gd name="connsiteY803" fmla="*/ 656709 h 3098548"/>
                <a:gd name="connsiteX804" fmla="*/ 2598905 w 5352225"/>
                <a:gd name="connsiteY804" fmla="*/ 665819 h 3098548"/>
                <a:gd name="connsiteX805" fmla="*/ 2776767 w 5352225"/>
                <a:gd name="connsiteY805" fmla="*/ 767328 h 3098548"/>
                <a:gd name="connsiteX806" fmla="*/ 2770228 w 5352225"/>
                <a:gd name="connsiteY806" fmla="*/ 818733 h 3098548"/>
                <a:gd name="connsiteX807" fmla="*/ 2717916 w 5352225"/>
                <a:gd name="connsiteY807" fmla="*/ 848666 h 3098548"/>
                <a:gd name="connsiteX808" fmla="*/ 2712031 w 5352225"/>
                <a:gd name="connsiteY808" fmla="*/ 851919 h 3098548"/>
                <a:gd name="connsiteX809" fmla="*/ 2629638 w 5352225"/>
                <a:gd name="connsiteY809" fmla="*/ 851919 h 3098548"/>
                <a:gd name="connsiteX810" fmla="*/ 2451776 w 5352225"/>
                <a:gd name="connsiteY810" fmla="*/ 749759 h 3098548"/>
                <a:gd name="connsiteX811" fmla="*/ 2436736 w 5352225"/>
                <a:gd name="connsiteY811" fmla="*/ 732190 h 3098548"/>
                <a:gd name="connsiteX812" fmla="*/ 2436736 w 5352225"/>
                <a:gd name="connsiteY812" fmla="*/ 723731 h 3098548"/>
                <a:gd name="connsiteX813" fmla="*/ 2458315 w 5352225"/>
                <a:gd name="connsiteY813" fmla="*/ 699004 h 3098548"/>
                <a:gd name="connsiteX814" fmla="*/ 2509974 w 5352225"/>
                <a:gd name="connsiteY814" fmla="*/ 669072 h 3098548"/>
                <a:gd name="connsiteX815" fmla="*/ 2559670 w 5352225"/>
                <a:gd name="connsiteY815" fmla="*/ 656709 h 3098548"/>
                <a:gd name="connsiteX816" fmla="*/ 1678427 w 5352225"/>
                <a:gd name="connsiteY816" fmla="*/ 653829 h 3098548"/>
                <a:gd name="connsiteX817" fmla="*/ 1703835 w 5352225"/>
                <a:gd name="connsiteY817" fmla="*/ 660349 h 3098548"/>
                <a:gd name="connsiteX818" fmla="*/ 1868664 w 5352225"/>
                <a:gd name="connsiteY818" fmla="*/ 754887 h 3098548"/>
                <a:gd name="connsiteX819" fmla="*/ 1868664 w 5352225"/>
                <a:gd name="connsiteY819" fmla="*/ 786183 h 3098548"/>
                <a:gd name="connsiteX820" fmla="*/ 1864103 w 5352225"/>
                <a:gd name="connsiteY820" fmla="*/ 788791 h 3098548"/>
                <a:gd name="connsiteX821" fmla="*/ 1709699 w 5352225"/>
                <a:gd name="connsiteY821" fmla="*/ 878114 h 3098548"/>
                <a:gd name="connsiteX822" fmla="*/ 1703835 w 5352225"/>
                <a:gd name="connsiteY822" fmla="*/ 880722 h 3098548"/>
                <a:gd name="connsiteX823" fmla="*/ 1650413 w 5352225"/>
                <a:gd name="connsiteY823" fmla="*/ 880722 h 3098548"/>
                <a:gd name="connsiteX824" fmla="*/ 1486236 w 5352225"/>
                <a:gd name="connsiteY824" fmla="*/ 785531 h 3098548"/>
                <a:gd name="connsiteX825" fmla="*/ 1486236 w 5352225"/>
                <a:gd name="connsiteY825" fmla="*/ 754887 h 3098548"/>
                <a:gd name="connsiteX826" fmla="*/ 1490796 w 5352225"/>
                <a:gd name="connsiteY826" fmla="*/ 751627 h 3098548"/>
                <a:gd name="connsiteX827" fmla="*/ 1645201 w 5352225"/>
                <a:gd name="connsiteY827" fmla="*/ 662305 h 3098548"/>
                <a:gd name="connsiteX828" fmla="*/ 1678427 w 5352225"/>
                <a:gd name="connsiteY828" fmla="*/ 653829 h 3098548"/>
                <a:gd name="connsiteX829" fmla="*/ 1140137 w 5352225"/>
                <a:gd name="connsiteY829" fmla="*/ 645188 h 3098548"/>
                <a:gd name="connsiteX830" fmla="*/ 1165589 w 5352225"/>
                <a:gd name="connsiteY830" fmla="*/ 651056 h 3098548"/>
                <a:gd name="connsiteX831" fmla="*/ 1330046 w 5352225"/>
                <a:gd name="connsiteY831" fmla="*/ 746246 h 3098548"/>
                <a:gd name="connsiteX832" fmla="*/ 1330046 w 5352225"/>
                <a:gd name="connsiteY832" fmla="*/ 778193 h 3098548"/>
                <a:gd name="connsiteX833" fmla="*/ 1326131 w 5352225"/>
                <a:gd name="connsiteY833" fmla="*/ 780149 h 3098548"/>
                <a:gd name="connsiteX834" fmla="*/ 1171463 w 5352225"/>
                <a:gd name="connsiteY834" fmla="*/ 869471 h 3098548"/>
                <a:gd name="connsiteX835" fmla="*/ 1166242 w 5352225"/>
                <a:gd name="connsiteY835" fmla="*/ 872079 h 3098548"/>
                <a:gd name="connsiteX836" fmla="*/ 1112728 w 5352225"/>
                <a:gd name="connsiteY836" fmla="*/ 872079 h 3098548"/>
                <a:gd name="connsiteX837" fmla="*/ 947618 w 5352225"/>
                <a:gd name="connsiteY837" fmla="*/ 776889 h 3098548"/>
                <a:gd name="connsiteX838" fmla="*/ 947618 w 5352225"/>
                <a:gd name="connsiteY838" fmla="*/ 746246 h 3098548"/>
                <a:gd name="connsiteX839" fmla="*/ 952186 w 5352225"/>
                <a:gd name="connsiteY839" fmla="*/ 742986 h 3098548"/>
                <a:gd name="connsiteX840" fmla="*/ 1106854 w 5352225"/>
                <a:gd name="connsiteY840" fmla="*/ 653664 h 3098548"/>
                <a:gd name="connsiteX841" fmla="*/ 1140137 w 5352225"/>
                <a:gd name="connsiteY841" fmla="*/ 645188 h 3098548"/>
                <a:gd name="connsiteX842" fmla="*/ 2098954 w 5352225"/>
                <a:gd name="connsiteY842" fmla="*/ 599103 h 3098548"/>
                <a:gd name="connsiteX843" fmla="*/ 2123796 w 5352225"/>
                <a:gd name="connsiteY843" fmla="*/ 604971 h 3098548"/>
                <a:gd name="connsiteX844" fmla="*/ 2289186 w 5352225"/>
                <a:gd name="connsiteY844" fmla="*/ 700161 h 3098548"/>
                <a:gd name="connsiteX845" fmla="*/ 2289186 w 5352225"/>
                <a:gd name="connsiteY845" fmla="*/ 731456 h 3098548"/>
                <a:gd name="connsiteX846" fmla="*/ 2285264 w 5352225"/>
                <a:gd name="connsiteY846" fmla="*/ 734064 h 3098548"/>
                <a:gd name="connsiteX847" fmla="*/ 2129679 w 5352225"/>
                <a:gd name="connsiteY847" fmla="*/ 823386 h 3098548"/>
                <a:gd name="connsiteX848" fmla="*/ 2125103 w 5352225"/>
                <a:gd name="connsiteY848" fmla="*/ 825994 h 3098548"/>
                <a:gd name="connsiteX849" fmla="*/ 2070844 w 5352225"/>
                <a:gd name="connsiteY849" fmla="*/ 825994 h 3098548"/>
                <a:gd name="connsiteX850" fmla="*/ 1906761 w 5352225"/>
                <a:gd name="connsiteY850" fmla="*/ 730804 h 3098548"/>
                <a:gd name="connsiteX851" fmla="*/ 1906761 w 5352225"/>
                <a:gd name="connsiteY851" fmla="*/ 699509 h 3098548"/>
                <a:gd name="connsiteX852" fmla="*/ 1910683 w 5352225"/>
                <a:gd name="connsiteY852" fmla="*/ 696901 h 3098548"/>
                <a:gd name="connsiteX853" fmla="*/ 2065615 w 5352225"/>
                <a:gd name="connsiteY853" fmla="*/ 607579 h 3098548"/>
                <a:gd name="connsiteX854" fmla="*/ 2098954 w 5352225"/>
                <a:gd name="connsiteY854" fmla="*/ 599103 h 3098548"/>
                <a:gd name="connsiteX855" fmla="*/ 474744 w 5352225"/>
                <a:gd name="connsiteY855" fmla="*/ 570301 h 3098548"/>
                <a:gd name="connsiteX856" fmla="*/ 515848 w 5352225"/>
                <a:gd name="connsiteY856" fmla="*/ 580071 h 3098548"/>
                <a:gd name="connsiteX857" fmla="*/ 1049558 w 5352225"/>
                <a:gd name="connsiteY857" fmla="*/ 887507 h 3098548"/>
                <a:gd name="connsiteX858" fmla="*/ 1043033 w 5352225"/>
                <a:gd name="connsiteY858" fmla="*/ 942220 h 3098548"/>
                <a:gd name="connsiteX859" fmla="*/ 925591 w 5352225"/>
                <a:gd name="connsiteY859" fmla="*/ 1009308 h 3098548"/>
                <a:gd name="connsiteX860" fmla="*/ 917762 w 5352225"/>
                <a:gd name="connsiteY860" fmla="*/ 1013216 h 3098548"/>
                <a:gd name="connsiteX861" fmla="*/ 831637 w 5352225"/>
                <a:gd name="connsiteY861" fmla="*/ 1013216 h 3098548"/>
                <a:gd name="connsiteX862" fmla="*/ 297928 w 5352225"/>
                <a:gd name="connsiteY862" fmla="*/ 705781 h 3098548"/>
                <a:gd name="connsiteX863" fmla="*/ 282269 w 5352225"/>
                <a:gd name="connsiteY863" fmla="*/ 687543 h 3098548"/>
                <a:gd name="connsiteX864" fmla="*/ 282269 w 5352225"/>
                <a:gd name="connsiteY864" fmla="*/ 677773 h 3098548"/>
                <a:gd name="connsiteX865" fmla="*/ 305105 w 5352225"/>
                <a:gd name="connsiteY865" fmla="*/ 651068 h 3098548"/>
                <a:gd name="connsiteX866" fmla="*/ 421895 w 5352225"/>
                <a:gd name="connsiteY866" fmla="*/ 583979 h 3098548"/>
                <a:gd name="connsiteX867" fmla="*/ 474744 w 5352225"/>
                <a:gd name="connsiteY867" fmla="*/ 570301 h 3098548"/>
                <a:gd name="connsiteX868" fmla="*/ 1401593 w 5352225"/>
                <a:gd name="connsiteY868" fmla="*/ 495412 h 3098548"/>
                <a:gd name="connsiteX869" fmla="*/ 1427697 w 5352225"/>
                <a:gd name="connsiteY869" fmla="*/ 501296 h 3098548"/>
                <a:gd name="connsiteX870" fmla="*/ 1592153 w 5352225"/>
                <a:gd name="connsiteY870" fmla="*/ 596106 h 3098548"/>
                <a:gd name="connsiteX871" fmla="*/ 1592153 w 5352225"/>
                <a:gd name="connsiteY871" fmla="*/ 627491 h 3098548"/>
                <a:gd name="connsiteX872" fmla="*/ 1587585 w 5352225"/>
                <a:gd name="connsiteY872" fmla="*/ 630107 h 3098548"/>
                <a:gd name="connsiteX873" fmla="*/ 1432918 w 5352225"/>
                <a:gd name="connsiteY873" fmla="*/ 719685 h 3098548"/>
                <a:gd name="connsiteX874" fmla="*/ 1427697 w 5352225"/>
                <a:gd name="connsiteY874" fmla="*/ 722301 h 3098548"/>
                <a:gd name="connsiteX875" fmla="*/ 1374183 w 5352225"/>
                <a:gd name="connsiteY875" fmla="*/ 722301 h 3098548"/>
                <a:gd name="connsiteX876" fmla="*/ 1209727 w 5352225"/>
                <a:gd name="connsiteY876" fmla="*/ 627491 h 3098548"/>
                <a:gd name="connsiteX877" fmla="*/ 1209727 w 5352225"/>
                <a:gd name="connsiteY877" fmla="*/ 595452 h 3098548"/>
                <a:gd name="connsiteX878" fmla="*/ 1213643 w 5352225"/>
                <a:gd name="connsiteY878" fmla="*/ 592837 h 3098548"/>
                <a:gd name="connsiteX879" fmla="*/ 1368310 w 5352225"/>
                <a:gd name="connsiteY879" fmla="*/ 503912 h 3098548"/>
                <a:gd name="connsiteX880" fmla="*/ 1401593 w 5352225"/>
                <a:gd name="connsiteY880" fmla="*/ 495412 h 3098548"/>
                <a:gd name="connsiteX881" fmla="*/ 2276606 w 5352225"/>
                <a:gd name="connsiteY881" fmla="*/ 492531 h 3098548"/>
                <a:gd name="connsiteX882" fmla="*/ 2315187 w 5352225"/>
                <a:gd name="connsiteY882" fmla="*/ 500990 h 3098548"/>
                <a:gd name="connsiteX883" fmla="*/ 2493049 w 5352225"/>
                <a:gd name="connsiteY883" fmla="*/ 603150 h 3098548"/>
                <a:gd name="connsiteX884" fmla="*/ 2508089 w 5352225"/>
                <a:gd name="connsiteY884" fmla="*/ 621370 h 3098548"/>
                <a:gd name="connsiteX885" fmla="*/ 2508089 w 5352225"/>
                <a:gd name="connsiteY885" fmla="*/ 630479 h 3098548"/>
                <a:gd name="connsiteX886" fmla="*/ 2487164 w 5352225"/>
                <a:gd name="connsiteY886" fmla="*/ 654555 h 3098548"/>
                <a:gd name="connsiteX887" fmla="*/ 2434852 w 5352225"/>
                <a:gd name="connsiteY887" fmla="*/ 684488 h 3098548"/>
                <a:gd name="connsiteX888" fmla="*/ 2428966 w 5352225"/>
                <a:gd name="connsiteY888" fmla="*/ 687741 h 3098548"/>
                <a:gd name="connsiteX889" fmla="*/ 2346574 w 5352225"/>
                <a:gd name="connsiteY889" fmla="*/ 687741 h 3098548"/>
                <a:gd name="connsiteX890" fmla="*/ 2168712 w 5352225"/>
                <a:gd name="connsiteY890" fmla="*/ 585581 h 3098548"/>
                <a:gd name="connsiteX891" fmla="*/ 2174597 w 5352225"/>
                <a:gd name="connsiteY891" fmla="*/ 534176 h 3098548"/>
                <a:gd name="connsiteX892" fmla="*/ 2226909 w 5352225"/>
                <a:gd name="connsiteY892" fmla="*/ 504243 h 3098548"/>
                <a:gd name="connsiteX893" fmla="*/ 2276606 w 5352225"/>
                <a:gd name="connsiteY893" fmla="*/ 492531 h 3098548"/>
                <a:gd name="connsiteX894" fmla="*/ 1817338 w 5352225"/>
                <a:gd name="connsiteY894" fmla="*/ 437806 h 3098548"/>
                <a:gd name="connsiteX895" fmla="*/ 1842179 w 5352225"/>
                <a:gd name="connsiteY895" fmla="*/ 443707 h 3098548"/>
                <a:gd name="connsiteX896" fmla="*/ 2006916 w 5352225"/>
                <a:gd name="connsiteY896" fmla="*/ 538135 h 3098548"/>
                <a:gd name="connsiteX897" fmla="*/ 2006916 w 5352225"/>
                <a:gd name="connsiteY897" fmla="*/ 569610 h 3098548"/>
                <a:gd name="connsiteX898" fmla="*/ 2002340 w 5352225"/>
                <a:gd name="connsiteY898" fmla="*/ 572233 h 3098548"/>
                <a:gd name="connsiteX899" fmla="*/ 1848063 w 5352225"/>
                <a:gd name="connsiteY899" fmla="*/ 662726 h 3098548"/>
                <a:gd name="connsiteX900" fmla="*/ 1844140 w 5352225"/>
                <a:gd name="connsiteY900" fmla="*/ 664693 h 3098548"/>
                <a:gd name="connsiteX901" fmla="*/ 1789228 w 5352225"/>
                <a:gd name="connsiteY901" fmla="*/ 664693 h 3098548"/>
                <a:gd name="connsiteX902" fmla="*/ 1624491 w 5352225"/>
                <a:gd name="connsiteY902" fmla="*/ 569610 h 3098548"/>
                <a:gd name="connsiteX903" fmla="*/ 1624491 w 5352225"/>
                <a:gd name="connsiteY903" fmla="*/ 538135 h 3098548"/>
                <a:gd name="connsiteX904" fmla="*/ 1628413 w 5352225"/>
                <a:gd name="connsiteY904" fmla="*/ 535512 h 3098548"/>
                <a:gd name="connsiteX905" fmla="*/ 1783998 w 5352225"/>
                <a:gd name="connsiteY905" fmla="*/ 446330 h 3098548"/>
                <a:gd name="connsiteX906" fmla="*/ 1817338 w 5352225"/>
                <a:gd name="connsiteY906" fmla="*/ 437806 h 3098548"/>
                <a:gd name="connsiteX907" fmla="*/ 736852 w 5352225"/>
                <a:gd name="connsiteY907" fmla="*/ 417643 h 3098548"/>
                <a:gd name="connsiteX908" fmla="*/ 769439 w 5352225"/>
                <a:gd name="connsiteY908" fmla="*/ 425508 h 3098548"/>
                <a:gd name="connsiteX909" fmla="*/ 1054904 w 5352225"/>
                <a:gd name="connsiteY909" fmla="*/ 590688 h 3098548"/>
                <a:gd name="connsiteX910" fmla="*/ 1067939 w 5352225"/>
                <a:gd name="connsiteY910" fmla="*/ 607074 h 3098548"/>
                <a:gd name="connsiteX911" fmla="*/ 1067939 w 5352225"/>
                <a:gd name="connsiteY911" fmla="*/ 611663 h 3098548"/>
                <a:gd name="connsiteX912" fmla="*/ 1049690 w 5352225"/>
                <a:gd name="connsiteY912" fmla="*/ 633949 h 3098548"/>
                <a:gd name="connsiteX913" fmla="*/ 912172 w 5352225"/>
                <a:gd name="connsiteY913" fmla="*/ 713916 h 3098548"/>
                <a:gd name="connsiteX914" fmla="*/ 906958 w 5352225"/>
                <a:gd name="connsiteY914" fmla="*/ 716538 h 3098548"/>
                <a:gd name="connsiteX915" fmla="*/ 837221 w 5352225"/>
                <a:gd name="connsiteY915" fmla="*/ 716538 h 3098548"/>
                <a:gd name="connsiteX916" fmla="*/ 551756 w 5352225"/>
                <a:gd name="connsiteY916" fmla="*/ 550704 h 3098548"/>
                <a:gd name="connsiteX917" fmla="*/ 557621 w 5352225"/>
                <a:gd name="connsiteY917" fmla="*/ 507443 h 3098548"/>
                <a:gd name="connsiteX918" fmla="*/ 694488 w 5352225"/>
                <a:gd name="connsiteY918" fmla="*/ 428130 h 3098548"/>
                <a:gd name="connsiteX919" fmla="*/ 736852 w 5352225"/>
                <a:gd name="connsiteY919" fmla="*/ 417643 h 3098548"/>
                <a:gd name="connsiteX920" fmla="*/ 1991817 w 5352225"/>
                <a:gd name="connsiteY920" fmla="*/ 331234 h 3098548"/>
                <a:gd name="connsiteX921" fmla="*/ 2030467 w 5352225"/>
                <a:gd name="connsiteY921" fmla="*/ 340374 h 3098548"/>
                <a:gd name="connsiteX922" fmla="*/ 2209306 w 5352225"/>
                <a:gd name="connsiteY922" fmla="*/ 442875 h 3098548"/>
                <a:gd name="connsiteX923" fmla="*/ 2202755 w 5352225"/>
                <a:gd name="connsiteY923" fmla="*/ 493146 h 3098548"/>
                <a:gd name="connsiteX924" fmla="*/ 2150348 w 5352225"/>
                <a:gd name="connsiteY924" fmla="*/ 523178 h 3098548"/>
                <a:gd name="connsiteX925" fmla="*/ 2144452 w 5352225"/>
                <a:gd name="connsiteY925" fmla="*/ 526442 h 3098548"/>
                <a:gd name="connsiteX926" fmla="*/ 2061911 w 5352225"/>
                <a:gd name="connsiteY926" fmla="*/ 526442 h 3098548"/>
                <a:gd name="connsiteX927" fmla="*/ 1884383 w 5352225"/>
                <a:gd name="connsiteY927" fmla="*/ 425247 h 3098548"/>
                <a:gd name="connsiteX928" fmla="*/ 1869316 w 5352225"/>
                <a:gd name="connsiteY928" fmla="*/ 406314 h 3098548"/>
                <a:gd name="connsiteX929" fmla="*/ 1869316 w 5352225"/>
                <a:gd name="connsiteY929" fmla="*/ 397826 h 3098548"/>
                <a:gd name="connsiteX930" fmla="*/ 1890934 w 5352225"/>
                <a:gd name="connsiteY930" fmla="*/ 373670 h 3098548"/>
                <a:gd name="connsiteX931" fmla="*/ 1942031 w 5352225"/>
                <a:gd name="connsiteY931" fmla="*/ 343638 h 3098548"/>
                <a:gd name="connsiteX932" fmla="*/ 1991817 w 5352225"/>
                <a:gd name="connsiteY932" fmla="*/ 331234 h 3098548"/>
                <a:gd name="connsiteX933" fmla="*/ 1531858 w 5352225"/>
                <a:gd name="connsiteY933" fmla="*/ 273629 h 3098548"/>
                <a:gd name="connsiteX934" fmla="*/ 1556658 w 5352225"/>
                <a:gd name="connsiteY934" fmla="*/ 279514 h 3098548"/>
                <a:gd name="connsiteX935" fmla="*/ 1721767 w 5352225"/>
                <a:gd name="connsiteY935" fmla="*/ 374324 h 3098548"/>
                <a:gd name="connsiteX936" fmla="*/ 1721767 w 5352225"/>
                <a:gd name="connsiteY936" fmla="*/ 405709 h 3098548"/>
                <a:gd name="connsiteX937" fmla="*/ 1717199 w 5352225"/>
                <a:gd name="connsiteY937" fmla="*/ 408979 h 3098548"/>
                <a:gd name="connsiteX938" fmla="*/ 1562531 w 5352225"/>
                <a:gd name="connsiteY938" fmla="*/ 497904 h 3098548"/>
                <a:gd name="connsiteX939" fmla="*/ 1557310 w 5352225"/>
                <a:gd name="connsiteY939" fmla="*/ 500520 h 3098548"/>
                <a:gd name="connsiteX940" fmla="*/ 1503796 w 5352225"/>
                <a:gd name="connsiteY940" fmla="*/ 500520 h 3098548"/>
                <a:gd name="connsiteX941" fmla="*/ 1339339 w 5352225"/>
                <a:gd name="connsiteY941" fmla="*/ 405709 h 3098548"/>
                <a:gd name="connsiteX942" fmla="*/ 1339339 w 5352225"/>
                <a:gd name="connsiteY942" fmla="*/ 373670 h 3098548"/>
                <a:gd name="connsiteX943" fmla="*/ 1343255 w 5352225"/>
                <a:gd name="connsiteY943" fmla="*/ 371708 h 3098548"/>
                <a:gd name="connsiteX944" fmla="*/ 1498575 w 5352225"/>
                <a:gd name="connsiteY944" fmla="*/ 282129 h 3098548"/>
                <a:gd name="connsiteX945" fmla="*/ 1531858 w 5352225"/>
                <a:gd name="connsiteY945" fmla="*/ 273629 h 3098548"/>
                <a:gd name="connsiteX946" fmla="*/ 990555 w 5352225"/>
                <a:gd name="connsiteY946" fmla="*/ 262106 h 3098548"/>
                <a:gd name="connsiteX947" fmla="*/ 1023199 w 5352225"/>
                <a:gd name="connsiteY947" fmla="*/ 269927 h 3098548"/>
                <a:gd name="connsiteX948" fmla="*/ 1316990 w 5352225"/>
                <a:gd name="connsiteY948" fmla="*/ 438742 h 3098548"/>
                <a:gd name="connsiteX949" fmla="*/ 1330047 w 5352225"/>
                <a:gd name="connsiteY949" fmla="*/ 456341 h 3098548"/>
                <a:gd name="connsiteX950" fmla="*/ 1330047 w 5352225"/>
                <a:gd name="connsiteY950" fmla="*/ 459600 h 3098548"/>
                <a:gd name="connsiteX951" fmla="*/ 1311114 w 5352225"/>
                <a:gd name="connsiteY951" fmla="*/ 482413 h 3098548"/>
                <a:gd name="connsiteX952" fmla="*/ 1174664 w 5352225"/>
                <a:gd name="connsiteY952" fmla="*/ 560628 h 3098548"/>
                <a:gd name="connsiteX953" fmla="*/ 1168136 w 5352225"/>
                <a:gd name="connsiteY953" fmla="*/ 563887 h 3098548"/>
                <a:gd name="connsiteX954" fmla="*/ 1098931 w 5352225"/>
                <a:gd name="connsiteY954" fmla="*/ 563887 h 3098548"/>
                <a:gd name="connsiteX955" fmla="*/ 805140 w 5352225"/>
                <a:gd name="connsiteY955" fmla="*/ 395724 h 3098548"/>
                <a:gd name="connsiteX956" fmla="*/ 792083 w 5352225"/>
                <a:gd name="connsiteY956" fmla="*/ 377474 h 3098548"/>
                <a:gd name="connsiteX957" fmla="*/ 792083 w 5352225"/>
                <a:gd name="connsiteY957" fmla="*/ 374215 h 3098548"/>
                <a:gd name="connsiteX958" fmla="*/ 811016 w 5352225"/>
                <a:gd name="connsiteY958" fmla="*/ 351402 h 3098548"/>
                <a:gd name="connsiteX959" fmla="*/ 947466 w 5352225"/>
                <a:gd name="connsiteY959" fmla="*/ 273186 h 3098548"/>
                <a:gd name="connsiteX960" fmla="*/ 990555 w 5352225"/>
                <a:gd name="connsiteY960" fmla="*/ 262106 h 3098548"/>
                <a:gd name="connsiteX961" fmla="*/ 1709423 w 5352225"/>
                <a:gd name="connsiteY961" fmla="*/ 167057 h 3098548"/>
                <a:gd name="connsiteX962" fmla="*/ 1748073 w 5352225"/>
                <a:gd name="connsiteY962" fmla="*/ 175516 h 3098548"/>
                <a:gd name="connsiteX963" fmla="*/ 1925602 w 5352225"/>
                <a:gd name="connsiteY963" fmla="*/ 277676 h 3098548"/>
                <a:gd name="connsiteX964" fmla="*/ 1940669 w 5352225"/>
                <a:gd name="connsiteY964" fmla="*/ 295245 h 3098548"/>
                <a:gd name="connsiteX965" fmla="*/ 1940669 w 5352225"/>
                <a:gd name="connsiteY965" fmla="*/ 304355 h 3098548"/>
                <a:gd name="connsiteX966" fmla="*/ 1919706 w 5352225"/>
                <a:gd name="connsiteY966" fmla="*/ 328431 h 3098548"/>
                <a:gd name="connsiteX967" fmla="*/ 1867954 w 5352225"/>
                <a:gd name="connsiteY967" fmla="*/ 358363 h 3098548"/>
                <a:gd name="connsiteX968" fmla="*/ 1860093 w 5352225"/>
                <a:gd name="connsiteY968" fmla="*/ 362267 h 3098548"/>
                <a:gd name="connsiteX969" fmla="*/ 1779518 w 5352225"/>
                <a:gd name="connsiteY969" fmla="*/ 362267 h 3098548"/>
                <a:gd name="connsiteX970" fmla="*/ 1600679 w 5352225"/>
                <a:gd name="connsiteY970" fmla="*/ 260107 h 3098548"/>
                <a:gd name="connsiteX971" fmla="*/ 1607230 w 5352225"/>
                <a:gd name="connsiteY971" fmla="*/ 209352 h 3098548"/>
                <a:gd name="connsiteX972" fmla="*/ 1659637 w 5352225"/>
                <a:gd name="connsiteY972" fmla="*/ 179420 h 3098548"/>
                <a:gd name="connsiteX973" fmla="*/ 1709423 w 5352225"/>
                <a:gd name="connsiteY973" fmla="*/ 167057 h 3098548"/>
                <a:gd name="connsiteX974" fmla="*/ 1249588 w 5352225"/>
                <a:gd name="connsiteY974" fmla="*/ 109452 h 3098548"/>
                <a:gd name="connsiteX975" fmla="*/ 1274388 w 5352225"/>
                <a:gd name="connsiteY975" fmla="*/ 115972 h 3098548"/>
                <a:gd name="connsiteX976" fmla="*/ 1439497 w 5352225"/>
                <a:gd name="connsiteY976" fmla="*/ 210510 h 3098548"/>
                <a:gd name="connsiteX977" fmla="*/ 1439497 w 5352225"/>
                <a:gd name="connsiteY977" fmla="*/ 241805 h 3098548"/>
                <a:gd name="connsiteX978" fmla="*/ 1434929 w 5352225"/>
                <a:gd name="connsiteY978" fmla="*/ 245065 h 3098548"/>
                <a:gd name="connsiteX979" fmla="*/ 1280261 w 5352225"/>
                <a:gd name="connsiteY979" fmla="*/ 333735 h 3098548"/>
                <a:gd name="connsiteX980" fmla="*/ 1275040 w 5352225"/>
                <a:gd name="connsiteY980" fmla="*/ 336343 h 3098548"/>
                <a:gd name="connsiteX981" fmla="*/ 1221526 w 5352225"/>
                <a:gd name="connsiteY981" fmla="*/ 336343 h 3098548"/>
                <a:gd name="connsiteX982" fmla="*/ 1057069 w 5352225"/>
                <a:gd name="connsiteY982" fmla="*/ 241153 h 3098548"/>
                <a:gd name="connsiteX983" fmla="*/ 1057069 w 5352225"/>
                <a:gd name="connsiteY983" fmla="*/ 209206 h 3098548"/>
                <a:gd name="connsiteX984" fmla="*/ 1060985 w 5352225"/>
                <a:gd name="connsiteY984" fmla="*/ 207250 h 3098548"/>
                <a:gd name="connsiteX985" fmla="*/ 1215653 w 5352225"/>
                <a:gd name="connsiteY985" fmla="*/ 117928 h 3098548"/>
                <a:gd name="connsiteX986" fmla="*/ 1249588 w 5352225"/>
                <a:gd name="connsiteY986" fmla="*/ 109452 h 3098548"/>
                <a:gd name="connsiteX987" fmla="*/ 1421950 w 5352225"/>
                <a:gd name="connsiteY987" fmla="*/ 0 h 3098548"/>
                <a:gd name="connsiteX988" fmla="*/ 1460531 w 5352225"/>
                <a:gd name="connsiteY988" fmla="*/ 8431 h 3098548"/>
                <a:gd name="connsiteX989" fmla="*/ 1638393 w 5352225"/>
                <a:gd name="connsiteY989" fmla="*/ 110901 h 3098548"/>
                <a:gd name="connsiteX990" fmla="*/ 1632508 w 5352225"/>
                <a:gd name="connsiteY990" fmla="*/ 161488 h 3098548"/>
                <a:gd name="connsiteX991" fmla="*/ 1580196 w 5352225"/>
                <a:gd name="connsiteY991" fmla="*/ 191321 h 3098548"/>
                <a:gd name="connsiteX992" fmla="*/ 1572349 w 5352225"/>
                <a:gd name="connsiteY992" fmla="*/ 195212 h 3098548"/>
                <a:gd name="connsiteX993" fmla="*/ 1491918 w 5352225"/>
                <a:gd name="connsiteY993" fmla="*/ 195212 h 3098548"/>
                <a:gd name="connsiteX994" fmla="*/ 1314056 w 5352225"/>
                <a:gd name="connsiteY994" fmla="*/ 92742 h 3098548"/>
                <a:gd name="connsiteX995" fmla="*/ 1299016 w 5352225"/>
                <a:gd name="connsiteY995" fmla="*/ 74583 h 3098548"/>
                <a:gd name="connsiteX996" fmla="*/ 1299016 w 5352225"/>
                <a:gd name="connsiteY996" fmla="*/ 65503 h 3098548"/>
                <a:gd name="connsiteX997" fmla="*/ 1319941 w 5352225"/>
                <a:gd name="connsiteY997" fmla="*/ 42155 h 3098548"/>
                <a:gd name="connsiteX998" fmla="*/ 1372254 w 5352225"/>
                <a:gd name="connsiteY998" fmla="*/ 12971 h 3098548"/>
                <a:gd name="connsiteX999" fmla="*/ 1421950 w 5352225"/>
                <a:gd name="connsiteY999" fmla="*/ 0 h 309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Lst>
              <a:rect l="l" t="t" r="r" b="b"/>
              <a:pathLst>
                <a:path w="5352225" h="3098548">
                  <a:moveTo>
                    <a:pt x="3747381" y="2935027"/>
                  </a:moveTo>
                  <a:cubicBezTo>
                    <a:pt x="3753902" y="2935027"/>
                    <a:pt x="3759771" y="2936340"/>
                    <a:pt x="3764336" y="2938967"/>
                  </a:cubicBezTo>
                  <a:lnTo>
                    <a:pt x="3948241" y="3045355"/>
                  </a:lnTo>
                  <a:lnTo>
                    <a:pt x="3948241" y="3066369"/>
                  </a:lnTo>
                  <a:cubicBezTo>
                    <a:pt x="3947589" y="3067026"/>
                    <a:pt x="3946937" y="3067026"/>
                    <a:pt x="3945632" y="3067683"/>
                  </a:cubicBezTo>
                  <a:lnTo>
                    <a:pt x="3894113" y="3097235"/>
                  </a:lnTo>
                  <a:cubicBezTo>
                    <a:pt x="3893461" y="3097892"/>
                    <a:pt x="3892809" y="3098548"/>
                    <a:pt x="3892156" y="3098548"/>
                  </a:cubicBezTo>
                  <a:lnTo>
                    <a:pt x="3856289" y="3098548"/>
                  </a:lnTo>
                  <a:lnTo>
                    <a:pt x="3672384" y="2992161"/>
                  </a:lnTo>
                  <a:lnTo>
                    <a:pt x="3672384" y="2971803"/>
                  </a:lnTo>
                  <a:cubicBezTo>
                    <a:pt x="3673688" y="2971146"/>
                    <a:pt x="3674340" y="2970489"/>
                    <a:pt x="3674993" y="2969833"/>
                  </a:cubicBezTo>
                  <a:lnTo>
                    <a:pt x="3726512" y="2940281"/>
                  </a:lnTo>
                  <a:cubicBezTo>
                    <a:pt x="3732381" y="2936997"/>
                    <a:pt x="3740207" y="2935027"/>
                    <a:pt x="3747381" y="2935027"/>
                  </a:cubicBezTo>
                  <a:close/>
                  <a:moveTo>
                    <a:pt x="3471049" y="2773730"/>
                  </a:moveTo>
                  <a:cubicBezTo>
                    <a:pt x="3477586" y="2773730"/>
                    <a:pt x="3483469" y="2774387"/>
                    <a:pt x="3487391" y="2777670"/>
                  </a:cubicBezTo>
                  <a:lnTo>
                    <a:pt x="3671730" y="2884058"/>
                  </a:lnTo>
                  <a:lnTo>
                    <a:pt x="3671730" y="2905072"/>
                  </a:lnTo>
                  <a:cubicBezTo>
                    <a:pt x="3671077" y="2905729"/>
                    <a:pt x="3670423" y="2905729"/>
                    <a:pt x="3669116" y="2906386"/>
                  </a:cubicBezTo>
                  <a:lnTo>
                    <a:pt x="3618128" y="2935938"/>
                  </a:lnTo>
                  <a:cubicBezTo>
                    <a:pt x="3617474" y="2936595"/>
                    <a:pt x="3616821" y="2937251"/>
                    <a:pt x="3615513" y="2937251"/>
                  </a:cubicBezTo>
                  <a:lnTo>
                    <a:pt x="3579561" y="2937251"/>
                  </a:lnTo>
                  <a:lnTo>
                    <a:pt x="3395875" y="2830864"/>
                  </a:lnTo>
                  <a:lnTo>
                    <a:pt x="3395875" y="2810506"/>
                  </a:lnTo>
                  <a:cubicBezTo>
                    <a:pt x="3397182" y="2809849"/>
                    <a:pt x="3397836" y="2809192"/>
                    <a:pt x="3398490" y="2808536"/>
                  </a:cubicBezTo>
                  <a:lnTo>
                    <a:pt x="3449477" y="2778984"/>
                  </a:lnTo>
                  <a:cubicBezTo>
                    <a:pt x="3456014" y="2775700"/>
                    <a:pt x="3463205" y="2773730"/>
                    <a:pt x="3471049" y="2773730"/>
                  </a:cubicBezTo>
                  <a:close/>
                  <a:moveTo>
                    <a:pt x="3604018" y="2695964"/>
                  </a:moveTo>
                  <a:cubicBezTo>
                    <a:pt x="3609887" y="2695964"/>
                    <a:pt x="3616408" y="2697272"/>
                    <a:pt x="3620321" y="2699889"/>
                  </a:cubicBezTo>
                  <a:lnTo>
                    <a:pt x="3804226" y="2806505"/>
                  </a:lnTo>
                  <a:lnTo>
                    <a:pt x="3804226" y="2826127"/>
                  </a:lnTo>
                  <a:cubicBezTo>
                    <a:pt x="3803574" y="2826782"/>
                    <a:pt x="3802269" y="2827436"/>
                    <a:pt x="3800965" y="2828090"/>
                  </a:cubicBezTo>
                  <a:lnTo>
                    <a:pt x="3750750" y="2858178"/>
                  </a:lnTo>
                  <a:cubicBezTo>
                    <a:pt x="3750098" y="2858832"/>
                    <a:pt x="3749446" y="2859486"/>
                    <a:pt x="3748141" y="2859486"/>
                  </a:cubicBezTo>
                  <a:lnTo>
                    <a:pt x="3712274" y="2859486"/>
                  </a:lnTo>
                  <a:lnTo>
                    <a:pt x="3528369" y="2753524"/>
                  </a:lnTo>
                  <a:lnTo>
                    <a:pt x="3528369" y="2733247"/>
                  </a:lnTo>
                  <a:cubicBezTo>
                    <a:pt x="3529673" y="2731939"/>
                    <a:pt x="3530978" y="2731285"/>
                    <a:pt x="3531630" y="2730631"/>
                  </a:cubicBezTo>
                  <a:lnTo>
                    <a:pt x="3581845" y="2701851"/>
                  </a:lnTo>
                  <a:cubicBezTo>
                    <a:pt x="3588366" y="2697926"/>
                    <a:pt x="3596192" y="2695964"/>
                    <a:pt x="3604018" y="2695964"/>
                  </a:cubicBezTo>
                  <a:close/>
                  <a:moveTo>
                    <a:pt x="3200124" y="2618194"/>
                  </a:moveTo>
                  <a:cubicBezTo>
                    <a:pt x="3206645" y="2618194"/>
                    <a:pt x="3212514" y="2619502"/>
                    <a:pt x="3217079" y="2622119"/>
                  </a:cubicBezTo>
                  <a:lnTo>
                    <a:pt x="3400984" y="2728082"/>
                  </a:lnTo>
                  <a:lnTo>
                    <a:pt x="3400984" y="2748359"/>
                  </a:lnTo>
                  <a:cubicBezTo>
                    <a:pt x="3400332" y="2749013"/>
                    <a:pt x="3399027" y="2749667"/>
                    <a:pt x="3397723" y="2750321"/>
                  </a:cubicBezTo>
                  <a:lnTo>
                    <a:pt x="3346856" y="2779756"/>
                  </a:lnTo>
                  <a:cubicBezTo>
                    <a:pt x="3346204" y="2780410"/>
                    <a:pt x="3344899" y="2781064"/>
                    <a:pt x="3343595" y="2781718"/>
                  </a:cubicBezTo>
                  <a:lnTo>
                    <a:pt x="3309032" y="2781718"/>
                  </a:lnTo>
                  <a:lnTo>
                    <a:pt x="3125127" y="2675100"/>
                  </a:lnTo>
                  <a:lnTo>
                    <a:pt x="3125127" y="2654823"/>
                  </a:lnTo>
                  <a:cubicBezTo>
                    <a:pt x="3126431" y="2654169"/>
                    <a:pt x="3127083" y="2653515"/>
                    <a:pt x="3127736" y="2652861"/>
                  </a:cubicBezTo>
                  <a:lnTo>
                    <a:pt x="3178603" y="2624081"/>
                  </a:lnTo>
                  <a:cubicBezTo>
                    <a:pt x="3185124" y="2620156"/>
                    <a:pt x="3192950" y="2618194"/>
                    <a:pt x="3200124" y="2618194"/>
                  </a:cubicBezTo>
                  <a:close/>
                  <a:moveTo>
                    <a:pt x="3886932" y="2540427"/>
                  </a:moveTo>
                  <a:cubicBezTo>
                    <a:pt x="3901985" y="2540427"/>
                    <a:pt x="3915729" y="2543034"/>
                    <a:pt x="3926856" y="2549552"/>
                  </a:cubicBezTo>
                  <a:lnTo>
                    <a:pt x="4373219" y="2805702"/>
                  </a:lnTo>
                  <a:cubicBezTo>
                    <a:pt x="4383036" y="2811568"/>
                    <a:pt x="4388272" y="2818738"/>
                    <a:pt x="4388926" y="2826559"/>
                  </a:cubicBezTo>
                  <a:lnTo>
                    <a:pt x="4388926" y="2830470"/>
                  </a:lnTo>
                  <a:cubicBezTo>
                    <a:pt x="4388272" y="2840247"/>
                    <a:pt x="4380418" y="2850675"/>
                    <a:pt x="4366674" y="2858497"/>
                  </a:cubicBezTo>
                  <a:lnTo>
                    <a:pt x="4246247" y="2927586"/>
                  </a:lnTo>
                  <a:cubicBezTo>
                    <a:pt x="4244284" y="2928889"/>
                    <a:pt x="4241666" y="2930193"/>
                    <a:pt x="4239048" y="2931496"/>
                  </a:cubicBezTo>
                  <a:lnTo>
                    <a:pt x="4153964" y="2931496"/>
                  </a:lnTo>
                  <a:lnTo>
                    <a:pt x="3708256" y="2674694"/>
                  </a:lnTo>
                  <a:cubicBezTo>
                    <a:pt x="3698438" y="2669480"/>
                    <a:pt x="3693202" y="2662310"/>
                    <a:pt x="3692548" y="2654489"/>
                  </a:cubicBezTo>
                  <a:lnTo>
                    <a:pt x="3692548" y="2650578"/>
                  </a:lnTo>
                  <a:cubicBezTo>
                    <a:pt x="3693857" y="2640801"/>
                    <a:pt x="3701056" y="2630373"/>
                    <a:pt x="3714801" y="2621900"/>
                  </a:cubicBezTo>
                  <a:lnTo>
                    <a:pt x="3834573" y="2553463"/>
                  </a:lnTo>
                  <a:cubicBezTo>
                    <a:pt x="3849626" y="2544338"/>
                    <a:pt x="3868606" y="2540427"/>
                    <a:pt x="3886932" y="2540427"/>
                  </a:cubicBezTo>
                  <a:close/>
                  <a:moveTo>
                    <a:pt x="4192605" y="2410813"/>
                  </a:moveTo>
                  <a:cubicBezTo>
                    <a:pt x="4202394" y="2410813"/>
                    <a:pt x="4211530" y="2412775"/>
                    <a:pt x="4218709" y="2416698"/>
                  </a:cubicBezTo>
                  <a:lnTo>
                    <a:pt x="4383166" y="2511508"/>
                  </a:lnTo>
                  <a:lnTo>
                    <a:pt x="4383166" y="2543548"/>
                  </a:lnTo>
                  <a:cubicBezTo>
                    <a:pt x="4381861" y="2544201"/>
                    <a:pt x="4380556" y="2545509"/>
                    <a:pt x="4378598" y="2546163"/>
                  </a:cubicBezTo>
                  <a:lnTo>
                    <a:pt x="4224583" y="2635743"/>
                  </a:lnTo>
                  <a:cubicBezTo>
                    <a:pt x="4223277" y="2636396"/>
                    <a:pt x="4221972" y="2637050"/>
                    <a:pt x="4220667" y="2637704"/>
                  </a:cubicBezTo>
                  <a:lnTo>
                    <a:pt x="4165195" y="2637704"/>
                  </a:lnTo>
                  <a:lnTo>
                    <a:pt x="4000738" y="2542894"/>
                  </a:lnTo>
                  <a:lnTo>
                    <a:pt x="4000738" y="2511508"/>
                  </a:lnTo>
                  <a:cubicBezTo>
                    <a:pt x="4002043" y="2510854"/>
                    <a:pt x="4003348" y="2510200"/>
                    <a:pt x="4004654" y="2508893"/>
                  </a:cubicBezTo>
                  <a:lnTo>
                    <a:pt x="4159322" y="2419313"/>
                  </a:lnTo>
                  <a:cubicBezTo>
                    <a:pt x="4169111" y="2413428"/>
                    <a:pt x="4181510" y="2410813"/>
                    <a:pt x="4192605" y="2410813"/>
                  </a:cubicBezTo>
                  <a:close/>
                  <a:moveTo>
                    <a:pt x="3058418" y="2382010"/>
                  </a:moveTo>
                  <a:cubicBezTo>
                    <a:pt x="3068208" y="2382010"/>
                    <a:pt x="3077344" y="2383972"/>
                    <a:pt x="3083870" y="2387895"/>
                  </a:cubicBezTo>
                  <a:lnTo>
                    <a:pt x="3248327" y="2483359"/>
                  </a:lnTo>
                  <a:lnTo>
                    <a:pt x="3248327" y="2514745"/>
                  </a:lnTo>
                  <a:cubicBezTo>
                    <a:pt x="3247675" y="2516052"/>
                    <a:pt x="3246370" y="2516706"/>
                    <a:pt x="3244412" y="2517360"/>
                  </a:cubicBezTo>
                  <a:lnTo>
                    <a:pt x="3089744" y="2606940"/>
                  </a:lnTo>
                  <a:cubicBezTo>
                    <a:pt x="3088438" y="2607593"/>
                    <a:pt x="3087786" y="2608247"/>
                    <a:pt x="3085828" y="2608901"/>
                  </a:cubicBezTo>
                  <a:lnTo>
                    <a:pt x="3031009" y="2608901"/>
                  </a:lnTo>
                  <a:lnTo>
                    <a:pt x="2865899" y="2514091"/>
                  </a:lnTo>
                  <a:lnTo>
                    <a:pt x="2865899" y="2482705"/>
                  </a:lnTo>
                  <a:cubicBezTo>
                    <a:pt x="2867857" y="2481397"/>
                    <a:pt x="2869162" y="2480744"/>
                    <a:pt x="2870467" y="2479436"/>
                  </a:cubicBezTo>
                  <a:lnTo>
                    <a:pt x="3025135" y="2390510"/>
                  </a:lnTo>
                  <a:cubicBezTo>
                    <a:pt x="3034925" y="2384625"/>
                    <a:pt x="3047324" y="2382010"/>
                    <a:pt x="3058418" y="2382010"/>
                  </a:cubicBezTo>
                  <a:close/>
                  <a:moveTo>
                    <a:pt x="3611109" y="2376249"/>
                  </a:moveTo>
                  <a:cubicBezTo>
                    <a:pt x="3620881" y="2376249"/>
                    <a:pt x="3629351" y="2377557"/>
                    <a:pt x="3636517" y="2382134"/>
                  </a:cubicBezTo>
                  <a:lnTo>
                    <a:pt x="3801346" y="2477598"/>
                  </a:lnTo>
                  <a:lnTo>
                    <a:pt x="3801346" y="2508330"/>
                  </a:lnTo>
                  <a:cubicBezTo>
                    <a:pt x="3800044" y="2508984"/>
                    <a:pt x="3798740" y="2510291"/>
                    <a:pt x="3796786" y="2510945"/>
                  </a:cubicBezTo>
                  <a:lnTo>
                    <a:pt x="3642381" y="2601179"/>
                  </a:lnTo>
                  <a:cubicBezTo>
                    <a:pt x="3641078" y="2601832"/>
                    <a:pt x="3639775" y="2602486"/>
                    <a:pt x="3638472" y="2603140"/>
                  </a:cubicBezTo>
                  <a:lnTo>
                    <a:pt x="3583095" y="2603140"/>
                  </a:lnTo>
                  <a:lnTo>
                    <a:pt x="3418917" y="2508330"/>
                  </a:lnTo>
                  <a:lnTo>
                    <a:pt x="3418917" y="2476944"/>
                  </a:lnTo>
                  <a:cubicBezTo>
                    <a:pt x="3420220" y="2475636"/>
                    <a:pt x="3422174" y="2474983"/>
                    <a:pt x="3423477" y="2473675"/>
                  </a:cubicBezTo>
                  <a:lnTo>
                    <a:pt x="3577883" y="2384095"/>
                  </a:lnTo>
                  <a:cubicBezTo>
                    <a:pt x="3587655" y="2378864"/>
                    <a:pt x="3599382" y="2376249"/>
                    <a:pt x="3611109" y="2376249"/>
                  </a:cubicBezTo>
                  <a:close/>
                  <a:moveTo>
                    <a:pt x="4442372" y="2255276"/>
                  </a:moveTo>
                  <a:cubicBezTo>
                    <a:pt x="4455449" y="2255276"/>
                    <a:pt x="4469180" y="2257891"/>
                    <a:pt x="4478988" y="2263776"/>
                  </a:cubicBezTo>
                  <a:lnTo>
                    <a:pt x="4894834" y="2503725"/>
                  </a:lnTo>
                  <a:cubicBezTo>
                    <a:pt x="4906603" y="2510917"/>
                    <a:pt x="4912487" y="2519416"/>
                    <a:pt x="4913141" y="2527916"/>
                  </a:cubicBezTo>
                  <a:lnTo>
                    <a:pt x="4913141" y="2531839"/>
                  </a:lnTo>
                  <a:cubicBezTo>
                    <a:pt x="4912487" y="2540338"/>
                    <a:pt x="4906603" y="2548838"/>
                    <a:pt x="4894834" y="2554722"/>
                  </a:cubicBezTo>
                  <a:lnTo>
                    <a:pt x="4492719" y="2787479"/>
                  </a:lnTo>
                  <a:lnTo>
                    <a:pt x="4404449" y="2787479"/>
                  </a:lnTo>
                  <a:lnTo>
                    <a:pt x="4273027" y="2711637"/>
                  </a:lnTo>
                  <a:cubicBezTo>
                    <a:pt x="4248834" y="2697253"/>
                    <a:pt x="4248834" y="2675023"/>
                    <a:pt x="4272373" y="2660640"/>
                  </a:cubicBezTo>
                  <a:lnTo>
                    <a:pt x="4456103" y="2554722"/>
                  </a:lnTo>
                  <a:cubicBezTo>
                    <a:pt x="4480949" y="2540338"/>
                    <a:pt x="4480949" y="2517455"/>
                    <a:pt x="4456103" y="2503071"/>
                  </a:cubicBezTo>
                  <a:lnTo>
                    <a:pt x="4260603" y="2389961"/>
                  </a:lnTo>
                  <a:cubicBezTo>
                    <a:pt x="4252103" y="2384731"/>
                    <a:pt x="4246873" y="2378193"/>
                    <a:pt x="4245565" y="2371655"/>
                  </a:cubicBezTo>
                  <a:lnTo>
                    <a:pt x="4245565" y="2365770"/>
                  </a:lnTo>
                  <a:cubicBezTo>
                    <a:pt x="4246873" y="2359232"/>
                    <a:pt x="4251450" y="2353348"/>
                    <a:pt x="4259950" y="2348117"/>
                  </a:cubicBezTo>
                  <a:lnTo>
                    <a:pt x="4406411" y="2263776"/>
                  </a:lnTo>
                  <a:cubicBezTo>
                    <a:pt x="4416219" y="2257891"/>
                    <a:pt x="4429296" y="2255276"/>
                    <a:pt x="4442372" y="2255276"/>
                  </a:cubicBezTo>
                  <a:close/>
                  <a:moveTo>
                    <a:pt x="3905227" y="2243756"/>
                  </a:moveTo>
                  <a:cubicBezTo>
                    <a:pt x="3915017" y="2243756"/>
                    <a:pt x="3924153" y="2246364"/>
                    <a:pt x="3930679" y="2250276"/>
                  </a:cubicBezTo>
                  <a:lnTo>
                    <a:pt x="4095136" y="2344815"/>
                  </a:lnTo>
                  <a:lnTo>
                    <a:pt x="4095136" y="2376110"/>
                  </a:lnTo>
                  <a:cubicBezTo>
                    <a:pt x="4093831" y="2377414"/>
                    <a:pt x="4092526" y="2378066"/>
                    <a:pt x="4091221" y="2378718"/>
                  </a:cubicBezTo>
                  <a:lnTo>
                    <a:pt x="3936553" y="2468041"/>
                  </a:lnTo>
                  <a:cubicBezTo>
                    <a:pt x="3935247" y="2469345"/>
                    <a:pt x="3933290" y="2469997"/>
                    <a:pt x="3931984" y="2470649"/>
                  </a:cubicBezTo>
                  <a:lnTo>
                    <a:pt x="3877165" y="2470649"/>
                  </a:lnTo>
                  <a:lnTo>
                    <a:pt x="3712708" y="2375458"/>
                  </a:lnTo>
                  <a:lnTo>
                    <a:pt x="3712708" y="2344815"/>
                  </a:lnTo>
                  <a:cubicBezTo>
                    <a:pt x="3714013" y="2343511"/>
                    <a:pt x="3715971" y="2342859"/>
                    <a:pt x="3717276" y="2341555"/>
                  </a:cubicBezTo>
                  <a:lnTo>
                    <a:pt x="3871944" y="2252232"/>
                  </a:lnTo>
                  <a:cubicBezTo>
                    <a:pt x="3881081" y="2247016"/>
                    <a:pt x="3893480" y="2243756"/>
                    <a:pt x="3905227" y="2243756"/>
                  </a:cubicBezTo>
                  <a:close/>
                  <a:moveTo>
                    <a:pt x="3337809" y="2220713"/>
                  </a:moveTo>
                  <a:cubicBezTo>
                    <a:pt x="3346946" y="2220713"/>
                    <a:pt x="3356082" y="2222669"/>
                    <a:pt x="3363261" y="2226581"/>
                  </a:cubicBezTo>
                  <a:lnTo>
                    <a:pt x="3527717" y="2321772"/>
                  </a:lnTo>
                  <a:lnTo>
                    <a:pt x="3527717" y="2353067"/>
                  </a:lnTo>
                  <a:cubicBezTo>
                    <a:pt x="3526412" y="2354371"/>
                    <a:pt x="3525107" y="2355023"/>
                    <a:pt x="3523149" y="2355675"/>
                  </a:cubicBezTo>
                  <a:lnTo>
                    <a:pt x="3369134" y="2444998"/>
                  </a:lnTo>
                  <a:cubicBezTo>
                    <a:pt x="3367829" y="2446302"/>
                    <a:pt x="3365871" y="2446954"/>
                    <a:pt x="3364566" y="2447606"/>
                  </a:cubicBezTo>
                  <a:lnTo>
                    <a:pt x="3309747" y="2447606"/>
                  </a:lnTo>
                  <a:lnTo>
                    <a:pt x="3145291" y="2352415"/>
                  </a:lnTo>
                  <a:lnTo>
                    <a:pt x="3145291" y="2321120"/>
                  </a:lnTo>
                  <a:cubicBezTo>
                    <a:pt x="3146596" y="2320468"/>
                    <a:pt x="3147901" y="2319816"/>
                    <a:pt x="3149207" y="2318512"/>
                  </a:cubicBezTo>
                  <a:lnTo>
                    <a:pt x="3304527" y="2229189"/>
                  </a:lnTo>
                  <a:cubicBezTo>
                    <a:pt x="3313663" y="2223973"/>
                    <a:pt x="3326063" y="2220713"/>
                    <a:pt x="3337809" y="2220713"/>
                  </a:cubicBezTo>
                  <a:close/>
                  <a:moveTo>
                    <a:pt x="2752454" y="2206312"/>
                  </a:moveTo>
                  <a:cubicBezTo>
                    <a:pt x="2762243" y="2206312"/>
                    <a:pt x="2771379" y="2208920"/>
                    <a:pt x="2777906" y="2212832"/>
                  </a:cubicBezTo>
                  <a:lnTo>
                    <a:pt x="2943015" y="2307370"/>
                  </a:lnTo>
                  <a:lnTo>
                    <a:pt x="2943015" y="2339317"/>
                  </a:lnTo>
                  <a:cubicBezTo>
                    <a:pt x="2942363" y="2340621"/>
                    <a:pt x="2941058" y="2341273"/>
                    <a:pt x="2939100" y="2341925"/>
                  </a:cubicBezTo>
                  <a:lnTo>
                    <a:pt x="2783779" y="2430595"/>
                  </a:lnTo>
                  <a:cubicBezTo>
                    <a:pt x="2782474" y="2431899"/>
                    <a:pt x="2780516" y="2432551"/>
                    <a:pt x="2779211" y="2433203"/>
                  </a:cubicBezTo>
                  <a:lnTo>
                    <a:pt x="2725044" y="2433203"/>
                  </a:lnTo>
                  <a:lnTo>
                    <a:pt x="2560587" y="2338013"/>
                  </a:lnTo>
                  <a:lnTo>
                    <a:pt x="2560587" y="2306718"/>
                  </a:lnTo>
                  <a:cubicBezTo>
                    <a:pt x="2561892" y="2306066"/>
                    <a:pt x="2563197" y="2305414"/>
                    <a:pt x="2564503" y="2304110"/>
                  </a:cubicBezTo>
                  <a:lnTo>
                    <a:pt x="2719171" y="2214788"/>
                  </a:lnTo>
                  <a:cubicBezTo>
                    <a:pt x="2728960" y="2209572"/>
                    <a:pt x="2740707" y="2206312"/>
                    <a:pt x="2752454" y="2206312"/>
                  </a:cubicBezTo>
                  <a:close/>
                  <a:moveTo>
                    <a:pt x="5120912" y="2137184"/>
                  </a:moveTo>
                  <a:cubicBezTo>
                    <a:pt x="5135298" y="2137184"/>
                    <a:pt x="5149030" y="2140427"/>
                    <a:pt x="5159493" y="2146264"/>
                  </a:cubicBezTo>
                  <a:lnTo>
                    <a:pt x="5336701" y="2248085"/>
                  </a:lnTo>
                  <a:cubicBezTo>
                    <a:pt x="5359588" y="2261056"/>
                    <a:pt x="5356972" y="2283755"/>
                    <a:pt x="5330162" y="2298672"/>
                  </a:cubicBezTo>
                  <a:lnTo>
                    <a:pt x="5278504" y="2328505"/>
                  </a:lnTo>
                  <a:cubicBezTo>
                    <a:pt x="5275888" y="2330451"/>
                    <a:pt x="5273272" y="2331748"/>
                    <a:pt x="5270657" y="2332396"/>
                  </a:cubicBezTo>
                  <a:lnTo>
                    <a:pt x="5190226" y="2332396"/>
                  </a:lnTo>
                  <a:lnTo>
                    <a:pt x="5012364" y="2230575"/>
                  </a:lnTo>
                  <a:cubicBezTo>
                    <a:pt x="5003863" y="2226035"/>
                    <a:pt x="4998632" y="2218901"/>
                    <a:pt x="4997324" y="2211767"/>
                  </a:cubicBezTo>
                  <a:lnTo>
                    <a:pt x="4997324" y="2205281"/>
                  </a:lnTo>
                  <a:cubicBezTo>
                    <a:pt x="4998632" y="2196202"/>
                    <a:pt x="5006479" y="2187122"/>
                    <a:pt x="5018903" y="2179340"/>
                  </a:cubicBezTo>
                  <a:lnTo>
                    <a:pt x="5070562" y="2150155"/>
                  </a:lnTo>
                  <a:cubicBezTo>
                    <a:pt x="5084947" y="2141075"/>
                    <a:pt x="5103257" y="2137184"/>
                    <a:pt x="5120912" y="2137184"/>
                  </a:cubicBezTo>
                  <a:close/>
                  <a:moveTo>
                    <a:pt x="4167336" y="2093980"/>
                  </a:moveTo>
                  <a:cubicBezTo>
                    <a:pt x="4177125" y="2093980"/>
                    <a:pt x="4186262" y="2095942"/>
                    <a:pt x="4192788" y="2099865"/>
                  </a:cubicBezTo>
                  <a:lnTo>
                    <a:pt x="4357244" y="2194675"/>
                  </a:lnTo>
                  <a:lnTo>
                    <a:pt x="4357244" y="2226715"/>
                  </a:lnTo>
                  <a:cubicBezTo>
                    <a:pt x="4355939" y="2228022"/>
                    <a:pt x="4354634" y="2228676"/>
                    <a:pt x="4353329" y="2229330"/>
                  </a:cubicBezTo>
                  <a:lnTo>
                    <a:pt x="4198661" y="2318256"/>
                  </a:lnTo>
                  <a:cubicBezTo>
                    <a:pt x="4197356" y="2319563"/>
                    <a:pt x="4195398" y="2320217"/>
                    <a:pt x="4194093" y="2320871"/>
                  </a:cubicBezTo>
                  <a:lnTo>
                    <a:pt x="4139927" y="2320871"/>
                  </a:lnTo>
                  <a:lnTo>
                    <a:pt x="3974818" y="2226061"/>
                  </a:lnTo>
                  <a:lnTo>
                    <a:pt x="3974818" y="2195329"/>
                  </a:lnTo>
                  <a:cubicBezTo>
                    <a:pt x="3976123" y="2194021"/>
                    <a:pt x="3978081" y="2193367"/>
                    <a:pt x="3979386" y="2192060"/>
                  </a:cubicBezTo>
                  <a:lnTo>
                    <a:pt x="4134054" y="2102480"/>
                  </a:lnTo>
                  <a:cubicBezTo>
                    <a:pt x="4143843" y="2096595"/>
                    <a:pt x="4156242" y="2093980"/>
                    <a:pt x="4167336" y="2093980"/>
                  </a:cubicBezTo>
                  <a:close/>
                  <a:moveTo>
                    <a:pt x="3628718" y="2085339"/>
                  </a:moveTo>
                  <a:cubicBezTo>
                    <a:pt x="3637855" y="2085339"/>
                    <a:pt x="3646991" y="2087295"/>
                    <a:pt x="3654170" y="2091207"/>
                  </a:cubicBezTo>
                  <a:lnTo>
                    <a:pt x="3818627" y="2185745"/>
                  </a:lnTo>
                  <a:lnTo>
                    <a:pt x="3818627" y="2217040"/>
                  </a:lnTo>
                  <a:cubicBezTo>
                    <a:pt x="3817322" y="2217692"/>
                    <a:pt x="3816017" y="2218996"/>
                    <a:pt x="3814059" y="2219648"/>
                  </a:cubicBezTo>
                  <a:lnTo>
                    <a:pt x="3659391" y="2309622"/>
                  </a:lnTo>
                  <a:cubicBezTo>
                    <a:pt x="3658086" y="2310926"/>
                    <a:pt x="3656128" y="2311578"/>
                    <a:pt x="3654170" y="2312230"/>
                  </a:cubicBezTo>
                  <a:lnTo>
                    <a:pt x="3600656" y="2312230"/>
                  </a:lnTo>
                  <a:lnTo>
                    <a:pt x="3436199" y="2217040"/>
                  </a:lnTo>
                  <a:lnTo>
                    <a:pt x="3436199" y="2185745"/>
                  </a:lnTo>
                  <a:cubicBezTo>
                    <a:pt x="3437504" y="2185093"/>
                    <a:pt x="3438809" y="2184441"/>
                    <a:pt x="3440115" y="2183137"/>
                  </a:cubicBezTo>
                  <a:lnTo>
                    <a:pt x="3594783" y="2093815"/>
                  </a:lnTo>
                  <a:cubicBezTo>
                    <a:pt x="3604572" y="2087947"/>
                    <a:pt x="3616319" y="2085339"/>
                    <a:pt x="3628718" y="2085339"/>
                  </a:cubicBezTo>
                  <a:close/>
                  <a:moveTo>
                    <a:pt x="4652227" y="2079578"/>
                  </a:moveTo>
                  <a:cubicBezTo>
                    <a:pt x="4667918" y="2079578"/>
                    <a:pt x="4681647" y="2082844"/>
                    <a:pt x="4692761" y="2089375"/>
                  </a:cubicBezTo>
                  <a:lnTo>
                    <a:pt x="5151059" y="2353887"/>
                  </a:lnTo>
                  <a:cubicBezTo>
                    <a:pt x="5175249" y="2367603"/>
                    <a:pt x="5171980" y="2391115"/>
                    <a:pt x="5144522" y="2407443"/>
                  </a:cubicBezTo>
                  <a:lnTo>
                    <a:pt x="5025534" y="2475367"/>
                  </a:lnTo>
                  <a:cubicBezTo>
                    <a:pt x="5023573" y="2477327"/>
                    <a:pt x="5020958" y="2478633"/>
                    <a:pt x="5018343" y="2479286"/>
                  </a:cubicBezTo>
                  <a:lnTo>
                    <a:pt x="4932698" y="2479286"/>
                  </a:lnTo>
                  <a:lnTo>
                    <a:pt x="4474400" y="2215426"/>
                  </a:lnTo>
                  <a:cubicBezTo>
                    <a:pt x="4465247" y="2210201"/>
                    <a:pt x="4460017" y="2203017"/>
                    <a:pt x="4458709" y="2195833"/>
                  </a:cubicBezTo>
                  <a:lnTo>
                    <a:pt x="4458709" y="2187996"/>
                  </a:lnTo>
                  <a:cubicBezTo>
                    <a:pt x="4460670" y="2178852"/>
                    <a:pt x="4467862" y="2169055"/>
                    <a:pt x="4480937" y="2161218"/>
                  </a:cubicBezTo>
                  <a:lnTo>
                    <a:pt x="4599925" y="2093293"/>
                  </a:lnTo>
                  <a:cubicBezTo>
                    <a:pt x="4614962" y="2084150"/>
                    <a:pt x="4633921" y="2079578"/>
                    <a:pt x="4652227" y="2079578"/>
                  </a:cubicBezTo>
                  <a:close/>
                  <a:moveTo>
                    <a:pt x="3064179" y="2062297"/>
                  </a:moveTo>
                  <a:cubicBezTo>
                    <a:pt x="3073316" y="2062297"/>
                    <a:pt x="3082452" y="2064253"/>
                    <a:pt x="3089631" y="2068165"/>
                  </a:cubicBezTo>
                  <a:lnTo>
                    <a:pt x="3254088" y="2162703"/>
                  </a:lnTo>
                  <a:lnTo>
                    <a:pt x="3254088" y="2194650"/>
                  </a:lnTo>
                  <a:cubicBezTo>
                    <a:pt x="3252783" y="2195302"/>
                    <a:pt x="3251478" y="2196606"/>
                    <a:pt x="3249520" y="2197258"/>
                  </a:cubicBezTo>
                  <a:lnTo>
                    <a:pt x="3095505" y="2285928"/>
                  </a:lnTo>
                  <a:cubicBezTo>
                    <a:pt x="3093547" y="2287232"/>
                    <a:pt x="3091589" y="2288536"/>
                    <a:pt x="3088979" y="2289188"/>
                  </a:cubicBezTo>
                  <a:lnTo>
                    <a:pt x="3036117" y="2289188"/>
                  </a:lnTo>
                  <a:lnTo>
                    <a:pt x="2871660" y="2193998"/>
                  </a:lnTo>
                  <a:lnTo>
                    <a:pt x="2871660" y="2162051"/>
                  </a:lnTo>
                  <a:cubicBezTo>
                    <a:pt x="2872965" y="2161399"/>
                    <a:pt x="2874270" y="2160747"/>
                    <a:pt x="2875576" y="2159443"/>
                  </a:cubicBezTo>
                  <a:lnTo>
                    <a:pt x="3030244" y="2070773"/>
                  </a:lnTo>
                  <a:cubicBezTo>
                    <a:pt x="3040033" y="2065557"/>
                    <a:pt x="3052432" y="2062297"/>
                    <a:pt x="3064179" y="2062297"/>
                  </a:cubicBezTo>
                  <a:close/>
                  <a:moveTo>
                    <a:pt x="4837195" y="1973006"/>
                  </a:moveTo>
                  <a:cubicBezTo>
                    <a:pt x="4852235" y="1973006"/>
                    <a:pt x="4865313" y="1975609"/>
                    <a:pt x="4875776" y="1981465"/>
                  </a:cubicBezTo>
                  <a:lnTo>
                    <a:pt x="5053638" y="2084276"/>
                  </a:lnTo>
                  <a:cubicBezTo>
                    <a:pt x="5062793" y="2089481"/>
                    <a:pt x="5067370" y="2095988"/>
                    <a:pt x="5068678" y="2103146"/>
                  </a:cubicBezTo>
                  <a:lnTo>
                    <a:pt x="5068678" y="2109653"/>
                  </a:lnTo>
                  <a:cubicBezTo>
                    <a:pt x="5067370" y="2118112"/>
                    <a:pt x="5060177" y="2127873"/>
                    <a:pt x="5047099" y="2135031"/>
                  </a:cubicBezTo>
                  <a:lnTo>
                    <a:pt x="4995441" y="2164963"/>
                  </a:lnTo>
                  <a:cubicBezTo>
                    <a:pt x="4993479" y="2166264"/>
                    <a:pt x="4991517" y="2167566"/>
                    <a:pt x="4988902" y="2168216"/>
                  </a:cubicBezTo>
                  <a:lnTo>
                    <a:pt x="4906509" y="2168216"/>
                  </a:lnTo>
                  <a:lnTo>
                    <a:pt x="4728647" y="2066056"/>
                  </a:lnTo>
                  <a:cubicBezTo>
                    <a:pt x="4706414" y="2053042"/>
                    <a:pt x="4709030" y="2030268"/>
                    <a:pt x="4735186" y="2015302"/>
                  </a:cubicBezTo>
                  <a:lnTo>
                    <a:pt x="4786844" y="1985369"/>
                  </a:lnTo>
                  <a:cubicBezTo>
                    <a:pt x="4801230" y="1976910"/>
                    <a:pt x="4820194" y="1973006"/>
                    <a:pt x="4837195" y="1973006"/>
                  </a:cubicBezTo>
                  <a:close/>
                  <a:moveTo>
                    <a:pt x="3890827" y="1932683"/>
                  </a:moveTo>
                  <a:cubicBezTo>
                    <a:pt x="3899964" y="1932683"/>
                    <a:pt x="3909100" y="1934645"/>
                    <a:pt x="3916279" y="1938568"/>
                  </a:cubicBezTo>
                  <a:lnTo>
                    <a:pt x="4080735" y="2034032"/>
                  </a:lnTo>
                  <a:lnTo>
                    <a:pt x="4080735" y="2065418"/>
                  </a:lnTo>
                  <a:cubicBezTo>
                    <a:pt x="4079430" y="2066725"/>
                    <a:pt x="4078125" y="2067379"/>
                    <a:pt x="4076820" y="2068033"/>
                  </a:cubicBezTo>
                  <a:lnTo>
                    <a:pt x="3921500" y="2157613"/>
                  </a:lnTo>
                  <a:cubicBezTo>
                    <a:pt x="3920195" y="2158266"/>
                    <a:pt x="3919542" y="2158920"/>
                    <a:pt x="3918237" y="2159574"/>
                  </a:cubicBezTo>
                  <a:lnTo>
                    <a:pt x="3862765" y="2159574"/>
                  </a:lnTo>
                  <a:lnTo>
                    <a:pt x="3698309" y="2064764"/>
                  </a:lnTo>
                  <a:lnTo>
                    <a:pt x="3698309" y="2033378"/>
                  </a:lnTo>
                  <a:cubicBezTo>
                    <a:pt x="3699614" y="2032724"/>
                    <a:pt x="3700919" y="2032070"/>
                    <a:pt x="3702225" y="2030763"/>
                  </a:cubicBezTo>
                  <a:lnTo>
                    <a:pt x="3857545" y="1941183"/>
                  </a:lnTo>
                  <a:cubicBezTo>
                    <a:pt x="3866681" y="1935298"/>
                    <a:pt x="3879081" y="1932683"/>
                    <a:pt x="3890827" y="1932683"/>
                  </a:cubicBezTo>
                  <a:close/>
                  <a:moveTo>
                    <a:pt x="3351882" y="1924042"/>
                  </a:moveTo>
                  <a:cubicBezTo>
                    <a:pt x="3361003" y="1924042"/>
                    <a:pt x="3370124" y="1925350"/>
                    <a:pt x="3377290" y="1929273"/>
                  </a:cubicBezTo>
                  <a:lnTo>
                    <a:pt x="3542120" y="2024736"/>
                  </a:lnTo>
                  <a:lnTo>
                    <a:pt x="3542120" y="2056122"/>
                  </a:lnTo>
                  <a:cubicBezTo>
                    <a:pt x="3540816" y="2056775"/>
                    <a:pt x="3539514" y="2058083"/>
                    <a:pt x="3537559" y="2058737"/>
                  </a:cubicBezTo>
                  <a:lnTo>
                    <a:pt x="3383154" y="2148316"/>
                  </a:lnTo>
                  <a:cubicBezTo>
                    <a:pt x="3381851" y="2149623"/>
                    <a:pt x="3379896" y="2150277"/>
                    <a:pt x="3377942" y="2150931"/>
                  </a:cubicBezTo>
                  <a:lnTo>
                    <a:pt x="3323868" y="2150931"/>
                  </a:lnTo>
                  <a:lnTo>
                    <a:pt x="3159690" y="2056122"/>
                  </a:lnTo>
                  <a:lnTo>
                    <a:pt x="3159690" y="2024736"/>
                  </a:lnTo>
                  <a:cubicBezTo>
                    <a:pt x="3161644" y="2023429"/>
                    <a:pt x="3162947" y="2022775"/>
                    <a:pt x="3164250" y="2021467"/>
                  </a:cubicBezTo>
                  <a:lnTo>
                    <a:pt x="3318656" y="1931888"/>
                  </a:lnTo>
                  <a:cubicBezTo>
                    <a:pt x="3327777" y="1926657"/>
                    <a:pt x="3340155" y="1924042"/>
                    <a:pt x="3351882" y="1924042"/>
                  </a:cubicBezTo>
                  <a:close/>
                  <a:moveTo>
                    <a:pt x="4366076" y="1909640"/>
                  </a:moveTo>
                  <a:cubicBezTo>
                    <a:pt x="4375213" y="1909640"/>
                    <a:pt x="4385002" y="1911602"/>
                    <a:pt x="4391528" y="1915525"/>
                  </a:cubicBezTo>
                  <a:lnTo>
                    <a:pt x="4555985" y="2010989"/>
                  </a:lnTo>
                  <a:lnTo>
                    <a:pt x="4555985" y="2042375"/>
                  </a:lnTo>
                  <a:cubicBezTo>
                    <a:pt x="4554680" y="2043682"/>
                    <a:pt x="4553375" y="2044336"/>
                    <a:pt x="4552070" y="2044990"/>
                  </a:cubicBezTo>
                  <a:lnTo>
                    <a:pt x="4396749" y="2134570"/>
                  </a:lnTo>
                  <a:cubicBezTo>
                    <a:pt x="4395444" y="2135223"/>
                    <a:pt x="4394791" y="2135877"/>
                    <a:pt x="4393486" y="2136531"/>
                  </a:cubicBezTo>
                  <a:lnTo>
                    <a:pt x="4338014" y="2136531"/>
                  </a:lnTo>
                  <a:lnTo>
                    <a:pt x="4173557" y="2041721"/>
                  </a:lnTo>
                  <a:lnTo>
                    <a:pt x="4173557" y="2010335"/>
                  </a:lnTo>
                  <a:cubicBezTo>
                    <a:pt x="4174862" y="2009681"/>
                    <a:pt x="4176167" y="2009027"/>
                    <a:pt x="4177473" y="2007720"/>
                  </a:cubicBezTo>
                  <a:lnTo>
                    <a:pt x="4332793" y="1918140"/>
                  </a:lnTo>
                  <a:cubicBezTo>
                    <a:pt x="4341930" y="1912255"/>
                    <a:pt x="4354329" y="1909640"/>
                    <a:pt x="4366076" y="1909640"/>
                  </a:cubicBezTo>
                  <a:close/>
                  <a:moveTo>
                    <a:pt x="2790224" y="1903880"/>
                  </a:moveTo>
                  <a:cubicBezTo>
                    <a:pt x="2799996" y="1903880"/>
                    <a:pt x="2809117" y="1905836"/>
                    <a:pt x="2816284" y="1909748"/>
                  </a:cubicBezTo>
                  <a:lnTo>
                    <a:pt x="2980460" y="2004939"/>
                  </a:lnTo>
                  <a:lnTo>
                    <a:pt x="2980460" y="2036234"/>
                  </a:lnTo>
                  <a:cubicBezTo>
                    <a:pt x="2979158" y="2036886"/>
                    <a:pt x="2977855" y="2038190"/>
                    <a:pt x="2975900" y="2038842"/>
                  </a:cubicBezTo>
                  <a:lnTo>
                    <a:pt x="2821496" y="2128165"/>
                  </a:lnTo>
                  <a:cubicBezTo>
                    <a:pt x="2820193" y="2129469"/>
                    <a:pt x="2818238" y="2130121"/>
                    <a:pt x="2816935" y="2130773"/>
                  </a:cubicBezTo>
                  <a:lnTo>
                    <a:pt x="2762861" y="2130773"/>
                  </a:lnTo>
                  <a:lnTo>
                    <a:pt x="2598033" y="2035582"/>
                  </a:lnTo>
                  <a:lnTo>
                    <a:pt x="2598033" y="2004939"/>
                  </a:lnTo>
                  <a:cubicBezTo>
                    <a:pt x="2599987" y="2003635"/>
                    <a:pt x="2601290" y="2002983"/>
                    <a:pt x="2602593" y="2001679"/>
                  </a:cubicBezTo>
                  <a:lnTo>
                    <a:pt x="2756998" y="1912356"/>
                  </a:lnTo>
                  <a:cubicBezTo>
                    <a:pt x="2766770" y="1907140"/>
                    <a:pt x="2779149" y="1903880"/>
                    <a:pt x="2790224" y="1903880"/>
                  </a:cubicBezTo>
                  <a:close/>
                  <a:moveTo>
                    <a:pt x="4552325" y="1805949"/>
                  </a:moveTo>
                  <a:cubicBezTo>
                    <a:pt x="4567397" y="1805949"/>
                    <a:pt x="4581158" y="1809192"/>
                    <a:pt x="4591643" y="1815029"/>
                  </a:cubicBezTo>
                  <a:lnTo>
                    <a:pt x="4769232" y="1916850"/>
                  </a:lnTo>
                  <a:cubicBezTo>
                    <a:pt x="4792168" y="1929821"/>
                    <a:pt x="4789546" y="1952520"/>
                    <a:pt x="4762679" y="1967437"/>
                  </a:cubicBezTo>
                  <a:lnTo>
                    <a:pt x="4710909" y="1997270"/>
                  </a:lnTo>
                  <a:cubicBezTo>
                    <a:pt x="4708288" y="1999216"/>
                    <a:pt x="4706322" y="2000513"/>
                    <a:pt x="4703046" y="2001161"/>
                  </a:cubicBezTo>
                  <a:lnTo>
                    <a:pt x="4622443" y="2001161"/>
                  </a:lnTo>
                  <a:lnTo>
                    <a:pt x="4444199" y="1899340"/>
                  </a:lnTo>
                  <a:cubicBezTo>
                    <a:pt x="4421263" y="1886369"/>
                    <a:pt x="4423884" y="1863670"/>
                    <a:pt x="4450752" y="1848753"/>
                  </a:cubicBezTo>
                  <a:lnTo>
                    <a:pt x="4502521" y="1818920"/>
                  </a:lnTo>
                  <a:cubicBezTo>
                    <a:pt x="4516938" y="1810489"/>
                    <a:pt x="4535287" y="1805949"/>
                    <a:pt x="4552325" y="1805949"/>
                  </a:cubicBezTo>
                  <a:close/>
                  <a:moveTo>
                    <a:pt x="3613666" y="1774266"/>
                  </a:moveTo>
                  <a:cubicBezTo>
                    <a:pt x="3623455" y="1774266"/>
                    <a:pt x="3632591" y="1775574"/>
                    <a:pt x="3639770" y="1780151"/>
                  </a:cubicBezTo>
                  <a:lnTo>
                    <a:pt x="3804226" y="1875614"/>
                  </a:lnTo>
                  <a:lnTo>
                    <a:pt x="3804226" y="1906346"/>
                  </a:lnTo>
                  <a:cubicBezTo>
                    <a:pt x="3802921" y="1906999"/>
                    <a:pt x="3801616" y="1908307"/>
                    <a:pt x="3799658" y="1908961"/>
                  </a:cubicBezTo>
                  <a:lnTo>
                    <a:pt x="3644991" y="1999194"/>
                  </a:lnTo>
                  <a:cubicBezTo>
                    <a:pt x="3644338" y="1999847"/>
                    <a:pt x="3643033" y="2000501"/>
                    <a:pt x="3641728" y="2001155"/>
                  </a:cubicBezTo>
                  <a:lnTo>
                    <a:pt x="3585604" y="2001155"/>
                  </a:lnTo>
                  <a:lnTo>
                    <a:pt x="3421800" y="1906346"/>
                  </a:lnTo>
                  <a:lnTo>
                    <a:pt x="3421800" y="1874960"/>
                  </a:lnTo>
                  <a:cubicBezTo>
                    <a:pt x="3423105" y="1873653"/>
                    <a:pt x="3424410" y="1872999"/>
                    <a:pt x="3425716" y="1871691"/>
                  </a:cubicBezTo>
                  <a:lnTo>
                    <a:pt x="3580383" y="1782112"/>
                  </a:lnTo>
                  <a:cubicBezTo>
                    <a:pt x="3590172" y="1776881"/>
                    <a:pt x="3602572" y="1774266"/>
                    <a:pt x="3613666" y="1774266"/>
                  </a:cubicBezTo>
                  <a:close/>
                  <a:moveTo>
                    <a:pt x="3075048" y="1765625"/>
                  </a:moveTo>
                  <a:cubicBezTo>
                    <a:pt x="3084837" y="1765625"/>
                    <a:pt x="3093973" y="1767587"/>
                    <a:pt x="3100500" y="1771510"/>
                  </a:cubicBezTo>
                  <a:lnTo>
                    <a:pt x="3265609" y="1866974"/>
                  </a:lnTo>
                  <a:lnTo>
                    <a:pt x="3265609" y="1898360"/>
                  </a:lnTo>
                  <a:cubicBezTo>
                    <a:pt x="3264957" y="1899667"/>
                    <a:pt x="3263652" y="1900321"/>
                    <a:pt x="3261694" y="1900975"/>
                  </a:cubicBezTo>
                  <a:lnTo>
                    <a:pt x="3106373" y="1990555"/>
                  </a:lnTo>
                  <a:cubicBezTo>
                    <a:pt x="3105068" y="1991208"/>
                    <a:pt x="3103763" y="1991862"/>
                    <a:pt x="3102457" y="1992516"/>
                  </a:cubicBezTo>
                  <a:lnTo>
                    <a:pt x="3047638" y="1992516"/>
                  </a:lnTo>
                  <a:lnTo>
                    <a:pt x="2883181" y="1897706"/>
                  </a:lnTo>
                  <a:lnTo>
                    <a:pt x="2883181" y="1865666"/>
                  </a:lnTo>
                  <a:cubicBezTo>
                    <a:pt x="2884486" y="1865012"/>
                    <a:pt x="2885791" y="1864359"/>
                    <a:pt x="2887097" y="1863051"/>
                  </a:cubicBezTo>
                  <a:lnTo>
                    <a:pt x="3041765" y="1774125"/>
                  </a:lnTo>
                  <a:cubicBezTo>
                    <a:pt x="3051554" y="1768240"/>
                    <a:pt x="3063301" y="1765625"/>
                    <a:pt x="3075048" y="1765625"/>
                  </a:cubicBezTo>
                  <a:close/>
                  <a:moveTo>
                    <a:pt x="4083806" y="1745463"/>
                  </a:moveTo>
                  <a:cubicBezTo>
                    <a:pt x="4092943" y="1745463"/>
                    <a:pt x="4102732" y="1746771"/>
                    <a:pt x="4109258" y="1751348"/>
                  </a:cubicBezTo>
                  <a:lnTo>
                    <a:pt x="4273715" y="1846157"/>
                  </a:lnTo>
                  <a:lnTo>
                    <a:pt x="4273715" y="1877543"/>
                  </a:lnTo>
                  <a:cubicBezTo>
                    <a:pt x="4272410" y="1878850"/>
                    <a:pt x="4271105" y="1879504"/>
                    <a:pt x="4269800" y="1880158"/>
                  </a:cubicBezTo>
                  <a:lnTo>
                    <a:pt x="4114479" y="1969737"/>
                  </a:lnTo>
                  <a:cubicBezTo>
                    <a:pt x="4113174" y="1971044"/>
                    <a:pt x="4111216" y="1971698"/>
                    <a:pt x="4109911" y="1972352"/>
                  </a:cubicBezTo>
                  <a:lnTo>
                    <a:pt x="4055744" y="1972352"/>
                  </a:lnTo>
                  <a:lnTo>
                    <a:pt x="3891287" y="1877543"/>
                  </a:lnTo>
                  <a:lnTo>
                    <a:pt x="3891287" y="1845503"/>
                  </a:lnTo>
                  <a:cubicBezTo>
                    <a:pt x="3892592" y="1844850"/>
                    <a:pt x="3893897" y="1844196"/>
                    <a:pt x="3895203" y="1842888"/>
                  </a:cubicBezTo>
                  <a:lnTo>
                    <a:pt x="4050523" y="1753309"/>
                  </a:lnTo>
                  <a:cubicBezTo>
                    <a:pt x="4059660" y="1748078"/>
                    <a:pt x="4072059" y="1745463"/>
                    <a:pt x="4083806" y="1745463"/>
                  </a:cubicBezTo>
                  <a:close/>
                  <a:moveTo>
                    <a:pt x="2519803" y="1745463"/>
                  </a:moveTo>
                  <a:cubicBezTo>
                    <a:pt x="2529592" y="1745463"/>
                    <a:pt x="2538729" y="1747419"/>
                    <a:pt x="2545255" y="1751331"/>
                  </a:cubicBezTo>
                  <a:lnTo>
                    <a:pt x="2709711" y="1845869"/>
                  </a:lnTo>
                  <a:lnTo>
                    <a:pt x="2709711" y="1878468"/>
                  </a:lnTo>
                  <a:cubicBezTo>
                    <a:pt x="2709059" y="1879120"/>
                    <a:pt x="2707754" y="1879772"/>
                    <a:pt x="2705796" y="1880424"/>
                  </a:cubicBezTo>
                  <a:lnTo>
                    <a:pt x="2551128" y="1969746"/>
                  </a:lnTo>
                  <a:cubicBezTo>
                    <a:pt x="2549823" y="1971050"/>
                    <a:pt x="2547865" y="1971702"/>
                    <a:pt x="2545908" y="1972354"/>
                  </a:cubicBezTo>
                  <a:lnTo>
                    <a:pt x="2492394" y="1972354"/>
                  </a:lnTo>
                  <a:lnTo>
                    <a:pt x="2327285" y="1877164"/>
                  </a:lnTo>
                  <a:lnTo>
                    <a:pt x="2327285" y="1846521"/>
                  </a:lnTo>
                  <a:cubicBezTo>
                    <a:pt x="2329243" y="1845217"/>
                    <a:pt x="2330548" y="1844565"/>
                    <a:pt x="2331853" y="1843261"/>
                  </a:cubicBezTo>
                  <a:lnTo>
                    <a:pt x="2486521" y="1753939"/>
                  </a:lnTo>
                  <a:cubicBezTo>
                    <a:pt x="2496310" y="1748071"/>
                    <a:pt x="2508057" y="1745463"/>
                    <a:pt x="2519803" y="1745463"/>
                  </a:cubicBezTo>
                  <a:close/>
                  <a:moveTo>
                    <a:pt x="4267841" y="1644652"/>
                  </a:moveTo>
                  <a:cubicBezTo>
                    <a:pt x="4282168" y="1644652"/>
                    <a:pt x="4295844" y="1647255"/>
                    <a:pt x="4306264" y="1653762"/>
                  </a:cubicBezTo>
                  <a:lnTo>
                    <a:pt x="4483403" y="1755271"/>
                  </a:lnTo>
                  <a:cubicBezTo>
                    <a:pt x="4492521" y="1761127"/>
                    <a:pt x="4497730" y="1767634"/>
                    <a:pt x="4498382" y="1774792"/>
                  </a:cubicBezTo>
                  <a:lnTo>
                    <a:pt x="4498382" y="1781299"/>
                  </a:lnTo>
                  <a:cubicBezTo>
                    <a:pt x="4497079" y="1790409"/>
                    <a:pt x="4489916" y="1799519"/>
                    <a:pt x="4476891" y="1806677"/>
                  </a:cubicBezTo>
                  <a:lnTo>
                    <a:pt x="4425442" y="1836609"/>
                  </a:lnTo>
                  <a:cubicBezTo>
                    <a:pt x="4423488" y="1837910"/>
                    <a:pt x="4421535" y="1839212"/>
                    <a:pt x="4419581" y="1839862"/>
                  </a:cubicBezTo>
                  <a:lnTo>
                    <a:pt x="4336873" y="1839862"/>
                  </a:lnTo>
                  <a:lnTo>
                    <a:pt x="4159734" y="1737702"/>
                  </a:lnTo>
                  <a:cubicBezTo>
                    <a:pt x="4151267" y="1733147"/>
                    <a:pt x="4146057" y="1725989"/>
                    <a:pt x="4144755" y="1719482"/>
                  </a:cubicBezTo>
                  <a:lnTo>
                    <a:pt x="4144755" y="1712975"/>
                  </a:lnTo>
                  <a:cubicBezTo>
                    <a:pt x="4146709" y="1703866"/>
                    <a:pt x="4153872" y="1694756"/>
                    <a:pt x="4166246" y="1686947"/>
                  </a:cubicBezTo>
                  <a:lnTo>
                    <a:pt x="4217695" y="1657015"/>
                  </a:lnTo>
                  <a:cubicBezTo>
                    <a:pt x="4232022" y="1649207"/>
                    <a:pt x="4250257" y="1644652"/>
                    <a:pt x="4267841" y="1644652"/>
                  </a:cubicBezTo>
                  <a:close/>
                  <a:moveTo>
                    <a:pt x="3337809" y="1612969"/>
                  </a:moveTo>
                  <a:cubicBezTo>
                    <a:pt x="3346946" y="1612969"/>
                    <a:pt x="3356735" y="1614925"/>
                    <a:pt x="3363261" y="1618837"/>
                  </a:cubicBezTo>
                  <a:lnTo>
                    <a:pt x="3527717" y="1714027"/>
                  </a:lnTo>
                  <a:lnTo>
                    <a:pt x="3527717" y="1745974"/>
                  </a:lnTo>
                  <a:cubicBezTo>
                    <a:pt x="3527065" y="1746626"/>
                    <a:pt x="3525760" y="1747278"/>
                    <a:pt x="3523802" y="1747930"/>
                  </a:cubicBezTo>
                  <a:lnTo>
                    <a:pt x="3368482" y="1837252"/>
                  </a:lnTo>
                  <a:cubicBezTo>
                    <a:pt x="3367177" y="1838556"/>
                    <a:pt x="3365871" y="1839208"/>
                    <a:pt x="3363914" y="1839860"/>
                  </a:cubicBezTo>
                  <a:lnTo>
                    <a:pt x="3309747" y="1839860"/>
                  </a:lnTo>
                  <a:lnTo>
                    <a:pt x="3145291" y="1744670"/>
                  </a:lnTo>
                  <a:lnTo>
                    <a:pt x="3145291" y="1713375"/>
                  </a:lnTo>
                  <a:cubicBezTo>
                    <a:pt x="3146596" y="1712723"/>
                    <a:pt x="3147901" y="1712071"/>
                    <a:pt x="3149207" y="1710767"/>
                  </a:cubicBezTo>
                  <a:lnTo>
                    <a:pt x="3304527" y="1621445"/>
                  </a:lnTo>
                  <a:cubicBezTo>
                    <a:pt x="3313663" y="1615577"/>
                    <a:pt x="3326063" y="1612969"/>
                    <a:pt x="3337809" y="1612969"/>
                  </a:cubicBezTo>
                  <a:close/>
                  <a:moveTo>
                    <a:pt x="2798864" y="1604328"/>
                  </a:moveTo>
                  <a:cubicBezTo>
                    <a:pt x="2807985" y="1604328"/>
                    <a:pt x="2817106" y="1606284"/>
                    <a:pt x="2824272" y="1610848"/>
                  </a:cubicBezTo>
                  <a:lnTo>
                    <a:pt x="2989102" y="1705386"/>
                  </a:lnTo>
                  <a:lnTo>
                    <a:pt x="2989102" y="1736682"/>
                  </a:lnTo>
                  <a:cubicBezTo>
                    <a:pt x="2987798" y="1737334"/>
                    <a:pt x="2986496" y="1738638"/>
                    <a:pt x="2984541" y="1739290"/>
                  </a:cubicBezTo>
                  <a:lnTo>
                    <a:pt x="2830136" y="1828613"/>
                  </a:lnTo>
                  <a:cubicBezTo>
                    <a:pt x="2828833" y="1829917"/>
                    <a:pt x="2826878" y="1830569"/>
                    <a:pt x="2825575" y="1831221"/>
                  </a:cubicBezTo>
                  <a:lnTo>
                    <a:pt x="2770850" y="1831221"/>
                  </a:lnTo>
                  <a:lnTo>
                    <a:pt x="2606672" y="1736030"/>
                  </a:lnTo>
                  <a:lnTo>
                    <a:pt x="2606672" y="1705386"/>
                  </a:lnTo>
                  <a:cubicBezTo>
                    <a:pt x="2608626" y="1704082"/>
                    <a:pt x="2609929" y="1703430"/>
                    <a:pt x="2611232" y="1702126"/>
                  </a:cubicBezTo>
                  <a:lnTo>
                    <a:pt x="2764986" y="1612804"/>
                  </a:lnTo>
                  <a:cubicBezTo>
                    <a:pt x="2774759" y="1607588"/>
                    <a:pt x="2787137" y="1604328"/>
                    <a:pt x="2798864" y="1604328"/>
                  </a:cubicBezTo>
                  <a:close/>
                  <a:moveTo>
                    <a:pt x="2246173" y="1589927"/>
                  </a:moveTo>
                  <a:cubicBezTo>
                    <a:pt x="2255963" y="1589927"/>
                    <a:pt x="2265099" y="1591234"/>
                    <a:pt x="2271625" y="1595811"/>
                  </a:cubicBezTo>
                  <a:lnTo>
                    <a:pt x="2436082" y="1690621"/>
                  </a:lnTo>
                  <a:lnTo>
                    <a:pt x="2436082" y="1722660"/>
                  </a:lnTo>
                  <a:cubicBezTo>
                    <a:pt x="2435430" y="1723314"/>
                    <a:pt x="2434125" y="1723968"/>
                    <a:pt x="2432167" y="1724622"/>
                  </a:cubicBezTo>
                  <a:lnTo>
                    <a:pt x="2277499" y="1814201"/>
                  </a:lnTo>
                  <a:cubicBezTo>
                    <a:pt x="2276193" y="1815508"/>
                    <a:pt x="2274236" y="1816162"/>
                    <a:pt x="2272278" y="1816816"/>
                  </a:cubicBezTo>
                  <a:lnTo>
                    <a:pt x="2218764" y="1816816"/>
                  </a:lnTo>
                  <a:lnTo>
                    <a:pt x="2053654" y="1722006"/>
                  </a:lnTo>
                  <a:lnTo>
                    <a:pt x="2053654" y="1690621"/>
                  </a:lnTo>
                  <a:cubicBezTo>
                    <a:pt x="2054959" y="1689967"/>
                    <a:pt x="2056264" y="1689313"/>
                    <a:pt x="2057570" y="1688006"/>
                  </a:cubicBezTo>
                  <a:lnTo>
                    <a:pt x="2212890" y="1597773"/>
                  </a:lnTo>
                  <a:cubicBezTo>
                    <a:pt x="2222027" y="1592542"/>
                    <a:pt x="2234426" y="1589927"/>
                    <a:pt x="2246173" y="1589927"/>
                  </a:cubicBezTo>
                  <a:close/>
                  <a:moveTo>
                    <a:pt x="3801536" y="1581286"/>
                  </a:moveTo>
                  <a:cubicBezTo>
                    <a:pt x="3810673" y="1581286"/>
                    <a:pt x="3820462" y="1583247"/>
                    <a:pt x="3826988" y="1587171"/>
                  </a:cubicBezTo>
                  <a:lnTo>
                    <a:pt x="3991445" y="1682635"/>
                  </a:lnTo>
                  <a:lnTo>
                    <a:pt x="3991445" y="1714020"/>
                  </a:lnTo>
                  <a:cubicBezTo>
                    <a:pt x="3990793" y="1715328"/>
                    <a:pt x="3988835" y="1715982"/>
                    <a:pt x="3987530" y="1716636"/>
                  </a:cubicBezTo>
                  <a:lnTo>
                    <a:pt x="3832209" y="1806216"/>
                  </a:lnTo>
                  <a:cubicBezTo>
                    <a:pt x="3831556" y="1806869"/>
                    <a:pt x="3830251" y="1807523"/>
                    <a:pt x="3828946" y="1808177"/>
                  </a:cubicBezTo>
                  <a:lnTo>
                    <a:pt x="3773474" y="1808177"/>
                  </a:lnTo>
                  <a:lnTo>
                    <a:pt x="3609017" y="1713366"/>
                  </a:lnTo>
                  <a:lnTo>
                    <a:pt x="3609017" y="1681981"/>
                  </a:lnTo>
                  <a:cubicBezTo>
                    <a:pt x="3610322" y="1681327"/>
                    <a:pt x="3611627" y="1680673"/>
                    <a:pt x="3612933" y="1679365"/>
                  </a:cubicBezTo>
                  <a:lnTo>
                    <a:pt x="3768253" y="1589132"/>
                  </a:lnTo>
                  <a:cubicBezTo>
                    <a:pt x="3777390" y="1583901"/>
                    <a:pt x="3789789" y="1581286"/>
                    <a:pt x="3801536" y="1581286"/>
                  </a:cubicBezTo>
                  <a:close/>
                  <a:moveTo>
                    <a:pt x="3981745" y="1480475"/>
                  </a:moveTo>
                  <a:cubicBezTo>
                    <a:pt x="3996785" y="1480475"/>
                    <a:pt x="4010517" y="1483078"/>
                    <a:pt x="4020980" y="1488934"/>
                  </a:cubicBezTo>
                  <a:lnTo>
                    <a:pt x="4198188" y="1591094"/>
                  </a:lnTo>
                  <a:cubicBezTo>
                    <a:pt x="4207343" y="1596300"/>
                    <a:pt x="4212574" y="1602807"/>
                    <a:pt x="4213228" y="1609964"/>
                  </a:cubicBezTo>
                  <a:lnTo>
                    <a:pt x="4213228" y="1616471"/>
                  </a:lnTo>
                  <a:cubicBezTo>
                    <a:pt x="4211920" y="1625581"/>
                    <a:pt x="4204727" y="1634691"/>
                    <a:pt x="4191649" y="1641849"/>
                  </a:cubicBezTo>
                  <a:lnTo>
                    <a:pt x="4139991" y="1671781"/>
                  </a:lnTo>
                  <a:cubicBezTo>
                    <a:pt x="4138029" y="1673733"/>
                    <a:pt x="4135413" y="1675034"/>
                    <a:pt x="4132798" y="1675685"/>
                  </a:cubicBezTo>
                  <a:lnTo>
                    <a:pt x="4051713" y="1675685"/>
                  </a:lnTo>
                  <a:lnTo>
                    <a:pt x="3873851" y="1573525"/>
                  </a:lnTo>
                  <a:cubicBezTo>
                    <a:pt x="3850964" y="1559860"/>
                    <a:pt x="3853580" y="1537736"/>
                    <a:pt x="3880390" y="1522120"/>
                  </a:cubicBezTo>
                  <a:lnTo>
                    <a:pt x="3932048" y="1492187"/>
                  </a:lnTo>
                  <a:cubicBezTo>
                    <a:pt x="3946434" y="1484379"/>
                    <a:pt x="3964744" y="1480475"/>
                    <a:pt x="3981745" y="1480475"/>
                  </a:cubicBezTo>
                  <a:close/>
                  <a:moveTo>
                    <a:pt x="3060648" y="1454553"/>
                  </a:moveTo>
                  <a:cubicBezTo>
                    <a:pt x="3070437" y="1454553"/>
                    <a:pt x="3079573" y="1456514"/>
                    <a:pt x="3086752" y="1460438"/>
                  </a:cubicBezTo>
                  <a:lnTo>
                    <a:pt x="3251208" y="1555248"/>
                  </a:lnTo>
                  <a:lnTo>
                    <a:pt x="3251208" y="1587287"/>
                  </a:lnTo>
                  <a:cubicBezTo>
                    <a:pt x="3249903" y="1587941"/>
                    <a:pt x="3248598" y="1589249"/>
                    <a:pt x="3246640" y="1589903"/>
                  </a:cubicBezTo>
                  <a:lnTo>
                    <a:pt x="3091973" y="1678828"/>
                  </a:lnTo>
                  <a:cubicBezTo>
                    <a:pt x="3090668" y="1680136"/>
                    <a:pt x="3089362" y="1680790"/>
                    <a:pt x="3087405" y="1681444"/>
                  </a:cubicBezTo>
                  <a:lnTo>
                    <a:pt x="3033238" y="1681444"/>
                  </a:lnTo>
                  <a:lnTo>
                    <a:pt x="2868782" y="1585980"/>
                  </a:lnTo>
                  <a:lnTo>
                    <a:pt x="2868782" y="1555248"/>
                  </a:lnTo>
                  <a:cubicBezTo>
                    <a:pt x="2870087" y="1554594"/>
                    <a:pt x="2871392" y="1553940"/>
                    <a:pt x="2872698" y="1552632"/>
                  </a:cubicBezTo>
                  <a:lnTo>
                    <a:pt x="3027365" y="1462399"/>
                  </a:lnTo>
                  <a:cubicBezTo>
                    <a:pt x="3037154" y="1457168"/>
                    <a:pt x="3049554" y="1454553"/>
                    <a:pt x="3060648" y="1454553"/>
                  </a:cubicBezTo>
                  <a:close/>
                  <a:moveTo>
                    <a:pt x="2522355" y="1445912"/>
                  </a:moveTo>
                  <a:cubicBezTo>
                    <a:pt x="2532127" y="1445912"/>
                    <a:pt x="2541248" y="1447868"/>
                    <a:pt x="2548415" y="1451780"/>
                  </a:cubicBezTo>
                  <a:lnTo>
                    <a:pt x="2712592" y="1546318"/>
                  </a:lnTo>
                  <a:lnTo>
                    <a:pt x="2712592" y="1578265"/>
                  </a:lnTo>
                  <a:cubicBezTo>
                    <a:pt x="2711290" y="1578917"/>
                    <a:pt x="2709986" y="1580221"/>
                    <a:pt x="2708032" y="1580873"/>
                  </a:cubicBezTo>
                  <a:lnTo>
                    <a:pt x="2553627" y="1669543"/>
                  </a:lnTo>
                  <a:cubicBezTo>
                    <a:pt x="2551672" y="1670847"/>
                    <a:pt x="2549718" y="1672151"/>
                    <a:pt x="2547763" y="1672803"/>
                  </a:cubicBezTo>
                  <a:lnTo>
                    <a:pt x="2494992" y="1672803"/>
                  </a:lnTo>
                  <a:lnTo>
                    <a:pt x="2330163" y="1577613"/>
                  </a:lnTo>
                  <a:lnTo>
                    <a:pt x="2330163" y="1546970"/>
                  </a:lnTo>
                  <a:cubicBezTo>
                    <a:pt x="2332117" y="1545666"/>
                    <a:pt x="2333420" y="1545014"/>
                    <a:pt x="2334723" y="1543710"/>
                  </a:cubicBezTo>
                  <a:lnTo>
                    <a:pt x="2489129" y="1454388"/>
                  </a:lnTo>
                  <a:cubicBezTo>
                    <a:pt x="2498901" y="1448520"/>
                    <a:pt x="2511280" y="1445912"/>
                    <a:pt x="2522355" y="1445912"/>
                  </a:cubicBezTo>
                  <a:close/>
                  <a:moveTo>
                    <a:pt x="1972220" y="1431510"/>
                  </a:moveTo>
                  <a:cubicBezTo>
                    <a:pt x="1982026" y="1431510"/>
                    <a:pt x="1990524" y="1433471"/>
                    <a:pt x="1997715" y="1437395"/>
                  </a:cubicBezTo>
                  <a:lnTo>
                    <a:pt x="2162452" y="1532859"/>
                  </a:lnTo>
                  <a:lnTo>
                    <a:pt x="2162452" y="1564898"/>
                  </a:lnTo>
                  <a:cubicBezTo>
                    <a:pt x="2161799" y="1565552"/>
                    <a:pt x="2160491" y="1566206"/>
                    <a:pt x="2158530" y="1566860"/>
                  </a:cubicBezTo>
                  <a:lnTo>
                    <a:pt x="2002945" y="1656439"/>
                  </a:lnTo>
                  <a:cubicBezTo>
                    <a:pt x="2002291" y="1657093"/>
                    <a:pt x="2000984" y="1657747"/>
                    <a:pt x="1999676" y="1658401"/>
                  </a:cubicBezTo>
                  <a:lnTo>
                    <a:pt x="1944110" y="1658401"/>
                  </a:lnTo>
                  <a:lnTo>
                    <a:pt x="1780027" y="1563590"/>
                  </a:lnTo>
                  <a:lnTo>
                    <a:pt x="1780027" y="1532205"/>
                  </a:lnTo>
                  <a:cubicBezTo>
                    <a:pt x="1780681" y="1531551"/>
                    <a:pt x="1781988" y="1530897"/>
                    <a:pt x="1783949" y="1529589"/>
                  </a:cubicBezTo>
                  <a:lnTo>
                    <a:pt x="1938881" y="1439356"/>
                  </a:lnTo>
                  <a:cubicBezTo>
                    <a:pt x="1948033" y="1434125"/>
                    <a:pt x="1960453" y="1431510"/>
                    <a:pt x="1972220" y="1431510"/>
                  </a:cubicBezTo>
                  <a:close/>
                  <a:moveTo>
                    <a:pt x="3516387" y="1419989"/>
                  </a:moveTo>
                  <a:cubicBezTo>
                    <a:pt x="3525524" y="1419989"/>
                    <a:pt x="3535313" y="1421945"/>
                    <a:pt x="3541839" y="1425857"/>
                  </a:cubicBezTo>
                  <a:lnTo>
                    <a:pt x="3706295" y="1521047"/>
                  </a:lnTo>
                  <a:lnTo>
                    <a:pt x="3706295" y="1552343"/>
                  </a:lnTo>
                  <a:cubicBezTo>
                    <a:pt x="3705643" y="1553647"/>
                    <a:pt x="3704338" y="1554299"/>
                    <a:pt x="3702380" y="1554951"/>
                  </a:cubicBezTo>
                  <a:lnTo>
                    <a:pt x="3547060" y="1644274"/>
                  </a:lnTo>
                  <a:cubicBezTo>
                    <a:pt x="3545755" y="1645578"/>
                    <a:pt x="3543797" y="1646230"/>
                    <a:pt x="3541839" y="1646882"/>
                  </a:cubicBezTo>
                  <a:lnTo>
                    <a:pt x="3488325" y="1646882"/>
                  </a:lnTo>
                  <a:lnTo>
                    <a:pt x="3323869" y="1551691"/>
                  </a:lnTo>
                  <a:lnTo>
                    <a:pt x="3323869" y="1520395"/>
                  </a:lnTo>
                  <a:cubicBezTo>
                    <a:pt x="3325174" y="1519743"/>
                    <a:pt x="3326479" y="1519091"/>
                    <a:pt x="3327785" y="1517787"/>
                  </a:cubicBezTo>
                  <a:lnTo>
                    <a:pt x="3483105" y="1428465"/>
                  </a:lnTo>
                  <a:cubicBezTo>
                    <a:pt x="3492241" y="1423249"/>
                    <a:pt x="3503988" y="1419989"/>
                    <a:pt x="3516387" y="1419989"/>
                  </a:cubicBezTo>
                  <a:close/>
                  <a:moveTo>
                    <a:pt x="1366911" y="1419989"/>
                  </a:moveTo>
                  <a:cubicBezTo>
                    <a:pt x="1390418" y="1419989"/>
                    <a:pt x="1412620" y="1424557"/>
                    <a:pt x="1428945" y="1434346"/>
                  </a:cubicBezTo>
                  <a:lnTo>
                    <a:pt x="2572334" y="2094148"/>
                  </a:lnTo>
                  <a:cubicBezTo>
                    <a:pt x="2608901" y="2115685"/>
                    <a:pt x="2604330" y="2152232"/>
                    <a:pt x="2562539" y="2177032"/>
                  </a:cubicBezTo>
                  <a:lnTo>
                    <a:pt x="2497239" y="2214231"/>
                  </a:lnTo>
                  <a:cubicBezTo>
                    <a:pt x="2476997" y="2226631"/>
                    <a:pt x="2452183" y="2233157"/>
                    <a:pt x="2427369" y="2234462"/>
                  </a:cubicBezTo>
                  <a:lnTo>
                    <a:pt x="2405821" y="2234462"/>
                  </a:lnTo>
                  <a:cubicBezTo>
                    <a:pt x="2386884" y="2233810"/>
                    <a:pt x="2369253" y="2229241"/>
                    <a:pt x="2354887" y="2220757"/>
                  </a:cubicBezTo>
                  <a:lnTo>
                    <a:pt x="1210846" y="1560303"/>
                  </a:lnTo>
                  <a:cubicBezTo>
                    <a:pt x="1194521" y="1551166"/>
                    <a:pt x="1186685" y="1538766"/>
                    <a:pt x="1186685" y="1525714"/>
                  </a:cubicBezTo>
                  <a:lnTo>
                    <a:pt x="1186685" y="1523756"/>
                  </a:lnTo>
                  <a:cubicBezTo>
                    <a:pt x="1186685" y="1508093"/>
                    <a:pt x="1198439" y="1491125"/>
                    <a:pt x="1221294" y="1478072"/>
                  </a:cubicBezTo>
                  <a:lnTo>
                    <a:pt x="1286593" y="1440220"/>
                  </a:lnTo>
                  <a:cubicBezTo>
                    <a:pt x="1309447" y="1426515"/>
                    <a:pt x="1339485" y="1419989"/>
                    <a:pt x="1366911" y="1419989"/>
                  </a:cubicBezTo>
                  <a:close/>
                  <a:moveTo>
                    <a:pt x="3697541" y="1313418"/>
                  </a:moveTo>
                  <a:cubicBezTo>
                    <a:pt x="3711868" y="1313418"/>
                    <a:pt x="3725544" y="1316021"/>
                    <a:pt x="3735964" y="1322528"/>
                  </a:cubicBezTo>
                  <a:lnTo>
                    <a:pt x="3913103" y="1424037"/>
                  </a:lnTo>
                  <a:cubicBezTo>
                    <a:pt x="3922221" y="1429243"/>
                    <a:pt x="3927430" y="1435750"/>
                    <a:pt x="3928082" y="1442907"/>
                  </a:cubicBezTo>
                  <a:lnTo>
                    <a:pt x="3928082" y="1450065"/>
                  </a:lnTo>
                  <a:cubicBezTo>
                    <a:pt x="3926779" y="1459175"/>
                    <a:pt x="3919616" y="1468285"/>
                    <a:pt x="3906591" y="1475442"/>
                  </a:cubicBezTo>
                  <a:lnTo>
                    <a:pt x="3854491" y="1505375"/>
                  </a:lnTo>
                  <a:cubicBezTo>
                    <a:pt x="3852537" y="1506676"/>
                    <a:pt x="3850583" y="1507977"/>
                    <a:pt x="3848630" y="1508628"/>
                  </a:cubicBezTo>
                  <a:lnTo>
                    <a:pt x="3766573" y="1508628"/>
                  </a:lnTo>
                  <a:lnTo>
                    <a:pt x="3589434" y="1406468"/>
                  </a:lnTo>
                  <a:cubicBezTo>
                    <a:pt x="3580967" y="1401913"/>
                    <a:pt x="3575757" y="1395406"/>
                    <a:pt x="3574455" y="1388248"/>
                  </a:cubicBezTo>
                  <a:lnTo>
                    <a:pt x="3574455" y="1381741"/>
                  </a:lnTo>
                  <a:cubicBezTo>
                    <a:pt x="3576409" y="1372632"/>
                    <a:pt x="3583572" y="1363522"/>
                    <a:pt x="3595946" y="1355713"/>
                  </a:cubicBezTo>
                  <a:lnTo>
                    <a:pt x="3647395" y="1325781"/>
                  </a:lnTo>
                  <a:cubicBezTo>
                    <a:pt x="3661722" y="1317973"/>
                    <a:pt x="3679957" y="1313418"/>
                    <a:pt x="3697541" y="1313418"/>
                  </a:cubicBezTo>
                  <a:close/>
                  <a:moveTo>
                    <a:pt x="2784791" y="1293256"/>
                  </a:moveTo>
                  <a:cubicBezTo>
                    <a:pt x="2794580" y="1293256"/>
                    <a:pt x="2803717" y="1295212"/>
                    <a:pt x="2810243" y="1299124"/>
                  </a:cubicBezTo>
                  <a:lnTo>
                    <a:pt x="2974699" y="1394314"/>
                  </a:lnTo>
                  <a:lnTo>
                    <a:pt x="2974699" y="1425610"/>
                  </a:lnTo>
                  <a:cubicBezTo>
                    <a:pt x="2974047" y="1426914"/>
                    <a:pt x="2972742" y="1427566"/>
                    <a:pt x="2970784" y="1428218"/>
                  </a:cubicBezTo>
                  <a:lnTo>
                    <a:pt x="2816116" y="1517541"/>
                  </a:lnTo>
                  <a:cubicBezTo>
                    <a:pt x="2814811" y="1518845"/>
                    <a:pt x="2812853" y="1519497"/>
                    <a:pt x="2810896" y="1520149"/>
                  </a:cubicBezTo>
                  <a:lnTo>
                    <a:pt x="2756729" y="1520149"/>
                  </a:lnTo>
                  <a:lnTo>
                    <a:pt x="2592273" y="1424958"/>
                  </a:lnTo>
                  <a:lnTo>
                    <a:pt x="2592273" y="1394314"/>
                  </a:lnTo>
                  <a:cubicBezTo>
                    <a:pt x="2594231" y="1393662"/>
                    <a:pt x="2595536" y="1392358"/>
                    <a:pt x="2596841" y="1391054"/>
                  </a:cubicBezTo>
                  <a:lnTo>
                    <a:pt x="2751509" y="1301732"/>
                  </a:lnTo>
                  <a:cubicBezTo>
                    <a:pt x="2761298" y="1296516"/>
                    <a:pt x="2773045" y="1293256"/>
                    <a:pt x="2784791" y="1293256"/>
                  </a:cubicBezTo>
                  <a:close/>
                  <a:moveTo>
                    <a:pt x="2246173" y="1287495"/>
                  </a:moveTo>
                  <a:cubicBezTo>
                    <a:pt x="2255310" y="1287495"/>
                    <a:pt x="2265099" y="1289456"/>
                    <a:pt x="2271625" y="1292726"/>
                  </a:cubicBezTo>
                  <a:lnTo>
                    <a:pt x="2436082" y="1388190"/>
                  </a:lnTo>
                  <a:lnTo>
                    <a:pt x="2436082" y="1420229"/>
                  </a:lnTo>
                  <a:cubicBezTo>
                    <a:pt x="2435430" y="1420883"/>
                    <a:pt x="2434125" y="1421537"/>
                    <a:pt x="2432167" y="1422191"/>
                  </a:cubicBezTo>
                  <a:lnTo>
                    <a:pt x="2277499" y="1511770"/>
                  </a:lnTo>
                  <a:cubicBezTo>
                    <a:pt x="2276193" y="1513078"/>
                    <a:pt x="2274236" y="1513732"/>
                    <a:pt x="2272930" y="1514386"/>
                  </a:cubicBezTo>
                  <a:lnTo>
                    <a:pt x="2218764" y="1514386"/>
                  </a:lnTo>
                  <a:lnTo>
                    <a:pt x="2053654" y="1418922"/>
                  </a:lnTo>
                  <a:lnTo>
                    <a:pt x="2053654" y="1388190"/>
                  </a:lnTo>
                  <a:cubicBezTo>
                    <a:pt x="2054959" y="1386882"/>
                    <a:pt x="2056264" y="1386228"/>
                    <a:pt x="2057570" y="1384921"/>
                  </a:cubicBezTo>
                  <a:lnTo>
                    <a:pt x="2212890" y="1295341"/>
                  </a:lnTo>
                  <a:cubicBezTo>
                    <a:pt x="2222027" y="1290110"/>
                    <a:pt x="2234426" y="1287495"/>
                    <a:pt x="2246173" y="1287495"/>
                  </a:cubicBezTo>
                  <a:close/>
                  <a:moveTo>
                    <a:pt x="1701797" y="1273094"/>
                  </a:moveTo>
                  <a:cubicBezTo>
                    <a:pt x="1710934" y="1273094"/>
                    <a:pt x="1720070" y="1275055"/>
                    <a:pt x="1727249" y="1278978"/>
                  </a:cubicBezTo>
                  <a:lnTo>
                    <a:pt x="1891705" y="1373788"/>
                  </a:lnTo>
                  <a:lnTo>
                    <a:pt x="1891705" y="1405827"/>
                  </a:lnTo>
                  <a:cubicBezTo>
                    <a:pt x="1889748" y="1406481"/>
                    <a:pt x="1888442" y="1407789"/>
                    <a:pt x="1887137" y="1408443"/>
                  </a:cubicBezTo>
                  <a:lnTo>
                    <a:pt x="1732470" y="1497367"/>
                  </a:lnTo>
                  <a:cubicBezTo>
                    <a:pt x="1730512" y="1498675"/>
                    <a:pt x="1729207" y="1499329"/>
                    <a:pt x="1727249" y="1499983"/>
                  </a:cubicBezTo>
                  <a:lnTo>
                    <a:pt x="1673735" y="1499983"/>
                  </a:lnTo>
                  <a:lnTo>
                    <a:pt x="1509279" y="1404519"/>
                  </a:lnTo>
                  <a:lnTo>
                    <a:pt x="1509279" y="1373788"/>
                  </a:lnTo>
                  <a:cubicBezTo>
                    <a:pt x="1509932" y="1372480"/>
                    <a:pt x="1511237" y="1371826"/>
                    <a:pt x="1513195" y="1370519"/>
                  </a:cubicBezTo>
                  <a:lnTo>
                    <a:pt x="1667862" y="1280940"/>
                  </a:lnTo>
                  <a:cubicBezTo>
                    <a:pt x="1677651" y="1275709"/>
                    <a:pt x="1690051" y="1273094"/>
                    <a:pt x="1701797" y="1273094"/>
                  </a:cubicBezTo>
                  <a:close/>
                  <a:moveTo>
                    <a:pt x="3234118" y="1255812"/>
                  </a:moveTo>
                  <a:cubicBezTo>
                    <a:pt x="3243255" y="1255812"/>
                    <a:pt x="3252391" y="1257773"/>
                    <a:pt x="3259570" y="1261696"/>
                  </a:cubicBezTo>
                  <a:lnTo>
                    <a:pt x="3424026" y="1356506"/>
                  </a:lnTo>
                  <a:lnTo>
                    <a:pt x="3424026" y="1387891"/>
                  </a:lnTo>
                  <a:cubicBezTo>
                    <a:pt x="3422721" y="1389199"/>
                    <a:pt x="3421416" y="1389853"/>
                    <a:pt x="3419458" y="1390507"/>
                  </a:cubicBezTo>
                  <a:lnTo>
                    <a:pt x="3264791" y="1480085"/>
                  </a:lnTo>
                  <a:cubicBezTo>
                    <a:pt x="3263486" y="1481393"/>
                    <a:pt x="3262180" y="1482047"/>
                    <a:pt x="3260223" y="1482701"/>
                  </a:cubicBezTo>
                  <a:lnTo>
                    <a:pt x="3206056" y="1482701"/>
                  </a:lnTo>
                  <a:lnTo>
                    <a:pt x="3041600" y="1387891"/>
                  </a:lnTo>
                  <a:lnTo>
                    <a:pt x="3041600" y="1355852"/>
                  </a:lnTo>
                  <a:cubicBezTo>
                    <a:pt x="3042905" y="1355198"/>
                    <a:pt x="3044210" y="1354544"/>
                    <a:pt x="3045516" y="1353237"/>
                  </a:cubicBezTo>
                  <a:lnTo>
                    <a:pt x="3200836" y="1264312"/>
                  </a:lnTo>
                  <a:cubicBezTo>
                    <a:pt x="3209972" y="1258427"/>
                    <a:pt x="3221719" y="1255812"/>
                    <a:pt x="3234118" y="1255812"/>
                  </a:cubicBezTo>
                  <a:close/>
                  <a:moveTo>
                    <a:pt x="1032264" y="1212606"/>
                  </a:moveTo>
                  <a:cubicBezTo>
                    <a:pt x="1043361" y="1212606"/>
                    <a:pt x="1053805" y="1214558"/>
                    <a:pt x="1061638" y="1219112"/>
                  </a:cubicBezTo>
                  <a:lnTo>
                    <a:pt x="1275743" y="1342081"/>
                  </a:lnTo>
                  <a:cubicBezTo>
                    <a:pt x="1281618" y="1345985"/>
                    <a:pt x="1285535" y="1350539"/>
                    <a:pt x="1286840" y="1355744"/>
                  </a:cubicBezTo>
                  <a:lnTo>
                    <a:pt x="1286840" y="1362901"/>
                  </a:lnTo>
                  <a:cubicBezTo>
                    <a:pt x="1284882" y="1369407"/>
                    <a:pt x="1279660" y="1375263"/>
                    <a:pt x="1271174" y="1380468"/>
                  </a:cubicBezTo>
                  <a:lnTo>
                    <a:pt x="1123650" y="1465050"/>
                  </a:lnTo>
                  <a:cubicBezTo>
                    <a:pt x="1121039" y="1466351"/>
                    <a:pt x="1119081" y="1467652"/>
                    <a:pt x="1116470" y="1468303"/>
                  </a:cubicBezTo>
                  <a:lnTo>
                    <a:pt x="1057722" y="1468303"/>
                  </a:lnTo>
                  <a:lnTo>
                    <a:pt x="842964" y="1344684"/>
                  </a:lnTo>
                  <a:cubicBezTo>
                    <a:pt x="826645" y="1334924"/>
                    <a:pt x="828603" y="1318008"/>
                    <a:pt x="848186" y="1306296"/>
                  </a:cubicBezTo>
                  <a:lnTo>
                    <a:pt x="995710" y="1221715"/>
                  </a:lnTo>
                  <a:cubicBezTo>
                    <a:pt x="1006154" y="1215859"/>
                    <a:pt x="1019209" y="1212606"/>
                    <a:pt x="1032264" y="1212606"/>
                  </a:cubicBezTo>
                  <a:close/>
                  <a:moveTo>
                    <a:pt x="3414326" y="1149240"/>
                  </a:moveTo>
                  <a:cubicBezTo>
                    <a:pt x="3429366" y="1149240"/>
                    <a:pt x="3443098" y="1152482"/>
                    <a:pt x="3452907" y="1158319"/>
                  </a:cubicBezTo>
                  <a:lnTo>
                    <a:pt x="3630769" y="1260141"/>
                  </a:lnTo>
                  <a:cubicBezTo>
                    <a:pt x="3639924" y="1265330"/>
                    <a:pt x="3645155" y="1271815"/>
                    <a:pt x="3645809" y="1278949"/>
                  </a:cubicBezTo>
                  <a:lnTo>
                    <a:pt x="3645809" y="1285434"/>
                  </a:lnTo>
                  <a:cubicBezTo>
                    <a:pt x="3644501" y="1294514"/>
                    <a:pt x="3637308" y="1303594"/>
                    <a:pt x="3624230" y="1310728"/>
                  </a:cubicBezTo>
                  <a:lnTo>
                    <a:pt x="3572572" y="1340561"/>
                  </a:lnTo>
                  <a:cubicBezTo>
                    <a:pt x="3570610" y="1342507"/>
                    <a:pt x="3567994" y="1343804"/>
                    <a:pt x="3565379" y="1344452"/>
                  </a:cubicBezTo>
                  <a:lnTo>
                    <a:pt x="3484294" y="1344452"/>
                  </a:lnTo>
                  <a:lnTo>
                    <a:pt x="3306432" y="1242630"/>
                  </a:lnTo>
                  <a:cubicBezTo>
                    <a:pt x="3283545" y="1229660"/>
                    <a:pt x="3286161" y="1206312"/>
                    <a:pt x="3312317" y="1191395"/>
                  </a:cubicBezTo>
                  <a:lnTo>
                    <a:pt x="3364629" y="1162211"/>
                  </a:lnTo>
                  <a:cubicBezTo>
                    <a:pt x="3379015" y="1153780"/>
                    <a:pt x="3397325" y="1149240"/>
                    <a:pt x="3414326" y="1149240"/>
                  </a:cubicBezTo>
                  <a:close/>
                  <a:moveTo>
                    <a:pt x="2507630" y="1134839"/>
                  </a:moveTo>
                  <a:cubicBezTo>
                    <a:pt x="2517419" y="1134839"/>
                    <a:pt x="2526555" y="1136800"/>
                    <a:pt x="2533081" y="1140723"/>
                  </a:cubicBezTo>
                  <a:lnTo>
                    <a:pt x="2698190" y="1235533"/>
                  </a:lnTo>
                  <a:lnTo>
                    <a:pt x="2698190" y="1266918"/>
                  </a:lnTo>
                  <a:cubicBezTo>
                    <a:pt x="2696885" y="1268226"/>
                    <a:pt x="2695580" y="1268880"/>
                    <a:pt x="2693622" y="1269534"/>
                  </a:cubicBezTo>
                  <a:lnTo>
                    <a:pt x="2538955" y="1359112"/>
                  </a:lnTo>
                  <a:cubicBezTo>
                    <a:pt x="2537650" y="1360420"/>
                    <a:pt x="2536344" y="1361074"/>
                    <a:pt x="2534387" y="1361728"/>
                  </a:cubicBezTo>
                  <a:lnTo>
                    <a:pt x="2480220" y="1361728"/>
                  </a:lnTo>
                  <a:lnTo>
                    <a:pt x="2315764" y="1266918"/>
                  </a:lnTo>
                  <a:lnTo>
                    <a:pt x="2315764" y="1234879"/>
                  </a:lnTo>
                  <a:cubicBezTo>
                    <a:pt x="2317069" y="1234225"/>
                    <a:pt x="2318374" y="1233571"/>
                    <a:pt x="2319680" y="1232264"/>
                  </a:cubicBezTo>
                  <a:lnTo>
                    <a:pt x="2474347" y="1143339"/>
                  </a:lnTo>
                  <a:cubicBezTo>
                    <a:pt x="2484136" y="1137454"/>
                    <a:pt x="2495883" y="1134839"/>
                    <a:pt x="2507630" y="1134839"/>
                  </a:cubicBezTo>
                  <a:close/>
                  <a:moveTo>
                    <a:pt x="1968686" y="1126198"/>
                  </a:moveTo>
                  <a:cubicBezTo>
                    <a:pt x="1978491" y="1126198"/>
                    <a:pt x="1987643" y="1128159"/>
                    <a:pt x="1994834" y="1132083"/>
                  </a:cubicBezTo>
                  <a:lnTo>
                    <a:pt x="2159572" y="1227547"/>
                  </a:lnTo>
                  <a:lnTo>
                    <a:pt x="2159572" y="1258932"/>
                  </a:lnTo>
                  <a:cubicBezTo>
                    <a:pt x="2158265" y="1259586"/>
                    <a:pt x="2156957" y="1260894"/>
                    <a:pt x="2154996" y="1261548"/>
                  </a:cubicBezTo>
                  <a:lnTo>
                    <a:pt x="2000718" y="1351127"/>
                  </a:lnTo>
                  <a:cubicBezTo>
                    <a:pt x="2000064" y="1351781"/>
                    <a:pt x="1998757" y="1353089"/>
                    <a:pt x="1997449" y="1353089"/>
                  </a:cubicBezTo>
                  <a:lnTo>
                    <a:pt x="1941229" y="1353089"/>
                  </a:lnTo>
                  <a:lnTo>
                    <a:pt x="1777145" y="1258278"/>
                  </a:lnTo>
                  <a:lnTo>
                    <a:pt x="1777145" y="1226893"/>
                  </a:lnTo>
                  <a:cubicBezTo>
                    <a:pt x="1777799" y="1226239"/>
                    <a:pt x="1779106" y="1225585"/>
                    <a:pt x="1781067" y="1224277"/>
                  </a:cubicBezTo>
                  <a:lnTo>
                    <a:pt x="1935346" y="1134698"/>
                  </a:lnTo>
                  <a:cubicBezTo>
                    <a:pt x="1945152" y="1128813"/>
                    <a:pt x="1957572" y="1126198"/>
                    <a:pt x="1968686" y="1126198"/>
                  </a:cubicBezTo>
                  <a:close/>
                  <a:moveTo>
                    <a:pt x="1428167" y="1114677"/>
                  </a:moveTo>
                  <a:cubicBezTo>
                    <a:pt x="1437304" y="1114677"/>
                    <a:pt x="1446440" y="1117285"/>
                    <a:pt x="1453619" y="1120545"/>
                  </a:cubicBezTo>
                  <a:lnTo>
                    <a:pt x="1618076" y="1215735"/>
                  </a:lnTo>
                  <a:lnTo>
                    <a:pt x="1618076" y="1247031"/>
                  </a:lnTo>
                  <a:cubicBezTo>
                    <a:pt x="1616119" y="1247683"/>
                    <a:pt x="1614813" y="1248987"/>
                    <a:pt x="1613508" y="1249639"/>
                  </a:cubicBezTo>
                  <a:lnTo>
                    <a:pt x="1458840" y="1338962"/>
                  </a:lnTo>
                  <a:cubicBezTo>
                    <a:pt x="1456882" y="1340266"/>
                    <a:pt x="1454924" y="1340918"/>
                    <a:pt x="1453619" y="1341570"/>
                  </a:cubicBezTo>
                  <a:lnTo>
                    <a:pt x="1400105" y="1341570"/>
                  </a:lnTo>
                  <a:lnTo>
                    <a:pt x="1235648" y="1246379"/>
                  </a:lnTo>
                  <a:lnTo>
                    <a:pt x="1235648" y="1215083"/>
                  </a:lnTo>
                  <a:cubicBezTo>
                    <a:pt x="1236301" y="1214431"/>
                    <a:pt x="1237606" y="1213779"/>
                    <a:pt x="1239564" y="1212475"/>
                  </a:cubicBezTo>
                  <a:lnTo>
                    <a:pt x="1394232" y="1123153"/>
                  </a:lnTo>
                  <a:cubicBezTo>
                    <a:pt x="1404021" y="1117937"/>
                    <a:pt x="1416420" y="1114677"/>
                    <a:pt x="1428167" y="1114677"/>
                  </a:cubicBezTo>
                  <a:close/>
                  <a:moveTo>
                    <a:pt x="2948967" y="1091635"/>
                  </a:moveTo>
                  <a:cubicBezTo>
                    <a:pt x="2958757" y="1091635"/>
                    <a:pt x="2967240" y="1093591"/>
                    <a:pt x="2974419" y="1097503"/>
                  </a:cubicBezTo>
                  <a:lnTo>
                    <a:pt x="3138876" y="1192693"/>
                  </a:lnTo>
                  <a:lnTo>
                    <a:pt x="3138876" y="1223989"/>
                  </a:lnTo>
                  <a:cubicBezTo>
                    <a:pt x="3137571" y="1224641"/>
                    <a:pt x="3136266" y="1225945"/>
                    <a:pt x="3134308" y="1226597"/>
                  </a:cubicBezTo>
                  <a:lnTo>
                    <a:pt x="2979640" y="1315920"/>
                  </a:lnTo>
                  <a:cubicBezTo>
                    <a:pt x="2978335" y="1317224"/>
                    <a:pt x="2976377" y="1317876"/>
                    <a:pt x="2974419" y="1318528"/>
                  </a:cubicBezTo>
                  <a:lnTo>
                    <a:pt x="2920905" y="1318528"/>
                  </a:lnTo>
                  <a:lnTo>
                    <a:pt x="2756448" y="1223337"/>
                  </a:lnTo>
                  <a:lnTo>
                    <a:pt x="2756448" y="1192041"/>
                  </a:lnTo>
                  <a:cubicBezTo>
                    <a:pt x="2757753" y="1191389"/>
                    <a:pt x="2759058" y="1190737"/>
                    <a:pt x="2760364" y="1189433"/>
                  </a:cubicBezTo>
                  <a:lnTo>
                    <a:pt x="2915032" y="1100111"/>
                  </a:lnTo>
                  <a:cubicBezTo>
                    <a:pt x="2924821" y="1094243"/>
                    <a:pt x="2936568" y="1091635"/>
                    <a:pt x="2948967" y="1091635"/>
                  </a:cubicBezTo>
                  <a:close/>
                  <a:moveTo>
                    <a:pt x="751297" y="1051310"/>
                  </a:moveTo>
                  <a:cubicBezTo>
                    <a:pt x="761086" y="1051310"/>
                    <a:pt x="769570" y="1053271"/>
                    <a:pt x="776749" y="1057195"/>
                  </a:cubicBezTo>
                  <a:lnTo>
                    <a:pt x="941205" y="1152659"/>
                  </a:lnTo>
                  <a:lnTo>
                    <a:pt x="941205" y="1184698"/>
                  </a:lnTo>
                  <a:cubicBezTo>
                    <a:pt x="939900" y="1185352"/>
                    <a:pt x="938595" y="1186006"/>
                    <a:pt x="937290" y="1186660"/>
                  </a:cubicBezTo>
                  <a:lnTo>
                    <a:pt x="782622" y="1276239"/>
                  </a:lnTo>
                  <a:cubicBezTo>
                    <a:pt x="781317" y="1277547"/>
                    <a:pt x="780012" y="1278201"/>
                    <a:pt x="778707" y="1278201"/>
                  </a:cubicBezTo>
                  <a:lnTo>
                    <a:pt x="723235" y="1278201"/>
                  </a:lnTo>
                  <a:lnTo>
                    <a:pt x="558779" y="1183390"/>
                  </a:lnTo>
                  <a:lnTo>
                    <a:pt x="558779" y="1152659"/>
                  </a:lnTo>
                  <a:cubicBezTo>
                    <a:pt x="560084" y="1151351"/>
                    <a:pt x="561389" y="1150697"/>
                    <a:pt x="563347" y="1149389"/>
                  </a:cubicBezTo>
                  <a:lnTo>
                    <a:pt x="717362" y="1059810"/>
                  </a:lnTo>
                  <a:cubicBezTo>
                    <a:pt x="727151" y="1053925"/>
                    <a:pt x="739551" y="1051310"/>
                    <a:pt x="751297" y="1051310"/>
                  </a:cubicBezTo>
                  <a:close/>
                  <a:moveTo>
                    <a:pt x="3130624" y="985063"/>
                  </a:moveTo>
                  <a:cubicBezTo>
                    <a:pt x="3145010" y="985063"/>
                    <a:pt x="3158742" y="987657"/>
                    <a:pt x="3169205" y="993494"/>
                  </a:cubicBezTo>
                  <a:lnTo>
                    <a:pt x="3347067" y="1095964"/>
                  </a:lnTo>
                  <a:cubicBezTo>
                    <a:pt x="3369300" y="1108935"/>
                    <a:pt x="3366684" y="1131634"/>
                    <a:pt x="3340528" y="1146551"/>
                  </a:cubicBezTo>
                  <a:lnTo>
                    <a:pt x="3288216" y="1176384"/>
                  </a:lnTo>
                  <a:cubicBezTo>
                    <a:pt x="3286254" y="1178330"/>
                    <a:pt x="3283638" y="1179627"/>
                    <a:pt x="3281023" y="1180275"/>
                  </a:cubicBezTo>
                  <a:lnTo>
                    <a:pt x="3199938" y="1180275"/>
                  </a:lnTo>
                  <a:lnTo>
                    <a:pt x="3022076" y="1077805"/>
                  </a:lnTo>
                  <a:cubicBezTo>
                    <a:pt x="3013575" y="1073265"/>
                    <a:pt x="3008344" y="1066780"/>
                    <a:pt x="3007036" y="1059646"/>
                  </a:cubicBezTo>
                  <a:lnTo>
                    <a:pt x="3007036" y="1053160"/>
                  </a:lnTo>
                  <a:cubicBezTo>
                    <a:pt x="3008998" y="1044080"/>
                    <a:pt x="3016191" y="1035001"/>
                    <a:pt x="3028615" y="1027218"/>
                  </a:cubicBezTo>
                  <a:lnTo>
                    <a:pt x="3080274" y="997385"/>
                  </a:lnTo>
                  <a:cubicBezTo>
                    <a:pt x="3094659" y="988954"/>
                    <a:pt x="3112969" y="985063"/>
                    <a:pt x="3130624" y="985063"/>
                  </a:cubicBezTo>
                  <a:close/>
                  <a:moveTo>
                    <a:pt x="2231772" y="973542"/>
                  </a:moveTo>
                  <a:cubicBezTo>
                    <a:pt x="2241561" y="973542"/>
                    <a:pt x="2250698" y="975503"/>
                    <a:pt x="2257224" y="979426"/>
                  </a:cubicBezTo>
                  <a:lnTo>
                    <a:pt x="2421680" y="1074890"/>
                  </a:lnTo>
                  <a:lnTo>
                    <a:pt x="2421680" y="1106929"/>
                  </a:lnTo>
                  <a:cubicBezTo>
                    <a:pt x="2421028" y="1107583"/>
                    <a:pt x="2419723" y="1108237"/>
                    <a:pt x="2417765" y="1108891"/>
                  </a:cubicBezTo>
                  <a:lnTo>
                    <a:pt x="2263097" y="1198469"/>
                  </a:lnTo>
                  <a:cubicBezTo>
                    <a:pt x="2262445" y="1199777"/>
                    <a:pt x="2261140" y="1200431"/>
                    <a:pt x="2259834" y="1200431"/>
                  </a:cubicBezTo>
                  <a:lnTo>
                    <a:pt x="2203710" y="1200431"/>
                  </a:lnTo>
                  <a:lnTo>
                    <a:pt x="2039254" y="1105621"/>
                  </a:lnTo>
                  <a:lnTo>
                    <a:pt x="2039254" y="1074890"/>
                  </a:lnTo>
                  <a:cubicBezTo>
                    <a:pt x="2041212" y="1073582"/>
                    <a:pt x="2042517" y="1072928"/>
                    <a:pt x="2043822" y="1071621"/>
                  </a:cubicBezTo>
                  <a:lnTo>
                    <a:pt x="2198490" y="982042"/>
                  </a:lnTo>
                  <a:cubicBezTo>
                    <a:pt x="2207626" y="976157"/>
                    <a:pt x="2220026" y="973542"/>
                    <a:pt x="2231772" y="973542"/>
                  </a:cubicBezTo>
                  <a:close/>
                  <a:moveTo>
                    <a:pt x="1693155" y="964901"/>
                  </a:moveTo>
                  <a:cubicBezTo>
                    <a:pt x="1702945" y="964901"/>
                    <a:pt x="1712081" y="966857"/>
                    <a:pt x="1718607" y="970769"/>
                  </a:cubicBezTo>
                  <a:lnTo>
                    <a:pt x="1883064" y="1065959"/>
                  </a:lnTo>
                  <a:lnTo>
                    <a:pt x="1883064" y="1097907"/>
                  </a:lnTo>
                  <a:cubicBezTo>
                    <a:pt x="1881759" y="1098559"/>
                    <a:pt x="1880454" y="1099211"/>
                    <a:pt x="1879149" y="1099863"/>
                  </a:cubicBezTo>
                  <a:lnTo>
                    <a:pt x="1724481" y="1189186"/>
                  </a:lnTo>
                  <a:cubicBezTo>
                    <a:pt x="1722523" y="1190490"/>
                    <a:pt x="1720565" y="1191142"/>
                    <a:pt x="1719260" y="1191794"/>
                  </a:cubicBezTo>
                  <a:lnTo>
                    <a:pt x="1665746" y="1191794"/>
                  </a:lnTo>
                  <a:lnTo>
                    <a:pt x="1500636" y="1097255"/>
                  </a:lnTo>
                  <a:lnTo>
                    <a:pt x="1500636" y="1065959"/>
                  </a:lnTo>
                  <a:cubicBezTo>
                    <a:pt x="1501941" y="1064655"/>
                    <a:pt x="1503246" y="1064003"/>
                    <a:pt x="1505204" y="1062699"/>
                  </a:cubicBezTo>
                  <a:lnTo>
                    <a:pt x="1659872" y="973377"/>
                  </a:lnTo>
                  <a:cubicBezTo>
                    <a:pt x="1669009" y="967509"/>
                    <a:pt x="1681408" y="964901"/>
                    <a:pt x="1693155" y="964901"/>
                  </a:cubicBezTo>
                  <a:close/>
                  <a:moveTo>
                    <a:pt x="1154212" y="956260"/>
                  </a:moveTo>
                  <a:cubicBezTo>
                    <a:pt x="1163984" y="956260"/>
                    <a:pt x="1173105" y="958216"/>
                    <a:pt x="1180272" y="962780"/>
                  </a:cubicBezTo>
                  <a:lnTo>
                    <a:pt x="1344448" y="1057970"/>
                  </a:lnTo>
                  <a:lnTo>
                    <a:pt x="1344448" y="1088613"/>
                  </a:lnTo>
                  <a:cubicBezTo>
                    <a:pt x="1342494" y="1089265"/>
                    <a:pt x="1341191" y="1090569"/>
                    <a:pt x="1339888" y="1091221"/>
                  </a:cubicBezTo>
                  <a:lnTo>
                    <a:pt x="1185484" y="1181195"/>
                  </a:lnTo>
                  <a:cubicBezTo>
                    <a:pt x="1184181" y="1182499"/>
                    <a:pt x="1182878" y="1183151"/>
                    <a:pt x="1181575" y="1183151"/>
                  </a:cubicBezTo>
                  <a:lnTo>
                    <a:pt x="1126198" y="1183151"/>
                  </a:lnTo>
                  <a:lnTo>
                    <a:pt x="962021" y="1087961"/>
                  </a:lnTo>
                  <a:lnTo>
                    <a:pt x="962021" y="1057318"/>
                  </a:lnTo>
                  <a:cubicBezTo>
                    <a:pt x="963324" y="1056666"/>
                    <a:pt x="964627" y="1055362"/>
                    <a:pt x="966581" y="1054058"/>
                  </a:cubicBezTo>
                  <a:lnTo>
                    <a:pt x="1120986" y="964736"/>
                  </a:lnTo>
                  <a:cubicBezTo>
                    <a:pt x="1130758" y="959520"/>
                    <a:pt x="1142485" y="956260"/>
                    <a:pt x="1154212" y="956260"/>
                  </a:cubicBezTo>
                  <a:close/>
                  <a:moveTo>
                    <a:pt x="2666697" y="927457"/>
                  </a:moveTo>
                  <a:cubicBezTo>
                    <a:pt x="2675834" y="927457"/>
                    <a:pt x="2684970" y="928764"/>
                    <a:pt x="2692149" y="932688"/>
                  </a:cubicBezTo>
                  <a:lnTo>
                    <a:pt x="2856606" y="1028151"/>
                  </a:lnTo>
                  <a:lnTo>
                    <a:pt x="2856606" y="1060190"/>
                  </a:lnTo>
                  <a:cubicBezTo>
                    <a:pt x="2855954" y="1060844"/>
                    <a:pt x="2854649" y="1061498"/>
                    <a:pt x="2852691" y="1062152"/>
                  </a:cubicBezTo>
                  <a:lnTo>
                    <a:pt x="2697370" y="1151730"/>
                  </a:lnTo>
                  <a:cubicBezTo>
                    <a:pt x="2696065" y="1153038"/>
                    <a:pt x="2694107" y="1153692"/>
                    <a:pt x="2692149" y="1154346"/>
                  </a:cubicBezTo>
                  <a:lnTo>
                    <a:pt x="2638635" y="1154346"/>
                  </a:lnTo>
                  <a:lnTo>
                    <a:pt x="2474178" y="1058882"/>
                  </a:lnTo>
                  <a:lnTo>
                    <a:pt x="2474178" y="1027497"/>
                  </a:lnTo>
                  <a:cubicBezTo>
                    <a:pt x="2475483" y="1026843"/>
                    <a:pt x="2476788" y="1026189"/>
                    <a:pt x="2478094" y="1024882"/>
                  </a:cubicBezTo>
                  <a:lnTo>
                    <a:pt x="2632762" y="935303"/>
                  </a:lnTo>
                  <a:cubicBezTo>
                    <a:pt x="2642551" y="930072"/>
                    <a:pt x="2654950" y="927457"/>
                    <a:pt x="2666697" y="927457"/>
                  </a:cubicBezTo>
                  <a:close/>
                  <a:moveTo>
                    <a:pt x="474136" y="890013"/>
                  </a:moveTo>
                  <a:cubicBezTo>
                    <a:pt x="483272" y="890013"/>
                    <a:pt x="493061" y="891969"/>
                    <a:pt x="499587" y="895881"/>
                  </a:cubicBezTo>
                  <a:lnTo>
                    <a:pt x="664696" y="991071"/>
                  </a:lnTo>
                  <a:lnTo>
                    <a:pt x="664696" y="1022367"/>
                  </a:lnTo>
                  <a:cubicBezTo>
                    <a:pt x="662739" y="1023019"/>
                    <a:pt x="661433" y="1024323"/>
                    <a:pt x="660128" y="1024975"/>
                  </a:cubicBezTo>
                  <a:lnTo>
                    <a:pt x="505461" y="1114298"/>
                  </a:lnTo>
                  <a:cubicBezTo>
                    <a:pt x="503503" y="1115602"/>
                    <a:pt x="501545" y="1116254"/>
                    <a:pt x="499587" y="1116906"/>
                  </a:cubicBezTo>
                  <a:lnTo>
                    <a:pt x="446074" y="1116906"/>
                  </a:lnTo>
                  <a:lnTo>
                    <a:pt x="282270" y="1021715"/>
                  </a:lnTo>
                  <a:lnTo>
                    <a:pt x="282270" y="990419"/>
                  </a:lnTo>
                  <a:cubicBezTo>
                    <a:pt x="282923" y="989767"/>
                    <a:pt x="284228" y="989115"/>
                    <a:pt x="286186" y="987811"/>
                  </a:cubicBezTo>
                  <a:lnTo>
                    <a:pt x="440853" y="898489"/>
                  </a:lnTo>
                  <a:cubicBezTo>
                    <a:pt x="449989" y="893273"/>
                    <a:pt x="462389" y="890013"/>
                    <a:pt x="474136" y="890013"/>
                  </a:cubicBezTo>
                  <a:close/>
                  <a:moveTo>
                    <a:pt x="2844026" y="820885"/>
                  </a:moveTo>
                  <a:cubicBezTo>
                    <a:pt x="2859066" y="820885"/>
                    <a:pt x="2872144" y="823488"/>
                    <a:pt x="2882607" y="829344"/>
                  </a:cubicBezTo>
                  <a:lnTo>
                    <a:pt x="3060469" y="931504"/>
                  </a:lnTo>
                  <a:cubicBezTo>
                    <a:pt x="3069624" y="936710"/>
                    <a:pt x="3074855" y="943217"/>
                    <a:pt x="3075509" y="950374"/>
                  </a:cubicBezTo>
                  <a:lnTo>
                    <a:pt x="3075509" y="957532"/>
                  </a:lnTo>
                  <a:cubicBezTo>
                    <a:pt x="3074201" y="966642"/>
                    <a:pt x="3067008" y="975752"/>
                    <a:pt x="3054584" y="982909"/>
                  </a:cubicBezTo>
                  <a:lnTo>
                    <a:pt x="3002272" y="1012191"/>
                  </a:lnTo>
                  <a:cubicBezTo>
                    <a:pt x="3000310" y="1014143"/>
                    <a:pt x="2997694" y="1015444"/>
                    <a:pt x="2995079" y="1016095"/>
                  </a:cubicBezTo>
                  <a:lnTo>
                    <a:pt x="2913994" y="1016095"/>
                  </a:lnTo>
                  <a:lnTo>
                    <a:pt x="2736132" y="913935"/>
                  </a:lnTo>
                  <a:cubicBezTo>
                    <a:pt x="2713245" y="900921"/>
                    <a:pt x="2715861" y="878146"/>
                    <a:pt x="2742017" y="863180"/>
                  </a:cubicBezTo>
                  <a:lnTo>
                    <a:pt x="2793675" y="833248"/>
                  </a:lnTo>
                  <a:cubicBezTo>
                    <a:pt x="2808715" y="824789"/>
                    <a:pt x="2827025" y="820885"/>
                    <a:pt x="2844026" y="820885"/>
                  </a:cubicBezTo>
                  <a:close/>
                  <a:moveTo>
                    <a:pt x="1954938" y="815126"/>
                  </a:moveTo>
                  <a:cubicBezTo>
                    <a:pt x="1964090" y="815126"/>
                    <a:pt x="1973242" y="817087"/>
                    <a:pt x="1979780" y="821011"/>
                  </a:cubicBezTo>
                  <a:lnTo>
                    <a:pt x="2145170" y="915821"/>
                  </a:lnTo>
                  <a:lnTo>
                    <a:pt x="2145170" y="947860"/>
                  </a:lnTo>
                  <a:cubicBezTo>
                    <a:pt x="2144517" y="949168"/>
                    <a:pt x="2143209" y="949822"/>
                    <a:pt x="2141248" y="950476"/>
                  </a:cubicBezTo>
                  <a:lnTo>
                    <a:pt x="1985663" y="1040055"/>
                  </a:lnTo>
                  <a:cubicBezTo>
                    <a:pt x="1985009" y="1041363"/>
                    <a:pt x="1983702" y="1042017"/>
                    <a:pt x="1982394" y="1042017"/>
                  </a:cubicBezTo>
                  <a:lnTo>
                    <a:pt x="1926828" y="1042017"/>
                  </a:lnTo>
                  <a:lnTo>
                    <a:pt x="1762745" y="946553"/>
                  </a:lnTo>
                  <a:lnTo>
                    <a:pt x="1762745" y="915167"/>
                  </a:lnTo>
                  <a:cubicBezTo>
                    <a:pt x="1763399" y="914513"/>
                    <a:pt x="1764706" y="913859"/>
                    <a:pt x="1766667" y="912552"/>
                  </a:cubicBezTo>
                  <a:lnTo>
                    <a:pt x="1921599" y="822972"/>
                  </a:lnTo>
                  <a:cubicBezTo>
                    <a:pt x="1930751" y="817741"/>
                    <a:pt x="1942518" y="815126"/>
                    <a:pt x="1954938" y="815126"/>
                  </a:cubicBezTo>
                  <a:close/>
                  <a:moveTo>
                    <a:pt x="1415994" y="806485"/>
                  </a:moveTo>
                  <a:cubicBezTo>
                    <a:pt x="1425783" y="806485"/>
                    <a:pt x="1434919" y="808446"/>
                    <a:pt x="1442098" y="812369"/>
                  </a:cubicBezTo>
                  <a:lnTo>
                    <a:pt x="1606555" y="907833"/>
                  </a:lnTo>
                  <a:lnTo>
                    <a:pt x="1606555" y="939218"/>
                  </a:lnTo>
                  <a:cubicBezTo>
                    <a:pt x="1604598" y="940526"/>
                    <a:pt x="1603292" y="941180"/>
                    <a:pt x="1601987" y="941834"/>
                  </a:cubicBezTo>
                  <a:lnTo>
                    <a:pt x="1447972" y="1031412"/>
                  </a:lnTo>
                  <a:cubicBezTo>
                    <a:pt x="1446666" y="1032720"/>
                    <a:pt x="1444709" y="1033374"/>
                    <a:pt x="1443403" y="1033374"/>
                  </a:cubicBezTo>
                  <a:lnTo>
                    <a:pt x="1388584" y="1033374"/>
                  </a:lnTo>
                  <a:lnTo>
                    <a:pt x="1224127" y="938564"/>
                  </a:lnTo>
                  <a:lnTo>
                    <a:pt x="1224127" y="907179"/>
                  </a:lnTo>
                  <a:cubicBezTo>
                    <a:pt x="1224780" y="906525"/>
                    <a:pt x="1226085" y="905871"/>
                    <a:pt x="1228043" y="904564"/>
                  </a:cubicBezTo>
                  <a:lnTo>
                    <a:pt x="1382711" y="814985"/>
                  </a:lnTo>
                  <a:cubicBezTo>
                    <a:pt x="1392500" y="809100"/>
                    <a:pt x="1404899" y="806485"/>
                    <a:pt x="1415994" y="806485"/>
                  </a:cubicBezTo>
                  <a:close/>
                  <a:moveTo>
                    <a:pt x="2384428" y="763280"/>
                  </a:moveTo>
                  <a:cubicBezTo>
                    <a:pt x="2393565" y="763280"/>
                    <a:pt x="2402701" y="765236"/>
                    <a:pt x="2409228" y="769148"/>
                  </a:cubicBezTo>
                  <a:lnTo>
                    <a:pt x="2574337" y="863686"/>
                  </a:lnTo>
                  <a:lnTo>
                    <a:pt x="2574337" y="895634"/>
                  </a:lnTo>
                  <a:cubicBezTo>
                    <a:pt x="2573685" y="896938"/>
                    <a:pt x="2572380" y="897590"/>
                    <a:pt x="2570422" y="898242"/>
                  </a:cubicBezTo>
                  <a:lnTo>
                    <a:pt x="2415101" y="986913"/>
                  </a:lnTo>
                  <a:cubicBezTo>
                    <a:pt x="2413143" y="988217"/>
                    <a:pt x="2411185" y="989521"/>
                    <a:pt x="2409228" y="990173"/>
                  </a:cubicBezTo>
                  <a:lnTo>
                    <a:pt x="2356366" y="990173"/>
                  </a:lnTo>
                  <a:lnTo>
                    <a:pt x="2191909" y="894982"/>
                  </a:lnTo>
                  <a:lnTo>
                    <a:pt x="2191909" y="863686"/>
                  </a:lnTo>
                  <a:cubicBezTo>
                    <a:pt x="2193214" y="863034"/>
                    <a:pt x="2194519" y="862382"/>
                    <a:pt x="2195825" y="861078"/>
                  </a:cubicBezTo>
                  <a:lnTo>
                    <a:pt x="2351145" y="771756"/>
                  </a:lnTo>
                  <a:cubicBezTo>
                    <a:pt x="2360282" y="766540"/>
                    <a:pt x="2372681" y="763280"/>
                    <a:pt x="2384428" y="763280"/>
                  </a:cubicBezTo>
                  <a:close/>
                  <a:moveTo>
                    <a:pt x="192191" y="728716"/>
                  </a:moveTo>
                  <a:cubicBezTo>
                    <a:pt x="201963" y="728716"/>
                    <a:pt x="211084" y="730672"/>
                    <a:pt x="217599" y="735236"/>
                  </a:cubicBezTo>
                  <a:lnTo>
                    <a:pt x="382428" y="829774"/>
                  </a:lnTo>
                  <a:lnTo>
                    <a:pt x="382428" y="861070"/>
                  </a:lnTo>
                  <a:cubicBezTo>
                    <a:pt x="381124" y="862374"/>
                    <a:pt x="379170" y="863026"/>
                    <a:pt x="377867" y="863678"/>
                  </a:cubicBezTo>
                  <a:lnTo>
                    <a:pt x="223463" y="953001"/>
                  </a:lnTo>
                  <a:cubicBezTo>
                    <a:pt x="221508" y="954305"/>
                    <a:pt x="220205" y="954957"/>
                    <a:pt x="218251" y="955609"/>
                  </a:cubicBezTo>
                  <a:lnTo>
                    <a:pt x="164828" y="955609"/>
                  </a:lnTo>
                  <a:lnTo>
                    <a:pt x="0" y="860418"/>
                  </a:lnTo>
                  <a:lnTo>
                    <a:pt x="0" y="830426"/>
                  </a:lnTo>
                  <a:cubicBezTo>
                    <a:pt x="1303" y="829122"/>
                    <a:pt x="3257" y="827818"/>
                    <a:pt x="5212" y="826514"/>
                  </a:cubicBezTo>
                  <a:lnTo>
                    <a:pt x="158965" y="737192"/>
                  </a:lnTo>
                  <a:cubicBezTo>
                    <a:pt x="168737" y="731976"/>
                    <a:pt x="181116" y="728716"/>
                    <a:pt x="192191" y="728716"/>
                  </a:cubicBezTo>
                  <a:close/>
                  <a:moveTo>
                    <a:pt x="2559670" y="656709"/>
                  </a:moveTo>
                  <a:cubicBezTo>
                    <a:pt x="2574710" y="656709"/>
                    <a:pt x="2588442" y="659962"/>
                    <a:pt x="2598905" y="665819"/>
                  </a:cubicBezTo>
                  <a:lnTo>
                    <a:pt x="2776767" y="767328"/>
                  </a:lnTo>
                  <a:cubicBezTo>
                    <a:pt x="2799000" y="780993"/>
                    <a:pt x="2796384" y="803767"/>
                    <a:pt x="2770228" y="818733"/>
                  </a:cubicBezTo>
                  <a:lnTo>
                    <a:pt x="2717916" y="848666"/>
                  </a:lnTo>
                  <a:cubicBezTo>
                    <a:pt x="2715954" y="849967"/>
                    <a:pt x="2713992" y="851268"/>
                    <a:pt x="2712031" y="851919"/>
                  </a:cubicBezTo>
                  <a:lnTo>
                    <a:pt x="2629638" y="851919"/>
                  </a:lnTo>
                  <a:lnTo>
                    <a:pt x="2451776" y="749759"/>
                  </a:lnTo>
                  <a:cubicBezTo>
                    <a:pt x="2443275" y="745204"/>
                    <a:pt x="2438698" y="738697"/>
                    <a:pt x="2436736" y="732190"/>
                  </a:cubicBezTo>
                  <a:lnTo>
                    <a:pt x="2436736" y="723731"/>
                  </a:lnTo>
                  <a:cubicBezTo>
                    <a:pt x="2438698" y="715272"/>
                    <a:pt x="2445891" y="706162"/>
                    <a:pt x="2458315" y="699004"/>
                  </a:cubicBezTo>
                  <a:lnTo>
                    <a:pt x="2509974" y="669072"/>
                  </a:lnTo>
                  <a:cubicBezTo>
                    <a:pt x="2524359" y="661264"/>
                    <a:pt x="2542669" y="656709"/>
                    <a:pt x="2559670" y="656709"/>
                  </a:cubicBezTo>
                  <a:close/>
                  <a:moveTo>
                    <a:pt x="1678427" y="653829"/>
                  </a:moveTo>
                  <a:cubicBezTo>
                    <a:pt x="1688199" y="653829"/>
                    <a:pt x="1696669" y="655785"/>
                    <a:pt x="1703835" y="660349"/>
                  </a:cubicBezTo>
                  <a:lnTo>
                    <a:pt x="1868664" y="754887"/>
                  </a:lnTo>
                  <a:lnTo>
                    <a:pt x="1868664" y="786183"/>
                  </a:lnTo>
                  <a:cubicBezTo>
                    <a:pt x="1866709" y="787487"/>
                    <a:pt x="1865406" y="788139"/>
                    <a:pt x="1864103" y="788791"/>
                  </a:cubicBezTo>
                  <a:lnTo>
                    <a:pt x="1709699" y="878114"/>
                  </a:lnTo>
                  <a:cubicBezTo>
                    <a:pt x="1707744" y="879418"/>
                    <a:pt x="1705790" y="880070"/>
                    <a:pt x="1703835" y="880722"/>
                  </a:cubicBezTo>
                  <a:lnTo>
                    <a:pt x="1650413" y="880722"/>
                  </a:lnTo>
                  <a:lnTo>
                    <a:pt x="1486236" y="785531"/>
                  </a:lnTo>
                  <a:lnTo>
                    <a:pt x="1486236" y="754887"/>
                  </a:lnTo>
                  <a:cubicBezTo>
                    <a:pt x="1487539" y="753583"/>
                    <a:pt x="1488842" y="752931"/>
                    <a:pt x="1490796" y="751627"/>
                  </a:cubicBezTo>
                  <a:lnTo>
                    <a:pt x="1645201" y="662305"/>
                  </a:lnTo>
                  <a:cubicBezTo>
                    <a:pt x="1654322" y="657089"/>
                    <a:pt x="1666700" y="653829"/>
                    <a:pt x="1678427" y="653829"/>
                  </a:cubicBezTo>
                  <a:close/>
                  <a:moveTo>
                    <a:pt x="1140137" y="645188"/>
                  </a:moveTo>
                  <a:cubicBezTo>
                    <a:pt x="1149927" y="645188"/>
                    <a:pt x="1159063" y="647796"/>
                    <a:pt x="1165589" y="651056"/>
                  </a:cubicBezTo>
                  <a:lnTo>
                    <a:pt x="1330046" y="746246"/>
                  </a:lnTo>
                  <a:lnTo>
                    <a:pt x="1330046" y="778193"/>
                  </a:lnTo>
                  <a:cubicBezTo>
                    <a:pt x="1328741" y="778845"/>
                    <a:pt x="1327436" y="779497"/>
                    <a:pt x="1326131" y="780149"/>
                  </a:cubicBezTo>
                  <a:lnTo>
                    <a:pt x="1171463" y="869471"/>
                  </a:lnTo>
                  <a:cubicBezTo>
                    <a:pt x="1169505" y="870775"/>
                    <a:pt x="1168200" y="871427"/>
                    <a:pt x="1166242" y="872079"/>
                  </a:cubicBezTo>
                  <a:lnTo>
                    <a:pt x="1112728" y="872079"/>
                  </a:lnTo>
                  <a:lnTo>
                    <a:pt x="947618" y="776889"/>
                  </a:lnTo>
                  <a:lnTo>
                    <a:pt x="947618" y="746246"/>
                  </a:lnTo>
                  <a:cubicBezTo>
                    <a:pt x="948923" y="745594"/>
                    <a:pt x="950228" y="744290"/>
                    <a:pt x="952186" y="742986"/>
                  </a:cubicBezTo>
                  <a:lnTo>
                    <a:pt x="1106854" y="653664"/>
                  </a:lnTo>
                  <a:cubicBezTo>
                    <a:pt x="1116644" y="648448"/>
                    <a:pt x="1128390" y="645188"/>
                    <a:pt x="1140137" y="645188"/>
                  </a:cubicBezTo>
                  <a:close/>
                  <a:moveTo>
                    <a:pt x="2098954" y="599103"/>
                  </a:moveTo>
                  <a:cubicBezTo>
                    <a:pt x="2108106" y="599103"/>
                    <a:pt x="2117258" y="601711"/>
                    <a:pt x="2123796" y="604971"/>
                  </a:cubicBezTo>
                  <a:lnTo>
                    <a:pt x="2289186" y="700161"/>
                  </a:lnTo>
                  <a:lnTo>
                    <a:pt x="2289186" y="731456"/>
                  </a:lnTo>
                  <a:cubicBezTo>
                    <a:pt x="2288533" y="732760"/>
                    <a:pt x="2287225" y="733412"/>
                    <a:pt x="2285264" y="734064"/>
                  </a:cubicBezTo>
                  <a:lnTo>
                    <a:pt x="2129679" y="823386"/>
                  </a:lnTo>
                  <a:cubicBezTo>
                    <a:pt x="2128372" y="824690"/>
                    <a:pt x="2127064" y="825342"/>
                    <a:pt x="2125103" y="825994"/>
                  </a:cubicBezTo>
                  <a:lnTo>
                    <a:pt x="2070844" y="825994"/>
                  </a:lnTo>
                  <a:lnTo>
                    <a:pt x="1906761" y="730804"/>
                  </a:lnTo>
                  <a:lnTo>
                    <a:pt x="1906761" y="699509"/>
                  </a:lnTo>
                  <a:cubicBezTo>
                    <a:pt x="1907415" y="698857"/>
                    <a:pt x="1908722" y="698205"/>
                    <a:pt x="1910683" y="696901"/>
                  </a:cubicBezTo>
                  <a:lnTo>
                    <a:pt x="2065615" y="607579"/>
                  </a:lnTo>
                  <a:cubicBezTo>
                    <a:pt x="2074767" y="602363"/>
                    <a:pt x="2086534" y="599103"/>
                    <a:pt x="2098954" y="599103"/>
                  </a:cubicBezTo>
                  <a:close/>
                  <a:moveTo>
                    <a:pt x="474744" y="570301"/>
                  </a:moveTo>
                  <a:cubicBezTo>
                    <a:pt x="490403" y="570301"/>
                    <a:pt x="504757" y="573557"/>
                    <a:pt x="515848" y="580071"/>
                  </a:cubicBezTo>
                  <a:lnTo>
                    <a:pt x="1049558" y="887507"/>
                  </a:lnTo>
                  <a:cubicBezTo>
                    <a:pt x="1073699" y="901836"/>
                    <a:pt x="1070436" y="925936"/>
                    <a:pt x="1043033" y="942220"/>
                  </a:cubicBezTo>
                  <a:lnTo>
                    <a:pt x="925591" y="1009308"/>
                  </a:lnTo>
                  <a:cubicBezTo>
                    <a:pt x="922981" y="1011262"/>
                    <a:pt x="920371" y="1012565"/>
                    <a:pt x="917762" y="1013216"/>
                  </a:cubicBezTo>
                  <a:lnTo>
                    <a:pt x="831637" y="1013216"/>
                  </a:lnTo>
                  <a:lnTo>
                    <a:pt x="297928" y="705781"/>
                  </a:lnTo>
                  <a:cubicBezTo>
                    <a:pt x="288794" y="701221"/>
                    <a:pt x="283574" y="694708"/>
                    <a:pt x="282269" y="687543"/>
                  </a:cubicBezTo>
                  <a:lnTo>
                    <a:pt x="282269" y="677773"/>
                  </a:lnTo>
                  <a:cubicBezTo>
                    <a:pt x="284226" y="668654"/>
                    <a:pt x="291403" y="658884"/>
                    <a:pt x="305105" y="651068"/>
                  </a:cubicBezTo>
                  <a:lnTo>
                    <a:pt x="421895" y="583979"/>
                  </a:lnTo>
                  <a:cubicBezTo>
                    <a:pt x="436901" y="575512"/>
                    <a:pt x="456475" y="570301"/>
                    <a:pt x="474744" y="570301"/>
                  </a:cubicBezTo>
                  <a:close/>
                  <a:moveTo>
                    <a:pt x="1401593" y="495412"/>
                  </a:moveTo>
                  <a:cubicBezTo>
                    <a:pt x="1411382" y="495412"/>
                    <a:pt x="1420518" y="497373"/>
                    <a:pt x="1427697" y="501296"/>
                  </a:cubicBezTo>
                  <a:lnTo>
                    <a:pt x="1592153" y="596106"/>
                  </a:lnTo>
                  <a:lnTo>
                    <a:pt x="1592153" y="627491"/>
                  </a:lnTo>
                  <a:cubicBezTo>
                    <a:pt x="1590196" y="628799"/>
                    <a:pt x="1588890" y="629453"/>
                    <a:pt x="1587585" y="630107"/>
                  </a:cubicBezTo>
                  <a:lnTo>
                    <a:pt x="1432918" y="719685"/>
                  </a:lnTo>
                  <a:cubicBezTo>
                    <a:pt x="1430960" y="720993"/>
                    <a:pt x="1429655" y="721647"/>
                    <a:pt x="1427697" y="722301"/>
                  </a:cubicBezTo>
                  <a:lnTo>
                    <a:pt x="1374183" y="722301"/>
                  </a:lnTo>
                  <a:lnTo>
                    <a:pt x="1209727" y="627491"/>
                  </a:lnTo>
                  <a:lnTo>
                    <a:pt x="1209727" y="595452"/>
                  </a:lnTo>
                  <a:cubicBezTo>
                    <a:pt x="1210380" y="594798"/>
                    <a:pt x="1211685" y="594144"/>
                    <a:pt x="1213643" y="592837"/>
                  </a:cubicBezTo>
                  <a:lnTo>
                    <a:pt x="1368310" y="503912"/>
                  </a:lnTo>
                  <a:cubicBezTo>
                    <a:pt x="1378099" y="498027"/>
                    <a:pt x="1389846" y="495412"/>
                    <a:pt x="1401593" y="495412"/>
                  </a:cubicBezTo>
                  <a:close/>
                  <a:moveTo>
                    <a:pt x="2276606" y="492531"/>
                  </a:moveTo>
                  <a:cubicBezTo>
                    <a:pt x="2290992" y="492531"/>
                    <a:pt x="2304724" y="495134"/>
                    <a:pt x="2315187" y="500990"/>
                  </a:cubicBezTo>
                  <a:lnTo>
                    <a:pt x="2493049" y="603150"/>
                  </a:lnTo>
                  <a:cubicBezTo>
                    <a:pt x="2501550" y="608356"/>
                    <a:pt x="2506781" y="614212"/>
                    <a:pt x="2508089" y="621370"/>
                  </a:cubicBezTo>
                  <a:lnTo>
                    <a:pt x="2508089" y="630479"/>
                  </a:lnTo>
                  <a:cubicBezTo>
                    <a:pt x="2506781" y="638938"/>
                    <a:pt x="2499588" y="648048"/>
                    <a:pt x="2487164" y="654555"/>
                  </a:cubicBezTo>
                  <a:lnTo>
                    <a:pt x="2434852" y="684488"/>
                  </a:lnTo>
                  <a:cubicBezTo>
                    <a:pt x="2432890" y="685789"/>
                    <a:pt x="2430928" y="687090"/>
                    <a:pt x="2428966" y="687741"/>
                  </a:cubicBezTo>
                  <a:lnTo>
                    <a:pt x="2346574" y="687741"/>
                  </a:lnTo>
                  <a:lnTo>
                    <a:pt x="2168712" y="585581"/>
                  </a:lnTo>
                  <a:cubicBezTo>
                    <a:pt x="2145825" y="572567"/>
                    <a:pt x="2148441" y="549792"/>
                    <a:pt x="2174597" y="534176"/>
                  </a:cubicBezTo>
                  <a:lnTo>
                    <a:pt x="2226909" y="504243"/>
                  </a:lnTo>
                  <a:cubicBezTo>
                    <a:pt x="2241295" y="496435"/>
                    <a:pt x="2258951" y="492531"/>
                    <a:pt x="2276606" y="492531"/>
                  </a:cubicBezTo>
                  <a:close/>
                  <a:moveTo>
                    <a:pt x="1817338" y="437806"/>
                  </a:moveTo>
                  <a:cubicBezTo>
                    <a:pt x="1826490" y="437806"/>
                    <a:pt x="1835642" y="439773"/>
                    <a:pt x="1842179" y="443707"/>
                  </a:cubicBezTo>
                  <a:lnTo>
                    <a:pt x="2006916" y="538135"/>
                  </a:lnTo>
                  <a:lnTo>
                    <a:pt x="2006916" y="569610"/>
                  </a:lnTo>
                  <a:cubicBezTo>
                    <a:pt x="2005609" y="570922"/>
                    <a:pt x="2004301" y="571577"/>
                    <a:pt x="2002340" y="572233"/>
                  </a:cubicBezTo>
                  <a:lnTo>
                    <a:pt x="1848063" y="662726"/>
                  </a:lnTo>
                  <a:cubicBezTo>
                    <a:pt x="1846755" y="664037"/>
                    <a:pt x="1845448" y="664693"/>
                    <a:pt x="1844140" y="664693"/>
                  </a:cubicBezTo>
                  <a:lnTo>
                    <a:pt x="1789228" y="664693"/>
                  </a:lnTo>
                  <a:lnTo>
                    <a:pt x="1624491" y="569610"/>
                  </a:lnTo>
                  <a:lnTo>
                    <a:pt x="1624491" y="538135"/>
                  </a:lnTo>
                  <a:cubicBezTo>
                    <a:pt x="1625145" y="537479"/>
                    <a:pt x="1626452" y="536823"/>
                    <a:pt x="1628413" y="535512"/>
                  </a:cubicBezTo>
                  <a:lnTo>
                    <a:pt x="1783998" y="446330"/>
                  </a:lnTo>
                  <a:cubicBezTo>
                    <a:pt x="1793150" y="440429"/>
                    <a:pt x="1804917" y="437806"/>
                    <a:pt x="1817338" y="437806"/>
                  </a:cubicBezTo>
                  <a:close/>
                  <a:moveTo>
                    <a:pt x="736852" y="417643"/>
                  </a:moveTo>
                  <a:cubicBezTo>
                    <a:pt x="749235" y="417643"/>
                    <a:pt x="760315" y="420265"/>
                    <a:pt x="769439" y="425508"/>
                  </a:cubicBezTo>
                  <a:lnTo>
                    <a:pt x="1054904" y="590688"/>
                  </a:lnTo>
                  <a:cubicBezTo>
                    <a:pt x="1062725" y="595276"/>
                    <a:pt x="1066636" y="601175"/>
                    <a:pt x="1067939" y="607074"/>
                  </a:cubicBezTo>
                  <a:lnTo>
                    <a:pt x="1067939" y="611663"/>
                  </a:lnTo>
                  <a:cubicBezTo>
                    <a:pt x="1066636" y="619528"/>
                    <a:pt x="1060770" y="627394"/>
                    <a:pt x="1049690" y="633949"/>
                  </a:cubicBezTo>
                  <a:lnTo>
                    <a:pt x="912172" y="713916"/>
                  </a:lnTo>
                  <a:cubicBezTo>
                    <a:pt x="910216" y="715227"/>
                    <a:pt x="908261" y="715883"/>
                    <a:pt x="906958" y="716538"/>
                  </a:cubicBezTo>
                  <a:lnTo>
                    <a:pt x="837221" y="716538"/>
                  </a:lnTo>
                  <a:lnTo>
                    <a:pt x="551756" y="550704"/>
                  </a:lnTo>
                  <a:cubicBezTo>
                    <a:pt x="532855" y="539561"/>
                    <a:pt x="535462" y="520552"/>
                    <a:pt x="557621" y="507443"/>
                  </a:cubicBezTo>
                  <a:lnTo>
                    <a:pt x="694488" y="428130"/>
                  </a:lnTo>
                  <a:cubicBezTo>
                    <a:pt x="706871" y="421576"/>
                    <a:pt x="722513" y="417643"/>
                    <a:pt x="736852" y="417643"/>
                  </a:cubicBezTo>
                  <a:close/>
                  <a:moveTo>
                    <a:pt x="1991817" y="331234"/>
                  </a:moveTo>
                  <a:cubicBezTo>
                    <a:pt x="2006884" y="331234"/>
                    <a:pt x="2020641" y="334498"/>
                    <a:pt x="2030467" y="340374"/>
                  </a:cubicBezTo>
                  <a:lnTo>
                    <a:pt x="2209306" y="442875"/>
                  </a:lnTo>
                  <a:cubicBezTo>
                    <a:pt x="2231579" y="455932"/>
                    <a:pt x="2228959" y="478782"/>
                    <a:pt x="2202755" y="493146"/>
                  </a:cubicBezTo>
                  <a:lnTo>
                    <a:pt x="2150348" y="523178"/>
                  </a:lnTo>
                  <a:cubicBezTo>
                    <a:pt x="2148383" y="524483"/>
                    <a:pt x="2146418" y="525789"/>
                    <a:pt x="2144452" y="526442"/>
                  </a:cubicBezTo>
                  <a:lnTo>
                    <a:pt x="2061911" y="526442"/>
                  </a:lnTo>
                  <a:lnTo>
                    <a:pt x="1884383" y="425247"/>
                  </a:lnTo>
                  <a:cubicBezTo>
                    <a:pt x="1875212" y="420024"/>
                    <a:pt x="1870626" y="413495"/>
                    <a:pt x="1869316" y="406314"/>
                  </a:cubicBezTo>
                  <a:lnTo>
                    <a:pt x="1869316" y="397826"/>
                  </a:lnTo>
                  <a:cubicBezTo>
                    <a:pt x="1870626" y="389339"/>
                    <a:pt x="1877832" y="380199"/>
                    <a:pt x="1890934" y="373670"/>
                  </a:cubicBezTo>
                  <a:lnTo>
                    <a:pt x="1942031" y="343638"/>
                  </a:lnTo>
                  <a:cubicBezTo>
                    <a:pt x="1956443" y="335804"/>
                    <a:pt x="1974785" y="331234"/>
                    <a:pt x="1991817" y="331234"/>
                  </a:cubicBezTo>
                  <a:close/>
                  <a:moveTo>
                    <a:pt x="1531858" y="273629"/>
                  </a:moveTo>
                  <a:cubicBezTo>
                    <a:pt x="1540995" y="273629"/>
                    <a:pt x="1550131" y="275590"/>
                    <a:pt x="1556658" y="279514"/>
                  </a:cubicBezTo>
                  <a:lnTo>
                    <a:pt x="1721767" y="374324"/>
                  </a:lnTo>
                  <a:lnTo>
                    <a:pt x="1721767" y="405709"/>
                  </a:lnTo>
                  <a:cubicBezTo>
                    <a:pt x="1719810" y="407017"/>
                    <a:pt x="1718504" y="407671"/>
                    <a:pt x="1717199" y="408979"/>
                  </a:cubicBezTo>
                  <a:lnTo>
                    <a:pt x="1562531" y="497904"/>
                  </a:lnTo>
                  <a:cubicBezTo>
                    <a:pt x="1560573" y="499212"/>
                    <a:pt x="1559268" y="499866"/>
                    <a:pt x="1557310" y="500520"/>
                  </a:cubicBezTo>
                  <a:lnTo>
                    <a:pt x="1503796" y="500520"/>
                  </a:lnTo>
                  <a:lnTo>
                    <a:pt x="1339339" y="405709"/>
                  </a:lnTo>
                  <a:lnTo>
                    <a:pt x="1339339" y="373670"/>
                  </a:lnTo>
                  <a:cubicBezTo>
                    <a:pt x="1339992" y="373016"/>
                    <a:pt x="1341297" y="372362"/>
                    <a:pt x="1343255" y="371708"/>
                  </a:cubicBezTo>
                  <a:lnTo>
                    <a:pt x="1498575" y="282129"/>
                  </a:lnTo>
                  <a:cubicBezTo>
                    <a:pt x="1507059" y="276898"/>
                    <a:pt x="1519459" y="273629"/>
                    <a:pt x="1531858" y="273629"/>
                  </a:cubicBezTo>
                  <a:close/>
                  <a:moveTo>
                    <a:pt x="990555" y="262106"/>
                  </a:moveTo>
                  <a:cubicBezTo>
                    <a:pt x="1002960" y="262106"/>
                    <a:pt x="1014711" y="264713"/>
                    <a:pt x="1023199" y="269927"/>
                  </a:cubicBezTo>
                  <a:lnTo>
                    <a:pt x="1316990" y="438742"/>
                  </a:lnTo>
                  <a:cubicBezTo>
                    <a:pt x="1324824" y="443305"/>
                    <a:pt x="1329394" y="449823"/>
                    <a:pt x="1330047" y="456341"/>
                  </a:cubicBezTo>
                  <a:lnTo>
                    <a:pt x="1330047" y="459600"/>
                  </a:lnTo>
                  <a:cubicBezTo>
                    <a:pt x="1328741" y="467421"/>
                    <a:pt x="1322866" y="475895"/>
                    <a:pt x="1311114" y="482413"/>
                  </a:cubicBezTo>
                  <a:lnTo>
                    <a:pt x="1174664" y="560628"/>
                  </a:lnTo>
                  <a:cubicBezTo>
                    <a:pt x="1172053" y="561932"/>
                    <a:pt x="1170094" y="563235"/>
                    <a:pt x="1168136" y="563887"/>
                  </a:cubicBezTo>
                  <a:lnTo>
                    <a:pt x="1098931" y="563887"/>
                  </a:lnTo>
                  <a:lnTo>
                    <a:pt x="805140" y="395724"/>
                  </a:lnTo>
                  <a:cubicBezTo>
                    <a:pt x="796653" y="390509"/>
                    <a:pt x="792083" y="383991"/>
                    <a:pt x="792083" y="377474"/>
                  </a:cubicBezTo>
                  <a:lnTo>
                    <a:pt x="792083" y="374215"/>
                  </a:lnTo>
                  <a:cubicBezTo>
                    <a:pt x="792736" y="366393"/>
                    <a:pt x="799265" y="357920"/>
                    <a:pt x="811016" y="351402"/>
                  </a:cubicBezTo>
                  <a:lnTo>
                    <a:pt x="947466" y="273186"/>
                  </a:lnTo>
                  <a:cubicBezTo>
                    <a:pt x="959870" y="266017"/>
                    <a:pt x="975539" y="262106"/>
                    <a:pt x="990555" y="262106"/>
                  </a:cubicBezTo>
                  <a:close/>
                  <a:moveTo>
                    <a:pt x="1709423" y="167057"/>
                  </a:moveTo>
                  <a:cubicBezTo>
                    <a:pt x="1723835" y="167057"/>
                    <a:pt x="1737592" y="169660"/>
                    <a:pt x="1748073" y="175516"/>
                  </a:cubicBezTo>
                  <a:lnTo>
                    <a:pt x="1925602" y="277676"/>
                  </a:lnTo>
                  <a:cubicBezTo>
                    <a:pt x="1934773" y="282231"/>
                    <a:pt x="1939359" y="288738"/>
                    <a:pt x="1940669" y="295245"/>
                  </a:cubicBezTo>
                  <a:lnTo>
                    <a:pt x="1940669" y="304355"/>
                  </a:lnTo>
                  <a:cubicBezTo>
                    <a:pt x="1939359" y="312814"/>
                    <a:pt x="1932153" y="321273"/>
                    <a:pt x="1919706" y="328431"/>
                  </a:cubicBezTo>
                  <a:lnTo>
                    <a:pt x="1867954" y="358363"/>
                  </a:lnTo>
                  <a:cubicBezTo>
                    <a:pt x="1865334" y="359664"/>
                    <a:pt x="1862714" y="360966"/>
                    <a:pt x="1860093" y="362267"/>
                  </a:cubicBezTo>
                  <a:lnTo>
                    <a:pt x="1779518" y="362267"/>
                  </a:lnTo>
                  <a:lnTo>
                    <a:pt x="1600679" y="260107"/>
                  </a:lnTo>
                  <a:cubicBezTo>
                    <a:pt x="1578406" y="247093"/>
                    <a:pt x="1581026" y="224318"/>
                    <a:pt x="1607230" y="209352"/>
                  </a:cubicBezTo>
                  <a:lnTo>
                    <a:pt x="1659637" y="179420"/>
                  </a:lnTo>
                  <a:cubicBezTo>
                    <a:pt x="1673394" y="170961"/>
                    <a:pt x="1691736" y="167057"/>
                    <a:pt x="1709423" y="167057"/>
                  </a:cubicBezTo>
                  <a:close/>
                  <a:moveTo>
                    <a:pt x="1249588" y="109452"/>
                  </a:moveTo>
                  <a:cubicBezTo>
                    <a:pt x="1258725" y="109452"/>
                    <a:pt x="1267861" y="112060"/>
                    <a:pt x="1274388" y="115972"/>
                  </a:cubicBezTo>
                  <a:lnTo>
                    <a:pt x="1439497" y="210510"/>
                  </a:lnTo>
                  <a:lnTo>
                    <a:pt x="1439497" y="241805"/>
                  </a:lnTo>
                  <a:cubicBezTo>
                    <a:pt x="1437540" y="242457"/>
                    <a:pt x="1436234" y="243761"/>
                    <a:pt x="1434929" y="245065"/>
                  </a:cubicBezTo>
                  <a:lnTo>
                    <a:pt x="1280261" y="333735"/>
                  </a:lnTo>
                  <a:cubicBezTo>
                    <a:pt x="1278303" y="334387"/>
                    <a:pt x="1276998" y="335039"/>
                    <a:pt x="1275040" y="336343"/>
                  </a:cubicBezTo>
                  <a:lnTo>
                    <a:pt x="1221526" y="336343"/>
                  </a:lnTo>
                  <a:lnTo>
                    <a:pt x="1057069" y="241153"/>
                  </a:lnTo>
                  <a:lnTo>
                    <a:pt x="1057069" y="209206"/>
                  </a:lnTo>
                  <a:cubicBezTo>
                    <a:pt x="1057722" y="208554"/>
                    <a:pt x="1059027" y="207902"/>
                    <a:pt x="1060985" y="207250"/>
                  </a:cubicBezTo>
                  <a:lnTo>
                    <a:pt x="1215653" y="117928"/>
                  </a:lnTo>
                  <a:cubicBezTo>
                    <a:pt x="1224789" y="112712"/>
                    <a:pt x="1237189" y="109452"/>
                    <a:pt x="1249588" y="109452"/>
                  </a:cubicBezTo>
                  <a:close/>
                  <a:moveTo>
                    <a:pt x="1421950" y="0"/>
                  </a:moveTo>
                  <a:cubicBezTo>
                    <a:pt x="1436990" y="0"/>
                    <a:pt x="1450068" y="3242"/>
                    <a:pt x="1460531" y="8431"/>
                  </a:cubicBezTo>
                  <a:lnTo>
                    <a:pt x="1638393" y="110901"/>
                  </a:lnTo>
                  <a:cubicBezTo>
                    <a:pt x="1661280" y="123872"/>
                    <a:pt x="1658664" y="146571"/>
                    <a:pt x="1632508" y="161488"/>
                  </a:cubicBezTo>
                  <a:lnTo>
                    <a:pt x="1580196" y="191321"/>
                  </a:lnTo>
                  <a:cubicBezTo>
                    <a:pt x="1577580" y="192618"/>
                    <a:pt x="1574964" y="193915"/>
                    <a:pt x="1572349" y="195212"/>
                  </a:cubicBezTo>
                  <a:lnTo>
                    <a:pt x="1491918" y="195212"/>
                  </a:lnTo>
                  <a:lnTo>
                    <a:pt x="1314056" y="92742"/>
                  </a:lnTo>
                  <a:cubicBezTo>
                    <a:pt x="1305555" y="87554"/>
                    <a:pt x="1300324" y="81717"/>
                    <a:pt x="1299016" y="74583"/>
                  </a:cubicBezTo>
                  <a:lnTo>
                    <a:pt x="1299016" y="65503"/>
                  </a:lnTo>
                  <a:cubicBezTo>
                    <a:pt x="1300324" y="57072"/>
                    <a:pt x="1307517" y="48641"/>
                    <a:pt x="1319941" y="42155"/>
                  </a:cubicBezTo>
                  <a:lnTo>
                    <a:pt x="1372254" y="12971"/>
                  </a:lnTo>
                  <a:cubicBezTo>
                    <a:pt x="1386639" y="4540"/>
                    <a:pt x="1404949" y="0"/>
                    <a:pt x="1421950" y="0"/>
                  </a:cubicBezTo>
                  <a:close/>
                </a:path>
              </a:pathLst>
            </a:custGeom>
            <a:solidFill>
              <a:schemeClr val="bg1">
                <a:lumMod val="50000"/>
              </a:schemeClr>
            </a:solidFill>
            <a:ln>
              <a:noFill/>
            </a:ln>
            <a:effectLst/>
          </p:spPr>
          <p:txBody>
            <a:bodyPr wrap="square" anchor="ctr">
              <a:noAutofit/>
            </a:bodyPr>
            <a:lstStyle/>
            <a:p>
              <a:endParaRPr lang="en-US" sz="3266" dirty="0">
                <a:latin typeface="Lato Light" panose="020F0502020204030203" pitchFamily="34" charset="0"/>
              </a:endParaRPr>
            </a:p>
          </p:txBody>
        </p:sp>
        <p:grpSp>
          <p:nvGrpSpPr>
            <p:cNvPr id="16" name="Group 15">
              <a:extLst>
                <a:ext uri="{FF2B5EF4-FFF2-40B4-BE49-F238E27FC236}">
                  <a16:creationId xmlns="" xmlns:a16="http://schemas.microsoft.com/office/drawing/2014/main" id="{4259ACBA-B4E3-4C45-A3A2-D89C39DBE7FB}"/>
                </a:ext>
              </a:extLst>
            </p:cNvPr>
            <p:cNvGrpSpPr/>
            <p:nvPr/>
          </p:nvGrpSpPr>
          <p:grpSpPr>
            <a:xfrm>
              <a:off x="11318976" y="2214954"/>
              <a:ext cx="4982923" cy="6267538"/>
              <a:chOff x="11318976" y="2214954"/>
              <a:chExt cx="4982923" cy="6267538"/>
            </a:xfrm>
          </p:grpSpPr>
          <p:sp>
            <p:nvSpPr>
              <p:cNvPr id="26" name="Freeform 89">
                <a:extLst>
                  <a:ext uri="{FF2B5EF4-FFF2-40B4-BE49-F238E27FC236}">
                    <a16:creationId xmlns="" xmlns:a16="http://schemas.microsoft.com/office/drawing/2014/main" id="{D361FC59-A37B-0D4C-BC87-B57C7924959F}"/>
                  </a:ext>
                </a:extLst>
              </p:cNvPr>
              <p:cNvSpPr>
                <a:spLocks noChangeArrowheads="1"/>
              </p:cNvSpPr>
              <p:nvPr/>
            </p:nvSpPr>
            <p:spPr bwMode="auto">
              <a:xfrm>
                <a:off x="11318976" y="2214954"/>
                <a:ext cx="4982923" cy="6267538"/>
              </a:xfrm>
              <a:custGeom>
                <a:avLst/>
                <a:gdLst>
                  <a:gd name="T0" fmla="*/ 188 w 7631"/>
                  <a:gd name="T1" fmla="*/ 0 h 9597"/>
                  <a:gd name="T2" fmla="*/ 319 w 7631"/>
                  <a:gd name="T3" fmla="*/ 43 h 9597"/>
                  <a:gd name="T4" fmla="*/ 7310 w 7631"/>
                  <a:gd name="T5" fmla="*/ 4081 h 9597"/>
                  <a:gd name="T6" fmla="*/ 7630 w 7631"/>
                  <a:gd name="T7" fmla="*/ 4631 h 9597"/>
                  <a:gd name="T8" fmla="*/ 7630 w 7631"/>
                  <a:gd name="T9" fmla="*/ 9371 h 9597"/>
                  <a:gd name="T10" fmla="*/ 7466 w 7631"/>
                  <a:gd name="T11" fmla="*/ 9596 h 9597"/>
                  <a:gd name="T12" fmla="*/ 7441 w 7631"/>
                  <a:gd name="T13" fmla="*/ 9596 h 9597"/>
                  <a:gd name="T14" fmla="*/ 7310 w 7631"/>
                  <a:gd name="T15" fmla="*/ 9553 h 9597"/>
                  <a:gd name="T16" fmla="*/ 319 w 7631"/>
                  <a:gd name="T17" fmla="*/ 5517 h 9597"/>
                  <a:gd name="T18" fmla="*/ 0 w 7631"/>
                  <a:gd name="T19" fmla="*/ 4966 h 9597"/>
                  <a:gd name="T20" fmla="*/ 0 w 7631"/>
                  <a:gd name="T21" fmla="*/ 225 h 9597"/>
                  <a:gd name="T22" fmla="*/ 163 w 7631"/>
                  <a:gd name="T23" fmla="*/ 0 h 9597"/>
                  <a:gd name="T24" fmla="*/ 188 w 7631"/>
                  <a:gd name="T25" fmla="*/ 0 h 9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31" h="9597">
                    <a:moveTo>
                      <a:pt x="188" y="0"/>
                    </a:moveTo>
                    <a:cubicBezTo>
                      <a:pt x="228" y="2"/>
                      <a:pt x="272" y="16"/>
                      <a:pt x="319" y="43"/>
                    </a:cubicBezTo>
                    <a:lnTo>
                      <a:pt x="7310" y="4081"/>
                    </a:lnTo>
                    <a:cubicBezTo>
                      <a:pt x="7487" y="4182"/>
                      <a:pt x="7630" y="4429"/>
                      <a:pt x="7630" y="4631"/>
                    </a:cubicBezTo>
                    <a:lnTo>
                      <a:pt x="7630" y="9371"/>
                    </a:lnTo>
                    <a:cubicBezTo>
                      <a:pt x="7630" y="9509"/>
                      <a:pt x="7564" y="9590"/>
                      <a:pt x="7466" y="9596"/>
                    </a:cubicBezTo>
                    <a:lnTo>
                      <a:pt x="7441" y="9596"/>
                    </a:lnTo>
                    <a:cubicBezTo>
                      <a:pt x="7401" y="9594"/>
                      <a:pt x="7357" y="9580"/>
                      <a:pt x="7310" y="9553"/>
                    </a:cubicBezTo>
                    <a:lnTo>
                      <a:pt x="319" y="5517"/>
                    </a:lnTo>
                    <a:cubicBezTo>
                      <a:pt x="143" y="5415"/>
                      <a:pt x="0" y="5169"/>
                      <a:pt x="0" y="4966"/>
                    </a:cubicBezTo>
                    <a:lnTo>
                      <a:pt x="0" y="225"/>
                    </a:lnTo>
                    <a:cubicBezTo>
                      <a:pt x="0" y="88"/>
                      <a:pt x="66" y="6"/>
                      <a:pt x="163" y="0"/>
                    </a:cubicBezTo>
                    <a:lnTo>
                      <a:pt x="188" y="0"/>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27" name="Freeform 90">
                <a:extLst>
                  <a:ext uri="{FF2B5EF4-FFF2-40B4-BE49-F238E27FC236}">
                    <a16:creationId xmlns="" xmlns:a16="http://schemas.microsoft.com/office/drawing/2014/main" id="{440F438F-68E0-6544-A958-667CA21FF0B2}"/>
                  </a:ext>
                </a:extLst>
              </p:cNvPr>
              <p:cNvSpPr>
                <a:spLocks noChangeArrowheads="1"/>
              </p:cNvSpPr>
              <p:nvPr/>
            </p:nvSpPr>
            <p:spPr bwMode="auto">
              <a:xfrm>
                <a:off x="11318976" y="2214955"/>
                <a:ext cx="4982923" cy="3228818"/>
              </a:xfrm>
              <a:custGeom>
                <a:avLst/>
                <a:gdLst>
                  <a:gd name="T0" fmla="*/ 188 w 7631"/>
                  <a:gd name="T1" fmla="*/ 0 h 4945"/>
                  <a:gd name="T2" fmla="*/ 319 w 7631"/>
                  <a:gd name="T3" fmla="*/ 43 h 4945"/>
                  <a:gd name="T4" fmla="*/ 7310 w 7631"/>
                  <a:gd name="T5" fmla="*/ 4081 h 4945"/>
                  <a:gd name="T6" fmla="*/ 7630 w 7631"/>
                  <a:gd name="T7" fmla="*/ 4631 h 4945"/>
                  <a:gd name="T8" fmla="*/ 7630 w 7631"/>
                  <a:gd name="T9" fmla="*/ 4944 h 4945"/>
                  <a:gd name="T10" fmla="*/ 0 w 7631"/>
                  <a:gd name="T11" fmla="*/ 538 h 4945"/>
                  <a:gd name="T12" fmla="*/ 0 w 7631"/>
                  <a:gd name="T13" fmla="*/ 225 h 4945"/>
                  <a:gd name="T14" fmla="*/ 163 w 7631"/>
                  <a:gd name="T15" fmla="*/ 0 h 4945"/>
                  <a:gd name="T16" fmla="*/ 188 w 7631"/>
                  <a:gd name="T17" fmla="*/ 0 h 4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31" h="4945">
                    <a:moveTo>
                      <a:pt x="188" y="0"/>
                    </a:moveTo>
                    <a:cubicBezTo>
                      <a:pt x="228" y="2"/>
                      <a:pt x="272" y="16"/>
                      <a:pt x="319" y="43"/>
                    </a:cubicBezTo>
                    <a:lnTo>
                      <a:pt x="7310" y="4081"/>
                    </a:lnTo>
                    <a:cubicBezTo>
                      <a:pt x="7487" y="4182"/>
                      <a:pt x="7630" y="4429"/>
                      <a:pt x="7630" y="4631"/>
                    </a:cubicBezTo>
                    <a:lnTo>
                      <a:pt x="7630" y="4944"/>
                    </a:lnTo>
                    <a:lnTo>
                      <a:pt x="0" y="538"/>
                    </a:lnTo>
                    <a:lnTo>
                      <a:pt x="0" y="225"/>
                    </a:lnTo>
                    <a:cubicBezTo>
                      <a:pt x="0" y="88"/>
                      <a:pt x="66" y="6"/>
                      <a:pt x="163" y="0"/>
                    </a:cubicBezTo>
                    <a:lnTo>
                      <a:pt x="188" y="0"/>
                    </a:lnTo>
                  </a:path>
                </a:pathLst>
              </a:custGeom>
              <a:solidFill>
                <a:schemeClr val="accent3">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28" name="Freeform 93">
                <a:extLst>
                  <a:ext uri="{FF2B5EF4-FFF2-40B4-BE49-F238E27FC236}">
                    <a16:creationId xmlns="" xmlns:a16="http://schemas.microsoft.com/office/drawing/2014/main" id="{E919DFF1-158C-DA4C-BC83-F0A47F0B4B60}"/>
                  </a:ext>
                </a:extLst>
              </p:cNvPr>
              <p:cNvSpPr>
                <a:spLocks noChangeArrowheads="1"/>
              </p:cNvSpPr>
              <p:nvPr/>
            </p:nvSpPr>
            <p:spPr bwMode="auto">
              <a:xfrm>
                <a:off x="12353003" y="2909107"/>
                <a:ext cx="2546187" cy="1572645"/>
              </a:xfrm>
              <a:custGeom>
                <a:avLst/>
                <a:gdLst>
                  <a:gd name="T0" fmla="*/ 99 w 3900"/>
                  <a:gd name="T1" fmla="*/ 0 h 2406"/>
                  <a:gd name="T2" fmla="*/ 100 w 3900"/>
                  <a:gd name="T3" fmla="*/ 1 h 2406"/>
                  <a:gd name="T4" fmla="*/ 3800 w 3900"/>
                  <a:gd name="T5" fmla="*/ 2138 h 2406"/>
                  <a:gd name="T6" fmla="*/ 3899 w 3900"/>
                  <a:gd name="T7" fmla="*/ 2328 h 2406"/>
                  <a:gd name="T8" fmla="*/ 3870 w 3900"/>
                  <a:gd name="T9" fmla="*/ 2405 h 2406"/>
                  <a:gd name="T10" fmla="*/ 3804 w 3900"/>
                  <a:gd name="T11" fmla="*/ 2405 h 2406"/>
                  <a:gd name="T12" fmla="*/ 3800 w 3900"/>
                  <a:gd name="T13" fmla="*/ 2403 h 2406"/>
                  <a:gd name="T14" fmla="*/ 100 w 3900"/>
                  <a:gd name="T15" fmla="*/ 267 h 2406"/>
                  <a:gd name="T16" fmla="*/ 0 w 3900"/>
                  <a:gd name="T17" fmla="*/ 77 h 2406"/>
                  <a:gd name="T18" fmla="*/ 29 w 3900"/>
                  <a:gd name="T19" fmla="*/ 0 h 2406"/>
                  <a:gd name="T20" fmla="*/ 99 w 3900"/>
                  <a:gd name="T21" fmla="*/ 0 h 2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0" h="2406">
                    <a:moveTo>
                      <a:pt x="99" y="0"/>
                    </a:moveTo>
                    <a:cubicBezTo>
                      <a:pt x="99" y="0"/>
                      <a:pt x="100" y="0"/>
                      <a:pt x="100" y="1"/>
                    </a:cubicBezTo>
                    <a:lnTo>
                      <a:pt x="3800" y="2138"/>
                    </a:lnTo>
                    <a:cubicBezTo>
                      <a:pt x="3855" y="2170"/>
                      <a:pt x="3899" y="2255"/>
                      <a:pt x="3899" y="2328"/>
                    </a:cubicBezTo>
                    <a:cubicBezTo>
                      <a:pt x="3899" y="2364"/>
                      <a:pt x="3888" y="2391"/>
                      <a:pt x="3870" y="2405"/>
                    </a:cubicBezTo>
                    <a:lnTo>
                      <a:pt x="3804" y="2405"/>
                    </a:lnTo>
                    <a:cubicBezTo>
                      <a:pt x="3803" y="2404"/>
                      <a:pt x="3801" y="2403"/>
                      <a:pt x="3800" y="2403"/>
                    </a:cubicBezTo>
                    <a:lnTo>
                      <a:pt x="100" y="267"/>
                    </a:lnTo>
                    <a:cubicBezTo>
                      <a:pt x="44" y="235"/>
                      <a:pt x="0" y="150"/>
                      <a:pt x="0" y="77"/>
                    </a:cubicBezTo>
                    <a:cubicBezTo>
                      <a:pt x="0" y="40"/>
                      <a:pt x="11" y="14"/>
                      <a:pt x="29" y="0"/>
                    </a:cubicBezTo>
                    <a:lnTo>
                      <a:pt x="99" y="0"/>
                    </a:lnTo>
                  </a:path>
                </a:pathLst>
              </a:custGeom>
              <a:solidFill>
                <a:schemeClr val="accent3">
                  <a:lumMod val="20000"/>
                  <a:lumOff val="80000"/>
                </a:schemeClr>
              </a:solidFill>
              <a:ln>
                <a:noFill/>
              </a:ln>
              <a:effectLst/>
            </p:spPr>
            <p:txBody>
              <a:bodyPr wrap="none" anchor="ctr"/>
              <a:lstStyle/>
              <a:p>
                <a:endParaRPr lang="en-US" sz="3266" dirty="0">
                  <a:latin typeface="Lato Light" panose="020F0502020204030203" pitchFamily="34" charset="0"/>
                </a:endParaRPr>
              </a:p>
            </p:txBody>
          </p:sp>
        </p:grpSp>
        <p:grpSp>
          <p:nvGrpSpPr>
            <p:cNvPr id="17" name="Group 16">
              <a:extLst>
                <a:ext uri="{FF2B5EF4-FFF2-40B4-BE49-F238E27FC236}">
                  <a16:creationId xmlns="" xmlns:a16="http://schemas.microsoft.com/office/drawing/2014/main" id="{F32FF167-2301-064F-A3C3-048935674A7C}"/>
                </a:ext>
              </a:extLst>
            </p:cNvPr>
            <p:cNvGrpSpPr/>
            <p:nvPr/>
          </p:nvGrpSpPr>
          <p:grpSpPr>
            <a:xfrm>
              <a:off x="10123649" y="1892360"/>
              <a:ext cx="4980044" cy="6264657"/>
              <a:chOff x="10123649" y="1892360"/>
              <a:chExt cx="4980044" cy="6264657"/>
            </a:xfrm>
          </p:grpSpPr>
          <p:sp>
            <p:nvSpPr>
              <p:cNvPr id="23" name="Freeform 108">
                <a:extLst>
                  <a:ext uri="{FF2B5EF4-FFF2-40B4-BE49-F238E27FC236}">
                    <a16:creationId xmlns="" xmlns:a16="http://schemas.microsoft.com/office/drawing/2014/main" id="{CBF4D4B9-CF91-024D-9EE6-5F608C10D4D1}"/>
                  </a:ext>
                </a:extLst>
              </p:cNvPr>
              <p:cNvSpPr>
                <a:spLocks noChangeArrowheads="1"/>
              </p:cNvSpPr>
              <p:nvPr/>
            </p:nvSpPr>
            <p:spPr bwMode="auto">
              <a:xfrm>
                <a:off x="10123649" y="1892360"/>
                <a:ext cx="4980044" cy="6264657"/>
              </a:xfrm>
              <a:custGeom>
                <a:avLst/>
                <a:gdLst>
                  <a:gd name="T0" fmla="*/ 7431 w 7626"/>
                  <a:gd name="T1" fmla="*/ 9592 h 9593"/>
                  <a:gd name="T2" fmla="*/ 7306 w 7626"/>
                  <a:gd name="T3" fmla="*/ 9549 h 9593"/>
                  <a:gd name="T4" fmla="*/ 319 w 7626"/>
                  <a:gd name="T5" fmla="*/ 5516 h 9593"/>
                  <a:gd name="T6" fmla="*/ 0 w 7626"/>
                  <a:gd name="T7" fmla="*/ 4965 h 9593"/>
                  <a:gd name="T8" fmla="*/ 0 w 7626"/>
                  <a:gd name="T9" fmla="*/ 227 h 9593"/>
                  <a:gd name="T10" fmla="*/ 175 w 7626"/>
                  <a:gd name="T11" fmla="*/ 0 h 9593"/>
                  <a:gd name="T12" fmla="*/ 319 w 7626"/>
                  <a:gd name="T13" fmla="*/ 45 h 9593"/>
                  <a:gd name="T14" fmla="*/ 7306 w 7626"/>
                  <a:gd name="T15" fmla="*/ 4079 h 9593"/>
                  <a:gd name="T16" fmla="*/ 7625 w 7626"/>
                  <a:gd name="T17" fmla="*/ 4630 h 9593"/>
                  <a:gd name="T18" fmla="*/ 7625 w 7626"/>
                  <a:gd name="T19" fmla="*/ 9367 h 9593"/>
                  <a:gd name="T20" fmla="*/ 7467 w 7626"/>
                  <a:gd name="T21" fmla="*/ 9592 h 9593"/>
                  <a:gd name="T22" fmla="*/ 7431 w 7626"/>
                  <a:gd name="T23" fmla="*/ 9592 h 9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26" h="9593">
                    <a:moveTo>
                      <a:pt x="7431" y="9592"/>
                    </a:moveTo>
                    <a:cubicBezTo>
                      <a:pt x="7392" y="9589"/>
                      <a:pt x="7350" y="9575"/>
                      <a:pt x="7306" y="9549"/>
                    </a:cubicBezTo>
                    <a:lnTo>
                      <a:pt x="319" y="5516"/>
                    </a:lnTo>
                    <a:cubicBezTo>
                      <a:pt x="143" y="5413"/>
                      <a:pt x="0" y="5167"/>
                      <a:pt x="0" y="4965"/>
                    </a:cubicBezTo>
                    <a:lnTo>
                      <a:pt x="0" y="227"/>
                    </a:lnTo>
                    <a:cubicBezTo>
                      <a:pt x="0" y="83"/>
                      <a:pt x="71" y="0"/>
                      <a:pt x="175" y="0"/>
                    </a:cubicBezTo>
                    <a:cubicBezTo>
                      <a:pt x="218" y="0"/>
                      <a:pt x="267" y="15"/>
                      <a:pt x="319" y="45"/>
                    </a:cubicBezTo>
                    <a:lnTo>
                      <a:pt x="7306" y="4079"/>
                    </a:lnTo>
                    <a:cubicBezTo>
                      <a:pt x="7482" y="4181"/>
                      <a:pt x="7625" y="4428"/>
                      <a:pt x="7625" y="4630"/>
                    </a:cubicBezTo>
                    <a:lnTo>
                      <a:pt x="7625" y="9367"/>
                    </a:lnTo>
                    <a:cubicBezTo>
                      <a:pt x="7625" y="9502"/>
                      <a:pt x="7562" y="9583"/>
                      <a:pt x="7467" y="9592"/>
                    </a:cubicBezTo>
                    <a:lnTo>
                      <a:pt x="7431" y="9592"/>
                    </a:ln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24" name="Freeform 109">
                <a:extLst>
                  <a:ext uri="{FF2B5EF4-FFF2-40B4-BE49-F238E27FC236}">
                    <a16:creationId xmlns="" xmlns:a16="http://schemas.microsoft.com/office/drawing/2014/main" id="{F495DA2A-94C2-8E40-9FAC-8EF5916AE3C6}"/>
                  </a:ext>
                </a:extLst>
              </p:cNvPr>
              <p:cNvSpPr>
                <a:spLocks noChangeArrowheads="1"/>
              </p:cNvSpPr>
              <p:nvPr/>
            </p:nvSpPr>
            <p:spPr bwMode="auto">
              <a:xfrm>
                <a:off x="10123649" y="1892361"/>
                <a:ext cx="4980044" cy="3228818"/>
              </a:xfrm>
              <a:custGeom>
                <a:avLst/>
                <a:gdLst>
                  <a:gd name="T0" fmla="*/ 0 w 7626"/>
                  <a:gd name="T1" fmla="*/ 227 h 4944"/>
                  <a:gd name="T2" fmla="*/ 175 w 7626"/>
                  <a:gd name="T3" fmla="*/ 0 h 4944"/>
                  <a:gd name="T4" fmla="*/ 175 w 7626"/>
                  <a:gd name="T5" fmla="*/ 0 h 4944"/>
                  <a:gd name="T6" fmla="*/ 175 w 7626"/>
                  <a:gd name="T7" fmla="*/ 0 h 4944"/>
                  <a:gd name="T8" fmla="*/ 319 w 7626"/>
                  <a:gd name="T9" fmla="*/ 45 h 4944"/>
                  <a:gd name="T10" fmla="*/ 319 w 7626"/>
                  <a:gd name="T11" fmla="*/ 45 h 4944"/>
                  <a:gd name="T12" fmla="*/ 7306 w 7626"/>
                  <a:gd name="T13" fmla="*/ 4079 h 4944"/>
                  <a:gd name="T14" fmla="*/ 7306 w 7626"/>
                  <a:gd name="T15" fmla="*/ 4079 h 4944"/>
                  <a:gd name="T16" fmla="*/ 7625 w 7626"/>
                  <a:gd name="T17" fmla="*/ 4630 h 4944"/>
                  <a:gd name="T18" fmla="*/ 7625 w 7626"/>
                  <a:gd name="T19" fmla="*/ 4630 h 4944"/>
                  <a:gd name="T20" fmla="*/ 7625 w 7626"/>
                  <a:gd name="T21" fmla="*/ 4943 h 4944"/>
                  <a:gd name="T22" fmla="*/ 0 w 7626"/>
                  <a:gd name="T23" fmla="*/ 539 h 4944"/>
                  <a:gd name="T24" fmla="*/ 0 w 7626"/>
                  <a:gd name="T25" fmla="*/ 227 h 4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26" h="4944">
                    <a:moveTo>
                      <a:pt x="0" y="227"/>
                    </a:moveTo>
                    <a:cubicBezTo>
                      <a:pt x="0" y="83"/>
                      <a:pt x="71" y="0"/>
                      <a:pt x="175" y="0"/>
                    </a:cubicBezTo>
                    <a:lnTo>
                      <a:pt x="175" y="0"/>
                    </a:lnTo>
                    <a:lnTo>
                      <a:pt x="175" y="0"/>
                    </a:lnTo>
                    <a:cubicBezTo>
                      <a:pt x="218" y="0"/>
                      <a:pt x="267" y="15"/>
                      <a:pt x="319" y="45"/>
                    </a:cubicBezTo>
                    <a:lnTo>
                      <a:pt x="319" y="45"/>
                    </a:lnTo>
                    <a:lnTo>
                      <a:pt x="7306" y="4079"/>
                    </a:lnTo>
                    <a:lnTo>
                      <a:pt x="7306" y="4079"/>
                    </a:lnTo>
                    <a:cubicBezTo>
                      <a:pt x="7482" y="4181"/>
                      <a:pt x="7625" y="4428"/>
                      <a:pt x="7625" y="4630"/>
                    </a:cubicBezTo>
                    <a:lnTo>
                      <a:pt x="7625" y="4630"/>
                    </a:lnTo>
                    <a:lnTo>
                      <a:pt x="7625" y="4943"/>
                    </a:lnTo>
                    <a:lnTo>
                      <a:pt x="0" y="539"/>
                    </a:lnTo>
                    <a:lnTo>
                      <a:pt x="0" y="227"/>
                    </a:lnTo>
                  </a:path>
                </a:pathLst>
              </a:custGeom>
              <a:solidFill>
                <a:schemeClr val="accent2">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25" name="Freeform 112">
                <a:extLst>
                  <a:ext uri="{FF2B5EF4-FFF2-40B4-BE49-F238E27FC236}">
                    <a16:creationId xmlns="" xmlns:a16="http://schemas.microsoft.com/office/drawing/2014/main" id="{812FCF6F-D7A6-5F49-8433-D8037AECA6E9}"/>
                  </a:ext>
                </a:extLst>
              </p:cNvPr>
              <p:cNvSpPr>
                <a:spLocks noChangeArrowheads="1"/>
              </p:cNvSpPr>
              <p:nvPr/>
            </p:nvSpPr>
            <p:spPr bwMode="auto">
              <a:xfrm>
                <a:off x="11183601" y="2580752"/>
                <a:ext cx="2546187" cy="1578406"/>
              </a:xfrm>
              <a:custGeom>
                <a:avLst/>
                <a:gdLst>
                  <a:gd name="T0" fmla="*/ 3799 w 3897"/>
                  <a:gd name="T1" fmla="*/ 2414 h 2415"/>
                  <a:gd name="T2" fmla="*/ 3797 w 3897"/>
                  <a:gd name="T3" fmla="*/ 2413 h 2415"/>
                  <a:gd name="T4" fmla="*/ 99 w 3897"/>
                  <a:gd name="T5" fmla="*/ 277 h 2415"/>
                  <a:gd name="T6" fmla="*/ 0 w 3897"/>
                  <a:gd name="T7" fmla="*/ 87 h 2415"/>
                  <a:gd name="T8" fmla="*/ 60 w 3897"/>
                  <a:gd name="T9" fmla="*/ 0 h 2415"/>
                  <a:gd name="T10" fmla="*/ 99 w 3897"/>
                  <a:gd name="T11" fmla="*/ 12 h 2415"/>
                  <a:gd name="T12" fmla="*/ 3797 w 3897"/>
                  <a:gd name="T13" fmla="*/ 2148 h 2415"/>
                  <a:gd name="T14" fmla="*/ 3896 w 3897"/>
                  <a:gd name="T15" fmla="*/ 2337 h 2415"/>
                  <a:gd name="T16" fmla="*/ 3868 w 3897"/>
                  <a:gd name="T17" fmla="*/ 2414 h 2415"/>
                  <a:gd name="T18" fmla="*/ 3799 w 3897"/>
                  <a:gd name="T19" fmla="*/ 2414 h 2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97" h="2415">
                    <a:moveTo>
                      <a:pt x="3799" y="2414"/>
                    </a:moveTo>
                    <a:cubicBezTo>
                      <a:pt x="3799" y="2413"/>
                      <a:pt x="3798" y="2413"/>
                      <a:pt x="3797" y="2413"/>
                    </a:cubicBezTo>
                    <a:lnTo>
                      <a:pt x="99" y="277"/>
                    </a:lnTo>
                    <a:cubicBezTo>
                      <a:pt x="44" y="245"/>
                      <a:pt x="0" y="161"/>
                      <a:pt x="0" y="87"/>
                    </a:cubicBezTo>
                    <a:cubicBezTo>
                      <a:pt x="0" y="33"/>
                      <a:pt x="24" y="0"/>
                      <a:pt x="60" y="0"/>
                    </a:cubicBezTo>
                    <a:cubicBezTo>
                      <a:pt x="72" y="0"/>
                      <a:pt x="85" y="4"/>
                      <a:pt x="99" y="12"/>
                    </a:cubicBezTo>
                    <a:lnTo>
                      <a:pt x="3797" y="2148"/>
                    </a:lnTo>
                    <a:cubicBezTo>
                      <a:pt x="3852" y="2179"/>
                      <a:pt x="3896" y="2264"/>
                      <a:pt x="3896" y="2337"/>
                    </a:cubicBezTo>
                    <a:cubicBezTo>
                      <a:pt x="3896" y="2373"/>
                      <a:pt x="3886" y="2400"/>
                      <a:pt x="3868" y="2414"/>
                    </a:cubicBezTo>
                    <a:lnTo>
                      <a:pt x="3799" y="2414"/>
                    </a:lnTo>
                  </a:path>
                </a:pathLst>
              </a:custGeom>
              <a:solidFill>
                <a:schemeClr val="accent2">
                  <a:lumMod val="20000"/>
                  <a:lumOff val="80000"/>
                </a:schemeClr>
              </a:solidFill>
              <a:ln>
                <a:noFill/>
              </a:ln>
              <a:effectLst/>
            </p:spPr>
            <p:txBody>
              <a:bodyPr wrap="none" anchor="ctr"/>
              <a:lstStyle/>
              <a:p>
                <a:endParaRPr lang="en-US" sz="3266" dirty="0">
                  <a:latin typeface="Lato Light" panose="020F0502020204030203" pitchFamily="34" charset="0"/>
                </a:endParaRPr>
              </a:p>
            </p:txBody>
          </p:sp>
        </p:grpSp>
        <p:sp>
          <p:nvSpPr>
            <p:cNvPr id="18" name="Freeform 17">
              <a:extLst>
                <a:ext uri="{FF2B5EF4-FFF2-40B4-BE49-F238E27FC236}">
                  <a16:creationId xmlns="" xmlns:a16="http://schemas.microsoft.com/office/drawing/2014/main" id="{88F55170-2DD6-E644-A485-F8F6C4E7C282}"/>
                </a:ext>
              </a:extLst>
            </p:cNvPr>
            <p:cNvSpPr>
              <a:spLocks noChangeArrowheads="1"/>
            </p:cNvSpPr>
            <p:nvPr/>
          </p:nvSpPr>
          <p:spPr bwMode="auto">
            <a:xfrm>
              <a:off x="13294864" y="4290857"/>
              <a:ext cx="2384237" cy="611561"/>
            </a:xfrm>
            <a:custGeom>
              <a:avLst/>
              <a:gdLst>
                <a:gd name="connsiteX0" fmla="*/ 2302579 w 2384237"/>
                <a:gd name="connsiteY0" fmla="*/ 460750 h 611561"/>
                <a:gd name="connsiteX1" fmla="*/ 2325516 w 2384237"/>
                <a:gd name="connsiteY1" fmla="*/ 468382 h 611561"/>
                <a:gd name="connsiteX2" fmla="*/ 2384237 w 2384237"/>
                <a:gd name="connsiteY2" fmla="*/ 570117 h 611561"/>
                <a:gd name="connsiteX3" fmla="*/ 2325516 w 2384237"/>
                <a:gd name="connsiteY3" fmla="*/ 603376 h 611561"/>
                <a:gd name="connsiteX4" fmla="*/ 2266796 w 2384237"/>
                <a:gd name="connsiteY4" fmla="*/ 502294 h 611561"/>
                <a:gd name="connsiteX5" fmla="*/ 2302579 w 2384237"/>
                <a:gd name="connsiteY5" fmla="*/ 460750 h 611561"/>
                <a:gd name="connsiteX6" fmla="*/ 2063713 w 2384237"/>
                <a:gd name="connsiteY6" fmla="*/ 322770 h 611561"/>
                <a:gd name="connsiteX7" fmla="*/ 2086778 w 2384237"/>
                <a:gd name="connsiteY7" fmla="*/ 330779 h 611561"/>
                <a:gd name="connsiteX8" fmla="*/ 2145168 w 2384237"/>
                <a:gd name="connsiteY8" fmla="*/ 431862 h 611561"/>
                <a:gd name="connsiteX9" fmla="*/ 2086778 w 2384237"/>
                <a:gd name="connsiteY9" fmla="*/ 465773 h 611561"/>
                <a:gd name="connsiteX10" fmla="*/ 2027733 w 2384237"/>
                <a:gd name="connsiteY10" fmla="*/ 364039 h 611561"/>
                <a:gd name="connsiteX11" fmla="*/ 2063713 w 2384237"/>
                <a:gd name="connsiteY11" fmla="*/ 322770 h 611561"/>
                <a:gd name="connsiteX12" fmla="*/ 274846 w 2384237"/>
                <a:gd name="connsiteY12" fmla="*/ 164119 h 611561"/>
                <a:gd name="connsiteX13" fmla="*/ 297783 w 2384237"/>
                <a:gd name="connsiteY13" fmla="*/ 171780 h 611561"/>
                <a:gd name="connsiteX14" fmla="*/ 356504 w 2384237"/>
                <a:gd name="connsiteY14" fmla="*/ 273246 h 611561"/>
                <a:gd name="connsiteX15" fmla="*/ 297783 w 2384237"/>
                <a:gd name="connsiteY15" fmla="*/ 307285 h 611561"/>
                <a:gd name="connsiteX16" fmla="*/ 239063 w 2384237"/>
                <a:gd name="connsiteY16" fmla="*/ 205820 h 611561"/>
                <a:gd name="connsiteX17" fmla="*/ 274846 w 2384237"/>
                <a:gd name="connsiteY17" fmla="*/ 164119 h 611561"/>
                <a:gd name="connsiteX18" fmla="*/ 1130297 w 2384237"/>
                <a:gd name="connsiteY18" fmla="*/ 138472 h 611561"/>
                <a:gd name="connsiteX19" fmla="*/ 1153234 w 2384237"/>
                <a:gd name="connsiteY19" fmla="*/ 146512 h 611561"/>
                <a:gd name="connsiteX20" fmla="*/ 1211954 w 2384237"/>
                <a:gd name="connsiteY20" fmla="*/ 247977 h 611561"/>
                <a:gd name="connsiteX21" fmla="*/ 1153234 w 2384237"/>
                <a:gd name="connsiteY21" fmla="*/ 281362 h 611561"/>
                <a:gd name="connsiteX22" fmla="*/ 1094515 w 2384237"/>
                <a:gd name="connsiteY22" fmla="*/ 179897 h 611561"/>
                <a:gd name="connsiteX23" fmla="*/ 1130297 w 2384237"/>
                <a:gd name="connsiteY23" fmla="*/ 138472 h 611561"/>
                <a:gd name="connsiteX24" fmla="*/ 36057 w 2384237"/>
                <a:gd name="connsiteY24" fmla="*/ 26100 h 611561"/>
                <a:gd name="connsiteX25" fmla="*/ 58719 w 2384237"/>
                <a:gd name="connsiteY25" fmla="*/ 34109 h 611561"/>
                <a:gd name="connsiteX26" fmla="*/ 117439 w 2384237"/>
                <a:gd name="connsiteY26" fmla="*/ 135191 h 611561"/>
                <a:gd name="connsiteX27" fmla="*/ 58719 w 2384237"/>
                <a:gd name="connsiteY27" fmla="*/ 169103 h 611561"/>
                <a:gd name="connsiteX28" fmla="*/ 0 w 2384237"/>
                <a:gd name="connsiteY28" fmla="*/ 67368 h 611561"/>
                <a:gd name="connsiteX29" fmla="*/ 36057 w 2384237"/>
                <a:gd name="connsiteY29" fmla="*/ 26100 h 611561"/>
                <a:gd name="connsiteX30" fmla="*/ 891231 w 2384237"/>
                <a:gd name="connsiteY30" fmla="*/ 176 h 611561"/>
                <a:gd name="connsiteX31" fmla="*/ 914168 w 2384237"/>
                <a:gd name="connsiteY31" fmla="*/ 8185 h 611561"/>
                <a:gd name="connsiteX32" fmla="*/ 972889 w 2384237"/>
                <a:gd name="connsiteY32" fmla="*/ 109267 h 611561"/>
                <a:gd name="connsiteX33" fmla="*/ 914168 w 2384237"/>
                <a:gd name="connsiteY33" fmla="*/ 142526 h 611561"/>
                <a:gd name="connsiteX34" fmla="*/ 855448 w 2384237"/>
                <a:gd name="connsiteY34" fmla="*/ 41444 h 611561"/>
                <a:gd name="connsiteX35" fmla="*/ 891231 w 2384237"/>
                <a:gd name="connsiteY35" fmla="*/ 176 h 61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84237" h="611561">
                  <a:moveTo>
                    <a:pt x="2302579" y="460750"/>
                  </a:moveTo>
                  <a:cubicBezTo>
                    <a:pt x="2309613" y="461331"/>
                    <a:pt x="2317360" y="463817"/>
                    <a:pt x="2325516" y="468382"/>
                  </a:cubicBezTo>
                  <a:cubicBezTo>
                    <a:pt x="2358139" y="487294"/>
                    <a:pt x="2384237" y="532944"/>
                    <a:pt x="2384237" y="570117"/>
                  </a:cubicBezTo>
                  <a:cubicBezTo>
                    <a:pt x="2384237" y="607289"/>
                    <a:pt x="2358139" y="622288"/>
                    <a:pt x="2325516" y="603376"/>
                  </a:cubicBezTo>
                  <a:cubicBezTo>
                    <a:pt x="2292894" y="584464"/>
                    <a:pt x="2266796" y="539466"/>
                    <a:pt x="2266796" y="502294"/>
                  </a:cubicBezTo>
                  <a:cubicBezTo>
                    <a:pt x="2266796" y="474415"/>
                    <a:pt x="2281476" y="459008"/>
                    <a:pt x="2302579" y="460750"/>
                  </a:cubicBezTo>
                  <a:close/>
                  <a:moveTo>
                    <a:pt x="2063713" y="322770"/>
                  </a:moveTo>
                  <a:cubicBezTo>
                    <a:pt x="2070787" y="323443"/>
                    <a:pt x="2078577" y="326051"/>
                    <a:pt x="2086778" y="330779"/>
                  </a:cubicBezTo>
                  <a:cubicBezTo>
                    <a:pt x="2118925" y="349692"/>
                    <a:pt x="2145168" y="394689"/>
                    <a:pt x="2145168" y="431862"/>
                  </a:cubicBezTo>
                  <a:cubicBezTo>
                    <a:pt x="2145168" y="469034"/>
                    <a:pt x="2118925" y="484033"/>
                    <a:pt x="2086778" y="465773"/>
                  </a:cubicBezTo>
                  <a:cubicBezTo>
                    <a:pt x="2053975" y="446861"/>
                    <a:pt x="2027733" y="401211"/>
                    <a:pt x="2027733" y="364039"/>
                  </a:cubicBezTo>
                  <a:cubicBezTo>
                    <a:pt x="2027733" y="336160"/>
                    <a:pt x="2042494" y="320753"/>
                    <a:pt x="2063713" y="322770"/>
                  </a:cubicBezTo>
                  <a:close/>
                  <a:moveTo>
                    <a:pt x="274846" y="164119"/>
                  </a:moveTo>
                  <a:cubicBezTo>
                    <a:pt x="281880" y="164702"/>
                    <a:pt x="289628" y="167198"/>
                    <a:pt x="297783" y="171780"/>
                  </a:cubicBezTo>
                  <a:cubicBezTo>
                    <a:pt x="330406" y="190764"/>
                    <a:pt x="356504" y="236587"/>
                    <a:pt x="356504" y="273246"/>
                  </a:cubicBezTo>
                  <a:cubicBezTo>
                    <a:pt x="356504" y="311213"/>
                    <a:pt x="330406" y="325615"/>
                    <a:pt x="297783" y="307285"/>
                  </a:cubicBezTo>
                  <a:cubicBezTo>
                    <a:pt x="265161" y="288302"/>
                    <a:pt x="239063" y="243133"/>
                    <a:pt x="239063" y="205820"/>
                  </a:cubicBezTo>
                  <a:cubicBezTo>
                    <a:pt x="239063" y="177836"/>
                    <a:pt x="253743" y="162370"/>
                    <a:pt x="274846" y="164119"/>
                  </a:cubicBezTo>
                  <a:close/>
                  <a:moveTo>
                    <a:pt x="1130297" y="138472"/>
                  </a:moveTo>
                  <a:cubicBezTo>
                    <a:pt x="1137331" y="139147"/>
                    <a:pt x="1145079" y="141766"/>
                    <a:pt x="1153234" y="146512"/>
                  </a:cubicBezTo>
                  <a:cubicBezTo>
                    <a:pt x="1185856" y="164841"/>
                    <a:pt x="1211954" y="210664"/>
                    <a:pt x="1211954" y="247977"/>
                  </a:cubicBezTo>
                  <a:cubicBezTo>
                    <a:pt x="1211954" y="285290"/>
                    <a:pt x="1185856" y="299692"/>
                    <a:pt x="1153234" y="281362"/>
                  </a:cubicBezTo>
                  <a:cubicBezTo>
                    <a:pt x="1120612" y="262379"/>
                    <a:pt x="1094515" y="217210"/>
                    <a:pt x="1094515" y="179897"/>
                  </a:cubicBezTo>
                  <a:cubicBezTo>
                    <a:pt x="1094515" y="151912"/>
                    <a:pt x="1109195" y="136447"/>
                    <a:pt x="1130297" y="138472"/>
                  </a:cubicBezTo>
                  <a:close/>
                  <a:moveTo>
                    <a:pt x="36057" y="26100"/>
                  </a:moveTo>
                  <a:cubicBezTo>
                    <a:pt x="43061" y="26772"/>
                    <a:pt x="50727" y="29381"/>
                    <a:pt x="58719" y="34109"/>
                  </a:cubicBezTo>
                  <a:cubicBezTo>
                    <a:pt x="91341" y="53021"/>
                    <a:pt x="117439" y="98019"/>
                    <a:pt x="117439" y="135191"/>
                  </a:cubicBezTo>
                  <a:cubicBezTo>
                    <a:pt x="117439" y="172364"/>
                    <a:pt x="91341" y="187363"/>
                    <a:pt x="58719" y="169103"/>
                  </a:cubicBezTo>
                  <a:cubicBezTo>
                    <a:pt x="26750" y="150190"/>
                    <a:pt x="0" y="104540"/>
                    <a:pt x="0" y="67368"/>
                  </a:cubicBezTo>
                  <a:cubicBezTo>
                    <a:pt x="0" y="39489"/>
                    <a:pt x="15047" y="24082"/>
                    <a:pt x="36057" y="26100"/>
                  </a:cubicBezTo>
                  <a:close/>
                  <a:moveTo>
                    <a:pt x="891231" y="176"/>
                  </a:moveTo>
                  <a:cubicBezTo>
                    <a:pt x="898265" y="848"/>
                    <a:pt x="906013" y="3457"/>
                    <a:pt x="914168" y="8185"/>
                  </a:cubicBezTo>
                  <a:cubicBezTo>
                    <a:pt x="946138" y="27097"/>
                    <a:pt x="972889" y="72095"/>
                    <a:pt x="972889" y="109267"/>
                  </a:cubicBezTo>
                  <a:cubicBezTo>
                    <a:pt x="972889" y="146439"/>
                    <a:pt x="946138" y="161439"/>
                    <a:pt x="914168" y="142526"/>
                  </a:cubicBezTo>
                  <a:cubicBezTo>
                    <a:pt x="881546" y="123614"/>
                    <a:pt x="855448" y="78616"/>
                    <a:pt x="855448" y="41444"/>
                  </a:cubicBezTo>
                  <a:cubicBezTo>
                    <a:pt x="855448" y="13565"/>
                    <a:pt x="870128" y="-1842"/>
                    <a:pt x="891231" y="176"/>
                  </a:cubicBezTo>
                  <a:close/>
                </a:path>
              </a:pathLst>
            </a:custGeom>
            <a:solidFill>
              <a:schemeClr val="bg1"/>
            </a:solidFill>
            <a:ln>
              <a:noFill/>
            </a:ln>
            <a:effectLst/>
          </p:spPr>
          <p:txBody>
            <a:bodyPr wrap="square" anchor="ctr">
              <a:noAutofit/>
            </a:bodyPr>
            <a:lstStyle/>
            <a:p>
              <a:endParaRPr lang="en-US" sz="3266" dirty="0">
                <a:latin typeface="Lato Light" panose="020F0502020204030203" pitchFamily="34" charset="0"/>
              </a:endParaRPr>
            </a:p>
          </p:txBody>
        </p:sp>
        <p:grpSp>
          <p:nvGrpSpPr>
            <p:cNvPr id="19" name="Group 18">
              <a:extLst>
                <a:ext uri="{FF2B5EF4-FFF2-40B4-BE49-F238E27FC236}">
                  <a16:creationId xmlns="" xmlns:a16="http://schemas.microsoft.com/office/drawing/2014/main" id="{718A650C-E228-D547-B086-E86A3EC07A3F}"/>
                </a:ext>
              </a:extLst>
            </p:cNvPr>
            <p:cNvGrpSpPr/>
            <p:nvPr/>
          </p:nvGrpSpPr>
          <p:grpSpPr>
            <a:xfrm>
              <a:off x="9294123" y="1918282"/>
              <a:ext cx="4982923" cy="6267538"/>
              <a:chOff x="9294123" y="1918282"/>
              <a:chExt cx="4982923" cy="6267538"/>
            </a:xfrm>
          </p:grpSpPr>
          <p:sp>
            <p:nvSpPr>
              <p:cNvPr id="20" name="Freeform 117">
                <a:extLst>
                  <a:ext uri="{FF2B5EF4-FFF2-40B4-BE49-F238E27FC236}">
                    <a16:creationId xmlns="" xmlns:a16="http://schemas.microsoft.com/office/drawing/2014/main" id="{6919092C-0662-064E-9D3F-6CD2F44A647E}"/>
                  </a:ext>
                </a:extLst>
              </p:cNvPr>
              <p:cNvSpPr>
                <a:spLocks noChangeArrowheads="1"/>
              </p:cNvSpPr>
              <p:nvPr/>
            </p:nvSpPr>
            <p:spPr bwMode="auto">
              <a:xfrm>
                <a:off x="9294123" y="1918282"/>
                <a:ext cx="4982923" cy="6267538"/>
              </a:xfrm>
              <a:custGeom>
                <a:avLst/>
                <a:gdLst>
                  <a:gd name="T0" fmla="*/ 195 w 7631"/>
                  <a:gd name="T1" fmla="*/ 0 h 9597"/>
                  <a:gd name="T2" fmla="*/ 320 w 7631"/>
                  <a:gd name="T3" fmla="*/ 43 h 9597"/>
                  <a:gd name="T4" fmla="*/ 7311 w 7631"/>
                  <a:gd name="T5" fmla="*/ 4080 h 9597"/>
                  <a:gd name="T6" fmla="*/ 7630 w 7631"/>
                  <a:gd name="T7" fmla="*/ 4631 h 9597"/>
                  <a:gd name="T8" fmla="*/ 7630 w 7631"/>
                  <a:gd name="T9" fmla="*/ 9371 h 9597"/>
                  <a:gd name="T10" fmla="*/ 7467 w 7631"/>
                  <a:gd name="T11" fmla="*/ 9596 h 9597"/>
                  <a:gd name="T12" fmla="*/ 7442 w 7631"/>
                  <a:gd name="T13" fmla="*/ 9596 h 9597"/>
                  <a:gd name="T14" fmla="*/ 7311 w 7631"/>
                  <a:gd name="T15" fmla="*/ 9553 h 9597"/>
                  <a:gd name="T16" fmla="*/ 320 w 7631"/>
                  <a:gd name="T17" fmla="*/ 5517 h 9597"/>
                  <a:gd name="T18" fmla="*/ 0 w 7631"/>
                  <a:gd name="T19" fmla="*/ 4966 h 9597"/>
                  <a:gd name="T20" fmla="*/ 0 w 7631"/>
                  <a:gd name="T21" fmla="*/ 225 h 9597"/>
                  <a:gd name="T22" fmla="*/ 158 w 7631"/>
                  <a:gd name="T23" fmla="*/ 0 h 9597"/>
                  <a:gd name="T24" fmla="*/ 195 w 7631"/>
                  <a:gd name="T25" fmla="*/ 0 h 9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31" h="9597">
                    <a:moveTo>
                      <a:pt x="195" y="0"/>
                    </a:moveTo>
                    <a:cubicBezTo>
                      <a:pt x="233" y="3"/>
                      <a:pt x="276" y="17"/>
                      <a:pt x="320" y="43"/>
                    </a:cubicBezTo>
                    <a:lnTo>
                      <a:pt x="7311" y="4080"/>
                    </a:lnTo>
                    <a:cubicBezTo>
                      <a:pt x="7487" y="4182"/>
                      <a:pt x="7630" y="4429"/>
                      <a:pt x="7630" y="4631"/>
                    </a:cubicBezTo>
                    <a:lnTo>
                      <a:pt x="7630" y="9371"/>
                    </a:lnTo>
                    <a:cubicBezTo>
                      <a:pt x="7630" y="9509"/>
                      <a:pt x="7564" y="9590"/>
                      <a:pt x="7467" y="9596"/>
                    </a:cubicBezTo>
                    <a:lnTo>
                      <a:pt x="7442" y="9596"/>
                    </a:lnTo>
                    <a:cubicBezTo>
                      <a:pt x="7402" y="9594"/>
                      <a:pt x="7358" y="9580"/>
                      <a:pt x="7311" y="9553"/>
                    </a:cubicBezTo>
                    <a:lnTo>
                      <a:pt x="320" y="5517"/>
                    </a:lnTo>
                    <a:cubicBezTo>
                      <a:pt x="144" y="5415"/>
                      <a:pt x="0" y="5169"/>
                      <a:pt x="0" y="4966"/>
                    </a:cubicBezTo>
                    <a:lnTo>
                      <a:pt x="0" y="225"/>
                    </a:lnTo>
                    <a:cubicBezTo>
                      <a:pt x="0" y="90"/>
                      <a:pt x="64" y="9"/>
                      <a:pt x="158" y="0"/>
                    </a:cubicBezTo>
                    <a:lnTo>
                      <a:pt x="195" y="0"/>
                    </a:lnTo>
                  </a:path>
                </a:pathLst>
              </a:custGeom>
              <a:solidFill>
                <a:schemeClr val="accent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21" name="Freeform 118">
                <a:extLst>
                  <a:ext uri="{FF2B5EF4-FFF2-40B4-BE49-F238E27FC236}">
                    <a16:creationId xmlns="" xmlns:a16="http://schemas.microsoft.com/office/drawing/2014/main" id="{BB789FA1-4FA0-9C44-B33B-C776909802F6}"/>
                  </a:ext>
                </a:extLst>
              </p:cNvPr>
              <p:cNvSpPr>
                <a:spLocks noChangeArrowheads="1"/>
              </p:cNvSpPr>
              <p:nvPr/>
            </p:nvSpPr>
            <p:spPr bwMode="auto">
              <a:xfrm>
                <a:off x="9294123" y="1918282"/>
                <a:ext cx="4982923" cy="3228820"/>
              </a:xfrm>
              <a:custGeom>
                <a:avLst/>
                <a:gdLst>
                  <a:gd name="T0" fmla="*/ 195 w 7631"/>
                  <a:gd name="T1" fmla="*/ 0 h 4945"/>
                  <a:gd name="T2" fmla="*/ 320 w 7631"/>
                  <a:gd name="T3" fmla="*/ 43 h 4945"/>
                  <a:gd name="T4" fmla="*/ 7311 w 7631"/>
                  <a:gd name="T5" fmla="*/ 4080 h 4945"/>
                  <a:gd name="T6" fmla="*/ 7630 w 7631"/>
                  <a:gd name="T7" fmla="*/ 4631 h 4945"/>
                  <a:gd name="T8" fmla="*/ 7630 w 7631"/>
                  <a:gd name="T9" fmla="*/ 4944 h 4945"/>
                  <a:gd name="T10" fmla="*/ 0 w 7631"/>
                  <a:gd name="T11" fmla="*/ 538 h 4945"/>
                  <a:gd name="T12" fmla="*/ 0 w 7631"/>
                  <a:gd name="T13" fmla="*/ 225 h 4945"/>
                  <a:gd name="T14" fmla="*/ 158 w 7631"/>
                  <a:gd name="T15" fmla="*/ 0 h 4945"/>
                  <a:gd name="T16" fmla="*/ 195 w 7631"/>
                  <a:gd name="T17" fmla="*/ 0 h 4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31" h="4945">
                    <a:moveTo>
                      <a:pt x="195" y="0"/>
                    </a:moveTo>
                    <a:cubicBezTo>
                      <a:pt x="233" y="3"/>
                      <a:pt x="276" y="17"/>
                      <a:pt x="320" y="43"/>
                    </a:cubicBezTo>
                    <a:lnTo>
                      <a:pt x="7311" y="4080"/>
                    </a:lnTo>
                    <a:cubicBezTo>
                      <a:pt x="7487" y="4182"/>
                      <a:pt x="7630" y="4429"/>
                      <a:pt x="7630" y="4631"/>
                    </a:cubicBezTo>
                    <a:lnTo>
                      <a:pt x="7630" y="4944"/>
                    </a:lnTo>
                    <a:lnTo>
                      <a:pt x="0" y="538"/>
                    </a:lnTo>
                    <a:lnTo>
                      <a:pt x="0" y="225"/>
                    </a:lnTo>
                    <a:cubicBezTo>
                      <a:pt x="0" y="90"/>
                      <a:pt x="64" y="9"/>
                      <a:pt x="158" y="0"/>
                    </a:cubicBezTo>
                    <a:lnTo>
                      <a:pt x="195" y="0"/>
                    </a:lnTo>
                  </a:path>
                </a:pathLst>
              </a:custGeom>
              <a:solidFill>
                <a:schemeClr val="accent1">
                  <a:lumMod val="60000"/>
                  <a:lumOff val="40000"/>
                </a:schemeClr>
              </a:solidFill>
              <a:ln>
                <a:noFill/>
              </a:ln>
              <a:effectLst/>
            </p:spPr>
            <p:txBody>
              <a:bodyPr wrap="none" anchor="ctr"/>
              <a:lstStyle/>
              <a:p>
                <a:endParaRPr lang="en-US" sz="3266" dirty="0">
                  <a:latin typeface="Lato Light" panose="020F0502020204030203" pitchFamily="34" charset="0"/>
                </a:endParaRPr>
              </a:p>
            </p:txBody>
          </p:sp>
          <p:sp>
            <p:nvSpPr>
              <p:cNvPr id="22" name="Freeform 112">
                <a:extLst>
                  <a:ext uri="{FF2B5EF4-FFF2-40B4-BE49-F238E27FC236}">
                    <a16:creationId xmlns="" xmlns:a16="http://schemas.microsoft.com/office/drawing/2014/main" id="{A83657D1-5AB1-0A4D-958D-7DCE0F9CEB8C}"/>
                  </a:ext>
                </a:extLst>
              </p:cNvPr>
              <p:cNvSpPr>
                <a:spLocks noChangeArrowheads="1"/>
              </p:cNvSpPr>
              <p:nvPr/>
            </p:nvSpPr>
            <p:spPr bwMode="auto">
              <a:xfrm>
                <a:off x="10032811" y="2422336"/>
                <a:ext cx="2546187" cy="1578406"/>
              </a:xfrm>
              <a:custGeom>
                <a:avLst/>
                <a:gdLst>
                  <a:gd name="T0" fmla="*/ 3799 w 3897"/>
                  <a:gd name="T1" fmla="*/ 2414 h 2415"/>
                  <a:gd name="T2" fmla="*/ 3797 w 3897"/>
                  <a:gd name="T3" fmla="*/ 2413 h 2415"/>
                  <a:gd name="T4" fmla="*/ 99 w 3897"/>
                  <a:gd name="T5" fmla="*/ 277 h 2415"/>
                  <a:gd name="T6" fmla="*/ 0 w 3897"/>
                  <a:gd name="T7" fmla="*/ 87 h 2415"/>
                  <a:gd name="T8" fmla="*/ 60 w 3897"/>
                  <a:gd name="T9" fmla="*/ 0 h 2415"/>
                  <a:gd name="T10" fmla="*/ 99 w 3897"/>
                  <a:gd name="T11" fmla="*/ 12 h 2415"/>
                  <a:gd name="T12" fmla="*/ 3797 w 3897"/>
                  <a:gd name="T13" fmla="*/ 2148 h 2415"/>
                  <a:gd name="T14" fmla="*/ 3896 w 3897"/>
                  <a:gd name="T15" fmla="*/ 2337 h 2415"/>
                  <a:gd name="T16" fmla="*/ 3868 w 3897"/>
                  <a:gd name="T17" fmla="*/ 2414 h 2415"/>
                  <a:gd name="T18" fmla="*/ 3799 w 3897"/>
                  <a:gd name="T19" fmla="*/ 2414 h 2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97" h="2415">
                    <a:moveTo>
                      <a:pt x="3799" y="2414"/>
                    </a:moveTo>
                    <a:cubicBezTo>
                      <a:pt x="3799" y="2413"/>
                      <a:pt x="3798" y="2413"/>
                      <a:pt x="3797" y="2413"/>
                    </a:cubicBezTo>
                    <a:lnTo>
                      <a:pt x="99" y="277"/>
                    </a:lnTo>
                    <a:cubicBezTo>
                      <a:pt x="44" y="245"/>
                      <a:pt x="0" y="161"/>
                      <a:pt x="0" y="87"/>
                    </a:cubicBezTo>
                    <a:cubicBezTo>
                      <a:pt x="0" y="33"/>
                      <a:pt x="24" y="0"/>
                      <a:pt x="60" y="0"/>
                    </a:cubicBezTo>
                    <a:cubicBezTo>
                      <a:pt x="72" y="0"/>
                      <a:pt x="85" y="4"/>
                      <a:pt x="99" y="12"/>
                    </a:cubicBezTo>
                    <a:lnTo>
                      <a:pt x="3797" y="2148"/>
                    </a:lnTo>
                    <a:cubicBezTo>
                      <a:pt x="3852" y="2179"/>
                      <a:pt x="3896" y="2264"/>
                      <a:pt x="3896" y="2337"/>
                    </a:cubicBezTo>
                    <a:cubicBezTo>
                      <a:pt x="3896" y="2373"/>
                      <a:pt x="3886" y="2400"/>
                      <a:pt x="3868" y="2414"/>
                    </a:cubicBezTo>
                    <a:lnTo>
                      <a:pt x="3799" y="2414"/>
                    </a:lnTo>
                  </a:path>
                </a:pathLst>
              </a:custGeom>
              <a:solidFill>
                <a:schemeClr val="accent1">
                  <a:lumMod val="20000"/>
                  <a:lumOff val="80000"/>
                </a:schemeClr>
              </a:solidFill>
              <a:ln>
                <a:noFill/>
              </a:ln>
              <a:effectLst/>
            </p:spPr>
            <p:txBody>
              <a:bodyPr wrap="none" anchor="ctr"/>
              <a:lstStyle/>
              <a:p>
                <a:endParaRPr lang="en-US" sz="3266" dirty="0">
                  <a:latin typeface="Lato Light" panose="020F0502020204030203" pitchFamily="34" charset="0"/>
                </a:endParaRPr>
              </a:p>
            </p:txBody>
          </p:sp>
        </p:grpSp>
      </p:grpSp>
      <p:sp>
        <p:nvSpPr>
          <p:cNvPr id="31" name="TextBox 30">
            <a:extLst>
              <a:ext uri="{FF2B5EF4-FFF2-40B4-BE49-F238E27FC236}">
                <a16:creationId xmlns="" xmlns:a16="http://schemas.microsoft.com/office/drawing/2014/main" id="{4CB491AB-10DB-5044-B4D9-DFB900B2C546}"/>
              </a:ext>
            </a:extLst>
          </p:cNvPr>
          <p:cNvSpPr txBox="1"/>
          <p:nvPr/>
        </p:nvSpPr>
        <p:spPr>
          <a:xfrm>
            <a:off x="1842301" y="1642327"/>
            <a:ext cx="1274708"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File Servers</a:t>
            </a:r>
            <a:endParaRPr lang="en-US" sz="1600" b="1" dirty="0">
              <a:solidFill>
                <a:schemeClr val="tx2"/>
              </a:solidFill>
              <a:latin typeface="Poppins" pitchFamily="2" charset="77"/>
              <a:ea typeface="League Spartan" charset="0"/>
              <a:cs typeface="Poppins" pitchFamily="2" charset="77"/>
            </a:endParaRPr>
          </a:p>
        </p:txBody>
      </p:sp>
      <p:sp>
        <p:nvSpPr>
          <p:cNvPr id="32" name="Subtitle 2">
            <a:extLst>
              <a:ext uri="{FF2B5EF4-FFF2-40B4-BE49-F238E27FC236}">
                <a16:creationId xmlns="" xmlns:a16="http://schemas.microsoft.com/office/drawing/2014/main" id="{588838C6-D689-FC47-9149-5AAA400C075C}"/>
              </a:ext>
            </a:extLst>
          </p:cNvPr>
          <p:cNvSpPr txBox="1">
            <a:spLocks/>
          </p:cNvSpPr>
          <p:nvPr/>
        </p:nvSpPr>
        <p:spPr>
          <a:xfrm>
            <a:off x="1842301" y="2030406"/>
            <a:ext cx="2106860" cy="952440"/>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Dedicated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computers with very large storage capacities that provide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users access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to fast storage and retrieval of data.</a:t>
            </a:r>
          </a:p>
        </p:txBody>
      </p:sp>
      <p:sp>
        <p:nvSpPr>
          <p:cNvPr id="33" name="TextBox 32">
            <a:extLst>
              <a:ext uri="{FF2B5EF4-FFF2-40B4-BE49-F238E27FC236}">
                <a16:creationId xmlns="" xmlns:a16="http://schemas.microsoft.com/office/drawing/2014/main" id="{CCFECD24-5A74-DD4B-8BCF-DE05481EDF25}"/>
              </a:ext>
            </a:extLst>
          </p:cNvPr>
          <p:cNvSpPr txBox="1"/>
          <p:nvPr/>
        </p:nvSpPr>
        <p:spPr>
          <a:xfrm>
            <a:off x="1842301" y="3932396"/>
            <a:ext cx="2815194"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Network Attached Storage</a:t>
            </a:r>
            <a:endParaRPr lang="en-US" sz="1600" b="1" dirty="0">
              <a:solidFill>
                <a:schemeClr val="tx2"/>
              </a:solidFill>
              <a:latin typeface="Poppins" pitchFamily="2" charset="77"/>
              <a:ea typeface="League Spartan" charset="0"/>
              <a:cs typeface="Poppins" pitchFamily="2" charset="77"/>
            </a:endParaRPr>
          </a:p>
        </p:txBody>
      </p:sp>
      <p:sp>
        <p:nvSpPr>
          <p:cNvPr id="34" name="Subtitle 2">
            <a:extLst>
              <a:ext uri="{FF2B5EF4-FFF2-40B4-BE49-F238E27FC236}">
                <a16:creationId xmlns="" xmlns:a16="http://schemas.microsoft.com/office/drawing/2014/main" id="{EAAAF7D3-473F-7F45-AAB1-5615ED1469E8}"/>
              </a:ext>
            </a:extLst>
          </p:cNvPr>
          <p:cNvSpPr txBox="1">
            <a:spLocks/>
          </p:cNvSpPr>
          <p:nvPr/>
        </p:nvSpPr>
        <p:spPr>
          <a:xfrm>
            <a:off x="1842301" y="4320475"/>
            <a:ext cx="2106860" cy="210660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type of file server designed for homes and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small businesses</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 NAS is less expensive, easier to set up, and easier to manage than most fileservers. However, it does not include powerful management tools and features found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in many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large-scale file servers.</a:t>
            </a:r>
          </a:p>
        </p:txBody>
      </p:sp>
      <p:sp>
        <p:nvSpPr>
          <p:cNvPr id="36" name="Oval 35">
            <a:extLst>
              <a:ext uri="{FF2B5EF4-FFF2-40B4-BE49-F238E27FC236}">
                <a16:creationId xmlns="" xmlns:a16="http://schemas.microsoft.com/office/drawing/2014/main" id="{976FF687-DA9B-9942-A031-DC14D8FB10FC}"/>
              </a:ext>
            </a:extLst>
          </p:cNvPr>
          <p:cNvSpPr>
            <a:spLocks noChangeAspect="1"/>
          </p:cNvSpPr>
          <p:nvPr/>
        </p:nvSpPr>
        <p:spPr>
          <a:xfrm>
            <a:off x="765368" y="1814302"/>
            <a:ext cx="786384" cy="786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37" name="Oval 36">
            <a:extLst>
              <a:ext uri="{FF2B5EF4-FFF2-40B4-BE49-F238E27FC236}">
                <a16:creationId xmlns="" xmlns:a16="http://schemas.microsoft.com/office/drawing/2014/main" id="{B86D733F-0F88-C348-BC96-27348759E8C6}"/>
              </a:ext>
            </a:extLst>
          </p:cNvPr>
          <p:cNvSpPr>
            <a:spLocks noChangeAspect="1"/>
          </p:cNvSpPr>
          <p:nvPr/>
        </p:nvSpPr>
        <p:spPr>
          <a:xfrm>
            <a:off x="765368" y="4104371"/>
            <a:ext cx="786384" cy="786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43" name="TextBox 42">
            <a:extLst>
              <a:ext uri="{FF2B5EF4-FFF2-40B4-BE49-F238E27FC236}">
                <a16:creationId xmlns="" xmlns:a16="http://schemas.microsoft.com/office/drawing/2014/main" id="{4DF7C870-203E-414D-BF09-0C401C4BFBF2}"/>
              </a:ext>
            </a:extLst>
          </p:cNvPr>
          <p:cNvSpPr txBox="1"/>
          <p:nvPr/>
        </p:nvSpPr>
        <p:spPr>
          <a:xfrm>
            <a:off x="9319773" y="1642327"/>
            <a:ext cx="1519968"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RAID Systems</a:t>
            </a:r>
            <a:endParaRPr lang="en-US" sz="1600" b="1" dirty="0">
              <a:solidFill>
                <a:schemeClr val="tx2"/>
              </a:solidFill>
              <a:latin typeface="Poppins" pitchFamily="2" charset="77"/>
              <a:ea typeface="League Spartan" charset="0"/>
              <a:cs typeface="Poppins" pitchFamily="2" charset="77"/>
            </a:endParaRPr>
          </a:p>
        </p:txBody>
      </p:sp>
      <p:sp>
        <p:nvSpPr>
          <p:cNvPr id="44" name="Subtitle 2">
            <a:extLst>
              <a:ext uri="{FF2B5EF4-FFF2-40B4-BE49-F238E27FC236}">
                <a16:creationId xmlns="" xmlns:a16="http://schemas.microsoft.com/office/drawing/2014/main" id="{77919A94-9386-C443-864A-DEC6BC93F361}"/>
              </a:ext>
            </a:extLst>
          </p:cNvPr>
          <p:cNvSpPr txBox="1">
            <a:spLocks/>
          </p:cNvSpPr>
          <p:nvPr/>
        </p:nvSpPr>
        <p:spPr>
          <a:xfrm>
            <a:off x="9319773" y="2030406"/>
            <a:ext cx="2106860" cy="166199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Larger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versions of the specialized devices discussed earlier in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this chapter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that protect data by constantly making backup copies of files moving across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the organization’s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networks. </a:t>
            </a:r>
          </a:p>
        </p:txBody>
      </p:sp>
      <p:sp>
        <p:nvSpPr>
          <p:cNvPr id="45" name="TextBox 44">
            <a:extLst>
              <a:ext uri="{FF2B5EF4-FFF2-40B4-BE49-F238E27FC236}">
                <a16:creationId xmlns="" xmlns:a16="http://schemas.microsoft.com/office/drawing/2014/main" id="{EDE91C47-9FCF-9146-BF17-7DDCCDAF93FC}"/>
              </a:ext>
            </a:extLst>
          </p:cNvPr>
          <p:cNvSpPr txBox="1"/>
          <p:nvPr/>
        </p:nvSpPr>
        <p:spPr>
          <a:xfrm>
            <a:off x="9319773" y="4101673"/>
            <a:ext cx="3026791" cy="338554"/>
          </a:xfrm>
          <a:prstGeom prst="rect">
            <a:avLst/>
          </a:prstGeom>
          <a:noFill/>
        </p:spPr>
        <p:txBody>
          <a:bodyPr wrap="none" rtlCol="0" anchor="b" anchorCtr="0">
            <a:spAutoFit/>
          </a:bodyPr>
          <a:lstStyle/>
          <a:p>
            <a:r>
              <a:rPr lang="en-US" sz="1600" b="1" dirty="0" smtClean="0">
                <a:solidFill>
                  <a:schemeClr val="tx2"/>
                </a:solidFill>
                <a:latin typeface="Poppins" pitchFamily="2" charset="77"/>
                <a:ea typeface="League Spartan" charset="0"/>
                <a:cs typeface="Poppins" pitchFamily="2" charset="77"/>
              </a:rPr>
              <a:t>Organizational Cloud Storage</a:t>
            </a:r>
            <a:endParaRPr lang="en-US" sz="1600" b="1" dirty="0">
              <a:solidFill>
                <a:schemeClr val="tx2"/>
              </a:solidFill>
              <a:latin typeface="Poppins" pitchFamily="2" charset="77"/>
              <a:ea typeface="League Spartan" charset="0"/>
              <a:cs typeface="Poppins" pitchFamily="2" charset="77"/>
            </a:endParaRPr>
          </a:p>
        </p:txBody>
      </p:sp>
      <p:sp>
        <p:nvSpPr>
          <p:cNvPr id="46" name="Subtitle 2">
            <a:extLst>
              <a:ext uri="{FF2B5EF4-FFF2-40B4-BE49-F238E27FC236}">
                <a16:creationId xmlns="" xmlns:a16="http://schemas.microsoft.com/office/drawing/2014/main" id="{7768E290-A5DF-744E-BF90-A937D48CFC63}"/>
              </a:ext>
            </a:extLst>
          </p:cNvPr>
          <p:cNvSpPr txBox="1">
            <a:spLocks/>
          </p:cNvSpPr>
          <p:nvPr/>
        </p:nvSpPr>
        <p:spPr>
          <a:xfrm>
            <a:off x="9347210" y="4489752"/>
            <a:ext cx="2106860" cy="118327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high-speed  Internet  connection  to  a  dedicated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remote storage </a:t>
            </a:r>
            <a:r>
              <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facility. These facilities contain banks of file servers to offer enormous amounts </a:t>
            </a:r>
            <a:r>
              <a:rPr lang="en-US" sz="12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of storage</a:t>
            </a:r>
            <a:endParaRPr lang="en-US" sz="12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48" name="Oval 47">
            <a:extLst>
              <a:ext uri="{FF2B5EF4-FFF2-40B4-BE49-F238E27FC236}">
                <a16:creationId xmlns="" xmlns:a16="http://schemas.microsoft.com/office/drawing/2014/main" id="{D0A5CD48-BF40-F649-A62C-738581215903}"/>
              </a:ext>
            </a:extLst>
          </p:cNvPr>
          <p:cNvSpPr>
            <a:spLocks noChangeAspect="1"/>
          </p:cNvSpPr>
          <p:nvPr/>
        </p:nvSpPr>
        <p:spPr>
          <a:xfrm>
            <a:off x="8242840" y="1814302"/>
            <a:ext cx="786384" cy="7863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49" name="Oval 48">
            <a:extLst>
              <a:ext uri="{FF2B5EF4-FFF2-40B4-BE49-F238E27FC236}">
                <a16:creationId xmlns="" xmlns:a16="http://schemas.microsoft.com/office/drawing/2014/main" id="{6E7AC47C-C80F-E345-AE89-DE0E067A240F}"/>
              </a:ext>
            </a:extLst>
          </p:cNvPr>
          <p:cNvSpPr>
            <a:spLocks noChangeAspect="1"/>
          </p:cNvSpPr>
          <p:nvPr/>
        </p:nvSpPr>
        <p:spPr>
          <a:xfrm>
            <a:off x="8270277" y="4273648"/>
            <a:ext cx="786384" cy="78638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4" name="Freeform 722">
            <a:extLst>
              <a:ext uri="{FF2B5EF4-FFF2-40B4-BE49-F238E27FC236}">
                <a16:creationId xmlns="" xmlns:a16="http://schemas.microsoft.com/office/drawing/2014/main" id="{52382AC0-25C0-F04A-968B-22F1E3F8A78A}"/>
              </a:ext>
            </a:extLst>
          </p:cNvPr>
          <p:cNvSpPr>
            <a:spLocks noChangeAspect="1"/>
          </p:cNvSpPr>
          <p:nvPr/>
        </p:nvSpPr>
        <p:spPr bwMode="auto">
          <a:xfrm>
            <a:off x="8482067" y="4490466"/>
            <a:ext cx="363123" cy="352748"/>
          </a:xfrm>
          <a:custGeom>
            <a:avLst/>
            <a:gdLst>
              <a:gd name="T0" fmla="*/ 3155690 w 179020"/>
              <a:gd name="T1" fmla="*/ 2163188 h 174268"/>
              <a:gd name="T2" fmla="*/ 3341431 w 179020"/>
              <a:gd name="T3" fmla="*/ 2344807 h 174268"/>
              <a:gd name="T4" fmla="*/ 3341431 w 179020"/>
              <a:gd name="T5" fmla="*/ 3071268 h 174268"/>
              <a:gd name="T6" fmla="*/ 3155690 w 179020"/>
              <a:gd name="T7" fmla="*/ 3252891 h 174268"/>
              <a:gd name="T8" fmla="*/ 2963090 w 179020"/>
              <a:gd name="T9" fmla="*/ 3071268 h 174268"/>
              <a:gd name="T10" fmla="*/ 2963090 w 179020"/>
              <a:gd name="T11" fmla="*/ 2344807 h 174268"/>
              <a:gd name="T12" fmla="*/ 3155690 w 179020"/>
              <a:gd name="T13" fmla="*/ 2163188 h 174268"/>
              <a:gd name="T14" fmla="*/ 2171000 w 179020"/>
              <a:gd name="T15" fmla="*/ 1451998 h 174268"/>
              <a:gd name="T16" fmla="*/ 2363599 w 179020"/>
              <a:gd name="T17" fmla="*/ 1632092 h 174268"/>
              <a:gd name="T18" fmla="*/ 2363599 w 179020"/>
              <a:gd name="T19" fmla="*/ 3072852 h 174268"/>
              <a:gd name="T20" fmla="*/ 2171000 w 179020"/>
              <a:gd name="T21" fmla="*/ 3252949 h 174268"/>
              <a:gd name="T22" fmla="*/ 1985275 w 179020"/>
              <a:gd name="T23" fmla="*/ 3072852 h 174268"/>
              <a:gd name="T24" fmla="*/ 1985275 w 179020"/>
              <a:gd name="T25" fmla="*/ 1632092 h 174268"/>
              <a:gd name="T26" fmla="*/ 2171000 w 179020"/>
              <a:gd name="T27" fmla="*/ 1451998 h 174268"/>
              <a:gd name="T28" fmla="*/ 1193185 w 179020"/>
              <a:gd name="T29" fmla="*/ 711190 h 174268"/>
              <a:gd name="T30" fmla="*/ 1385795 w 179020"/>
              <a:gd name="T31" fmla="*/ 892740 h 174268"/>
              <a:gd name="T32" fmla="*/ 1385795 w 179020"/>
              <a:gd name="T33" fmla="*/ 3071343 h 174268"/>
              <a:gd name="T34" fmla="*/ 1193185 w 179020"/>
              <a:gd name="T35" fmla="*/ 3252891 h 174268"/>
              <a:gd name="T36" fmla="*/ 1007447 w 179020"/>
              <a:gd name="T37" fmla="*/ 3071343 h 174268"/>
              <a:gd name="T38" fmla="*/ 1007447 w 179020"/>
              <a:gd name="T39" fmla="*/ 892740 h 174268"/>
              <a:gd name="T40" fmla="*/ 1193185 w 179020"/>
              <a:gd name="T41" fmla="*/ 711190 h 174268"/>
              <a:gd name="T42" fmla="*/ 174558 w 179020"/>
              <a:gd name="T43" fmla="*/ 0 h 174268"/>
              <a:gd name="T44" fmla="*/ 349115 w 179020"/>
              <a:gd name="T45" fmla="*/ 180728 h 174268"/>
              <a:gd name="T46" fmla="*/ 349115 w 179020"/>
              <a:gd name="T47" fmla="*/ 3072203 h 174268"/>
              <a:gd name="T48" fmla="*/ 174558 w 179020"/>
              <a:gd name="T49" fmla="*/ 3252932 h 174268"/>
              <a:gd name="T50" fmla="*/ 0 w 179020"/>
              <a:gd name="T51" fmla="*/ 3072203 h 174268"/>
              <a:gd name="T52" fmla="*/ 0 w 179020"/>
              <a:gd name="T53" fmla="*/ 180728 h 174268"/>
              <a:gd name="T54" fmla="*/ 174558 w 179020"/>
              <a:gd name="T55" fmla="*/ 0 h 1742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9020" h="174268">
                <a:moveTo>
                  <a:pt x="169069" y="115887"/>
                </a:moveTo>
                <a:cubicBezTo>
                  <a:pt x="174597" y="115887"/>
                  <a:pt x="179020" y="120212"/>
                  <a:pt x="179020" y="125617"/>
                </a:cubicBezTo>
                <a:lnTo>
                  <a:pt x="179020" y="164535"/>
                </a:lnTo>
                <a:cubicBezTo>
                  <a:pt x="179020" y="169941"/>
                  <a:pt x="174597" y="174265"/>
                  <a:pt x="169069" y="174265"/>
                </a:cubicBezTo>
                <a:cubicBezTo>
                  <a:pt x="163541" y="174265"/>
                  <a:pt x="158750" y="169941"/>
                  <a:pt x="158750" y="164535"/>
                </a:cubicBezTo>
                <a:lnTo>
                  <a:pt x="158750" y="125617"/>
                </a:lnTo>
                <a:cubicBezTo>
                  <a:pt x="158750" y="120212"/>
                  <a:pt x="163541" y="115887"/>
                  <a:pt x="169069" y="115887"/>
                </a:cubicBezTo>
                <a:close/>
                <a:moveTo>
                  <a:pt x="116313" y="77787"/>
                </a:moveTo>
                <a:cubicBezTo>
                  <a:pt x="121841" y="77787"/>
                  <a:pt x="126632" y="82075"/>
                  <a:pt x="126632" y="87435"/>
                </a:cubicBezTo>
                <a:lnTo>
                  <a:pt x="126632" y="164620"/>
                </a:lnTo>
                <a:cubicBezTo>
                  <a:pt x="126632" y="169980"/>
                  <a:pt x="121841" y="174268"/>
                  <a:pt x="116313" y="174268"/>
                </a:cubicBezTo>
                <a:cubicBezTo>
                  <a:pt x="110785" y="174268"/>
                  <a:pt x="106363" y="169980"/>
                  <a:pt x="106363" y="164620"/>
                </a:cubicBezTo>
                <a:lnTo>
                  <a:pt x="106363" y="87435"/>
                </a:lnTo>
                <a:cubicBezTo>
                  <a:pt x="106363" y="82075"/>
                  <a:pt x="110785" y="77787"/>
                  <a:pt x="116313" y="77787"/>
                </a:cubicBezTo>
                <a:close/>
                <a:moveTo>
                  <a:pt x="63926" y="38100"/>
                </a:moveTo>
                <a:cubicBezTo>
                  <a:pt x="69822" y="38100"/>
                  <a:pt x="74245" y="42423"/>
                  <a:pt x="74245" y="47826"/>
                </a:cubicBezTo>
                <a:lnTo>
                  <a:pt x="74245" y="164539"/>
                </a:lnTo>
                <a:cubicBezTo>
                  <a:pt x="74245" y="169942"/>
                  <a:pt x="69822" y="174265"/>
                  <a:pt x="63926" y="174265"/>
                </a:cubicBezTo>
                <a:cubicBezTo>
                  <a:pt x="58766" y="174265"/>
                  <a:pt x="53975" y="169942"/>
                  <a:pt x="53975" y="164539"/>
                </a:cubicBezTo>
                <a:lnTo>
                  <a:pt x="53975" y="47826"/>
                </a:lnTo>
                <a:cubicBezTo>
                  <a:pt x="53975" y="42423"/>
                  <a:pt x="58766" y="38100"/>
                  <a:pt x="63926" y="38100"/>
                </a:cubicBezTo>
                <a:close/>
                <a:moveTo>
                  <a:pt x="9352" y="0"/>
                </a:moveTo>
                <a:cubicBezTo>
                  <a:pt x="14548" y="0"/>
                  <a:pt x="18704" y="4303"/>
                  <a:pt x="18704" y="9682"/>
                </a:cubicBezTo>
                <a:lnTo>
                  <a:pt x="18704" y="164585"/>
                </a:lnTo>
                <a:cubicBezTo>
                  <a:pt x="18704" y="169964"/>
                  <a:pt x="14548" y="174267"/>
                  <a:pt x="9352" y="174267"/>
                </a:cubicBezTo>
                <a:cubicBezTo>
                  <a:pt x="4157" y="174267"/>
                  <a:pt x="0" y="169964"/>
                  <a:pt x="0" y="164585"/>
                </a:cubicBezTo>
                <a:lnTo>
                  <a:pt x="0" y="9682"/>
                </a:lnTo>
                <a:cubicBezTo>
                  <a:pt x="0" y="4303"/>
                  <a:pt x="4157" y="0"/>
                  <a:pt x="9352" y="0"/>
                </a:cubicBezTo>
                <a:close/>
              </a:path>
            </a:pathLst>
          </a:custGeom>
          <a:solidFill>
            <a:schemeClr val="bg1"/>
          </a:solidFill>
          <a:ln>
            <a:noFill/>
          </a:ln>
        </p:spPr>
        <p:txBody>
          <a:bodyPr anchor="ctr"/>
          <a:lstStyle/>
          <a:p>
            <a:endParaRPr lang="en-US" sz="900" dirty="0">
              <a:latin typeface="Lato Light" panose="020F0502020204030203" pitchFamily="34" charset="0"/>
            </a:endParaRPr>
          </a:p>
        </p:txBody>
      </p:sp>
      <p:sp>
        <p:nvSpPr>
          <p:cNvPr id="47" name="Freeform 268"/>
          <p:cNvSpPr>
            <a:spLocks noEditPoints="1"/>
          </p:cNvSpPr>
          <p:nvPr/>
        </p:nvSpPr>
        <p:spPr bwMode="auto">
          <a:xfrm>
            <a:off x="8466296" y="1974680"/>
            <a:ext cx="361166" cy="426293"/>
          </a:xfrm>
          <a:custGeom>
            <a:avLst/>
            <a:gdLst>
              <a:gd name="T0" fmla="*/ 108 w 216"/>
              <a:gd name="T1" fmla="*/ 0 h 256"/>
              <a:gd name="T2" fmla="*/ 0 w 216"/>
              <a:gd name="T3" fmla="*/ 32 h 256"/>
              <a:gd name="T4" fmla="*/ 0 w 216"/>
              <a:gd name="T5" fmla="*/ 224 h 256"/>
              <a:gd name="T6" fmla="*/ 108 w 216"/>
              <a:gd name="T7" fmla="*/ 256 h 256"/>
              <a:gd name="T8" fmla="*/ 216 w 216"/>
              <a:gd name="T9" fmla="*/ 224 h 256"/>
              <a:gd name="T10" fmla="*/ 216 w 216"/>
              <a:gd name="T11" fmla="*/ 32 h 256"/>
              <a:gd name="T12" fmla="*/ 108 w 216"/>
              <a:gd name="T13" fmla="*/ 0 h 256"/>
              <a:gd name="T14" fmla="*/ 108 w 216"/>
              <a:gd name="T15" fmla="*/ 248 h 256"/>
              <a:gd name="T16" fmla="*/ 8 w 216"/>
              <a:gd name="T17" fmla="*/ 224 h 256"/>
              <a:gd name="T18" fmla="*/ 8 w 216"/>
              <a:gd name="T19" fmla="*/ 173 h 256"/>
              <a:gd name="T20" fmla="*/ 108 w 216"/>
              <a:gd name="T21" fmla="*/ 192 h 256"/>
              <a:gd name="T22" fmla="*/ 208 w 216"/>
              <a:gd name="T23" fmla="*/ 173 h 256"/>
              <a:gd name="T24" fmla="*/ 208 w 216"/>
              <a:gd name="T25" fmla="*/ 224 h 256"/>
              <a:gd name="T26" fmla="*/ 108 w 216"/>
              <a:gd name="T27" fmla="*/ 248 h 256"/>
              <a:gd name="T28" fmla="*/ 108 w 216"/>
              <a:gd name="T29" fmla="*/ 184 h 256"/>
              <a:gd name="T30" fmla="*/ 8 w 216"/>
              <a:gd name="T31" fmla="*/ 160 h 256"/>
              <a:gd name="T32" fmla="*/ 8 w 216"/>
              <a:gd name="T33" fmla="*/ 109 h 256"/>
              <a:gd name="T34" fmla="*/ 108 w 216"/>
              <a:gd name="T35" fmla="*/ 128 h 256"/>
              <a:gd name="T36" fmla="*/ 208 w 216"/>
              <a:gd name="T37" fmla="*/ 109 h 256"/>
              <a:gd name="T38" fmla="*/ 208 w 216"/>
              <a:gd name="T39" fmla="*/ 160 h 256"/>
              <a:gd name="T40" fmla="*/ 108 w 216"/>
              <a:gd name="T41" fmla="*/ 184 h 256"/>
              <a:gd name="T42" fmla="*/ 108 w 216"/>
              <a:gd name="T43" fmla="*/ 120 h 256"/>
              <a:gd name="T44" fmla="*/ 8 w 216"/>
              <a:gd name="T45" fmla="*/ 96 h 256"/>
              <a:gd name="T46" fmla="*/ 8 w 216"/>
              <a:gd name="T47" fmla="*/ 45 h 256"/>
              <a:gd name="T48" fmla="*/ 108 w 216"/>
              <a:gd name="T49" fmla="*/ 64 h 256"/>
              <a:gd name="T50" fmla="*/ 208 w 216"/>
              <a:gd name="T51" fmla="*/ 45 h 256"/>
              <a:gd name="T52" fmla="*/ 208 w 216"/>
              <a:gd name="T53" fmla="*/ 96 h 256"/>
              <a:gd name="T54" fmla="*/ 108 w 216"/>
              <a:gd name="T55" fmla="*/ 120 h 256"/>
              <a:gd name="T56" fmla="*/ 108 w 216"/>
              <a:gd name="T57" fmla="*/ 56 h 256"/>
              <a:gd name="T58" fmla="*/ 8 w 216"/>
              <a:gd name="T59" fmla="*/ 32 h 256"/>
              <a:gd name="T60" fmla="*/ 108 w 216"/>
              <a:gd name="T61" fmla="*/ 8 h 256"/>
              <a:gd name="T62" fmla="*/ 208 w 216"/>
              <a:gd name="T63" fmla="*/ 32 h 256"/>
              <a:gd name="T64" fmla="*/ 108 w 216"/>
              <a:gd name="T65" fmla="*/ 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6" h="256">
                <a:moveTo>
                  <a:pt x="108" y="0"/>
                </a:moveTo>
                <a:cubicBezTo>
                  <a:pt x="54" y="0"/>
                  <a:pt x="0" y="11"/>
                  <a:pt x="0" y="32"/>
                </a:cubicBezTo>
                <a:cubicBezTo>
                  <a:pt x="0" y="224"/>
                  <a:pt x="0" y="224"/>
                  <a:pt x="0" y="224"/>
                </a:cubicBezTo>
                <a:cubicBezTo>
                  <a:pt x="0" y="245"/>
                  <a:pt x="54" y="256"/>
                  <a:pt x="108" y="256"/>
                </a:cubicBezTo>
                <a:cubicBezTo>
                  <a:pt x="162" y="256"/>
                  <a:pt x="216" y="245"/>
                  <a:pt x="216" y="224"/>
                </a:cubicBezTo>
                <a:cubicBezTo>
                  <a:pt x="216" y="32"/>
                  <a:pt x="216" y="32"/>
                  <a:pt x="216" y="32"/>
                </a:cubicBezTo>
                <a:cubicBezTo>
                  <a:pt x="216" y="11"/>
                  <a:pt x="162" y="0"/>
                  <a:pt x="108" y="0"/>
                </a:cubicBezTo>
                <a:close/>
                <a:moveTo>
                  <a:pt x="108" y="248"/>
                </a:moveTo>
                <a:cubicBezTo>
                  <a:pt x="46" y="248"/>
                  <a:pt x="8" y="234"/>
                  <a:pt x="8" y="224"/>
                </a:cubicBezTo>
                <a:cubicBezTo>
                  <a:pt x="8" y="173"/>
                  <a:pt x="8" y="173"/>
                  <a:pt x="8" y="173"/>
                </a:cubicBezTo>
                <a:cubicBezTo>
                  <a:pt x="25" y="186"/>
                  <a:pt x="67" y="192"/>
                  <a:pt x="108" y="192"/>
                </a:cubicBezTo>
                <a:cubicBezTo>
                  <a:pt x="149" y="192"/>
                  <a:pt x="191" y="186"/>
                  <a:pt x="208" y="173"/>
                </a:cubicBezTo>
                <a:cubicBezTo>
                  <a:pt x="208" y="224"/>
                  <a:pt x="208" y="224"/>
                  <a:pt x="208" y="224"/>
                </a:cubicBezTo>
                <a:cubicBezTo>
                  <a:pt x="208" y="234"/>
                  <a:pt x="170" y="248"/>
                  <a:pt x="108" y="248"/>
                </a:cubicBezTo>
                <a:close/>
                <a:moveTo>
                  <a:pt x="108" y="184"/>
                </a:moveTo>
                <a:cubicBezTo>
                  <a:pt x="46" y="184"/>
                  <a:pt x="8" y="170"/>
                  <a:pt x="8" y="160"/>
                </a:cubicBezTo>
                <a:cubicBezTo>
                  <a:pt x="8" y="109"/>
                  <a:pt x="8" y="109"/>
                  <a:pt x="8" y="109"/>
                </a:cubicBezTo>
                <a:cubicBezTo>
                  <a:pt x="25" y="122"/>
                  <a:pt x="67" y="128"/>
                  <a:pt x="108" y="128"/>
                </a:cubicBezTo>
                <a:cubicBezTo>
                  <a:pt x="149" y="128"/>
                  <a:pt x="191" y="122"/>
                  <a:pt x="208" y="109"/>
                </a:cubicBezTo>
                <a:cubicBezTo>
                  <a:pt x="208" y="160"/>
                  <a:pt x="208" y="160"/>
                  <a:pt x="208" y="160"/>
                </a:cubicBezTo>
                <a:cubicBezTo>
                  <a:pt x="208" y="170"/>
                  <a:pt x="170" y="184"/>
                  <a:pt x="108" y="184"/>
                </a:cubicBezTo>
                <a:close/>
                <a:moveTo>
                  <a:pt x="108" y="120"/>
                </a:moveTo>
                <a:cubicBezTo>
                  <a:pt x="46" y="120"/>
                  <a:pt x="8" y="106"/>
                  <a:pt x="8" y="96"/>
                </a:cubicBezTo>
                <a:cubicBezTo>
                  <a:pt x="8" y="45"/>
                  <a:pt x="8" y="45"/>
                  <a:pt x="8" y="45"/>
                </a:cubicBezTo>
                <a:cubicBezTo>
                  <a:pt x="25" y="58"/>
                  <a:pt x="67" y="64"/>
                  <a:pt x="108" y="64"/>
                </a:cubicBezTo>
                <a:cubicBezTo>
                  <a:pt x="149" y="64"/>
                  <a:pt x="191" y="58"/>
                  <a:pt x="208" y="45"/>
                </a:cubicBezTo>
                <a:cubicBezTo>
                  <a:pt x="208" y="96"/>
                  <a:pt x="208" y="96"/>
                  <a:pt x="208" y="96"/>
                </a:cubicBezTo>
                <a:cubicBezTo>
                  <a:pt x="208" y="106"/>
                  <a:pt x="170" y="120"/>
                  <a:pt x="108" y="120"/>
                </a:cubicBezTo>
                <a:close/>
                <a:moveTo>
                  <a:pt x="108" y="56"/>
                </a:moveTo>
                <a:cubicBezTo>
                  <a:pt x="46" y="56"/>
                  <a:pt x="8" y="42"/>
                  <a:pt x="8" y="32"/>
                </a:cubicBezTo>
                <a:cubicBezTo>
                  <a:pt x="8" y="22"/>
                  <a:pt x="46" y="8"/>
                  <a:pt x="108" y="8"/>
                </a:cubicBezTo>
                <a:cubicBezTo>
                  <a:pt x="170" y="8"/>
                  <a:pt x="208" y="22"/>
                  <a:pt x="208" y="32"/>
                </a:cubicBezTo>
                <a:cubicBezTo>
                  <a:pt x="208" y="42"/>
                  <a:pt x="170" y="56"/>
                  <a:pt x="108" y="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grpSp>
        <p:nvGrpSpPr>
          <p:cNvPr id="50" name="Group 49"/>
          <p:cNvGrpSpPr/>
          <p:nvPr/>
        </p:nvGrpSpPr>
        <p:grpSpPr>
          <a:xfrm>
            <a:off x="977724" y="4270950"/>
            <a:ext cx="395891" cy="395890"/>
            <a:chOff x="2866199" y="1258825"/>
            <a:chExt cx="303885" cy="303884"/>
          </a:xfrm>
          <a:solidFill>
            <a:schemeClr val="bg1"/>
          </a:solidFill>
        </p:grpSpPr>
        <p:sp>
          <p:nvSpPr>
            <p:cNvPr id="51" name="Freeform 252"/>
            <p:cNvSpPr>
              <a:spLocks/>
            </p:cNvSpPr>
            <p:nvPr/>
          </p:nvSpPr>
          <p:spPr bwMode="auto">
            <a:xfrm>
              <a:off x="2903923" y="1258825"/>
              <a:ext cx="266161" cy="264065"/>
            </a:xfrm>
            <a:custGeom>
              <a:avLst/>
              <a:gdLst>
                <a:gd name="T0" fmla="*/ 0 w 225"/>
                <a:gd name="T1" fmla="*/ 0 h 224"/>
                <a:gd name="T2" fmla="*/ 0 w 225"/>
                <a:gd name="T3" fmla="*/ 8 h 224"/>
                <a:gd name="T4" fmla="*/ 166 w 225"/>
                <a:gd name="T5" fmla="*/ 86 h 224"/>
                <a:gd name="T6" fmla="*/ 217 w 225"/>
                <a:gd name="T7" fmla="*/ 224 h 224"/>
                <a:gd name="T8" fmla="*/ 225 w 225"/>
                <a:gd name="T9" fmla="*/ 224 h 224"/>
                <a:gd name="T10" fmla="*/ 172 w 225"/>
                <a:gd name="T11" fmla="*/ 81 h 224"/>
                <a:gd name="T12" fmla="*/ 0 w 225"/>
                <a:gd name="T13" fmla="*/ 0 h 224"/>
              </a:gdLst>
              <a:ahLst/>
              <a:cxnLst>
                <a:cxn ang="0">
                  <a:pos x="T0" y="T1"/>
                </a:cxn>
                <a:cxn ang="0">
                  <a:pos x="T2" y="T3"/>
                </a:cxn>
                <a:cxn ang="0">
                  <a:pos x="T4" y="T5"/>
                </a:cxn>
                <a:cxn ang="0">
                  <a:pos x="T6" y="T7"/>
                </a:cxn>
                <a:cxn ang="0">
                  <a:pos x="T8" y="T9"/>
                </a:cxn>
                <a:cxn ang="0">
                  <a:pos x="T10" y="T11"/>
                </a:cxn>
                <a:cxn ang="0">
                  <a:pos x="T12" y="T13"/>
                </a:cxn>
              </a:cxnLst>
              <a:rect l="0" t="0" r="r" b="b"/>
              <a:pathLst>
                <a:path w="225" h="224">
                  <a:moveTo>
                    <a:pt x="0" y="0"/>
                  </a:moveTo>
                  <a:cubicBezTo>
                    <a:pt x="0" y="8"/>
                    <a:pt x="0" y="8"/>
                    <a:pt x="0" y="8"/>
                  </a:cubicBezTo>
                  <a:cubicBezTo>
                    <a:pt x="64" y="8"/>
                    <a:pt x="125" y="37"/>
                    <a:pt x="166" y="86"/>
                  </a:cubicBezTo>
                  <a:cubicBezTo>
                    <a:pt x="199" y="125"/>
                    <a:pt x="217" y="174"/>
                    <a:pt x="217" y="224"/>
                  </a:cubicBezTo>
                  <a:cubicBezTo>
                    <a:pt x="225" y="224"/>
                    <a:pt x="225" y="224"/>
                    <a:pt x="225" y="224"/>
                  </a:cubicBezTo>
                  <a:cubicBezTo>
                    <a:pt x="225" y="172"/>
                    <a:pt x="206" y="121"/>
                    <a:pt x="172" y="81"/>
                  </a:cubicBezTo>
                  <a:cubicBezTo>
                    <a:pt x="130" y="30"/>
                    <a:pt x="6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52" name="Freeform 253"/>
            <p:cNvSpPr>
              <a:spLocks/>
            </p:cNvSpPr>
            <p:nvPr/>
          </p:nvSpPr>
          <p:spPr bwMode="auto">
            <a:xfrm>
              <a:off x="2903923" y="1311219"/>
              <a:ext cx="211671" cy="211671"/>
            </a:xfrm>
            <a:custGeom>
              <a:avLst/>
              <a:gdLst>
                <a:gd name="T0" fmla="*/ 171 w 179"/>
                <a:gd name="T1" fmla="*/ 179 h 179"/>
                <a:gd name="T2" fmla="*/ 179 w 179"/>
                <a:gd name="T3" fmla="*/ 179 h 179"/>
                <a:gd name="T4" fmla="*/ 0 w 179"/>
                <a:gd name="T5" fmla="*/ 0 h 179"/>
                <a:gd name="T6" fmla="*/ 0 w 179"/>
                <a:gd name="T7" fmla="*/ 8 h 179"/>
                <a:gd name="T8" fmla="*/ 171 w 179"/>
                <a:gd name="T9" fmla="*/ 179 h 179"/>
              </a:gdLst>
              <a:ahLst/>
              <a:cxnLst>
                <a:cxn ang="0">
                  <a:pos x="T0" y="T1"/>
                </a:cxn>
                <a:cxn ang="0">
                  <a:pos x="T2" y="T3"/>
                </a:cxn>
                <a:cxn ang="0">
                  <a:pos x="T4" y="T5"/>
                </a:cxn>
                <a:cxn ang="0">
                  <a:pos x="T6" y="T7"/>
                </a:cxn>
                <a:cxn ang="0">
                  <a:pos x="T8" y="T9"/>
                </a:cxn>
              </a:cxnLst>
              <a:rect l="0" t="0" r="r" b="b"/>
              <a:pathLst>
                <a:path w="179" h="179">
                  <a:moveTo>
                    <a:pt x="171" y="179"/>
                  </a:moveTo>
                  <a:cubicBezTo>
                    <a:pt x="179" y="179"/>
                    <a:pt x="179" y="179"/>
                    <a:pt x="179" y="179"/>
                  </a:cubicBezTo>
                  <a:cubicBezTo>
                    <a:pt x="179" y="81"/>
                    <a:pt x="100" y="0"/>
                    <a:pt x="0" y="0"/>
                  </a:cubicBezTo>
                  <a:cubicBezTo>
                    <a:pt x="0" y="8"/>
                    <a:pt x="0" y="8"/>
                    <a:pt x="0" y="8"/>
                  </a:cubicBezTo>
                  <a:cubicBezTo>
                    <a:pt x="96" y="8"/>
                    <a:pt x="171" y="85"/>
                    <a:pt x="171"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53" name="Freeform 254"/>
            <p:cNvSpPr>
              <a:spLocks/>
            </p:cNvSpPr>
            <p:nvPr/>
          </p:nvSpPr>
          <p:spPr bwMode="auto">
            <a:xfrm>
              <a:off x="2903923" y="1365708"/>
              <a:ext cx="157182" cy="157182"/>
            </a:xfrm>
            <a:custGeom>
              <a:avLst/>
              <a:gdLst>
                <a:gd name="T0" fmla="*/ 0 w 134"/>
                <a:gd name="T1" fmla="*/ 0 h 133"/>
                <a:gd name="T2" fmla="*/ 0 w 134"/>
                <a:gd name="T3" fmla="*/ 8 h 133"/>
                <a:gd name="T4" fmla="*/ 126 w 134"/>
                <a:gd name="T5" fmla="*/ 133 h 133"/>
                <a:gd name="T6" fmla="*/ 134 w 134"/>
                <a:gd name="T7" fmla="*/ 133 h 133"/>
                <a:gd name="T8" fmla="*/ 0 w 134"/>
                <a:gd name="T9" fmla="*/ 0 h 133"/>
              </a:gdLst>
              <a:ahLst/>
              <a:cxnLst>
                <a:cxn ang="0">
                  <a:pos x="T0" y="T1"/>
                </a:cxn>
                <a:cxn ang="0">
                  <a:pos x="T2" y="T3"/>
                </a:cxn>
                <a:cxn ang="0">
                  <a:pos x="T4" y="T5"/>
                </a:cxn>
                <a:cxn ang="0">
                  <a:pos x="T6" y="T7"/>
                </a:cxn>
                <a:cxn ang="0">
                  <a:pos x="T8" y="T9"/>
                </a:cxn>
              </a:cxnLst>
              <a:rect l="0" t="0" r="r" b="b"/>
              <a:pathLst>
                <a:path w="134" h="133">
                  <a:moveTo>
                    <a:pt x="0" y="0"/>
                  </a:moveTo>
                  <a:cubicBezTo>
                    <a:pt x="0" y="8"/>
                    <a:pt x="0" y="8"/>
                    <a:pt x="0" y="8"/>
                  </a:cubicBezTo>
                  <a:cubicBezTo>
                    <a:pt x="68" y="8"/>
                    <a:pt x="126" y="64"/>
                    <a:pt x="126" y="133"/>
                  </a:cubicBezTo>
                  <a:cubicBezTo>
                    <a:pt x="134" y="133"/>
                    <a:pt x="134" y="133"/>
                    <a:pt x="134" y="133"/>
                  </a:cubicBezTo>
                  <a:cubicBezTo>
                    <a:pt x="134" y="60"/>
                    <a:pt x="7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56" name="Freeform 255"/>
            <p:cNvSpPr>
              <a:spLocks/>
            </p:cNvSpPr>
            <p:nvPr/>
          </p:nvSpPr>
          <p:spPr bwMode="auto">
            <a:xfrm>
              <a:off x="2903923" y="1420198"/>
              <a:ext cx="104788" cy="102692"/>
            </a:xfrm>
            <a:custGeom>
              <a:avLst/>
              <a:gdLst>
                <a:gd name="T0" fmla="*/ 89 w 89"/>
                <a:gd name="T1" fmla="*/ 88 h 88"/>
                <a:gd name="T2" fmla="*/ 0 w 89"/>
                <a:gd name="T3" fmla="*/ 0 h 88"/>
                <a:gd name="T4" fmla="*/ 0 w 89"/>
                <a:gd name="T5" fmla="*/ 8 h 88"/>
                <a:gd name="T6" fmla="*/ 81 w 89"/>
                <a:gd name="T7" fmla="*/ 88 h 88"/>
                <a:gd name="T8" fmla="*/ 89 w 89"/>
                <a:gd name="T9" fmla="*/ 88 h 88"/>
              </a:gdLst>
              <a:ahLst/>
              <a:cxnLst>
                <a:cxn ang="0">
                  <a:pos x="T0" y="T1"/>
                </a:cxn>
                <a:cxn ang="0">
                  <a:pos x="T2" y="T3"/>
                </a:cxn>
                <a:cxn ang="0">
                  <a:pos x="T4" y="T5"/>
                </a:cxn>
                <a:cxn ang="0">
                  <a:pos x="T6" y="T7"/>
                </a:cxn>
                <a:cxn ang="0">
                  <a:pos x="T8" y="T9"/>
                </a:cxn>
              </a:cxnLst>
              <a:rect l="0" t="0" r="r" b="b"/>
              <a:pathLst>
                <a:path w="89" h="88">
                  <a:moveTo>
                    <a:pt x="89" y="88"/>
                  </a:moveTo>
                  <a:cubicBezTo>
                    <a:pt x="89" y="39"/>
                    <a:pt x="48" y="0"/>
                    <a:pt x="0" y="0"/>
                  </a:cubicBezTo>
                  <a:cubicBezTo>
                    <a:pt x="0" y="8"/>
                    <a:pt x="0" y="8"/>
                    <a:pt x="0" y="8"/>
                  </a:cubicBezTo>
                  <a:cubicBezTo>
                    <a:pt x="44" y="8"/>
                    <a:pt x="81" y="44"/>
                    <a:pt x="81" y="88"/>
                  </a:cubicBezTo>
                  <a:lnTo>
                    <a:pt x="89"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57" name="Freeform 256"/>
            <p:cNvSpPr>
              <a:spLocks noEditPoints="1"/>
            </p:cNvSpPr>
            <p:nvPr/>
          </p:nvSpPr>
          <p:spPr bwMode="auto">
            <a:xfrm>
              <a:off x="2866199" y="1485166"/>
              <a:ext cx="75447" cy="77543"/>
            </a:xfrm>
            <a:custGeom>
              <a:avLst/>
              <a:gdLst>
                <a:gd name="T0" fmla="*/ 65 w 65"/>
                <a:gd name="T1" fmla="*/ 32 h 65"/>
                <a:gd name="T2" fmla="*/ 33 w 65"/>
                <a:gd name="T3" fmla="*/ 0 h 65"/>
                <a:gd name="T4" fmla="*/ 0 w 65"/>
                <a:gd name="T5" fmla="*/ 32 h 65"/>
                <a:gd name="T6" fmla="*/ 33 w 65"/>
                <a:gd name="T7" fmla="*/ 65 h 65"/>
                <a:gd name="T8" fmla="*/ 65 w 65"/>
                <a:gd name="T9" fmla="*/ 32 h 65"/>
                <a:gd name="T10" fmla="*/ 8 w 65"/>
                <a:gd name="T11" fmla="*/ 32 h 65"/>
                <a:gd name="T12" fmla="*/ 33 w 65"/>
                <a:gd name="T13" fmla="*/ 8 h 65"/>
                <a:gd name="T14" fmla="*/ 57 w 65"/>
                <a:gd name="T15" fmla="*/ 32 h 65"/>
                <a:gd name="T16" fmla="*/ 33 w 65"/>
                <a:gd name="T17" fmla="*/ 57 h 65"/>
                <a:gd name="T18" fmla="*/ 8 w 65"/>
                <a:gd name="T19"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65" y="32"/>
                  </a:moveTo>
                  <a:cubicBezTo>
                    <a:pt x="65" y="15"/>
                    <a:pt x="50" y="0"/>
                    <a:pt x="33" y="0"/>
                  </a:cubicBezTo>
                  <a:cubicBezTo>
                    <a:pt x="15" y="0"/>
                    <a:pt x="0" y="15"/>
                    <a:pt x="0" y="32"/>
                  </a:cubicBezTo>
                  <a:cubicBezTo>
                    <a:pt x="0" y="50"/>
                    <a:pt x="15" y="65"/>
                    <a:pt x="33" y="65"/>
                  </a:cubicBezTo>
                  <a:cubicBezTo>
                    <a:pt x="50" y="65"/>
                    <a:pt x="65" y="50"/>
                    <a:pt x="65" y="32"/>
                  </a:cubicBezTo>
                  <a:close/>
                  <a:moveTo>
                    <a:pt x="8" y="32"/>
                  </a:moveTo>
                  <a:cubicBezTo>
                    <a:pt x="8" y="19"/>
                    <a:pt x="19" y="8"/>
                    <a:pt x="33" y="8"/>
                  </a:cubicBezTo>
                  <a:cubicBezTo>
                    <a:pt x="46" y="8"/>
                    <a:pt x="57" y="19"/>
                    <a:pt x="57" y="32"/>
                  </a:cubicBezTo>
                  <a:cubicBezTo>
                    <a:pt x="57" y="46"/>
                    <a:pt x="46" y="57"/>
                    <a:pt x="33" y="57"/>
                  </a:cubicBezTo>
                  <a:cubicBezTo>
                    <a:pt x="19" y="57"/>
                    <a:pt x="8" y="46"/>
                    <a:pt x="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grpSp>
      <p:grpSp>
        <p:nvGrpSpPr>
          <p:cNvPr id="58" name="Group 57"/>
          <p:cNvGrpSpPr/>
          <p:nvPr/>
        </p:nvGrpSpPr>
        <p:grpSpPr>
          <a:xfrm>
            <a:off x="985965" y="1988156"/>
            <a:ext cx="349422" cy="399339"/>
            <a:chOff x="4063920" y="1284586"/>
            <a:chExt cx="264065" cy="301788"/>
          </a:xfrm>
          <a:solidFill>
            <a:schemeClr val="bg1"/>
          </a:solidFill>
        </p:grpSpPr>
        <p:sp>
          <p:nvSpPr>
            <p:cNvPr id="59" name="Freeform 21"/>
            <p:cNvSpPr>
              <a:spLocks noEditPoints="1"/>
            </p:cNvSpPr>
            <p:nvPr/>
          </p:nvSpPr>
          <p:spPr bwMode="auto">
            <a:xfrm>
              <a:off x="4063920" y="1284586"/>
              <a:ext cx="264065" cy="301788"/>
            </a:xfrm>
            <a:custGeom>
              <a:avLst/>
              <a:gdLst>
                <a:gd name="T0" fmla="*/ 224 w 224"/>
                <a:gd name="T1" fmla="*/ 160 h 256"/>
                <a:gd name="T2" fmla="*/ 223 w 224"/>
                <a:gd name="T3" fmla="*/ 160 h 256"/>
                <a:gd name="T4" fmla="*/ 199 w 224"/>
                <a:gd name="T5" fmla="*/ 0 h 256"/>
                <a:gd name="T6" fmla="*/ 24 w 224"/>
                <a:gd name="T7" fmla="*/ 0 h 256"/>
                <a:gd name="T8" fmla="*/ 0 w 224"/>
                <a:gd name="T9" fmla="*/ 160 h 256"/>
                <a:gd name="T10" fmla="*/ 0 w 224"/>
                <a:gd name="T11" fmla="*/ 160 h 256"/>
                <a:gd name="T12" fmla="*/ 0 w 224"/>
                <a:gd name="T13" fmla="*/ 256 h 256"/>
                <a:gd name="T14" fmla="*/ 224 w 224"/>
                <a:gd name="T15" fmla="*/ 256 h 256"/>
                <a:gd name="T16" fmla="*/ 224 w 224"/>
                <a:gd name="T17" fmla="*/ 160 h 256"/>
                <a:gd name="T18" fmla="*/ 31 w 224"/>
                <a:gd name="T19" fmla="*/ 8 h 256"/>
                <a:gd name="T20" fmla="*/ 192 w 224"/>
                <a:gd name="T21" fmla="*/ 8 h 256"/>
                <a:gd name="T22" fmla="*/ 215 w 224"/>
                <a:gd name="T23" fmla="*/ 160 h 256"/>
                <a:gd name="T24" fmla="*/ 152 w 224"/>
                <a:gd name="T25" fmla="*/ 160 h 256"/>
                <a:gd name="T26" fmla="*/ 152 w 224"/>
                <a:gd name="T27" fmla="*/ 164 h 256"/>
                <a:gd name="T28" fmla="*/ 112 w 224"/>
                <a:gd name="T29" fmla="*/ 204 h 256"/>
                <a:gd name="T30" fmla="*/ 72 w 224"/>
                <a:gd name="T31" fmla="*/ 164 h 256"/>
                <a:gd name="T32" fmla="*/ 72 w 224"/>
                <a:gd name="T33" fmla="*/ 160 h 256"/>
                <a:gd name="T34" fmla="*/ 8 w 224"/>
                <a:gd name="T35" fmla="*/ 160 h 256"/>
                <a:gd name="T36" fmla="*/ 31 w 224"/>
                <a:gd name="T37" fmla="*/ 8 h 256"/>
                <a:gd name="T38" fmla="*/ 216 w 224"/>
                <a:gd name="T39" fmla="*/ 248 h 256"/>
                <a:gd name="T40" fmla="*/ 8 w 224"/>
                <a:gd name="T41" fmla="*/ 248 h 256"/>
                <a:gd name="T42" fmla="*/ 8 w 224"/>
                <a:gd name="T43" fmla="*/ 168 h 256"/>
                <a:gd name="T44" fmla="*/ 64 w 224"/>
                <a:gd name="T45" fmla="*/ 168 h 256"/>
                <a:gd name="T46" fmla="*/ 112 w 224"/>
                <a:gd name="T47" fmla="*/ 212 h 256"/>
                <a:gd name="T48" fmla="*/ 160 w 224"/>
                <a:gd name="T49" fmla="*/ 168 h 256"/>
                <a:gd name="T50" fmla="*/ 216 w 224"/>
                <a:gd name="T51" fmla="*/ 168 h 256"/>
                <a:gd name="T52" fmla="*/ 216 w 224"/>
                <a:gd name="T53" fmla="*/ 24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56">
                  <a:moveTo>
                    <a:pt x="224" y="160"/>
                  </a:moveTo>
                  <a:cubicBezTo>
                    <a:pt x="223" y="160"/>
                    <a:pt x="223" y="160"/>
                    <a:pt x="223" y="160"/>
                  </a:cubicBezTo>
                  <a:cubicBezTo>
                    <a:pt x="199" y="0"/>
                    <a:pt x="199" y="0"/>
                    <a:pt x="199" y="0"/>
                  </a:cubicBezTo>
                  <a:cubicBezTo>
                    <a:pt x="24" y="0"/>
                    <a:pt x="24" y="0"/>
                    <a:pt x="24" y="0"/>
                  </a:cubicBezTo>
                  <a:cubicBezTo>
                    <a:pt x="0" y="160"/>
                    <a:pt x="0" y="160"/>
                    <a:pt x="0" y="160"/>
                  </a:cubicBezTo>
                  <a:cubicBezTo>
                    <a:pt x="0" y="160"/>
                    <a:pt x="0" y="160"/>
                    <a:pt x="0" y="160"/>
                  </a:cubicBezTo>
                  <a:cubicBezTo>
                    <a:pt x="0" y="256"/>
                    <a:pt x="0" y="256"/>
                    <a:pt x="0" y="256"/>
                  </a:cubicBezTo>
                  <a:cubicBezTo>
                    <a:pt x="224" y="256"/>
                    <a:pt x="224" y="256"/>
                    <a:pt x="224" y="256"/>
                  </a:cubicBezTo>
                  <a:lnTo>
                    <a:pt x="224" y="160"/>
                  </a:lnTo>
                  <a:close/>
                  <a:moveTo>
                    <a:pt x="31" y="8"/>
                  </a:moveTo>
                  <a:cubicBezTo>
                    <a:pt x="192" y="8"/>
                    <a:pt x="192" y="8"/>
                    <a:pt x="192" y="8"/>
                  </a:cubicBezTo>
                  <a:cubicBezTo>
                    <a:pt x="215" y="160"/>
                    <a:pt x="215" y="160"/>
                    <a:pt x="215" y="160"/>
                  </a:cubicBezTo>
                  <a:cubicBezTo>
                    <a:pt x="152" y="160"/>
                    <a:pt x="152" y="160"/>
                    <a:pt x="152" y="160"/>
                  </a:cubicBezTo>
                  <a:cubicBezTo>
                    <a:pt x="152" y="164"/>
                    <a:pt x="152" y="164"/>
                    <a:pt x="152" y="164"/>
                  </a:cubicBezTo>
                  <a:cubicBezTo>
                    <a:pt x="152" y="186"/>
                    <a:pt x="134" y="204"/>
                    <a:pt x="112" y="204"/>
                  </a:cubicBezTo>
                  <a:cubicBezTo>
                    <a:pt x="90" y="204"/>
                    <a:pt x="72" y="186"/>
                    <a:pt x="72" y="164"/>
                  </a:cubicBezTo>
                  <a:cubicBezTo>
                    <a:pt x="72" y="160"/>
                    <a:pt x="72" y="160"/>
                    <a:pt x="72" y="160"/>
                  </a:cubicBezTo>
                  <a:cubicBezTo>
                    <a:pt x="8" y="160"/>
                    <a:pt x="8" y="160"/>
                    <a:pt x="8" y="160"/>
                  </a:cubicBezTo>
                  <a:lnTo>
                    <a:pt x="31" y="8"/>
                  </a:lnTo>
                  <a:close/>
                  <a:moveTo>
                    <a:pt x="216" y="248"/>
                  </a:moveTo>
                  <a:cubicBezTo>
                    <a:pt x="8" y="248"/>
                    <a:pt x="8" y="248"/>
                    <a:pt x="8" y="248"/>
                  </a:cubicBezTo>
                  <a:cubicBezTo>
                    <a:pt x="8" y="168"/>
                    <a:pt x="8" y="168"/>
                    <a:pt x="8" y="168"/>
                  </a:cubicBezTo>
                  <a:cubicBezTo>
                    <a:pt x="64" y="168"/>
                    <a:pt x="64" y="168"/>
                    <a:pt x="64" y="168"/>
                  </a:cubicBezTo>
                  <a:cubicBezTo>
                    <a:pt x="66" y="192"/>
                    <a:pt x="87" y="212"/>
                    <a:pt x="112" y="212"/>
                  </a:cubicBezTo>
                  <a:cubicBezTo>
                    <a:pt x="137" y="212"/>
                    <a:pt x="158" y="192"/>
                    <a:pt x="160" y="168"/>
                  </a:cubicBezTo>
                  <a:cubicBezTo>
                    <a:pt x="216" y="168"/>
                    <a:pt x="216" y="168"/>
                    <a:pt x="216" y="168"/>
                  </a:cubicBezTo>
                  <a:lnTo>
                    <a:pt x="216"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60" name="Rectangle 22"/>
            <p:cNvSpPr>
              <a:spLocks noChangeArrowheads="1"/>
            </p:cNvSpPr>
            <p:nvPr/>
          </p:nvSpPr>
          <p:spPr bwMode="auto">
            <a:xfrm>
              <a:off x="4101643" y="1427097"/>
              <a:ext cx="188618" cy="83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61" name="Rectangle 23"/>
            <p:cNvSpPr>
              <a:spLocks noChangeArrowheads="1"/>
            </p:cNvSpPr>
            <p:nvPr/>
          </p:nvSpPr>
          <p:spPr bwMode="auto">
            <a:xfrm>
              <a:off x="4110026" y="1378895"/>
              <a:ext cx="169756" cy="104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sp>
          <p:nvSpPr>
            <p:cNvPr id="62" name="Rectangle 24"/>
            <p:cNvSpPr>
              <a:spLocks noChangeArrowheads="1"/>
            </p:cNvSpPr>
            <p:nvPr/>
          </p:nvSpPr>
          <p:spPr bwMode="auto">
            <a:xfrm>
              <a:off x="4120506" y="1330693"/>
              <a:ext cx="150894" cy="104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a:p>
          </p:txBody>
        </p:sp>
      </p:grpSp>
    </p:spTree>
    <p:extLst>
      <p:ext uri="{BB962C8B-B14F-4D97-AF65-F5344CB8AC3E}">
        <p14:creationId xmlns:p14="http://schemas.microsoft.com/office/powerpoint/2010/main" val="28259714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63921">
            <a:extLst>
              <a:ext uri="{FF2B5EF4-FFF2-40B4-BE49-F238E27FC236}">
                <a16:creationId xmlns="" xmlns:a16="http://schemas.microsoft.com/office/drawing/2014/main" id="{B5D176B9-D167-EE47-87F3-91686AA7A8DF}"/>
              </a:ext>
            </a:extLst>
          </p:cNvPr>
          <p:cNvSpPr/>
          <p:nvPr/>
        </p:nvSpPr>
        <p:spPr>
          <a:xfrm>
            <a:off x="820187" y="4331845"/>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820187" y="1590104"/>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820187" y="2960975"/>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2" name="Shape 63936">
            <a:extLst>
              <a:ext uri="{FF2B5EF4-FFF2-40B4-BE49-F238E27FC236}">
                <a16:creationId xmlns="" xmlns:a16="http://schemas.microsoft.com/office/drawing/2014/main" id="{86075B4C-87C8-4044-A05F-96E97F2B870D}"/>
              </a:ext>
            </a:extLst>
          </p:cNvPr>
          <p:cNvSpPr/>
          <p:nvPr/>
        </p:nvSpPr>
        <p:spPr>
          <a:xfrm>
            <a:off x="820187" y="5702717"/>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TextBox 22">
            <a:extLst>
              <a:ext uri="{FF2B5EF4-FFF2-40B4-BE49-F238E27FC236}">
                <a16:creationId xmlns="" xmlns:a16="http://schemas.microsoft.com/office/drawing/2014/main" id="{E3182B7B-8607-A149-BF4E-0A2E99C20F00}"/>
              </a:ext>
            </a:extLst>
          </p:cNvPr>
          <p:cNvSpPr txBox="1"/>
          <p:nvPr/>
        </p:nvSpPr>
        <p:spPr>
          <a:xfrm>
            <a:off x="1265427" y="1563399"/>
            <a:ext cx="261802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1) What’s Cloud Storage?</a:t>
            </a:r>
            <a:endParaRPr lang="en-US" sz="1600" b="1" dirty="0">
              <a:solidFill>
                <a:schemeClr val="tx2"/>
              </a:solidFill>
              <a:latin typeface="Poppins" pitchFamily="2" charset="77"/>
              <a:ea typeface="League Spartan" charset="0"/>
              <a:cs typeface="Poppins" pitchFamily="2" charset="77"/>
            </a:endParaRPr>
          </a:p>
        </p:txBody>
      </p:sp>
      <p:sp>
        <p:nvSpPr>
          <p:cNvPr id="25" name="TextBox 24">
            <a:extLst>
              <a:ext uri="{FF2B5EF4-FFF2-40B4-BE49-F238E27FC236}">
                <a16:creationId xmlns="" xmlns:a16="http://schemas.microsoft.com/office/drawing/2014/main" id="{BA59E306-EE9A-3645-A017-A0B26E91EECC}"/>
              </a:ext>
            </a:extLst>
          </p:cNvPr>
          <p:cNvSpPr txBox="1"/>
          <p:nvPr/>
        </p:nvSpPr>
        <p:spPr>
          <a:xfrm>
            <a:off x="1209079" y="2938473"/>
            <a:ext cx="4490332"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2) What are some benefits of Cloud Storage?</a:t>
            </a:r>
            <a:endParaRPr lang="en-US" sz="1600" b="1" dirty="0">
              <a:solidFill>
                <a:schemeClr val="tx2"/>
              </a:solidFill>
              <a:latin typeface="Poppins" pitchFamily="2" charset="77"/>
              <a:ea typeface="League Spartan" charset="0"/>
              <a:cs typeface="Poppins" pitchFamily="2" charset="77"/>
            </a:endParaRPr>
          </a:p>
        </p:txBody>
      </p:sp>
      <p:sp>
        <p:nvSpPr>
          <p:cNvPr id="27" name="TextBox 26">
            <a:extLst>
              <a:ext uri="{FF2B5EF4-FFF2-40B4-BE49-F238E27FC236}">
                <a16:creationId xmlns="" xmlns:a16="http://schemas.microsoft.com/office/drawing/2014/main" id="{7DAC1E70-0FE4-4644-B9F7-675EE5D89B26}"/>
              </a:ext>
            </a:extLst>
          </p:cNvPr>
          <p:cNvSpPr txBox="1"/>
          <p:nvPr/>
        </p:nvSpPr>
        <p:spPr>
          <a:xfrm>
            <a:off x="1265427" y="4305141"/>
            <a:ext cx="3054041"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3) What does ERP stands for? </a:t>
            </a:r>
            <a:endParaRPr lang="en-US" sz="1600" b="1" dirty="0">
              <a:solidFill>
                <a:schemeClr val="tx2"/>
              </a:solidFill>
              <a:latin typeface="Poppins" pitchFamily="2" charset="77"/>
              <a:ea typeface="League Spartan" charset="0"/>
              <a:cs typeface="Poppins" pitchFamily="2" charset="77"/>
            </a:endParaRPr>
          </a:p>
        </p:txBody>
      </p:sp>
      <p:sp>
        <p:nvSpPr>
          <p:cNvPr id="29" name="TextBox 28">
            <a:extLst>
              <a:ext uri="{FF2B5EF4-FFF2-40B4-BE49-F238E27FC236}">
                <a16:creationId xmlns="" xmlns:a16="http://schemas.microsoft.com/office/drawing/2014/main" id="{62231A22-AA12-914F-89D4-21FDDF008920}"/>
              </a:ext>
            </a:extLst>
          </p:cNvPr>
          <p:cNvSpPr txBox="1"/>
          <p:nvPr/>
        </p:nvSpPr>
        <p:spPr>
          <a:xfrm>
            <a:off x="1209079" y="5534325"/>
            <a:ext cx="5766322" cy="584775"/>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4) That’s not a question just take a moment to appreciate </a:t>
            </a:r>
          </a:p>
          <a:p>
            <a:r>
              <a:rPr lang="en-US" sz="1600" b="1" dirty="0" smtClean="0">
                <a:solidFill>
                  <a:schemeClr val="tx2"/>
                </a:solidFill>
                <a:latin typeface="Poppins" pitchFamily="2" charset="77"/>
                <a:ea typeface="League Spartan" charset="0"/>
                <a:cs typeface="Poppins" pitchFamily="2" charset="77"/>
              </a:rPr>
              <a:t>yourself, you’re awesome ^.^</a:t>
            </a:r>
            <a:endParaRPr lang="en-US" sz="1600" b="1" dirty="0">
              <a:solidFill>
                <a:schemeClr val="tx2"/>
              </a:solidFill>
              <a:latin typeface="Poppins" pitchFamily="2" charset="77"/>
              <a:ea typeface="League Spartan" charset="0"/>
              <a:cs typeface="Poppins" pitchFamily="2" charset="77"/>
            </a:endParaRP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5"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734972" y="100199"/>
            <a:ext cx="2432977" cy="2024692"/>
          </a:xfrm>
          <a:prstGeom prst="rect">
            <a:avLst/>
          </a:prstGeom>
        </p:spPr>
      </p:pic>
    </p:spTree>
    <p:extLst>
      <p:ext uri="{BB962C8B-B14F-4D97-AF65-F5344CB8AC3E}">
        <p14:creationId xmlns:p14="http://schemas.microsoft.com/office/powerpoint/2010/main" val="2903881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63921">
            <a:extLst>
              <a:ext uri="{FF2B5EF4-FFF2-40B4-BE49-F238E27FC236}">
                <a16:creationId xmlns="" xmlns:a16="http://schemas.microsoft.com/office/drawing/2014/main" id="{B5D176B9-D167-EE47-87F3-91686AA7A8DF}"/>
              </a:ext>
            </a:extLst>
          </p:cNvPr>
          <p:cNvSpPr/>
          <p:nvPr/>
        </p:nvSpPr>
        <p:spPr>
          <a:xfrm>
            <a:off x="820187" y="4331845"/>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820187" y="1590104"/>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820187" y="2757156"/>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2" name="Shape 63936">
            <a:extLst>
              <a:ext uri="{FF2B5EF4-FFF2-40B4-BE49-F238E27FC236}">
                <a16:creationId xmlns="" xmlns:a16="http://schemas.microsoft.com/office/drawing/2014/main" id="{86075B4C-87C8-4044-A05F-96E97F2B870D}"/>
              </a:ext>
            </a:extLst>
          </p:cNvPr>
          <p:cNvSpPr/>
          <p:nvPr/>
        </p:nvSpPr>
        <p:spPr>
          <a:xfrm>
            <a:off x="820187" y="5702717"/>
            <a:ext cx="285145" cy="285145"/>
          </a:xfrm>
          <a:prstGeom prst="diamond">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TextBox 22">
            <a:extLst>
              <a:ext uri="{FF2B5EF4-FFF2-40B4-BE49-F238E27FC236}">
                <a16:creationId xmlns="" xmlns:a16="http://schemas.microsoft.com/office/drawing/2014/main" id="{E3182B7B-8607-A149-BF4E-0A2E99C20F00}"/>
              </a:ext>
            </a:extLst>
          </p:cNvPr>
          <p:cNvSpPr txBox="1"/>
          <p:nvPr/>
        </p:nvSpPr>
        <p:spPr>
          <a:xfrm>
            <a:off x="1265427" y="1563399"/>
            <a:ext cx="2618024"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1) What’s Cloud Storage?</a:t>
            </a:r>
            <a:endParaRPr lang="en-US" sz="1600" b="1" dirty="0">
              <a:solidFill>
                <a:schemeClr val="tx2"/>
              </a:solidFill>
              <a:latin typeface="Poppins" pitchFamily="2" charset="77"/>
              <a:ea typeface="League Spartan" charset="0"/>
              <a:cs typeface="Poppins" pitchFamily="2" charset="77"/>
            </a:endParaRPr>
          </a:p>
        </p:txBody>
      </p:sp>
      <p:sp>
        <p:nvSpPr>
          <p:cNvPr id="25" name="TextBox 24">
            <a:extLst>
              <a:ext uri="{FF2B5EF4-FFF2-40B4-BE49-F238E27FC236}">
                <a16:creationId xmlns="" xmlns:a16="http://schemas.microsoft.com/office/drawing/2014/main" id="{BA59E306-EE9A-3645-A017-A0B26E91EECC}"/>
              </a:ext>
            </a:extLst>
          </p:cNvPr>
          <p:cNvSpPr txBox="1"/>
          <p:nvPr/>
        </p:nvSpPr>
        <p:spPr>
          <a:xfrm>
            <a:off x="1209079" y="2734654"/>
            <a:ext cx="4490332"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2) What are some benefits of Cloud Storage?</a:t>
            </a:r>
            <a:endParaRPr lang="en-US" sz="1600" b="1" dirty="0">
              <a:solidFill>
                <a:schemeClr val="tx2"/>
              </a:solidFill>
              <a:latin typeface="Poppins" pitchFamily="2" charset="77"/>
              <a:ea typeface="League Spartan" charset="0"/>
              <a:cs typeface="Poppins" pitchFamily="2" charset="77"/>
            </a:endParaRPr>
          </a:p>
        </p:txBody>
      </p:sp>
      <p:sp>
        <p:nvSpPr>
          <p:cNvPr id="27" name="TextBox 26">
            <a:extLst>
              <a:ext uri="{FF2B5EF4-FFF2-40B4-BE49-F238E27FC236}">
                <a16:creationId xmlns="" xmlns:a16="http://schemas.microsoft.com/office/drawing/2014/main" id="{7DAC1E70-0FE4-4644-B9F7-675EE5D89B26}"/>
              </a:ext>
            </a:extLst>
          </p:cNvPr>
          <p:cNvSpPr txBox="1"/>
          <p:nvPr/>
        </p:nvSpPr>
        <p:spPr>
          <a:xfrm>
            <a:off x="1265427" y="4305141"/>
            <a:ext cx="3054041"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3) What does ERP stands for? </a:t>
            </a:r>
            <a:endParaRPr lang="en-US" sz="1600" b="1" dirty="0">
              <a:solidFill>
                <a:schemeClr val="tx2"/>
              </a:solidFill>
              <a:latin typeface="Poppins" pitchFamily="2" charset="77"/>
              <a:ea typeface="League Spartan" charset="0"/>
              <a:cs typeface="Poppins" pitchFamily="2" charset="77"/>
            </a:endParaRPr>
          </a:p>
        </p:txBody>
      </p:sp>
      <p:sp>
        <p:nvSpPr>
          <p:cNvPr id="29" name="TextBox 28">
            <a:extLst>
              <a:ext uri="{FF2B5EF4-FFF2-40B4-BE49-F238E27FC236}">
                <a16:creationId xmlns="" xmlns:a16="http://schemas.microsoft.com/office/drawing/2014/main" id="{62231A22-AA12-914F-89D4-21FDDF008920}"/>
              </a:ext>
            </a:extLst>
          </p:cNvPr>
          <p:cNvSpPr txBox="1"/>
          <p:nvPr/>
        </p:nvSpPr>
        <p:spPr>
          <a:xfrm>
            <a:off x="1209079" y="5657873"/>
            <a:ext cx="5766322" cy="584775"/>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4) That’s not a question just take a moment to appreciate </a:t>
            </a:r>
          </a:p>
          <a:p>
            <a:r>
              <a:rPr lang="en-US" sz="1600" b="1" dirty="0" smtClean="0">
                <a:solidFill>
                  <a:schemeClr val="tx2"/>
                </a:solidFill>
                <a:latin typeface="Poppins" pitchFamily="2" charset="77"/>
                <a:ea typeface="League Spartan" charset="0"/>
                <a:cs typeface="Poppins" pitchFamily="2" charset="77"/>
              </a:rPr>
              <a:t>yourself, you’re awesome</a:t>
            </a:r>
          </a:p>
        </p:txBody>
      </p:sp>
      <p:sp>
        <p:nvSpPr>
          <p:cNvPr id="31" name="TextBox 30">
            <a:extLst>
              <a:ext uri="{FF2B5EF4-FFF2-40B4-BE49-F238E27FC236}">
                <a16:creationId xmlns="" xmlns:a16="http://schemas.microsoft.com/office/drawing/2014/main" id="{D79F5DBD-8D29-494B-96CF-ECB2719E36B4}"/>
              </a:ext>
            </a:extLst>
          </p:cNvPr>
          <p:cNvSpPr txBox="1"/>
          <p:nvPr/>
        </p:nvSpPr>
        <p:spPr>
          <a:xfrm>
            <a:off x="4677995" y="306186"/>
            <a:ext cx="2836034"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Big Brain Time</a:t>
            </a:r>
            <a:endParaRPr lang="en-US" sz="3000" b="1" dirty="0">
              <a:solidFill>
                <a:schemeClr val="tx2"/>
              </a:solidFill>
              <a:latin typeface="Poppins" pitchFamily="2" charset="77"/>
              <a:cs typeface="Poppins" pitchFamily="2" charset="77"/>
            </a:endParaRPr>
          </a:p>
        </p:txBody>
      </p:sp>
      <p:sp>
        <p:nvSpPr>
          <p:cNvPr id="2" name="TextBox 1"/>
          <p:cNvSpPr txBox="1"/>
          <p:nvPr/>
        </p:nvSpPr>
        <p:spPr>
          <a:xfrm>
            <a:off x="1265427" y="6256629"/>
            <a:ext cx="3043205" cy="369332"/>
          </a:xfrm>
          <a:prstGeom prst="rect">
            <a:avLst/>
          </a:prstGeom>
          <a:noFill/>
        </p:spPr>
        <p:txBody>
          <a:bodyPr wrap="none" rtlCol="0">
            <a:spAutoFit/>
          </a:bodyPr>
          <a:lstStyle/>
          <a:p>
            <a:r>
              <a:rPr lang="en-US" dirty="0" smtClean="0"/>
              <a:t>Or </a:t>
            </a:r>
            <a:r>
              <a:rPr lang="en-US" dirty="0"/>
              <a:t>not I don’t know you yet lol</a:t>
            </a:r>
          </a:p>
        </p:txBody>
      </p:sp>
      <p:sp>
        <p:nvSpPr>
          <p:cNvPr id="3" name="TextBox 2"/>
          <p:cNvSpPr txBox="1"/>
          <p:nvPr/>
        </p:nvSpPr>
        <p:spPr>
          <a:xfrm>
            <a:off x="1319943" y="4720976"/>
            <a:ext cx="2881110" cy="369332"/>
          </a:xfrm>
          <a:prstGeom prst="rect">
            <a:avLst/>
          </a:prstGeom>
          <a:noFill/>
        </p:spPr>
        <p:txBody>
          <a:bodyPr wrap="none" rtlCol="0">
            <a:spAutoFit/>
          </a:bodyPr>
          <a:lstStyle/>
          <a:p>
            <a:r>
              <a:rPr lang="en-US" dirty="0" smtClean="0"/>
              <a:t>Enterprise </a:t>
            </a:r>
            <a:r>
              <a:rPr lang="en-US" dirty="0"/>
              <a:t>resource planning</a:t>
            </a:r>
          </a:p>
        </p:txBody>
      </p:sp>
      <p:sp>
        <p:nvSpPr>
          <p:cNvPr id="4" name="TextBox 3"/>
          <p:cNvSpPr txBox="1"/>
          <p:nvPr/>
        </p:nvSpPr>
        <p:spPr>
          <a:xfrm>
            <a:off x="1381119" y="3164809"/>
            <a:ext cx="5587940" cy="1477328"/>
          </a:xfrm>
          <a:prstGeom prst="rect">
            <a:avLst/>
          </a:prstGeom>
          <a:noFill/>
        </p:spPr>
        <p:txBody>
          <a:bodyPr wrap="none" rtlCol="0">
            <a:spAutoFit/>
          </a:bodyPr>
          <a:lstStyle/>
          <a:p>
            <a:r>
              <a:rPr lang="en-US" dirty="0">
                <a:latin typeface="Lato Light" panose="020F0502020204030203" pitchFamily="34" charset="0"/>
                <a:ea typeface="Open Sans Light" panose="020B0306030504020204" pitchFamily="34" charset="0"/>
                <a:cs typeface="Open Sans Light" panose="020B0306030504020204" pitchFamily="34" charset="0"/>
              </a:rPr>
              <a:t>you don’t have to worry about taking backups or doing </a:t>
            </a:r>
            <a:endParaRPr lang="en-US" dirty="0" smtClean="0">
              <a:latin typeface="Lato Light" panose="020F0502020204030203" pitchFamily="34" charset="0"/>
              <a:ea typeface="Open Sans Light" panose="020B0306030504020204" pitchFamily="34" charset="0"/>
              <a:cs typeface="Open Sans Light" panose="020B0306030504020204" pitchFamily="34" charset="0"/>
            </a:endParaRPr>
          </a:p>
          <a:p>
            <a:r>
              <a:rPr lang="en-US" dirty="0" smtClean="0">
                <a:latin typeface="Lato Light" panose="020F0502020204030203" pitchFamily="34" charset="0"/>
                <a:ea typeface="Open Sans Light" panose="020B0306030504020204" pitchFamily="34" charset="0"/>
                <a:cs typeface="Open Sans Light" panose="020B0306030504020204" pitchFamily="34" charset="0"/>
              </a:rPr>
              <a:t>maintenance </a:t>
            </a:r>
            <a:r>
              <a:rPr lang="en-US" dirty="0">
                <a:latin typeface="Lato Light" panose="020F0502020204030203" pitchFamily="34" charset="0"/>
                <a:ea typeface="Open Sans Light" panose="020B0306030504020204" pitchFamily="34" charset="0"/>
                <a:cs typeface="Open Sans Light" panose="020B0306030504020204" pitchFamily="34" charset="0"/>
              </a:rPr>
              <a:t>or hardware upgrading, also file sharing is </a:t>
            </a:r>
            <a:endParaRPr lang="en-US" dirty="0" smtClean="0">
              <a:latin typeface="Lato Light" panose="020F0502020204030203" pitchFamily="34" charset="0"/>
              <a:ea typeface="Open Sans Light" panose="020B0306030504020204" pitchFamily="34" charset="0"/>
              <a:cs typeface="Open Sans Light" panose="020B0306030504020204" pitchFamily="34" charset="0"/>
            </a:endParaRPr>
          </a:p>
          <a:p>
            <a:r>
              <a:rPr lang="en-US" dirty="0" smtClean="0">
                <a:latin typeface="Lato Light" panose="020F0502020204030203" pitchFamily="34" charset="0"/>
                <a:ea typeface="Open Sans Light" panose="020B0306030504020204" pitchFamily="34" charset="0"/>
                <a:cs typeface="Open Sans Light" panose="020B0306030504020204" pitchFamily="34" charset="0"/>
              </a:rPr>
              <a:t>super </a:t>
            </a:r>
            <a:r>
              <a:rPr lang="en-US" dirty="0">
                <a:latin typeface="Lato Light" panose="020F0502020204030203" pitchFamily="34" charset="0"/>
                <a:ea typeface="Open Sans Light" panose="020B0306030504020204" pitchFamily="34" charset="0"/>
                <a:cs typeface="Open Sans Light" panose="020B0306030504020204" pitchFamily="34" charset="0"/>
              </a:rPr>
              <a:t>easy as anyone with internet connected device can </a:t>
            </a:r>
            <a:endParaRPr lang="en-US" dirty="0" smtClean="0">
              <a:latin typeface="Lato Light" panose="020F0502020204030203" pitchFamily="34" charset="0"/>
              <a:ea typeface="Open Sans Light" panose="020B0306030504020204" pitchFamily="34" charset="0"/>
              <a:cs typeface="Open Sans Light" panose="020B0306030504020204" pitchFamily="34" charset="0"/>
            </a:endParaRPr>
          </a:p>
          <a:p>
            <a:r>
              <a:rPr lang="en-US" dirty="0" smtClean="0">
                <a:latin typeface="Lato Light" panose="020F0502020204030203" pitchFamily="34" charset="0"/>
                <a:ea typeface="Open Sans Light" panose="020B0306030504020204" pitchFamily="34" charset="0"/>
                <a:cs typeface="Open Sans Light" panose="020B0306030504020204" pitchFamily="34" charset="0"/>
              </a:rPr>
              <a:t>access </a:t>
            </a:r>
            <a:r>
              <a:rPr lang="en-US" dirty="0">
                <a:latin typeface="Lato Light" panose="020F0502020204030203" pitchFamily="34" charset="0"/>
                <a:ea typeface="Open Sans Light" panose="020B0306030504020204" pitchFamily="34" charset="0"/>
                <a:cs typeface="Open Sans Light" panose="020B0306030504020204" pitchFamily="34" charset="0"/>
              </a:rPr>
              <a:t>the data</a:t>
            </a:r>
          </a:p>
          <a:p>
            <a:endParaRPr lang="en-US" dirty="0"/>
          </a:p>
        </p:txBody>
      </p:sp>
      <p:sp>
        <p:nvSpPr>
          <p:cNvPr id="5" name="TextBox 4"/>
          <p:cNvSpPr txBox="1"/>
          <p:nvPr/>
        </p:nvSpPr>
        <p:spPr>
          <a:xfrm>
            <a:off x="1337950" y="2015470"/>
            <a:ext cx="4996432" cy="369332"/>
          </a:xfrm>
          <a:prstGeom prst="rect">
            <a:avLst/>
          </a:prstGeom>
          <a:noFill/>
        </p:spPr>
        <p:txBody>
          <a:bodyPr wrap="none" rtlCol="0">
            <a:spAutoFit/>
          </a:bodyPr>
          <a:lstStyle/>
          <a:p>
            <a:r>
              <a:rPr lang="en-US" dirty="0" smtClean="0"/>
              <a:t>It’s a method of storing data online on the internet.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803402" y="0"/>
            <a:ext cx="1400934" cy="2188959"/>
          </a:xfrm>
          <a:prstGeom prst="rect">
            <a:avLst/>
          </a:prstGeom>
        </p:spPr>
      </p:pic>
      <p:sp>
        <p:nvSpPr>
          <p:cNvPr id="7" name="TextBox 6"/>
          <p:cNvSpPr txBox="1"/>
          <p:nvPr/>
        </p:nvSpPr>
        <p:spPr>
          <a:xfrm>
            <a:off x="7691068" y="227851"/>
            <a:ext cx="3149004" cy="923330"/>
          </a:xfrm>
          <a:prstGeom prst="rect">
            <a:avLst/>
          </a:prstGeom>
          <a:noFill/>
        </p:spPr>
        <p:txBody>
          <a:bodyPr wrap="none" rtlCol="0">
            <a:spAutoFit/>
          </a:bodyPr>
          <a:lstStyle/>
          <a:p>
            <a:r>
              <a:rPr lang="en-US" dirty="0" smtClean="0"/>
              <a:t>Please don’t tell Erdogan that</a:t>
            </a:r>
          </a:p>
          <a:p>
            <a:r>
              <a:rPr lang="en-US" dirty="0" smtClean="0"/>
              <a:t>I used him , I might go to jail for</a:t>
            </a:r>
          </a:p>
          <a:p>
            <a:r>
              <a:rPr lang="en-US" dirty="0" smtClean="0"/>
              <a:t> it c:</a:t>
            </a:r>
            <a:endParaRPr lang="en-US" dirty="0"/>
          </a:p>
        </p:txBody>
      </p:sp>
    </p:spTree>
    <p:extLst>
      <p:ext uri="{BB962C8B-B14F-4D97-AF65-F5344CB8AC3E}">
        <p14:creationId xmlns:p14="http://schemas.microsoft.com/office/powerpoint/2010/main" val="3060219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YodaSa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37274" y="2374006"/>
            <a:ext cx="3769269" cy="180610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297" y="415069"/>
            <a:ext cx="2465510" cy="1409223"/>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3645" y="198114"/>
            <a:ext cx="2889738" cy="1843134"/>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8619" y="53759"/>
            <a:ext cx="2678556" cy="1987489"/>
          </a:xfrm>
          <a:prstGeom prst="rect">
            <a:avLst/>
          </a:prstGeom>
        </p:spPr>
      </p:pic>
      <p:sp>
        <p:nvSpPr>
          <p:cNvPr id="11" name="TextBox 10"/>
          <p:cNvSpPr txBox="1"/>
          <p:nvPr/>
        </p:nvSpPr>
        <p:spPr>
          <a:xfrm>
            <a:off x="3246319" y="3204217"/>
            <a:ext cx="3482895" cy="369332"/>
          </a:xfrm>
          <a:prstGeom prst="rect">
            <a:avLst/>
          </a:prstGeom>
          <a:noFill/>
        </p:spPr>
        <p:txBody>
          <a:bodyPr wrap="square" rtlCol="0">
            <a:spAutoFit/>
          </a:bodyPr>
          <a:lstStyle/>
          <a:p>
            <a:r>
              <a:rPr lang="en-US" dirty="0" smtClean="0"/>
              <a:t>Everything explained 100 percent</a:t>
            </a:r>
            <a:endParaRPr lang="en-US" dirty="0"/>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8442" y="4721524"/>
            <a:ext cx="2034416" cy="1175667"/>
          </a:xfrm>
          <a:prstGeom prst="rect">
            <a:avLst/>
          </a:prstGeom>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8442" y="1931219"/>
            <a:ext cx="1896219" cy="2525486"/>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46319" y="3658210"/>
            <a:ext cx="3715569" cy="2722071"/>
          </a:xfrm>
          <a:prstGeom prst="rect">
            <a:avLst/>
          </a:prstGeom>
        </p:spPr>
      </p:pic>
    </p:spTree>
    <p:extLst>
      <p:ext uri="{BB962C8B-B14F-4D97-AF65-F5344CB8AC3E}">
        <p14:creationId xmlns:p14="http://schemas.microsoft.com/office/powerpoint/2010/main" val="316928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77097" y="123234"/>
            <a:ext cx="7454537" cy="369332"/>
          </a:xfrm>
          <a:prstGeom prst="rect">
            <a:avLst/>
          </a:prstGeom>
          <a:noFill/>
        </p:spPr>
        <p:txBody>
          <a:bodyPr wrap="square" rtlCol="0">
            <a:spAutoFit/>
          </a:bodyPr>
          <a:lstStyle/>
          <a:p>
            <a:r>
              <a:rPr lang="en-US" dirty="0" smtClean="0"/>
              <a:t>On a scale of 1 to 10 tell us how much did you enjoy the presentation</a:t>
            </a:r>
            <a:endParaRPr lang="en-US" dirty="0"/>
          </a:p>
        </p:txBody>
      </p:sp>
      <p:sp>
        <p:nvSpPr>
          <p:cNvPr id="4" name="TextBox 3"/>
          <p:cNvSpPr txBox="1"/>
          <p:nvPr/>
        </p:nvSpPr>
        <p:spPr>
          <a:xfrm>
            <a:off x="10121405" y="4119153"/>
            <a:ext cx="1425070" cy="369332"/>
          </a:xfrm>
          <a:prstGeom prst="rect">
            <a:avLst/>
          </a:prstGeom>
          <a:noFill/>
        </p:spPr>
        <p:txBody>
          <a:bodyPr wrap="none" rtlCol="0">
            <a:spAutoFit/>
          </a:bodyPr>
          <a:lstStyle/>
          <a:p>
            <a:r>
              <a:rPr lang="en-US" dirty="0" smtClean="0">
                <a:solidFill>
                  <a:schemeClr val="bg1"/>
                </a:solidFill>
              </a:rPr>
              <a:t>Definitely 10</a:t>
            </a:r>
            <a:endParaRPr lang="en-US" dirty="0">
              <a:solidFill>
                <a:schemeClr val="bg1"/>
              </a:solidFill>
            </a:endParaRPr>
          </a:p>
        </p:txBody>
      </p:sp>
      <p:sp>
        <p:nvSpPr>
          <p:cNvPr id="8" name="TextBox 7"/>
          <p:cNvSpPr txBox="1"/>
          <p:nvPr/>
        </p:nvSpPr>
        <p:spPr>
          <a:xfrm>
            <a:off x="9588102" y="2712636"/>
            <a:ext cx="2491676" cy="1384995"/>
          </a:xfrm>
          <a:prstGeom prst="rect">
            <a:avLst/>
          </a:prstGeom>
          <a:noFill/>
        </p:spPr>
        <p:txBody>
          <a:bodyPr wrap="square" rtlCol="0">
            <a:spAutoFit/>
          </a:bodyPr>
          <a:lstStyle/>
          <a:p>
            <a:r>
              <a:rPr lang="en-US" sz="1400" dirty="0" smtClean="0"/>
              <a:t>When you are ready to sleep but instead of shutdown </a:t>
            </a:r>
          </a:p>
          <a:p>
            <a:r>
              <a:rPr lang="en-US" sz="1400" dirty="0" smtClean="0"/>
              <a:t>you press Restart and you are running a pc with HDD so now you have to waste 8 minutes of your life.</a:t>
            </a:r>
            <a:endParaRPr lang="en-US" sz="1400"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0811" y="4119153"/>
            <a:ext cx="2042143" cy="155883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048" y="823492"/>
            <a:ext cx="2518859" cy="1889144"/>
          </a:xfrm>
          <a:prstGeom prst="rect">
            <a:avLst/>
          </a:prstGeom>
        </p:spPr>
      </p:pic>
    </p:spTree>
    <p:extLst>
      <p:ext uri="{BB962C8B-B14F-4D97-AF65-F5344CB8AC3E}">
        <p14:creationId xmlns:p14="http://schemas.microsoft.com/office/powerpoint/2010/main" val="11977602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6674" y="2812868"/>
            <a:ext cx="3842310" cy="3661172"/>
          </a:xfrm>
          <a:prstGeom prst="rect">
            <a:avLst/>
          </a:prstGeom>
        </p:spPr>
      </p:pic>
      <p:sp>
        <p:nvSpPr>
          <p:cNvPr id="4" name="Rectangle 3"/>
          <p:cNvSpPr/>
          <p:nvPr/>
        </p:nvSpPr>
        <p:spPr>
          <a:xfrm>
            <a:off x="9422674" y="6156959"/>
            <a:ext cx="1976847" cy="31708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Questions</a:t>
            </a:r>
            <a:endParaRPr lang="en-US" dirty="0"/>
          </a:p>
        </p:txBody>
      </p:sp>
      <p:sp>
        <p:nvSpPr>
          <p:cNvPr id="6" name="TextBox 5">
            <a:extLst>
              <a:ext uri="{FF2B5EF4-FFF2-40B4-BE49-F238E27FC236}">
                <a16:creationId xmlns="" xmlns:a16="http://schemas.microsoft.com/office/drawing/2014/main" id="{97E9E52D-1A4C-984D-B23A-9DFC05871240}"/>
              </a:ext>
            </a:extLst>
          </p:cNvPr>
          <p:cNvSpPr txBox="1"/>
          <p:nvPr/>
        </p:nvSpPr>
        <p:spPr>
          <a:xfrm>
            <a:off x="2001812" y="306186"/>
            <a:ext cx="8188460"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Slide if they liked the presentation and Q&amp;A</a:t>
            </a:r>
            <a:endParaRPr lang="en-US" sz="3000" b="1" dirty="0">
              <a:solidFill>
                <a:schemeClr val="tx2"/>
              </a:solidFill>
              <a:latin typeface="Poppins" pitchFamily="2" charset="77"/>
              <a:cs typeface="Poppins" pitchFamily="2" charset="77"/>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10896" y="4643454"/>
            <a:ext cx="2002701" cy="2002701"/>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5074" y="2013859"/>
            <a:ext cx="1657676" cy="2144334"/>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250" y="2339772"/>
            <a:ext cx="2653347" cy="1492508"/>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5850" y="4174463"/>
            <a:ext cx="2697094" cy="2697094"/>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49569" y="1006929"/>
            <a:ext cx="2269286" cy="2013859"/>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13651" y="4507104"/>
            <a:ext cx="2694114" cy="2031811"/>
          </a:xfrm>
          <a:prstGeom prst="rect">
            <a:avLst/>
          </a:prstGeom>
        </p:spPr>
      </p:pic>
    </p:spTree>
    <p:extLst>
      <p:ext uri="{BB962C8B-B14F-4D97-AF65-F5344CB8AC3E}">
        <p14:creationId xmlns:p14="http://schemas.microsoft.com/office/powerpoint/2010/main" val="41230733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6674" y="2812868"/>
            <a:ext cx="3842310" cy="3661172"/>
          </a:xfrm>
          <a:prstGeom prst="rect">
            <a:avLst/>
          </a:prstGeom>
        </p:spPr>
      </p:pic>
      <p:sp>
        <p:nvSpPr>
          <p:cNvPr id="4" name="Rectangle 3"/>
          <p:cNvSpPr/>
          <p:nvPr/>
        </p:nvSpPr>
        <p:spPr>
          <a:xfrm>
            <a:off x="9422674" y="6156959"/>
            <a:ext cx="1976847" cy="31708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smtClean="0"/>
              <a:t>Questions</a:t>
            </a:r>
            <a:endParaRPr lang="en-US" dirty="0"/>
          </a:p>
        </p:txBody>
      </p:sp>
      <p:sp>
        <p:nvSpPr>
          <p:cNvPr id="6" name="TextBox 5">
            <a:extLst>
              <a:ext uri="{FF2B5EF4-FFF2-40B4-BE49-F238E27FC236}">
                <a16:creationId xmlns="" xmlns:a16="http://schemas.microsoft.com/office/drawing/2014/main" id="{97E9E52D-1A4C-984D-B23A-9DFC05871240}"/>
              </a:ext>
            </a:extLst>
          </p:cNvPr>
          <p:cNvSpPr txBox="1"/>
          <p:nvPr/>
        </p:nvSpPr>
        <p:spPr>
          <a:xfrm>
            <a:off x="1528127" y="306186"/>
            <a:ext cx="9135835"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Slide if they didn’t like the presentation and Q&amp;A</a:t>
            </a:r>
            <a:endParaRPr lang="en-US" sz="3000" b="1" dirty="0">
              <a:solidFill>
                <a:schemeClr val="tx2"/>
              </a:solidFill>
              <a:latin typeface="Poppins" pitchFamily="2" charset="77"/>
              <a:cs typeface="Poppins" pitchFamily="2" charset="77"/>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49" y="3738730"/>
            <a:ext cx="5174428" cy="267485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6497" y="949259"/>
            <a:ext cx="1837735" cy="172992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1204" y="949259"/>
            <a:ext cx="3039785" cy="1705871"/>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464" y="1333202"/>
            <a:ext cx="3502240" cy="1932511"/>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22207" y="1277084"/>
            <a:ext cx="2580654" cy="2044746"/>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04069" y="4381771"/>
            <a:ext cx="2694114" cy="2031811"/>
          </a:xfrm>
          <a:prstGeom prst="rect">
            <a:avLst/>
          </a:prstGeom>
        </p:spPr>
      </p:pic>
    </p:spTree>
    <p:extLst>
      <p:ext uri="{BB962C8B-B14F-4D97-AF65-F5344CB8AC3E}">
        <p14:creationId xmlns:p14="http://schemas.microsoft.com/office/powerpoint/2010/main" val="3407995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1019</TotalTime>
  <Words>2340</Words>
  <Application>Microsoft Office PowerPoint</Application>
  <PresentationFormat>Custom</PresentationFormat>
  <Paragraphs>270</Paragraphs>
  <Slides>29</Slides>
  <Notes>0</Notes>
  <HiddenSlides>0</HiddenSlides>
  <MMClips>1</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Joker HD</dc:creator>
  <cp:lastModifiedBy>asus</cp:lastModifiedBy>
  <cp:revision>98</cp:revision>
  <dcterms:created xsi:type="dcterms:W3CDTF">2020-10-31T06:37:20Z</dcterms:created>
  <dcterms:modified xsi:type="dcterms:W3CDTF">2020-11-08T03:17:25Z</dcterms:modified>
  <cp:contentStatus/>
</cp:coreProperties>
</file>