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  <p:sldId id="266" r:id="rId4"/>
    <p:sldId id="267" r:id="rId5"/>
    <p:sldId id="268" r:id="rId6"/>
    <p:sldId id="269" r:id="rId7"/>
    <p:sldId id="260" r:id="rId8"/>
    <p:sldId id="261" r:id="rId9"/>
    <p:sldId id="262" r:id="rId10"/>
    <p:sldId id="263" r:id="rId11"/>
    <p:sldId id="264" r:id="rId12"/>
    <p:sldId id="265" r:id="rId13"/>
    <p:sldId id="270" r:id="rId14"/>
    <p:sldId id="271" r:id="rId15"/>
    <p:sldId id="272" r:id="rId16"/>
    <p:sldId id="273" r:id="rId17"/>
    <p:sldId id="274" r:id="rId18"/>
    <p:sldId id="275" r:id="rId19"/>
    <p:sldId id="276" r:id="rId20"/>
    <p:sldId id="277" r:id="rId21"/>
    <p:sldId id="278" r:id="rId22"/>
    <p:sldId id="279" r:id="rId23"/>
    <p:sldId id="280" r:id="rId24"/>
    <p:sldId id="281" r:id="rId25"/>
    <p:sldId id="282" r:id="rId26"/>
    <p:sldId id="283" r:id="rId27"/>
    <p:sldId id="284" r:id="rId28"/>
    <p:sldId id="285" r:id="rId29"/>
    <p:sldId id="286" r:id="rId30"/>
    <p:sldId id="287" r:id="rId31"/>
    <p:sldId id="288" r:id="rId32"/>
    <p:sldId id="289" r:id="rId33"/>
    <p:sldId id="290" r:id="rId34"/>
    <p:sldId id="291" r:id="rId35"/>
    <p:sldId id="292" r:id="rId36"/>
    <p:sldId id="293" r:id="rId37"/>
    <p:sldId id="294" r:id="rId38"/>
    <p:sldId id="295" r:id="rId39"/>
    <p:sldId id="296" r:id="rId40"/>
    <p:sldId id="297" r:id="rId41"/>
    <p:sldId id="259" r:id="rId42"/>
    <p:sldId id="258" r:id="rId43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562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300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F0CF0AE0-D740-470F-B3B9-9AC6BA065393}" type="doc">
      <dgm:prSet loTypeId="urn:microsoft.com/office/officeart/2005/8/layout/radial6" loCatId="cycle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en-MY"/>
        </a:p>
      </dgm:t>
    </dgm:pt>
    <dgm:pt modelId="{0A3A0303-2D06-4A02-ACAD-F7C55A6E25E0}">
      <dgm:prSet phldrT="[Text]"/>
      <dgm:spPr/>
      <dgm:t>
        <a:bodyPr/>
        <a:lstStyle/>
        <a:p>
          <a:r>
            <a:rPr lang="en-MY" dirty="0"/>
            <a:t>British </a:t>
          </a:r>
          <a:r>
            <a:rPr lang="en-MY" dirty="0" err="1"/>
            <a:t>menguasai</a:t>
          </a:r>
          <a:r>
            <a:rPr lang="en-MY" dirty="0"/>
            <a:t> Tanah </a:t>
          </a:r>
          <a:r>
            <a:rPr lang="en-MY" dirty="0" err="1"/>
            <a:t>Melayu</a:t>
          </a:r>
          <a:endParaRPr lang="en-MY" dirty="0"/>
        </a:p>
      </dgm:t>
    </dgm:pt>
    <dgm:pt modelId="{3AB69A71-8032-4CE8-86BD-554AC8C35ED6}" type="parTrans" cxnId="{F68CE0EC-12A1-448F-9AE4-42DEC2182B29}">
      <dgm:prSet/>
      <dgm:spPr/>
      <dgm:t>
        <a:bodyPr/>
        <a:lstStyle/>
        <a:p>
          <a:endParaRPr lang="en-MY"/>
        </a:p>
      </dgm:t>
    </dgm:pt>
    <dgm:pt modelId="{A2AE36B7-6FC1-435B-8C16-0304B1C6EA53}" type="sibTrans" cxnId="{F68CE0EC-12A1-448F-9AE4-42DEC2182B29}">
      <dgm:prSet/>
      <dgm:spPr/>
      <dgm:t>
        <a:bodyPr/>
        <a:lstStyle/>
        <a:p>
          <a:endParaRPr lang="en-MY"/>
        </a:p>
      </dgm:t>
    </dgm:pt>
    <dgm:pt modelId="{9B79E108-3DFF-47F7-A2A3-712F5226F8F6}">
      <dgm:prSet phldrT="[Text]"/>
      <dgm:spPr/>
      <dgm:t>
        <a:bodyPr/>
        <a:lstStyle/>
        <a:p>
          <a:r>
            <a:rPr lang="en-US" dirty="0"/>
            <a:t>NNS(1826) = </a:t>
          </a:r>
          <a:r>
            <a:rPr lang="en-US" dirty="0" err="1"/>
            <a:t>ditadbir</a:t>
          </a:r>
          <a:r>
            <a:rPr lang="en-US" dirty="0"/>
            <a:t> </a:t>
          </a:r>
          <a:r>
            <a:rPr lang="en-US" dirty="0" err="1"/>
            <a:t>secara</a:t>
          </a:r>
          <a:r>
            <a:rPr lang="en-US" dirty="0"/>
            <a:t> </a:t>
          </a:r>
          <a:r>
            <a:rPr lang="en-US" dirty="0" err="1"/>
            <a:t>terus</a:t>
          </a:r>
          <a:r>
            <a:rPr lang="en-US" dirty="0"/>
            <a:t> </a:t>
          </a:r>
          <a:endParaRPr lang="en-MY" dirty="0"/>
        </a:p>
      </dgm:t>
    </dgm:pt>
    <dgm:pt modelId="{220BD559-ADD1-441D-8687-E7B84D9991AF}" type="parTrans" cxnId="{7091A6CB-BD82-4D89-ABD0-F546658C6BAF}">
      <dgm:prSet/>
      <dgm:spPr/>
      <dgm:t>
        <a:bodyPr/>
        <a:lstStyle/>
        <a:p>
          <a:endParaRPr lang="en-MY"/>
        </a:p>
      </dgm:t>
    </dgm:pt>
    <dgm:pt modelId="{A1107726-E483-4F84-8316-F8C65DD2F89F}" type="sibTrans" cxnId="{7091A6CB-BD82-4D89-ABD0-F546658C6BAF}">
      <dgm:prSet/>
      <dgm:spPr/>
      <dgm:t>
        <a:bodyPr/>
        <a:lstStyle/>
        <a:p>
          <a:endParaRPr lang="en-MY"/>
        </a:p>
      </dgm:t>
    </dgm:pt>
    <dgm:pt modelId="{BA8582CA-0621-4135-A060-579BE0937A65}">
      <dgm:prSet phldrT="[Text]"/>
      <dgm:spPr/>
      <dgm:t>
        <a:bodyPr/>
        <a:lstStyle/>
        <a:p>
          <a:r>
            <a:rPr lang="en-US" dirty="0"/>
            <a:t>NNMB (1896) = </a:t>
          </a:r>
          <a:r>
            <a:rPr lang="en-US" dirty="0" err="1"/>
            <a:t>pentadbiran</a:t>
          </a:r>
          <a:r>
            <a:rPr lang="en-US" dirty="0"/>
            <a:t> </a:t>
          </a:r>
          <a:r>
            <a:rPr lang="en-US" dirty="0" err="1"/>
            <a:t>bersifat</a:t>
          </a:r>
          <a:r>
            <a:rPr lang="en-US" dirty="0"/>
            <a:t> </a:t>
          </a:r>
          <a:r>
            <a:rPr lang="en-US" dirty="0" err="1"/>
            <a:t>naungan</a:t>
          </a:r>
          <a:endParaRPr lang="en-MY" dirty="0"/>
        </a:p>
      </dgm:t>
    </dgm:pt>
    <dgm:pt modelId="{26ADB396-BD11-4289-BF97-50F0778D25EA}" type="parTrans" cxnId="{5FF8CA88-A4AF-40D0-B188-188DAF4DFB94}">
      <dgm:prSet/>
      <dgm:spPr/>
      <dgm:t>
        <a:bodyPr/>
        <a:lstStyle/>
        <a:p>
          <a:endParaRPr lang="en-MY"/>
        </a:p>
      </dgm:t>
    </dgm:pt>
    <dgm:pt modelId="{0F2C721C-B102-4AE1-BF1F-98197A9B9BC0}" type="sibTrans" cxnId="{5FF8CA88-A4AF-40D0-B188-188DAF4DFB94}">
      <dgm:prSet/>
      <dgm:spPr/>
      <dgm:t>
        <a:bodyPr/>
        <a:lstStyle/>
        <a:p>
          <a:endParaRPr lang="en-MY"/>
        </a:p>
      </dgm:t>
    </dgm:pt>
    <dgm:pt modelId="{F7250A46-91B2-4809-BD89-CE3297137972}">
      <dgm:prSet phldrT="[Text]" custT="1"/>
      <dgm:spPr/>
      <dgm:t>
        <a:bodyPr/>
        <a:lstStyle/>
        <a:p>
          <a:r>
            <a:rPr lang="en-US" sz="1400" dirty="0" err="1"/>
            <a:t>Institusi</a:t>
          </a:r>
          <a:r>
            <a:rPr lang="en-US" sz="1400" dirty="0"/>
            <a:t> raja-raja </a:t>
          </a:r>
          <a:r>
            <a:rPr lang="en-US" sz="1400" dirty="0" err="1"/>
            <a:t>Melayu</a:t>
          </a:r>
          <a:r>
            <a:rPr lang="en-US" sz="1400" dirty="0"/>
            <a:t> </a:t>
          </a:r>
          <a:r>
            <a:rPr lang="en-US" sz="1400" dirty="0" err="1"/>
            <a:t>dikekalkan</a:t>
          </a:r>
          <a:r>
            <a:rPr lang="en-US" sz="1400" dirty="0"/>
            <a:t> </a:t>
          </a:r>
          <a:r>
            <a:rPr lang="en-US" sz="1400" dirty="0" err="1"/>
            <a:t>sebagai</a:t>
          </a:r>
          <a:r>
            <a:rPr lang="en-US" sz="1400" dirty="0"/>
            <a:t> symbol </a:t>
          </a:r>
          <a:r>
            <a:rPr lang="en-US" sz="1400" dirty="0" err="1"/>
            <a:t>pentadbiran</a:t>
          </a:r>
          <a:r>
            <a:rPr lang="en-US" sz="1400" dirty="0"/>
            <a:t> </a:t>
          </a:r>
          <a:r>
            <a:rPr lang="en-US" sz="1400" dirty="0" err="1"/>
            <a:t>negeri</a:t>
          </a:r>
          <a:endParaRPr lang="en-MY" sz="1400" dirty="0"/>
        </a:p>
      </dgm:t>
    </dgm:pt>
    <dgm:pt modelId="{E8E7AB63-537F-4541-BD60-9403F438BEC4}" type="parTrans" cxnId="{FAAE3F3A-B85E-4A30-B5C4-EDE61544B0A6}">
      <dgm:prSet/>
      <dgm:spPr/>
      <dgm:t>
        <a:bodyPr/>
        <a:lstStyle/>
        <a:p>
          <a:endParaRPr lang="en-MY"/>
        </a:p>
      </dgm:t>
    </dgm:pt>
    <dgm:pt modelId="{AB4E46E6-D716-4E42-AE50-CD69A722171A}" type="sibTrans" cxnId="{FAAE3F3A-B85E-4A30-B5C4-EDE61544B0A6}">
      <dgm:prSet/>
      <dgm:spPr/>
      <dgm:t>
        <a:bodyPr/>
        <a:lstStyle/>
        <a:p>
          <a:endParaRPr lang="en-MY"/>
        </a:p>
      </dgm:t>
    </dgm:pt>
    <dgm:pt modelId="{0A18BB42-5E1E-400E-8A68-7B6F79FC8388}">
      <dgm:prSet phldrT="[Text]"/>
      <dgm:spPr/>
      <dgm:t>
        <a:bodyPr/>
        <a:lstStyle/>
        <a:p>
          <a:r>
            <a:rPr lang="en-US" dirty="0"/>
            <a:t>NNMB = </a:t>
          </a:r>
          <a:r>
            <a:rPr lang="en-US" dirty="0" err="1"/>
            <a:t>Residen</a:t>
          </a:r>
          <a:r>
            <a:rPr lang="en-US" dirty="0"/>
            <a:t>, </a:t>
          </a:r>
          <a:r>
            <a:rPr lang="en-US" dirty="0" err="1"/>
            <a:t>pegawai-pegawai</a:t>
          </a:r>
          <a:r>
            <a:rPr lang="en-US" dirty="0"/>
            <a:t> British, sultan </a:t>
          </a:r>
          <a:r>
            <a:rPr lang="en-US" dirty="0" err="1"/>
            <a:t>dan</a:t>
          </a:r>
          <a:r>
            <a:rPr lang="en-US" dirty="0"/>
            <a:t> </a:t>
          </a:r>
          <a:r>
            <a:rPr lang="en-US" dirty="0" err="1"/>
            <a:t>wakil</a:t>
          </a:r>
          <a:r>
            <a:rPr lang="en-US" dirty="0"/>
            <a:t> </a:t>
          </a:r>
          <a:r>
            <a:rPr lang="en-US" dirty="0" err="1"/>
            <a:t>berhak</a:t>
          </a:r>
          <a:r>
            <a:rPr lang="en-US" dirty="0"/>
            <a:t> </a:t>
          </a:r>
          <a:r>
            <a:rPr lang="en-US" dirty="0" err="1"/>
            <a:t>mengetahui</a:t>
          </a:r>
          <a:r>
            <a:rPr lang="en-US" dirty="0"/>
            <a:t> </a:t>
          </a:r>
          <a:r>
            <a:rPr lang="en-US" dirty="0" err="1"/>
            <a:t>pengisytiharan</a:t>
          </a:r>
          <a:r>
            <a:rPr lang="en-US" dirty="0"/>
            <a:t> </a:t>
          </a:r>
          <a:r>
            <a:rPr lang="en-US" dirty="0" err="1"/>
            <a:t>undang-undang</a:t>
          </a:r>
          <a:endParaRPr lang="en-MY" dirty="0"/>
        </a:p>
      </dgm:t>
    </dgm:pt>
    <dgm:pt modelId="{D5F9309E-29E7-41D1-8C48-71921112D3EB}" type="parTrans" cxnId="{970B1A7F-BEA4-4848-A435-9005FBC40440}">
      <dgm:prSet/>
      <dgm:spPr/>
      <dgm:t>
        <a:bodyPr/>
        <a:lstStyle/>
        <a:p>
          <a:endParaRPr lang="en-MY"/>
        </a:p>
      </dgm:t>
    </dgm:pt>
    <dgm:pt modelId="{83734AC5-DD51-4458-B06B-BF06182935E9}" type="sibTrans" cxnId="{970B1A7F-BEA4-4848-A435-9005FBC40440}">
      <dgm:prSet/>
      <dgm:spPr/>
      <dgm:t>
        <a:bodyPr/>
        <a:lstStyle/>
        <a:p>
          <a:endParaRPr lang="en-MY"/>
        </a:p>
      </dgm:t>
    </dgm:pt>
    <dgm:pt modelId="{AB1C3A0E-5884-4FDC-A36F-876221F1482E}">
      <dgm:prSet phldrT="[Text]"/>
      <dgm:spPr/>
      <dgm:t>
        <a:bodyPr/>
        <a:lstStyle/>
        <a:p>
          <a:r>
            <a:rPr lang="en-US" dirty="0"/>
            <a:t>NNMTB = sultan </a:t>
          </a:r>
          <a:r>
            <a:rPr lang="en-US" dirty="0" err="1"/>
            <a:t>dan</a:t>
          </a:r>
          <a:r>
            <a:rPr lang="en-US" dirty="0"/>
            <a:t> para </a:t>
          </a:r>
          <a:r>
            <a:rPr lang="en-US" dirty="0" err="1"/>
            <a:t>pembesar</a:t>
          </a:r>
          <a:r>
            <a:rPr lang="en-US" dirty="0"/>
            <a:t> </a:t>
          </a:r>
          <a:r>
            <a:rPr lang="en-US" dirty="0" err="1"/>
            <a:t>lebih</a:t>
          </a:r>
          <a:r>
            <a:rPr lang="en-US" dirty="0"/>
            <a:t> </a:t>
          </a:r>
          <a:r>
            <a:rPr lang="en-US" dirty="0" err="1"/>
            <a:t>berkuasa</a:t>
          </a:r>
          <a:endParaRPr lang="en-MY" dirty="0"/>
        </a:p>
      </dgm:t>
    </dgm:pt>
    <dgm:pt modelId="{E4800773-63CF-436A-B94E-A2E802F8331A}" type="parTrans" cxnId="{7A98C5D6-96C7-4044-95EB-FA414667AAAC}">
      <dgm:prSet/>
      <dgm:spPr/>
      <dgm:t>
        <a:bodyPr/>
        <a:lstStyle/>
        <a:p>
          <a:endParaRPr lang="en-MY"/>
        </a:p>
      </dgm:t>
    </dgm:pt>
    <dgm:pt modelId="{A3E4DF90-F226-40AE-A8A5-9BC53C400507}" type="sibTrans" cxnId="{7A98C5D6-96C7-4044-95EB-FA414667AAAC}">
      <dgm:prSet/>
      <dgm:spPr/>
      <dgm:t>
        <a:bodyPr/>
        <a:lstStyle/>
        <a:p>
          <a:endParaRPr lang="en-MY"/>
        </a:p>
      </dgm:t>
    </dgm:pt>
    <dgm:pt modelId="{CBDA6226-65D7-4AB2-8016-AE815C3E9821}">
      <dgm:prSet phldrT="[Text]"/>
      <dgm:spPr/>
      <dgm:t>
        <a:bodyPr/>
        <a:lstStyle/>
        <a:p>
          <a:r>
            <a:rPr lang="en-US" b="1" u="sng" dirty="0" err="1"/>
            <a:t>Desentralisasi</a:t>
          </a:r>
          <a:br>
            <a:rPr lang="en-US" dirty="0"/>
          </a:br>
          <a:r>
            <a:rPr lang="en-US" dirty="0" err="1"/>
            <a:t>pengurangan</a:t>
          </a:r>
          <a:r>
            <a:rPr lang="en-US" dirty="0"/>
            <a:t> </a:t>
          </a:r>
          <a:r>
            <a:rPr lang="en-US" dirty="0" err="1"/>
            <a:t>pemusatan</a:t>
          </a:r>
          <a:r>
            <a:rPr lang="en-US" dirty="0"/>
            <a:t> </a:t>
          </a:r>
          <a:r>
            <a:rPr lang="en-US" dirty="0" err="1"/>
            <a:t>kuasa</a:t>
          </a:r>
          <a:r>
            <a:rPr lang="en-US" dirty="0"/>
            <a:t> </a:t>
          </a:r>
          <a:r>
            <a:rPr lang="en-US" dirty="0" err="1"/>
            <a:t>ke</a:t>
          </a:r>
          <a:r>
            <a:rPr lang="en-US" dirty="0"/>
            <a:t> </a:t>
          </a:r>
          <a:r>
            <a:rPr lang="en-US" dirty="0" err="1"/>
            <a:t>atas</a:t>
          </a:r>
          <a:r>
            <a:rPr lang="en-US" dirty="0"/>
            <a:t> </a:t>
          </a:r>
          <a:r>
            <a:rPr lang="en-US" dirty="0" err="1"/>
            <a:t>pentadbiran</a:t>
          </a:r>
          <a:r>
            <a:rPr lang="en-US" dirty="0"/>
            <a:t> </a:t>
          </a:r>
          <a:endParaRPr lang="en-MY" dirty="0"/>
        </a:p>
      </dgm:t>
    </dgm:pt>
    <dgm:pt modelId="{D6828857-584B-4AA1-8554-1A968A0DFA2C}" type="parTrans" cxnId="{5F86A443-934B-4565-9360-39E5F05EFAEB}">
      <dgm:prSet/>
      <dgm:spPr/>
      <dgm:t>
        <a:bodyPr/>
        <a:lstStyle/>
        <a:p>
          <a:endParaRPr lang="en-MY"/>
        </a:p>
      </dgm:t>
    </dgm:pt>
    <dgm:pt modelId="{F929541C-31C0-46CC-A36D-61F630E1815D}" type="sibTrans" cxnId="{5F86A443-934B-4565-9360-39E5F05EFAEB}">
      <dgm:prSet/>
      <dgm:spPr/>
      <dgm:t>
        <a:bodyPr/>
        <a:lstStyle/>
        <a:p>
          <a:endParaRPr lang="en-MY"/>
        </a:p>
      </dgm:t>
    </dgm:pt>
    <dgm:pt modelId="{5E3118A7-F821-479D-91E3-D38BCC3F494A}" type="pres">
      <dgm:prSet presAssocID="{F0CF0AE0-D740-470F-B3B9-9AC6BA065393}" presName="Name0" presStyleCnt="0">
        <dgm:presLayoutVars>
          <dgm:chMax val="1"/>
          <dgm:dir/>
          <dgm:animLvl val="ctr"/>
          <dgm:resizeHandles val="exact"/>
        </dgm:presLayoutVars>
      </dgm:prSet>
      <dgm:spPr/>
    </dgm:pt>
    <dgm:pt modelId="{7E003AD2-6275-4656-91FF-1B037907A93B}" type="pres">
      <dgm:prSet presAssocID="{0A3A0303-2D06-4A02-ACAD-F7C55A6E25E0}" presName="centerShape" presStyleLbl="node0" presStyleIdx="0" presStyleCnt="1" custScaleX="81184" custScaleY="84885" custLinFactNeighborX="1498" custLinFactNeighborY="-3371"/>
      <dgm:spPr/>
    </dgm:pt>
    <dgm:pt modelId="{B6F22762-5E66-4583-B74C-95A77821CC03}" type="pres">
      <dgm:prSet presAssocID="{9B79E108-3DFF-47F7-A2A3-712F5226F8F6}" presName="node" presStyleLbl="node1" presStyleIdx="0" presStyleCnt="6" custScaleX="96315" custScaleY="64570">
        <dgm:presLayoutVars>
          <dgm:bulletEnabled val="1"/>
        </dgm:presLayoutVars>
      </dgm:prSet>
      <dgm:spPr/>
    </dgm:pt>
    <dgm:pt modelId="{3B08ED27-2D39-43F6-88F5-FF9C3F6D06E3}" type="pres">
      <dgm:prSet presAssocID="{9B79E108-3DFF-47F7-A2A3-712F5226F8F6}" presName="dummy" presStyleCnt="0"/>
      <dgm:spPr/>
    </dgm:pt>
    <dgm:pt modelId="{FF5CE35C-CB78-46AD-8D82-AC462885B3AF}" type="pres">
      <dgm:prSet presAssocID="{A1107726-E483-4F84-8316-F8C65DD2F89F}" presName="sibTrans" presStyleLbl="sibTrans2D1" presStyleIdx="0" presStyleCnt="6"/>
      <dgm:spPr/>
    </dgm:pt>
    <dgm:pt modelId="{D9390D14-8C51-4ADA-8067-AFEBF4BA24C6}" type="pres">
      <dgm:prSet presAssocID="{BA8582CA-0621-4135-A060-579BE0937A65}" presName="node" presStyleLbl="node1" presStyleIdx="1" presStyleCnt="6">
        <dgm:presLayoutVars>
          <dgm:bulletEnabled val="1"/>
        </dgm:presLayoutVars>
      </dgm:prSet>
      <dgm:spPr/>
    </dgm:pt>
    <dgm:pt modelId="{B38FF6C2-2AEA-4EEA-B83C-1EAE78D5FE25}" type="pres">
      <dgm:prSet presAssocID="{BA8582CA-0621-4135-A060-579BE0937A65}" presName="dummy" presStyleCnt="0"/>
      <dgm:spPr/>
    </dgm:pt>
    <dgm:pt modelId="{E4661F85-A6EA-4194-B3DA-D23582969153}" type="pres">
      <dgm:prSet presAssocID="{0F2C721C-B102-4AE1-BF1F-98197A9B9BC0}" presName="sibTrans" presStyleLbl="sibTrans2D1" presStyleIdx="1" presStyleCnt="6"/>
      <dgm:spPr/>
    </dgm:pt>
    <dgm:pt modelId="{09F19302-DE10-40F2-9EF3-9DF3BA438E4B}" type="pres">
      <dgm:prSet presAssocID="{F7250A46-91B2-4809-BD89-CE3297137972}" presName="node" presStyleLbl="node1" presStyleIdx="2" presStyleCnt="6" custScaleX="171170">
        <dgm:presLayoutVars>
          <dgm:bulletEnabled val="1"/>
        </dgm:presLayoutVars>
      </dgm:prSet>
      <dgm:spPr/>
    </dgm:pt>
    <dgm:pt modelId="{56BEE2F5-E5B5-4B4F-A5F3-C920E0EB45AF}" type="pres">
      <dgm:prSet presAssocID="{F7250A46-91B2-4809-BD89-CE3297137972}" presName="dummy" presStyleCnt="0"/>
      <dgm:spPr/>
    </dgm:pt>
    <dgm:pt modelId="{093EFC8A-D4D0-4F8B-8793-72875343315A}" type="pres">
      <dgm:prSet presAssocID="{AB4E46E6-D716-4E42-AE50-CD69A722171A}" presName="sibTrans" presStyleLbl="sibTrans2D1" presStyleIdx="2" presStyleCnt="6"/>
      <dgm:spPr/>
    </dgm:pt>
    <dgm:pt modelId="{699D9DE8-41D3-4185-B3D7-B76C05AEB746}" type="pres">
      <dgm:prSet presAssocID="{0A18BB42-5E1E-400E-8A68-7B6F79FC8388}" presName="node" presStyleLbl="node1" presStyleIdx="3" presStyleCnt="6" custScaleX="162027" custScaleY="115272">
        <dgm:presLayoutVars>
          <dgm:bulletEnabled val="1"/>
        </dgm:presLayoutVars>
      </dgm:prSet>
      <dgm:spPr/>
    </dgm:pt>
    <dgm:pt modelId="{6459064F-DE18-4443-800E-7AFC1AE73054}" type="pres">
      <dgm:prSet presAssocID="{0A18BB42-5E1E-400E-8A68-7B6F79FC8388}" presName="dummy" presStyleCnt="0"/>
      <dgm:spPr/>
    </dgm:pt>
    <dgm:pt modelId="{B20A7286-117C-43F0-A195-A5459B745518}" type="pres">
      <dgm:prSet presAssocID="{83734AC5-DD51-4458-B06B-BF06182935E9}" presName="sibTrans" presStyleLbl="sibTrans2D1" presStyleIdx="3" presStyleCnt="6"/>
      <dgm:spPr/>
    </dgm:pt>
    <dgm:pt modelId="{1B4568A0-D659-4F0A-B0BB-55E8CB9C7BF4}" type="pres">
      <dgm:prSet presAssocID="{AB1C3A0E-5884-4FDC-A36F-876221F1482E}" presName="node" presStyleLbl="node1" presStyleIdx="4" presStyleCnt="6">
        <dgm:presLayoutVars>
          <dgm:bulletEnabled val="1"/>
        </dgm:presLayoutVars>
      </dgm:prSet>
      <dgm:spPr/>
    </dgm:pt>
    <dgm:pt modelId="{B4C43BA3-01D9-414F-87C2-9248D09F3C73}" type="pres">
      <dgm:prSet presAssocID="{AB1C3A0E-5884-4FDC-A36F-876221F1482E}" presName="dummy" presStyleCnt="0"/>
      <dgm:spPr/>
    </dgm:pt>
    <dgm:pt modelId="{1A9157EA-6880-42B5-9C21-D6D0C9C66584}" type="pres">
      <dgm:prSet presAssocID="{A3E4DF90-F226-40AE-A8A5-9BC53C400507}" presName="sibTrans" presStyleLbl="sibTrans2D1" presStyleIdx="4" presStyleCnt="6"/>
      <dgm:spPr/>
    </dgm:pt>
    <dgm:pt modelId="{D191D444-2364-4D84-A98D-E8A5FAF8FE6D}" type="pres">
      <dgm:prSet presAssocID="{CBDA6226-65D7-4AB2-8016-AE815C3E9821}" presName="node" presStyleLbl="node1" presStyleIdx="5" presStyleCnt="6" custScaleX="143468" custScaleY="96749">
        <dgm:presLayoutVars>
          <dgm:bulletEnabled val="1"/>
        </dgm:presLayoutVars>
      </dgm:prSet>
      <dgm:spPr/>
    </dgm:pt>
    <dgm:pt modelId="{3C327EAB-5E4C-4C15-9071-EE5AE9589DCC}" type="pres">
      <dgm:prSet presAssocID="{CBDA6226-65D7-4AB2-8016-AE815C3E9821}" presName="dummy" presStyleCnt="0"/>
      <dgm:spPr/>
    </dgm:pt>
    <dgm:pt modelId="{B674DFCC-9458-4443-92F2-2508C7A71AA2}" type="pres">
      <dgm:prSet presAssocID="{F929541C-31C0-46CC-A36D-61F630E1815D}" presName="sibTrans" presStyleLbl="sibTrans2D1" presStyleIdx="5" presStyleCnt="6"/>
      <dgm:spPr/>
    </dgm:pt>
  </dgm:ptLst>
  <dgm:cxnLst>
    <dgm:cxn modelId="{F9D5D10E-78C6-4947-84E3-590B8A63A966}" type="presOf" srcId="{BA8582CA-0621-4135-A060-579BE0937A65}" destId="{D9390D14-8C51-4ADA-8067-AFEBF4BA24C6}" srcOrd="0" destOrd="0" presId="urn:microsoft.com/office/officeart/2005/8/layout/radial6"/>
    <dgm:cxn modelId="{FAAE3F3A-B85E-4A30-B5C4-EDE61544B0A6}" srcId="{0A3A0303-2D06-4A02-ACAD-F7C55A6E25E0}" destId="{F7250A46-91B2-4809-BD89-CE3297137972}" srcOrd="2" destOrd="0" parTransId="{E8E7AB63-537F-4541-BD60-9403F438BEC4}" sibTransId="{AB4E46E6-D716-4E42-AE50-CD69A722171A}"/>
    <dgm:cxn modelId="{99D07D3C-F45F-4B28-A31E-E99156600A0F}" type="presOf" srcId="{AB4E46E6-D716-4E42-AE50-CD69A722171A}" destId="{093EFC8A-D4D0-4F8B-8793-72875343315A}" srcOrd="0" destOrd="0" presId="urn:microsoft.com/office/officeart/2005/8/layout/radial6"/>
    <dgm:cxn modelId="{5F86A443-934B-4565-9360-39E5F05EFAEB}" srcId="{0A3A0303-2D06-4A02-ACAD-F7C55A6E25E0}" destId="{CBDA6226-65D7-4AB2-8016-AE815C3E9821}" srcOrd="5" destOrd="0" parTransId="{D6828857-584B-4AA1-8554-1A968A0DFA2C}" sibTransId="{F929541C-31C0-46CC-A36D-61F630E1815D}"/>
    <dgm:cxn modelId="{47D5F163-3CF9-489B-9744-97C59D58F7CF}" type="presOf" srcId="{F0CF0AE0-D740-470F-B3B9-9AC6BA065393}" destId="{5E3118A7-F821-479D-91E3-D38BCC3F494A}" srcOrd="0" destOrd="0" presId="urn:microsoft.com/office/officeart/2005/8/layout/radial6"/>
    <dgm:cxn modelId="{31086944-DC39-4A90-8F95-91FF7D74CF46}" type="presOf" srcId="{F929541C-31C0-46CC-A36D-61F630E1815D}" destId="{B674DFCC-9458-4443-92F2-2508C7A71AA2}" srcOrd="0" destOrd="0" presId="urn:microsoft.com/office/officeart/2005/8/layout/radial6"/>
    <dgm:cxn modelId="{1DCC697B-B103-45BF-B8AF-9BEA17EC44E9}" type="presOf" srcId="{CBDA6226-65D7-4AB2-8016-AE815C3E9821}" destId="{D191D444-2364-4D84-A98D-E8A5FAF8FE6D}" srcOrd="0" destOrd="0" presId="urn:microsoft.com/office/officeart/2005/8/layout/radial6"/>
    <dgm:cxn modelId="{DDB4F47B-52A9-4014-84D7-45C60E0A81B5}" type="presOf" srcId="{0F2C721C-B102-4AE1-BF1F-98197A9B9BC0}" destId="{E4661F85-A6EA-4194-B3DA-D23582969153}" srcOrd="0" destOrd="0" presId="urn:microsoft.com/office/officeart/2005/8/layout/radial6"/>
    <dgm:cxn modelId="{970B1A7F-BEA4-4848-A435-9005FBC40440}" srcId="{0A3A0303-2D06-4A02-ACAD-F7C55A6E25E0}" destId="{0A18BB42-5E1E-400E-8A68-7B6F79FC8388}" srcOrd="3" destOrd="0" parTransId="{D5F9309E-29E7-41D1-8C48-71921112D3EB}" sibTransId="{83734AC5-DD51-4458-B06B-BF06182935E9}"/>
    <dgm:cxn modelId="{E4E4DD83-BC4A-4440-B171-A14E46D278C1}" type="presOf" srcId="{0A3A0303-2D06-4A02-ACAD-F7C55A6E25E0}" destId="{7E003AD2-6275-4656-91FF-1B037907A93B}" srcOrd="0" destOrd="0" presId="urn:microsoft.com/office/officeart/2005/8/layout/radial6"/>
    <dgm:cxn modelId="{5FF8CA88-A4AF-40D0-B188-188DAF4DFB94}" srcId="{0A3A0303-2D06-4A02-ACAD-F7C55A6E25E0}" destId="{BA8582CA-0621-4135-A060-579BE0937A65}" srcOrd="1" destOrd="0" parTransId="{26ADB396-BD11-4289-BF97-50F0778D25EA}" sibTransId="{0F2C721C-B102-4AE1-BF1F-98197A9B9BC0}"/>
    <dgm:cxn modelId="{0A4B4790-6764-4669-BA97-0D301787C4B8}" type="presOf" srcId="{9B79E108-3DFF-47F7-A2A3-712F5226F8F6}" destId="{B6F22762-5E66-4583-B74C-95A77821CC03}" srcOrd="0" destOrd="0" presId="urn:microsoft.com/office/officeart/2005/8/layout/radial6"/>
    <dgm:cxn modelId="{58F618A0-7380-4EA3-B2B0-2EEFC0277032}" type="presOf" srcId="{83734AC5-DD51-4458-B06B-BF06182935E9}" destId="{B20A7286-117C-43F0-A195-A5459B745518}" srcOrd="0" destOrd="0" presId="urn:microsoft.com/office/officeart/2005/8/layout/radial6"/>
    <dgm:cxn modelId="{BED2E5A3-1565-43AC-9DC5-2934A7B1AE6A}" type="presOf" srcId="{0A18BB42-5E1E-400E-8A68-7B6F79FC8388}" destId="{699D9DE8-41D3-4185-B3D7-B76C05AEB746}" srcOrd="0" destOrd="0" presId="urn:microsoft.com/office/officeart/2005/8/layout/radial6"/>
    <dgm:cxn modelId="{E3CE21A6-D19D-4A58-AA5F-6CC5076360C0}" type="presOf" srcId="{A1107726-E483-4F84-8316-F8C65DD2F89F}" destId="{FF5CE35C-CB78-46AD-8D82-AC462885B3AF}" srcOrd="0" destOrd="0" presId="urn:microsoft.com/office/officeart/2005/8/layout/radial6"/>
    <dgm:cxn modelId="{494E55BA-EB61-403D-9F72-54EF07C5BDFE}" type="presOf" srcId="{AB1C3A0E-5884-4FDC-A36F-876221F1482E}" destId="{1B4568A0-D659-4F0A-B0BB-55E8CB9C7BF4}" srcOrd="0" destOrd="0" presId="urn:microsoft.com/office/officeart/2005/8/layout/radial6"/>
    <dgm:cxn modelId="{7091A6CB-BD82-4D89-ABD0-F546658C6BAF}" srcId="{0A3A0303-2D06-4A02-ACAD-F7C55A6E25E0}" destId="{9B79E108-3DFF-47F7-A2A3-712F5226F8F6}" srcOrd="0" destOrd="0" parTransId="{220BD559-ADD1-441D-8687-E7B84D9991AF}" sibTransId="{A1107726-E483-4F84-8316-F8C65DD2F89F}"/>
    <dgm:cxn modelId="{7A98C5D6-96C7-4044-95EB-FA414667AAAC}" srcId="{0A3A0303-2D06-4A02-ACAD-F7C55A6E25E0}" destId="{AB1C3A0E-5884-4FDC-A36F-876221F1482E}" srcOrd="4" destOrd="0" parTransId="{E4800773-63CF-436A-B94E-A2E802F8331A}" sibTransId="{A3E4DF90-F226-40AE-A8A5-9BC53C400507}"/>
    <dgm:cxn modelId="{F68CE0EC-12A1-448F-9AE4-42DEC2182B29}" srcId="{F0CF0AE0-D740-470F-B3B9-9AC6BA065393}" destId="{0A3A0303-2D06-4A02-ACAD-F7C55A6E25E0}" srcOrd="0" destOrd="0" parTransId="{3AB69A71-8032-4CE8-86BD-554AC8C35ED6}" sibTransId="{A2AE36B7-6FC1-435B-8C16-0304B1C6EA53}"/>
    <dgm:cxn modelId="{E64CCDED-9733-4F64-848C-95CBC8C5D5DA}" type="presOf" srcId="{A3E4DF90-F226-40AE-A8A5-9BC53C400507}" destId="{1A9157EA-6880-42B5-9C21-D6D0C9C66584}" srcOrd="0" destOrd="0" presId="urn:microsoft.com/office/officeart/2005/8/layout/radial6"/>
    <dgm:cxn modelId="{5B3063F9-1A78-45F9-87E9-A367B8A7A22D}" type="presOf" srcId="{F7250A46-91B2-4809-BD89-CE3297137972}" destId="{09F19302-DE10-40F2-9EF3-9DF3BA438E4B}" srcOrd="0" destOrd="0" presId="urn:microsoft.com/office/officeart/2005/8/layout/radial6"/>
    <dgm:cxn modelId="{8739C26F-25CB-4E3C-9651-20880013A631}" type="presParOf" srcId="{5E3118A7-F821-479D-91E3-D38BCC3F494A}" destId="{7E003AD2-6275-4656-91FF-1B037907A93B}" srcOrd="0" destOrd="0" presId="urn:microsoft.com/office/officeart/2005/8/layout/radial6"/>
    <dgm:cxn modelId="{CC41D0D1-6AF9-49C1-A454-A6696654AB5B}" type="presParOf" srcId="{5E3118A7-F821-479D-91E3-D38BCC3F494A}" destId="{B6F22762-5E66-4583-B74C-95A77821CC03}" srcOrd="1" destOrd="0" presId="urn:microsoft.com/office/officeart/2005/8/layout/radial6"/>
    <dgm:cxn modelId="{28F723DB-5607-404D-9941-D54D64AF1998}" type="presParOf" srcId="{5E3118A7-F821-479D-91E3-D38BCC3F494A}" destId="{3B08ED27-2D39-43F6-88F5-FF9C3F6D06E3}" srcOrd="2" destOrd="0" presId="urn:microsoft.com/office/officeart/2005/8/layout/radial6"/>
    <dgm:cxn modelId="{BE6500D6-E3AC-40D8-91EC-0E3E28A2ECCA}" type="presParOf" srcId="{5E3118A7-F821-479D-91E3-D38BCC3F494A}" destId="{FF5CE35C-CB78-46AD-8D82-AC462885B3AF}" srcOrd="3" destOrd="0" presId="urn:microsoft.com/office/officeart/2005/8/layout/radial6"/>
    <dgm:cxn modelId="{0E8020CB-C09E-431D-9C5E-EAE4B61ABDD3}" type="presParOf" srcId="{5E3118A7-F821-479D-91E3-D38BCC3F494A}" destId="{D9390D14-8C51-4ADA-8067-AFEBF4BA24C6}" srcOrd="4" destOrd="0" presId="urn:microsoft.com/office/officeart/2005/8/layout/radial6"/>
    <dgm:cxn modelId="{B0247768-9CFA-4AFA-AE5D-6E2E915B9980}" type="presParOf" srcId="{5E3118A7-F821-479D-91E3-D38BCC3F494A}" destId="{B38FF6C2-2AEA-4EEA-B83C-1EAE78D5FE25}" srcOrd="5" destOrd="0" presId="urn:microsoft.com/office/officeart/2005/8/layout/radial6"/>
    <dgm:cxn modelId="{88AF608B-49C0-44E2-8C3B-346077F385BA}" type="presParOf" srcId="{5E3118A7-F821-479D-91E3-D38BCC3F494A}" destId="{E4661F85-A6EA-4194-B3DA-D23582969153}" srcOrd="6" destOrd="0" presId="urn:microsoft.com/office/officeart/2005/8/layout/radial6"/>
    <dgm:cxn modelId="{76403212-8399-4229-868F-E547DDD60273}" type="presParOf" srcId="{5E3118A7-F821-479D-91E3-D38BCC3F494A}" destId="{09F19302-DE10-40F2-9EF3-9DF3BA438E4B}" srcOrd="7" destOrd="0" presId="urn:microsoft.com/office/officeart/2005/8/layout/radial6"/>
    <dgm:cxn modelId="{747E50C3-2007-4BAA-8B53-F6F19174A740}" type="presParOf" srcId="{5E3118A7-F821-479D-91E3-D38BCC3F494A}" destId="{56BEE2F5-E5B5-4B4F-A5F3-C920E0EB45AF}" srcOrd="8" destOrd="0" presId="urn:microsoft.com/office/officeart/2005/8/layout/radial6"/>
    <dgm:cxn modelId="{C58656E9-FE36-4CC1-B32F-FDBC68DF09D7}" type="presParOf" srcId="{5E3118A7-F821-479D-91E3-D38BCC3F494A}" destId="{093EFC8A-D4D0-4F8B-8793-72875343315A}" srcOrd="9" destOrd="0" presId="urn:microsoft.com/office/officeart/2005/8/layout/radial6"/>
    <dgm:cxn modelId="{908E2577-9957-4978-B37E-55CF280562D4}" type="presParOf" srcId="{5E3118A7-F821-479D-91E3-D38BCC3F494A}" destId="{699D9DE8-41D3-4185-B3D7-B76C05AEB746}" srcOrd="10" destOrd="0" presId="urn:microsoft.com/office/officeart/2005/8/layout/radial6"/>
    <dgm:cxn modelId="{FC474BC6-4885-40D5-BC97-054F42215CDF}" type="presParOf" srcId="{5E3118A7-F821-479D-91E3-D38BCC3F494A}" destId="{6459064F-DE18-4443-800E-7AFC1AE73054}" srcOrd="11" destOrd="0" presId="urn:microsoft.com/office/officeart/2005/8/layout/radial6"/>
    <dgm:cxn modelId="{7B72EE89-97A5-47C0-806F-BF58BD96D9C7}" type="presParOf" srcId="{5E3118A7-F821-479D-91E3-D38BCC3F494A}" destId="{B20A7286-117C-43F0-A195-A5459B745518}" srcOrd="12" destOrd="0" presId="urn:microsoft.com/office/officeart/2005/8/layout/radial6"/>
    <dgm:cxn modelId="{6BD985E8-C336-4CDB-9618-FAF144A57716}" type="presParOf" srcId="{5E3118A7-F821-479D-91E3-D38BCC3F494A}" destId="{1B4568A0-D659-4F0A-B0BB-55E8CB9C7BF4}" srcOrd="13" destOrd="0" presId="urn:microsoft.com/office/officeart/2005/8/layout/radial6"/>
    <dgm:cxn modelId="{2EE838DB-D6D7-449B-9460-00D8293C00DE}" type="presParOf" srcId="{5E3118A7-F821-479D-91E3-D38BCC3F494A}" destId="{B4C43BA3-01D9-414F-87C2-9248D09F3C73}" srcOrd="14" destOrd="0" presId="urn:microsoft.com/office/officeart/2005/8/layout/radial6"/>
    <dgm:cxn modelId="{E0EBF72C-CF02-49CB-ACA4-6DBE29A83888}" type="presParOf" srcId="{5E3118A7-F821-479D-91E3-D38BCC3F494A}" destId="{1A9157EA-6880-42B5-9C21-D6D0C9C66584}" srcOrd="15" destOrd="0" presId="urn:microsoft.com/office/officeart/2005/8/layout/radial6"/>
    <dgm:cxn modelId="{5261C2BD-B58F-4FE9-8799-8865B12529D2}" type="presParOf" srcId="{5E3118A7-F821-479D-91E3-D38BCC3F494A}" destId="{D191D444-2364-4D84-A98D-E8A5FAF8FE6D}" srcOrd="16" destOrd="0" presId="urn:microsoft.com/office/officeart/2005/8/layout/radial6"/>
    <dgm:cxn modelId="{974F40EE-D15A-4A19-9F39-7641FC24C820}" type="presParOf" srcId="{5E3118A7-F821-479D-91E3-D38BCC3F494A}" destId="{3C327EAB-5E4C-4C15-9071-EE5AE9589DCC}" srcOrd="17" destOrd="0" presId="urn:microsoft.com/office/officeart/2005/8/layout/radial6"/>
    <dgm:cxn modelId="{78A79D8D-FDC7-4E40-B280-9D3648F249B5}" type="presParOf" srcId="{5E3118A7-F821-479D-91E3-D38BCC3F494A}" destId="{B674DFCC-9458-4443-92F2-2508C7A71AA2}" srcOrd="18" destOrd="0" presId="urn:microsoft.com/office/officeart/2005/8/layout/radial6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1F3B0DD9-7502-447F-A917-FC9101A78C2C}" type="doc">
      <dgm:prSet loTypeId="urn:microsoft.com/office/officeart/2005/8/layout/vList2" loCatId="list" qsTypeId="urn:microsoft.com/office/officeart/2005/8/quickstyle/simple1" qsCatId="simple" csTypeId="urn:microsoft.com/office/officeart/2005/8/colors/colorful4" csCatId="colorful" phldr="1"/>
      <dgm:spPr/>
      <dgm:t>
        <a:bodyPr/>
        <a:lstStyle/>
        <a:p>
          <a:endParaRPr lang="en-MY"/>
        </a:p>
      </dgm:t>
    </dgm:pt>
    <dgm:pt modelId="{18496547-BBEE-424E-BB72-EE2B2358D7CD}">
      <dgm:prSet phldrT="[Text]"/>
      <dgm:spPr/>
      <dgm:t>
        <a:bodyPr/>
        <a:lstStyle/>
        <a:p>
          <a:r>
            <a:rPr lang="en-US" dirty="0" err="1"/>
            <a:t>Gerakan</a:t>
          </a:r>
          <a:r>
            <a:rPr lang="en-US" dirty="0"/>
            <a:t> </a:t>
          </a:r>
          <a:r>
            <a:rPr lang="en-US" dirty="0" err="1"/>
            <a:t>kesedaran</a:t>
          </a:r>
          <a:r>
            <a:rPr lang="en-US" dirty="0"/>
            <a:t> yang </a:t>
          </a:r>
          <a:r>
            <a:rPr lang="en-US" dirty="0" err="1"/>
            <a:t>berasaskan</a:t>
          </a:r>
          <a:r>
            <a:rPr lang="en-US" dirty="0"/>
            <a:t> </a:t>
          </a:r>
          <a:r>
            <a:rPr lang="en-US" dirty="0" err="1"/>
            <a:t>kaum</a:t>
          </a:r>
          <a:endParaRPr lang="en-MY" dirty="0"/>
        </a:p>
      </dgm:t>
    </dgm:pt>
    <dgm:pt modelId="{D4BE5941-1865-4E50-9B11-F6B40B40A636}" type="parTrans" cxnId="{A3484697-AA5C-4A37-AF11-38FF82218E54}">
      <dgm:prSet/>
      <dgm:spPr/>
      <dgm:t>
        <a:bodyPr/>
        <a:lstStyle/>
        <a:p>
          <a:endParaRPr lang="en-MY"/>
        </a:p>
      </dgm:t>
    </dgm:pt>
    <dgm:pt modelId="{D5A4916B-A1E5-4E34-9CB5-1924F7772A80}" type="sibTrans" cxnId="{A3484697-AA5C-4A37-AF11-38FF82218E54}">
      <dgm:prSet/>
      <dgm:spPr/>
      <dgm:t>
        <a:bodyPr/>
        <a:lstStyle/>
        <a:p>
          <a:endParaRPr lang="en-MY"/>
        </a:p>
      </dgm:t>
    </dgm:pt>
    <dgm:pt modelId="{0B4C8CB1-CCF6-4286-9A4C-DF62BEC72CE2}">
      <dgm:prSet phldrT="[Text]"/>
      <dgm:spPr/>
      <dgm:t>
        <a:bodyPr/>
        <a:lstStyle/>
        <a:p>
          <a:r>
            <a:rPr lang="en-US" dirty="0" err="1"/>
            <a:t>Pengaruh</a:t>
          </a:r>
          <a:r>
            <a:rPr lang="en-US" dirty="0"/>
            <a:t> </a:t>
          </a:r>
          <a:r>
            <a:rPr lang="en-US" dirty="0" err="1"/>
            <a:t>dasar</a:t>
          </a:r>
          <a:r>
            <a:rPr lang="en-US" dirty="0"/>
            <a:t> British </a:t>
          </a:r>
          <a:r>
            <a:rPr lang="en-US" dirty="0" err="1"/>
            <a:t>iaitu</a:t>
          </a:r>
          <a:r>
            <a:rPr lang="en-US" dirty="0"/>
            <a:t>,  “</a:t>
          </a:r>
          <a:r>
            <a:rPr lang="en-US" dirty="0" err="1"/>
            <a:t>Pecah</a:t>
          </a:r>
          <a:r>
            <a:rPr lang="en-US" dirty="0"/>
            <a:t> </a:t>
          </a:r>
          <a:r>
            <a:rPr lang="en-US" dirty="0" err="1"/>
            <a:t>dan</a:t>
          </a:r>
          <a:r>
            <a:rPr lang="en-US" dirty="0"/>
            <a:t> </a:t>
          </a:r>
          <a:r>
            <a:rPr lang="en-US" dirty="0" err="1"/>
            <a:t>Perintah</a:t>
          </a:r>
          <a:r>
            <a:rPr lang="en-US" dirty="0"/>
            <a:t>”</a:t>
          </a:r>
          <a:endParaRPr lang="en-MY" dirty="0"/>
        </a:p>
      </dgm:t>
    </dgm:pt>
    <dgm:pt modelId="{79CB9FC7-9256-4C00-A297-6A2F27881CE0}" type="parTrans" cxnId="{2DDED66B-6DAD-4615-83BA-33965BDD46BC}">
      <dgm:prSet/>
      <dgm:spPr/>
      <dgm:t>
        <a:bodyPr/>
        <a:lstStyle/>
        <a:p>
          <a:endParaRPr lang="en-MY"/>
        </a:p>
      </dgm:t>
    </dgm:pt>
    <dgm:pt modelId="{7DD2E8D3-D25C-47DE-803A-947ACA77DAFB}" type="sibTrans" cxnId="{2DDED66B-6DAD-4615-83BA-33965BDD46BC}">
      <dgm:prSet/>
      <dgm:spPr/>
      <dgm:t>
        <a:bodyPr/>
        <a:lstStyle/>
        <a:p>
          <a:endParaRPr lang="en-MY"/>
        </a:p>
      </dgm:t>
    </dgm:pt>
    <dgm:pt modelId="{458496C9-22D2-4EB3-BDEC-84D3DB41AEA1}">
      <dgm:prSet phldrT="[Text]"/>
      <dgm:spPr/>
      <dgm:t>
        <a:bodyPr/>
        <a:lstStyle/>
        <a:p>
          <a:r>
            <a:rPr lang="en-US" dirty="0" err="1"/>
            <a:t>Keterbukaan</a:t>
          </a:r>
          <a:r>
            <a:rPr lang="en-US" dirty="0"/>
            <a:t> </a:t>
          </a:r>
          <a:r>
            <a:rPr lang="en-US" dirty="0" err="1"/>
            <a:t>minda</a:t>
          </a:r>
          <a:r>
            <a:rPr lang="en-US" dirty="0"/>
            <a:t> orang </a:t>
          </a:r>
          <a:r>
            <a:rPr lang="en-US" dirty="0" err="1"/>
            <a:t>Melayu</a:t>
          </a:r>
          <a:endParaRPr lang="en-MY" dirty="0"/>
        </a:p>
      </dgm:t>
    </dgm:pt>
    <dgm:pt modelId="{11A125E2-879D-4385-830B-5E89E2191EF7}" type="parTrans" cxnId="{495AEC31-0BAF-49B1-A6D0-70A0C81926F6}">
      <dgm:prSet/>
      <dgm:spPr/>
      <dgm:t>
        <a:bodyPr/>
        <a:lstStyle/>
        <a:p>
          <a:endParaRPr lang="en-MY"/>
        </a:p>
      </dgm:t>
    </dgm:pt>
    <dgm:pt modelId="{7D5F7C04-37D2-453F-BEE9-2EEE656C4015}" type="sibTrans" cxnId="{495AEC31-0BAF-49B1-A6D0-70A0C81926F6}">
      <dgm:prSet/>
      <dgm:spPr/>
      <dgm:t>
        <a:bodyPr/>
        <a:lstStyle/>
        <a:p>
          <a:endParaRPr lang="en-MY"/>
        </a:p>
      </dgm:t>
    </dgm:pt>
    <dgm:pt modelId="{52620A89-66FF-4C96-8FB2-92F3FCA15B4E}">
      <dgm:prSet phldrT="[Text]"/>
      <dgm:spPr/>
      <dgm:t>
        <a:bodyPr/>
        <a:lstStyle/>
        <a:p>
          <a:r>
            <a:rPr lang="en-US" dirty="0" err="1"/>
            <a:t>Pendidikan</a:t>
          </a:r>
          <a:r>
            <a:rPr lang="en-US" dirty="0"/>
            <a:t> </a:t>
          </a:r>
          <a:r>
            <a:rPr lang="en-US" dirty="0" err="1"/>
            <a:t>dari</a:t>
          </a:r>
          <a:r>
            <a:rPr lang="en-US" dirty="0"/>
            <a:t> </a:t>
          </a:r>
          <a:r>
            <a:rPr lang="en-US" dirty="0" err="1"/>
            <a:t>dalam</a:t>
          </a:r>
          <a:r>
            <a:rPr lang="en-US" dirty="0"/>
            <a:t> </a:t>
          </a:r>
          <a:r>
            <a:rPr lang="en-US" dirty="0" err="1"/>
            <a:t>dan</a:t>
          </a:r>
          <a:r>
            <a:rPr lang="en-US" dirty="0"/>
            <a:t> </a:t>
          </a:r>
          <a:r>
            <a:rPr lang="en-US" dirty="0" err="1"/>
            <a:t>luar</a:t>
          </a:r>
          <a:r>
            <a:rPr lang="en-US" dirty="0"/>
            <a:t> Negara</a:t>
          </a:r>
          <a:endParaRPr lang="en-MY" dirty="0"/>
        </a:p>
      </dgm:t>
    </dgm:pt>
    <dgm:pt modelId="{FB7689C3-3E87-4C7A-9E91-535D48DA3989}" type="parTrans" cxnId="{7CFC0E5D-1632-451E-A153-8BF055229B7D}">
      <dgm:prSet/>
      <dgm:spPr/>
      <dgm:t>
        <a:bodyPr/>
        <a:lstStyle/>
        <a:p>
          <a:endParaRPr lang="en-MY"/>
        </a:p>
      </dgm:t>
    </dgm:pt>
    <dgm:pt modelId="{B5E91C91-2DC3-4C3B-A827-DC9EA4053035}" type="sibTrans" cxnId="{7CFC0E5D-1632-451E-A153-8BF055229B7D}">
      <dgm:prSet/>
      <dgm:spPr/>
      <dgm:t>
        <a:bodyPr/>
        <a:lstStyle/>
        <a:p>
          <a:endParaRPr lang="en-MY"/>
        </a:p>
      </dgm:t>
    </dgm:pt>
    <dgm:pt modelId="{734C60CC-CE43-4002-93E4-46E51BC23003}">
      <dgm:prSet phldrT="[Text]"/>
      <dgm:spPr/>
      <dgm:t>
        <a:bodyPr/>
        <a:lstStyle/>
        <a:p>
          <a:r>
            <a:rPr lang="en-US" dirty="0" err="1"/>
            <a:t>Peringkat</a:t>
          </a:r>
          <a:r>
            <a:rPr lang="en-US" dirty="0"/>
            <a:t> </a:t>
          </a:r>
          <a:r>
            <a:rPr lang="en-US" dirty="0" err="1"/>
            <a:t>awal</a:t>
          </a:r>
          <a:r>
            <a:rPr lang="en-US" dirty="0"/>
            <a:t> : </a:t>
          </a:r>
          <a:r>
            <a:rPr lang="en-US" dirty="0" err="1"/>
            <a:t>perjuangan</a:t>
          </a:r>
          <a:r>
            <a:rPr lang="en-US" dirty="0"/>
            <a:t> </a:t>
          </a:r>
          <a:r>
            <a:rPr lang="en-US" dirty="0" err="1"/>
            <a:t>kebajikan</a:t>
          </a:r>
          <a:r>
            <a:rPr lang="en-US" dirty="0"/>
            <a:t> </a:t>
          </a:r>
          <a:r>
            <a:rPr lang="en-US" dirty="0" err="1"/>
            <a:t>dalam</a:t>
          </a:r>
          <a:r>
            <a:rPr lang="en-US" dirty="0"/>
            <a:t> </a:t>
          </a:r>
          <a:r>
            <a:rPr lang="en-US" dirty="0" err="1"/>
            <a:t>kalangan</a:t>
          </a:r>
          <a:r>
            <a:rPr lang="en-US" dirty="0"/>
            <a:t> </a:t>
          </a:r>
          <a:r>
            <a:rPr lang="en-US" dirty="0" err="1"/>
            <a:t>penduduk</a:t>
          </a:r>
          <a:endParaRPr lang="en-MY" dirty="0"/>
        </a:p>
      </dgm:t>
    </dgm:pt>
    <dgm:pt modelId="{6A2356A0-713E-4638-B3BD-387829767A4E}" type="parTrans" cxnId="{63F5D527-F0A9-4EF7-8C9F-0B4B964953AC}">
      <dgm:prSet/>
      <dgm:spPr/>
      <dgm:t>
        <a:bodyPr/>
        <a:lstStyle/>
        <a:p>
          <a:endParaRPr lang="en-MY"/>
        </a:p>
      </dgm:t>
    </dgm:pt>
    <dgm:pt modelId="{44C413C9-55C7-4636-93D3-4FF16982C811}" type="sibTrans" cxnId="{63F5D527-F0A9-4EF7-8C9F-0B4B964953AC}">
      <dgm:prSet/>
      <dgm:spPr/>
      <dgm:t>
        <a:bodyPr/>
        <a:lstStyle/>
        <a:p>
          <a:endParaRPr lang="en-MY"/>
        </a:p>
      </dgm:t>
    </dgm:pt>
    <dgm:pt modelId="{272EBA4E-89C7-41DD-9005-3C64D8EF0B64}">
      <dgm:prSet phldrT="[Text]"/>
      <dgm:spPr/>
      <dgm:t>
        <a:bodyPr/>
        <a:lstStyle/>
        <a:p>
          <a:r>
            <a:rPr lang="en-US" dirty="0" err="1"/>
            <a:t>Akhirnya</a:t>
          </a:r>
          <a:r>
            <a:rPr lang="en-US" dirty="0"/>
            <a:t> : </a:t>
          </a:r>
          <a:r>
            <a:rPr lang="en-US" dirty="0" err="1"/>
            <a:t>perjuangan</a:t>
          </a:r>
          <a:r>
            <a:rPr lang="en-US" dirty="0"/>
            <a:t> </a:t>
          </a:r>
          <a:r>
            <a:rPr lang="en-US" dirty="0" err="1"/>
            <a:t>kemerdekaan</a:t>
          </a:r>
          <a:r>
            <a:rPr lang="en-US" dirty="0"/>
            <a:t> </a:t>
          </a:r>
          <a:endParaRPr lang="en-MY" dirty="0"/>
        </a:p>
      </dgm:t>
    </dgm:pt>
    <dgm:pt modelId="{6AD8DC2F-2808-4435-98F4-081791335A36}" type="parTrans" cxnId="{E2818834-1CC9-469B-B15D-F38CE3FFE0F6}">
      <dgm:prSet/>
      <dgm:spPr/>
      <dgm:t>
        <a:bodyPr/>
        <a:lstStyle/>
        <a:p>
          <a:endParaRPr lang="en-MY"/>
        </a:p>
      </dgm:t>
    </dgm:pt>
    <dgm:pt modelId="{06EF23E0-AB59-45FB-BE77-10409210F463}" type="sibTrans" cxnId="{E2818834-1CC9-469B-B15D-F38CE3FFE0F6}">
      <dgm:prSet/>
      <dgm:spPr/>
      <dgm:t>
        <a:bodyPr/>
        <a:lstStyle/>
        <a:p>
          <a:endParaRPr lang="en-MY"/>
        </a:p>
      </dgm:t>
    </dgm:pt>
    <dgm:pt modelId="{350D054B-2A99-49BC-B749-2640B4D0BA9B}">
      <dgm:prSet phldrT="[Text]"/>
      <dgm:spPr/>
      <dgm:t>
        <a:bodyPr/>
        <a:lstStyle/>
        <a:p>
          <a:r>
            <a:rPr lang="en-US" dirty="0" err="1"/>
            <a:t>Golongan</a:t>
          </a:r>
          <a:r>
            <a:rPr lang="en-US" dirty="0"/>
            <a:t> </a:t>
          </a:r>
          <a:r>
            <a:rPr lang="en-US" dirty="0" err="1"/>
            <a:t>Ulama</a:t>
          </a:r>
          <a:r>
            <a:rPr lang="en-US" dirty="0"/>
            <a:t> / </a:t>
          </a:r>
          <a:r>
            <a:rPr lang="en-US" dirty="0" err="1"/>
            <a:t>Kaum</a:t>
          </a:r>
          <a:r>
            <a:rPr lang="en-US" dirty="0"/>
            <a:t> </a:t>
          </a:r>
          <a:r>
            <a:rPr lang="en-US" dirty="0" err="1"/>
            <a:t>Muda</a:t>
          </a:r>
          <a:r>
            <a:rPr lang="en-US" dirty="0"/>
            <a:t> : </a:t>
          </a:r>
          <a:r>
            <a:rPr lang="en-US" dirty="0" err="1"/>
            <a:t>pencetus</a:t>
          </a:r>
          <a:r>
            <a:rPr lang="en-US" dirty="0"/>
            <a:t> </a:t>
          </a:r>
          <a:r>
            <a:rPr lang="en-US" dirty="0" err="1"/>
            <a:t>kesedaran</a:t>
          </a:r>
          <a:r>
            <a:rPr lang="en-US" dirty="0"/>
            <a:t> </a:t>
          </a:r>
          <a:r>
            <a:rPr lang="en-US" dirty="0" err="1"/>
            <a:t>politik</a:t>
          </a:r>
          <a:r>
            <a:rPr lang="en-US" dirty="0"/>
            <a:t>, </a:t>
          </a:r>
          <a:r>
            <a:rPr lang="en-US" dirty="0" err="1"/>
            <a:t>memainkan</a:t>
          </a:r>
          <a:r>
            <a:rPr lang="en-US" dirty="0"/>
            <a:t> </a:t>
          </a:r>
          <a:r>
            <a:rPr lang="en-US" dirty="0" err="1"/>
            <a:t>peranan</a:t>
          </a:r>
          <a:r>
            <a:rPr lang="en-US" dirty="0"/>
            <a:t> </a:t>
          </a:r>
          <a:r>
            <a:rPr lang="en-US" dirty="0" err="1"/>
            <a:t>pengislahan</a:t>
          </a:r>
          <a:r>
            <a:rPr lang="en-US" dirty="0"/>
            <a:t> orang </a:t>
          </a:r>
          <a:r>
            <a:rPr lang="en-US" dirty="0" err="1"/>
            <a:t>Melayu</a:t>
          </a:r>
          <a:endParaRPr lang="en-MY" dirty="0"/>
        </a:p>
      </dgm:t>
    </dgm:pt>
    <dgm:pt modelId="{93246693-BDDF-469C-8FA6-553BC7B04244}" type="parTrans" cxnId="{2442F2D0-520D-479D-86C5-1E0E623E62E2}">
      <dgm:prSet/>
      <dgm:spPr/>
      <dgm:t>
        <a:bodyPr/>
        <a:lstStyle/>
        <a:p>
          <a:endParaRPr lang="en-MY"/>
        </a:p>
      </dgm:t>
    </dgm:pt>
    <dgm:pt modelId="{A7F4C7C8-FD58-4E84-8E48-7FE4D7F03A48}" type="sibTrans" cxnId="{2442F2D0-520D-479D-86C5-1E0E623E62E2}">
      <dgm:prSet/>
      <dgm:spPr/>
      <dgm:t>
        <a:bodyPr/>
        <a:lstStyle/>
        <a:p>
          <a:endParaRPr lang="en-MY"/>
        </a:p>
      </dgm:t>
    </dgm:pt>
    <dgm:pt modelId="{A92CC020-F15C-4BC1-B9FC-0C270059577D}">
      <dgm:prSet phldrT="[Text]"/>
      <dgm:spPr/>
      <dgm:t>
        <a:bodyPr/>
        <a:lstStyle/>
        <a:p>
          <a:r>
            <a:rPr lang="en-US" dirty="0" err="1"/>
            <a:t>Golongan</a:t>
          </a:r>
          <a:r>
            <a:rPr lang="en-US" dirty="0"/>
            <a:t> guru </a:t>
          </a:r>
          <a:r>
            <a:rPr lang="en-US" dirty="0" err="1"/>
            <a:t>lulusan</a:t>
          </a:r>
          <a:r>
            <a:rPr lang="en-US" dirty="0"/>
            <a:t> SITC</a:t>
          </a:r>
          <a:endParaRPr lang="en-MY" dirty="0"/>
        </a:p>
      </dgm:t>
    </dgm:pt>
    <dgm:pt modelId="{A644E587-2285-4985-844A-23AFAA9A6A30}" type="parTrans" cxnId="{7A76D928-62E9-45EB-9A0C-329282F27085}">
      <dgm:prSet/>
      <dgm:spPr/>
      <dgm:t>
        <a:bodyPr/>
        <a:lstStyle/>
        <a:p>
          <a:endParaRPr lang="en-MY"/>
        </a:p>
      </dgm:t>
    </dgm:pt>
    <dgm:pt modelId="{FB847C90-4CD0-49BE-895D-33A3095F848A}" type="sibTrans" cxnId="{7A76D928-62E9-45EB-9A0C-329282F27085}">
      <dgm:prSet/>
      <dgm:spPr/>
      <dgm:t>
        <a:bodyPr/>
        <a:lstStyle/>
        <a:p>
          <a:endParaRPr lang="en-MY"/>
        </a:p>
      </dgm:t>
    </dgm:pt>
    <dgm:pt modelId="{D3D73D57-90F7-45C2-9ABD-99778B2C92B8}">
      <dgm:prSet phldrT="[Text]"/>
      <dgm:spPr/>
      <dgm:t>
        <a:bodyPr/>
        <a:lstStyle/>
        <a:p>
          <a:r>
            <a:rPr lang="en-US" dirty="0"/>
            <a:t>Slogan : </a:t>
          </a:r>
          <a:r>
            <a:rPr lang="en-US" dirty="0" err="1"/>
            <a:t>gerakan</a:t>
          </a:r>
          <a:r>
            <a:rPr lang="en-US" dirty="0"/>
            <a:t> </a:t>
          </a:r>
          <a:r>
            <a:rPr lang="en-US" dirty="0" err="1"/>
            <a:t>Islah</a:t>
          </a:r>
          <a:r>
            <a:rPr lang="en-US" dirty="0"/>
            <a:t> </a:t>
          </a:r>
          <a:r>
            <a:rPr lang="en-US" dirty="0" err="1"/>
            <a:t>Islamiyyah</a:t>
          </a:r>
          <a:endParaRPr lang="en-MY" dirty="0"/>
        </a:p>
      </dgm:t>
    </dgm:pt>
    <dgm:pt modelId="{CD8AB512-E9C4-4B62-B32E-F3D8D4A7C74B}" type="parTrans" cxnId="{38BF7E6A-15CC-462A-97F4-AE741815C064}">
      <dgm:prSet/>
      <dgm:spPr/>
      <dgm:t>
        <a:bodyPr/>
        <a:lstStyle/>
        <a:p>
          <a:endParaRPr lang="en-MY"/>
        </a:p>
      </dgm:t>
    </dgm:pt>
    <dgm:pt modelId="{C871F4A8-96B7-484D-8295-F435EE611102}" type="sibTrans" cxnId="{38BF7E6A-15CC-462A-97F4-AE741815C064}">
      <dgm:prSet/>
      <dgm:spPr/>
      <dgm:t>
        <a:bodyPr/>
        <a:lstStyle/>
        <a:p>
          <a:endParaRPr lang="en-MY"/>
        </a:p>
      </dgm:t>
    </dgm:pt>
    <dgm:pt modelId="{DA8ECC5B-FF80-4F93-A11C-78F77640A03F}">
      <dgm:prSet phldrT="[Text]"/>
      <dgm:spPr/>
      <dgm:t>
        <a:bodyPr/>
        <a:lstStyle/>
        <a:p>
          <a:r>
            <a:rPr lang="en-US" dirty="0" err="1"/>
            <a:t>Akhbar</a:t>
          </a:r>
          <a:r>
            <a:rPr lang="en-US" dirty="0"/>
            <a:t> Al-Imam (</a:t>
          </a:r>
          <a:r>
            <a:rPr lang="en-US" dirty="0" err="1"/>
            <a:t>saluran</a:t>
          </a:r>
          <a:r>
            <a:rPr lang="en-US" dirty="0"/>
            <a:t> media </a:t>
          </a:r>
          <a:r>
            <a:rPr lang="en-US" dirty="0" err="1"/>
            <a:t>utama</a:t>
          </a:r>
          <a:r>
            <a:rPr lang="en-US" dirty="0"/>
            <a:t>)</a:t>
          </a:r>
          <a:endParaRPr lang="en-MY" dirty="0"/>
        </a:p>
      </dgm:t>
    </dgm:pt>
    <dgm:pt modelId="{209A267D-15C4-4387-A7ED-2A59DCE69E14}" type="parTrans" cxnId="{BEBA5FED-96AC-45B3-86D9-E7E5721B4A40}">
      <dgm:prSet/>
      <dgm:spPr/>
      <dgm:t>
        <a:bodyPr/>
        <a:lstStyle/>
        <a:p>
          <a:endParaRPr lang="en-MY"/>
        </a:p>
      </dgm:t>
    </dgm:pt>
    <dgm:pt modelId="{DB534A88-BB61-466F-9A40-259BC5CBE5CD}" type="sibTrans" cxnId="{BEBA5FED-96AC-45B3-86D9-E7E5721B4A40}">
      <dgm:prSet/>
      <dgm:spPr/>
      <dgm:t>
        <a:bodyPr/>
        <a:lstStyle/>
        <a:p>
          <a:endParaRPr lang="en-MY"/>
        </a:p>
      </dgm:t>
    </dgm:pt>
    <dgm:pt modelId="{33E4464B-D161-43D6-912F-2B038E95B3EA}">
      <dgm:prSet phldrT="[Text]"/>
      <dgm:spPr/>
      <dgm:t>
        <a:bodyPr/>
        <a:lstStyle/>
        <a:p>
          <a:r>
            <a:rPr lang="en-US" dirty="0" err="1"/>
            <a:t>Sistem</a:t>
          </a:r>
          <a:r>
            <a:rPr lang="en-US" dirty="0"/>
            <a:t> </a:t>
          </a:r>
          <a:r>
            <a:rPr lang="en-US" dirty="0" err="1"/>
            <a:t>pendidikan</a:t>
          </a:r>
          <a:r>
            <a:rPr lang="en-US" dirty="0"/>
            <a:t> madrasah</a:t>
          </a:r>
          <a:endParaRPr lang="en-MY" dirty="0"/>
        </a:p>
      </dgm:t>
    </dgm:pt>
    <dgm:pt modelId="{AA6D19AD-FCFB-4D6B-A9A8-0C77311BEF81}" type="parTrans" cxnId="{719EF057-66AB-4E8C-A32C-CF44A8BE6D11}">
      <dgm:prSet/>
      <dgm:spPr/>
      <dgm:t>
        <a:bodyPr/>
        <a:lstStyle/>
        <a:p>
          <a:endParaRPr lang="en-MY"/>
        </a:p>
      </dgm:t>
    </dgm:pt>
    <dgm:pt modelId="{87961871-D179-4212-921D-EC694AD9B33B}" type="sibTrans" cxnId="{719EF057-66AB-4E8C-A32C-CF44A8BE6D11}">
      <dgm:prSet/>
      <dgm:spPr/>
      <dgm:t>
        <a:bodyPr/>
        <a:lstStyle/>
        <a:p>
          <a:endParaRPr lang="en-MY"/>
        </a:p>
      </dgm:t>
    </dgm:pt>
    <dgm:pt modelId="{7C2C595E-8367-476E-97AA-92A38FEE61AE}">
      <dgm:prSet phldrT="[Text]"/>
      <dgm:spPr/>
      <dgm:t>
        <a:bodyPr/>
        <a:lstStyle/>
        <a:p>
          <a:r>
            <a:rPr lang="en-US" dirty="0"/>
            <a:t>Berjaya </a:t>
          </a:r>
          <a:r>
            <a:rPr lang="en-US" dirty="0" err="1"/>
            <a:t>menggerakkan</a:t>
          </a:r>
          <a:r>
            <a:rPr lang="en-US" dirty="0"/>
            <a:t> </a:t>
          </a:r>
          <a:r>
            <a:rPr lang="en-US" dirty="0" err="1"/>
            <a:t>kekuatan</a:t>
          </a:r>
          <a:r>
            <a:rPr lang="en-US" dirty="0"/>
            <a:t> </a:t>
          </a:r>
          <a:r>
            <a:rPr lang="en-US" dirty="0" err="1"/>
            <a:t>untuk</a:t>
          </a:r>
          <a:r>
            <a:rPr lang="en-US" dirty="0"/>
            <a:t> </a:t>
          </a:r>
          <a:r>
            <a:rPr lang="en-US" dirty="0" err="1"/>
            <a:t>membangunkan</a:t>
          </a:r>
          <a:r>
            <a:rPr lang="en-US" dirty="0"/>
            <a:t> </a:t>
          </a:r>
          <a:r>
            <a:rPr lang="en-US" dirty="0" err="1"/>
            <a:t>pendidikan</a:t>
          </a:r>
          <a:r>
            <a:rPr lang="en-US" dirty="0"/>
            <a:t> </a:t>
          </a:r>
          <a:r>
            <a:rPr lang="en-US" dirty="0" err="1"/>
            <a:t>dan</a:t>
          </a:r>
          <a:r>
            <a:rPr lang="en-US" dirty="0"/>
            <a:t> </a:t>
          </a:r>
          <a:r>
            <a:rPr lang="en-US" dirty="0" err="1"/>
            <a:t>ekonomi</a:t>
          </a:r>
          <a:r>
            <a:rPr lang="en-US" dirty="0"/>
            <a:t>  </a:t>
          </a:r>
          <a:endParaRPr lang="en-MY" dirty="0"/>
        </a:p>
      </dgm:t>
    </dgm:pt>
    <dgm:pt modelId="{0DDA5912-D560-4979-A1CF-3B9990CF0188}" type="parTrans" cxnId="{AE595BB1-554D-4319-BCDB-C694A6AC0FC6}">
      <dgm:prSet/>
      <dgm:spPr/>
      <dgm:t>
        <a:bodyPr/>
        <a:lstStyle/>
        <a:p>
          <a:endParaRPr lang="en-MY"/>
        </a:p>
      </dgm:t>
    </dgm:pt>
    <dgm:pt modelId="{87BB1FF0-DA6E-417A-8965-7DFE063C7272}" type="sibTrans" cxnId="{AE595BB1-554D-4319-BCDB-C694A6AC0FC6}">
      <dgm:prSet/>
      <dgm:spPr/>
      <dgm:t>
        <a:bodyPr/>
        <a:lstStyle/>
        <a:p>
          <a:endParaRPr lang="en-MY"/>
        </a:p>
      </dgm:t>
    </dgm:pt>
    <dgm:pt modelId="{CFE399B2-70A6-44A0-9508-971D1ACB141E}" type="pres">
      <dgm:prSet presAssocID="{1F3B0DD9-7502-447F-A917-FC9101A78C2C}" presName="linear" presStyleCnt="0">
        <dgm:presLayoutVars>
          <dgm:animLvl val="lvl"/>
          <dgm:resizeHandles val="exact"/>
        </dgm:presLayoutVars>
      </dgm:prSet>
      <dgm:spPr/>
    </dgm:pt>
    <dgm:pt modelId="{81F7584B-4E14-4037-A439-A8CDF89DCB2A}" type="pres">
      <dgm:prSet presAssocID="{18496547-BBEE-424E-BB72-EE2B2358D7CD}" presName="parentText" presStyleLbl="node1" presStyleIdx="0" presStyleCnt="3" custScaleX="77143" custScaleY="19414" custLinFactNeighborX="-13282" custLinFactNeighborY="-64507">
        <dgm:presLayoutVars>
          <dgm:chMax val="0"/>
          <dgm:bulletEnabled val="1"/>
        </dgm:presLayoutVars>
      </dgm:prSet>
      <dgm:spPr/>
    </dgm:pt>
    <dgm:pt modelId="{C7D4741B-51EA-4436-9E4F-E04A463074C1}" type="pres">
      <dgm:prSet presAssocID="{18496547-BBEE-424E-BB72-EE2B2358D7CD}" presName="childText" presStyleLbl="revTx" presStyleIdx="0" presStyleCnt="2" custScaleX="75928" custScaleY="25875" custLinFactNeighborX="-11688" custLinFactNeighborY="-11036">
        <dgm:presLayoutVars>
          <dgm:bulletEnabled val="1"/>
        </dgm:presLayoutVars>
      </dgm:prSet>
      <dgm:spPr/>
    </dgm:pt>
    <dgm:pt modelId="{338C9C74-C668-4095-9D92-6A393235EE2D}" type="pres">
      <dgm:prSet presAssocID="{458496C9-22D2-4EB3-BDEC-84D3DB41AEA1}" presName="parentText" presStyleLbl="node1" presStyleIdx="1" presStyleCnt="3" custScaleX="77751" custScaleY="20882" custLinFactNeighborX="-11049" custLinFactNeighborY="-3020">
        <dgm:presLayoutVars>
          <dgm:chMax val="0"/>
          <dgm:bulletEnabled val="1"/>
        </dgm:presLayoutVars>
      </dgm:prSet>
      <dgm:spPr/>
    </dgm:pt>
    <dgm:pt modelId="{D55FC35E-387A-4817-BF2F-210477DB33CE}" type="pres">
      <dgm:prSet presAssocID="{458496C9-22D2-4EB3-BDEC-84D3DB41AEA1}" presName="childText" presStyleLbl="revTx" presStyleIdx="1" presStyleCnt="2" custScaleX="79572" custScaleY="21373" custLinFactNeighborX="-10420" custLinFactNeighborY="-8056">
        <dgm:presLayoutVars>
          <dgm:bulletEnabled val="1"/>
        </dgm:presLayoutVars>
      </dgm:prSet>
      <dgm:spPr/>
    </dgm:pt>
    <dgm:pt modelId="{15E7DC38-5424-4694-A6CD-7B12091F85E3}" type="pres">
      <dgm:prSet presAssocID="{A92CC020-F15C-4BC1-B9FC-0C270059577D}" presName="parentText" presStyleLbl="node1" presStyleIdx="2" presStyleCnt="3" custScaleX="78902" custScaleY="21908" custLinFactNeighborX="-10555" custLinFactNeighborY="-1703">
        <dgm:presLayoutVars>
          <dgm:chMax val="0"/>
          <dgm:bulletEnabled val="1"/>
        </dgm:presLayoutVars>
      </dgm:prSet>
      <dgm:spPr/>
    </dgm:pt>
  </dgm:ptLst>
  <dgm:cxnLst>
    <dgm:cxn modelId="{F8020300-D57A-47DB-8B3D-EBB071CF4711}" type="presOf" srcId="{0B4C8CB1-CCF6-4286-9A4C-DF62BEC72CE2}" destId="{C7D4741B-51EA-4436-9E4F-E04A463074C1}" srcOrd="0" destOrd="0" presId="urn:microsoft.com/office/officeart/2005/8/layout/vList2"/>
    <dgm:cxn modelId="{63F5D527-F0A9-4EF7-8C9F-0B4B964953AC}" srcId="{18496547-BBEE-424E-BB72-EE2B2358D7CD}" destId="{734C60CC-CE43-4002-93E4-46E51BC23003}" srcOrd="1" destOrd="0" parTransId="{6A2356A0-713E-4638-B3BD-387829767A4E}" sibTransId="{44C413C9-55C7-4636-93D3-4FF16982C811}"/>
    <dgm:cxn modelId="{7A76D928-62E9-45EB-9A0C-329282F27085}" srcId="{1F3B0DD9-7502-447F-A917-FC9101A78C2C}" destId="{A92CC020-F15C-4BC1-B9FC-0C270059577D}" srcOrd="2" destOrd="0" parTransId="{A644E587-2285-4985-844A-23AFAA9A6A30}" sibTransId="{FB847C90-4CD0-49BE-895D-33A3095F848A}"/>
    <dgm:cxn modelId="{E76F832E-9064-4F46-980C-25E23262D6C1}" type="presOf" srcId="{272EBA4E-89C7-41DD-9005-3C64D8EF0B64}" destId="{C7D4741B-51EA-4436-9E4F-E04A463074C1}" srcOrd="0" destOrd="2" presId="urn:microsoft.com/office/officeart/2005/8/layout/vList2"/>
    <dgm:cxn modelId="{495AEC31-0BAF-49B1-A6D0-70A0C81926F6}" srcId="{1F3B0DD9-7502-447F-A917-FC9101A78C2C}" destId="{458496C9-22D2-4EB3-BDEC-84D3DB41AEA1}" srcOrd="1" destOrd="0" parTransId="{11A125E2-879D-4385-830B-5E89E2191EF7}" sibTransId="{7D5F7C04-37D2-453F-BEE9-2EEE656C4015}"/>
    <dgm:cxn modelId="{E2818834-1CC9-469B-B15D-F38CE3FFE0F6}" srcId="{18496547-BBEE-424E-BB72-EE2B2358D7CD}" destId="{272EBA4E-89C7-41DD-9005-3C64D8EF0B64}" srcOrd="2" destOrd="0" parTransId="{6AD8DC2F-2808-4435-98F4-081791335A36}" sibTransId="{06EF23E0-AB59-45FB-BE77-10409210F463}"/>
    <dgm:cxn modelId="{B567BE37-C310-4461-AE14-5FBABFFC98B6}" type="presOf" srcId="{458496C9-22D2-4EB3-BDEC-84D3DB41AEA1}" destId="{338C9C74-C668-4095-9D92-6A393235EE2D}" srcOrd="0" destOrd="0" presId="urn:microsoft.com/office/officeart/2005/8/layout/vList2"/>
    <dgm:cxn modelId="{75AE413A-25FE-45AA-975A-331B774DAFE1}" type="presOf" srcId="{18496547-BBEE-424E-BB72-EE2B2358D7CD}" destId="{81F7584B-4E14-4037-A439-A8CDF89DCB2A}" srcOrd="0" destOrd="0" presId="urn:microsoft.com/office/officeart/2005/8/layout/vList2"/>
    <dgm:cxn modelId="{7CFC0E5D-1632-451E-A153-8BF055229B7D}" srcId="{458496C9-22D2-4EB3-BDEC-84D3DB41AEA1}" destId="{52620A89-66FF-4C96-8FB2-92F3FCA15B4E}" srcOrd="0" destOrd="0" parTransId="{FB7689C3-3E87-4C7A-9E91-535D48DA3989}" sibTransId="{B5E91C91-2DC3-4C3B-A827-DC9EA4053035}"/>
    <dgm:cxn modelId="{38BF7E6A-15CC-462A-97F4-AE741815C064}" srcId="{458496C9-22D2-4EB3-BDEC-84D3DB41AEA1}" destId="{D3D73D57-90F7-45C2-9ABD-99778B2C92B8}" srcOrd="2" destOrd="0" parTransId="{CD8AB512-E9C4-4B62-B32E-F3D8D4A7C74B}" sibTransId="{C871F4A8-96B7-484D-8295-F435EE611102}"/>
    <dgm:cxn modelId="{2DDED66B-6DAD-4615-83BA-33965BDD46BC}" srcId="{18496547-BBEE-424E-BB72-EE2B2358D7CD}" destId="{0B4C8CB1-CCF6-4286-9A4C-DF62BEC72CE2}" srcOrd="0" destOrd="0" parTransId="{79CB9FC7-9256-4C00-A297-6A2F27881CE0}" sibTransId="{7DD2E8D3-D25C-47DE-803A-947ACA77DAFB}"/>
    <dgm:cxn modelId="{D96BE053-C5F1-42E0-888B-044D5C78E7EF}" type="presOf" srcId="{734C60CC-CE43-4002-93E4-46E51BC23003}" destId="{C7D4741B-51EA-4436-9E4F-E04A463074C1}" srcOrd="0" destOrd="1" presId="urn:microsoft.com/office/officeart/2005/8/layout/vList2"/>
    <dgm:cxn modelId="{F74B3A74-A2D7-4B06-99B0-6FF6A9FA06CD}" type="presOf" srcId="{7C2C595E-8367-476E-97AA-92A38FEE61AE}" destId="{D55FC35E-387A-4817-BF2F-210477DB33CE}" srcOrd="0" destOrd="5" presId="urn:microsoft.com/office/officeart/2005/8/layout/vList2"/>
    <dgm:cxn modelId="{719EF057-66AB-4E8C-A32C-CF44A8BE6D11}" srcId="{458496C9-22D2-4EB3-BDEC-84D3DB41AEA1}" destId="{33E4464B-D161-43D6-912F-2B038E95B3EA}" srcOrd="4" destOrd="0" parTransId="{AA6D19AD-FCFB-4D6B-A9A8-0C77311BEF81}" sibTransId="{87961871-D179-4212-921D-EC694AD9B33B}"/>
    <dgm:cxn modelId="{B2DB448E-5583-4AC4-983D-B48003257E04}" type="presOf" srcId="{D3D73D57-90F7-45C2-9ABD-99778B2C92B8}" destId="{D55FC35E-387A-4817-BF2F-210477DB33CE}" srcOrd="0" destOrd="2" presId="urn:microsoft.com/office/officeart/2005/8/layout/vList2"/>
    <dgm:cxn modelId="{A3484697-AA5C-4A37-AF11-38FF82218E54}" srcId="{1F3B0DD9-7502-447F-A917-FC9101A78C2C}" destId="{18496547-BBEE-424E-BB72-EE2B2358D7CD}" srcOrd="0" destOrd="0" parTransId="{D4BE5941-1865-4E50-9B11-F6B40B40A636}" sibTransId="{D5A4916B-A1E5-4E34-9CB5-1924F7772A80}"/>
    <dgm:cxn modelId="{D42CF99C-AE17-435B-A598-CD0564E6206E}" type="presOf" srcId="{A92CC020-F15C-4BC1-B9FC-0C270059577D}" destId="{15E7DC38-5424-4694-A6CD-7B12091F85E3}" srcOrd="0" destOrd="0" presId="urn:microsoft.com/office/officeart/2005/8/layout/vList2"/>
    <dgm:cxn modelId="{0EB7A9A7-CDFC-4680-9F5B-DEC3D9602B37}" type="presOf" srcId="{52620A89-66FF-4C96-8FB2-92F3FCA15B4E}" destId="{D55FC35E-387A-4817-BF2F-210477DB33CE}" srcOrd="0" destOrd="0" presId="urn:microsoft.com/office/officeart/2005/8/layout/vList2"/>
    <dgm:cxn modelId="{AE595BB1-554D-4319-BCDB-C694A6AC0FC6}" srcId="{458496C9-22D2-4EB3-BDEC-84D3DB41AEA1}" destId="{7C2C595E-8367-476E-97AA-92A38FEE61AE}" srcOrd="5" destOrd="0" parTransId="{0DDA5912-D560-4979-A1CF-3B9990CF0188}" sibTransId="{87BB1FF0-DA6E-417A-8965-7DFE063C7272}"/>
    <dgm:cxn modelId="{54F6AAB6-F4E5-4F69-8E34-F975F8236D91}" type="presOf" srcId="{DA8ECC5B-FF80-4F93-A11C-78F77640A03F}" destId="{D55FC35E-387A-4817-BF2F-210477DB33CE}" srcOrd="0" destOrd="3" presId="urn:microsoft.com/office/officeart/2005/8/layout/vList2"/>
    <dgm:cxn modelId="{1014BAC0-0DFD-4655-B021-55D857FBCE6B}" type="presOf" srcId="{33E4464B-D161-43D6-912F-2B038E95B3EA}" destId="{D55FC35E-387A-4817-BF2F-210477DB33CE}" srcOrd="0" destOrd="4" presId="urn:microsoft.com/office/officeart/2005/8/layout/vList2"/>
    <dgm:cxn modelId="{2442F2D0-520D-479D-86C5-1E0E623E62E2}" srcId="{458496C9-22D2-4EB3-BDEC-84D3DB41AEA1}" destId="{350D054B-2A99-49BC-B749-2640B4D0BA9B}" srcOrd="1" destOrd="0" parTransId="{93246693-BDDF-469C-8FA6-553BC7B04244}" sibTransId="{A7F4C7C8-FD58-4E84-8E48-7FE4D7F03A48}"/>
    <dgm:cxn modelId="{1EA379E5-3AE9-4991-AE55-AE9FA71F773B}" type="presOf" srcId="{1F3B0DD9-7502-447F-A917-FC9101A78C2C}" destId="{CFE399B2-70A6-44A0-9508-971D1ACB141E}" srcOrd="0" destOrd="0" presId="urn:microsoft.com/office/officeart/2005/8/layout/vList2"/>
    <dgm:cxn modelId="{BEBA5FED-96AC-45B3-86D9-E7E5721B4A40}" srcId="{458496C9-22D2-4EB3-BDEC-84D3DB41AEA1}" destId="{DA8ECC5B-FF80-4F93-A11C-78F77640A03F}" srcOrd="3" destOrd="0" parTransId="{209A267D-15C4-4387-A7ED-2A59DCE69E14}" sibTransId="{DB534A88-BB61-466F-9A40-259BC5CBE5CD}"/>
    <dgm:cxn modelId="{C6CAA1F5-BC5D-43DF-A7E5-C0E66E016AF5}" type="presOf" srcId="{350D054B-2A99-49BC-B749-2640B4D0BA9B}" destId="{D55FC35E-387A-4817-BF2F-210477DB33CE}" srcOrd="0" destOrd="1" presId="urn:microsoft.com/office/officeart/2005/8/layout/vList2"/>
    <dgm:cxn modelId="{43DF9567-D269-4ACF-B6F0-A330CB32515D}" type="presParOf" srcId="{CFE399B2-70A6-44A0-9508-971D1ACB141E}" destId="{81F7584B-4E14-4037-A439-A8CDF89DCB2A}" srcOrd="0" destOrd="0" presId="urn:microsoft.com/office/officeart/2005/8/layout/vList2"/>
    <dgm:cxn modelId="{2107EAA5-07CC-40C6-BFB1-8EBFC6F33A38}" type="presParOf" srcId="{CFE399B2-70A6-44A0-9508-971D1ACB141E}" destId="{C7D4741B-51EA-4436-9E4F-E04A463074C1}" srcOrd="1" destOrd="0" presId="urn:microsoft.com/office/officeart/2005/8/layout/vList2"/>
    <dgm:cxn modelId="{F53D6AD1-4E22-45EE-A520-38EAB4A97D75}" type="presParOf" srcId="{CFE399B2-70A6-44A0-9508-971D1ACB141E}" destId="{338C9C74-C668-4095-9D92-6A393235EE2D}" srcOrd="2" destOrd="0" presId="urn:microsoft.com/office/officeart/2005/8/layout/vList2"/>
    <dgm:cxn modelId="{F2F2DB0C-45EE-4A3D-B93C-39F41E4E6870}" type="presParOf" srcId="{CFE399B2-70A6-44A0-9508-971D1ACB141E}" destId="{D55FC35E-387A-4817-BF2F-210477DB33CE}" srcOrd="3" destOrd="0" presId="urn:microsoft.com/office/officeart/2005/8/layout/vList2"/>
    <dgm:cxn modelId="{16BA9EE6-49B1-49C5-9C73-C9CCB40B3061}" type="presParOf" srcId="{CFE399B2-70A6-44A0-9508-971D1ACB141E}" destId="{15E7DC38-5424-4694-A6CD-7B12091F85E3}" srcOrd="4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674DFCC-9458-4443-92F2-2508C7A71AA2}">
      <dsp:nvSpPr>
        <dsp:cNvPr id="0" name=""/>
        <dsp:cNvSpPr/>
      </dsp:nvSpPr>
      <dsp:spPr>
        <a:xfrm>
          <a:off x="2917089" y="462059"/>
          <a:ext cx="4340132" cy="4340132"/>
        </a:xfrm>
        <a:prstGeom prst="blockArc">
          <a:avLst>
            <a:gd name="adj1" fmla="val 12600000"/>
            <a:gd name="adj2" fmla="val 16200000"/>
            <a:gd name="adj3" fmla="val 4525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A9157EA-6880-42B5-9C21-D6D0C9C66584}">
      <dsp:nvSpPr>
        <dsp:cNvPr id="0" name=""/>
        <dsp:cNvSpPr/>
      </dsp:nvSpPr>
      <dsp:spPr>
        <a:xfrm>
          <a:off x="2917089" y="462059"/>
          <a:ext cx="4340132" cy="4340132"/>
        </a:xfrm>
        <a:prstGeom prst="blockArc">
          <a:avLst>
            <a:gd name="adj1" fmla="val 9000000"/>
            <a:gd name="adj2" fmla="val 12600000"/>
            <a:gd name="adj3" fmla="val 4525"/>
          </a:avLst>
        </a:prstGeom>
        <a:solidFill>
          <a:schemeClr val="accent6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20A7286-117C-43F0-A195-A5459B745518}">
      <dsp:nvSpPr>
        <dsp:cNvPr id="0" name=""/>
        <dsp:cNvSpPr/>
      </dsp:nvSpPr>
      <dsp:spPr>
        <a:xfrm>
          <a:off x="2917089" y="462059"/>
          <a:ext cx="4340132" cy="4340132"/>
        </a:xfrm>
        <a:prstGeom prst="blockArc">
          <a:avLst>
            <a:gd name="adj1" fmla="val 5400000"/>
            <a:gd name="adj2" fmla="val 9000000"/>
            <a:gd name="adj3" fmla="val 4525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93EFC8A-D4D0-4F8B-8793-72875343315A}">
      <dsp:nvSpPr>
        <dsp:cNvPr id="0" name=""/>
        <dsp:cNvSpPr/>
      </dsp:nvSpPr>
      <dsp:spPr>
        <a:xfrm>
          <a:off x="2917089" y="462059"/>
          <a:ext cx="4340132" cy="4340132"/>
        </a:xfrm>
        <a:prstGeom prst="blockArc">
          <a:avLst>
            <a:gd name="adj1" fmla="val 1800000"/>
            <a:gd name="adj2" fmla="val 5400000"/>
            <a:gd name="adj3" fmla="val 4525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4661F85-A6EA-4194-B3DA-D23582969153}">
      <dsp:nvSpPr>
        <dsp:cNvPr id="0" name=""/>
        <dsp:cNvSpPr/>
      </dsp:nvSpPr>
      <dsp:spPr>
        <a:xfrm>
          <a:off x="2917089" y="462059"/>
          <a:ext cx="4340132" cy="4340132"/>
        </a:xfrm>
        <a:prstGeom prst="blockArc">
          <a:avLst>
            <a:gd name="adj1" fmla="val 19800000"/>
            <a:gd name="adj2" fmla="val 1800000"/>
            <a:gd name="adj3" fmla="val 4525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F5CE35C-CB78-46AD-8D82-AC462885B3AF}">
      <dsp:nvSpPr>
        <dsp:cNvPr id="0" name=""/>
        <dsp:cNvSpPr/>
      </dsp:nvSpPr>
      <dsp:spPr>
        <a:xfrm>
          <a:off x="2917089" y="462059"/>
          <a:ext cx="4340132" cy="4340132"/>
        </a:xfrm>
        <a:prstGeom prst="blockArc">
          <a:avLst>
            <a:gd name="adj1" fmla="val 16200000"/>
            <a:gd name="adj2" fmla="val 19800000"/>
            <a:gd name="adj3" fmla="val 4525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E003AD2-6275-4656-91FF-1B037907A93B}">
      <dsp:nvSpPr>
        <dsp:cNvPr id="0" name=""/>
        <dsp:cNvSpPr/>
      </dsp:nvSpPr>
      <dsp:spPr>
        <a:xfrm>
          <a:off x="4359903" y="1662282"/>
          <a:ext cx="1581594" cy="1653695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4130" tIns="24130" rIns="24130" bIns="2413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MY" sz="1900" kern="1200" dirty="0"/>
            <a:t>British </a:t>
          </a:r>
          <a:r>
            <a:rPr lang="en-MY" sz="1900" kern="1200" dirty="0" err="1"/>
            <a:t>menguasai</a:t>
          </a:r>
          <a:r>
            <a:rPr lang="en-MY" sz="1900" kern="1200" dirty="0"/>
            <a:t> Tanah </a:t>
          </a:r>
          <a:r>
            <a:rPr lang="en-MY" sz="1900" kern="1200" dirty="0" err="1"/>
            <a:t>Melayu</a:t>
          </a:r>
          <a:endParaRPr lang="en-MY" sz="1900" kern="1200" dirty="0"/>
        </a:p>
      </dsp:txBody>
      <dsp:txXfrm>
        <a:off x="4591522" y="1904460"/>
        <a:ext cx="1118356" cy="1169339"/>
      </dsp:txXfrm>
    </dsp:sp>
    <dsp:sp modelId="{B6F22762-5E66-4583-B74C-95A77821CC03}">
      <dsp:nvSpPr>
        <dsp:cNvPr id="0" name=""/>
        <dsp:cNvSpPr/>
      </dsp:nvSpPr>
      <dsp:spPr>
        <a:xfrm>
          <a:off x="4430426" y="70878"/>
          <a:ext cx="1313459" cy="880548"/>
        </a:xfrm>
        <a:prstGeom prst="ellips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kern="1200" dirty="0"/>
            <a:t>NNS(1826) = </a:t>
          </a:r>
          <a:r>
            <a:rPr lang="en-US" sz="1200" kern="1200" dirty="0" err="1"/>
            <a:t>ditadbir</a:t>
          </a:r>
          <a:r>
            <a:rPr lang="en-US" sz="1200" kern="1200" dirty="0"/>
            <a:t> </a:t>
          </a:r>
          <a:r>
            <a:rPr lang="en-US" sz="1200" kern="1200" dirty="0" err="1"/>
            <a:t>secara</a:t>
          </a:r>
          <a:r>
            <a:rPr lang="en-US" sz="1200" kern="1200" dirty="0"/>
            <a:t> </a:t>
          </a:r>
          <a:r>
            <a:rPr lang="en-US" sz="1200" kern="1200" dirty="0" err="1"/>
            <a:t>terus</a:t>
          </a:r>
          <a:r>
            <a:rPr lang="en-US" sz="1200" kern="1200" dirty="0"/>
            <a:t> </a:t>
          </a:r>
          <a:endParaRPr lang="en-MY" sz="1200" kern="1200" dirty="0"/>
        </a:p>
      </dsp:txBody>
      <dsp:txXfrm>
        <a:off x="4622778" y="199831"/>
        <a:ext cx="928755" cy="622642"/>
      </dsp:txXfrm>
    </dsp:sp>
    <dsp:sp modelId="{D9390D14-8C51-4ADA-8067-AFEBF4BA24C6}">
      <dsp:nvSpPr>
        <dsp:cNvPr id="0" name=""/>
        <dsp:cNvSpPr/>
      </dsp:nvSpPr>
      <dsp:spPr>
        <a:xfrm>
          <a:off x="6242116" y="889783"/>
          <a:ext cx="1363712" cy="1363712"/>
        </a:xfrm>
        <a:prstGeom prst="ellipse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kern="1200" dirty="0"/>
            <a:t>NNMB (1896) = </a:t>
          </a:r>
          <a:r>
            <a:rPr lang="en-US" sz="1200" kern="1200" dirty="0" err="1"/>
            <a:t>pentadbiran</a:t>
          </a:r>
          <a:r>
            <a:rPr lang="en-US" sz="1200" kern="1200" dirty="0"/>
            <a:t> </a:t>
          </a:r>
          <a:r>
            <a:rPr lang="en-US" sz="1200" kern="1200" dirty="0" err="1"/>
            <a:t>bersifat</a:t>
          </a:r>
          <a:r>
            <a:rPr lang="en-US" sz="1200" kern="1200" dirty="0"/>
            <a:t> </a:t>
          </a:r>
          <a:r>
            <a:rPr lang="en-US" sz="1200" kern="1200" dirty="0" err="1"/>
            <a:t>naungan</a:t>
          </a:r>
          <a:endParaRPr lang="en-MY" sz="1200" kern="1200" dirty="0"/>
        </a:p>
      </dsp:txBody>
      <dsp:txXfrm>
        <a:off x="6441827" y="1089494"/>
        <a:ext cx="964290" cy="964290"/>
      </dsp:txXfrm>
    </dsp:sp>
    <dsp:sp modelId="{09F19302-DE10-40F2-9EF3-9DF3BA438E4B}">
      <dsp:nvSpPr>
        <dsp:cNvPr id="0" name=""/>
        <dsp:cNvSpPr/>
      </dsp:nvSpPr>
      <dsp:spPr>
        <a:xfrm>
          <a:off x="5756839" y="3010756"/>
          <a:ext cx="2334266" cy="1363712"/>
        </a:xfrm>
        <a:prstGeom prst="ellipse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 dirty="0" err="1"/>
            <a:t>Institusi</a:t>
          </a:r>
          <a:r>
            <a:rPr lang="en-US" sz="1400" kern="1200" dirty="0"/>
            <a:t> raja-raja </a:t>
          </a:r>
          <a:r>
            <a:rPr lang="en-US" sz="1400" kern="1200" dirty="0" err="1"/>
            <a:t>Melayu</a:t>
          </a:r>
          <a:r>
            <a:rPr lang="en-US" sz="1400" kern="1200" dirty="0"/>
            <a:t> </a:t>
          </a:r>
          <a:r>
            <a:rPr lang="en-US" sz="1400" kern="1200" dirty="0" err="1"/>
            <a:t>dikekalkan</a:t>
          </a:r>
          <a:r>
            <a:rPr lang="en-US" sz="1400" kern="1200" dirty="0"/>
            <a:t> </a:t>
          </a:r>
          <a:r>
            <a:rPr lang="en-US" sz="1400" kern="1200" dirty="0" err="1"/>
            <a:t>sebagai</a:t>
          </a:r>
          <a:r>
            <a:rPr lang="en-US" sz="1400" kern="1200" dirty="0"/>
            <a:t> symbol </a:t>
          </a:r>
          <a:r>
            <a:rPr lang="en-US" sz="1400" kern="1200" dirty="0" err="1"/>
            <a:t>pentadbiran</a:t>
          </a:r>
          <a:r>
            <a:rPr lang="en-US" sz="1400" kern="1200" dirty="0"/>
            <a:t> </a:t>
          </a:r>
          <a:r>
            <a:rPr lang="en-US" sz="1400" kern="1200" dirty="0" err="1"/>
            <a:t>negeri</a:t>
          </a:r>
          <a:endParaRPr lang="en-MY" sz="1400" kern="1200" dirty="0"/>
        </a:p>
      </dsp:txBody>
      <dsp:txXfrm>
        <a:off x="6098684" y="3210467"/>
        <a:ext cx="1650576" cy="964290"/>
      </dsp:txXfrm>
    </dsp:sp>
    <dsp:sp modelId="{699D9DE8-41D3-4185-B3D7-B76C05AEB746}">
      <dsp:nvSpPr>
        <dsp:cNvPr id="0" name=""/>
        <dsp:cNvSpPr/>
      </dsp:nvSpPr>
      <dsp:spPr>
        <a:xfrm>
          <a:off x="3982365" y="3967109"/>
          <a:ext cx="2209581" cy="1571978"/>
        </a:xfrm>
        <a:prstGeom prst="ellipse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kern="1200" dirty="0"/>
            <a:t>NNMB = </a:t>
          </a:r>
          <a:r>
            <a:rPr lang="en-US" sz="1200" kern="1200" dirty="0" err="1"/>
            <a:t>Residen</a:t>
          </a:r>
          <a:r>
            <a:rPr lang="en-US" sz="1200" kern="1200" dirty="0"/>
            <a:t>, </a:t>
          </a:r>
          <a:r>
            <a:rPr lang="en-US" sz="1200" kern="1200" dirty="0" err="1"/>
            <a:t>pegawai-pegawai</a:t>
          </a:r>
          <a:r>
            <a:rPr lang="en-US" sz="1200" kern="1200" dirty="0"/>
            <a:t> British, sultan </a:t>
          </a:r>
          <a:r>
            <a:rPr lang="en-US" sz="1200" kern="1200" dirty="0" err="1"/>
            <a:t>dan</a:t>
          </a:r>
          <a:r>
            <a:rPr lang="en-US" sz="1200" kern="1200" dirty="0"/>
            <a:t> </a:t>
          </a:r>
          <a:r>
            <a:rPr lang="en-US" sz="1200" kern="1200" dirty="0" err="1"/>
            <a:t>wakil</a:t>
          </a:r>
          <a:r>
            <a:rPr lang="en-US" sz="1200" kern="1200" dirty="0"/>
            <a:t> </a:t>
          </a:r>
          <a:r>
            <a:rPr lang="en-US" sz="1200" kern="1200" dirty="0" err="1"/>
            <a:t>berhak</a:t>
          </a:r>
          <a:r>
            <a:rPr lang="en-US" sz="1200" kern="1200" dirty="0"/>
            <a:t> </a:t>
          </a:r>
          <a:r>
            <a:rPr lang="en-US" sz="1200" kern="1200" dirty="0" err="1"/>
            <a:t>mengetahui</a:t>
          </a:r>
          <a:r>
            <a:rPr lang="en-US" sz="1200" kern="1200" dirty="0"/>
            <a:t> </a:t>
          </a:r>
          <a:r>
            <a:rPr lang="en-US" sz="1200" kern="1200" dirty="0" err="1"/>
            <a:t>pengisytiharan</a:t>
          </a:r>
          <a:r>
            <a:rPr lang="en-US" sz="1200" kern="1200" dirty="0"/>
            <a:t> </a:t>
          </a:r>
          <a:r>
            <a:rPr lang="en-US" sz="1200" kern="1200" dirty="0" err="1"/>
            <a:t>undang-undang</a:t>
          </a:r>
          <a:endParaRPr lang="en-MY" sz="1200" kern="1200" dirty="0"/>
        </a:p>
      </dsp:txBody>
      <dsp:txXfrm>
        <a:off x="4305951" y="4197320"/>
        <a:ext cx="1562409" cy="1111556"/>
      </dsp:txXfrm>
    </dsp:sp>
    <dsp:sp modelId="{1B4568A0-D659-4F0A-B0BB-55E8CB9C7BF4}">
      <dsp:nvSpPr>
        <dsp:cNvPr id="0" name=""/>
        <dsp:cNvSpPr/>
      </dsp:nvSpPr>
      <dsp:spPr>
        <a:xfrm>
          <a:off x="2568483" y="3010756"/>
          <a:ext cx="1363712" cy="1363712"/>
        </a:xfrm>
        <a:prstGeom prst="ellipse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kern="1200" dirty="0"/>
            <a:t>NNMTB = sultan </a:t>
          </a:r>
          <a:r>
            <a:rPr lang="en-US" sz="1200" kern="1200" dirty="0" err="1"/>
            <a:t>dan</a:t>
          </a:r>
          <a:r>
            <a:rPr lang="en-US" sz="1200" kern="1200" dirty="0"/>
            <a:t> para </a:t>
          </a:r>
          <a:r>
            <a:rPr lang="en-US" sz="1200" kern="1200" dirty="0" err="1"/>
            <a:t>pembesar</a:t>
          </a:r>
          <a:r>
            <a:rPr lang="en-US" sz="1200" kern="1200" dirty="0"/>
            <a:t> </a:t>
          </a:r>
          <a:r>
            <a:rPr lang="en-US" sz="1200" kern="1200" dirty="0" err="1"/>
            <a:t>lebih</a:t>
          </a:r>
          <a:r>
            <a:rPr lang="en-US" sz="1200" kern="1200" dirty="0"/>
            <a:t> </a:t>
          </a:r>
          <a:r>
            <a:rPr lang="en-US" sz="1200" kern="1200" dirty="0" err="1"/>
            <a:t>berkuasa</a:t>
          </a:r>
          <a:endParaRPr lang="en-MY" sz="1200" kern="1200" dirty="0"/>
        </a:p>
      </dsp:txBody>
      <dsp:txXfrm>
        <a:off x="2768194" y="3210467"/>
        <a:ext cx="964290" cy="964290"/>
      </dsp:txXfrm>
    </dsp:sp>
    <dsp:sp modelId="{D191D444-2364-4D84-A98D-E8A5FAF8FE6D}">
      <dsp:nvSpPr>
        <dsp:cNvPr id="0" name=""/>
        <dsp:cNvSpPr/>
      </dsp:nvSpPr>
      <dsp:spPr>
        <a:xfrm>
          <a:off x="2272094" y="911950"/>
          <a:ext cx="1956490" cy="1319377"/>
        </a:xfrm>
        <a:prstGeom prst="ellips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b="1" u="sng" kern="1200" dirty="0" err="1"/>
            <a:t>Desentralisasi</a:t>
          </a:r>
          <a:br>
            <a:rPr lang="en-US" sz="1200" kern="1200" dirty="0"/>
          </a:br>
          <a:r>
            <a:rPr lang="en-US" sz="1200" kern="1200" dirty="0" err="1"/>
            <a:t>pengurangan</a:t>
          </a:r>
          <a:r>
            <a:rPr lang="en-US" sz="1200" kern="1200" dirty="0"/>
            <a:t> </a:t>
          </a:r>
          <a:r>
            <a:rPr lang="en-US" sz="1200" kern="1200" dirty="0" err="1"/>
            <a:t>pemusatan</a:t>
          </a:r>
          <a:r>
            <a:rPr lang="en-US" sz="1200" kern="1200" dirty="0"/>
            <a:t> </a:t>
          </a:r>
          <a:r>
            <a:rPr lang="en-US" sz="1200" kern="1200" dirty="0" err="1"/>
            <a:t>kuasa</a:t>
          </a:r>
          <a:r>
            <a:rPr lang="en-US" sz="1200" kern="1200" dirty="0"/>
            <a:t> </a:t>
          </a:r>
          <a:r>
            <a:rPr lang="en-US" sz="1200" kern="1200" dirty="0" err="1"/>
            <a:t>ke</a:t>
          </a:r>
          <a:r>
            <a:rPr lang="en-US" sz="1200" kern="1200" dirty="0"/>
            <a:t> </a:t>
          </a:r>
          <a:r>
            <a:rPr lang="en-US" sz="1200" kern="1200" dirty="0" err="1"/>
            <a:t>atas</a:t>
          </a:r>
          <a:r>
            <a:rPr lang="en-US" sz="1200" kern="1200" dirty="0"/>
            <a:t> </a:t>
          </a:r>
          <a:r>
            <a:rPr lang="en-US" sz="1200" kern="1200" dirty="0" err="1"/>
            <a:t>pentadbiran</a:t>
          </a:r>
          <a:r>
            <a:rPr lang="en-US" sz="1200" kern="1200" dirty="0"/>
            <a:t> </a:t>
          </a:r>
          <a:endParaRPr lang="en-MY" sz="1200" kern="1200" dirty="0"/>
        </a:p>
      </dsp:txBody>
      <dsp:txXfrm>
        <a:off x="2558615" y="1105168"/>
        <a:ext cx="1383448" cy="932941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1F7584B-4E14-4037-A439-A8CDF89DCB2A}">
      <dsp:nvSpPr>
        <dsp:cNvPr id="0" name=""/>
        <dsp:cNvSpPr/>
      </dsp:nvSpPr>
      <dsp:spPr>
        <a:xfrm>
          <a:off x="0" y="0"/>
          <a:ext cx="7994483" cy="450653"/>
        </a:xfrm>
        <a:prstGeom prst="round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 err="1"/>
            <a:t>Gerakan</a:t>
          </a:r>
          <a:r>
            <a:rPr lang="en-US" sz="2000" kern="1200" dirty="0"/>
            <a:t> </a:t>
          </a:r>
          <a:r>
            <a:rPr lang="en-US" sz="2000" kern="1200" dirty="0" err="1"/>
            <a:t>kesedaran</a:t>
          </a:r>
          <a:r>
            <a:rPr lang="en-US" sz="2000" kern="1200" dirty="0"/>
            <a:t> yang </a:t>
          </a:r>
          <a:r>
            <a:rPr lang="en-US" sz="2000" kern="1200" dirty="0" err="1"/>
            <a:t>berasaskan</a:t>
          </a:r>
          <a:r>
            <a:rPr lang="en-US" sz="2000" kern="1200" dirty="0"/>
            <a:t> </a:t>
          </a:r>
          <a:r>
            <a:rPr lang="en-US" sz="2000" kern="1200" dirty="0" err="1"/>
            <a:t>kaum</a:t>
          </a:r>
          <a:endParaRPr lang="en-MY" sz="2000" kern="1200" dirty="0"/>
        </a:p>
      </dsp:txBody>
      <dsp:txXfrm>
        <a:off x="21999" y="21999"/>
        <a:ext cx="7950485" cy="406655"/>
      </dsp:txXfrm>
    </dsp:sp>
    <dsp:sp modelId="{C7D4741B-51EA-4436-9E4F-E04A463074C1}">
      <dsp:nvSpPr>
        <dsp:cNvPr id="0" name=""/>
        <dsp:cNvSpPr/>
      </dsp:nvSpPr>
      <dsp:spPr>
        <a:xfrm>
          <a:off x="36063" y="445377"/>
          <a:ext cx="7868570" cy="107979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29032" tIns="25400" rIns="142240" bIns="25400" numCol="1" spcCol="1270" anchor="t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US" sz="1600" kern="1200" dirty="0" err="1"/>
            <a:t>Pengaruh</a:t>
          </a:r>
          <a:r>
            <a:rPr lang="en-US" sz="1600" kern="1200" dirty="0"/>
            <a:t> </a:t>
          </a:r>
          <a:r>
            <a:rPr lang="en-US" sz="1600" kern="1200" dirty="0" err="1"/>
            <a:t>dasar</a:t>
          </a:r>
          <a:r>
            <a:rPr lang="en-US" sz="1600" kern="1200" dirty="0"/>
            <a:t> British </a:t>
          </a:r>
          <a:r>
            <a:rPr lang="en-US" sz="1600" kern="1200" dirty="0" err="1"/>
            <a:t>iaitu</a:t>
          </a:r>
          <a:r>
            <a:rPr lang="en-US" sz="1600" kern="1200" dirty="0"/>
            <a:t>,  “</a:t>
          </a:r>
          <a:r>
            <a:rPr lang="en-US" sz="1600" kern="1200" dirty="0" err="1"/>
            <a:t>Pecah</a:t>
          </a:r>
          <a:r>
            <a:rPr lang="en-US" sz="1600" kern="1200" dirty="0"/>
            <a:t> </a:t>
          </a:r>
          <a:r>
            <a:rPr lang="en-US" sz="1600" kern="1200" dirty="0" err="1"/>
            <a:t>dan</a:t>
          </a:r>
          <a:r>
            <a:rPr lang="en-US" sz="1600" kern="1200" dirty="0"/>
            <a:t> </a:t>
          </a:r>
          <a:r>
            <a:rPr lang="en-US" sz="1600" kern="1200" dirty="0" err="1"/>
            <a:t>Perintah</a:t>
          </a:r>
          <a:r>
            <a:rPr lang="en-US" sz="1600" kern="1200" dirty="0"/>
            <a:t>”</a:t>
          </a:r>
          <a:endParaRPr lang="en-MY" sz="1600" kern="1200" dirty="0"/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US" sz="1600" kern="1200" dirty="0" err="1"/>
            <a:t>Peringkat</a:t>
          </a:r>
          <a:r>
            <a:rPr lang="en-US" sz="1600" kern="1200" dirty="0"/>
            <a:t> </a:t>
          </a:r>
          <a:r>
            <a:rPr lang="en-US" sz="1600" kern="1200" dirty="0" err="1"/>
            <a:t>awal</a:t>
          </a:r>
          <a:r>
            <a:rPr lang="en-US" sz="1600" kern="1200" dirty="0"/>
            <a:t> : </a:t>
          </a:r>
          <a:r>
            <a:rPr lang="en-US" sz="1600" kern="1200" dirty="0" err="1"/>
            <a:t>perjuangan</a:t>
          </a:r>
          <a:r>
            <a:rPr lang="en-US" sz="1600" kern="1200" dirty="0"/>
            <a:t> </a:t>
          </a:r>
          <a:r>
            <a:rPr lang="en-US" sz="1600" kern="1200" dirty="0" err="1"/>
            <a:t>kebajikan</a:t>
          </a:r>
          <a:r>
            <a:rPr lang="en-US" sz="1600" kern="1200" dirty="0"/>
            <a:t> </a:t>
          </a:r>
          <a:r>
            <a:rPr lang="en-US" sz="1600" kern="1200" dirty="0" err="1"/>
            <a:t>dalam</a:t>
          </a:r>
          <a:r>
            <a:rPr lang="en-US" sz="1600" kern="1200" dirty="0"/>
            <a:t> </a:t>
          </a:r>
          <a:r>
            <a:rPr lang="en-US" sz="1600" kern="1200" dirty="0" err="1"/>
            <a:t>kalangan</a:t>
          </a:r>
          <a:r>
            <a:rPr lang="en-US" sz="1600" kern="1200" dirty="0"/>
            <a:t> </a:t>
          </a:r>
          <a:r>
            <a:rPr lang="en-US" sz="1600" kern="1200" dirty="0" err="1"/>
            <a:t>penduduk</a:t>
          </a:r>
          <a:endParaRPr lang="en-MY" sz="1600" kern="1200" dirty="0"/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US" sz="1600" kern="1200" dirty="0" err="1"/>
            <a:t>Akhirnya</a:t>
          </a:r>
          <a:r>
            <a:rPr lang="en-US" sz="1600" kern="1200" dirty="0"/>
            <a:t> : </a:t>
          </a:r>
          <a:r>
            <a:rPr lang="en-US" sz="1600" kern="1200" dirty="0" err="1"/>
            <a:t>perjuangan</a:t>
          </a:r>
          <a:r>
            <a:rPr lang="en-US" sz="1600" kern="1200" dirty="0"/>
            <a:t> </a:t>
          </a:r>
          <a:r>
            <a:rPr lang="en-US" sz="1600" kern="1200" dirty="0" err="1"/>
            <a:t>kemerdekaan</a:t>
          </a:r>
          <a:r>
            <a:rPr lang="en-US" sz="1600" kern="1200" dirty="0"/>
            <a:t> </a:t>
          </a:r>
          <a:endParaRPr lang="en-MY" sz="1600" kern="1200" dirty="0"/>
        </a:p>
      </dsp:txBody>
      <dsp:txXfrm>
        <a:off x="36063" y="445377"/>
        <a:ext cx="7868570" cy="1079794"/>
      </dsp:txXfrm>
    </dsp:sp>
    <dsp:sp modelId="{338C9C74-C668-4095-9D92-6A393235EE2D}">
      <dsp:nvSpPr>
        <dsp:cNvPr id="0" name=""/>
        <dsp:cNvSpPr/>
      </dsp:nvSpPr>
      <dsp:spPr>
        <a:xfrm>
          <a:off x="7824" y="1509287"/>
          <a:ext cx="8057491" cy="484729"/>
        </a:xfrm>
        <a:prstGeom prst="roundRect">
          <a:avLst/>
        </a:prstGeom>
        <a:solidFill>
          <a:schemeClr val="accent4">
            <a:hueOff val="-494707"/>
            <a:satOff val="-2845"/>
            <a:lumOff val="-2255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 err="1"/>
            <a:t>Keterbukaan</a:t>
          </a:r>
          <a:r>
            <a:rPr lang="en-US" sz="2000" kern="1200" dirty="0"/>
            <a:t> </a:t>
          </a:r>
          <a:r>
            <a:rPr lang="en-US" sz="2000" kern="1200" dirty="0" err="1"/>
            <a:t>minda</a:t>
          </a:r>
          <a:r>
            <a:rPr lang="en-US" sz="2000" kern="1200" dirty="0"/>
            <a:t> orang </a:t>
          </a:r>
          <a:r>
            <a:rPr lang="en-US" sz="2000" kern="1200" dirty="0" err="1"/>
            <a:t>Melayu</a:t>
          </a:r>
          <a:endParaRPr lang="en-MY" sz="2000" kern="1200" dirty="0"/>
        </a:p>
      </dsp:txBody>
      <dsp:txXfrm>
        <a:off x="31487" y="1532950"/>
        <a:ext cx="8010165" cy="437403"/>
      </dsp:txXfrm>
    </dsp:sp>
    <dsp:sp modelId="{D55FC35E-387A-4817-BF2F-210477DB33CE}">
      <dsp:nvSpPr>
        <dsp:cNvPr id="0" name=""/>
        <dsp:cNvSpPr/>
      </dsp:nvSpPr>
      <dsp:spPr>
        <a:xfrm>
          <a:off x="0" y="2079075"/>
          <a:ext cx="8246205" cy="192541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29032" tIns="25400" rIns="142240" bIns="25400" numCol="1" spcCol="1270" anchor="t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US" sz="1600" kern="1200" dirty="0" err="1"/>
            <a:t>Pendidikan</a:t>
          </a:r>
          <a:r>
            <a:rPr lang="en-US" sz="1600" kern="1200" dirty="0"/>
            <a:t> </a:t>
          </a:r>
          <a:r>
            <a:rPr lang="en-US" sz="1600" kern="1200" dirty="0" err="1"/>
            <a:t>dari</a:t>
          </a:r>
          <a:r>
            <a:rPr lang="en-US" sz="1600" kern="1200" dirty="0"/>
            <a:t> </a:t>
          </a:r>
          <a:r>
            <a:rPr lang="en-US" sz="1600" kern="1200" dirty="0" err="1"/>
            <a:t>dalam</a:t>
          </a:r>
          <a:r>
            <a:rPr lang="en-US" sz="1600" kern="1200" dirty="0"/>
            <a:t> </a:t>
          </a:r>
          <a:r>
            <a:rPr lang="en-US" sz="1600" kern="1200" dirty="0" err="1"/>
            <a:t>dan</a:t>
          </a:r>
          <a:r>
            <a:rPr lang="en-US" sz="1600" kern="1200" dirty="0"/>
            <a:t> </a:t>
          </a:r>
          <a:r>
            <a:rPr lang="en-US" sz="1600" kern="1200" dirty="0" err="1"/>
            <a:t>luar</a:t>
          </a:r>
          <a:r>
            <a:rPr lang="en-US" sz="1600" kern="1200" dirty="0"/>
            <a:t> Negara</a:t>
          </a:r>
          <a:endParaRPr lang="en-MY" sz="1600" kern="1200" dirty="0"/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US" sz="1600" kern="1200" dirty="0" err="1"/>
            <a:t>Golongan</a:t>
          </a:r>
          <a:r>
            <a:rPr lang="en-US" sz="1600" kern="1200" dirty="0"/>
            <a:t> </a:t>
          </a:r>
          <a:r>
            <a:rPr lang="en-US" sz="1600" kern="1200" dirty="0" err="1"/>
            <a:t>Ulama</a:t>
          </a:r>
          <a:r>
            <a:rPr lang="en-US" sz="1600" kern="1200" dirty="0"/>
            <a:t> / </a:t>
          </a:r>
          <a:r>
            <a:rPr lang="en-US" sz="1600" kern="1200" dirty="0" err="1"/>
            <a:t>Kaum</a:t>
          </a:r>
          <a:r>
            <a:rPr lang="en-US" sz="1600" kern="1200" dirty="0"/>
            <a:t> </a:t>
          </a:r>
          <a:r>
            <a:rPr lang="en-US" sz="1600" kern="1200" dirty="0" err="1"/>
            <a:t>Muda</a:t>
          </a:r>
          <a:r>
            <a:rPr lang="en-US" sz="1600" kern="1200" dirty="0"/>
            <a:t> : </a:t>
          </a:r>
          <a:r>
            <a:rPr lang="en-US" sz="1600" kern="1200" dirty="0" err="1"/>
            <a:t>pencetus</a:t>
          </a:r>
          <a:r>
            <a:rPr lang="en-US" sz="1600" kern="1200" dirty="0"/>
            <a:t> </a:t>
          </a:r>
          <a:r>
            <a:rPr lang="en-US" sz="1600" kern="1200" dirty="0" err="1"/>
            <a:t>kesedaran</a:t>
          </a:r>
          <a:r>
            <a:rPr lang="en-US" sz="1600" kern="1200" dirty="0"/>
            <a:t> </a:t>
          </a:r>
          <a:r>
            <a:rPr lang="en-US" sz="1600" kern="1200" dirty="0" err="1"/>
            <a:t>politik</a:t>
          </a:r>
          <a:r>
            <a:rPr lang="en-US" sz="1600" kern="1200" dirty="0"/>
            <a:t>, </a:t>
          </a:r>
          <a:r>
            <a:rPr lang="en-US" sz="1600" kern="1200" dirty="0" err="1"/>
            <a:t>memainkan</a:t>
          </a:r>
          <a:r>
            <a:rPr lang="en-US" sz="1600" kern="1200" dirty="0"/>
            <a:t> </a:t>
          </a:r>
          <a:r>
            <a:rPr lang="en-US" sz="1600" kern="1200" dirty="0" err="1"/>
            <a:t>peranan</a:t>
          </a:r>
          <a:r>
            <a:rPr lang="en-US" sz="1600" kern="1200" dirty="0"/>
            <a:t> </a:t>
          </a:r>
          <a:r>
            <a:rPr lang="en-US" sz="1600" kern="1200" dirty="0" err="1"/>
            <a:t>pengislahan</a:t>
          </a:r>
          <a:r>
            <a:rPr lang="en-US" sz="1600" kern="1200" dirty="0"/>
            <a:t> orang </a:t>
          </a:r>
          <a:r>
            <a:rPr lang="en-US" sz="1600" kern="1200" dirty="0" err="1"/>
            <a:t>Melayu</a:t>
          </a:r>
          <a:endParaRPr lang="en-MY" sz="1600" kern="1200" dirty="0"/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US" sz="1600" kern="1200" dirty="0"/>
            <a:t>Slogan : </a:t>
          </a:r>
          <a:r>
            <a:rPr lang="en-US" sz="1600" kern="1200" dirty="0" err="1"/>
            <a:t>gerakan</a:t>
          </a:r>
          <a:r>
            <a:rPr lang="en-US" sz="1600" kern="1200" dirty="0"/>
            <a:t> </a:t>
          </a:r>
          <a:r>
            <a:rPr lang="en-US" sz="1600" kern="1200" dirty="0" err="1"/>
            <a:t>Islah</a:t>
          </a:r>
          <a:r>
            <a:rPr lang="en-US" sz="1600" kern="1200" dirty="0"/>
            <a:t> </a:t>
          </a:r>
          <a:r>
            <a:rPr lang="en-US" sz="1600" kern="1200" dirty="0" err="1"/>
            <a:t>Islamiyyah</a:t>
          </a:r>
          <a:endParaRPr lang="en-MY" sz="1600" kern="1200" dirty="0"/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US" sz="1600" kern="1200" dirty="0" err="1"/>
            <a:t>Akhbar</a:t>
          </a:r>
          <a:r>
            <a:rPr lang="en-US" sz="1600" kern="1200" dirty="0"/>
            <a:t> Al-Imam (</a:t>
          </a:r>
          <a:r>
            <a:rPr lang="en-US" sz="1600" kern="1200" dirty="0" err="1"/>
            <a:t>saluran</a:t>
          </a:r>
          <a:r>
            <a:rPr lang="en-US" sz="1600" kern="1200" dirty="0"/>
            <a:t> media </a:t>
          </a:r>
          <a:r>
            <a:rPr lang="en-US" sz="1600" kern="1200" dirty="0" err="1"/>
            <a:t>utama</a:t>
          </a:r>
          <a:r>
            <a:rPr lang="en-US" sz="1600" kern="1200" dirty="0"/>
            <a:t>)</a:t>
          </a:r>
          <a:endParaRPr lang="en-MY" sz="1600" kern="1200" dirty="0"/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US" sz="1600" kern="1200" dirty="0" err="1"/>
            <a:t>Sistem</a:t>
          </a:r>
          <a:r>
            <a:rPr lang="en-US" sz="1600" kern="1200" dirty="0"/>
            <a:t> </a:t>
          </a:r>
          <a:r>
            <a:rPr lang="en-US" sz="1600" kern="1200" dirty="0" err="1"/>
            <a:t>pendidikan</a:t>
          </a:r>
          <a:r>
            <a:rPr lang="en-US" sz="1600" kern="1200" dirty="0"/>
            <a:t> madrasah</a:t>
          </a:r>
          <a:endParaRPr lang="en-MY" sz="1600" kern="1200" dirty="0"/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US" sz="1600" kern="1200" dirty="0"/>
            <a:t>Berjaya </a:t>
          </a:r>
          <a:r>
            <a:rPr lang="en-US" sz="1600" kern="1200" dirty="0" err="1"/>
            <a:t>menggerakkan</a:t>
          </a:r>
          <a:r>
            <a:rPr lang="en-US" sz="1600" kern="1200" dirty="0"/>
            <a:t> </a:t>
          </a:r>
          <a:r>
            <a:rPr lang="en-US" sz="1600" kern="1200" dirty="0" err="1"/>
            <a:t>kekuatan</a:t>
          </a:r>
          <a:r>
            <a:rPr lang="en-US" sz="1600" kern="1200" dirty="0"/>
            <a:t> </a:t>
          </a:r>
          <a:r>
            <a:rPr lang="en-US" sz="1600" kern="1200" dirty="0" err="1"/>
            <a:t>untuk</a:t>
          </a:r>
          <a:r>
            <a:rPr lang="en-US" sz="1600" kern="1200" dirty="0"/>
            <a:t> </a:t>
          </a:r>
          <a:r>
            <a:rPr lang="en-US" sz="1600" kern="1200" dirty="0" err="1"/>
            <a:t>membangunkan</a:t>
          </a:r>
          <a:r>
            <a:rPr lang="en-US" sz="1600" kern="1200" dirty="0"/>
            <a:t> </a:t>
          </a:r>
          <a:r>
            <a:rPr lang="en-US" sz="1600" kern="1200" dirty="0" err="1"/>
            <a:t>pendidikan</a:t>
          </a:r>
          <a:r>
            <a:rPr lang="en-US" sz="1600" kern="1200" dirty="0"/>
            <a:t> </a:t>
          </a:r>
          <a:r>
            <a:rPr lang="en-US" sz="1600" kern="1200" dirty="0" err="1"/>
            <a:t>dan</a:t>
          </a:r>
          <a:r>
            <a:rPr lang="en-US" sz="1600" kern="1200" dirty="0"/>
            <a:t> </a:t>
          </a:r>
          <a:r>
            <a:rPr lang="en-US" sz="1600" kern="1200" dirty="0" err="1"/>
            <a:t>ekonomi</a:t>
          </a:r>
          <a:r>
            <a:rPr lang="en-US" sz="1600" kern="1200" dirty="0"/>
            <a:t>  </a:t>
          </a:r>
          <a:endParaRPr lang="en-MY" sz="1600" kern="1200" dirty="0"/>
        </a:p>
      </dsp:txBody>
      <dsp:txXfrm>
        <a:off x="0" y="2079075"/>
        <a:ext cx="8246205" cy="1925416"/>
      </dsp:txXfrm>
    </dsp:sp>
    <dsp:sp modelId="{15E7DC38-5424-4694-A6CD-7B12091F85E3}">
      <dsp:nvSpPr>
        <dsp:cNvPr id="0" name=""/>
        <dsp:cNvSpPr/>
      </dsp:nvSpPr>
      <dsp:spPr>
        <a:xfrm>
          <a:off x="0" y="4038077"/>
          <a:ext cx="8176772" cy="508546"/>
        </a:xfrm>
        <a:prstGeom prst="roundRect">
          <a:avLst/>
        </a:prstGeom>
        <a:solidFill>
          <a:schemeClr val="accent4">
            <a:hueOff val="-989414"/>
            <a:satOff val="-5690"/>
            <a:lumOff val="-4511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 err="1"/>
            <a:t>Golongan</a:t>
          </a:r>
          <a:r>
            <a:rPr lang="en-US" sz="2000" kern="1200" dirty="0"/>
            <a:t> guru </a:t>
          </a:r>
          <a:r>
            <a:rPr lang="en-US" sz="2000" kern="1200" dirty="0" err="1"/>
            <a:t>lulusan</a:t>
          </a:r>
          <a:r>
            <a:rPr lang="en-US" sz="2000" kern="1200" dirty="0"/>
            <a:t> SITC</a:t>
          </a:r>
          <a:endParaRPr lang="en-MY" sz="2000" kern="1200" dirty="0"/>
        </a:p>
      </dsp:txBody>
      <dsp:txXfrm>
        <a:off x="24825" y="4062902"/>
        <a:ext cx="8127122" cy="458896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radial6">
  <dgm:title val=""/>
  <dgm:desc val=""/>
  <dgm:catLst>
    <dgm:cat type="cycle" pri="9000"/>
    <dgm:cat type="relationship" pri="2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Name0">
    <dgm:varLst>
      <dgm:chMax val="1"/>
      <dgm:dir/>
      <dgm:animLvl val="ctr"/>
      <dgm:resizeHandles val="exact"/>
    </dgm:varLst>
    <dgm:choose name="Name1">
      <dgm:if name="Name2" func="var" arg="dir" op="equ" val="norm">
        <dgm:choose name="Name3">
          <dgm:if name="Name4" axis="ch ch" ptType="node node" st="1 1" cnt="1 0" func="cnt" op="lte" val="1">
            <dgm:alg type="cycle">
              <dgm:param type="stAng" val="90"/>
              <dgm:param type="spanAng" val="360"/>
              <dgm:param type="ctrShpMap" val="fNode"/>
            </dgm:alg>
          </dgm:if>
          <dgm:else name="Name5">
            <dgm:alg type="cycle">
              <dgm:param type="stAng" val="0"/>
              <dgm:param type="spanAng" val="360"/>
              <dgm:param type="ctrShpMap" val="fNode"/>
            </dgm:alg>
          </dgm:else>
        </dgm:choose>
      </dgm:if>
      <dgm:else name="Name6">
        <dgm:choose name="Name7">
          <dgm:if name="Name8" axis="ch ch" ptType="node node" st="1 1" cnt="1 0" func="cnt" op="lte" val="1">
            <dgm:alg type="cycle">
              <dgm:param type="stAng" val="-90"/>
              <dgm:param type="spanAng" val="360"/>
              <dgm:param type="ctrShpMap" val="fNode"/>
            </dgm:alg>
          </dgm:if>
          <dgm:else name="Name9">
            <dgm:alg type="cycle">
              <dgm:param type="stAng" val="0"/>
              <dgm:param type="spanAng" val="-360"/>
              <dgm:param type="ctrShpMap" val="fNode"/>
            </dgm:alg>
          </dgm:else>
        </dgm:choose>
      </dgm:else>
    </dgm:choose>
    <dgm:shape xmlns:r="http://schemas.openxmlformats.org/officeDocument/2006/relationships" r:blip="">
      <dgm:adjLst/>
    </dgm:shape>
    <dgm:presOf/>
    <dgm:choose name="Name10">
      <dgm:if name="Name11" func="var" arg="dir" op="equ" val="norm">
        <dgm:choose name="Name12">
          <dgm:if name="Name13" axis="ch ch" ptType="node node" st="1 1" cnt="1 0" func="cnt" op="equ" val="1">
            <dgm:constrLst>
              <dgm:constr type="diam" val="170"/>
              <dgm:constr type="w" for="ch" forName="centerShape" refType="w"/>
              <dgm:constr type="w" for="ch" forName="oneComp" refType="w" refFor="ch" refForName="centerShape" op="equ" fact="0.7"/>
              <dgm:constr type="sp" refType="w" refFor="ch" refForName="oneComp" fact="0.3"/>
              <dgm:constr type="sibSp" refType="w" refFor="ch" refForName="oneComp" fact="0.3"/>
              <dgm:constr type="primFontSz" for="ch" forName="centerShape" val="65"/>
              <dgm:constr type="primFontSz" for="des" forName="oneNode" refType="primFontSz" refFor="ch" refForName="centerShape" fact="0.95"/>
              <dgm:constr type="primFontSz" for="des" forName="oneNode" refType="primFontSz" refFor="ch" refForName="centerShape" op="lte" fact="0.95"/>
              <dgm:constr type="diam" for="ch" forName="singleconn" refType="diam" op="equ" fact="-1"/>
              <dgm:constr type="h" for="ch" forName="singleconn" refType="w" refFor="ch" refForName="oneComp" fact="0.24"/>
              <dgm:constr type="w" for="ch" forName="dummya" refType="w" refFor="ch" refForName="oneComp" op="equ"/>
              <dgm:constr type="w" for="ch" forName="dummyb" refType="w" refFor="ch" refForName="oneComp" op="equ"/>
              <dgm:constr type="w" for="ch" forName="dummyc" refType="w" refFor="ch" refForName="oneComp" op="equ"/>
            </dgm:constrLst>
          </dgm:if>
          <dgm:else name="Name14">
            <dgm:constrLst>
              <dgm:constr type="diam" val="170"/>
              <dgm:constr type="w" for="ch" forName="centerShape" refType="w"/>
              <dgm:constr type="w" for="ch" forName="node" refType="w" refFor="ch" refForName="centerShape" op="equ" fact="0.7"/>
              <dgm:constr type="sp" refType="w" refFor="ch" refForName="node" fact="0.3"/>
              <dgm:constr type="sibSp" refType="w" refFor="ch" refForName="node" fact="0.3"/>
              <dgm:constr type="primFontSz" for="ch" forName="centerShape" val="65"/>
              <dgm:constr type="primFontSz" for="des" forName="node" refType="primFontSz" refFor="ch" refForName="centerShape" fact="0.78"/>
              <dgm:constr type="primFontSz" for="ch" forName="node" refType="primFontSz" refFor="ch" refForName="centerShape" op="lte" fact="0.95"/>
              <dgm:constr type="diam" for="ch" forName="sibTrans" refType="diam" op="equ"/>
              <dgm:constr type="h" for="ch" forName="sibTrans" refType="w" refFor="ch" refForName="node" fact="0.24"/>
              <dgm:constr type="w" for="ch" forName="dummy" val="1"/>
            </dgm:constrLst>
          </dgm:else>
        </dgm:choose>
      </dgm:if>
      <dgm:else name="Name15">
        <dgm:choose name="Name16">
          <dgm:if name="Name17" axis="ch ch" ptType="node node" st="1 1" cnt="1 0" func="cnt" op="equ" val="1">
            <dgm:constrLst>
              <dgm:constr type="diam" val="170"/>
              <dgm:constr type="w" for="ch" forName="centerShape" refType="w"/>
              <dgm:constr type="w" for="ch" forName="oneComp" refType="w" refFor="ch" refForName="centerShape" op="equ" fact="0.7"/>
              <dgm:constr type="sp" refType="w" refFor="ch" refForName="oneComp" fact="0.3"/>
              <dgm:constr type="sibSp" refType="w" refFor="ch" refForName="oneComp" fact="0.3"/>
              <dgm:constr type="primFontSz" for="ch" forName="centerShape" val="65"/>
              <dgm:constr type="primFontSz" for="des" forName="oneNode" refType="primFontSz" refFor="ch" refForName="centerShape" fact="0.95"/>
              <dgm:constr type="primFontSz" for="ch" forName="oneNode" refType="primFontSz" refFor="ch" refForName="centerShape" op="lte" fact="0.95"/>
              <dgm:constr type="diam" for="ch" forName="singleconn" refType="diam"/>
              <dgm:constr type="h" for="ch" forName="singleconn" refType="w" refFor="ch" refForName="oneComp" fact="0.24"/>
              <dgm:constr type="diam" for="ch" refType="diam" op="equ"/>
              <dgm:constr type="w" for="ch" forName="dummya" refType="w" refFor="ch" refForName="oneComp" op="equ"/>
              <dgm:constr type="w" for="ch" forName="dummyb" refType="w" refFor="ch" refForName="oneComp" op="equ"/>
              <dgm:constr type="w" for="ch" forName="dummyc" refType="w" refFor="ch" refForName="oneComp" op="equ"/>
            </dgm:constrLst>
          </dgm:if>
          <dgm:else name="Name18">
            <dgm:constrLst>
              <dgm:constr type="diam" val="170"/>
              <dgm:constr type="w" for="ch" forName="centerShape" refType="w"/>
              <dgm:constr type="w" for="ch" forName="node" refType="w" refFor="ch" refForName="centerShape" op="equ" fact="0.7"/>
              <dgm:constr type="sp" refType="w" refFor="ch" refForName="node" fact="0.3"/>
              <dgm:constr type="sibSp" refType="w" refFor="ch" refForName="node" fact="0.3"/>
              <dgm:constr type="primFontSz" for="ch" forName="centerShape" val="65"/>
              <dgm:constr type="primFontSz" for="des" forName="node" refType="primFontSz" refFor="ch" refForName="centerShape" fact="0.78"/>
              <dgm:constr type="primFontSz" for="ch" forName="node" refType="primFontSz" refFor="ch" refForName="centerShape" op="lte" fact="0.95"/>
              <dgm:constr type="diam" for="ch" ptType="sibTrans" refType="diam" fact="-1"/>
              <dgm:constr type="h" for="ch" forName="sibTrans" refType="w" refFor="ch" refForName="node" fact="0.24"/>
              <dgm:constr type="diam" for="ch" refType="diam" op="equ" fact="-1"/>
              <dgm:constr type="w" for="ch" forName="dummy" val="1"/>
            </dgm:constrLst>
          </dgm:else>
        </dgm:choose>
      </dgm:else>
    </dgm:choose>
    <dgm:ruleLst>
      <dgm:rule type="diam" val="INF" fact="NaN" max="NaN"/>
    </dgm:ruleLst>
    <dgm:forEach name="Name19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forEach name="Name20" axis="ch">
        <dgm:forEach name="Name21" axis="self" ptType="node">
          <dgm:choose name="Name22">
            <dgm:if name="Name23" axis="par ch" ptType="node node" func="cnt" op="gt" val="1">
              <dgm:layoutNode name="node" styleLbl="node1">
                <dgm:varLst>
                  <dgm:bulletEnabled val="1"/>
                </dgm:varLst>
                <dgm:alg type="tx">
                  <dgm:param type="txAnchorVertCh" val="mid"/>
                </dgm:alg>
                <dgm:shape xmlns:r="http://schemas.openxmlformats.org/officeDocument/2006/relationships" type="ellipse" r:blip="">
                  <dgm:adjLst/>
                </dgm:shape>
                <dgm:presOf axis="desOrSelf" ptType="node"/>
                <dgm:constrLst>
                  <dgm:constr type="h" refType="w"/>
                  <dgm:constr type="tMarg" refType="primFontSz" fact="0.1"/>
                  <dgm:constr type="bMarg" refType="primFontSz" fact="0.1"/>
                  <dgm:constr type="lMarg" refType="primFontSz" fact="0.1"/>
                  <dgm:constr type="rMarg" refType="primFontSz" fact="0.1"/>
                </dgm:constrLst>
                <dgm:ruleLst>
                  <dgm:rule type="primFontSz" val="5" fact="NaN" max="NaN"/>
                </dgm:ruleLst>
              </dgm:layoutNode>
              <dgm:layoutNode name="dummy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forEach name="sibTransForEach" axis="followSib" ptType="sibTrans" hideLastTrans="0" cnt="1">
                <dgm:layoutNode name="sibTrans" styleLbl="sibTrans2D1">
                  <dgm:alg type="conn">
                    <dgm:param type="connRout" val="curve"/>
                    <dgm:param type="begPts" val="ctr"/>
                    <dgm:param type="endPts" val="ctr"/>
                    <dgm:param type="begSty" val="noArr"/>
                    <dgm:param type="endSty" val="noArr"/>
                    <dgm:param type="dstNode" val="node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</dgm:if>
            <dgm:if name="Name24" axis="par ch" ptType="node node" func="cnt" op="equ" val="1">
              <dgm:layoutNode name="oneComp">
                <dgm:alg type="composite">
                  <dgm:param type="ar" val="1"/>
                </dgm:alg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  <dgm:constr type="l" for="ch" forName="dummyConnPt" refType="w" fact="0.5"/>
                  <dgm:constr type="t" for="ch" forName="dummyConnPt" refType="w" fact="0.5"/>
                  <dgm:constr type="l" for="ch" forName="oneNode"/>
                  <dgm:constr type="t" for="ch" forName="oneNode"/>
                  <dgm:constr type="h" for="ch" forName="oneNode" refType="h"/>
                  <dgm:constr type="w" for="ch" forName="oneNode" refType="w"/>
                </dgm:constrLst>
                <dgm:ruleLst/>
                <dgm:layoutNode name="dummyConnPt" styleLbl="node1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val="1"/>
                    <dgm:constr type="h" val="1"/>
                  </dgm:constrLst>
                  <dgm:ruleLst/>
                </dgm:layoutNode>
                <dgm:layoutNode name="oneNode" styleLbl="node1">
                  <dgm:varLst>
                    <dgm:bulletEnabled val="1"/>
                  </dgm:varLst>
                  <dgm:alg type="tx">
                    <dgm:param type="txAnchorVertCh" val="mid"/>
                  </dgm:alg>
                  <dgm:shape xmlns:r="http://schemas.openxmlformats.org/officeDocument/2006/relationships" type="ellipse" r:blip="">
                    <dgm:adjLst/>
                  </dgm:shape>
                  <dgm:presOf axis="desOrSelf" ptType="node"/>
                  <dgm:constrLst>
                    <dgm:constr type="h" refType="w"/>
                    <dgm:constr type="tMarg" refType="primFontSz" fact="0.1"/>
                    <dgm:constr type="bMarg" refType="primFontSz" fact="0.1"/>
                    <dgm:constr type="lMarg" refType="primFontSz" fact="0.1"/>
                    <dgm:constr type="rMarg" refType="primFontSz" fact="0.1"/>
                  </dgm:constrLst>
                  <dgm:ruleLst>
                    <dgm:rule type="primFontSz" val="5" fact="NaN" max="NaN"/>
                  </dgm:ruleLst>
                </dgm:layoutNode>
              </dgm:layoutNode>
              <dgm:layoutNode name="dummya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layoutNode name="dummyb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layoutNode name="dummyc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forEach name="sibTransForEach1" axis="followSib" ptType="sibTrans" hideLastTrans="0" cnt="1">
                <dgm:layoutNode name="singleconn" styleLbl="sibTrans2D1">
                  <dgm:alg type="conn">
                    <dgm:param type="connRout" val="longCurve"/>
                    <dgm:param type="begPts" val="bCtr"/>
                    <dgm:param type="endPts" val="tCtr"/>
                    <dgm:param type="begSty" val="noArr"/>
                    <dgm:param type="endSty" val="noArr"/>
                    <dgm:param type="srcNode" val="dummyConnPt"/>
                    <dgm:param type="dstNode" val="dummyConnPt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</dgm:if>
            <dgm:else name="Name25"/>
          </dgm:choose>
        </dgm:forEach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Title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1300785"/>
            <a:ext cx="8689976" cy="2509213"/>
          </a:xfrm>
        </p:spPr>
        <p:txBody>
          <a:bodyPr anchor="b">
            <a:normAutofit/>
          </a:bodyPr>
          <a:lstStyle>
            <a:lvl1pPr algn="ctr"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886200"/>
            <a:ext cx="8689976" cy="1371599"/>
          </a:xfrm>
        </p:spPr>
        <p:txBody>
          <a:bodyPr>
            <a:normAutofit/>
          </a:bodyPr>
          <a:lstStyle>
            <a:lvl1pPr marL="0" indent="0" algn="ctr">
              <a:buNone/>
              <a:defRPr sz="22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11/7/2019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10363826" cy="342410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11/7/2019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828563"/>
            <a:ext cx="10351752" cy="2736819"/>
          </a:xfrm>
        </p:spPr>
        <p:txBody>
          <a:bodyPr anchor="b">
            <a:normAutofit/>
          </a:bodyPr>
          <a:lstStyle>
            <a:lvl1pPr>
              <a:defRPr sz="4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4" y="3657457"/>
            <a:ext cx="10351752" cy="1368183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11/7/2019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5106026" cy="342410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3" name="Content Placeholder 3"/>
          <p:cNvSpPr>
            <a:spLocks noGrp="1"/>
          </p:cNvSpPr>
          <p:nvPr>
            <p:ph sz="quarter" idx="14"/>
          </p:nvPr>
        </p:nvSpPr>
        <p:spPr>
          <a:xfrm>
            <a:off x="6172200" y="2367092"/>
            <a:ext cx="5105400" cy="342410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11/7/2019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6328" y="2371018"/>
            <a:ext cx="4873474" cy="679994"/>
          </a:xfrm>
        </p:spPr>
        <p:txBody>
          <a:bodyPr anchor="b">
            <a:noAutofit/>
          </a:bodyPr>
          <a:lstStyle>
            <a:lvl1pPr marL="0" indent="0">
              <a:lnSpc>
                <a:spcPct val="85000"/>
              </a:lnSpc>
              <a:buNone/>
              <a:defRPr sz="26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Content Placeholder 3"/>
          <p:cNvSpPr>
            <a:spLocks noGrp="1"/>
          </p:cNvSpPr>
          <p:nvPr>
            <p:ph sz="quarter" idx="13"/>
          </p:nvPr>
        </p:nvSpPr>
        <p:spPr>
          <a:xfrm>
            <a:off x="913774" y="3051012"/>
            <a:ext cx="5106027" cy="274018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96423" y="2371018"/>
            <a:ext cx="4881804" cy="679994"/>
          </a:xfrm>
        </p:spPr>
        <p:txBody>
          <a:bodyPr anchor="b">
            <a:noAutofit/>
          </a:bodyPr>
          <a:lstStyle>
            <a:lvl1pPr marL="0" indent="0">
              <a:lnSpc>
                <a:spcPct val="85000"/>
              </a:lnSpc>
              <a:buNone/>
              <a:defRPr sz="26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3" name="Content Placeholder 5"/>
          <p:cNvSpPr>
            <a:spLocks noGrp="1"/>
          </p:cNvSpPr>
          <p:nvPr>
            <p:ph sz="quarter" idx="14"/>
          </p:nvPr>
        </p:nvSpPr>
        <p:spPr>
          <a:xfrm>
            <a:off x="6172200" y="3051012"/>
            <a:ext cx="5105401" cy="274018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11/7/2019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11/7/2019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11/7/2019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09600"/>
            <a:ext cx="3935688" cy="2023252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sz="quarter" idx="13"/>
          </p:nvPr>
        </p:nvSpPr>
        <p:spPr>
          <a:xfrm>
            <a:off x="5078062" y="609600"/>
            <a:ext cx="6200163" cy="518159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2632852"/>
            <a:ext cx="3935689" cy="3158348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11/7/2019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5934969" cy="2023254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424803" y="609601"/>
            <a:ext cx="3255358" cy="5181600"/>
          </a:xfrm>
          <a:prstGeom prst="roundRect">
            <a:avLst>
              <a:gd name="adj" fmla="val 4943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2632852"/>
            <a:ext cx="5934949" cy="3158347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11/7/2019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4" y="4289374"/>
            <a:ext cx="10364432" cy="81161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84744" y="698261"/>
            <a:ext cx="9822532" cy="3214136"/>
          </a:xfrm>
          <a:prstGeom prst="roundRect">
            <a:avLst>
              <a:gd name="adj" fmla="val 4944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5108728"/>
            <a:ext cx="10364452" cy="682472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11/7/2019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599"/>
            <a:ext cx="10364452" cy="3427245"/>
          </a:xfrm>
        </p:spPr>
        <p:txBody>
          <a:bodyPr anchor="ctr"/>
          <a:lstStyle>
            <a:lvl1pPr algn="ctr"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204821"/>
            <a:ext cx="10364452" cy="1586380"/>
          </a:xfrm>
        </p:spPr>
        <p:txBody>
          <a:bodyPr anchor="ctr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11/7/2019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600"/>
            <a:ext cx="9302752" cy="2992904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610032"/>
            <a:ext cx="8752299" cy="59478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4372796"/>
            <a:ext cx="10364452" cy="1421053"/>
          </a:xfrm>
        </p:spPr>
        <p:txBody>
          <a:bodyPr anchor="ctr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11/7/2019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1001488" y="75416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0557558" y="29935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2138721"/>
            <a:ext cx="10364452" cy="2511835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662335"/>
            <a:ext cx="10364452" cy="1140644"/>
          </a:xfrm>
        </p:spPr>
        <p:txBody>
          <a:bodyPr anchor="t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11/7/2019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10364452" cy="1605094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913774" y="2367093"/>
            <a:ext cx="3298976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913774" y="2943355"/>
            <a:ext cx="3298976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52389" y="2367093"/>
            <a:ext cx="3291521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441348" y="2943355"/>
            <a:ext cx="3303351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2367093"/>
            <a:ext cx="33049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973298" y="2943355"/>
            <a:ext cx="3304928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11/7/2019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913774" y="610772"/>
            <a:ext cx="10364452" cy="160392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913774" y="4204820"/>
            <a:ext cx="3296409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913774" y="2367093"/>
            <a:ext cx="3296409" cy="1524000"/>
          </a:xfrm>
          <a:prstGeom prst="roundRect">
            <a:avLst>
              <a:gd name="adj" fmla="val 9363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913774" y="4781082"/>
            <a:ext cx="3296409" cy="101011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2759" y="4204820"/>
            <a:ext cx="33018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441348" y="2367093"/>
            <a:ext cx="3303352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41348" y="4781080"/>
            <a:ext cx="3303352" cy="1010119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4204820"/>
            <a:ext cx="3300681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973298" y="2367093"/>
            <a:ext cx="3304928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73173" y="4781078"/>
            <a:ext cx="3305053" cy="1010121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11/7/2019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1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2367093"/>
            <a:ext cx="10364452" cy="3424107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11/7/2019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609601"/>
            <a:ext cx="2553326" cy="5181599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609601"/>
            <a:ext cx="7658724" cy="5181599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11/7/2019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dirty="0"/>
              <a:t>11/7/2019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922745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\\DROBO-FS\QuickDrops\JB\PPTX NG\Droplets\LightingOverlay.png"/>
          <p:cNvPicPr>
            <a:picLocks noChangeAspect="1" noChangeArrowheads="1"/>
          </p:cNvPicPr>
          <p:nvPr/>
        </p:nvPicPr>
        <p:blipFill>
          <a:blip r:embed="rId20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5" y="2367093"/>
            <a:ext cx="10364452" cy="342410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78737" y="588327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fld id="{48A87A34-81AB-432B-8DAE-1953F412C126}" type="datetimeFigureOut">
              <a:rPr lang="en-US" dirty="0"/>
              <a:pPr/>
              <a:t>11/7/2019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3774" y="5883275"/>
            <a:ext cx="667288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1" y="5883275"/>
            <a:ext cx="76421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60" r:id="rId10"/>
    <p:sldLayoutId id="2147483661" r:id="rId11"/>
    <p:sldLayoutId id="2147483666" r:id="rId12"/>
    <p:sldLayoutId id="2147483663" r:id="rId13"/>
    <p:sldLayoutId id="2147483667" r:id="rId14"/>
    <p:sldLayoutId id="2147483668" r:id="rId15"/>
    <p:sldLayoutId id="2147483658" r:id="rId16"/>
    <p:sldLayoutId id="2147483659" r:id="rId17"/>
    <p:sldLayoutId id="2147483669" r:id="rId18"/>
  </p:sldLayoutIdLst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3600" kern="1200" cap="all" baseline="0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tx1"/>
        </a:buClr>
        <a:buFont typeface="Arial" panose="020B0604020202020204" pitchFamily="34" charset="0"/>
        <a:buChar char="•"/>
        <a:defRPr sz="20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8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6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8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8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8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8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8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884904"/>
            <a:ext cx="8689976" cy="1460088"/>
          </a:xfrm>
        </p:spPr>
        <p:txBody>
          <a:bodyPr/>
          <a:lstStyle/>
          <a:p>
            <a:r>
              <a:rPr lang="en-US" dirty="0"/>
              <a:t>Bab 7 : </a:t>
            </a:r>
            <a:r>
              <a:rPr lang="en-US" dirty="0" err="1"/>
              <a:t>perkembangan</a:t>
            </a:r>
            <a:r>
              <a:rPr lang="en-US" dirty="0"/>
              <a:t> </a:t>
            </a:r>
            <a:r>
              <a:rPr lang="en-US" dirty="0" err="1"/>
              <a:t>politik</a:t>
            </a:r>
            <a:r>
              <a:rPr lang="en-US" dirty="0"/>
              <a:t> di </a:t>
            </a:r>
            <a:r>
              <a:rPr lang="en-US" dirty="0" err="1"/>
              <a:t>malaysia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2438400"/>
            <a:ext cx="8689976" cy="3539613"/>
          </a:xfrm>
        </p:spPr>
        <p:txBody>
          <a:bodyPr>
            <a:normAutofit lnSpcReduction="10000"/>
          </a:bodyPr>
          <a:lstStyle/>
          <a:p>
            <a:r>
              <a:rPr lang="en-US" dirty="0">
                <a:solidFill>
                  <a:schemeClr val="tx2">
                    <a:lumMod val="50000"/>
                  </a:schemeClr>
                </a:solidFill>
              </a:rPr>
              <a:t>Group 7</a:t>
            </a:r>
          </a:p>
          <a:p>
            <a:r>
              <a:rPr lang="en-US" dirty="0">
                <a:solidFill>
                  <a:schemeClr val="tx2">
                    <a:lumMod val="50000"/>
                  </a:schemeClr>
                </a:solidFill>
              </a:rPr>
              <a:t>Soo </a:t>
            </a:r>
            <a:r>
              <a:rPr lang="en-US" dirty="0" err="1">
                <a:solidFill>
                  <a:schemeClr val="tx2">
                    <a:lumMod val="50000"/>
                  </a:schemeClr>
                </a:solidFill>
              </a:rPr>
              <a:t>toh</a:t>
            </a:r>
            <a:r>
              <a:rPr lang="en-US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US" dirty="0" err="1">
                <a:solidFill>
                  <a:schemeClr val="tx2">
                    <a:lumMod val="50000"/>
                  </a:schemeClr>
                </a:solidFill>
              </a:rPr>
              <a:t>xin</a:t>
            </a:r>
            <a:r>
              <a:rPr lang="en-US" dirty="0">
                <a:solidFill>
                  <a:schemeClr val="tx2">
                    <a:lumMod val="50000"/>
                  </a:schemeClr>
                </a:solidFill>
              </a:rPr>
              <a:t> hui</a:t>
            </a:r>
          </a:p>
          <a:p>
            <a:r>
              <a:rPr lang="en-US" dirty="0">
                <a:solidFill>
                  <a:schemeClr val="tx2">
                    <a:lumMod val="50000"/>
                  </a:schemeClr>
                </a:solidFill>
              </a:rPr>
              <a:t>Desmond </a:t>
            </a:r>
          </a:p>
          <a:p>
            <a:r>
              <a:rPr lang="en-US" dirty="0">
                <a:solidFill>
                  <a:schemeClr val="tx2">
                    <a:lumMod val="50000"/>
                  </a:schemeClr>
                </a:solidFill>
              </a:rPr>
              <a:t>William goy </a:t>
            </a:r>
            <a:r>
              <a:rPr lang="en-US" dirty="0" err="1">
                <a:solidFill>
                  <a:schemeClr val="tx2">
                    <a:lumMod val="50000"/>
                  </a:schemeClr>
                </a:solidFill>
              </a:rPr>
              <a:t>ren</a:t>
            </a:r>
            <a:r>
              <a:rPr lang="en-US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US" dirty="0" err="1">
                <a:solidFill>
                  <a:schemeClr val="tx2">
                    <a:lumMod val="50000"/>
                  </a:schemeClr>
                </a:solidFill>
              </a:rPr>
              <a:t>yi</a:t>
            </a:r>
            <a:endParaRPr lang="en-US" dirty="0">
              <a:solidFill>
                <a:schemeClr val="tx2">
                  <a:lumMod val="50000"/>
                </a:schemeClr>
              </a:solidFill>
            </a:endParaRPr>
          </a:p>
          <a:p>
            <a:r>
              <a:rPr lang="en-US" dirty="0" err="1">
                <a:solidFill>
                  <a:schemeClr val="tx2">
                    <a:lumMod val="50000"/>
                  </a:schemeClr>
                </a:solidFill>
              </a:rPr>
              <a:t>Liwauddin</a:t>
            </a:r>
            <a:endParaRPr lang="en-US" dirty="0">
              <a:solidFill>
                <a:schemeClr val="tx2">
                  <a:lumMod val="50000"/>
                </a:schemeClr>
              </a:solidFill>
            </a:endParaRPr>
          </a:p>
          <a:p>
            <a:r>
              <a:rPr lang="en-US" dirty="0">
                <a:solidFill>
                  <a:schemeClr val="tx2">
                    <a:lumMod val="50000"/>
                  </a:schemeClr>
                </a:solidFill>
              </a:rPr>
              <a:t>Fahmi</a:t>
            </a:r>
          </a:p>
          <a:p>
            <a:r>
              <a:rPr lang="en-US" dirty="0">
                <a:solidFill>
                  <a:schemeClr val="tx2">
                    <a:lumMod val="50000"/>
                  </a:schemeClr>
                </a:solidFill>
              </a:rPr>
              <a:t>Lim sin </a:t>
            </a:r>
            <a:r>
              <a:rPr lang="en-US" dirty="0" err="1">
                <a:solidFill>
                  <a:schemeClr val="tx2">
                    <a:lumMod val="50000"/>
                  </a:schemeClr>
                </a:solidFill>
              </a:rPr>
              <a:t>jie</a:t>
            </a:r>
            <a:endParaRPr lang="en-US" dirty="0">
              <a:solidFill>
                <a:schemeClr val="tx2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3724847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8"/>
            <a:ext cx="10364451" cy="630180"/>
          </a:xfrm>
        </p:spPr>
        <p:txBody>
          <a:bodyPr/>
          <a:lstStyle/>
          <a:p>
            <a:pPr algn="l"/>
            <a:r>
              <a:rPr lang="en-US" dirty="0" err="1"/>
              <a:t>pengenalan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1248698"/>
            <a:ext cx="10363826" cy="4542501"/>
          </a:xfrm>
        </p:spPr>
        <p:txBody>
          <a:bodyPr/>
          <a:lstStyle/>
          <a:p>
            <a:r>
              <a:rPr lang="en-US" dirty="0" err="1"/>
              <a:t>Menerusi</a:t>
            </a:r>
            <a:r>
              <a:rPr lang="en-US" dirty="0"/>
              <a:t> </a:t>
            </a:r>
            <a:r>
              <a:rPr lang="en-US" dirty="0" err="1"/>
              <a:t>bidang</a:t>
            </a:r>
            <a:r>
              <a:rPr lang="en-US" dirty="0"/>
              <a:t> </a:t>
            </a:r>
            <a:r>
              <a:rPr lang="en-US" dirty="0" err="1"/>
              <a:t>sejarah</a:t>
            </a:r>
            <a:r>
              <a:rPr lang="en-US" dirty="0"/>
              <a:t>, </a:t>
            </a:r>
            <a:r>
              <a:rPr lang="en-US" dirty="0" err="1"/>
              <a:t>kajian</a:t>
            </a:r>
            <a:r>
              <a:rPr lang="en-US" dirty="0"/>
              <a:t> </a:t>
            </a:r>
            <a:r>
              <a:rPr lang="en-US" dirty="0" err="1"/>
              <a:t>politik</a:t>
            </a:r>
            <a:r>
              <a:rPr lang="en-US" dirty="0"/>
              <a:t> </a:t>
            </a:r>
            <a:r>
              <a:rPr lang="en-US" dirty="0" err="1"/>
              <a:t>ini</a:t>
            </a:r>
            <a:r>
              <a:rPr lang="en-US" dirty="0"/>
              <a:t> </a:t>
            </a:r>
            <a:r>
              <a:rPr lang="en-US" dirty="0" err="1"/>
              <a:t>biasanya</a:t>
            </a:r>
            <a:r>
              <a:rPr lang="en-US" dirty="0"/>
              <a:t> </a:t>
            </a:r>
            <a:r>
              <a:rPr lang="en-US" dirty="0" err="1"/>
              <a:t>membiincangkan</a:t>
            </a:r>
            <a:r>
              <a:rPr lang="en-US" dirty="0"/>
              <a:t> </a:t>
            </a:r>
            <a:r>
              <a:rPr lang="en-US" dirty="0" err="1"/>
              <a:t>tentang</a:t>
            </a:r>
            <a:r>
              <a:rPr lang="en-US" dirty="0"/>
              <a:t> </a:t>
            </a:r>
            <a:r>
              <a:rPr lang="en-US" dirty="0" err="1"/>
              <a:t>susur</a:t>
            </a:r>
            <a:r>
              <a:rPr lang="en-US" dirty="0"/>
              <a:t> </a:t>
            </a:r>
            <a:r>
              <a:rPr lang="en-US" dirty="0" err="1"/>
              <a:t>galur</a:t>
            </a:r>
            <a:r>
              <a:rPr lang="en-US" dirty="0"/>
              <a:t> </a:t>
            </a:r>
            <a:r>
              <a:rPr lang="en-US" dirty="0" err="1"/>
              <a:t>perkembangan</a:t>
            </a:r>
            <a:r>
              <a:rPr lang="en-US" dirty="0"/>
              <a:t> </a:t>
            </a:r>
            <a:r>
              <a:rPr lang="en-US" dirty="0" err="1"/>
              <a:t>politik</a:t>
            </a:r>
            <a:r>
              <a:rPr lang="en-US" dirty="0"/>
              <a:t> </a:t>
            </a:r>
            <a:r>
              <a:rPr lang="en-US" dirty="0" err="1"/>
              <a:t>dari</a:t>
            </a:r>
            <a:r>
              <a:rPr lang="en-US" dirty="0"/>
              <a:t> zaman </a:t>
            </a:r>
            <a:r>
              <a:rPr lang="en-US" dirty="0" err="1"/>
              <a:t>kesultanan</a:t>
            </a:r>
            <a:r>
              <a:rPr lang="en-US" dirty="0"/>
              <a:t>, zaman </a:t>
            </a:r>
            <a:r>
              <a:rPr lang="en-US" dirty="0" err="1"/>
              <a:t>kolonial</a:t>
            </a:r>
            <a:r>
              <a:rPr lang="en-US" dirty="0"/>
              <a:t>, </a:t>
            </a:r>
            <a:r>
              <a:rPr lang="en-US" dirty="0" err="1"/>
              <a:t>dan</a:t>
            </a:r>
            <a:r>
              <a:rPr lang="en-US" dirty="0"/>
              <a:t> zaman </a:t>
            </a:r>
            <a:r>
              <a:rPr lang="en-US" dirty="0" err="1"/>
              <a:t>pasca</a:t>
            </a:r>
            <a:r>
              <a:rPr lang="en-US" dirty="0"/>
              <a:t> </a:t>
            </a:r>
            <a:r>
              <a:rPr lang="en-US" dirty="0" err="1"/>
              <a:t>merdeka</a:t>
            </a:r>
            <a:r>
              <a:rPr lang="en-US" dirty="0"/>
              <a:t>.</a:t>
            </a:r>
          </a:p>
          <a:p>
            <a:r>
              <a:rPr lang="en-US" dirty="0" err="1"/>
              <a:t>Kajian</a:t>
            </a:r>
            <a:r>
              <a:rPr lang="en-US" dirty="0"/>
              <a:t> </a:t>
            </a:r>
            <a:r>
              <a:rPr lang="en-US" dirty="0" err="1"/>
              <a:t>sains</a:t>
            </a:r>
            <a:r>
              <a:rPr lang="en-US" dirty="0"/>
              <a:t> </a:t>
            </a:r>
            <a:r>
              <a:rPr lang="en-US" dirty="0" err="1"/>
              <a:t>politik</a:t>
            </a:r>
            <a:r>
              <a:rPr lang="en-US" dirty="0"/>
              <a:t> </a:t>
            </a:r>
            <a:r>
              <a:rPr lang="en-US" dirty="0" err="1"/>
              <a:t>membincangkan</a:t>
            </a:r>
            <a:r>
              <a:rPr lang="en-US" dirty="0"/>
              <a:t> </a:t>
            </a:r>
            <a:r>
              <a:rPr lang="en-US" dirty="0" err="1"/>
              <a:t>tentang</a:t>
            </a:r>
            <a:r>
              <a:rPr lang="en-US" dirty="0"/>
              <a:t> Malaysia </a:t>
            </a:r>
            <a:r>
              <a:rPr lang="en-US" dirty="0" err="1"/>
              <a:t>daripada</a:t>
            </a:r>
            <a:r>
              <a:rPr lang="en-US" dirty="0"/>
              <a:t> </a:t>
            </a:r>
            <a:r>
              <a:rPr lang="en-US" dirty="0" err="1"/>
              <a:t>perspektif</a:t>
            </a:r>
            <a:r>
              <a:rPr lang="en-US" dirty="0"/>
              <a:t> </a:t>
            </a:r>
            <a:r>
              <a:rPr lang="en-US" dirty="0" err="1"/>
              <a:t>institusi</a:t>
            </a:r>
            <a:r>
              <a:rPr lang="en-US" dirty="0"/>
              <a:t>, idea, </a:t>
            </a:r>
            <a:r>
              <a:rPr lang="en-US" dirty="0" err="1"/>
              <a:t>citra</a:t>
            </a:r>
            <a:r>
              <a:rPr lang="en-US" dirty="0"/>
              <a:t> </a:t>
            </a:r>
            <a:r>
              <a:rPr lang="en-US" dirty="0" err="1"/>
              <a:t>negara</a:t>
            </a:r>
            <a:r>
              <a:rPr lang="en-US" dirty="0"/>
              <a:t>, </a:t>
            </a:r>
            <a:r>
              <a:rPr lang="en-US" dirty="0" err="1"/>
              <a:t>dasar</a:t>
            </a:r>
            <a:r>
              <a:rPr lang="en-US" dirty="0"/>
              <a:t>, </a:t>
            </a:r>
            <a:r>
              <a:rPr lang="en-US" dirty="0" err="1"/>
              <a:t>gaya</a:t>
            </a:r>
            <a:r>
              <a:rPr lang="en-US" dirty="0"/>
              <a:t> </a:t>
            </a:r>
            <a:r>
              <a:rPr lang="en-US" dirty="0" err="1"/>
              <a:t>kepimpinan</a:t>
            </a:r>
            <a:r>
              <a:rPr lang="en-US" dirty="0"/>
              <a:t> </a:t>
            </a:r>
            <a:r>
              <a:rPr lang="en-US" dirty="0" err="1"/>
              <a:t>dan</a:t>
            </a:r>
            <a:r>
              <a:rPr lang="en-US" dirty="0"/>
              <a:t> </a:t>
            </a:r>
            <a:r>
              <a:rPr lang="en-US" dirty="0" err="1"/>
              <a:t>peranan</a:t>
            </a:r>
            <a:r>
              <a:rPr lang="en-US" dirty="0"/>
              <a:t> </a:t>
            </a:r>
            <a:r>
              <a:rPr lang="en-US" dirty="0" err="1"/>
              <a:t>rakyat</a:t>
            </a:r>
            <a:r>
              <a:rPr lang="en-US" dirty="0"/>
              <a:t>.</a:t>
            </a:r>
          </a:p>
          <a:p>
            <a:r>
              <a:rPr lang="en-US" dirty="0" err="1"/>
              <a:t>Dalam</a:t>
            </a:r>
            <a:r>
              <a:rPr lang="en-US" dirty="0"/>
              <a:t> </a:t>
            </a:r>
            <a:r>
              <a:rPr lang="en-US" dirty="0" err="1"/>
              <a:t>konteks</a:t>
            </a:r>
            <a:r>
              <a:rPr lang="en-US" dirty="0"/>
              <a:t> </a:t>
            </a:r>
            <a:r>
              <a:rPr lang="en-US" dirty="0" err="1"/>
              <a:t>kini</a:t>
            </a:r>
            <a:r>
              <a:rPr lang="en-US" dirty="0"/>
              <a:t>, </a:t>
            </a:r>
            <a:r>
              <a:rPr lang="en-US" dirty="0" err="1"/>
              <a:t>perbincangan</a:t>
            </a:r>
            <a:r>
              <a:rPr lang="en-US" dirty="0"/>
              <a:t> </a:t>
            </a:r>
            <a:r>
              <a:rPr lang="en-US" dirty="0" err="1"/>
              <a:t>mengenai</a:t>
            </a:r>
            <a:r>
              <a:rPr lang="en-US" dirty="0"/>
              <a:t> </a:t>
            </a:r>
            <a:r>
              <a:rPr lang="en-US" dirty="0" err="1"/>
              <a:t>politik</a:t>
            </a:r>
            <a:r>
              <a:rPr lang="en-US" dirty="0"/>
              <a:t> Malaysia </a:t>
            </a:r>
            <a:r>
              <a:rPr lang="en-US" dirty="0" err="1"/>
              <a:t>menjangkau</a:t>
            </a:r>
            <a:r>
              <a:rPr lang="en-US" dirty="0"/>
              <a:t> di </a:t>
            </a:r>
            <a:r>
              <a:rPr lang="en-US" dirty="0" err="1"/>
              <a:t>peringkat</a:t>
            </a:r>
            <a:r>
              <a:rPr lang="en-US" dirty="0"/>
              <a:t> global.</a:t>
            </a:r>
          </a:p>
          <a:p>
            <a:pPr marL="0" indent="0">
              <a:buNone/>
            </a:pPr>
            <a:r>
              <a:rPr lang="en-US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30788158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7B3196C7-4B5E-41B3-B0EE-212B315A95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9104" y="2397890"/>
            <a:ext cx="10364451" cy="1596177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9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MY" dirty="0"/>
              <a:t>POLITIK SEBELUM PERANG DUNIA KEDUA</a:t>
            </a:r>
          </a:p>
        </p:txBody>
      </p:sp>
    </p:spTree>
    <p:extLst>
      <p:ext uri="{BB962C8B-B14F-4D97-AF65-F5344CB8AC3E}">
        <p14:creationId xmlns:p14="http://schemas.microsoft.com/office/powerpoint/2010/main" val="46102626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78603134-F973-4603-8FDD-ED5A835F97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3775" y="329515"/>
            <a:ext cx="10364451" cy="9473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MY" dirty="0"/>
              <a:t>DASAR KOLONIAL BRITISH</a:t>
            </a:r>
          </a:p>
        </p:txBody>
      </p:sp>
      <p:graphicFrame>
        <p:nvGraphicFramePr>
          <p:cNvPr id="5" name="Content Placeholder 4">
            <a:extLst>
              <a:ext uri="{FF2B5EF4-FFF2-40B4-BE49-F238E27FC236}">
                <a16:creationId xmlns:a16="http://schemas.microsoft.com/office/drawing/2014/main" id="{C4C4966A-9B4B-45C4-8179-D1CB32675C6E}"/>
              </a:ext>
            </a:extLst>
          </p:cNvPr>
          <p:cNvGraphicFramePr>
            <a:graphicFrameLocks noGrp="1"/>
          </p:cNvGraphicFramePr>
          <p:nvPr>
            <p:ph sz="quarter" idx="13"/>
            <p:extLst>
              <p:ext uri="{D42A27DB-BD31-4B8C-83A1-F6EECF244321}">
                <p14:modId xmlns:p14="http://schemas.microsoft.com/office/powerpoint/2010/main" val="1523957449"/>
              </p:ext>
            </p:extLst>
          </p:nvPr>
        </p:nvGraphicFramePr>
        <p:xfrm>
          <a:off x="914400" y="1178011"/>
          <a:ext cx="10363200" cy="560996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87051497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349B3846-B0DF-420C-B41F-F4ACABD88C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21028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 err="1"/>
              <a:t>Nasionalisme</a:t>
            </a:r>
            <a:r>
              <a:rPr lang="en-US" dirty="0"/>
              <a:t> </a:t>
            </a:r>
            <a:r>
              <a:rPr lang="en-US" dirty="0" err="1"/>
              <a:t>Melayu</a:t>
            </a:r>
            <a:endParaRPr lang="en-MY" dirty="0"/>
          </a:p>
        </p:txBody>
      </p:sp>
      <p:graphicFrame>
        <p:nvGraphicFramePr>
          <p:cNvPr id="5" name="Content Placeholder 3">
            <a:extLst>
              <a:ext uri="{FF2B5EF4-FFF2-40B4-BE49-F238E27FC236}">
                <a16:creationId xmlns:a16="http://schemas.microsoft.com/office/drawing/2014/main" id="{12C6511F-3B36-40E6-BA8A-127137A426A0}"/>
              </a:ext>
            </a:extLst>
          </p:cNvPr>
          <p:cNvGraphicFramePr>
            <a:graphicFrameLocks noGrp="1"/>
          </p:cNvGraphicFramePr>
          <p:nvPr>
            <p:ph sz="quarter" idx="13"/>
            <p:extLst>
              <p:ext uri="{D42A27DB-BD31-4B8C-83A1-F6EECF244321}">
                <p14:modId xmlns:p14="http://schemas.microsoft.com/office/powerpoint/2010/main" val="3898829964"/>
              </p:ext>
            </p:extLst>
          </p:nvPr>
        </p:nvGraphicFramePr>
        <p:xfrm>
          <a:off x="914400" y="1482810"/>
          <a:ext cx="10363200" cy="495094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6" name="TextBox 4">
            <a:extLst>
              <a:ext uri="{FF2B5EF4-FFF2-40B4-BE49-F238E27FC236}">
                <a16:creationId xmlns:a16="http://schemas.microsoft.com/office/drawing/2014/main" id="{158C6349-6E1A-4561-B92D-E7F07C6F1D89}"/>
              </a:ext>
            </a:extLst>
          </p:cNvPr>
          <p:cNvSpPr txBox="1"/>
          <p:nvPr/>
        </p:nvSpPr>
        <p:spPr>
          <a:xfrm>
            <a:off x="1123848" y="6110585"/>
            <a:ext cx="826378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err="1"/>
              <a:t>Pertubuhan</a:t>
            </a:r>
            <a:r>
              <a:rPr lang="en-US" dirty="0"/>
              <a:t> SITC = demi </a:t>
            </a:r>
            <a:r>
              <a:rPr lang="en-US" dirty="0" err="1"/>
              <a:t>mewujudkan</a:t>
            </a:r>
            <a:r>
              <a:rPr lang="en-US" dirty="0"/>
              <a:t> </a:t>
            </a:r>
            <a:r>
              <a:rPr lang="en-US" dirty="0" err="1"/>
              <a:t>kadar</a:t>
            </a:r>
            <a:r>
              <a:rPr lang="en-US" dirty="0"/>
              <a:t> </a:t>
            </a:r>
            <a:r>
              <a:rPr lang="en-US" dirty="0" err="1"/>
              <a:t>celik</a:t>
            </a:r>
            <a:r>
              <a:rPr lang="en-US" dirty="0"/>
              <a:t> </a:t>
            </a:r>
            <a:r>
              <a:rPr lang="en-US" dirty="0" err="1"/>
              <a:t>huruf</a:t>
            </a:r>
            <a:r>
              <a:rPr lang="en-US" dirty="0"/>
              <a:t> yang </a:t>
            </a:r>
            <a:r>
              <a:rPr lang="en-US" dirty="0" err="1"/>
              <a:t>lebih</a:t>
            </a:r>
            <a:r>
              <a:rPr lang="en-US" dirty="0"/>
              <a:t> </a:t>
            </a:r>
            <a:r>
              <a:rPr lang="en-US" dirty="0" err="1"/>
              <a:t>ramai</a:t>
            </a:r>
            <a:endParaRPr lang="en-US" dirty="0"/>
          </a:p>
          <a:p>
            <a:endParaRPr lang="en-MY" dirty="0"/>
          </a:p>
        </p:txBody>
      </p:sp>
    </p:spTree>
    <p:extLst>
      <p:ext uri="{BB962C8B-B14F-4D97-AF65-F5344CB8AC3E}">
        <p14:creationId xmlns:p14="http://schemas.microsoft.com/office/powerpoint/2010/main" val="85911615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B088F162-1048-4263-B1A8-F32A210726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04390" y="404000"/>
            <a:ext cx="10364451" cy="849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 err="1"/>
              <a:t>Nasionalisme</a:t>
            </a:r>
            <a:r>
              <a:rPr lang="en-US" dirty="0"/>
              <a:t> </a:t>
            </a:r>
            <a:r>
              <a:rPr lang="en-US" dirty="0" err="1"/>
              <a:t>Cina</a:t>
            </a:r>
            <a:r>
              <a:rPr lang="en-US" dirty="0"/>
              <a:t> dan </a:t>
            </a:r>
            <a:r>
              <a:rPr lang="en-US" altLang="zh-CN" dirty="0"/>
              <a:t>India</a:t>
            </a:r>
            <a:endParaRPr lang="en-MY" dirty="0"/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38C8BFA3-AF61-48FE-8DAE-29F82864DA65}"/>
              </a:ext>
            </a:extLst>
          </p:cNvPr>
          <p:cNvGrpSpPr/>
          <p:nvPr/>
        </p:nvGrpSpPr>
        <p:grpSpPr>
          <a:xfrm>
            <a:off x="844978" y="1352934"/>
            <a:ext cx="9282848" cy="5256002"/>
            <a:chOff x="1271211" y="1056600"/>
            <a:chExt cx="8977584" cy="5256002"/>
          </a:xfrm>
        </p:grpSpPr>
        <p:sp>
          <p:nvSpPr>
            <p:cNvPr id="6" name="Freeform 5">
              <a:extLst>
                <a:ext uri="{FF2B5EF4-FFF2-40B4-BE49-F238E27FC236}">
                  <a16:creationId xmlns:a16="http://schemas.microsoft.com/office/drawing/2014/main" id="{A4D42C1D-40FD-4417-AA76-EBAC27DD38E4}"/>
                </a:ext>
              </a:extLst>
            </p:cNvPr>
            <p:cNvSpPr/>
            <p:nvPr/>
          </p:nvSpPr>
          <p:spPr>
            <a:xfrm>
              <a:off x="5383950" y="1056600"/>
              <a:ext cx="1381797" cy="1030732"/>
            </a:xfrm>
            <a:custGeom>
              <a:avLst/>
              <a:gdLst>
                <a:gd name="connsiteX0" fmla="*/ 0 w 559815"/>
                <a:gd name="connsiteY0" fmla="*/ 31907 h 319067"/>
                <a:gd name="connsiteX1" fmla="*/ 31907 w 559815"/>
                <a:gd name="connsiteY1" fmla="*/ 0 h 319067"/>
                <a:gd name="connsiteX2" fmla="*/ 527908 w 559815"/>
                <a:gd name="connsiteY2" fmla="*/ 0 h 319067"/>
                <a:gd name="connsiteX3" fmla="*/ 559815 w 559815"/>
                <a:gd name="connsiteY3" fmla="*/ 31907 h 319067"/>
                <a:gd name="connsiteX4" fmla="*/ 559815 w 559815"/>
                <a:gd name="connsiteY4" fmla="*/ 287160 h 319067"/>
                <a:gd name="connsiteX5" fmla="*/ 527908 w 559815"/>
                <a:gd name="connsiteY5" fmla="*/ 319067 h 319067"/>
                <a:gd name="connsiteX6" fmla="*/ 31907 w 559815"/>
                <a:gd name="connsiteY6" fmla="*/ 319067 h 319067"/>
                <a:gd name="connsiteX7" fmla="*/ 0 w 559815"/>
                <a:gd name="connsiteY7" fmla="*/ 287160 h 319067"/>
                <a:gd name="connsiteX8" fmla="*/ 0 w 559815"/>
                <a:gd name="connsiteY8" fmla="*/ 31907 h 3190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559815" h="319067">
                  <a:moveTo>
                    <a:pt x="0" y="31907"/>
                  </a:moveTo>
                  <a:cubicBezTo>
                    <a:pt x="0" y="14285"/>
                    <a:pt x="14285" y="0"/>
                    <a:pt x="31907" y="0"/>
                  </a:cubicBezTo>
                  <a:lnTo>
                    <a:pt x="527908" y="0"/>
                  </a:lnTo>
                  <a:cubicBezTo>
                    <a:pt x="545530" y="0"/>
                    <a:pt x="559815" y="14285"/>
                    <a:pt x="559815" y="31907"/>
                  </a:cubicBezTo>
                  <a:lnTo>
                    <a:pt x="559815" y="287160"/>
                  </a:lnTo>
                  <a:cubicBezTo>
                    <a:pt x="559815" y="304782"/>
                    <a:pt x="545530" y="319067"/>
                    <a:pt x="527908" y="319067"/>
                  </a:cubicBezTo>
                  <a:lnTo>
                    <a:pt x="31907" y="319067"/>
                  </a:lnTo>
                  <a:cubicBezTo>
                    <a:pt x="14285" y="319067"/>
                    <a:pt x="0" y="304782"/>
                    <a:pt x="0" y="287160"/>
                  </a:cubicBezTo>
                  <a:lnTo>
                    <a:pt x="0" y="31907"/>
                  </a:lnTo>
                  <a:close/>
                </a:path>
              </a:pathLst>
            </a:custGeom>
            <a:solidFill>
              <a:srgbClr val="FF0000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70305" tIns="70305" rIns="70305" bIns="70305" numCol="1" spcCol="127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lvl="0" algn="ctr" defTabSz="7112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1600" kern="1200" dirty="0" err="1"/>
                <a:t>Penguasaan</a:t>
              </a:r>
              <a:r>
                <a:rPr lang="en-US" sz="1600" kern="1200" dirty="0"/>
                <a:t> </a:t>
              </a:r>
              <a:r>
                <a:rPr lang="en-US" sz="1600" kern="1200" dirty="0" err="1"/>
                <a:t>ekonomi</a:t>
              </a:r>
              <a:endParaRPr lang="en-MY" sz="1600" kern="1200" dirty="0"/>
            </a:p>
          </p:txBody>
        </p:sp>
        <p:sp>
          <p:nvSpPr>
            <p:cNvPr id="7" name="Freeform 6">
              <a:extLst>
                <a:ext uri="{FF2B5EF4-FFF2-40B4-BE49-F238E27FC236}">
                  <a16:creationId xmlns:a16="http://schemas.microsoft.com/office/drawing/2014/main" id="{7A88B123-957D-4EB1-8AB2-52AD03D36D29}"/>
                </a:ext>
              </a:extLst>
            </p:cNvPr>
            <p:cNvSpPr/>
            <p:nvPr/>
          </p:nvSpPr>
          <p:spPr>
            <a:xfrm rot="21353353">
              <a:off x="2818145" y="1555937"/>
              <a:ext cx="2510850" cy="298009"/>
            </a:xfrm>
            <a:custGeom>
              <a:avLst/>
              <a:gdLst>
                <a:gd name="connsiteX0" fmla="*/ 0 w 2510850"/>
                <a:gd name="connsiteY0" fmla="*/ 30273 h 151364"/>
                <a:gd name="connsiteX1" fmla="*/ 2435168 w 2510850"/>
                <a:gd name="connsiteY1" fmla="*/ 30273 h 151364"/>
                <a:gd name="connsiteX2" fmla="*/ 2435168 w 2510850"/>
                <a:gd name="connsiteY2" fmla="*/ 0 h 151364"/>
                <a:gd name="connsiteX3" fmla="*/ 2510850 w 2510850"/>
                <a:gd name="connsiteY3" fmla="*/ 75682 h 151364"/>
                <a:gd name="connsiteX4" fmla="*/ 2435168 w 2510850"/>
                <a:gd name="connsiteY4" fmla="*/ 151364 h 151364"/>
                <a:gd name="connsiteX5" fmla="*/ 2435168 w 2510850"/>
                <a:gd name="connsiteY5" fmla="*/ 121091 h 151364"/>
                <a:gd name="connsiteX6" fmla="*/ 0 w 2510850"/>
                <a:gd name="connsiteY6" fmla="*/ 121091 h 151364"/>
                <a:gd name="connsiteX7" fmla="*/ 0 w 2510850"/>
                <a:gd name="connsiteY7" fmla="*/ 30273 h 1513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510850" h="151364">
                  <a:moveTo>
                    <a:pt x="2510850" y="121090"/>
                  </a:moveTo>
                  <a:lnTo>
                    <a:pt x="75682" y="121090"/>
                  </a:lnTo>
                  <a:lnTo>
                    <a:pt x="75682" y="151363"/>
                  </a:lnTo>
                  <a:lnTo>
                    <a:pt x="0" y="75682"/>
                  </a:lnTo>
                  <a:lnTo>
                    <a:pt x="75682" y="1"/>
                  </a:lnTo>
                  <a:lnTo>
                    <a:pt x="75682" y="30274"/>
                  </a:lnTo>
                  <a:lnTo>
                    <a:pt x="2510850" y="30274"/>
                  </a:lnTo>
                  <a:lnTo>
                    <a:pt x="2510850" y="121090"/>
                  </a:lnTo>
                  <a:close/>
                </a:path>
              </a:pathLst>
            </a:custGeom>
            <a:solidFill>
              <a:schemeClr val="tx1"/>
            </a:solidFill>
          </p:spPr>
          <p:style>
            <a:lnRef idx="0">
              <a:schemeClr val="accent1">
                <a:tint val="60000"/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tint val="6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tint val="6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45409" tIns="30273" rIns="-1" bIns="30273" numCol="1" spcCol="127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lvl="0" algn="ctr" defTabSz="2667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en-MY" sz="600" kern="1200"/>
            </a:p>
          </p:txBody>
        </p:sp>
        <p:sp>
          <p:nvSpPr>
            <p:cNvPr id="8" name="Freeform 7">
              <a:extLst>
                <a:ext uri="{FF2B5EF4-FFF2-40B4-BE49-F238E27FC236}">
                  <a16:creationId xmlns:a16="http://schemas.microsoft.com/office/drawing/2014/main" id="{F8E55055-EE7E-44B3-A6D3-F5280A4F52AA}"/>
                </a:ext>
              </a:extLst>
            </p:cNvPr>
            <p:cNvSpPr/>
            <p:nvPr/>
          </p:nvSpPr>
          <p:spPr>
            <a:xfrm>
              <a:off x="1271211" y="1410116"/>
              <a:ext cx="1491979" cy="1085111"/>
            </a:xfrm>
            <a:custGeom>
              <a:avLst/>
              <a:gdLst>
                <a:gd name="connsiteX0" fmla="*/ 0 w 1491979"/>
                <a:gd name="connsiteY0" fmla="*/ 108511 h 1085111"/>
                <a:gd name="connsiteX1" fmla="*/ 108511 w 1491979"/>
                <a:gd name="connsiteY1" fmla="*/ 0 h 1085111"/>
                <a:gd name="connsiteX2" fmla="*/ 1383468 w 1491979"/>
                <a:gd name="connsiteY2" fmla="*/ 0 h 1085111"/>
                <a:gd name="connsiteX3" fmla="*/ 1491979 w 1491979"/>
                <a:gd name="connsiteY3" fmla="*/ 108511 h 1085111"/>
                <a:gd name="connsiteX4" fmla="*/ 1491979 w 1491979"/>
                <a:gd name="connsiteY4" fmla="*/ 976600 h 1085111"/>
                <a:gd name="connsiteX5" fmla="*/ 1383468 w 1491979"/>
                <a:gd name="connsiteY5" fmla="*/ 1085111 h 1085111"/>
                <a:gd name="connsiteX6" fmla="*/ 108511 w 1491979"/>
                <a:gd name="connsiteY6" fmla="*/ 1085111 h 1085111"/>
                <a:gd name="connsiteX7" fmla="*/ 0 w 1491979"/>
                <a:gd name="connsiteY7" fmla="*/ 976600 h 1085111"/>
                <a:gd name="connsiteX8" fmla="*/ 0 w 1491979"/>
                <a:gd name="connsiteY8" fmla="*/ 108511 h 10851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491979" h="1085111">
                  <a:moveTo>
                    <a:pt x="0" y="108511"/>
                  </a:moveTo>
                  <a:cubicBezTo>
                    <a:pt x="0" y="48582"/>
                    <a:pt x="48582" y="0"/>
                    <a:pt x="108511" y="0"/>
                  </a:cubicBezTo>
                  <a:lnTo>
                    <a:pt x="1383468" y="0"/>
                  </a:lnTo>
                  <a:cubicBezTo>
                    <a:pt x="1443397" y="0"/>
                    <a:pt x="1491979" y="48582"/>
                    <a:pt x="1491979" y="108511"/>
                  </a:cubicBezTo>
                  <a:lnTo>
                    <a:pt x="1491979" y="976600"/>
                  </a:lnTo>
                  <a:cubicBezTo>
                    <a:pt x="1491979" y="1036529"/>
                    <a:pt x="1443397" y="1085111"/>
                    <a:pt x="1383468" y="1085111"/>
                  </a:cubicBezTo>
                  <a:lnTo>
                    <a:pt x="108511" y="1085111"/>
                  </a:lnTo>
                  <a:cubicBezTo>
                    <a:pt x="48582" y="1085111"/>
                    <a:pt x="0" y="1036529"/>
                    <a:pt x="0" y="976600"/>
                  </a:cubicBezTo>
                  <a:lnTo>
                    <a:pt x="0" y="108511"/>
                  </a:lnTo>
                  <a:close/>
                </a:path>
              </a:pathLst>
            </a:custGeom>
            <a:solidFill>
              <a:srgbClr val="FFC000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92742" tIns="92742" rIns="92742" bIns="92742" numCol="1" spcCol="127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lvl="0" algn="ctr" defTabSz="7112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1600" kern="1200" dirty="0" err="1"/>
                <a:t>Pertubuhan</a:t>
              </a:r>
              <a:r>
                <a:rPr lang="en-US" sz="1600" kern="1200" dirty="0"/>
                <a:t> </a:t>
              </a:r>
              <a:r>
                <a:rPr lang="en-US" sz="1600" kern="1200" dirty="0" err="1"/>
                <a:t>persatuan-persatuan</a:t>
              </a:r>
              <a:r>
                <a:rPr lang="en-US" sz="1600" kern="1200" dirty="0"/>
                <a:t> </a:t>
              </a:r>
              <a:r>
                <a:rPr lang="en-US" sz="1600" kern="1200" dirty="0" err="1"/>
                <a:t>dan</a:t>
              </a:r>
              <a:r>
                <a:rPr lang="en-US" sz="1600" kern="1200" dirty="0"/>
                <a:t> </a:t>
              </a:r>
              <a:r>
                <a:rPr lang="en-US" sz="1600" kern="1200" dirty="0" err="1"/>
                <a:t>pertubuhan</a:t>
              </a:r>
              <a:r>
                <a:rPr lang="en-US" sz="1600" kern="1200" dirty="0"/>
                <a:t> </a:t>
              </a:r>
              <a:r>
                <a:rPr lang="en-US" sz="1600" kern="1200" dirty="0" err="1"/>
                <a:t>politik</a:t>
              </a:r>
              <a:endParaRPr lang="en-MY" sz="1600" kern="1200" dirty="0"/>
            </a:p>
          </p:txBody>
        </p:sp>
        <p:sp>
          <p:nvSpPr>
            <p:cNvPr id="9" name="Freeform 8">
              <a:extLst>
                <a:ext uri="{FF2B5EF4-FFF2-40B4-BE49-F238E27FC236}">
                  <a16:creationId xmlns:a16="http://schemas.microsoft.com/office/drawing/2014/main" id="{333AB355-662C-4B88-8E2F-3E1086083213}"/>
                </a:ext>
              </a:extLst>
            </p:cNvPr>
            <p:cNvSpPr/>
            <p:nvPr/>
          </p:nvSpPr>
          <p:spPr>
            <a:xfrm rot="-2567864">
              <a:off x="2720026" y="2470913"/>
              <a:ext cx="182039" cy="1024716"/>
            </a:xfrm>
            <a:custGeom>
              <a:avLst/>
              <a:gdLst>
                <a:gd name="connsiteX0" fmla="*/ 0 w 1024715"/>
                <a:gd name="connsiteY0" fmla="*/ 36408 h 182038"/>
                <a:gd name="connsiteX1" fmla="*/ 933696 w 1024715"/>
                <a:gd name="connsiteY1" fmla="*/ 36408 h 182038"/>
                <a:gd name="connsiteX2" fmla="*/ 933696 w 1024715"/>
                <a:gd name="connsiteY2" fmla="*/ 0 h 182038"/>
                <a:gd name="connsiteX3" fmla="*/ 1024715 w 1024715"/>
                <a:gd name="connsiteY3" fmla="*/ 91019 h 182038"/>
                <a:gd name="connsiteX4" fmla="*/ 933696 w 1024715"/>
                <a:gd name="connsiteY4" fmla="*/ 182038 h 182038"/>
                <a:gd name="connsiteX5" fmla="*/ 933696 w 1024715"/>
                <a:gd name="connsiteY5" fmla="*/ 145630 h 182038"/>
                <a:gd name="connsiteX6" fmla="*/ 0 w 1024715"/>
                <a:gd name="connsiteY6" fmla="*/ 145630 h 182038"/>
                <a:gd name="connsiteX7" fmla="*/ 0 w 1024715"/>
                <a:gd name="connsiteY7" fmla="*/ 36408 h 1820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024715" h="182038">
                  <a:moveTo>
                    <a:pt x="819768" y="0"/>
                  </a:moveTo>
                  <a:lnTo>
                    <a:pt x="819768" y="165869"/>
                  </a:lnTo>
                  <a:lnTo>
                    <a:pt x="1024712" y="165869"/>
                  </a:lnTo>
                  <a:lnTo>
                    <a:pt x="512358" y="182038"/>
                  </a:lnTo>
                  <a:lnTo>
                    <a:pt x="3" y="165869"/>
                  </a:lnTo>
                  <a:lnTo>
                    <a:pt x="204947" y="165869"/>
                  </a:lnTo>
                  <a:lnTo>
                    <a:pt x="204947" y="0"/>
                  </a:lnTo>
                  <a:lnTo>
                    <a:pt x="819768" y="0"/>
                  </a:lnTo>
                  <a:close/>
                </a:path>
              </a:pathLst>
            </a:custGeom>
            <a:solidFill>
              <a:schemeClr val="tx1"/>
            </a:solidFill>
          </p:spPr>
          <p:style>
            <a:lnRef idx="0">
              <a:schemeClr val="accent1">
                <a:tint val="60000"/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tint val="6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tint val="6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36408" tIns="0" rIns="36408" bIns="54611" numCol="1" spcCol="127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lvl="0" algn="ctr" defTabSz="24447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en-MY" sz="5500" kern="1200"/>
            </a:p>
          </p:txBody>
        </p:sp>
        <p:sp>
          <p:nvSpPr>
            <p:cNvPr id="10" name="Freeform 9">
              <a:extLst>
                <a:ext uri="{FF2B5EF4-FFF2-40B4-BE49-F238E27FC236}">
                  <a16:creationId xmlns:a16="http://schemas.microsoft.com/office/drawing/2014/main" id="{9F342BB2-8EFF-48E4-AAD9-BD571393C2AF}"/>
                </a:ext>
              </a:extLst>
            </p:cNvPr>
            <p:cNvSpPr/>
            <p:nvPr/>
          </p:nvSpPr>
          <p:spPr>
            <a:xfrm>
              <a:off x="2745923" y="3472481"/>
              <a:ext cx="1644165" cy="656252"/>
            </a:xfrm>
            <a:custGeom>
              <a:avLst/>
              <a:gdLst>
                <a:gd name="connsiteX0" fmla="*/ 0 w 1644165"/>
                <a:gd name="connsiteY0" fmla="*/ 65625 h 656252"/>
                <a:gd name="connsiteX1" fmla="*/ 65625 w 1644165"/>
                <a:gd name="connsiteY1" fmla="*/ 0 h 656252"/>
                <a:gd name="connsiteX2" fmla="*/ 1578540 w 1644165"/>
                <a:gd name="connsiteY2" fmla="*/ 0 h 656252"/>
                <a:gd name="connsiteX3" fmla="*/ 1644165 w 1644165"/>
                <a:gd name="connsiteY3" fmla="*/ 65625 h 656252"/>
                <a:gd name="connsiteX4" fmla="*/ 1644165 w 1644165"/>
                <a:gd name="connsiteY4" fmla="*/ 590627 h 656252"/>
                <a:gd name="connsiteX5" fmla="*/ 1578540 w 1644165"/>
                <a:gd name="connsiteY5" fmla="*/ 656252 h 656252"/>
                <a:gd name="connsiteX6" fmla="*/ 65625 w 1644165"/>
                <a:gd name="connsiteY6" fmla="*/ 656252 h 656252"/>
                <a:gd name="connsiteX7" fmla="*/ 0 w 1644165"/>
                <a:gd name="connsiteY7" fmla="*/ 590627 h 656252"/>
                <a:gd name="connsiteX8" fmla="*/ 0 w 1644165"/>
                <a:gd name="connsiteY8" fmla="*/ 65625 h 6562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644165" h="656252">
                  <a:moveTo>
                    <a:pt x="0" y="65625"/>
                  </a:moveTo>
                  <a:cubicBezTo>
                    <a:pt x="0" y="29381"/>
                    <a:pt x="29381" y="0"/>
                    <a:pt x="65625" y="0"/>
                  </a:cubicBezTo>
                  <a:lnTo>
                    <a:pt x="1578540" y="0"/>
                  </a:lnTo>
                  <a:cubicBezTo>
                    <a:pt x="1614784" y="0"/>
                    <a:pt x="1644165" y="29381"/>
                    <a:pt x="1644165" y="65625"/>
                  </a:cubicBezTo>
                  <a:lnTo>
                    <a:pt x="1644165" y="590627"/>
                  </a:lnTo>
                  <a:cubicBezTo>
                    <a:pt x="1644165" y="626871"/>
                    <a:pt x="1614784" y="656252"/>
                    <a:pt x="1578540" y="656252"/>
                  </a:cubicBezTo>
                  <a:lnTo>
                    <a:pt x="65625" y="656252"/>
                  </a:lnTo>
                  <a:cubicBezTo>
                    <a:pt x="29381" y="656252"/>
                    <a:pt x="0" y="626871"/>
                    <a:pt x="0" y="590627"/>
                  </a:cubicBezTo>
                  <a:lnTo>
                    <a:pt x="0" y="65625"/>
                  </a:lnTo>
                  <a:close/>
                </a:path>
              </a:pathLst>
            </a:custGeom>
            <a:solidFill>
              <a:srgbClr val="F0EA00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80181" tIns="80181" rIns="80181" bIns="80181" numCol="1" spcCol="127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lvl="0" algn="ctr" defTabSz="7112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1600" kern="1200" dirty="0" err="1"/>
                <a:t>Parti</a:t>
              </a:r>
              <a:r>
                <a:rPr lang="en-US" sz="1600" kern="1200" dirty="0"/>
                <a:t> Kuomintang (</a:t>
              </a:r>
              <a:r>
                <a:rPr lang="en-US" sz="1600" kern="1200" dirty="0" err="1"/>
                <a:t>cawangan</a:t>
              </a:r>
              <a:r>
                <a:rPr lang="en-US" sz="1600" kern="1200" dirty="0"/>
                <a:t> </a:t>
              </a:r>
              <a:r>
                <a:rPr lang="en-US" sz="1600" kern="1200" dirty="0" err="1"/>
                <a:t>dari</a:t>
              </a:r>
              <a:r>
                <a:rPr lang="en-US" sz="1600" kern="1200" dirty="0"/>
                <a:t> China)</a:t>
              </a:r>
            </a:p>
          </p:txBody>
        </p:sp>
        <p:sp>
          <p:nvSpPr>
            <p:cNvPr id="11" name="Freeform 10">
              <a:extLst>
                <a:ext uri="{FF2B5EF4-FFF2-40B4-BE49-F238E27FC236}">
                  <a16:creationId xmlns:a16="http://schemas.microsoft.com/office/drawing/2014/main" id="{E91C26BF-5B16-466E-BB7E-0FAA2889D82C}"/>
                </a:ext>
              </a:extLst>
            </p:cNvPr>
            <p:cNvSpPr/>
            <p:nvPr/>
          </p:nvSpPr>
          <p:spPr>
            <a:xfrm rot="-858715">
              <a:off x="3448537" y="4150492"/>
              <a:ext cx="176289" cy="1216076"/>
            </a:xfrm>
            <a:custGeom>
              <a:avLst/>
              <a:gdLst>
                <a:gd name="connsiteX0" fmla="*/ 0 w 1216076"/>
                <a:gd name="connsiteY0" fmla="*/ 35258 h 176288"/>
                <a:gd name="connsiteX1" fmla="*/ 1127932 w 1216076"/>
                <a:gd name="connsiteY1" fmla="*/ 35258 h 176288"/>
                <a:gd name="connsiteX2" fmla="*/ 1127932 w 1216076"/>
                <a:gd name="connsiteY2" fmla="*/ 0 h 176288"/>
                <a:gd name="connsiteX3" fmla="*/ 1216076 w 1216076"/>
                <a:gd name="connsiteY3" fmla="*/ 88144 h 176288"/>
                <a:gd name="connsiteX4" fmla="*/ 1127932 w 1216076"/>
                <a:gd name="connsiteY4" fmla="*/ 176288 h 176288"/>
                <a:gd name="connsiteX5" fmla="*/ 1127932 w 1216076"/>
                <a:gd name="connsiteY5" fmla="*/ 141030 h 176288"/>
                <a:gd name="connsiteX6" fmla="*/ 0 w 1216076"/>
                <a:gd name="connsiteY6" fmla="*/ 141030 h 176288"/>
                <a:gd name="connsiteX7" fmla="*/ 0 w 1216076"/>
                <a:gd name="connsiteY7" fmla="*/ 35258 h 1762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216076" h="176288">
                  <a:moveTo>
                    <a:pt x="972856" y="0"/>
                  </a:moveTo>
                  <a:lnTo>
                    <a:pt x="972856" y="163510"/>
                  </a:lnTo>
                  <a:lnTo>
                    <a:pt x="1216073" y="163510"/>
                  </a:lnTo>
                  <a:lnTo>
                    <a:pt x="608038" y="176288"/>
                  </a:lnTo>
                  <a:lnTo>
                    <a:pt x="3" y="163510"/>
                  </a:lnTo>
                  <a:lnTo>
                    <a:pt x="243220" y="163510"/>
                  </a:lnTo>
                  <a:lnTo>
                    <a:pt x="243220" y="0"/>
                  </a:lnTo>
                  <a:lnTo>
                    <a:pt x="972856" y="0"/>
                  </a:lnTo>
                  <a:close/>
                </a:path>
              </a:pathLst>
            </a:custGeom>
            <a:solidFill>
              <a:schemeClr val="tx1"/>
            </a:solidFill>
          </p:spPr>
          <p:style>
            <a:lnRef idx="0">
              <a:schemeClr val="accent1">
                <a:tint val="60000"/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tint val="6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tint val="6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35257" tIns="0" rIns="35259" bIns="52885" numCol="1" spcCol="127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lvl="0" algn="ctr" defTabSz="24447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en-MY" sz="5500" kern="1200" dirty="0"/>
            </a:p>
          </p:txBody>
        </p:sp>
        <p:sp>
          <p:nvSpPr>
            <p:cNvPr id="12" name="Freeform 11">
              <a:extLst>
                <a:ext uri="{FF2B5EF4-FFF2-40B4-BE49-F238E27FC236}">
                  <a16:creationId xmlns:a16="http://schemas.microsoft.com/office/drawing/2014/main" id="{AF150ECF-D4D4-45C8-BFD9-1CB47EF0CD5F}"/>
                </a:ext>
              </a:extLst>
            </p:cNvPr>
            <p:cNvSpPr/>
            <p:nvPr/>
          </p:nvSpPr>
          <p:spPr>
            <a:xfrm>
              <a:off x="2539459" y="5484331"/>
              <a:ext cx="2470502" cy="736091"/>
            </a:xfrm>
            <a:custGeom>
              <a:avLst/>
              <a:gdLst>
                <a:gd name="connsiteX0" fmla="*/ 0 w 2470502"/>
                <a:gd name="connsiteY0" fmla="*/ 73609 h 736091"/>
                <a:gd name="connsiteX1" fmla="*/ 73609 w 2470502"/>
                <a:gd name="connsiteY1" fmla="*/ 0 h 736091"/>
                <a:gd name="connsiteX2" fmla="*/ 2396893 w 2470502"/>
                <a:gd name="connsiteY2" fmla="*/ 0 h 736091"/>
                <a:gd name="connsiteX3" fmla="*/ 2470502 w 2470502"/>
                <a:gd name="connsiteY3" fmla="*/ 73609 h 736091"/>
                <a:gd name="connsiteX4" fmla="*/ 2470502 w 2470502"/>
                <a:gd name="connsiteY4" fmla="*/ 662482 h 736091"/>
                <a:gd name="connsiteX5" fmla="*/ 2396893 w 2470502"/>
                <a:gd name="connsiteY5" fmla="*/ 736091 h 736091"/>
                <a:gd name="connsiteX6" fmla="*/ 73609 w 2470502"/>
                <a:gd name="connsiteY6" fmla="*/ 736091 h 736091"/>
                <a:gd name="connsiteX7" fmla="*/ 0 w 2470502"/>
                <a:gd name="connsiteY7" fmla="*/ 662482 h 736091"/>
                <a:gd name="connsiteX8" fmla="*/ 0 w 2470502"/>
                <a:gd name="connsiteY8" fmla="*/ 73609 h 7360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470502" h="736091">
                  <a:moveTo>
                    <a:pt x="0" y="73609"/>
                  </a:moveTo>
                  <a:cubicBezTo>
                    <a:pt x="0" y="32956"/>
                    <a:pt x="32956" y="0"/>
                    <a:pt x="73609" y="0"/>
                  </a:cubicBezTo>
                  <a:lnTo>
                    <a:pt x="2396893" y="0"/>
                  </a:lnTo>
                  <a:cubicBezTo>
                    <a:pt x="2437546" y="0"/>
                    <a:pt x="2470502" y="32956"/>
                    <a:pt x="2470502" y="73609"/>
                  </a:cubicBezTo>
                  <a:lnTo>
                    <a:pt x="2470502" y="662482"/>
                  </a:lnTo>
                  <a:cubicBezTo>
                    <a:pt x="2470502" y="703135"/>
                    <a:pt x="2437546" y="736091"/>
                    <a:pt x="2396893" y="736091"/>
                  </a:cubicBezTo>
                  <a:lnTo>
                    <a:pt x="73609" y="736091"/>
                  </a:lnTo>
                  <a:cubicBezTo>
                    <a:pt x="32956" y="736091"/>
                    <a:pt x="0" y="703135"/>
                    <a:pt x="0" y="662482"/>
                  </a:cubicBezTo>
                  <a:lnTo>
                    <a:pt x="0" y="73609"/>
                  </a:lnTo>
                  <a:close/>
                </a:path>
              </a:pathLst>
            </a:custGeom>
            <a:solidFill>
              <a:srgbClr val="92D050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82519" tIns="82519" rIns="82519" bIns="82519" numCol="1" spcCol="127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lvl="0" algn="ctr" defTabSz="7112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1600" kern="1200" dirty="0" err="1"/>
                <a:t>Perjuangan</a:t>
              </a:r>
              <a:r>
                <a:rPr lang="en-US" sz="1600" kern="1200" dirty="0"/>
                <a:t> </a:t>
              </a:r>
              <a:r>
                <a:rPr lang="en-US" sz="1600" kern="1200" dirty="0" err="1"/>
                <a:t>persatuan</a:t>
              </a:r>
              <a:r>
                <a:rPr lang="en-US" sz="1600" kern="1200" dirty="0"/>
                <a:t> India : </a:t>
              </a:r>
              <a:r>
                <a:rPr lang="en-US" sz="1600" kern="1200" dirty="0" err="1"/>
                <a:t>menjaga</a:t>
              </a:r>
              <a:r>
                <a:rPr lang="en-US" sz="1600" kern="1200" dirty="0"/>
                <a:t> </a:t>
              </a:r>
              <a:r>
                <a:rPr lang="en-US" sz="1600" kern="1200" dirty="0" err="1"/>
                <a:t>kebajikan</a:t>
              </a:r>
              <a:r>
                <a:rPr lang="en-US" sz="1600" kern="1200" dirty="0"/>
                <a:t> </a:t>
              </a:r>
              <a:r>
                <a:rPr lang="en-US" sz="1600" kern="1200" dirty="0" err="1"/>
                <a:t>masyarakat</a:t>
              </a:r>
              <a:r>
                <a:rPr lang="en-US" sz="1600" kern="1200" dirty="0"/>
                <a:t> India</a:t>
              </a:r>
              <a:endParaRPr lang="en-MY" sz="1600" kern="1200" dirty="0"/>
            </a:p>
          </p:txBody>
        </p:sp>
        <p:sp>
          <p:nvSpPr>
            <p:cNvPr id="13" name="Freeform 12">
              <a:extLst>
                <a:ext uri="{FF2B5EF4-FFF2-40B4-BE49-F238E27FC236}">
                  <a16:creationId xmlns:a16="http://schemas.microsoft.com/office/drawing/2014/main" id="{4DEB3D18-8E1D-4BE1-916B-8FBC3306A0E4}"/>
                </a:ext>
              </a:extLst>
            </p:cNvPr>
            <p:cNvSpPr/>
            <p:nvPr/>
          </p:nvSpPr>
          <p:spPr>
            <a:xfrm rot="21576076">
              <a:off x="5258763" y="5763314"/>
              <a:ext cx="1948570" cy="143908"/>
            </a:xfrm>
            <a:custGeom>
              <a:avLst/>
              <a:gdLst>
                <a:gd name="connsiteX0" fmla="*/ 0 w 1948570"/>
                <a:gd name="connsiteY0" fmla="*/ 28782 h 143908"/>
                <a:gd name="connsiteX1" fmla="*/ 1876616 w 1948570"/>
                <a:gd name="connsiteY1" fmla="*/ 28782 h 143908"/>
                <a:gd name="connsiteX2" fmla="*/ 1876616 w 1948570"/>
                <a:gd name="connsiteY2" fmla="*/ 0 h 143908"/>
                <a:gd name="connsiteX3" fmla="*/ 1948570 w 1948570"/>
                <a:gd name="connsiteY3" fmla="*/ 71954 h 143908"/>
                <a:gd name="connsiteX4" fmla="*/ 1876616 w 1948570"/>
                <a:gd name="connsiteY4" fmla="*/ 143908 h 143908"/>
                <a:gd name="connsiteX5" fmla="*/ 1876616 w 1948570"/>
                <a:gd name="connsiteY5" fmla="*/ 115126 h 143908"/>
                <a:gd name="connsiteX6" fmla="*/ 0 w 1948570"/>
                <a:gd name="connsiteY6" fmla="*/ 115126 h 143908"/>
                <a:gd name="connsiteX7" fmla="*/ 0 w 1948570"/>
                <a:gd name="connsiteY7" fmla="*/ 28782 h 1439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948570" h="143908">
                  <a:moveTo>
                    <a:pt x="0" y="28782"/>
                  </a:moveTo>
                  <a:lnTo>
                    <a:pt x="1876616" y="28782"/>
                  </a:lnTo>
                  <a:lnTo>
                    <a:pt x="1876616" y="0"/>
                  </a:lnTo>
                  <a:lnTo>
                    <a:pt x="1948570" y="71954"/>
                  </a:lnTo>
                  <a:lnTo>
                    <a:pt x="1876616" y="143908"/>
                  </a:lnTo>
                  <a:lnTo>
                    <a:pt x="1876616" y="115126"/>
                  </a:lnTo>
                  <a:lnTo>
                    <a:pt x="0" y="115126"/>
                  </a:lnTo>
                  <a:lnTo>
                    <a:pt x="0" y="28782"/>
                  </a:lnTo>
                  <a:close/>
                </a:path>
              </a:pathLst>
            </a:custGeom>
            <a:solidFill>
              <a:schemeClr val="tx1"/>
            </a:solidFill>
          </p:spPr>
          <p:style>
            <a:lnRef idx="0">
              <a:schemeClr val="accent1">
                <a:tint val="60000"/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tint val="6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tint val="6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0" tIns="28781" rIns="43171" bIns="28782" numCol="1" spcCol="127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lvl="0" algn="ctr" defTabSz="2667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en-MY" sz="600" kern="1200"/>
            </a:p>
          </p:txBody>
        </p:sp>
        <p:sp>
          <p:nvSpPr>
            <p:cNvPr id="14" name="Freeform 13">
              <a:extLst>
                <a:ext uri="{FF2B5EF4-FFF2-40B4-BE49-F238E27FC236}">
                  <a16:creationId xmlns:a16="http://schemas.microsoft.com/office/drawing/2014/main" id="{B978BE05-E85E-4FF4-BD40-CD25AC98BC5C}"/>
                </a:ext>
              </a:extLst>
            </p:cNvPr>
            <p:cNvSpPr/>
            <p:nvPr/>
          </p:nvSpPr>
          <p:spPr>
            <a:xfrm>
              <a:off x="7456134" y="5191630"/>
              <a:ext cx="2106609" cy="1120972"/>
            </a:xfrm>
            <a:custGeom>
              <a:avLst/>
              <a:gdLst>
                <a:gd name="connsiteX0" fmla="*/ 0 w 1778910"/>
                <a:gd name="connsiteY0" fmla="*/ 98407 h 984072"/>
                <a:gd name="connsiteX1" fmla="*/ 98407 w 1778910"/>
                <a:gd name="connsiteY1" fmla="*/ 0 h 984072"/>
                <a:gd name="connsiteX2" fmla="*/ 1680503 w 1778910"/>
                <a:gd name="connsiteY2" fmla="*/ 0 h 984072"/>
                <a:gd name="connsiteX3" fmla="*/ 1778910 w 1778910"/>
                <a:gd name="connsiteY3" fmla="*/ 98407 h 984072"/>
                <a:gd name="connsiteX4" fmla="*/ 1778910 w 1778910"/>
                <a:gd name="connsiteY4" fmla="*/ 885665 h 984072"/>
                <a:gd name="connsiteX5" fmla="*/ 1680503 w 1778910"/>
                <a:gd name="connsiteY5" fmla="*/ 984072 h 984072"/>
                <a:gd name="connsiteX6" fmla="*/ 98407 w 1778910"/>
                <a:gd name="connsiteY6" fmla="*/ 984072 h 984072"/>
                <a:gd name="connsiteX7" fmla="*/ 0 w 1778910"/>
                <a:gd name="connsiteY7" fmla="*/ 885665 h 984072"/>
                <a:gd name="connsiteX8" fmla="*/ 0 w 1778910"/>
                <a:gd name="connsiteY8" fmla="*/ 98407 h 9840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778910" h="984072">
                  <a:moveTo>
                    <a:pt x="0" y="98407"/>
                  </a:moveTo>
                  <a:cubicBezTo>
                    <a:pt x="0" y="44058"/>
                    <a:pt x="44058" y="0"/>
                    <a:pt x="98407" y="0"/>
                  </a:cubicBezTo>
                  <a:lnTo>
                    <a:pt x="1680503" y="0"/>
                  </a:lnTo>
                  <a:cubicBezTo>
                    <a:pt x="1734852" y="0"/>
                    <a:pt x="1778910" y="44058"/>
                    <a:pt x="1778910" y="98407"/>
                  </a:cubicBezTo>
                  <a:lnTo>
                    <a:pt x="1778910" y="885665"/>
                  </a:lnTo>
                  <a:cubicBezTo>
                    <a:pt x="1778910" y="940014"/>
                    <a:pt x="1734852" y="984072"/>
                    <a:pt x="1680503" y="984072"/>
                  </a:cubicBezTo>
                  <a:lnTo>
                    <a:pt x="98407" y="984072"/>
                  </a:lnTo>
                  <a:cubicBezTo>
                    <a:pt x="44058" y="984072"/>
                    <a:pt x="0" y="940014"/>
                    <a:pt x="0" y="885665"/>
                  </a:cubicBezTo>
                  <a:lnTo>
                    <a:pt x="0" y="98407"/>
                  </a:lnTo>
                  <a:close/>
                </a:path>
              </a:pathLst>
            </a:cu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89782" tIns="89782" rIns="89782" bIns="89782" numCol="1" spcCol="127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lvl="0" algn="ctr" defTabSz="7112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1600" kern="1200" dirty="0" err="1"/>
                <a:t>Faktor</a:t>
              </a:r>
              <a:r>
                <a:rPr lang="en-US" sz="1600" kern="1200" dirty="0"/>
                <a:t> </a:t>
              </a:r>
              <a:r>
                <a:rPr lang="en-US" sz="1600" kern="1200" dirty="0" err="1"/>
                <a:t>luaran</a:t>
              </a:r>
              <a:r>
                <a:rPr lang="en-US" sz="1600" kern="1200" dirty="0"/>
                <a:t> </a:t>
              </a:r>
              <a:br>
                <a:rPr lang="en-US" sz="1600" kern="1200" dirty="0"/>
              </a:br>
              <a:r>
                <a:rPr lang="en-US" sz="1600" kern="1200" dirty="0"/>
                <a:t>: </a:t>
              </a:r>
              <a:r>
                <a:rPr lang="en-US" sz="1600" kern="1200" dirty="0" err="1"/>
                <a:t>Kemerdekaan</a:t>
              </a:r>
              <a:r>
                <a:rPr lang="en-US" sz="1600" kern="1200" dirty="0"/>
                <a:t> India</a:t>
              </a:r>
              <a:br>
                <a:rPr lang="en-US" sz="1600" kern="1200" dirty="0"/>
              </a:br>
              <a:r>
                <a:rPr lang="en-US" sz="1600" kern="1200" dirty="0"/>
                <a:t>: </a:t>
              </a:r>
              <a:r>
                <a:rPr lang="en-US" sz="1600" kern="1200" dirty="0" err="1"/>
                <a:t>penguasaan</a:t>
              </a:r>
              <a:r>
                <a:rPr lang="en-US" sz="1600" kern="1200" dirty="0"/>
                <a:t> </a:t>
              </a:r>
              <a:r>
                <a:rPr lang="en-US" sz="1600" kern="1200" dirty="0" err="1"/>
                <a:t>Parti</a:t>
              </a:r>
              <a:r>
                <a:rPr lang="en-US" sz="1600" kern="1200" dirty="0"/>
                <a:t> </a:t>
              </a:r>
              <a:r>
                <a:rPr lang="en-US" sz="1600" kern="1200" dirty="0" err="1"/>
                <a:t>Komunis</a:t>
              </a:r>
              <a:r>
                <a:rPr lang="en-US" sz="1600" kern="1200" dirty="0"/>
                <a:t> di China</a:t>
              </a:r>
              <a:endParaRPr lang="en-MY" sz="1600" kern="1200" dirty="0"/>
            </a:p>
          </p:txBody>
        </p:sp>
        <p:sp>
          <p:nvSpPr>
            <p:cNvPr id="15" name="Freeform 15">
              <a:extLst>
                <a:ext uri="{FF2B5EF4-FFF2-40B4-BE49-F238E27FC236}">
                  <a16:creationId xmlns:a16="http://schemas.microsoft.com/office/drawing/2014/main" id="{923706A7-D50D-4799-B0BA-EBAB2F468C85}"/>
                </a:ext>
              </a:extLst>
            </p:cNvPr>
            <p:cNvSpPr/>
            <p:nvPr/>
          </p:nvSpPr>
          <p:spPr>
            <a:xfrm>
              <a:off x="6538477" y="3026938"/>
              <a:ext cx="1509089" cy="1074783"/>
            </a:xfrm>
            <a:custGeom>
              <a:avLst/>
              <a:gdLst>
                <a:gd name="connsiteX0" fmla="*/ 0 w 1218312"/>
                <a:gd name="connsiteY0" fmla="*/ 59147 h 591473"/>
                <a:gd name="connsiteX1" fmla="*/ 59147 w 1218312"/>
                <a:gd name="connsiteY1" fmla="*/ 0 h 591473"/>
                <a:gd name="connsiteX2" fmla="*/ 1159165 w 1218312"/>
                <a:gd name="connsiteY2" fmla="*/ 0 h 591473"/>
                <a:gd name="connsiteX3" fmla="*/ 1218312 w 1218312"/>
                <a:gd name="connsiteY3" fmla="*/ 59147 h 591473"/>
                <a:gd name="connsiteX4" fmla="*/ 1218312 w 1218312"/>
                <a:gd name="connsiteY4" fmla="*/ 532326 h 591473"/>
                <a:gd name="connsiteX5" fmla="*/ 1159165 w 1218312"/>
                <a:gd name="connsiteY5" fmla="*/ 591473 h 591473"/>
                <a:gd name="connsiteX6" fmla="*/ 59147 w 1218312"/>
                <a:gd name="connsiteY6" fmla="*/ 591473 h 591473"/>
                <a:gd name="connsiteX7" fmla="*/ 0 w 1218312"/>
                <a:gd name="connsiteY7" fmla="*/ 532326 h 591473"/>
                <a:gd name="connsiteX8" fmla="*/ 0 w 1218312"/>
                <a:gd name="connsiteY8" fmla="*/ 59147 h 5914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218312" h="591473">
                  <a:moveTo>
                    <a:pt x="0" y="59147"/>
                  </a:moveTo>
                  <a:cubicBezTo>
                    <a:pt x="0" y="26481"/>
                    <a:pt x="26481" y="0"/>
                    <a:pt x="59147" y="0"/>
                  </a:cubicBezTo>
                  <a:lnTo>
                    <a:pt x="1159165" y="0"/>
                  </a:lnTo>
                  <a:cubicBezTo>
                    <a:pt x="1191831" y="0"/>
                    <a:pt x="1218312" y="26481"/>
                    <a:pt x="1218312" y="59147"/>
                  </a:cubicBezTo>
                  <a:lnTo>
                    <a:pt x="1218312" y="532326"/>
                  </a:lnTo>
                  <a:cubicBezTo>
                    <a:pt x="1218312" y="564992"/>
                    <a:pt x="1191831" y="591473"/>
                    <a:pt x="1159165" y="591473"/>
                  </a:cubicBezTo>
                  <a:lnTo>
                    <a:pt x="59147" y="591473"/>
                  </a:lnTo>
                  <a:cubicBezTo>
                    <a:pt x="26481" y="591473"/>
                    <a:pt x="0" y="564992"/>
                    <a:pt x="0" y="532326"/>
                  </a:cubicBezTo>
                  <a:lnTo>
                    <a:pt x="0" y="59147"/>
                  </a:lnTo>
                  <a:close/>
                </a:path>
              </a:pathLst>
            </a:custGeom>
            <a:solidFill>
              <a:srgbClr val="002060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78284" tIns="78284" rIns="78284" bIns="78284" numCol="1" spcCol="127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lvl="0" algn="ctr" defTabSz="7112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1600" kern="1200" dirty="0" err="1"/>
                <a:t>Penubuhan</a:t>
              </a:r>
              <a:r>
                <a:rPr lang="en-US" sz="1600" kern="1200" dirty="0"/>
                <a:t> </a:t>
              </a:r>
              <a:r>
                <a:rPr lang="en-US" sz="1600" kern="1200" dirty="0" err="1"/>
                <a:t>Jabatan</a:t>
              </a:r>
              <a:r>
                <a:rPr lang="en-US" sz="1600" kern="1200" dirty="0"/>
                <a:t> Hal </a:t>
              </a:r>
              <a:r>
                <a:rPr lang="en-US" sz="1600" kern="1200" dirty="0" err="1"/>
                <a:t>Ehwal</a:t>
              </a:r>
              <a:r>
                <a:rPr lang="en-US" sz="1600" kern="1200" dirty="0"/>
                <a:t> Orang </a:t>
              </a:r>
              <a:r>
                <a:rPr lang="en-US" sz="1600" kern="1200" dirty="0" err="1"/>
                <a:t>Cina</a:t>
              </a:r>
              <a:r>
                <a:rPr lang="en-US" sz="1600" kern="1200" dirty="0"/>
                <a:t> </a:t>
              </a:r>
              <a:r>
                <a:rPr lang="en-US" sz="1600" kern="1200" dirty="0" err="1"/>
                <a:t>dan</a:t>
              </a:r>
              <a:r>
                <a:rPr lang="en-US" sz="1600" kern="1200" dirty="0"/>
                <a:t> India</a:t>
              </a:r>
              <a:endParaRPr lang="en-MY" sz="1600" kern="1200" dirty="0"/>
            </a:p>
          </p:txBody>
        </p:sp>
        <p:sp>
          <p:nvSpPr>
            <p:cNvPr id="16" name="Freeform 17">
              <a:extLst>
                <a:ext uri="{FF2B5EF4-FFF2-40B4-BE49-F238E27FC236}">
                  <a16:creationId xmlns:a16="http://schemas.microsoft.com/office/drawing/2014/main" id="{DC0D8137-58E5-4ABA-B635-8FBD756D4730}"/>
                </a:ext>
              </a:extLst>
            </p:cNvPr>
            <p:cNvSpPr/>
            <p:nvPr/>
          </p:nvSpPr>
          <p:spPr>
            <a:xfrm>
              <a:off x="8947072" y="1837346"/>
              <a:ext cx="1301723" cy="1512484"/>
            </a:xfrm>
            <a:custGeom>
              <a:avLst/>
              <a:gdLst>
                <a:gd name="connsiteX0" fmla="*/ 0 w 1301723"/>
                <a:gd name="connsiteY0" fmla="*/ 123600 h 1235998"/>
                <a:gd name="connsiteX1" fmla="*/ 123600 w 1301723"/>
                <a:gd name="connsiteY1" fmla="*/ 0 h 1235998"/>
                <a:gd name="connsiteX2" fmla="*/ 1178123 w 1301723"/>
                <a:gd name="connsiteY2" fmla="*/ 0 h 1235998"/>
                <a:gd name="connsiteX3" fmla="*/ 1301723 w 1301723"/>
                <a:gd name="connsiteY3" fmla="*/ 123600 h 1235998"/>
                <a:gd name="connsiteX4" fmla="*/ 1301723 w 1301723"/>
                <a:gd name="connsiteY4" fmla="*/ 1112398 h 1235998"/>
                <a:gd name="connsiteX5" fmla="*/ 1178123 w 1301723"/>
                <a:gd name="connsiteY5" fmla="*/ 1235998 h 1235998"/>
                <a:gd name="connsiteX6" fmla="*/ 123600 w 1301723"/>
                <a:gd name="connsiteY6" fmla="*/ 1235998 h 1235998"/>
                <a:gd name="connsiteX7" fmla="*/ 0 w 1301723"/>
                <a:gd name="connsiteY7" fmla="*/ 1112398 h 1235998"/>
                <a:gd name="connsiteX8" fmla="*/ 0 w 1301723"/>
                <a:gd name="connsiteY8" fmla="*/ 123600 h 12359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301723" h="1235998">
                  <a:moveTo>
                    <a:pt x="0" y="123600"/>
                  </a:moveTo>
                  <a:cubicBezTo>
                    <a:pt x="0" y="55338"/>
                    <a:pt x="55338" y="0"/>
                    <a:pt x="123600" y="0"/>
                  </a:cubicBezTo>
                  <a:lnTo>
                    <a:pt x="1178123" y="0"/>
                  </a:lnTo>
                  <a:cubicBezTo>
                    <a:pt x="1246385" y="0"/>
                    <a:pt x="1301723" y="55338"/>
                    <a:pt x="1301723" y="123600"/>
                  </a:cubicBezTo>
                  <a:lnTo>
                    <a:pt x="1301723" y="1112398"/>
                  </a:lnTo>
                  <a:cubicBezTo>
                    <a:pt x="1301723" y="1180660"/>
                    <a:pt x="1246385" y="1235998"/>
                    <a:pt x="1178123" y="1235998"/>
                  </a:cubicBezTo>
                  <a:lnTo>
                    <a:pt x="123600" y="1235998"/>
                  </a:lnTo>
                  <a:cubicBezTo>
                    <a:pt x="55338" y="1235998"/>
                    <a:pt x="0" y="1180660"/>
                    <a:pt x="0" y="1112398"/>
                  </a:cubicBezTo>
                  <a:lnTo>
                    <a:pt x="0" y="123600"/>
                  </a:lnTo>
                  <a:close/>
                </a:path>
              </a:pathLst>
            </a:custGeom>
            <a:solidFill>
              <a:srgbClr val="7030A0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97161" tIns="97161" rIns="97161" bIns="97161" numCol="1" spcCol="127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lvl="0" algn="ctr" defTabSz="7112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1600" kern="1200" dirty="0" err="1"/>
                <a:t>Pelantikan</a:t>
              </a:r>
              <a:r>
                <a:rPr lang="en-US" sz="1600" kern="1200" dirty="0"/>
                <a:t> </a:t>
              </a:r>
              <a:r>
                <a:rPr lang="en-US" sz="1600" kern="1200" dirty="0" err="1"/>
                <a:t>pemimpin</a:t>
              </a:r>
              <a:r>
                <a:rPr lang="en-US" sz="1600" kern="1200" dirty="0"/>
                <a:t> di </a:t>
              </a:r>
              <a:r>
                <a:rPr lang="en-US" sz="1600" kern="1200" dirty="0" err="1"/>
                <a:t>dalam</a:t>
              </a:r>
              <a:r>
                <a:rPr lang="en-US" sz="1600" kern="1200" dirty="0"/>
                <a:t> </a:t>
              </a:r>
              <a:r>
                <a:rPr lang="en-US" sz="1600" kern="1200" dirty="0" err="1"/>
                <a:t>Majlis-Majlis</a:t>
              </a:r>
              <a:r>
                <a:rPr lang="en-US" sz="1600" kern="1200" dirty="0"/>
                <a:t> </a:t>
              </a:r>
              <a:r>
                <a:rPr lang="en-US" sz="1600" kern="1200" dirty="0" err="1"/>
                <a:t>Mesyuarat</a:t>
              </a:r>
              <a:r>
                <a:rPr lang="en-US" sz="1600" kern="1200" dirty="0"/>
                <a:t> </a:t>
              </a:r>
              <a:r>
                <a:rPr lang="en-US" sz="1600" kern="1200" dirty="0" err="1"/>
                <a:t>Kerajaan</a:t>
              </a:r>
              <a:endParaRPr lang="en-MY" sz="1600" kern="1200" dirty="0"/>
            </a:p>
          </p:txBody>
        </p:sp>
      </p:grpSp>
    </p:spTree>
    <p:extLst>
      <p:ext uri="{BB962C8B-B14F-4D97-AF65-F5344CB8AC3E}">
        <p14:creationId xmlns:p14="http://schemas.microsoft.com/office/powerpoint/2010/main" val="395524312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9DB80AB5-A68F-477C-A54F-FD243F523A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3774" y="269082"/>
            <a:ext cx="10363200" cy="1595438"/>
          </a:xfrm>
        </p:spPr>
        <p:txBody>
          <a:bodyPr>
            <a:normAutofit/>
          </a:bodyPr>
          <a:lstStyle/>
          <a:p>
            <a:pPr algn="l"/>
            <a:r>
              <a:rPr lang="en-US" altLang="zh-CN" dirty="0" err="1"/>
              <a:t>Persatuan</a:t>
            </a:r>
            <a:r>
              <a:rPr lang="en-US" altLang="zh-CN" dirty="0"/>
              <a:t> </a:t>
            </a:r>
            <a:r>
              <a:rPr lang="en-US" altLang="zh-CN" dirty="0" err="1"/>
              <a:t>Politik</a:t>
            </a:r>
            <a:r>
              <a:rPr lang="en-US" altLang="zh-CN" dirty="0"/>
              <a:t> yang </a:t>
            </a:r>
            <a:r>
              <a:rPr lang="en-US" altLang="zh-CN" dirty="0" err="1"/>
              <a:t>Awal</a:t>
            </a:r>
            <a:endParaRPr lang="en-MY" dirty="0"/>
          </a:p>
        </p:txBody>
      </p:sp>
      <p:sp>
        <p:nvSpPr>
          <p:cNvPr id="5" name="Subtitle 2">
            <a:extLst>
              <a:ext uri="{FF2B5EF4-FFF2-40B4-BE49-F238E27FC236}">
                <a16:creationId xmlns:a16="http://schemas.microsoft.com/office/drawing/2014/main" id="{1454AE11-3377-4D88-A1E9-783F5E616748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914400" y="1671638"/>
            <a:ext cx="10363200" cy="4523216"/>
          </a:xfrm>
        </p:spPr>
        <p:txBody>
          <a:bodyPr/>
          <a:lstStyle/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dirty="0"/>
              <a:t>Pada </a:t>
            </a:r>
            <a:r>
              <a:rPr lang="en-US" dirty="0" err="1"/>
              <a:t>awal</a:t>
            </a:r>
            <a:r>
              <a:rPr lang="en-US" dirty="0"/>
              <a:t> </a:t>
            </a:r>
            <a:r>
              <a:rPr lang="en-US" dirty="0" err="1"/>
              <a:t>abad</a:t>
            </a:r>
            <a:r>
              <a:rPr lang="en-US" dirty="0"/>
              <a:t> ke-20, </a:t>
            </a:r>
            <a:r>
              <a:rPr lang="en-US" dirty="0" err="1"/>
              <a:t>kebangkitan</a:t>
            </a:r>
            <a:r>
              <a:rPr lang="en-US" dirty="0"/>
              <a:t> </a:t>
            </a:r>
            <a:r>
              <a:rPr lang="en-US" dirty="0" err="1"/>
              <a:t>kesedaran</a:t>
            </a:r>
            <a:r>
              <a:rPr lang="en-US" dirty="0"/>
              <a:t> </a:t>
            </a:r>
            <a:r>
              <a:rPr lang="en-US" dirty="0" err="1"/>
              <a:t>nasionalisme</a:t>
            </a:r>
            <a:r>
              <a:rPr lang="en-US" dirty="0"/>
              <a:t> </a:t>
            </a:r>
            <a:r>
              <a:rPr lang="en-US" dirty="0" err="1"/>
              <a:t>dalam</a:t>
            </a:r>
            <a:r>
              <a:rPr lang="en-US" dirty="0"/>
              <a:t> </a:t>
            </a:r>
            <a:r>
              <a:rPr lang="en-US" dirty="0" err="1"/>
              <a:t>kalangan</a:t>
            </a:r>
            <a:r>
              <a:rPr lang="en-US" dirty="0"/>
              <a:t> orang </a:t>
            </a:r>
            <a:r>
              <a:rPr lang="en-US" dirty="0" err="1"/>
              <a:t>Melayu</a:t>
            </a:r>
            <a:r>
              <a:rPr lang="en-US" dirty="0"/>
              <a:t> </a:t>
            </a:r>
            <a:r>
              <a:rPr lang="en-US" dirty="0" err="1"/>
              <a:t>muncul</a:t>
            </a:r>
            <a:r>
              <a:rPr lang="en-US" dirty="0"/>
              <a:t> </a:t>
            </a:r>
            <a:r>
              <a:rPr lang="en-US" dirty="0" err="1"/>
              <a:t>melalui</a:t>
            </a:r>
            <a:r>
              <a:rPr lang="en-US" dirty="0"/>
              <a:t> </a:t>
            </a:r>
            <a:r>
              <a:rPr lang="en-US" dirty="0" err="1"/>
              <a:t>aktiviti</a:t>
            </a:r>
            <a:r>
              <a:rPr lang="en-US" dirty="0"/>
              <a:t> </a:t>
            </a:r>
            <a:r>
              <a:rPr lang="en-US" dirty="0" err="1"/>
              <a:t>gerakan</a:t>
            </a:r>
            <a:r>
              <a:rPr lang="en-US" dirty="0"/>
              <a:t> dan </a:t>
            </a:r>
            <a:r>
              <a:rPr lang="en-US" dirty="0" err="1"/>
              <a:t>organisasi</a:t>
            </a:r>
            <a:r>
              <a:rPr lang="en-US" dirty="0"/>
              <a:t> </a:t>
            </a:r>
            <a:r>
              <a:rPr lang="en-US" dirty="0" err="1"/>
              <a:t>terpimpin</a:t>
            </a:r>
            <a:r>
              <a:rPr lang="en-US" dirty="0"/>
              <a:t>.</a:t>
            </a:r>
          </a:p>
          <a:p>
            <a:pPr marL="800100" lvl="1" indent="-342900" algn="l">
              <a:buFont typeface="Wingdings" panose="05000000000000000000" pitchFamily="2" charset="2"/>
              <a:buChar char="Ø"/>
            </a:pPr>
            <a:r>
              <a:rPr lang="en-US" sz="1900" dirty="0"/>
              <a:t>Usaha </a:t>
            </a:r>
            <a:r>
              <a:rPr lang="en-US" sz="1900" dirty="0" err="1"/>
              <a:t>ini</a:t>
            </a:r>
            <a:r>
              <a:rPr lang="en-US" sz="1900" dirty="0"/>
              <a:t> </a:t>
            </a:r>
            <a:r>
              <a:rPr lang="en-US" sz="1900" dirty="0" err="1"/>
              <a:t>timbul</a:t>
            </a:r>
            <a:r>
              <a:rPr lang="en-US" sz="1900" dirty="0"/>
              <a:t> kerana rasa </a:t>
            </a:r>
            <a:r>
              <a:rPr lang="en-US" sz="1900" dirty="0" err="1"/>
              <a:t>tidak</a:t>
            </a:r>
            <a:r>
              <a:rPr lang="en-US" sz="1900" dirty="0"/>
              <a:t> </a:t>
            </a:r>
            <a:r>
              <a:rPr lang="en-US" sz="1900" dirty="0" err="1"/>
              <a:t>puas</a:t>
            </a:r>
            <a:r>
              <a:rPr lang="en-US" sz="1900" dirty="0"/>
              <a:t> </a:t>
            </a:r>
            <a:r>
              <a:rPr lang="en-US" sz="1900" dirty="0" err="1"/>
              <a:t>hati</a:t>
            </a:r>
            <a:r>
              <a:rPr lang="en-US" sz="1900" dirty="0"/>
              <a:t> </a:t>
            </a:r>
            <a:r>
              <a:rPr lang="en-US" sz="1900" dirty="0" err="1"/>
              <a:t>terhadap</a:t>
            </a:r>
            <a:r>
              <a:rPr lang="en-US" sz="1900" dirty="0"/>
              <a:t> </a:t>
            </a:r>
            <a:r>
              <a:rPr lang="en-US" sz="1900" dirty="0" err="1"/>
              <a:t>pentadbiran</a:t>
            </a:r>
            <a:r>
              <a:rPr lang="en-US" sz="1900" dirty="0"/>
              <a:t> </a:t>
            </a:r>
            <a:r>
              <a:rPr lang="en-US" sz="1900" dirty="0" err="1"/>
              <a:t>kerajaan</a:t>
            </a:r>
            <a:r>
              <a:rPr lang="en-US" sz="1900" dirty="0"/>
              <a:t> British yang </a:t>
            </a:r>
            <a:r>
              <a:rPr lang="en-US" sz="1900" dirty="0" err="1"/>
              <a:t>mengongkong</a:t>
            </a:r>
            <a:r>
              <a:rPr lang="en-US" sz="1900" dirty="0"/>
              <a:t> </a:t>
            </a:r>
            <a:r>
              <a:rPr lang="en-US" sz="1900" dirty="0" err="1"/>
              <a:t>penduduk</a:t>
            </a:r>
            <a:r>
              <a:rPr lang="en-US" sz="1900" dirty="0"/>
              <a:t> Tanah </a:t>
            </a:r>
            <a:r>
              <a:rPr lang="en-US" sz="1900" dirty="0" err="1"/>
              <a:t>Melayu</a:t>
            </a:r>
            <a:endParaRPr lang="en-US" sz="1900" dirty="0"/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sz="2100" dirty="0" err="1"/>
              <a:t>Penduduk</a:t>
            </a:r>
            <a:r>
              <a:rPr lang="en-US" sz="2100" dirty="0"/>
              <a:t> Tanah </a:t>
            </a:r>
            <a:r>
              <a:rPr lang="en-US" sz="2100" dirty="0" err="1"/>
              <a:t>Melayu</a:t>
            </a:r>
            <a:r>
              <a:rPr lang="en-US" sz="2100" dirty="0"/>
              <a:t> yang </a:t>
            </a:r>
            <a:r>
              <a:rPr lang="en-US" sz="2100" dirty="0" err="1"/>
              <a:t>menerima</a:t>
            </a:r>
            <a:r>
              <a:rPr lang="en-US" sz="2100" dirty="0"/>
              <a:t> </a:t>
            </a:r>
            <a:r>
              <a:rPr lang="en-US" sz="2100" dirty="0" err="1"/>
              <a:t>pendidikan</a:t>
            </a:r>
            <a:r>
              <a:rPr lang="en-US" sz="2100" dirty="0"/>
              <a:t> agama dan </a:t>
            </a:r>
            <a:r>
              <a:rPr lang="en-US" sz="2100" dirty="0" err="1"/>
              <a:t>sekular</a:t>
            </a:r>
            <a:r>
              <a:rPr lang="en-US" sz="2100" dirty="0"/>
              <a:t> </a:t>
            </a:r>
            <a:r>
              <a:rPr lang="en-US" sz="2100" dirty="0" err="1"/>
              <a:t>sama</a:t>
            </a:r>
            <a:r>
              <a:rPr lang="en-US" sz="2100" dirty="0"/>
              <a:t> </a:t>
            </a:r>
            <a:r>
              <a:rPr lang="en-US" sz="2100" dirty="0" err="1"/>
              <a:t>ada</a:t>
            </a:r>
            <a:r>
              <a:rPr lang="en-US" sz="2100" dirty="0"/>
              <a:t> </a:t>
            </a:r>
            <a:r>
              <a:rPr lang="en-US" sz="2100" dirty="0" err="1"/>
              <a:t>dalam</a:t>
            </a:r>
            <a:r>
              <a:rPr lang="en-US" sz="2100" dirty="0"/>
              <a:t> dan </a:t>
            </a:r>
            <a:r>
              <a:rPr lang="en-US" sz="2100" dirty="0" err="1"/>
              <a:t>luar</a:t>
            </a:r>
            <a:r>
              <a:rPr lang="en-US" sz="2100" dirty="0"/>
              <a:t> negara </a:t>
            </a:r>
            <a:r>
              <a:rPr lang="en-US" sz="2100" dirty="0" err="1"/>
              <a:t>telah</a:t>
            </a:r>
            <a:r>
              <a:rPr lang="en-US" sz="2100" dirty="0"/>
              <a:t> Berjaya </a:t>
            </a:r>
            <a:r>
              <a:rPr lang="en-US" sz="2100" dirty="0" err="1"/>
              <a:t>membangkitkan</a:t>
            </a:r>
            <a:r>
              <a:rPr lang="en-US" sz="2100" dirty="0"/>
              <a:t> </a:t>
            </a:r>
            <a:r>
              <a:rPr lang="en-US" sz="2100" dirty="0" err="1"/>
              <a:t>semangat</a:t>
            </a:r>
            <a:r>
              <a:rPr lang="en-US" sz="2100" dirty="0"/>
              <a:t> </a:t>
            </a:r>
            <a:r>
              <a:rPr lang="en-US" sz="2100" dirty="0" err="1"/>
              <a:t>nasionalisme</a:t>
            </a:r>
            <a:r>
              <a:rPr lang="en-US" sz="2100" dirty="0"/>
              <a:t> </a:t>
            </a:r>
            <a:r>
              <a:rPr lang="en-US" sz="2100" dirty="0" err="1"/>
              <a:t>dalam</a:t>
            </a:r>
            <a:r>
              <a:rPr lang="en-US" sz="2100" dirty="0"/>
              <a:t> </a:t>
            </a:r>
            <a:r>
              <a:rPr lang="en-US" sz="2100" dirty="0" err="1"/>
              <a:t>kalangan</a:t>
            </a:r>
            <a:r>
              <a:rPr lang="en-US" sz="2100" dirty="0"/>
              <a:t> orang </a:t>
            </a:r>
            <a:r>
              <a:rPr lang="en-US" sz="2100" dirty="0" err="1"/>
              <a:t>Melayu</a:t>
            </a:r>
            <a:r>
              <a:rPr lang="en-US" sz="2100" dirty="0"/>
              <a:t> </a:t>
            </a:r>
            <a:r>
              <a:rPr lang="en-US" sz="2100" dirty="0" err="1"/>
              <a:t>bagi</a:t>
            </a:r>
            <a:r>
              <a:rPr lang="en-US" sz="2100" dirty="0"/>
              <a:t> </a:t>
            </a:r>
            <a:r>
              <a:rPr lang="en-US" sz="2100" dirty="0" err="1"/>
              <a:t>menghadapi</a:t>
            </a:r>
            <a:r>
              <a:rPr lang="en-US" sz="2100" dirty="0"/>
              <a:t> </a:t>
            </a:r>
            <a:r>
              <a:rPr lang="en-US" sz="2100" dirty="0" err="1"/>
              <a:t>tuntutan</a:t>
            </a:r>
            <a:r>
              <a:rPr lang="en-US" sz="2100" dirty="0"/>
              <a:t> </a:t>
            </a:r>
            <a:r>
              <a:rPr lang="en-US" sz="2100" dirty="0" err="1"/>
              <a:t>golongan</a:t>
            </a:r>
            <a:r>
              <a:rPr lang="en-US" sz="2100" dirty="0"/>
              <a:t> </a:t>
            </a:r>
            <a:r>
              <a:rPr lang="en-US" sz="2100" dirty="0" err="1"/>
              <a:t>bukan</a:t>
            </a:r>
            <a:r>
              <a:rPr lang="en-US" sz="2100" dirty="0"/>
              <a:t> </a:t>
            </a:r>
            <a:r>
              <a:rPr lang="en-US" sz="2100" dirty="0" err="1"/>
              <a:t>Melayu</a:t>
            </a:r>
            <a:r>
              <a:rPr lang="en-US" sz="2100" dirty="0"/>
              <a:t> dan </a:t>
            </a:r>
            <a:r>
              <a:rPr lang="en-US" sz="2100" dirty="0" err="1"/>
              <a:t>penguasaan</a:t>
            </a:r>
            <a:r>
              <a:rPr lang="en-US" sz="2100" dirty="0"/>
              <a:t> British</a:t>
            </a:r>
          </a:p>
        </p:txBody>
      </p:sp>
    </p:spTree>
    <p:extLst>
      <p:ext uri="{BB962C8B-B14F-4D97-AF65-F5344CB8AC3E}">
        <p14:creationId xmlns:p14="http://schemas.microsoft.com/office/powerpoint/2010/main" val="428336142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4">
            <a:extLst>
              <a:ext uri="{FF2B5EF4-FFF2-40B4-BE49-F238E27FC236}">
                <a16:creationId xmlns:a16="http://schemas.microsoft.com/office/drawing/2014/main" id="{AF894F28-1C07-4566-99AB-8D150A615C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4400" y="619125"/>
            <a:ext cx="10363200" cy="1259102"/>
          </a:xfrm>
        </p:spPr>
        <p:txBody>
          <a:bodyPr>
            <a:normAutofit/>
          </a:bodyPr>
          <a:lstStyle/>
          <a:p>
            <a:pPr algn="l"/>
            <a:r>
              <a:rPr lang="en-US" sz="4000" dirty="0" err="1"/>
              <a:t>Penubuhan</a:t>
            </a:r>
            <a:r>
              <a:rPr lang="en-US" sz="4000" dirty="0"/>
              <a:t> </a:t>
            </a:r>
            <a:r>
              <a:rPr lang="en-US" sz="4000" dirty="0" err="1"/>
              <a:t>Persatuan</a:t>
            </a:r>
            <a:r>
              <a:rPr lang="en-US" sz="4000" dirty="0"/>
              <a:t> </a:t>
            </a:r>
            <a:r>
              <a:rPr lang="en-US" sz="4000" dirty="0" err="1"/>
              <a:t>Melayu</a:t>
            </a:r>
            <a:r>
              <a:rPr lang="en-US" sz="4000" dirty="0"/>
              <a:t> </a:t>
            </a:r>
            <a:r>
              <a:rPr lang="en-US" sz="4000" dirty="0" err="1"/>
              <a:t>Bersifat</a:t>
            </a:r>
            <a:r>
              <a:rPr lang="en-US" sz="4000" dirty="0"/>
              <a:t> </a:t>
            </a:r>
            <a:r>
              <a:rPr lang="en-US" sz="4000" dirty="0" err="1"/>
              <a:t>Kenegerian</a:t>
            </a:r>
            <a:r>
              <a:rPr lang="en-US" sz="4000" dirty="0"/>
              <a:t> </a:t>
            </a:r>
            <a:endParaRPr lang="en-MY" sz="4000" dirty="0"/>
          </a:p>
        </p:txBody>
      </p:sp>
      <p:sp>
        <p:nvSpPr>
          <p:cNvPr id="5" name="Content Placeholder 5">
            <a:extLst>
              <a:ext uri="{FF2B5EF4-FFF2-40B4-BE49-F238E27FC236}">
                <a16:creationId xmlns:a16="http://schemas.microsoft.com/office/drawing/2014/main" id="{07C8F1AC-69E7-4868-A89E-09F8E09F48E8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568411" y="1729946"/>
            <a:ext cx="10709189" cy="4959177"/>
          </a:xfrm>
        </p:spPr>
        <p:txBody>
          <a:bodyPr>
            <a:normAutofit fontScale="92500" lnSpcReduction="10000"/>
          </a:bodyPr>
          <a:lstStyle/>
          <a:p>
            <a:r>
              <a:rPr lang="en-US" sz="2200" dirty="0" err="1"/>
              <a:t>Kesatuan</a:t>
            </a:r>
            <a:r>
              <a:rPr lang="en-US" sz="2200" dirty="0"/>
              <a:t> </a:t>
            </a:r>
            <a:r>
              <a:rPr lang="en-US" sz="2200" dirty="0" err="1"/>
              <a:t>Melayu</a:t>
            </a:r>
            <a:r>
              <a:rPr lang="en-US" sz="2200" dirty="0"/>
              <a:t> Singapura(KMS)</a:t>
            </a:r>
            <a:r>
              <a:rPr lang="en-US" sz="2100" dirty="0"/>
              <a:t>  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en-US" sz="1900" dirty="0" err="1"/>
              <a:t>Ditubuhkan</a:t>
            </a:r>
            <a:r>
              <a:rPr lang="en-US" sz="1900" dirty="0"/>
              <a:t> oleh </a:t>
            </a:r>
            <a:r>
              <a:rPr lang="en-US" sz="1900" dirty="0" err="1"/>
              <a:t>Mohd</a:t>
            </a:r>
            <a:r>
              <a:rPr lang="en-US" sz="1900" dirty="0"/>
              <a:t>. Eunos Abdullah pada </a:t>
            </a:r>
            <a:r>
              <a:rPr lang="en-US" sz="1900" dirty="0" err="1"/>
              <a:t>tahun</a:t>
            </a:r>
            <a:r>
              <a:rPr lang="en-US" sz="1900" dirty="0"/>
              <a:t> 1926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en-US" sz="1900" dirty="0" err="1"/>
              <a:t>Tujuan</a:t>
            </a:r>
            <a:r>
              <a:rPr lang="en-US" sz="1900" dirty="0"/>
              <a:t> </a:t>
            </a:r>
            <a:r>
              <a:rPr lang="en-US" sz="1900" dirty="0" err="1"/>
              <a:t>ialah</a:t>
            </a:r>
            <a:r>
              <a:rPr lang="en-US" sz="1900" dirty="0"/>
              <a:t> </a:t>
            </a:r>
            <a:r>
              <a:rPr lang="en-US" sz="1900" dirty="0" err="1"/>
              <a:t>menggalakkan</a:t>
            </a:r>
            <a:r>
              <a:rPr lang="en-US" sz="1900" dirty="0"/>
              <a:t> orang </a:t>
            </a:r>
            <a:r>
              <a:rPr lang="en-US" sz="1900" dirty="0" err="1"/>
              <a:t>Melayu</a:t>
            </a:r>
            <a:r>
              <a:rPr lang="en-US" sz="1900" dirty="0"/>
              <a:t> agar </a:t>
            </a:r>
            <a:r>
              <a:rPr lang="en-US" sz="1900" dirty="0" err="1"/>
              <a:t>mengambil</a:t>
            </a:r>
            <a:r>
              <a:rPr lang="en-US" sz="1900" dirty="0"/>
              <a:t> </a:t>
            </a:r>
            <a:r>
              <a:rPr lang="en-US" sz="1900" dirty="0" err="1"/>
              <a:t>berat</a:t>
            </a:r>
            <a:r>
              <a:rPr lang="en-US" sz="1900" dirty="0"/>
              <a:t> </a:t>
            </a:r>
            <a:r>
              <a:rPr lang="en-US" sz="1900" dirty="0" err="1"/>
              <a:t>terhadap</a:t>
            </a:r>
            <a:r>
              <a:rPr lang="en-US" sz="1900" dirty="0"/>
              <a:t> </a:t>
            </a:r>
            <a:r>
              <a:rPr lang="en-US" sz="1900" dirty="0" err="1"/>
              <a:t>perkembangan</a:t>
            </a:r>
            <a:r>
              <a:rPr lang="en-US" sz="1900" dirty="0"/>
              <a:t> negeri </a:t>
            </a:r>
            <a:r>
              <a:rPr lang="en-US" sz="1900" dirty="0" err="1"/>
              <a:t>serta</a:t>
            </a:r>
            <a:r>
              <a:rPr lang="en-US" sz="1900" dirty="0"/>
              <a:t> </a:t>
            </a:r>
            <a:r>
              <a:rPr lang="en-US" sz="1900" dirty="0" err="1"/>
              <a:t>kemajuan</a:t>
            </a:r>
            <a:r>
              <a:rPr lang="en-US" sz="1900" dirty="0"/>
              <a:t> orang </a:t>
            </a:r>
            <a:r>
              <a:rPr lang="en-US" sz="1900" dirty="0" err="1"/>
              <a:t>Melayu</a:t>
            </a:r>
            <a:r>
              <a:rPr lang="en-US" sz="1900" dirty="0"/>
              <a:t> </a:t>
            </a:r>
            <a:r>
              <a:rPr lang="en-US" sz="1900" dirty="0" err="1"/>
              <a:t>dalam</a:t>
            </a:r>
            <a:r>
              <a:rPr lang="en-US" sz="1900" dirty="0"/>
              <a:t> </a:t>
            </a:r>
            <a:r>
              <a:rPr lang="en-US" sz="1900" dirty="0" err="1"/>
              <a:t>bidang</a:t>
            </a:r>
            <a:r>
              <a:rPr lang="en-US" sz="1900" dirty="0"/>
              <a:t> </a:t>
            </a:r>
            <a:r>
              <a:rPr lang="en-US" sz="1900" dirty="0" err="1"/>
              <a:t>politik</a:t>
            </a:r>
            <a:r>
              <a:rPr lang="en-US" sz="1900" dirty="0"/>
              <a:t> dan </a:t>
            </a:r>
            <a:r>
              <a:rPr lang="en-US" sz="1900" dirty="0" err="1"/>
              <a:t>pendidikan</a:t>
            </a:r>
            <a:endParaRPr lang="en-US" sz="1900" dirty="0"/>
          </a:p>
          <a:p>
            <a:pPr lvl="1">
              <a:buFont typeface="Wingdings" panose="05000000000000000000" pitchFamily="2" charset="2"/>
              <a:buChar char="Ø"/>
            </a:pPr>
            <a:r>
              <a:rPr lang="en-US" sz="1900" dirty="0" err="1"/>
              <a:t>Memberi</a:t>
            </a:r>
            <a:r>
              <a:rPr lang="en-US" sz="1900" dirty="0"/>
              <a:t> </a:t>
            </a:r>
            <a:r>
              <a:rPr lang="en-US" sz="1900" dirty="0" err="1"/>
              <a:t>inspirasi</a:t>
            </a:r>
            <a:r>
              <a:rPr lang="en-US" sz="1900" dirty="0"/>
              <a:t> </a:t>
            </a:r>
            <a:r>
              <a:rPr lang="en-US" sz="1900" dirty="0" err="1"/>
              <a:t>kepada</a:t>
            </a:r>
            <a:r>
              <a:rPr lang="en-US" sz="1900" dirty="0"/>
              <a:t> </a:t>
            </a:r>
            <a:r>
              <a:rPr lang="en-US" sz="1900" dirty="0" err="1"/>
              <a:t>pemimpin</a:t>
            </a:r>
            <a:r>
              <a:rPr lang="en-US" sz="1900" dirty="0"/>
              <a:t> negeri </a:t>
            </a:r>
            <a:r>
              <a:rPr lang="en-US" sz="1900" dirty="0" err="1"/>
              <a:t>untuk</a:t>
            </a:r>
            <a:r>
              <a:rPr lang="en-US" sz="1900" dirty="0"/>
              <a:t> </a:t>
            </a:r>
            <a:r>
              <a:rPr lang="en-US" sz="1900" dirty="0" err="1"/>
              <a:t>menubuhkan</a:t>
            </a:r>
            <a:r>
              <a:rPr lang="en-US" sz="1900" dirty="0"/>
              <a:t> </a:t>
            </a:r>
            <a:r>
              <a:rPr lang="en-US" sz="1900" dirty="0" err="1"/>
              <a:t>persatuan</a:t>
            </a:r>
            <a:r>
              <a:rPr lang="en-US" sz="1900" dirty="0"/>
              <a:t> </a:t>
            </a:r>
            <a:r>
              <a:rPr lang="en-US" sz="1900" dirty="0" err="1"/>
              <a:t>bagi</a:t>
            </a:r>
            <a:r>
              <a:rPr lang="en-US" sz="1900" dirty="0"/>
              <a:t> </a:t>
            </a:r>
            <a:r>
              <a:rPr lang="en-US" sz="1900" dirty="0" err="1"/>
              <a:t>setiap</a:t>
            </a:r>
            <a:r>
              <a:rPr lang="en-US" sz="1900" dirty="0"/>
              <a:t> negeri </a:t>
            </a:r>
            <a:r>
              <a:rPr lang="en-US" sz="1900" dirty="0" err="1"/>
              <a:t>untuk</a:t>
            </a:r>
            <a:r>
              <a:rPr lang="en-US" sz="1900" dirty="0"/>
              <a:t> </a:t>
            </a:r>
            <a:r>
              <a:rPr lang="en-US" sz="1900" dirty="0" err="1"/>
              <a:t>menjaga</a:t>
            </a:r>
            <a:r>
              <a:rPr lang="en-US" sz="1900" dirty="0"/>
              <a:t> </a:t>
            </a:r>
            <a:r>
              <a:rPr lang="en-US" sz="1900" dirty="0" err="1"/>
              <a:t>kepentingan</a:t>
            </a:r>
            <a:r>
              <a:rPr lang="en-US" sz="1900" dirty="0"/>
              <a:t> orang </a:t>
            </a:r>
            <a:r>
              <a:rPr lang="en-US" sz="1900" dirty="0" err="1"/>
              <a:t>Melayu</a:t>
            </a:r>
            <a:endParaRPr lang="en-US" sz="1900" dirty="0"/>
          </a:p>
          <a:p>
            <a:r>
              <a:rPr lang="en-US" sz="2200" dirty="0" err="1"/>
              <a:t>Persatuan</a:t>
            </a:r>
            <a:r>
              <a:rPr lang="en-US" sz="2200" dirty="0"/>
              <a:t> negeri </a:t>
            </a:r>
            <a:r>
              <a:rPr lang="en-US" sz="2200" dirty="0" err="1"/>
              <a:t>bagi</a:t>
            </a:r>
            <a:r>
              <a:rPr lang="en-US" sz="2200" dirty="0"/>
              <a:t> Melaka, </a:t>
            </a:r>
            <a:r>
              <a:rPr lang="en-US" sz="2200" dirty="0" err="1"/>
              <a:t>Pulau</a:t>
            </a:r>
            <a:r>
              <a:rPr lang="en-US" sz="2200" dirty="0"/>
              <a:t> Pinang, Perak, Selangor, Negeri Sembilan dan Kelantan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en-US" sz="2200" dirty="0" err="1"/>
              <a:t>Bermatlamat</a:t>
            </a:r>
            <a:r>
              <a:rPr lang="en-US" sz="2200" dirty="0"/>
              <a:t> </a:t>
            </a:r>
            <a:r>
              <a:rPr lang="en-US" sz="2200" dirty="0" err="1"/>
              <a:t>untuk</a:t>
            </a:r>
            <a:r>
              <a:rPr lang="en-US" sz="2200" dirty="0"/>
              <a:t> </a:t>
            </a:r>
            <a:r>
              <a:rPr lang="en-US" sz="2200" dirty="0" err="1"/>
              <a:t>memperbaiki</a:t>
            </a:r>
            <a:r>
              <a:rPr lang="en-US" sz="2200" dirty="0"/>
              <a:t> </a:t>
            </a:r>
            <a:r>
              <a:rPr lang="en-US" sz="2200" dirty="0" err="1"/>
              <a:t>kedudukan</a:t>
            </a:r>
            <a:r>
              <a:rPr lang="en-US" sz="2200" dirty="0"/>
              <a:t> orang </a:t>
            </a:r>
            <a:r>
              <a:rPr lang="en-US" sz="2200" dirty="0" err="1"/>
              <a:t>Melayu</a:t>
            </a:r>
            <a:endParaRPr lang="en-US" sz="2200" dirty="0"/>
          </a:p>
          <a:p>
            <a:pPr lvl="1">
              <a:buFont typeface="Wingdings" panose="05000000000000000000" pitchFamily="2" charset="2"/>
              <a:buChar char="Ø"/>
            </a:pPr>
            <a:r>
              <a:rPr lang="en-US" sz="2200" dirty="0" err="1"/>
              <a:t>Terdiri</a:t>
            </a:r>
            <a:r>
              <a:rPr lang="en-US" sz="2200" dirty="0"/>
              <a:t> </a:t>
            </a:r>
            <a:r>
              <a:rPr lang="en-US" sz="2200" dirty="0" err="1"/>
              <a:t>daripada</a:t>
            </a:r>
            <a:r>
              <a:rPr lang="en-US" sz="2200" dirty="0"/>
              <a:t> </a:t>
            </a:r>
            <a:r>
              <a:rPr lang="en-US" sz="2200" dirty="0" err="1"/>
              <a:t>golongan</a:t>
            </a:r>
            <a:r>
              <a:rPr lang="en-US" sz="2200" dirty="0"/>
              <a:t> </a:t>
            </a:r>
            <a:r>
              <a:rPr lang="en-US" sz="2200" dirty="0" err="1"/>
              <a:t>elit</a:t>
            </a:r>
            <a:r>
              <a:rPr lang="en-US" sz="2200" dirty="0"/>
              <a:t> yang </a:t>
            </a:r>
            <a:r>
              <a:rPr lang="en-US" sz="2200" dirty="0" err="1"/>
              <a:t>bersifat</a:t>
            </a:r>
            <a:r>
              <a:rPr lang="en-US" sz="2200" dirty="0"/>
              <a:t> </a:t>
            </a:r>
            <a:r>
              <a:rPr lang="en-US" sz="2200" dirty="0" err="1"/>
              <a:t>kenegerian</a:t>
            </a:r>
            <a:r>
              <a:rPr lang="en-US" sz="2200" dirty="0"/>
              <a:t> dan </a:t>
            </a:r>
            <a:r>
              <a:rPr lang="en-US" sz="2200" dirty="0" err="1"/>
              <a:t>bekerjasama</a:t>
            </a:r>
            <a:r>
              <a:rPr lang="en-US" sz="2200" dirty="0"/>
              <a:t> </a:t>
            </a:r>
            <a:r>
              <a:rPr lang="en-US" sz="2200" dirty="0" err="1"/>
              <a:t>dengan</a:t>
            </a:r>
            <a:r>
              <a:rPr lang="en-US" sz="2200" dirty="0"/>
              <a:t> </a:t>
            </a:r>
            <a:r>
              <a:rPr lang="en-US" sz="2200" dirty="0" err="1"/>
              <a:t>pihak</a:t>
            </a:r>
            <a:r>
              <a:rPr lang="en-US" sz="2200" dirty="0"/>
              <a:t> </a:t>
            </a:r>
            <a:r>
              <a:rPr lang="en-US" sz="2200" dirty="0" err="1"/>
              <a:t>penjajah</a:t>
            </a:r>
            <a:r>
              <a:rPr lang="en-US" sz="2200" dirty="0"/>
              <a:t> British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en-US" sz="2200" dirty="0" err="1"/>
              <a:t>Kegagalan</a:t>
            </a:r>
            <a:r>
              <a:rPr lang="en-US" sz="2200" dirty="0"/>
              <a:t> </a:t>
            </a:r>
            <a:r>
              <a:rPr lang="en-US" sz="2200" dirty="0" err="1"/>
              <a:t>untuk</a:t>
            </a:r>
            <a:r>
              <a:rPr lang="en-US" sz="2200" dirty="0"/>
              <a:t> </a:t>
            </a:r>
            <a:r>
              <a:rPr lang="en-US" sz="2200" dirty="0" err="1"/>
              <a:t>menubuhkan</a:t>
            </a:r>
            <a:r>
              <a:rPr lang="en-US" sz="2200" dirty="0"/>
              <a:t> </a:t>
            </a:r>
            <a:r>
              <a:rPr lang="en-US" sz="2200" dirty="0" err="1"/>
              <a:t>pertubuhan</a:t>
            </a:r>
            <a:r>
              <a:rPr lang="en-US" sz="2200" dirty="0"/>
              <a:t> </a:t>
            </a:r>
            <a:r>
              <a:rPr lang="en-US" sz="2200" dirty="0" err="1"/>
              <a:t>bersifat</a:t>
            </a:r>
            <a:r>
              <a:rPr lang="en-US" sz="2200" dirty="0"/>
              <a:t> </a:t>
            </a:r>
            <a:r>
              <a:rPr lang="en-US" sz="2200" dirty="0" err="1"/>
              <a:t>nasional</a:t>
            </a:r>
            <a:r>
              <a:rPr lang="en-US" sz="2200" dirty="0"/>
              <a:t> kerana </a:t>
            </a:r>
            <a:r>
              <a:rPr lang="en-US" sz="2200" dirty="0" err="1"/>
              <a:t>tebal</a:t>
            </a:r>
            <a:r>
              <a:rPr lang="en-US" sz="2200" dirty="0"/>
              <a:t> </a:t>
            </a:r>
            <a:r>
              <a:rPr lang="en-US" sz="2200" dirty="0" err="1"/>
              <a:t>dengan</a:t>
            </a:r>
            <a:r>
              <a:rPr lang="en-US" sz="2200" dirty="0"/>
              <a:t> </a:t>
            </a:r>
            <a:r>
              <a:rPr lang="en-US" sz="2200" dirty="0" err="1"/>
              <a:t>sifat</a:t>
            </a:r>
            <a:r>
              <a:rPr lang="en-US" sz="2200" dirty="0"/>
              <a:t> </a:t>
            </a:r>
            <a:r>
              <a:rPr lang="en-US" sz="2200" dirty="0" err="1"/>
              <a:t>kenegerian</a:t>
            </a:r>
            <a:r>
              <a:rPr lang="en-US" sz="2200" dirty="0"/>
              <a:t> </a:t>
            </a:r>
            <a:r>
              <a:rPr lang="en-US" sz="2200" dirty="0" err="1"/>
              <a:t>masing-masing</a:t>
            </a:r>
            <a:r>
              <a:rPr lang="en-US" sz="2200" dirty="0"/>
              <a:t> </a:t>
            </a:r>
          </a:p>
          <a:p>
            <a:pPr lvl="1">
              <a:buFont typeface="Wingdings" panose="05000000000000000000" pitchFamily="2" charset="2"/>
              <a:buChar char="Ø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1741110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BC0059A5-82BC-40E5-B282-605BEF219C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4400" y="619125"/>
            <a:ext cx="10363200" cy="1077870"/>
          </a:xfrm>
        </p:spPr>
        <p:txBody>
          <a:bodyPr/>
          <a:lstStyle/>
          <a:p>
            <a:pPr algn="l"/>
            <a:r>
              <a:rPr lang="en-US" dirty="0" err="1"/>
              <a:t>Kesatuan</a:t>
            </a:r>
            <a:r>
              <a:rPr lang="en-US" dirty="0"/>
              <a:t> </a:t>
            </a:r>
            <a:r>
              <a:rPr lang="en-US" dirty="0" err="1"/>
              <a:t>Melayu</a:t>
            </a:r>
            <a:r>
              <a:rPr lang="en-US" dirty="0"/>
              <a:t> Muda</a:t>
            </a:r>
            <a:endParaRPr lang="en-MY" dirty="0"/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C8F449E6-D4A5-4E6B-BB20-77545A7CC193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914400" y="1507524"/>
            <a:ext cx="10363200" cy="4885038"/>
          </a:xfrm>
        </p:spPr>
        <p:txBody>
          <a:bodyPr>
            <a:normAutofit/>
          </a:bodyPr>
          <a:lstStyle/>
          <a:p>
            <a:r>
              <a:rPr lang="en-US" dirty="0" err="1"/>
              <a:t>Ditubuhkan</a:t>
            </a:r>
            <a:r>
              <a:rPr lang="en-US" dirty="0"/>
              <a:t> pada </a:t>
            </a:r>
            <a:r>
              <a:rPr lang="en-US" dirty="0" err="1"/>
              <a:t>tahun</a:t>
            </a:r>
            <a:r>
              <a:rPr lang="en-US" dirty="0"/>
              <a:t> 1937</a:t>
            </a:r>
          </a:p>
          <a:p>
            <a:r>
              <a:rPr lang="en-US" dirty="0" err="1"/>
              <a:t>Diasaskan</a:t>
            </a:r>
            <a:r>
              <a:rPr lang="en-US" dirty="0"/>
              <a:t> oleh Ibrahim bin Haji </a:t>
            </a:r>
            <a:r>
              <a:rPr lang="en-US" dirty="0" err="1"/>
              <a:t>Yaakob</a:t>
            </a:r>
            <a:endParaRPr lang="en-US" dirty="0"/>
          </a:p>
          <a:p>
            <a:r>
              <a:rPr lang="en-US" dirty="0" err="1"/>
              <a:t>Dipengaruhi</a:t>
            </a:r>
            <a:r>
              <a:rPr lang="en-US" dirty="0"/>
              <a:t> oleh Gerakan </a:t>
            </a:r>
            <a:r>
              <a:rPr lang="en-US" dirty="0" err="1"/>
              <a:t>nasionalisme</a:t>
            </a:r>
            <a:r>
              <a:rPr lang="en-US" dirty="0"/>
              <a:t> </a:t>
            </a:r>
            <a:r>
              <a:rPr lang="en-US" dirty="0" err="1"/>
              <a:t>indonesia</a:t>
            </a:r>
            <a:endParaRPr lang="en-US" dirty="0"/>
          </a:p>
          <a:p>
            <a:r>
              <a:rPr lang="en-US" dirty="0" err="1"/>
              <a:t>Dianggotai</a:t>
            </a:r>
            <a:r>
              <a:rPr lang="en-US" dirty="0"/>
              <a:t> oleh </a:t>
            </a:r>
            <a:r>
              <a:rPr lang="en-US" dirty="0" err="1"/>
              <a:t>penuntut</a:t>
            </a:r>
            <a:r>
              <a:rPr lang="en-US" dirty="0"/>
              <a:t> </a:t>
            </a:r>
            <a:r>
              <a:rPr lang="en-US" dirty="0" err="1"/>
              <a:t>Maktab</a:t>
            </a:r>
            <a:r>
              <a:rPr lang="en-US" dirty="0"/>
              <a:t> </a:t>
            </a:r>
            <a:r>
              <a:rPr lang="en-US" dirty="0" err="1"/>
              <a:t>Perguruan</a:t>
            </a:r>
            <a:r>
              <a:rPr lang="en-US" dirty="0"/>
              <a:t> Sultan Idris, </a:t>
            </a:r>
            <a:r>
              <a:rPr lang="en-US" dirty="0" err="1"/>
              <a:t>Tanjung</a:t>
            </a:r>
            <a:r>
              <a:rPr lang="en-US" dirty="0"/>
              <a:t> </a:t>
            </a:r>
            <a:r>
              <a:rPr lang="en-US" dirty="0" err="1"/>
              <a:t>Malim</a:t>
            </a:r>
            <a:r>
              <a:rPr lang="en-US" dirty="0"/>
              <a:t>, </a:t>
            </a:r>
            <a:r>
              <a:rPr lang="en-US" dirty="0" err="1"/>
              <a:t>Maktab</a:t>
            </a:r>
            <a:r>
              <a:rPr lang="en-US" dirty="0"/>
              <a:t> Teknik Kuala Lumpur dan </a:t>
            </a:r>
            <a:r>
              <a:rPr lang="en-US" dirty="0" err="1"/>
              <a:t>Maktab</a:t>
            </a:r>
            <a:r>
              <a:rPr lang="en-US" dirty="0"/>
              <a:t> </a:t>
            </a:r>
            <a:r>
              <a:rPr lang="en-US" dirty="0" err="1"/>
              <a:t>Pertanian</a:t>
            </a:r>
            <a:r>
              <a:rPr lang="en-US" dirty="0"/>
              <a:t> Serdang</a:t>
            </a:r>
          </a:p>
          <a:p>
            <a:r>
              <a:rPr lang="en-US" dirty="0" err="1"/>
              <a:t>Kesedaran</a:t>
            </a:r>
            <a:r>
              <a:rPr lang="en-US" dirty="0"/>
              <a:t> </a:t>
            </a:r>
            <a:r>
              <a:rPr lang="en-US" dirty="0" err="1"/>
              <a:t>politik</a:t>
            </a:r>
            <a:r>
              <a:rPr lang="en-US" dirty="0"/>
              <a:t> </a:t>
            </a:r>
            <a:r>
              <a:rPr lang="en-US" dirty="0" err="1"/>
              <a:t>timbul</a:t>
            </a:r>
            <a:r>
              <a:rPr lang="en-US" dirty="0"/>
              <a:t> kerana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en-US" dirty="0" err="1"/>
              <a:t>Pensyarah</a:t>
            </a:r>
            <a:r>
              <a:rPr lang="en-US" dirty="0"/>
              <a:t> dan </a:t>
            </a:r>
            <a:r>
              <a:rPr lang="en-US" dirty="0" err="1"/>
              <a:t>bahan-bahan</a:t>
            </a:r>
            <a:r>
              <a:rPr lang="en-US" dirty="0"/>
              <a:t> </a:t>
            </a:r>
            <a:r>
              <a:rPr lang="en-US" dirty="0" err="1"/>
              <a:t>bacaan</a:t>
            </a:r>
            <a:r>
              <a:rPr lang="en-US" dirty="0"/>
              <a:t> yang </a:t>
            </a:r>
            <a:r>
              <a:rPr lang="en-US" dirty="0" err="1"/>
              <a:t>menggerakkan</a:t>
            </a:r>
            <a:r>
              <a:rPr lang="en-US" dirty="0"/>
              <a:t> </a:t>
            </a:r>
            <a:r>
              <a:rPr lang="en-US" dirty="0" err="1"/>
              <a:t>pelajar</a:t>
            </a:r>
            <a:r>
              <a:rPr lang="en-US" dirty="0"/>
              <a:t> </a:t>
            </a:r>
            <a:r>
              <a:rPr lang="en-US" dirty="0" err="1"/>
              <a:t>mengenai</a:t>
            </a:r>
            <a:r>
              <a:rPr lang="en-US" dirty="0"/>
              <a:t> </a:t>
            </a:r>
            <a:r>
              <a:rPr lang="en-US" dirty="0" err="1"/>
              <a:t>semangat</a:t>
            </a:r>
            <a:r>
              <a:rPr lang="en-US" dirty="0"/>
              <a:t> anti-</a:t>
            </a:r>
            <a:r>
              <a:rPr lang="en-US" dirty="0" err="1"/>
              <a:t>penjajahan</a:t>
            </a:r>
            <a:endParaRPr lang="en-US" dirty="0"/>
          </a:p>
          <a:p>
            <a:pPr lvl="1">
              <a:buFont typeface="Wingdings" panose="05000000000000000000" pitchFamily="2" charset="2"/>
              <a:buChar char="Ø"/>
            </a:pPr>
            <a:r>
              <a:rPr lang="en-US" dirty="0"/>
              <a:t>Dasar </a:t>
            </a:r>
            <a:r>
              <a:rPr lang="en-US" dirty="0" err="1"/>
              <a:t>kolonial</a:t>
            </a:r>
            <a:r>
              <a:rPr lang="en-US" dirty="0"/>
              <a:t> </a:t>
            </a:r>
            <a:r>
              <a:rPr lang="en-US" dirty="0" err="1"/>
              <a:t>sendiri</a:t>
            </a:r>
            <a:r>
              <a:rPr lang="en-US" dirty="0"/>
              <a:t> </a:t>
            </a:r>
            <a:r>
              <a:rPr lang="en-US" dirty="0" err="1"/>
              <a:t>yan</a:t>
            </a:r>
            <a:r>
              <a:rPr lang="en-US" dirty="0"/>
              <a:t> </a:t>
            </a:r>
            <a:r>
              <a:rPr lang="en-US" dirty="0" err="1"/>
              <a:t>menjalankan</a:t>
            </a:r>
            <a:r>
              <a:rPr lang="en-US" dirty="0"/>
              <a:t> </a:t>
            </a:r>
            <a:r>
              <a:rPr lang="en-US" dirty="0" err="1"/>
              <a:t>diskriminasi</a:t>
            </a:r>
            <a:r>
              <a:rPr lang="en-US" dirty="0"/>
              <a:t> </a:t>
            </a:r>
            <a:r>
              <a:rPr lang="en-US" dirty="0" err="1"/>
              <a:t>pendidikan</a:t>
            </a:r>
            <a:r>
              <a:rPr lang="en-US" dirty="0"/>
              <a:t> </a:t>
            </a:r>
            <a:r>
              <a:rPr lang="en-US" dirty="0" err="1"/>
              <a:t>dengan</a:t>
            </a:r>
            <a:r>
              <a:rPr lang="en-US" dirty="0"/>
              <a:t> </a:t>
            </a:r>
            <a:r>
              <a:rPr lang="en-US" dirty="0" err="1"/>
              <a:t>mengelompokkan</a:t>
            </a:r>
            <a:r>
              <a:rPr lang="en-US" dirty="0"/>
              <a:t> </a:t>
            </a:r>
            <a:r>
              <a:rPr lang="en-US" dirty="0" err="1"/>
              <a:t>rakyat</a:t>
            </a:r>
            <a:r>
              <a:rPr lang="en-US" dirty="0"/>
              <a:t> </a:t>
            </a:r>
            <a:r>
              <a:rPr lang="en-US" dirty="0" err="1"/>
              <a:t>kelas</a:t>
            </a:r>
            <a:r>
              <a:rPr lang="en-US" dirty="0"/>
              <a:t> </a:t>
            </a:r>
            <a:r>
              <a:rPr lang="en-US" dirty="0" err="1"/>
              <a:t>bawahan</a:t>
            </a:r>
            <a:r>
              <a:rPr lang="en-US" dirty="0"/>
              <a:t> di SITC</a:t>
            </a:r>
          </a:p>
          <a:p>
            <a:pPr marL="0" indent="0">
              <a:buNone/>
            </a:pPr>
            <a:endParaRPr lang="en-MY" dirty="0"/>
          </a:p>
        </p:txBody>
      </p:sp>
    </p:spTree>
    <p:extLst>
      <p:ext uri="{BB962C8B-B14F-4D97-AF65-F5344CB8AC3E}">
        <p14:creationId xmlns:p14="http://schemas.microsoft.com/office/powerpoint/2010/main" val="46840252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4A1E9E5C-58B4-422D-9EE8-B594FEF27F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4400" y="619125"/>
            <a:ext cx="10363200" cy="1473286"/>
          </a:xfrm>
        </p:spPr>
        <p:txBody>
          <a:bodyPr/>
          <a:lstStyle/>
          <a:p>
            <a:pPr algn="l"/>
            <a:r>
              <a:rPr lang="en-US" dirty="0" err="1"/>
              <a:t>Kesatuan</a:t>
            </a:r>
            <a:r>
              <a:rPr lang="en-US" dirty="0"/>
              <a:t> </a:t>
            </a:r>
            <a:r>
              <a:rPr lang="en-US" dirty="0" err="1"/>
              <a:t>Melayu</a:t>
            </a:r>
            <a:r>
              <a:rPr lang="en-US" dirty="0"/>
              <a:t> Muda</a:t>
            </a:r>
            <a:endParaRPr lang="en-MY" dirty="0"/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AB9C14D1-8ED9-46DB-8242-A28807645A62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914400" y="2240693"/>
            <a:ext cx="10363200" cy="3550508"/>
          </a:xfrm>
        </p:spPr>
        <p:txBody>
          <a:bodyPr/>
          <a:lstStyle/>
          <a:p>
            <a:r>
              <a:rPr lang="en-US" sz="2100" dirty="0" err="1"/>
              <a:t>Matlamat</a:t>
            </a:r>
            <a:r>
              <a:rPr lang="en-US" sz="2100" dirty="0"/>
              <a:t> </a:t>
            </a:r>
            <a:r>
              <a:rPr lang="en-US" sz="2100" dirty="0" err="1"/>
              <a:t>penubuhan</a:t>
            </a:r>
            <a:endParaRPr lang="en-US" sz="2100" dirty="0"/>
          </a:p>
          <a:p>
            <a:pPr lvl="1">
              <a:buFont typeface="Wingdings" panose="05000000000000000000" pitchFamily="2" charset="2"/>
              <a:buChar char="Ø"/>
            </a:pPr>
            <a:r>
              <a:rPr lang="en-US" sz="1900" dirty="0" err="1"/>
              <a:t>Memperjuangkan</a:t>
            </a:r>
            <a:r>
              <a:rPr lang="en-US" sz="1900" dirty="0"/>
              <a:t> </a:t>
            </a:r>
            <a:r>
              <a:rPr lang="en-US" sz="1900" dirty="0" err="1"/>
              <a:t>kemerdekaan</a:t>
            </a:r>
            <a:r>
              <a:rPr lang="en-US" sz="1900" dirty="0"/>
              <a:t> Tanah </a:t>
            </a:r>
            <a:r>
              <a:rPr lang="en-US" sz="1900" dirty="0" err="1"/>
              <a:t>Melayu</a:t>
            </a:r>
            <a:r>
              <a:rPr lang="en-US" sz="1900" dirty="0"/>
              <a:t> </a:t>
            </a:r>
            <a:r>
              <a:rPr lang="en-US" sz="1900" dirty="0" err="1"/>
              <a:t>dari</a:t>
            </a:r>
            <a:r>
              <a:rPr lang="en-US" sz="1900" dirty="0"/>
              <a:t> </a:t>
            </a:r>
            <a:r>
              <a:rPr lang="en-US" sz="1900" dirty="0" err="1"/>
              <a:t>kolonial</a:t>
            </a:r>
            <a:r>
              <a:rPr lang="en-US" sz="1900" dirty="0"/>
              <a:t> British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en-US" sz="1900" dirty="0" err="1"/>
              <a:t>Mengkritik</a:t>
            </a:r>
            <a:r>
              <a:rPr lang="en-US" sz="1900" dirty="0"/>
              <a:t> raja-raja </a:t>
            </a:r>
            <a:r>
              <a:rPr lang="en-US" sz="1900" dirty="0" err="1"/>
              <a:t>Melayu</a:t>
            </a:r>
            <a:r>
              <a:rPr lang="en-US" sz="1900" dirty="0"/>
              <a:t> yang </a:t>
            </a:r>
            <a:r>
              <a:rPr lang="en-US" sz="1900" dirty="0" err="1"/>
              <a:t>gagal</a:t>
            </a:r>
            <a:r>
              <a:rPr lang="en-US" sz="1900" dirty="0"/>
              <a:t> </a:t>
            </a:r>
            <a:r>
              <a:rPr lang="en-US" sz="1900" dirty="0" err="1"/>
              <a:t>melindungi</a:t>
            </a:r>
            <a:r>
              <a:rPr lang="en-US" sz="1900" dirty="0"/>
              <a:t> </a:t>
            </a:r>
            <a:r>
              <a:rPr lang="en-US" sz="1900" dirty="0" err="1"/>
              <a:t>hak</a:t>
            </a:r>
            <a:r>
              <a:rPr lang="en-US" sz="1900" dirty="0"/>
              <a:t> dan </a:t>
            </a:r>
            <a:r>
              <a:rPr lang="en-US" sz="1900" dirty="0" err="1"/>
              <a:t>kepentingan</a:t>
            </a:r>
            <a:r>
              <a:rPr lang="en-US" sz="1900" dirty="0"/>
              <a:t> orang </a:t>
            </a:r>
            <a:r>
              <a:rPr lang="en-US" sz="1900" dirty="0" err="1"/>
              <a:t>Melayu</a:t>
            </a:r>
            <a:r>
              <a:rPr lang="en-US" sz="1900" dirty="0"/>
              <a:t> </a:t>
            </a:r>
            <a:r>
              <a:rPr lang="en-US" sz="1900" dirty="0" err="1"/>
              <a:t>dari</a:t>
            </a:r>
            <a:r>
              <a:rPr lang="en-US" sz="1900" dirty="0"/>
              <a:t> </a:t>
            </a:r>
            <a:r>
              <a:rPr lang="en-US" sz="1900" dirty="0" err="1"/>
              <a:t>penindasan</a:t>
            </a:r>
            <a:r>
              <a:rPr lang="en-US" sz="1900" dirty="0"/>
              <a:t> 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en-US" sz="1900" dirty="0" err="1"/>
              <a:t>Melahirkan</a:t>
            </a:r>
            <a:r>
              <a:rPr lang="en-US" sz="1900" dirty="0"/>
              <a:t> </a:t>
            </a:r>
            <a:r>
              <a:rPr lang="en-US" sz="1900" dirty="0" err="1"/>
              <a:t>semangat</a:t>
            </a:r>
            <a:r>
              <a:rPr lang="en-US" sz="1900" dirty="0"/>
              <a:t> </a:t>
            </a:r>
            <a:r>
              <a:rPr lang="en-US" sz="1900" dirty="0" err="1"/>
              <a:t>kebangsaan</a:t>
            </a:r>
            <a:r>
              <a:rPr lang="en-US" sz="1900" dirty="0"/>
              <a:t> yang </a:t>
            </a:r>
            <a:r>
              <a:rPr lang="en-US" sz="1900" dirty="0" err="1"/>
              <a:t>meluap-luap</a:t>
            </a:r>
            <a:endParaRPr lang="en-US" sz="1900" dirty="0"/>
          </a:p>
          <a:p>
            <a:pPr lvl="1">
              <a:buFont typeface="Wingdings" panose="05000000000000000000" pitchFamily="2" charset="2"/>
              <a:buChar char="Ø"/>
            </a:pPr>
            <a:r>
              <a:rPr lang="en-US" sz="1900" dirty="0" err="1"/>
              <a:t>Menggabungkan</a:t>
            </a:r>
            <a:r>
              <a:rPr lang="en-US" sz="1900" dirty="0"/>
              <a:t> Tanah </a:t>
            </a:r>
            <a:r>
              <a:rPr lang="en-US" sz="1900" dirty="0" err="1"/>
              <a:t>Melayu</a:t>
            </a:r>
            <a:r>
              <a:rPr lang="en-US" sz="1900" dirty="0"/>
              <a:t> </a:t>
            </a:r>
            <a:r>
              <a:rPr lang="en-US" sz="1900" dirty="0" err="1"/>
              <a:t>dengan</a:t>
            </a:r>
            <a:r>
              <a:rPr lang="en-US" sz="1900" dirty="0"/>
              <a:t> Indonesia yang </a:t>
            </a:r>
            <a:r>
              <a:rPr lang="en-US" sz="1900" dirty="0" err="1"/>
              <a:t>dikenali</a:t>
            </a:r>
            <a:r>
              <a:rPr lang="en-US" sz="1900" dirty="0"/>
              <a:t> </a:t>
            </a:r>
            <a:r>
              <a:rPr lang="en-US" sz="1900" dirty="0" err="1"/>
              <a:t>sebagai</a:t>
            </a:r>
            <a:r>
              <a:rPr lang="en-US" sz="1900" dirty="0"/>
              <a:t> ‘Indonesia Raya’</a:t>
            </a:r>
            <a:endParaRPr lang="en-MY" sz="1900" dirty="0"/>
          </a:p>
        </p:txBody>
      </p:sp>
    </p:spTree>
    <p:extLst>
      <p:ext uri="{BB962C8B-B14F-4D97-AF65-F5344CB8AC3E}">
        <p14:creationId xmlns:p14="http://schemas.microsoft.com/office/powerpoint/2010/main" val="300278627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80B84A6A-E5E0-485D-B54D-8093853240A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4400" y="619125"/>
            <a:ext cx="10363200" cy="1595438"/>
          </a:xfrm>
        </p:spPr>
        <p:txBody>
          <a:bodyPr/>
          <a:lstStyle/>
          <a:p>
            <a:pPr algn="l"/>
            <a:r>
              <a:rPr lang="en-US" dirty="0" err="1"/>
              <a:t>Kesatuan</a:t>
            </a:r>
            <a:r>
              <a:rPr lang="en-US" dirty="0"/>
              <a:t> </a:t>
            </a:r>
            <a:r>
              <a:rPr lang="en-US" dirty="0" err="1"/>
              <a:t>Melayu</a:t>
            </a:r>
            <a:r>
              <a:rPr lang="en-US" dirty="0"/>
              <a:t> Muda</a:t>
            </a:r>
            <a:endParaRPr lang="en-MY" dirty="0"/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3AA35256-785B-4119-997F-D42FC9D7CB34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914400" y="2140422"/>
            <a:ext cx="10363200" cy="3832010"/>
          </a:xfrm>
        </p:spPr>
        <p:txBody>
          <a:bodyPr/>
          <a:lstStyle/>
          <a:p>
            <a:r>
              <a:rPr lang="en-US" sz="2100" dirty="0" err="1"/>
              <a:t>Semasa</a:t>
            </a:r>
            <a:r>
              <a:rPr lang="en-US" sz="2100" dirty="0"/>
              <a:t> </a:t>
            </a:r>
            <a:r>
              <a:rPr lang="en-US" sz="2100" dirty="0" err="1"/>
              <a:t>penjajahan</a:t>
            </a:r>
            <a:r>
              <a:rPr lang="en-US" sz="2100" dirty="0"/>
              <a:t> British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en-US" sz="1900" dirty="0" err="1"/>
              <a:t>Dikawal</a:t>
            </a:r>
            <a:r>
              <a:rPr lang="en-US" sz="1900" dirty="0"/>
              <a:t> </a:t>
            </a:r>
            <a:r>
              <a:rPr lang="en-US" sz="1900" dirty="0" err="1"/>
              <a:t>ketat</a:t>
            </a:r>
            <a:r>
              <a:rPr lang="en-US" sz="1900" dirty="0"/>
              <a:t> kerana </a:t>
            </a:r>
            <a:r>
              <a:rPr lang="en-US" sz="1900" dirty="0" err="1"/>
              <a:t>dasar</a:t>
            </a:r>
            <a:r>
              <a:rPr lang="en-US" sz="1900" dirty="0"/>
              <a:t> </a:t>
            </a:r>
            <a:r>
              <a:rPr lang="en-US" sz="1900" dirty="0" err="1"/>
              <a:t>perjuangan</a:t>
            </a:r>
            <a:r>
              <a:rPr lang="en-US" sz="1900" dirty="0"/>
              <a:t> yang anti-British dan anti-feudal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en-US" sz="1900" dirty="0" err="1"/>
              <a:t>Keengganan</a:t>
            </a:r>
            <a:r>
              <a:rPr lang="en-US" sz="1900" dirty="0"/>
              <a:t> </a:t>
            </a:r>
            <a:r>
              <a:rPr lang="en-US" sz="1900" dirty="0" err="1"/>
              <a:t>untuk</a:t>
            </a:r>
            <a:r>
              <a:rPr lang="en-US" sz="1900" dirty="0"/>
              <a:t> </a:t>
            </a:r>
            <a:r>
              <a:rPr lang="en-US" sz="1900" dirty="0" err="1"/>
              <a:t>bekerjasama</a:t>
            </a:r>
            <a:r>
              <a:rPr lang="en-US" sz="1900" dirty="0"/>
              <a:t> </a:t>
            </a:r>
            <a:r>
              <a:rPr lang="en-US" sz="1900" dirty="0" err="1"/>
              <a:t>telah</a:t>
            </a:r>
            <a:r>
              <a:rPr lang="en-US" sz="1900" dirty="0"/>
              <a:t> </a:t>
            </a:r>
            <a:r>
              <a:rPr lang="en-US" sz="1900" dirty="0" err="1"/>
              <a:t>menimbulkan</a:t>
            </a:r>
            <a:r>
              <a:rPr lang="en-US" sz="1900" dirty="0"/>
              <a:t> </a:t>
            </a:r>
            <a:r>
              <a:rPr lang="en-US" sz="1900" dirty="0" err="1"/>
              <a:t>kebimbangan</a:t>
            </a:r>
            <a:r>
              <a:rPr lang="en-US" sz="1900" dirty="0"/>
              <a:t> </a:t>
            </a:r>
            <a:r>
              <a:rPr lang="en-US" sz="1900" dirty="0" err="1"/>
              <a:t>pihak</a:t>
            </a:r>
            <a:r>
              <a:rPr lang="en-US" sz="1900" dirty="0"/>
              <a:t> British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en-US" sz="1900" dirty="0" err="1"/>
              <a:t>Tindakan</a:t>
            </a:r>
            <a:r>
              <a:rPr lang="en-US" sz="1900" dirty="0"/>
              <a:t> </a:t>
            </a:r>
            <a:r>
              <a:rPr lang="en-US" sz="1900" dirty="0" err="1"/>
              <a:t>awal</a:t>
            </a:r>
            <a:r>
              <a:rPr lang="en-US" sz="1900" dirty="0"/>
              <a:t> yang </a:t>
            </a:r>
            <a:r>
              <a:rPr lang="en-US" sz="1900" dirty="0" err="1"/>
              <a:t>diambil</a:t>
            </a:r>
            <a:r>
              <a:rPr lang="en-US" sz="1900" dirty="0"/>
              <a:t> oleh British </a:t>
            </a:r>
            <a:r>
              <a:rPr lang="en-US" sz="1900" dirty="0" err="1"/>
              <a:t>untuk</a:t>
            </a:r>
            <a:r>
              <a:rPr lang="en-US" sz="1900" dirty="0"/>
              <a:t> </a:t>
            </a:r>
            <a:r>
              <a:rPr lang="en-US" sz="1900" dirty="0" err="1"/>
              <a:t>mengawal</a:t>
            </a:r>
            <a:r>
              <a:rPr lang="en-US" sz="1900" dirty="0"/>
              <a:t> </a:t>
            </a:r>
            <a:r>
              <a:rPr lang="en-US" sz="1900" dirty="0" err="1"/>
              <a:t>pergerakan</a:t>
            </a:r>
            <a:r>
              <a:rPr lang="en-US" sz="1900" dirty="0"/>
              <a:t> KMM </a:t>
            </a:r>
            <a:r>
              <a:rPr lang="en-US" sz="1900" dirty="0" err="1"/>
              <a:t>ialah</a:t>
            </a:r>
            <a:r>
              <a:rPr lang="en-US" sz="1900" dirty="0"/>
              <a:t> ‘</a:t>
            </a:r>
            <a:r>
              <a:rPr lang="en-US" sz="1900" dirty="0" err="1"/>
              <a:t>membersihkan</a:t>
            </a:r>
            <a:r>
              <a:rPr lang="en-US" sz="1900" dirty="0"/>
              <a:t>’ SITC pada </a:t>
            </a:r>
            <a:r>
              <a:rPr lang="en-US" sz="1900" dirty="0" err="1"/>
              <a:t>tahun</a:t>
            </a:r>
            <a:r>
              <a:rPr lang="en-US" sz="1900" dirty="0"/>
              <a:t> 1931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en-US" sz="1900" dirty="0"/>
              <a:t>Para </a:t>
            </a:r>
            <a:r>
              <a:rPr lang="en-US" sz="1900" dirty="0" err="1"/>
              <a:t>pemimpin</a:t>
            </a:r>
            <a:r>
              <a:rPr lang="en-US" sz="1900" dirty="0"/>
              <a:t> KMM </a:t>
            </a:r>
            <a:r>
              <a:rPr lang="en-US" sz="1900" dirty="0" err="1"/>
              <a:t>telah</a:t>
            </a:r>
            <a:r>
              <a:rPr lang="en-US" sz="1900" dirty="0"/>
              <a:t> </a:t>
            </a:r>
            <a:r>
              <a:rPr lang="en-US" sz="1900" dirty="0" err="1"/>
              <a:t>ditangkap</a:t>
            </a:r>
            <a:r>
              <a:rPr lang="en-US" sz="1900" dirty="0"/>
              <a:t> dan </a:t>
            </a:r>
            <a:r>
              <a:rPr lang="en-US" sz="1900" dirty="0" err="1"/>
              <a:t>dipenjarakan</a:t>
            </a:r>
            <a:r>
              <a:rPr lang="en-US" sz="1900" dirty="0"/>
              <a:t> di Singapura pada </a:t>
            </a:r>
            <a:r>
              <a:rPr lang="en-US" sz="1900" dirty="0" err="1"/>
              <a:t>tahun</a:t>
            </a:r>
            <a:r>
              <a:rPr lang="en-US" sz="1900" dirty="0"/>
              <a:t> 1941 kerana </a:t>
            </a:r>
            <a:r>
              <a:rPr lang="en-US" sz="1900" dirty="0" err="1"/>
              <a:t>kegiatan</a:t>
            </a:r>
            <a:r>
              <a:rPr lang="en-US" sz="1900" dirty="0"/>
              <a:t> </a:t>
            </a:r>
            <a:r>
              <a:rPr lang="en-US" sz="1900" dirty="0" err="1"/>
              <a:t>menentang</a:t>
            </a:r>
            <a:r>
              <a:rPr lang="en-US" sz="1900" dirty="0"/>
              <a:t> British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en-US" sz="1900" dirty="0"/>
              <a:t>KMM </a:t>
            </a:r>
            <a:r>
              <a:rPr lang="en-US" sz="1900" dirty="0" err="1"/>
              <a:t>dibubarkan</a:t>
            </a:r>
            <a:r>
              <a:rPr lang="en-US" sz="1900" dirty="0"/>
              <a:t> oleh </a:t>
            </a:r>
            <a:r>
              <a:rPr lang="en-US" sz="1900" dirty="0" err="1"/>
              <a:t>kerajaan</a:t>
            </a:r>
            <a:r>
              <a:rPr lang="en-US" sz="1900" dirty="0"/>
              <a:t> British</a:t>
            </a:r>
          </a:p>
        </p:txBody>
      </p:sp>
    </p:spTree>
    <p:extLst>
      <p:ext uri="{BB962C8B-B14F-4D97-AF65-F5344CB8AC3E}">
        <p14:creationId xmlns:p14="http://schemas.microsoft.com/office/powerpoint/2010/main" val="399189262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5D55F638-2664-4F36-B86D-06EE703D50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4400" y="619125"/>
            <a:ext cx="10363200" cy="1595438"/>
          </a:xfrm>
        </p:spPr>
        <p:txBody>
          <a:bodyPr/>
          <a:lstStyle/>
          <a:p>
            <a:pPr algn="l"/>
            <a:r>
              <a:rPr lang="en-US" dirty="0" err="1"/>
              <a:t>Kesatuan</a:t>
            </a:r>
            <a:r>
              <a:rPr lang="en-US" dirty="0"/>
              <a:t> </a:t>
            </a:r>
            <a:r>
              <a:rPr lang="en-US" dirty="0" err="1"/>
              <a:t>Melayu</a:t>
            </a:r>
            <a:r>
              <a:rPr lang="en-US" dirty="0"/>
              <a:t> Muda</a:t>
            </a:r>
            <a:endParaRPr lang="en-MY" dirty="0"/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7169BC18-B06A-4AC0-B47A-155E7411B139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914400" y="1878227"/>
            <a:ext cx="10363200" cy="4176584"/>
          </a:xfrm>
        </p:spPr>
        <p:txBody>
          <a:bodyPr>
            <a:normAutofit fontScale="85000" lnSpcReduction="20000"/>
          </a:bodyPr>
          <a:lstStyle/>
          <a:p>
            <a:r>
              <a:rPr lang="en-US" sz="2600" dirty="0" err="1"/>
              <a:t>Semasa</a:t>
            </a:r>
            <a:r>
              <a:rPr lang="en-US" sz="2600" dirty="0"/>
              <a:t> </a:t>
            </a:r>
            <a:r>
              <a:rPr lang="en-US" sz="2600" dirty="0" err="1"/>
              <a:t>penjajahan</a:t>
            </a:r>
            <a:r>
              <a:rPr lang="en-US" sz="2600" dirty="0"/>
              <a:t> </a:t>
            </a:r>
            <a:r>
              <a:rPr lang="en-US" sz="2600" dirty="0" err="1"/>
              <a:t>Jepun</a:t>
            </a:r>
            <a:endParaRPr lang="en-US" sz="2600" dirty="0"/>
          </a:p>
          <a:p>
            <a:pPr lvl="1">
              <a:buFont typeface="Wingdings" panose="05000000000000000000" pitchFamily="2" charset="2"/>
              <a:buChar char="Ø"/>
            </a:pPr>
            <a:r>
              <a:rPr lang="en-US" sz="2100" dirty="0" err="1"/>
              <a:t>Dibenarkan</a:t>
            </a:r>
            <a:r>
              <a:rPr lang="en-US" sz="2100" dirty="0"/>
              <a:t> </a:t>
            </a:r>
            <a:r>
              <a:rPr lang="en-US" sz="2100" dirty="0" err="1"/>
              <a:t>bergiat</a:t>
            </a:r>
            <a:r>
              <a:rPr lang="en-US" sz="2100" dirty="0"/>
              <a:t> </a:t>
            </a:r>
            <a:r>
              <a:rPr lang="en-US" sz="2100" dirty="0" err="1"/>
              <a:t>dalam</a:t>
            </a:r>
            <a:r>
              <a:rPr lang="en-US" sz="2100" dirty="0"/>
              <a:t> </a:t>
            </a:r>
            <a:r>
              <a:rPr lang="en-US" sz="2100" dirty="0" err="1"/>
              <a:t>politik</a:t>
            </a:r>
            <a:r>
              <a:rPr lang="en-US" sz="2100" dirty="0"/>
              <a:t> </a:t>
            </a:r>
            <a:r>
              <a:rPr lang="en-US" sz="2100" dirty="0" err="1"/>
              <a:t>tetapi</a:t>
            </a:r>
            <a:r>
              <a:rPr lang="en-US" sz="2100" dirty="0"/>
              <a:t> </a:t>
            </a:r>
            <a:r>
              <a:rPr lang="en-US" sz="2100" dirty="0" err="1"/>
              <a:t>dikawal</a:t>
            </a:r>
            <a:r>
              <a:rPr lang="en-US" sz="2100" dirty="0"/>
              <a:t> </a:t>
            </a:r>
            <a:r>
              <a:rPr lang="en-US" sz="2100" dirty="0" err="1"/>
              <a:t>dengan</a:t>
            </a:r>
            <a:r>
              <a:rPr lang="en-US" sz="2100" dirty="0"/>
              <a:t> </a:t>
            </a:r>
            <a:r>
              <a:rPr lang="en-US" sz="2100" dirty="0" err="1"/>
              <a:t>ketat</a:t>
            </a:r>
            <a:endParaRPr lang="en-US" sz="2100" dirty="0"/>
          </a:p>
          <a:p>
            <a:pPr lvl="1">
              <a:buFont typeface="Wingdings" panose="05000000000000000000" pitchFamily="2" charset="2"/>
              <a:buChar char="Ø"/>
            </a:pPr>
            <a:r>
              <a:rPr lang="en-US" sz="2100" dirty="0" err="1"/>
              <a:t>Digunakan</a:t>
            </a:r>
            <a:r>
              <a:rPr lang="en-US" sz="2100" dirty="0"/>
              <a:t> </a:t>
            </a:r>
            <a:r>
              <a:rPr lang="en-US" sz="2100" dirty="0" err="1"/>
              <a:t>untuk</a:t>
            </a:r>
            <a:r>
              <a:rPr lang="en-US" sz="2100" dirty="0"/>
              <a:t> </a:t>
            </a:r>
            <a:r>
              <a:rPr lang="en-US" sz="2100" dirty="0" err="1"/>
              <a:t>mendapat</a:t>
            </a:r>
            <a:r>
              <a:rPr lang="en-US" sz="2100" dirty="0"/>
              <a:t> </a:t>
            </a:r>
            <a:r>
              <a:rPr lang="en-US" sz="2100" dirty="0" err="1"/>
              <a:t>sokongan</a:t>
            </a:r>
            <a:r>
              <a:rPr lang="en-US" sz="2100" dirty="0"/>
              <a:t> orang </a:t>
            </a:r>
            <a:r>
              <a:rPr lang="en-US" sz="2100" dirty="0" err="1"/>
              <a:t>Melayu</a:t>
            </a:r>
            <a:endParaRPr lang="en-US" sz="2100" dirty="0"/>
          </a:p>
          <a:p>
            <a:pPr lvl="1">
              <a:buFont typeface="Wingdings" panose="05000000000000000000" pitchFamily="2" charset="2"/>
              <a:buChar char="Ø"/>
            </a:pPr>
            <a:r>
              <a:rPr lang="en-US" sz="2100" dirty="0" err="1"/>
              <a:t>Tidak</a:t>
            </a:r>
            <a:r>
              <a:rPr lang="en-US" sz="2100" dirty="0"/>
              <a:t> </a:t>
            </a:r>
            <a:r>
              <a:rPr lang="en-US" sz="2100" dirty="0" err="1"/>
              <a:t>mendapat</a:t>
            </a:r>
            <a:r>
              <a:rPr lang="en-US" sz="2100" dirty="0"/>
              <a:t> </a:t>
            </a:r>
            <a:r>
              <a:rPr lang="en-US" sz="2100" dirty="0" err="1"/>
              <a:t>sokongan</a:t>
            </a:r>
            <a:r>
              <a:rPr lang="en-US" sz="2100" dirty="0"/>
              <a:t> </a:t>
            </a:r>
            <a:r>
              <a:rPr lang="en-US" sz="2100" dirty="0" err="1"/>
              <a:t>golongan</a:t>
            </a:r>
            <a:r>
              <a:rPr lang="en-US" sz="2100" dirty="0"/>
              <a:t> </a:t>
            </a:r>
            <a:r>
              <a:rPr lang="en-US" sz="2100" dirty="0" err="1"/>
              <a:t>birokrat</a:t>
            </a:r>
            <a:r>
              <a:rPr lang="en-US" sz="2100" dirty="0"/>
              <a:t> </a:t>
            </a:r>
            <a:r>
              <a:rPr lang="en-US" sz="2100" dirty="0" err="1"/>
              <a:t>Melayu</a:t>
            </a:r>
            <a:r>
              <a:rPr lang="en-US" sz="2100" dirty="0"/>
              <a:t> 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en-US" sz="2100" dirty="0" err="1"/>
              <a:t>Pembela</a:t>
            </a:r>
            <a:r>
              <a:rPr lang="en-US" sz="2100" dirty="0"/>
              <a:t> Tanah Air(PETA) </a:t>
            </a:r>
            <a:r>
              <a:rPr lang="en-US" sz="2100" dirty="0" err="1"/>
              <a:t>ditubuhkan</a:t>
            </a:r>
            <a:r>
              <a:rPr lang="en-US" sz="2100" dirty="0"/>
              <a:t> pada </a:t>
            </a:r>
            <a:r>
              <a:rPr lang="en-US" sz="2100" dirty="0" err="1"/>
              <a:t>tahun</a:t>
            </a:r>
            <a:r>
              <a:rPr lang="en-US" sz="2100" dirty="0"/>
              <a:t> 1943</a:t>
            </a:r>
          </a:p>
          <a:p>
            <a:pPr lvl="2"/>
            <a:r>
              <a:rPr lang="en-US" sz="2000" dirty="0" err="1"/>
              <a:t>Bertujuan</a:t>
            </a:r>
            <a:r>
              <a:rPr lang="en-US" sz="2000" dirty="0"/>
              <a:t> </a:t>
            </a:r>
            <a:r>
              <a:rPr lang="en-US" sz="2000" dirty="0" err="1"/>
              <a:t>untuk</a:t>
            </a:r>
            <a:r>
              <a:rPr lang="en-US" sz="2000" dirty="0"/>
              <a:t> </a:t>
            </a:r>
            <a:r>
              <a:rPr lang="en-US" sz="2000" dirty="0" err="1"/>
              <a:t>menjaga</a:t>
            </a:r>
            <a:r>
              <a:rPr lang="en-US" sz="2000" dirty="0"/>
              <a:t> </a:t>
            </a:r>
            <a:r>
              <a:rPr lang="en-US" sz="2000" dirty="0" err="1"/>
              <a:t>kepentingan</a:t>
            </a:r>
            <a:r>
              <a:rPr lang="en-US" sz="2000" dirty="0"/>
              <a:t> </a:t>
            </a:r>
            <a:r>
              <a:rPr lang="en-US" sz="2000" dirty="0" err="1"/>
              <a:t>rakyat</a:t>
            </a:r>
            <a:r>
              <a:rPr lang="en-US" sz="2000" dirty="0"/>
              <a:t> di </a:t>
            </a:r>
            <a:r>
              <a:rPr lang="en-US" sz="2000" dirty="0" err="1"/>
              <a:t>bawah</a:t>
            </a:r>
            <a:r>
              <a:rPr lang="en-US" sz="2000" dirty="0"/>
              <a:t> </a:t>
            </a:r>
            <a:r>
              <a:rPr lang="en-US" sz="2000" dirty="0" err="1"/>
              <a:t>pentadbiran</a:t>
            </a:r>
            <a:r>
              <a:rPr lang="en-US" sz="2000" dirty="0"/>
              <a:t> </a:t>
            </a:r>
            <a:r>
              <a:rPr lang="en-US" sz="2000" dirty="0" err="1"/>
              <a:t>Jepun</a:t>
            </a:r>
            <a:r>
              <a:rPr lang="en-US" sz="2000" dirty="0"/>
              <a:t> dan </a:t>
            </a:r>
            <a:r>
              <a:rPr lang="en-US" sz="2000" dirty="0" err="1"/>
              <a:t>mengumpulkan</a:t>
            </a:r>
            <a:r>
              <a:rPr lang="en-US" sz="2000" dirty="0"/>
              <a:t> </a:t>
            </a:r>
            <a:r>
              <a:rPr lang="en-US" sz="2000" dirty="0" err="1"/>
              <a:t>sukarelawan</a:t>
            </a:r>
            <a:r>
              <a:rPr lang="en-US" sz="2000" dirty="0"/>
              <a:t> yang </a:t>
            </a:r>
            <a:r>
              <a:rPr lang="en-US" sz="2000" dirty="0" err="1"/>
              <a:t>diberi</a:t>
            </a:r>
            <a:r>
              <a:rPr lang="en-US" sz="2000" dirty="0"/>
              <a:t> </a:t>
            </a:r>
            <a:r>
              <a:rPr lang="en-US" sz="2000" dirty="0" err="1"/>
              <a:t>latihan</a:t>
            </a:r>
            <a:r>
              <a:rPr lang="en-US" sz="2000" dirty="0"/>
              <a:t> </a:t>
            </a:r>
            <a:r>
              <a:rPr lang="en-US" sz="2000" dirty="0" err="1"/>
              <a:t>ketenteraan</a:t>
            </a:r>
            <a:r>
              <a:rPr lang="en-US" sz="2000" dirty="0"/>
              <a:t> </a:t>
            </a:r>
            <a:r>
              <a:rPr lang="en-US" sz="2000" dirty="0" err="1"/>
              <a:t>untuk</a:t>
            </a:r>
            <a:r>
              <a:rPr lang="en-US" sz="2000" dirty="0"/>
              <a:t> </a:t>
            </a:r>
            <a:r>
              <a:rPr lang="en-US" sz="2000" dirty="0" err="1"/>
              <a:t>menentang</a:t>
            </a:r>
            <a:r>
              <a:rPr lang="en-US" sz="2000" dirty="0"/>
              <a:t> British</a:t>
            </a:r>
          </a:p>
          <a:p>
            <a:pPr lvl="2"/>
            <a:r>
              <a:rPr lang="en-US" sz="2000" dirty="0" err="1"/>
              <a:t>Diharamkan</a:t>
            </a:r>
            <a:r>
              <a:rPr lang="en-US" sz="2000" dirty="0"/>
              <a:t> kerana </a:t>
            </a:r>
            <a:r>
              <a:rPr lang="en-US" sz="2000" dirty="0" err="1"/>
              <a:t>menjalinkan</a:t>
            </a:r>
            <a:r>
              <a:rPr lang="en-US" sz="2000" dirty="0"/>
              <a:t> </a:t>
            </a:r>
            <a:r>
              <a:rPr lang="en-US" sz="2000" dirty="0" err="1"/>
              <a:t>hubungan</a:t>
            </a:r>
            <a:r>
              <a:rPr lang="en-US" sz="2000" dirty="0"/>
              <a:t> </a:t>
            </a:r>
            <a:r>
              <a:rPr lang="en-US" sz="2000" dirty="0" err="1"/>
              <a:t>dengan</a:t>
            </a:r>
            <a:r>
              <a:rPr lang="en-US" sz="2000" dirty="0"/>
              <a:t> </a:t>
            </a:r>
            <a:r>
              <a:rPr lang="en-US" sz="2000" dirty="0" err="1"/>
              <a:t>pertubuhan</a:t>
            </a:r>
            <a:r>
              <a:rPr lang="en-US" sz="2000" dirty="0"/>
              <a:t> Malayan People Anti-Japanese Army (MPAJA)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en-US" sz="2100" dirty="0" err="1"/>
              <a:t>Kesatuan</a:t>
            </a:r>
            <a:r>
              <a:rPr lang="en-US" sz="2100" dirty="0"/>
              <a:t> Rakyat Indonesia </a:t>
            </a:r>
            <a:r>
              <a:rPr lang="en-US" sz="2100" dirty="0" err="1"/>
              <a:t>Semenanjung</a:t>
            </a:r>
            <a:r>
              <a:rPr lang="en-US" sz="2100" dirty="0"/>
              <a:t> (KRIS) </a:t>
            </a:r>
            <a:r>
              <a:rPr lang="en-US" sz="2100" dirty="0" err="1"/>
              <a:t>ditubuhkan</a:t>
            </a:r>
            <a:r>
              <a:rPr lang="en-US" sz="2100" dirty="0"/>
              <a:t> pada </a:t>
            </a:r>
            <a:r>
              <a:rPr lang="en-US" sz="2100" dirty="0" err="1"/>
              <a:t>tahun</a:t>
            </a:r>
            <a:r>
              <a:rPr lang="en-US" sz="2100" dirty="0"/>
              <a:t> 1945</a:t>
            </a:r>
          </a:p>
          <a:p>
            <a:pPr lvl="2"/>
            <a:r>
              <a:rPr lang="en-US" sz="2000" dirty="0" err="1"/>
              <a:t>Bertujuan</a:t>
            </a:r>
            <a:r>
              <a:rPr lang="en-US" sz="2000" dirty="0"/>
              <a:t> </a:t>
            </a:r>
            <a:r>
              <a:rPr lang="en-US" sz="2000" dirty="0" err="1"/>
              <a:t>untuk</a:t>
            </a:r>
            <a:r>
              <a:rPr lang="en-US" sz="2000" dirty="0"/>
              <a:t> </a:t>
            </a:r>
            <a:r>
              <a:rPr lang="en-US" sz="2000" dirty="0" err="1"/>
              <a:t>membina</a:t>
            </a:r>
            <a:r>
              <a:rPr lang="en-US" sz="2000" dirty="0"/>
              <a:t> </a:t>
            </a:r>
            <a:r>
              <a:rPr lang="en-US" sz="2000" dirty="0" err="1"/>
              <a:t>perpaduan</a:t>
            </a:r>
            <a:r>
              <a:rPr lang="en-US" sz="2000" dirty="0"/>
              <a:t> </a:t>
            </a:r>
            <a:r>
              <a:rPr lang="en-US" sz="2000" dirty="0" err="1"/>
              <a:t>Melayu</a:t>
            </a:r>
            <a:r>
              <a:rPr lang="en-US" sz="2000" dirty="0"/>
              <a:t> dan </a:t>
            </a:r>
            <a:r>
              <a:rPr lang="en-US" sz="2000" dirty="0" err="1"/>
              <a:t>menunjukkan</a:t>
            </a:r>
            <a:r>
              <a:rPr lang="en-US" sz="2000" dirty="0"/>
              <a:t> </a:t>
            </a:r>
            <a:r>
              <a:rPr lang="en-US" sz="2000" dirty="0" err="1"/>
              <a:t>kekecewaan</a:t>
            </a:r>
            <a:r>
              <a:rPr lang="en-US" sz="2000" dirty="0"/>
              <a:t> </a:t>
            </a:r>
            <a:r>
              <a:rPr lang="en-US" sz="2000" dirty="0" err="1"/>
              <a:t>terhadap</a:t>
            </a:r>
            <a:r>
              <a:rPr lang="en-US" sz="2000" dirty="0"/>
              <a:t> </a:t>
            </a:r>
            <a:r>
              <a:rPr lang="en-US" sz="2000" dirty="0" err="1"/>
              <a:t>kepimpinan</a:t>
            </a:r>
            <a:r>
              <a:rPr lang="en-US" sz="2000" dirty="0"/>
              <a:t> dan </a:t>
            </a:r>
            <a:r>
              <a:rPr lang="en-US" sz="2000" dirty="0" err="1"/>
              <a:t>pemerintahan</a:t>
            </a:r>
            <a:r>
              <a:rPr lang="en-US" sz="2000" dirty="0"/>
              <a:t> </a:t>
            </a:r>
            <a:r>
              <a:rPr lang="en-US" sz="2000" dirty="0" err="1"/>
              <a:t>Jepun</a:t>
            </a:r>
            <a:endParaRPr lang="en-US" sz="2000" dirty="0"/>
          </a:p>
          <a:p>
            <a:pPr lvl="2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7446340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1803A2-F89A-42B9-BB0F-38D670B5C01B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dirty="0">
                <a:latin typeface="Tekton Pro Cond" panose="020F0606020208020904" pitchFamily="34" charset="0"/>
              </a:rPr>
              <a:t>7.3 POLITIK SELEPAS PERANG HINGGA MERDEKA</a:t>
            </a:r>
            <a:endParaRPr lang="en-MY" dirty="0">
              <a:latin typeface="Tekton Pro Cond" panose="020F0606020208020904" pitchFamily="34" charset="0"/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3D8AB3C-BDED-4CCB-81E5-650F08E34AA5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384652051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BBA072-D25F-4FCB-95CA-31384BCE06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35736" y="0"/>
            <a:ext cx="10018713" cy="1752599"/>
          </a:xfrm>
        </p:spPr>
        <p:txBody>
          <a:bodyPr/>
          <a:lstStyle/>
          <a:p>
            <a:endParaRPr lang="en-MY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BC2717C-B9AC-4480-94C9-295CE3D38BB1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898646" y="2001253"/>
            <a:ext cx="10394707" cy="3311189"/>
          </a:xfrm>
        </p:spPr>
        <p:txBody>
          <a:bodyPr>
            <a:normAutofit/>
          </a:bodyPr>
          <a:lstStyle/>
          <a:p>
            <a:r>
              <a:rPr lang="en-US" sz="3600" dirty="0" err="1">
                <a:latin typeface="Tekton Pro Cond" panose="020F0606020208020904" pitchFamily="34" charset="0"/>
                <a:cs typeface="Arial" panose="020B0604020202020204" pitchFamily="34" charset="0"/>
              </a:rPr>
              <a:t>Pengenalan</a:t>
            </a:r>
            <a:r>
              <a:rPr lang="en-US" sz="3600" dirty="0">
                <a:latin typeface="Tekton Pro Cond" panose="020F0606020208020904" pitchFamily="34" charset="0"/>
                <a:cs typeface="Arial" panose="020B0604020202020204" pitchFamily="34" charset="0"/>
              </a:rPr>
              <a:t> </a:t>
            </a:r>
            <a:r>
              <a:rPr lang="en-US" sz="3600" dirty="0" err="1">
                <a:latin typeface="Tekton Pro Cond" panose="020F0606020208020904" pitchFamily="34" charset="0"/>
                <a:cs typeface="Arial" panose="020B0604020202020204" pitchFamily="34" charset="0"/>
              </a:rPr>
              <a:t>kerajaan</a:t>
            </a:r>
            <a:r>
              <a:rPr lang="en-US" sz="3600" dirty="0">
                <a:latin typeface="Tekton Pro Cond" panose="020F0606020208020904" pitchFamily="34" charset="0"/>
                <a:cs typeface="Arial" panose="020B0604020202020204" pitchFamily="34" charset="0"/>
              </a:rPr>
              <a:t> dan </a:t>
            </a:r>
            <a:r>
              <a:rPr lang="en-US" sz="3600" dirty="0" err="1">
                <a:latin typeface="Tekton Pro Cond" panose="020F0606020208020904" pitchFamily="34" charset="0"/>
                <a:cs typeface="Arial" panose="020B0604020202020204" pitchFamily="34" charset="0"/>
              </a:rPr>
              <a:t>perlembagaan</a:t>
            </a:r>
            <a:r>
              <a:rPr lang="en-US" sz="3600" dirty="0">
                <a:latin typeface="Tekton Pro Cond" panose="020F0606020208020904" pitchFamily="34" charset="0"/>
                <a:cs typeface="Arial" panose="020B0604020202020204" pitchFamily="34" charset="0"/>
              </a:rPr>
              <a:t> Malayan Union (1946)</a:t>
            </a:r>
          </a:p>
          <a:p>
            <a:r>
              <a:rPr lang="en-US" sz="3600" dirty="0">
                <a:latin typeface="Tekton Pro Cond" panose="020F0606020208020904" pitchFamily="34" charset="0"/>
                <a:cs typeface="Arial" panose="020B0604020202020204" pitchFamily="34" charset="0"/>
              </a:rPr>
              <a:t>Orang </a:t>
            </a:r>
            <a:r>
              <a:rPr lang="en-US" sz="3600" dirty="0" err="1">
                <a:latin typeface="Tekton Pro Cond" panose="020F0606020208020904" pitchFamily="34" charset="0"/>
                <a:cs typeface="Arial" panose="020B0604020202020204" pitchFamily="34" charset="0"/>
              </a:rPr>
              <a:t>Melayu</a:t>
            </a:r>
            <a:r>
              <a:rPr lang="en-US" sz="3600" dirty="0">
                <a:latin typeface="Tekton Pro Cond" panose="020F0606020208020904" pitchFamily="34" charset="0"/>
                <a:cs typeface="Arial" panose="020B0604020202020204" pitchFamily="34" charset="0"/>
              </a:rPr>
              <a:t> </a:t>
            </a:r>
            <a:r>
              <a:rPr lang="en-US" sz="3600" dirty="0" err="1">
                <a:latin typeface="Tekton Pro Cond" panose="020F0606020208020904" pitchFamily="34" charset="0"/>
                <a:cs typeface="Arial" panose="020B0604020202020204" pitchFamily="34" charset="0"/>
              </a:rPr>
              <a:t>menetang</a:t>
            </a:r>
            <a:endParaRPr lang="en-US" sz="3600" dirty="0">
              <a:latin typeface="Tekton Pro Cond" panose="020F0606020208020904" pitchFamily="34" charset="0"/>
              <a:cs typeface="Arial" panose="020B0604020202020204" pitchFamily="34" charset="0"/>
            </a:endParaRPr>
          </a:p>
          <a:p>
            <a:r>
              <a:rPr lang="en-US" sz="3600" dirty="0" err="1">
                <a:latin typeface="Tekton Pro Cond" panose="020F0606020208020904" pitchFamily="34" charset="0"/>
                <a:cs typeface="Arial" panose="020B0604020202020204" pitchFamily="34" charset="0"/>
              </a:rPr>
              <a:t>Telah</a:t>
            </a:r>
            <a:r>
              <a:rPr lang="en-US" sz="3600" dirty="0">
                <a:latin typeface="Tekton Pro Cond" panose="020F0606020208020904" pitchFamily="34" charset="0"/>
                <a:cs typeface="Arial" panose="020B0604020202020204" pitchFamily="34" charset="0"/>
              </a:rPr>
              <a:t> </a:t>
            </a:r>
            <a:r>
              <a:rPr lang="en-US" sz="3600" dirty="0" err="1">
                <a:latin typeface="Tekton Pro Cond" panose="020F0606020208020904" pitchFamily="34" charset="0"/>
                <a:cs typeface="Arial" panose="020B0604020202020204" pitchFamily="34" charset="0"/>
              </a:rPr>
              <a:t>lahir</a:t>
            </a:r>
            <a:r>
              <a:rPr lang="en-US" sz="3600" dirty="0">
                <a:latin typeface="Tekton Pro Cond" panose="020F0606020208020904" pitchFamily="34" charset="0"/>
                <a:cs typeface="Arial" panose="020B0604020202020204" pitchFamily="34" charset="0"/>
              </a:rPr>
              <a:t> </a:t>
            </a:r>
            <a:r>
              <a:rPr lang="en-US" sz="3600" dirty="0" err="1">
                <a:latin typeface="Tekton Pro Cond" panose="020F0606020208020904" pitchFamily="34" charset="0"/>
                <a:cs typeface="Arial" panose="020B0604020202020204" pitchFamily="34" charset="0"/>
              </a:rPr>
              <a:t>kesedaran</a:t>
            </a:r>
            <a:r>
              <a:rPr lang="en-US" sz="3600" dirty="0">
                <a:latin typeface="Tekton Pro Cond" panose="020F0606020208020904" pitchFamily="34" charset="0"/>
                <a:cs typeface="Arial" panose="020B0604020202020204" pitchFamily="34" charset="0"/>
              </a:rPr>
              <a:t> </a:t>
            </a:r>
            <a:r>
              <a:rPr lang="en-US" sz="3600" dirty="0" err="1">
                <a:latin typeface="Tekton Pro Cond" panose="020F0606020208020904" pitchFamily="34" charset="0"/>
                <a:cs typeface="Arial" panose="020B0604020202020204" pitchFamily="34" charset="0"/>
              </a:rPr>
              <a:t>kebangsaan</a:t>
            </a:r>
            <a:r>
              <a:rPr lang="en-US" sz="3600" dirty="0">
                <a:latin typeface="Tekton Pro Cond" panose="020F0606020208020904" pitchFamily="34" charset="0"/>
                <a:cs typeface="Arial" panose="020B0604020202020204" pitchFamily="34" charset="0"/>
              </a:rPr>
              <a:t> </a:t>
            </a:r>
            <a:endParaRPr lang="en-MY" sz="3600" dirty="0">
              <a:latin typeface="Tekton Pro Cond" panose="020F06060202080209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1173437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6845D4F-4F23-442E-85B8-9E56953473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86643" y="0"/>
            <a:ext cx="10018713" cy="1752599"/>
          </a:xfrm>
        </p:spPr>
        <p:txBody>
          <a:bodyPr/>
          <a:lstStyle/>
          <a:p>
            <a:r>
              <a:rPr lang="en-US" dirty="0" err="1">
                <a:latin typeface="Tekton Pro Cond" panose="020F0606020208020904" pitchFamily="34" charset="0"/>
              </a:rPr>
              <a:t>Parti</a:t>
            </a:r>
            <a:r>
              <a:rPr lang="en-US" dirty="0">
                <a:latin typeface="Tekton Pro Cond" panose="020F0606020208020904" pitchFamily="34" charset="0"/>
              </a:rPr>
              <a:t> </a:t>
            </a:r>
            <a:r>
              <a:rPr lang="en-US" dirty="0" err="1">
                <a:latin typeface="Tekton Pro Cond" panose="020F0606020208020904" pitchFamily="34" charset="0"/>
              </a:rPr>
              <a:t>Kebangsaan</a:t>
            </a:r>
            <a:r>
              <a:rPr lang="en-US" dirty="0">
                <a:latin typeface="Tekton Pro Cond" panose="020F0606020208020904" pitchFamily="34" charset="0"/>
              </a:rPr>
              <a:t> </a:t>
            </a:r>
            <a:r>
              <a:rPr lang="en-US" dirty="0" err="1">
                <a:latin typeface="Tekton Pro Cond" panose="020F0606020208020904" pitchFamily="34" charset="0"/>
              </a:rPr>
              <a:t>Melayu</a:t>
            </a:r>
            <a:r>
              <a:rPr lang="en-US" dirty="0">
                <a:latin typeface="Tekton Pro Cond" panose="020F0606020208020904" pitchFamily="34" charset="0"/>
              </a:rPr>
              <a:t> </a:t>
            </a:r>
            <a:r>
              <a:rPr lang="en-US" dirty="0" err="1">
                <a:latin typeface="Tekton Pro Cond" panose="020F0606020208020904" pitchFamily="34" charset="0"/>
              </a:rPr>
              <a:t>Melaya</a:t>
            </a:r>
            <a:r>
              <a:rPr lang="en-US" dirty="0">
                <a:latin typeface="Tekton Pro Cond" panose="020F0606020208020904" pitchFamily="34" charset="0"/>
              </a:rPr>
              <a:t> (PKMM)</a:t>
            </a:r>
            <a:endParaRPr lang="en-MY" dirty="0">
              <a:latin typeface="Tekton Pro Cond" panose="020F0606020208020904" pitchFamily="34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316067D-4401-4C00-BE5A-B432C24976FD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774054" y="1165656"/>
            <a:ext cx="10643891" cy="4526688"/>
          </a:xfrm>
        </p:spPr>
        <p:txBody>
          <a:bodyPr>
            <a:normAutofit fontScale="92500"/>
          </a:bodyPr>
          <a:lstStyle/>
          <a:p>
            <a:r>
              <a:rPr lang="en-US" sz="2800" dirty="0" err="1">
                <a:latin typeface="Tekton Pro Cond" panose="020F0606020208020904" pitchFamily="34" charset="0"/>
              </a:rPr>
              <a:t>Ditubuh</a:t>
            </a:r>
            <a:r>
              <a:rPr lang="en-US" sz="2800" dirty="0">
                <a:latin typeface="Tekton Pro Cond" panose="020F0606020208020904" pitchFamily="34" charset="0"/>
              </a:rPr>
              <a:t> pada 17 </a:t>
            </a:r>
            <a:r>
              <a:rPr lang="en-US" sz="2800" dirty="0" err="1">
                <a:latin typeface="Tekton Pro Cond" panose="020F0606020208020904" pitchFamily="34" charset="0"/>
              </a:rPr>
              <a:t>Oktober</a:t>
            </a:r>
            <a:r>
              <a:rPr lang="en-US" sz="2800" dirty="0">
                <a:latin typeface="Tekton Pro Cond" panose="020F0606020208020904" pitchFamily="34" charset="0"/>
              </a:rPr>
              <a:t> 1945 di Ipoh, Perak</a:t>
            </a:r>
          </a:p>
          <a:p>
            <a:r>
              <a:rPr lang="en-MY" sz="2800" dirty="0" err="1">
                <a:latin typeface="Tekton Pro Cond" panose="020F0606020208020904" pitchFamily="34" charset="0"/>
              </a:rPr>
              <a:t>Diasaskan</a:t>
            </a:r>
            <a:r>
              <a:rPr lang="en-MY" sz="2800" dirty="0">
                <a:latin typeface="Tekton Pro Cond" panose="020F0606020208020904" pitchFamily="34" charset="0"/>
              </a:rPr>
              <a:t> oleh </a:t>
            </a:r>
            <a:r>
              <a:rPr lang="en-MY" sz="2800" dirty="0" err="1">
                <a:latin typeface="Tekton Pro Cond" panose="020F0606020208020904" pitchFamily="34" charset="0"/>
              </a:rPr>
              <a:t>Mokhtaruddin</a:t>
            </a:r>
            <a:r>
              <a:rPr lang="en-MY" sz="2800" dirty="0">
                <a:latin typeface="Tekton Pro Cond" panose="020F0606020208020904" pitchFamily="34" charset="0"/>
              </a:rPr>
              <a:t> Lasso (</a:t>
            </a:r>
            <a:r>
              <a:rPr lang="en-MY" sz="2800" dirty="0" err="1">
                <a:latin typeface="Tekton Pro Cond" panose="020F0606020208020904" pitchFamily="34" charset="0"/>
              </a:rPr>
              <a:t>fahaman</a:t>
            </a:r>
            <a:r>
              <a:rPr lang="en-MY" sz="2800" dirty="0">
                <a:latin typeface="Tekton Pro Cond" panose="020F0606020208020904" pitchFamily="34" charset="0"/>
              </a:rPr>
              <a:t> </a:t>
            </a:r>
            <a:r>
              <a:rPr lang="en-MY" sz="2800" dirty="0" err="1">
                <a:latin typeface="Tekton Pro Cond" panose="020F0606020208020904" pitchFamily="34" charset="0"/>
              </a:rPr>
              <a:t>komunis</a:t>
            </a:r>
            <a:r>
              <a:rPr lang="en-MY" sz="2800" dirty="0">
                <a:latin typeface="Tekton Pro Cond" panose="020F0606020208020904" pitchFamily="34" charset="0"/>
              </a:rPr>
              <a:t>) dan Ahmad </a:t>
            </a:r>
            <a:r>
              <a:rPr lang="en-MY" sz="2800" dirty="0" err="1">
                <a:latin typeface="Tekton Pro Cond" panose="020F0606020208020904" pitchFamily="34" charset="0"/>
              </a:rPr>
              <a:t>Boestamam</a:t>
            </a:r>
            <a:r>
              <a:rPr lang="en-MY" sz="2800" dirty="0">
                <a:latin typeface="Tekton Pro Cond" panose="020F0606020208020904" pitchFamily="34" charset="0"/>
              </a:rPr>
              <a:t> (</a:t>
            </a:r>
            <a:r>
              <a:rPr lang="en-MY" sz="2800" dirty="0" err="1">
                <a:latin typeface="Tekton Pro Cond" panose="020F0606020208020904" pitchFamily="34" charset="0"/>
              </a:rPr>
              <a:t>fahaman</a:t>
            </a:r>
            <a:r>
              <a:rPr lang="en-MY" sz="2800" dirty="0">
                <a:latin typeface="Tekton Pro Cond" panose="020F0606020208020904" pitchFamily="34" charset="0"/>
              </a:rPr>
              <a:t> </a:t>
            </a:r>
            <a:r>
              <a:rPr lang="en-MY" sz="2800" dirty="0" err="1">
                <a:latin typeface="Tekton Pro Cond" panose="020F0606020208020904" pitchFamily="34" charset="0"/>
              </a:rPr>
              <a:t>sosiolis</a:t>
            </a:r>
            <a:r>
              <a:rPr lang="en-MY" sz="2800" dirty="0">
                <a:latin typeface="Tekton Pro Cond" panose="020F0606020208020904" pitchFamily="34" charset="0"/>
              </a:rPr>
              <a:t>) </a:t>
            </a:r>
            <a:endParaRPr lang="en-US" sz="2800" dirty="0">
              <a:latin typeface="Tekton Pro Cond" panose="020F0606020208020904" pitchFamily="34" charset="0"/>
            </a:endParaRPr>
          </a:p>
          <a:p>
            <a:r>
              <a:rPr lang="en-US" sz="2800" dirty="0" err="1">
                <a:latin typeface="Tekton Pro Cond" panose="020F0606020208020904" pitchFamily="34" charset="0"/>
              </a:rPr>
              <a:t>Matlamatnya</a:t>
            </a:r>
            <a:r>
              <a:rPr lang="en-US" sz="2800" dirty="0">
                <a:latin typeface="Tekton Pro Cond" panose="020F0606020208020904" pitchFamily="34" charset="0"/>
              </a:rPr>
              <a:t> </a:t>
            </a:r>
            <a:r>
              <a:rPr lang="en-US" sz="2800" dirty="0" err="1">
                <a:latin typeface="Tekton Pro Cond" panose="020F0606020208020904" pitchFamily="34" charset="0"/>
              </a:rPr>
              <a:t>ialah</a:t>
            </a:r>
            <a:r>
              <a:rPr lang="en-US" sz="2800" dirty="0">
                <a:latin typeface="Tekton Pro Cond" panose="020F0606020208020904" pitchFamily="34" charset="0"/>
              </a:rPr>
              <a:t> </a:t>
            </a:r>
            <a:r>
              <a:rPr lang="en-US" sz="2800" dirty="0" err="1">
                <a:latin typeface="Tekton Pro Cond" panose="020F0606020208020904" pitchFamily="34" charset="0"/>
              </a:rPr>
              <a:t>untuk</a:t>
            </a:r>
            <a:r>
              <a:rPr lang="en-US" sz="2800" dirty="0">
                <a:latin typeface="Tekton Pro Cond" panose="020F0606020208020904" pitchFamily="34" charset="0"/>
              </a:rPr>
              <a:t> </a:t>
            </a:r>
            <a:r>
              <a:rPr lang="en-US" sz="2800" dirty="0" err="1">
                <a:latin typeface="Tekton Pro Cond" panose="020F0606020208020904" pitchFamily="34" charset="0"/>
              </a:rPr>
              <a:t>menetang</a:t>
            </a:r>
            <a:r>
              <a:rPr lang="en-US" sz="2800" dirty="0">
                <a:latin typeface="Tekton Pro Cond" panose="020F0606020208020904" pitchFamily="34" charset="0"/>
              </a:rPr>
              <a:t> </a:t>
            </a:r>
            <a:r>
              <a:rPr lang="en-US" sz="2800" dirty="0" err="1">
                <a:latin typeface="Tekton Pro Cond" panose="020F0606020208020904" pitchFamily="34" charset="0"/>
              </a:rPr>
              <a:t>penjajahan</a:t>
            </a:r>
            <a:r>
              <a:rPr lang="en-US" sz="2800" dirty="0">
                <a:latin typeface="Tekton Pro Cond" panose="020F0606020208020904" pitchFamily="34" charset="0"/>
              </a:rPr>
              <a:t> dan </a:t>
            </a:r>
            <a:r>
              <a:rPr lang="en-US" sz="2800" dirty="0" err="1">
                <a:latin typeface="Tekton Pro Cond" panose="020F0606020208020904" pitchFamily="34" charset="0"/>
              </a:rPr>
              <a:t>penindasan</a:t>
            </a:r>
            <a:r>
              <a:rPr lang="en-US" sz="2800" dirty="0">
                <a:latin typeface="Tekton Pro Cond" panose="020F0606020208020904" pitchFamily="34" charset="0"/>
              </a:rPr>
              <a:t> </a:t>
            </a:r>
            <a:r>
              <a:rPr lang="en-US" sz="2800" dirty="0" err="1">
                <a:latin typeface="Tekton Pro Cond" panose="020F0606020208020904" pitchFamily="34" charset="0"/>
              </a:rPr>
              <a:t>politik</a:t>
            </a:r>
            <a:endParaRPr lang="en-US" sz="2800" dirty="0">
              <a:latin typeface="Tekton Pro Cond" panose="020F0606020208020904" pitchFamily="34" charset="0"/>
            </a:endParaRPr>
          </a:p>
          <a:p>
            <a:r>
              <a:rPr lang="en-US" sz="2800" dirty="0" err="1">
                <a:latin typeface="Tekton Pro Cond" panose="020F0606020208020904" pitchFamily="34" charset="0"/>
              </a:rPr>
              <a:t>Selain</a:t>
            </a:r>
            <a:r>
              <a:rPr lang="en-US" sz="2800" dirty="0">
                <a:latin typeface="Tekton Pro Cond" panose="020F0606020208020904" pitchFamily="34" charset="0"/>
              </a:rPr>
              <a:t> </a:t>
            </a:r>
            <a:r>
              <a:rPr lang="en-US" sz="2800" dirty="0" err="1">
                <a:latin typeface="Tekton Pro Cond" panose="020F0606020208020904" pitchFamily="34" charset="0"/>
              </a:rPr>
              <a:t>itu</a:t>
            </a:r>
            <a:r>
              <a:rPr lang="en-US" sz="2800" dirty="0">
                <a:latin typeface="Tekton Pro Cond" panose="020F0606020208020904" pitchFamily="34" charset="0"/>
              </a:rPr>
              <a:t>, </a:t>
            </a:r>
            <a:r>
              <a:rPr lang="en-US" sz="2800" dirty="0" err="1">
                <a:latin typeface="Tekton Pro Cond" panose="020F0606020208020904" pitchFamily="34" charset="0"/>
              </a:rPr>
              <a:t>untuk</a:t>
            </a:r>
            <a:r>
              <a:rPr lang="en-US" sz="2800" dirty="0">
                <a:latin typeface="Tekton Pro Cond" panose="020F0606020208020904" pitchFamily="34" charset="0"/>
              </a:rPr>
              <a:t> </a:t>
            </a:r>
            <a:r>
              <a:rPr lang="en-US" sz="2800" dirty="0" err="1">
                <a:latin typeface="Tekton Pro Cond" panose="020F0606020208020904" pitchFamily="34" charset="0"/>
              </a:rPr>
              <a:t>menyatukan</a:t>
            </a:r>
            <a:r>
              <a:rPr lang="en-US" sz="2800" dirty="0">
                <a:latin typeface="Tekton Pro Cond" panose="020F0606020208020904" pitchFamily="34" charset="0"/>
              </a:rPr>
              <a:t> </a:t>
            </a:r>
            <a:r>
              <a:rPr lang="en-US" sz="2800" dirty="0" err="1">
                <a:latin typeface="Tekton Pro Cond" panose="020F0606020208020904" pitchFamily="34" charset="0"/>
              </a:rPr>
              <a:t>bangsa</a:t>
            </a:r>
            <a:r>
              <a:rPr lang="en-US" sz="2800" dirty="0">
                <a:latin typeface="Tekton Pro Cond" panose="020F0606020208020904" pitchFamily="34" charset="0"/>
              </a:rPr>
              <a:t> </a:t>
            </a:r>
            <a:r>
              <a:rPr lang="en-US" sz="2800" dirty="0" err="1">
                <a:latin typeface="Tekton Pro Cond" panose="020F0606020208020904" pitchFamily="34" charset="0"/>
              </a:rPr>
              <a:t>Melayu</a:t>
            </a:r>
            <a:r>
              <a:rPr lang="en-US" sz="2800" dirty="0">
                <a:latin typeface="Tekton Pro Cond" panose="020F0606020208020904" pitchFamily="34" charset="0"/>
              </a:rPr>
              <a:t> di Tanah </a:t>
            </a:r>
            <a:r>
              <a:rPr lang="en-US" sz="2800" dirty="0" err="1">
                <a:latin typeface="Tekton Pro Cond" panose="020F0606020208020904" pitchFamily="34" charset="0"/>
              </a:rPr>
              <a:t>Melayu</a:t>
            </a:r>
            <a:r>
              <a:rPr lang="en-US" sz="2800" dirty="0">
                <a:latin typeface="Tekton Pro Cond" panose="020F0606020208020904" pitchFamily="34" charset="0"/>
              </a:rPr>
              <a:t> dan Indonesia </a:t>
            </a:r>
            <a:r>
              <a:rPr lang="en-US" sz="2800" dirty="0" err="1">
                <a:latin typeface="Tekton Pro Cond" panose="020F0606020208020904" pitchFamily="34" charset="0"/>
              </a:rPr>
              <a:t>serta</a:t>
            </a:r>
            <a:r>
              <a:rPr lang="en-US" sz="2800" dirty="0">
                <a:latin typeface="Tekton Pro Cond" panose="020F0606020208020904" pitchFamily="34" charset="0"/>
              </a:rPr>
              <a:t> </a:t>
            </a:r>
            <a:r>
              <a:rPr lang="en-US" sz="2800" dirty="0" err="1">
                <a:latin typeface="Tekton Pro Cond" panose="020F0606020208020904" pitchFamily="34" charset="0"/>
              </a:rPr>
              <a:t>memajukan</a:t>
            </a:r>
            <a:r>
              <a:rPr lang="en-US" sz="2800" dirty="0">
                <a:latin typeface="Tekton Pro Cond" panose="020F0606020208020904" pitchFamily="34" charset="0"/>
              </a:rPr>
              <a:t> </a:t>
            </a:r>
            <a:r>
              <a:rPr lang="en-US" sz="2800" dirty="0" err="1">
                <a:latin typeface="Tekton Pro Cond" panose="020F0606020208020904" pitchFamily="34" charset="0"/>
              </a:rPr>
              <a:t>ekonomi</a:t>
            </a:r>
            <a:r>
              <a:rPr lang="en-US" sz="2800" dirty="0">
                <a:latin typeface="Tekton Pro Cond" panose="020F0606020208020904" pitchFamily="34" charset="0"/>
              </a:rPr>
              <a:t>, </a:t>
            </a:r>
            <a:r>
              <a:rPr lang="en-US" sz="2800" dirty="0" err="1">
                <a:latin typeface="Tekton Pro Cond" panose="020F0606020208020904" pitchFamily="34" charset="0"/>
              </a:rPr>
              <a:t>kebajikan</a:t>
            </a:r>
            <a:r>
              <a:rPr lang="en-US" sz="2800" dirty="0">
                <a:latin typeface="Tekton Pro Cond" panose="020F0606020208020904" pitchFamily="34" charset="0"/>
              </a:rPr>
              <a:t>, Pendidikan, </a:t>
            </a:r>
            <a:r>
              <a:rPr lang="en-US" sz="2800" dirty="0" err="1">
                <a:latin typeface="Tekton Pro Cond" panose="020F0606020208020904" pitchFamily="34" charset="0"/>
              </a:rPr>
              <a:t>kebebasan</a:t>
            </a:r>
            <a:r>
              <a:rPr lang="en-US" sz="2800" dirty="0">
                <a:latin typeface="Tekton Pro Cond" panose="020F0606020208020904" pitchFamily="34" charset="0"/>
              </a:rPr>
              <a:t> </a:t>
            </a:r>
            <a:r>
              <a:rPr lang="en-US" sz="2800" dirty="0" err="1">
                <a:latin typeface="Tekton Pro Cond" panose="020F0606020208020904" pitchFamily="34" charset="0"/>
              </a:rPr>
              <a:t>bersuara</a:t>
            </a:r>
            <a:r>
              <a:rPr lang="en-US" sz="2800" dirty="0">
                <a:latin typeface="Tekton Pro Cond" panose="020F0606020208020904" pitchFamily="34" charset="0"/>
              </a:rPr>
              <a:t> </a:t>
            </a:r>
            <a:r>
              <a:rPr lang="en-US" sz="2800" dirty="0" err="1">
                <a:latin typeface="Tekton Pro Cond" panose="020F0606020208020904" pitchFamily="34" charset="0"/>
              </a:rPr>
              <a:t>serta</a:t>
            </a:r>
            <a:r>
              <a:rPr lang="en-US" sz="2800" dirty="0">
                <a:latin typeface="Tekton Pro Cond" panose="020F0606020208020904" pitchFamily="34" charset="0"/>
              </a:rPr>
              <a:t> </a:t>
            </a:r>
            <a:r>
              <a:rPr lang="en-US" sz="2800" dirty="0" err="1">
                <a:latin typeface="Tekton Pro Cond" panose="020F0606020208020904" pitchFamily="34" charset="0"/>
              </a:rPr>
              <a:t>pertanian</a:t>
            </a:r>
            <a:r>
              <a:rPr lang="en-US" sz="2800" dirty="0">
                <a:latin typeface="Tekton Pro Cond" panose="020F0606020208020904" pitchFamily="34" charset="0"/>
              </a:rPr>
              <a:t> orang </a:t>
            </a:r>
            <a:r>
              <a:rPr lang="en-US" sz="2800" dirty="0" err="1">
                <a:latin typeface="Tekton Pro Cond" panose="020F0606020208020904" pitchFamily="34" charset="0"/>
              </a:rPr>
              <a:t>Melayu</a:t>
            </a:r>
            <a:endParaRPr lang="en-US" sz="2800" dirty="0">
              <a:latin typeface="Tekton Pro Cond" panose="020F06060202080209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625557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4A9D2B-1378-4AB4-AB66-3243B9F068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9099" y="0"/>
            <a:ext cx="11168108" cy="1752599"/>
          </a:xfrm>
        </p:spPr>
        <p:txBody>
          <a:bodyPr/>
          <a:lstStyle/>
          <a:p>
            <a:r>
              <a:rPr lang="en-US" dirty="0" err="1">
                <a:latin typeface="Tekton Pro Cond" panose="020F0606020208020904" pitchFamily="34" charset="0"/>
              </a:rPr>
              <a:t>Angkatan</a:t>
            </a:r>
            <a:r>
              <a:rPr lang="en-US" dirty="0">
                <a:latin typeface="Tekton Pro Cond" panose="020F0606020208020904" pitchFamily="34" charset="0"/>
              </a:rPr>
              <a:t> </a:t>
            </a:r>
            <a:r>
              <a:rPr lang="en-US" dirty="0" err="1">
                <a:latin typeface="Tekton Pro Cond" panose="020F0606020208020904" pitchFamily="34" charset="0"/>
              </a:rPr>
              <a:t>Pemuda</a:t>
            </a:r>
            <a:r>
              <a:rPr lang="en-US" dirty="0">
                <a:latin typeface="Tekton Pro Cond" panose="020F0606020208020904" pitchFamily="34" charset="0"/>
              </a:rPr>
              <a:t> </a:t>
            </a:r>
            <a:r>
              <a:rPr lang="en-US" dirty="0" err="1">
                <a:latin typeface="Tekton Pro Cond" panose="020F0606020208020904" pitchFamily="34" charset="0"/>
              </a:rPr>
              <a:t>Insaf</a:t>
            </a:r>
            <a:r>
              <a:rPr lang="en-US" dirty="0">
                <a:latin typeface="Tekton Pro Cond" panose="020F0606020208020904" pitchFamily="34" charset="0"/>
              </a:rPr>
              <a:t> (API)</a:t>
            </a:r>
            <a:endParaRPr lang="en-MY" dirty="0">
              <a:latin typeface="Tekton Pro Cond" panose="020F0606020208020904" pitchFamily="34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E1AFD94-2DA2-45D4-8568-C2E3F6D4BCC0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724793" y="1551596"/>
            <a:ext cx="10394707" cy="4881288"/>
          </a:xfrm>
        </p:spPr>
        <p:txBody>
          <a:bodyPr/>
          <a:lstStyle/>
          <a:p>
            <a:r>
              <a:rPr lang="en-US" dirty="0" err="1">
                <a:latin typeface="Tekton Pro Cond" panose="020F0606020208020904" pitchFamily="34" charset="0"/>
              </a:rPr>
              <a:t>Ditubuh</a:t>
            </a:r>
            <a:r>
              <a:rPr lang="en-US" dirty="0">
                <a:latin typeface="Tekton Pro Cond" panose="020F0606020208020904" pitchFamily="34" charset="0"/>
              </a:rPr>
              <a:t> pada 17 </a:t>
            </a:r>
            <a:r>
              <a:rPr lang="en-US" dirty="0" err="1">
                <a:latin typeface="Tekton Pro Cond" panose="020F0606020208020904" pitchFamily="34" charset="0"/>
              </a:rPr>
              <a:t>Februari</a:t>
            </a:r>
            <a:r>
              <a:rPr lang="en-US" dirty="0">
                <a:latin typeface="Tekton Pro Cond" panose="020F0606020208020904" pitchFamily="34" charset="0"/>
              </a:rPr>
              <a:t> 1946 oleh Ahmad </a:t>
            </a:r>
            <a:r>
              <a:rPr lang="en-US" dirty="0" err="1">
                <a:latin typeface="Tekton Pro Cond" panose="020F0606020208020904" pitchFamily="34" charset="0"/>
              </a:rPr>
              <a:t>Boestmam</a:t>
            </a:r>
            <a:r>
              <a:rPr lang="en-US" dirty="0">
                <a:latin typeface="Tekton Pro Cond" panose="020F0606020208020904" pitchFamily="34" charset="0"/>
              </a:rPr>
              <a:t>, Abdul Rahman Rahim dan Bakar </a:t>
            </a:r>
            <a:r>
              <a:rPr lang="en-US" dirty="0" err="1">
                <a:latin typeface="Tekton Pro Cond" panose="020F0606020208020904" pitchFamily="34" charset="0"/>
              </a:rPr>
              <a:t>Thareek</a:t>
            </a:r>
            <a:endParaRPr lang="en-US" dirty="0">
              <a:latin typeface="Tekton Pro Cond" panose="020F0606020208020904" pitchFamily="34" charset="0"/>
            </a:endParaRPr>
          </a:p>
          <a:p>
            <a:r>
              <a:rPr lang="en-US" dirty="0" err="1">
                <a:latin typeface="Tekton Pro Cond" panose="020F0606020208020904" pitchFamily="34" charset="0"/>
              </a:rPr>
              <a:t>Sebuah</a:t>
            </a:r>
            <a:r>
              <a:rPr lang="en-US" dirty="0">
                <a:latin typeface="Tekton Pro Cond" panose="020F0606020208020904" pitchFamily="34" charset="0"/>
              </a:rPr>
              <a:t> badan </a:t>
            </a:r>
            <a:r>
              <a:rPr lang="en-US" dirty="0" err="1">
                <a:latin typeface="Tekton Pro Cond" panose="020F0606020208020904" pitchFamily="34" charset="0"/>
              </a:rPr>
              <a:t>politik</a:t>
            </a:r>
            <a:r>
              <a:rPr lang="en-US" dirty="0">
                <a:latin typeface="Tekton Pro Cond" panose="020F0606020208020904" pitchFamily="34" charset="0"/>
              </a:rPr>
              <a:t> </a:t>
            </a:r>
            <a:r>
              <a:rPr lang="en-US" dirty="0" err="1">
                <a:latin typeface="Tekton Pro Cond" panose="020F0606020208020904" pitchFamily="34" charset="0"/>
              </a:rPr>
              <a:t>kiri</a:t>
            </a:r>
            <a:r>
              <a:rPr lang="en-US" dirty="0">
                <a:latin typeface="Tekton Pro Cond" panose="020F0606020208020904" pitchFamily="34" charset="0"/>
              </a:rPr>
              <a:t> dan </a:t>
            </a:r>
            <a:r>
              <a:rPr lang="en-US" dirty="0" err="1">
                <a:latin typeface="Tekton Pro Cond" panose="020F0606020208020904" pitchFamily="34" charset="0"/>
              </a:rPr>
              <a:t>berhaluan</a:t>
            </a:r>
            <a:r>
              <a:rPr lang="en-US" dirty="0">
                <a:latin typeface="Tekton Pro Cond" panose="020F0606020208020904" pitchFamily="34" charset="0"/>
              </a:rPr>
              <a:t> </a:t>
            </a:r>
            <a:r>
              <a:rPr lang="en-US" dirty="0" err="1">
                <a:latin typeface="Tekton Pro Cond" panose="020F0606020208020904" pitchFamily="34" charset="0"/>
              </a:rPr>
              <a:t>sosialis</a:t>
            </a:r>
            <a:r>
              <a:rPr lang="en-US" dirty="0">
                <a:latin typeface="Tekton Pro Cond" panose="020F0606020208020904" pitchFamily="34" charset="0"/>
              </a:rPr>
              <a:t> </a:t>
            </a:r>
            <a:r>
              <a:rPr lang="en-US" dirty="0" err="1">
                <a:latin typeface="Tekton Pro Cond" panose="020F0606020208020904" pitchFamily="34" charset="0"/>
              </a:rPr>
              <a:t>Melayu</a:t>
            </a:r>
            <a:endParaRPr lang="en-US" dirty="0">
              <a:latin typeface="Tekton Pro Cond" panose="020F0606020208020904" pitchFamily="34" charset="0"/>
            </a:endParaRPr>
          </a:p>
          <a:p>
            <a:r>
              <a:rPr lang="en-US" dirty="0" err="1">
                <a:latin typeface="Tekton Pro Cond" panose="020F0606020208020904" pitchFamily="34" charset="0"/>
              </a:rPr>
              <a:t>Merupakan</a:t>
            </a:r>
            <a:r>
              <a:rPr lang="en-US" dirty="0">
                <a:latin typeface="Tekton Pro Cond" panose="020F0606020208020904" pitchFamily="34" charset="0"/>
              </a:rPr>
              <a:t> </a:t>
            </a:r>
            <a:r>
              <a:rPr lang="en-US" dirty="0" err="1">
                <a:latin typeface="Tekton Pro Cond" panose="020F0606020208020904" pitchFamily="34" charset="0"/>
              </a:rPr>
              <a:t>sayap</a:t>
            </a:r>
            <a:r>
              <a:rPr lang="en-US" dirty="0">
                <a:latin typeface="Tekton Pro Cond" panose="020F0606020208020904" pitchFamily="34" charset="0"/>
              </a:rPr>
              <a:t> </a:t>
            </a:r>
            <a:r>
              <a:rPr lang="en-US" dirty="0" err="1">
                <a:latin typeface="Tekton Pro Cond" panose="020F0606020208020904" pitchFamily="34" charset="0"/>
              </a:rPr>
              <a:t>pemuda</a:t>
            </a:r>
            <a:r>
              <a:rPr lang="en-US" dirty="0">
                <a:latin typeface="Tekton Pro Cond" panose="020F0606020208020904" pitchFamily="34" charset="0"/>
              </a:rPr>
              <a:t> PKMM</a:t>
            </a:r>
          </a:p>
          <a:p>
            <a:r>
              <a:rPr lang="en-US" dirty="0" err="1">
                <a:latin typeface="Tekton Pro Cond" panose="020F0606020208020904" pitchFamily="34" charset="0"/>
              </a:rPr>
              <a:t>Membawa</a:t>
            </a:r>
            <a:r>
              <a:rPr lang="en-US" dirty="0">
                <a:latin typeface="Tekton Pro Cond" panose="020F0606020208020904" pitchFamily="34" charset="0"/>
              </a:rPr>
              <a:t> </a:t>
            </a:r>
            <a:r>
              <a:rPr lang="en-US" dirty="0" err="1">
                <a:latin typeface="Tekton Pro Cond" panose="020F0606020208020904" pitchFamily="34" charset="0"/>
              </a:rPr>
              <a:t>matlamat</a:t>
            </a:r>
            <a:r>
              <a:rPr lang="en-US" dirty="0">
                <a:latin typeface="Tekton Pro Cond" panose="020F0606020208020904" pitchFamily="34" charset="0"/>
              </a:rPr>
              <a:t>  ‘</a:t>
            </a:r>
            <a:r>
              <a:rPr lang="en-US" dirty="0" err="1">
                <a:latin typeface="Tekton Pro Cond" panose="020F0606020208020904" pitchFamily="34" charset="0"/>
              </a:rPr>
              <a:t>merdeka</a:t>
            </a:r>
            <a:r>
              <a:rPr lang="en-US" dirty="0">
                <a:latin typeface="Tekton Pro Cond" panose="020F0606020208020904" pitchFamily="34" charset="0"/>
              </a:rPr>
              <a:t> </a:t>
            </a:r>
            <a:r>
              <a:rPr lang="en-US" dirty="0" err="1">
                <a:latin typeface="Tekton Pro Cond" panose="020F0606020208020904" pitchFamily="34" charset="0"/>
              </a:rPr>
              <a:t>dengan</a:t>
            </a:r>
            <a:r>
              <a:rPr lang="en-US" dirty="0">
                <a:latin typeface="Tekton Pro Cond" panose="020F0606020208020904" pitchFamily="34" charset="0"/>
              </a:rPr>
              <a:t> </a:t>
            </a:r>
            <a:r>
              <a:rPr lang="en-US" dirty="0" err="1">
                <a:latin typeface="Tekton Pro Cond" panose="020F0606020208020904" pitchFamily="34" charset="0"/>
              </a:rPr>
              <a:t>darah</a:t>
            </a:r>
            <a:r>
              <a:rPr lang="en-US" dirty="0">
                <a:latin typeface="Tekton Pro Cond" panose="020F0606020208020904" pitchFamily="34" charset="0"/>
              </a:rPr>
              <a:t>’</a:t>
            </a:r>
          </a:p>
          <a:p>
            <a:r>
              <a:rPr lang="en-US" dirty="0">
                <a:latin typeface="Tekton Pro Cond" panose="020F0606020208020904" pitchFamily="34" charset="0"/>
              </a:rPr>
              <a:t>Ahmad </a:t>
            </a:r>
            <a:r>
              <a:rPr lang="en-US" dirty="0" err="1">
                <a:latin typeface="Tekton Pro Cond" panose="020F0606020208020904" pitchFamily="34" charset="0"/>
              </a:rPr>
              <a:t>Boestmam</a:t>
            </a:r>
            <a:r>
              <a:rPr lang="en-US" dirty="0">
                <a:latin typeface="Tekton Pro Cond" panose="020F0606020208020904" pitchFamily="34" charset="0"/>
              </a:rPr>
              <a:t> </a:t>
            </a:r>
            <a:r>
              <a:rPr lang="en-US" dirty="0" err="1">
                <a:latin typeface="Tekton Pro Cond" panose="020F0606020208020904" pitchFamily="34" charset="0"/>
              </a:rPr>
              <a:t>menerbit</a:t>
            </a:r>
            <a:r>
              <a:rPr lang="en-US" dirty="0">
                <a:latin typeface="Tekton Pro Cond" panose="020F0606020208020904" pitchFamily="34" charset="0"/>
              </a:rPr>
              <a:t> Testament </a:t>
            </a:r>
            <a:r>
              <a:rPr lang="en-US" dirty="0" err="1">
                <a:latin typeface="Tekton Pro Cond" panose="020F0606020208020904" pitchFamily="34" charset="0"/>
              </a:rPr>
              <a:t>Politik</a:t>
            </a:r>
            <a:r>
              <a:rPr lang="en-US" dirty="0">
                <a:latin typeface="Tekton Pro Cond" panose="020F0606020208020904" pitchFamily="34" charset="0"/>
              </a:rPr>
              <a:t> API yang </a:t>
            </a:r>
            <a:r>
              <a:rPr lang="en-US" dirty="0" err="1">
                <a:latin typeface="Tekton Pro Cond" panose="020F0606020208020904" pitchFamily="34" charset="0"/>
              </a:rPr>
              <a:t>akhirnya</a:t>
            </a:r>
            <a:r>
              <a:rPr lang="en-US" dirty="0">
                <a:latin typeface="Tekton Pro Cond" panose="020F0606020208020904" pitchFamily="34" charset="0"/>
              </a:rPr>
              <a:t> </a:t>
            </a:r>
            <a:r>
              <a:rPr lang="en-US" dirty="0" err="1">
                <a:latin typeface="Tekton Pro Cond" panose="020F0606020208020904" pitchFamily="34" charset="0"/>
              </a:rPr>
              <a:t>beliau</a:t>
            </a:r>
            <a:r>
              <a:rPr lang="en-US" dirty="0">
                <a:latin typeface="Tekton Pro Cond" panose="020F0606020208020904" pitchFamily="34" charset="0"/>
              </a:rPr>
              <a:t> </a:t>
            </a:r>
            <a:r>
              <a:rPr lang="en-US" dirty="0" err="1">
                <a:latin typeface="Tekton Pro Cond" panose="020F0606020208020904" pitchFamily="34" charset="0"/>
              </a:rPr>
              <a:t>dipenjarakan</a:t>
            </a:r>
            <a:r>
              <a:rPr lang="en-US" dirty="0">
                <a:latin typeface="Tekton Pro Cond" panose="020F0606020208020904" pitchFamily="34" charset="0"/>
              </a:rPr>
              <a:t> </a:t>
            </a:r>
            <a:r>
              <a:rPr lang="en-US" dirty="0" err="1">
                <a:latin typeface="Tekton Pro Cond" panose="020F0606020208020904" pitchFamily="34" charset="0"/>
              </a:rPr>
              <a:t>selam</a:t>
            </a:r>
            <a:r>
              <a:rPr lang="en-US" dirty="0">
                <a:latin typeface="Tekton Pro Cond" panose="020F0606020208020904" pitchFamily="34" charset="0"/>
              </a:rPr>
              <a:t> 7 </a:t>
            </a:r>
            <a:r>
              <a:rPr lang="en-US" dirty="0" err="1">
                <a:latin typeface="Tekton Pro Cond" panose="020F0606020208020904" pitchFamily="34" charset="0"/>
              </a:rPr>
              <a:t>tahun</a:t>
            </a:r>
            <a:endParaRPr lang="en-US" dirty="0">
              <a:latin typeface="Tekton Pro Cond" panose="020F0606020208020904" pitchFamily="34" charset="0"/>
            </a:endParaRPr>
          </a:p>
          <a:p>
            <a:r>
              <a:rPr lang="en-US" dirty="0" err="1">
                <a:latin typeface="Tekton Pro Cond" panose="020F0606020208020904" pitchFamily="34" charset="0"/>
              </a:rPr>
              <a:t>Parti</a:t>
            </a:r>
            <a:r>
              <a:rPr lang="en-US" dirty="0">
                <a:latin typeface="Tekton Pro Cond" panose="020F0606020208020904" pitchFamily="34" charset="0"/>
              </a:rPr>
              <a:t> </a:t>
            </a:r>
            <a:r>
              <a:rPr lang="en-US" dirty="0" err="1">
                <a:latin typeface="Tekton Pro Cond" panose="020F0606020208020904" pitchFamily="34" charset="0"/>
              </a:rPr>
              <a:t>ini</a:t>
            </a:r>
            <a:r>
              <a:rPr lang="en-US" dirty="0">
                <a:latin typeface="Tekton Pro Cond" panose="020F0606020208020904" pitchFamily="34" charset="0"/>
              </a:rPr>
              <a:t> </a:t>
            </a:r>
            <a:r>
              <a:rPr lang="en-US" dirty="0" err="1">
                <a:latin typeface="Tekton Pro Cond" panose="020F0606020208020904" pitchFamily="34" charset="0"/>
              </a:rPr>
              <a:t>diharamkan</a:t>
            </a:r>
            <a:r>
              <a:rPr lang="en-US" dirty="0">
                <a:latin typeface="Tekton Pro Cond" panose="020F0606020208020904" pitchFamily="34" charset="0"/>
              </a:rPr>
              <a:t> British pada 17 </a:t>
            </a:r>
            <a:r>
              <a:rPr lang="en-US" dirty="0" err="1">
                <a:latin typeface="Tekton Pro Cond" panose="020F0606020208020904" pitchFamily="34" charset="0"/>
              </a:rPr>
              <a:t>Julai</a:t>
            </a:r>
            <a:r>
              <a:rPr lang="en-US" dirty="0">
                <a:latin typeface="Tekton Pro Cond" panose="020F0606020208020904" pitchFamily="34" charset="0"/>
              </a:rPr>
              <a:t> 1947 </a:t>
            </a:r>
            <a:r>
              <a:rPr lang="en-US" dirty="0" err="1">
                <a:latin typeface="Tekton Pro Cond" panose="020F0606020208020904" pitchFamily="34" charset="0"/>
              </a:rPr>
              <a:t>disebabkan</a:t>
            </a:r>
            <a:r>
              <a:rPr lang="en-US" dirty="0">
                <a:latin typeface="Tekton Pro Cond" panose="020F0606020208020904" pitchFamily="34" charset="0"/>
              </a:rPr>
              <a:t> </a:t>
            </a:r>
            <a:r>
              <a:rPr lang="en-US" dirty="0" err="1">
                <a:latin typeface="Tekton Pro Cond" panose="020F0606020208020904" pitchFamily="34" charset="0"/>
              </a:rPr>
              <a:t>kekacauan</a:t>
            </a:r>
            <a:r>
              <a:rPr lang="en-US" dirty="0">
                <a:latin typeface="Tekton Pro Cond" panose="020F0606020208020904" pitchFamily="34" charset="0"/>
              </a:rPr>
              <a:t> yang </a:t>
            </a:r>
            <a:r>
              <a:rPr lang="en-US" dirty="0" err="1">
                <a:latin typeface="Tekton Pro Cond" panose="020F0606020208020904" pitchFamily="34" charset="0"/>
              </a:rPr>
              <a:t>dilancarkan</a:t>
            </a:r>
            <a:r>
              <a:rPr lang="en-US" dirty="0">
                <a:latin typeface="Tekton Pro Cond" panose="020F0606020208020904" pitchFamily="34" charset="0"/>
              </a:rPr>
              <a:t> oleh AMCJA-PUTERA </a:t>
            </a:r>
            <a:r>
              <a:rPr lang="en-US" dirty="0" err="1">
                <a:latin typeface="Tekton Pro Cond" panose="020F0606020208020904" pitchFamily="34" charset="0"/>
              </a:rPr>
              <a:t>serta</a:t>
            </a:r>
            <a:r>
              <a:rPr lang="en-US" dirty="0">
                <a:latin typeface="Tekton Pro Cond" panose="020F0606020208020904" pitchFamily="34" charset="0"/>
              </a:rPr>
              <a:t> </a:t>
            </a:r>
            <a:r>
              <a:rPr lang="en-US" dirty="0" err="1">
                <a:latin typeface="Tekton Pro Cond" panose="020F0606020208020904" pitchFamily="34" charset="0"/>
              </a:rPr>
              <a:t>kegiatan</a:t>
            </a:r>
            <a:r>
              <a:rPr lang="en-US" dirty="0">
                <a:latin typeface="Tekton Pro Cond" panose="020F0606020208020904" pitchFamily="34" charset="0"/>
              </a:rPr>
              <a:t> </a:t>
            </a:r>
            <a:r>
              <a:rPr lang="en-US" dirty="0" err="1">
                <a:latin typeface="Tekton Pro Cond" panose="020F0606020208020904" pitchFamily="34" charset="0"/>
              </a:rPr>
              <a:t>golongan</a:t>
            </a:r>
            <a:r>
              <a:rPr lang="en-US" dirty="0">
                <a:latin typeface="Tekton Pro Cond" panose="020F0606020208020904" pitchFamily="34" charset="0"/>
              </a:rPr>
              <a:t> </a:t>
            </a:r>
            <a:r>
              <a:rPr lang="en-US" dirty="0" err="1">
                <a:latin typeface="Tekton Pro Cond" panose="020F0606020208020904" pitchFamily="34" charset="0"/>
              </a:rPr>
              <a:t>kiri</a:t>
            </a:r>
            <a:r>
              <a:rPr lang="en-US" dirty="0">
                <a:latin typeface="Tekton Pro Cond" panose="020F0606020208020904" pitchFamily="34" charset="0"/>
              </a:rPr>
              <a:t> yang </a:t>
            </a:r>
            <a:r>
              <a:rPr lang="en-US" dirty="0" err="1">
                <a:latin typeface="Tekton Pro Cond" panose="020F0606020208020904" pitchFamily="34" charset="0"/>
              </a:rPr>
              <a:t>dipelapori</a:t>
            </a:r>
            <a:r>
              <a:rPr lang="en-US" dirty="0">
                <a:latin typeface="Tekton Pro Cond" panose="020F0606020208020904" pitchFamily="34" charset="0"/>
              </a:rPr>
              <a:t> oleh API</a:t>
            </a:r>
            <a:endParaRPr lang="en-MY" dirty="0">
              <a:latin typeface="Tekton Pro Cond" panose="020F0606020208020904" pitchFamily="34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C290A597-6582-4355-A300-FD637DFDA784}"/>
              </a:ext>
            </a:extLst>
          </p:cNvPr>
          <p:cNvSpPr txBox="1"/>
          <p:nvPr/>
        </p:nvSpPr>
        <p:spPr>
          <a:xfrm>
            <a:off x="9022678" y="74268"/>
            <a:ext cx="3650585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MY" b="1" dirty="0" err="1">
                <a:highlight>
                  <a:srgbClr val="C0C0C0"/>
                </a:highlight>
              </a:rPr>
              <a:t>Politik</a:t>
            </a:r>
            <a:r>
              <a:rPr lang="en-MY" b="1" dirty="0">
                <a:highlight>
                  <a:srgbClr val="C0C0C0"/>
                </a:highlight>
              </a:rPr>
              <a:t> </a:t>
            </a:r>
            <a:r>
              <a:rPr lang="en-MY" b="1" dirty="0" err="1">
                <a:highlight>
                  <a:srgbClr val="C0C0C0"/>
                </a:highlight>
              </a:rPr>
              <a:t>haluan</a:t>
            </a:r>
            <a:r>
              <a:rPr lang="en-MY" b="1" dirty="0">
                <a:highlight>
                  <a:srgbClr val="C0C0C0"/>
                </a:highlight>
              </a:rPr>
              <a:t> </a:t>
            </a:r>
            <a:r>
              <a:rPr lang="en-MY" b="1" dirty="0" err="1">
                <a:highlight>
                  <a:srgbClr val="C0C0C0"/>
                </a:highlight>
              </a:rPr>
              <a:t>kiri</a:t>
            </a:r>
            <a:r>
              <a:rPr lang="en-MY" dirty="0">
                <a:highlight>
                  <a:srgbClr val="C0C0C0"/>
                </a:highlight>
              </a:rPr>
              <a:t> </a:t>
            </a:r>
            <a:r>
              <a:rPr lang="en-MY" dirty="0" err="1">
                <a:highlight>
                  <a:srgbClr val="C0C0C0"/>
                </a:highlight>
              </a:rPr>
              <a:t>atau</a:t>
            </a:r>
            <a:r>
              <a:rPr lang="en-MY" dirty="0">
                <a:highlight>
                  <a:srgbClr val="C0C0C0"/>
                </a:highlight>
              </a:rPr>
              <a:t> </a:t>
            </a:r>
            <a:r>
              <a:rPr lang="en-MY" b="1" dirty="0" err="1">
                <a:highlight>
                  <a:srgbClr val="C0C0C0"/>
                </a:highlight>
              </a:rPr>
              <a:t>politik</a:t>
            </a:r>
            <a:r>
              <a:rPr lang="en-MY" b="1" dirty="0">
                <a:highlight>
                  <a:srgbClr val="C0C0C0"/>
                </a:highlight>
              </a:rPr>
              <a:t> </a:t>
            </a:r>
            <a:r>
              <a:rPr lang="en-MY" b="1" dirty="0" err="1">
                <a:highlight>
                  <a:srgbClr val="C0C0C0"/>
                </a:highlight>
              </a:rPr>
              <a:t>sayap</a:t>
            </a:r>
            <a:r>
              <a:rPr lang="en-MY" b="1" dirty="0">
                <a:highlight>
                  <a:srgbClr val="C0C0C0"/>
                </a:highlight>
              </a:rPr>
              <a:t> </a:t>
            </a:r>
            <a:r>
              <a:rPr lang="en-MY" b="1" dirty="0" err="1">
                <a:highlight>
                  <a:srgbClr val="C0C0C0"/>
                </a:highlight>
              </a:rPr>
              <a:t>kiri</a:t>
            </a:r>
            <a:r>
              <a:rPr lang="en-MY" dirty="0">
                <a:highlight>
                  <a:srgbClr val="C0C0C0"/>
                </a:highlight>
              </a:rPr>
              <a:t> </a:t>
            </a:r>
            <a:r>
              <a:rPr lang="en-MY" dirty="0" err="1">
                <a:highlight>
                  <a:srgbClr val="C0C0C0"/>
                </a:highlight>
              </a:rPr>
              <a:t>melalui</a:t>
            </a:r>
            <a:r>
              <a:rPr lang="en-MY" dirty="0">
                <a:highlight>
                  <a:srgbClr val="C0C0C0"/>
                </a:highlight>
              </a:rPr>
              <a:t> </a:t>
            </a:r>
            <a:r>
              <a:rPr lang="en-MY" dirty="0" err="1">
                <a:highlight>
                  <a:srgbClr val="C0C0C0"/>
                </a:highlight>
              </a:rPr>
              <a:t>pemahaman</a:t>
            </a:r>
            <a:r>
              <a:rPr lang="en-MY" dirty="0">
                <a:highlight>
                  <a:srgbClr val="C0C0C0"/>
                </a:highlight>
              </a:rPr>
              <a:t> </a:t>
            </a:r>
            <a:r>
              <a:rPr lang="en-MY" dirty="0" err="1">
                <a:highlight>
                  <a:srgbClr val="C0C0C0"/>
                </a:highlight>
              </a:rPr>
              <a:t>politik</a:t>
            </a:r>
            <a:r>
              <a:rPr lang="en-MY" dirty="0">
                <a:highlight>
                  <a:srgbClr val="C0C0C0"/>
                </a:highlight>
              </a:rPr>
              <a:t> </a:t>
            </a:r>
            <a:r>
              <a:rPr lang="en-MY" dirty="0" err="1">
                <a:highlight>
                  <a:srgbClr val="C0C0C0"/>
                </a:highlight>
              </a:rPr>
              <a:t>merupakan</a:t>
            </a:r>
            <a:r>
              <a:rPr lang="en-MY" dirty="0">
                <a:highlight>
                  <a:srgbClr val="C0C0C0"/>
                </a:highlight>
              </a:rPr>
              <a:t> </a:t>
            </a:r>
            <a:r>
              <a:rPr lang="en-MY" dirty="0" err="1">
                <a:highlight>
                  <a:srgbClr val="C0C0C0"/>
                </a:highlight>
              </a:rPr>
              <a:t>pihak</a:t>
            </a:r>
            <a:r>
              <a:rPr lang="en-MY" dirty="0">
                <a:highlight>
                  <a:srgbClr val="C0C0C0"/>
                </a:highlight>
              </a:rPr>
              <a:t> yang </a:t>
            </a:r>
            <a:r>
              <a:rPr lang="en-MY" dirty="0" err="1">
                <a:highlight>
                  <a:srgbClr val="C0C0C0"/>
                </a:highlight>
              </a:rPr>
              <a:t>mengutamakan</a:t>
            </a:r>
            <a:r>
              <a:rPr lang="en-MY" dirty="0">
                <a:highlight>
                  <a:srgbClr val="C0C0C0"/>
                </a:highlight>
              </a:rPr>
              <a:t> </a:t>
            </a:r>
            <a:r>
              <a:rPr lang="en-MY" dirty="0" err="1">
                <a:highlight>
                  <a:srgbClr val="C0C0C0"/>
                </a:highlight>
              </a:rPr>
              <a:t>kesamaan</a:t>
            </a:r>
            <a:r>
              <a:rPr lang="en-MY" dirty="0">
                <a:highlight>
                  <a:srgbClr val="C0C0C0"/>
                </a:highlight>
              </a:rPr>
              <a:t> </a:t>
            </a:r>
            <a:r>
              <a:rPr lang="en-MY" dirty="0" err="1">
                <a:highlight>
                  <a:srgbClr val="C0C0C0"/>
                </a:highlight>
              </a:rPr>
              <a:t>sosial</a:t>
            </a:r>
            <a:r>
              <a:rPr lang="en-MY" dirty="0">
                <a:highlight>
                  <a:srgbClr val="C0C0C0"/>
                </a:highlight>
              </a:rPr>
              <a:t> </a:t>
            </a:r>
            <a:r>
              <a:rPr lang="en-MY" dirty="0" err="1">
                <a:highlight>
                  <a:srgbClr val="C0C0C0"/>
                </a:highlight>
              </a:rPr>
              <a:t>sebagai</a:t>
            </a:r>
            <a:r>
              <a:rPr lang="en-MY" dirty="0">
                <a:highlight>
                  <a:srgbClr val="C0C0C0"/>
                </a:highlight>
              </a:rPr>
              <a:t> </a:t>
            </a:r>
            <a:r>
              <a:rPr lang="en-MY" dirty="0" err="1">
                <a:highlight>
                  <a:srgbClr val="C0C0C0"/>
                </a:highlight>
              </a:rPr>
              <a:t>matlamat</a:t>
            </a:r>
            <a:r>
              <a:rPr lang="en-MY" dirty="0">
                <a:highlight>
                  <a:srgbClr val="C0C0C0"/>
                </a:highlight>
              </a:rPr>
              <a:t> </a:t>
            </a:r>
            <a:r>
              <a:rPr lang="en-MY" dirty="0" err="1">
                <a:highlight>
                  <a:srgbClr val="C0C0C0"/>
                </a:highlight>
              </a:rPr>
              <a:t>politik</a:t>
            </a:r>
            <a:endParaRPr lang="en-MY" dirty="0">
              <a:highlight>
                <a:srgbClr val="C0C0C0"/>
              </a:highlight>
            </a:endParaRPr>
          </a:p>
        </p:txBody>
      </p:sp>
    </p:spTree>
    <p:extLst>
      <p:ext uri="{BB962C8B-B14F-4D97-AF65-F5344CB8AC3E}">
        <p14:creationId xmlns:p14="http://schemas.microsoft.com/office/powerpoint/2010/main" val="155293619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603B82-8F68-4E72-9B4B-151C9D68609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86643" y="0"/>
            <a:ext cx="10018713" cy="1752599"/>
          </a:xfrm>
        </p:spPr>
        <p:txBody>
          <a:bodyPr/>
          <a:lstStyle/>
          <a:p>
            <a:r>
              <a:rPr lang="en-US" dirty="0" err="1">
                <a:latin typeface="Tekton Pro Cond" panose="020F0606020208020904" pitchFamily="34" charset="0"/>
              </a:rPr>
              <a:t>Angkatan</a:t>
            </a:r>
            <a:r>
              <a:rPr lang="en-US" dirty="0">
                <a:latin typeface="Tekton Pro Cond" panose="020F0606020208020904" pitchFamily="34" charset="0"/>
              </a:rPr>
              <a:t> Wanita </a:t>
            </a:r>
            <a:r>
              <a:rPr lang="en-US" dirty="0" err="1">
                <a:latin typeface="Tekton Pro Cond" panose="020F0606020208020904" pitchFamily="34" charset="0"/>
              </a:rPr>
              <a:t>Sedar</a:t>
            </a:r>
            <a:r>
              <a:rPr lang="en-US" dirty="0">
                <a:latin typeface="Tekton Pro Cond" panose="020F0606020208020904" pitchFamily="34" charset="0"/>
              </a:rPr>
              <a:t> (AWAS)</a:t>
            </a:r>
            <a:endParaRPr lang="en-MY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9B25181-79B6-499B-BC7D-B7C1BDA605DC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>
            <a:normAutofit/>
          </a:bodyPr>
          <a:lstStyle/>
          <a:p>
            <a:r>
              <a:rPr lang="en-US" sz="3200" dirty="0" err="1">
                <a:latin typeface="Tekton Pro Cond" panose="020F0606020208020904" pitchFamily="34" charset="0"/>
              </a:rPr>
              <a:t>Ditubuhkan</a:t>
            </a:r>
            <a:r>
              <a:rPr lang="en-US" sz="3200" dirty="0">
                <a:latin typeface="Tekton Pro Cond" panose="020F0606020208020904" pitchFamily="34" charset="0"/>
              </a:rPr>
              <a:t>  pada </a:t>
            </a:r>
            <a:r>
              <a:rPr lang="en-US" sz="3200" dirty="0" err="1">
                <a:latin typeface="Tekton Pro Cond" panose="020F0606020208020904" pitchFamily="34" charset="0"/>
              </a:rPr>
              <a:t>Februari</a:t>
            </a:r>
            <a:r>
              <a:rPr lang="en-US" sz="3200" dirty="0">
                <a:latin typeface="Tekton Pro Cond" panose="020F0606020208020904" pitchFamily="34" charset="0"/>
              </a:rPr>
              <a:t> 1946 di Perak oleh </a:t>
            </a:r>
            <a:r>
              <a:rPr lang="en-US" sz="3200" dirty="0" err="1">
                <a:latin typeface="Tekton Pro Cond" panose="020F0606020208020904" pitchFamily="34" charset="0"/>
              </a:rPr>
              <a:t>Jabatan</a:t>
            </a:r>
            <a:r>
              <a:rPr lang="en-US" sz="3200" dirty="0">
                <a:latin typeface="Tekton Pro Cond" panose="020F0606020208020904" pitchFamily="34" charset="0"/>
              </a:rPr>
              <a:t> Wanita</a:t>
            </a:r>
          </a:p>
          <a:p>
            <a:r>
              <a:rPr lang="en-US" sz="3200" dirty="0" err="1">
                <a:latin typeface="Tekton Pro Cond" panose="020F0606020208020904" pitchFamily="34" charset="0"/>
              </a:rPr>
              <a:t>Membawa</a:t>
            </a:r>
            <a:r>
              <a:rPr lang="en-US" sz="3200" dirty="0">
                <a:latin typeface="Tekton Pro Cond" panose="020F0606020208020904" pitchFamily="34" charset="0"/>
              </a:rPr>
              <a:t> </a:t>
            </a:r>
            <a:r>
              <a:rPr lang="en-US" sz="3200" dirty="0" err="1">
                <a:latin typeface="Tekton Pro Cond" panose="020F0606020208020904" pitchFamily="34" charset="0"/>
              </a:rPr>
              <a:t>fahaman</a:t>
            </a:r>
            <a:r>
              <a:rPr lang="en-US" sz="3200" dirty="0">
                <a:latin typeface="Tekton Pro Cond" panose="020F0606020208020904" pitchFamily="34" charset="0"/>
              </a:rPr>
              <a:t> </a:t>
            </a:r>
            <a:r>
              <a:rPr lang="en-US" sz="3200" dirty="0" err="1">
                <a:latin typeface="Tekton Pro Cond" panose="020F0606020208020904" pitchFamily="34" charset="0"/>
              </a:rPr>
              <a:t>sosialis</a:t>
            </a:r>
            <a:r>
              <a:rPr lang="en-US" sz="3200" dirty="0">
                <a:latin typeface="Tekton Pro Cond" panose="020F0606020208020904" pitchFamily="34" charset="0"/>
              </a:rPr>
              <a:t> </a:t>
            </a:r>
            <a:r>
              <a:rPr lang="en-US" sz="3200" dirty="0" err="1">
                <a:latin typeface="Tekton Pro Cond" panose="020F0606020208020904" pitchFamily="34" charset="0"/>
              </a:rPr>
              <a:t>wanita</a:t>
            </a:r>
            <a:r>
              <a:rPr lang="en-US" sz="3200" dirty="0">
                <a:latin typeface="Tekton Pro Cond" panose="020F0606020208020904" pitchFamily="34" charset="0"/>
              </a:rPr>
              <a:t> </a:t>
            </a:r>
            <a:r>
              <a:rPr lang="en-US" sz="3200" dirty="0" err="1">
                <a:latin typeface="Tekton Pro Cond" panose="020F0606020208020904" pitchFamily="34" charset="0"/>
              </a:rPr>
              <a:t>Melayu</a:t>
            </a:r>
            <a:endParaRPr lang="en-US" sz="3200" dirty="0">
              <a:latin typeface="Tekton Pro Cond" panose="020F0606020208020904" pitchFamily="34" charset="0"/>
            </a:endParaRPr>
          </a:p>
          <a:p>
            <a:r>
              <a:rPr lang="en-US" sz="3200" dirty="0" err="1">
                <a:latin typeface="Tekton Pro Cond" panose="020F0606020208020904" pitchFamily="34" charset="0"/>
              </a:rPr>
              <a:t>Menunjukkan</a:t>
            </a:r>
            <a:r>
              <a:rPr lang="en-US" sz="3200" dirty="0">
                <a:latin typeface="Tekton Pro Cond" panose="020F0606020208020904" pitchFamily="34" charset="0"/>
              </a:rPr>
              <a:t> </a:t>
            </a:r>
            <a:r>
              <a:rPr lang="en-US" sz="3200" dirty="0" err="1">
                <a:latin typeface="Tekton Pro Cond" panose="020F0606020208020904" pitchFamily="34" charset="0"/>
              </a:rPr>
              <a:t>golongan</a:t>
            </a:r>
            <a:r>
              <a:rPr lang="en-US" sz="3200" dirty="0">
                <a:latin typeface="Tekton Pro Cond" panose="020F0606020208020904" pitchFamily="34" charset="0"/>
              </a:rPr>
              <a:t> </a:t>
            </a:r>
            <a:r>
              <a:rPr lang="en-US" sz="3200" dirty="0" err="1">
                <a:latin typeface="Tekton Pro Cond" panose="020F0606020208020904" pitchFamily="34" charset="0"/>
              </a:rPr>
              <a:t>wanita</a:t>
            </a:r>
            <a:r>
              <a:rPr lang="en-US" sz="3200" dirty="0">
                <a:latin typeface="Tekton Pro Cond" panose="020F0606020208020904" pitchFamily="34" charset="0"/>
              </a:rPr>
              <a:t> </a:t>
            </a:r>
            <a:r>
              <a:rPr lang="en-US" sz="3200" dirty="0" err="1">
                <a:latin typeface="Tekton Pro Cond" panose="020F0606020208020904" pitchFamily="34" charset="0"/>
              </a:rPr>
              <a:t>memberi</a:t>
            </a:r>
            <a:r>
              <a:rPr lang="en-US" sz="3200" dirty="0">
                <a:latin typeface="Tekton Pro Cond" panose="020F0606020208020904" pitchFamily="34" charset="0"/>
              </a:rPr>
              <a:t> </a:t>
            </a:r>
            <a:r>
              <a:rPr lang="en-US" sz="3200" dirty="0" err="1">
                <a:latin typeface="Tekton Pro Cond" panose="020F0606020208020904" pitchFamily="34" charset="0"/>
              </a:rPr>
              <a:t>komitmen</a:t>
            </a:r>
            <a:r>
              <a:rPr lang="en-US" sz="3200" dirty="0">
                <a:latin typeface="Tekton Pro Cond" panose="020F0606020208020904" pitchFamily="34" charset="0"/>
              </a:rPr>
              <a:t> yang </a:t>
            </a:r>
            <a:r>
              <a:rPr lang="en-US" sz="3200" dirty="0" err="1">
                <a:latin typeface="Tekton Pro Cond" panose="020F0606020208020904" pitchFamily="34" charset="0"/>
              </a:rPr>
              <a:t>tinggi</a:t>
            </a:r>
            <a:r>
              <a:rPr lang="en-US" sz="3200" dirty="0">
                <a:latin typeface="Tekton Pro Cond" panose="020F0606020208020904" pitchFamily="34" charset="0"/>
              </a:rPr>
              <a:t> </a:t>
            </a:r>
            <a:r>
              <a:rPr lang="en-US" sz="3200" dirty="0" err="1">
                <a:latin typeface="Tekton Pro Cond" panose="020F0606020208020904" pitchFamily="34" charset="0"/>
              </a:rPr>
              <a:t>dalam</a:t>
            </a:r>
            <a:r>
              <a:rPr lang="en-US" sz="3200" dirty="0">
                <a:latin typeface="Tekton Pro Cond" panose="020F0606020208020904" pitchFamily="34" charset="0"/>
              </a:rPr>
              <a:t> </a:t>
            </a:r>
            <a:r>
              <a:rPr lang="en-US" sz="3200" dirty="0" err="1">
                <a:latin typeface="Tekton Pro Cond" panose="020F0606020208020904" pitchFamily="34" charset="0"/>
              </a:rPr>
              <a:t>perjuangan</a:t>
            </a:r>
            <a:r>
              <a:rPr lang="en-US" sz="3200" dirty="0">
                <a:latin typeface="Tekton Pro Cond" panose="020F0606020208020904" pitchFamily="34" charset="0"/>
              </a:rPr>
              <a:t> </a:t>
            </a:r>
            <a:r>
              <a:rPr lang="en-US" sz="3200" dirty="0" err="1">
                <a:latin typeface="Tekton Pro Cond" panose="020F0606020208020904" pitchFamily="34" charset="0"/>
              </a:rPr>
              <a:t>politik</a:t>
            </a:r>
            <a:r>
              <a:rPr lang="en-US" sz="3200" dirty="0">
                <a:latin typeface="Tekton Pro Cond" panose="020F0606020208020904" pitchFamily="34" charset="0"/>
              </a:rPr>
              <a:t> </a:t>
            </a:r>
            <a:r>
              <a:rPr lang="en-US" sz="3200" dirty="0" err="1">
                <a:latin typeface="Tekton Pro Cond" panose="020F0606020208020904" pitchFamily="34" charset="0"/>
              </a:rPr>
              <a:t>tanah</a:t>
            </a:r>
            <a:r>
              <a:rPr lang="en-US" sz="3200" dirty="0">
                <a:latin typeface="Tekton Pro Cond" panose="020F0606020208020904" pitchFamily="34" charset="0"/>
              </a:rPr>
              <a:t> air</a:t>
            </a:r>
            <a:endParaRPr lang="en-MY" sz="3200" dirty="0">
              <a:latin typeface="Tekton Pro Cond" panose="020F06060202080209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9279967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E8ABF02-9F68-40D7-B835-171E5EE15B6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43679" y="0"/>
            <a:ext cx="10018713" cy="1752599"/>
          </a:xfrm>
        </p:spPr>
        <p:txBody>
          <a:bodyPr/>
          <a:lstStyle/>
          <a:p>
            <a:r>
              <a:rPr lang="en-US" dirty="0">
                <a:latin typeface="Tekton Pro Cond" panose="020F0606020208020904" pitchFamily="34" charset="0"/>
              </a:rPr>
              <a:t>Malayan People Anti Japanese Army (MPAJA)</a:t>
            </a:r>
            <a:endParaRPr lang="en-MY" dirty="0">
              <a:latin typeface="Tekton Pro Cond" panose="020F0606020208020904" pitchFamily="34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02ED1B7-B7FA-411A-B749-75196841F7B6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685800" y="1431748"/>
            <a:ext cx="11347207" cy="5113431"/>
          </a:xfrm>
        </p:spPr>
        <p:txBody>
          <a:bodyPr/>
          <a:lstStyle/>
          <a:p>
            <a:r>
              <a:rPr lang="en-US" sz="2400" dirty="0" err="1">
                <a:latin typeface="Tekton Pro Cond" panose="020F0606020208020904" pitchFamily="34" charset="0"/>
              </a:rPr>
              <a:t>Ingin</a:t>
            </a:r>
            <a:r>
              <a:rPr lang="en-US" sz="2400" dirty="0">
                <a:latin typeface="Tekton Pro Cond" panose="020F0606020208020904" pitchFamily="34" charset="0"/>
              </a:rPr>
              <a:t> </a:t>
            </a:r>
            <a:r>
              <a:rPr lang="en-US" sz="2400" dirty="0" err="1">
                <a:latin typeface="Tekton Pro Cond" panose="020F0606020208020904" pitchFamily="34" charset="0"/>
              </a:rPr>
              <a:t>memperlihatkan</a:t>
            </a:r>
            <a:r>
              <a:rPr lang="en-US" sz="2400" dirty="0">
                <a:latin typeface="Tekton Pro Cond" panose="020F0606020208020904" pitchFamily="34" charset="0"/>
              </a:rPr>
              <a:t> </a:t>
            </a:r>
            <a:r>
              <a:rPr lang="en-US" sz="2400" dirty="0" err="1">
                <a:latin typeface="Tekton Pro Cond" panose="020F0606020208020904" pitchFamily="34" charset="0"/>
              </a:rPr>
              <a:t>kerjasama</a:t>
            </a:r>
            <a:r>
              <a:rPr lang="en-US" sz="2400" dirty="0">
                <a:latin typeface="Tekton Pro Cond" panose="020F0606020208020904" pitchFamily="34" charset="0"/>
              </a:rPr>
              <a:t> </a:t>
            </a:r>
            <a:r>
              <a:rPr lang="en-US" sz="2400" dirty="0" err="1">
                <a:latin typeface="Tekton Pro Cond" panose="020F0606020208020904" pitchFamily="34" charset="0"/>
              </a:rPr>
              <a:t>tiga</a:t>
            </a:r>
            <a:r>
              <a:rPr lang="en-US" sz="2400" dirty="0">
                <a:latin typeface="Tekton Pro Cond" panose="020F0606020208020904" pitchFamily="34" charset="0"/>
              </a:rPr>
              <a:t> </a:t>
            </a:r>
            <a:r>
              <a:rPr lang="en-US" sz="2400" dirty="0" err="1">
                <a:latin typeface="Tekton Pro Cond" panose="020F0606020208020904" pitchFamily="34" charset="0"/>
              </a:rPr>
              <a:t>kaum</a:t>
            </a:r>
            <a:r>
              <a:rPr lang="en-US" sz="2400" dirty="0">
                <a:latin typeface="Tekton Pro Cond" panose="020F0606020208020904" pitchFamily="34" charset="0"/>
              </a:rPr>
              <a:t> </a:t>
            </a:r>
            <a:r>
              <a:rPr lang="en-US" sz="2400" dirty="0" err="1">
                <a:latin typeface="Tekton Pro Cond" panose="020F0606020208020904" pitchFamily="34" charset="0"/>
              </a:rPr>
              <a:t>Melayu</a:t>
            </a:r>
            <a:r>
              <a:rPr lang="en-US" sz="2400" dirty="0">
                <a:latin typeface="Tekton Pro Cond" panose="020F0606020208020904" pitchFamily="34" charset="0"/>
              </a:rPr>
              <a:t>, </a:t>
            </a:r>
            <a:r>
              <a:rPr lang="en-US" sz="2400" dirty="0" err="1">
                <a:latin typeface="Tekton Pro Cond" panose="020F0606020208020904" pitchFamily="34" charset="0"/>
              </a:rPr>
              <a:t>Cina</a:t>
            </a:r>
            <a:r>
              <a:rPr lang="en-US" sz="2400" dirty="0">
                <a:latin typeface="Tekton Pro Cond" panose="020F0606020208020904" pitchFamily="34" charset="0"/>
              </a:rPr>
              <a:t> dan India </a:t>
            </a:r>
            <a:r>
              <a:rPr lang="en-US" sz="2400" dirty="0" err="1">
                <a:latin typeface="Tekton Pro Cond" panose="020F0606020208020904" pitchFamily="34" charset="0"/>
              </a:rPr>
              <a:t>tetapi</a:t>
            </a:r>
            <a:r>
              <a:rPr lang="en-US" sz="2400" dirty="0">
                <a:latin typeface="Tekton Pro Cond" panose="020F0606020208020904" pitchFamily="34" charset="0"/>
              </a:rPr>
              <a:t> </a:t>
            </a:r>
            <a:r>
              <a:rPr lang="en-US" sz="2400" dirty="0" err="1">
                <a:latin typeface="Tekton Pro Cond" panose="020F0606020208020904" pitchFamily="34" charset="0"/>
              </a:rPr>
              <a:t>dimonopoli</a:t>
            </a:r>
            <a:r>
              <a:rPr lang="en-US" sz="2400" dirty="0">
                <a:latin typeface="Tekton Pro Cond" panose="020F0606020208020904" pitchFamily="34" charset="0"/>
              </a:rPr>
              <a:t> </a:t>
            </a:r>
            <a:r>
              <a:rPr lang="en-US" sz="2400" dirty="0" err="1">
                <a:latin typeface="Tekton Pro Cond" panose="020F0606020208020904" pitchFamily="34" charset="0"/>
              </a:rPr>
              <a:t>Kaum</a:t>
            </a:r>
            <a:r>
              <a:rPr lang="en-US" sz="2400" dirty="0">
                <a:latin typeface="Tekton Pro Cond" panose="020F0606020208020904" pitchFamily="34" charset="0"/>
              </a:rPr>
              <a:t> </a:t>
            </a:r>
            <a:r>
              <a:rPr lang="en-US" sz="2400" dirty="0" err="1">
                <a:latin typeface="Tekton Pro Cond" panose="020F0606020208020904" pitchFamily="34" charset="0"/>
              </a:rPr>
              <a:t>Cina</a:t>
            </a:r>
            <a:endParaRPr lang="en-US" sz="2400" dirty="0">
              <a:latin typeface="Tekton Pro Cond" panose="020F0606020208020904" pitchFamily="34" charset="0"/>
            </a:endParaRPr>
          </a:p>
          <a:p>
            <a:r>
              <a:rPr lang="en-US" sz="2400" dirty="0">
                <a:latin typeface="Tekton Pro Cond" panose="020F0606020208020904" pitchFamily="34" charset="0"/>
              </a:rPr>
              <a:t>Orang </a:t>
            </a:r>
            <a:r>
              <a:rPr lang="en-US" sz="2400" dirty="0" err="1">
                <a:latin typeface="Tekton Pro Cond" panose="020F0606020208020904" pitchFamily="34" charset="0"/>
              </a:rPr>
              <a:t>cina</a:t>
            </a:r>
            <a:r>
              <a:rPr lang="en-US" sz="2400" dirty="0">
                <a:latin typeface="Tekton Pro Cond" panose="020F0606020208020904" pitchFamily="34" charset="0"/>
              </a:rPr>
              <a:t> </a:t>
            </a:r>
            <a:r>
              <a:rPr lang="en-US" sz="2400" dirty="0" err="1">
                <a:latin typeface="Tekton Pro Cond" panose="020F0606020208020904" pitchFamily="34" charset="0"/>
              </a:rPr>
              <a:t>beri</a:t>
            </a:r>
            <a:r>
              <a:rPr lang="en-US" sz="2400" dirty="0">
                <a:latin typeface="Tekton Pro Cond" panose="020F0606020208020904" pitchFamily="34" charset="0"/>
              </a:rPr>
              <a:t> </a:t>
            </a:r>
            <a:r>
              <a:rPr lang="en-US" sz="2400" dirty="0" err="1">
                <a:latin typeface="Tekton Pro Cond" panose="020F0606020208020904" pitchFamily="34" charset="0"/>
              </a:rPr>
              <a:t>kerjasama</a:t>
            </a:r>
            <a:r>
              <a:rPr lang="en-US" sz="2400" dirty="0">
                <a:latin typeface="Tekton Pro Cond" panose="020F0606020208020904" pitchFamily="34" charset="0"/>
              </a:rPr>
              <a:t> </a:t>
            </a:r>
            <a:r>
              <a:rPr lang="en-US" sz="2400" dirty="0" err="1">
                <a:latin typeface="Tekton Pro Cond" panose="020F0606020208020904" pitchFamily="34" charset="0"/>
              </a:rPr>
              <a:t>kepada</a:t>
            </a:r>
            <a:r>
              <a:rPr lang="en-US" sz="2400" dirty="0">
                <a:latin typeface="Tekton Pro Cond" panose="020F0606020208020904" pitchFamily="34" charset="0"/>
              </a:rPr>
              <a:t> MPAJA </a:t>
            </a:r>
            <a:r>
              <a:rPr lang="en-US" sz="2400" dirty="0" err="1">
                <a:latin typeface="Tekton Pro Cond" panose="020F0606020208020904" pitchFamily="34" charset="0"/>
              </a:rPr>
              <a:t>menunjukkan</a:t>
            </a:r>
            <a:r>
              <a:rPr lang="en-US" sz="2400" dirty="0">
                <a:latin typeface="Tekton Pro Cond" panose="020F0606020208020904" pitchFamily="34" charset="0"/>
              </a:rPr>
              <a:t> </a:t>
            </a:r>
            <a:r>
              <a:rPr lang="en-US" sz="2400" dirty="0" err="1">
                <a:latin typeface="Tekton Pro Cond" panose="020F0606020208020904" pitchFamily="34" charset="0"/>
              </a:rPr>
              <a:t>hanya</a:t>
            </a:r>
            <a:r>
              <a:rPr lang="en-US" sz="2400" dirty="0">
                <a:latin typeface="Tekton Pro Cond" panose="020F0606020208020904" pitchFamily="34" charset="0"/>
              </a:rPr>
              <a:t> </a:t>
            </a:r>
            <a:r>
              <a:rPr lang="en-US" sz="2400" dirty="0" err="1">
                <a:latin typeface="Tekton Pro Cond" panose="020F0606020208020904" pitchFamily="34" charset="0"/>
              </a:rPr>
              <a:t>ini</a:t>
            </a:r>
            <a:r>
              <a:rPr lang="en-US" sz="2400" dirty="0">
                <a:latin typeface="Tekton Pro Cond" panose="020F0606020208020904" pitchFamily="34" charset="0"/>
              </a:rPr>
              <a:t> </a:t>
            </a:r>
            <a:r>
              <a:rPr lang="en-US" sz="2400" dirty="0" err="1">
                <a:latin typeface="Tekton Pro Cond" panose="020F0606020208020904" pitchFamily="34" charset="0"/>
              </a:rPr>
              <a:t>cara</a:t>
            </a:r>
            <a:r>
              <a:rPr lang="en-US" sz="2400" dirty="0">
                <a:latin typeface="Tekton Pro Cond" panose="020F0606020208020904" pitchFamily="34" charset="0"/>
              </a:rPr>
              <a:t> </a:t>
            </a:r>
            <a:r>
              <a:rPr lang="en-US" sz="2400" dirty="0" err="1">
                <a:latin typeface="Tekton Pro Cond" panose="020F0606020208020904" pitchFamily="34" charset="0"/>
              </a:rPr>
              <a:t>mereka</a:t>
            </a:r>
            <a:r>
              <a:rPr lang="en-US" sz="2400" dirty="0">
                <a:latin typeface="Tekton Pro Cond" panose="020F0606020208020904" pitchFamily="34" charset="0"/>
              </a:rPr>
              <a:t> </a:t>
            </a:r>
            <a:r>
              <a:rPr lang="en-US" sz="2400" dirty="0" err="1">
                <a:latin typeface="Tekton Pro Cond" panose="020F0606020208020904" pitchFamily="34" charset="0"/>
              </a:rPr>
              <a:t>menetang</a:t>
            </a:r>
            <a:r>
              <a:rPr lang="en-US" sz="2400" dirty="0">
                <a:latin typeface="Tekton Pro Cond" panose="020F0606020208020904" pitchFamily="34" charset="0"/>
              </a:rPr>
              <a:t> </a:t>
            </a:r>
            <a:r>
              <a:rPr lang="en-US" sz="2400" dirty="0" err="1">
                <a:latin typeface="Tekton Pro Cond" panose="020F0606020208020904" pitchFamily="34" charset="0"/>
              </a:rPr>
              <a:t>kezaliman</a:t>
            </a:r>
            <a:r>
              <a:rPr lang="en-US" sz="2400" dirty="0">
                <a:latin typeface="Tekton Pro Cond" panose="020F0606020208020904" pitchFamily="34" charset="0"/>
              </a:rPr>
              <a:t> </a:t>
            </a:r>
            <a:r>
              <a:rPr lang="en-US" sz="2400" dirty="0" err="1">
                <a:latin typeface="Tekton Pro Cond" panose="020F0606020208020904" pitchFamily="34" charset="0"/>
              </a:rPr>
              <a:t>Jepun</a:t>
            </a:r>
            <a:endParaRPr lang="en-US" sz="2400" dirty="0">
              <a:latin typeface="Tekton Pro Cond" panose="020F0606020208020904" pitchFamily="34" charset="0"/>
            </a:endParaRPr>
          </a:p>
          <a:p>
            <a:r>
              <a:rPr lang="en-US" sz="2400" dirty="0">
                <a:latin typeface="Tekton Pro Cond" panose="020F0606020208020904" pitchFamily="34" charset="0"/>
              </a:rPr>
              <a:t>British </a:t>
            </a:r>
            <a:r>
              <a:rPr lang="en-US" sz="2400" dirty="0" err="1">
                <a:latin typeface="Tekton Pro Cond" panose="020F0606020208020904" pitchFamily="34" charset="0"/>
              </a:rPr>
              <a:t>membekal</a:t>
            </a:r>
            <a:r>
              <a:rPr lang="en-US" sz="2400" dirty="0">
                <a:latin typeface="Tekton Pro Cond" panose="020F0606020208020904" pitchFamily="34" charset="0"/>
              </a:rPr>
              <a:t> </a:t>
            </a:r>
            <a:r>
              <a:rPr lang="en-US" sz="2400" dirty="0" err="1">
                <a:latin typeface="Tekton Pro Cond" panose="020F0606020208020904" pitchFamily="34" charset="0"/>
              </a:rPr>
              <a:t>senjata</a:t>
            </a:r>
            <a:r>
              <a:rPr lang="en-US" sz="2400" dirty="0">
                <a:latin typeface="Tekton Pro Cond" panose="020F0606020208020904" pitchFamily="34" charset="0"/>
              </a:rPr>
              <a:t> </a:t>
            </a:r>
            <a:r>
              <a:rPr lang="en-US" sz="2400" dirty="0" err="1">
                <a:latin typeface="Tekton Pro Cond" panose="020F0606020208020904" pitchFamily="34" charset="0"/>
              </a:rPr>
              <a:t>kepada</a:t>
            </a:r>
            <a:r>
              <a:rPr lang="en-US" sz="2400" dirty="0">
                <a:latin typeface="Tekton Pro Cond" panose="020F0606020208020904" pitchFamily="34" charset="0"/>
              </a:rPr>
              <a:t> MPAJA </a:t>
            </a:r>
            <a:r>
              <a:rPr lang="en-US" sz="2400" dirty="0" err="1">
                <a:latin typeface="Tekton Pro Cond" panose="020F0606020208020904" pitchFamily="34" charset="0"/>
              </a:rPr>
              <a:t>untuk</a:t>
            </a:r>
            <a:r>
              <a:rPr lang="en-US" sz="2400" dirty="0">
                <a:latin typeface="Tekton Pro Cond" panose="020F0606020208020904" pitchFamily="34" charset="0"/>
              </a:rPr>
              <a:t> </a:t>
            </a:r>
            <a:r>
              <a:rPr lang="en-US" sz="2400" dirty="0" err="1">
                <a:latin typeface="Tekton Pro Cond" panose="020F0606020208020904" pitchFamily="34" charset="0"/>
              </a:rPr>
              <a:t>menentang</a:t>
            </a:r>
            <a:r>
              <a:rPr lang="en-US" sz="2400" dirty="0">
                <a:latin typeface="Tekton Pro Cond" panose="020F0606020208020904" pitchFamily="34" charset="0"/>
              </a:rPr>
              <a:t> </a:t>
            </a:r>
            <a:r>
              <a:rPr lang="en-US" sz="2400" dirty="0" err="1">
                <a:latin typeface="Tekton Pro Cond" panose="020F0606020208020904" pitchFamily="34" charset="0"/>
              </a:rPr>
              <a:t>Jepun</a:t>
            </a:r>
            <a:endParaRPr lang="en-US" sz="2400" dirty="0">
              <a:latin typeface="Tekton Pro Cond" panose="020F0606020208020904" pitchFamily="34" charset="0"/>
            </a:endParaRPr>
          </a:p>
          <a:p>
            <a:r>
              <a:rPr lang="en-US" sz="2400" dirty="0">
                <a:latin typeface="Tekton Pro Cond" panose="020F0606020208020904" pitchFamily="34" charset="0"/>
              </a:rPr>
              <a:t>MPAJA </a:t>
            </a:r>
            <a:r>
              <a:rPr lang="en-US" sz="2400" dirty="0" err="1">
                <a:latin typeface="Tekton Pro Cond" panose="020F0606020208020904" pitchFamily="34" charset="0"/>
              </a:rPr>
              <a:t>ambil</a:t>
            </a:r>
            <a:r>
              <a:rPr lang="en-US" sz="2400" dirty="0">
                <a:latin typeface="Tekton Pro Cond" panose="020F0606020208020904" pitchFamily="34" charset="0"/>
              </a:rPr>
              <a:t> </a:t>
            </a:r>
            <a:r>
              <a:rPr lang="en-US" sz="2400" dirty="0" err="1">
                <a:latin typeface="Tekton Pro Cond" panose="020F0606020208020904" pitchFamily="34" charset="0"/>
              </a:rPr>
              <a:t>kesempatan</a:t>
            </a:r>
            <a:r>
              <a:rPr lang="en-US" sz="2400" dirty="0">
                <a:latin typeface="Tekton Pro Cond" panose="020F0606020208020904" pitchFamily="34" charset="0"/>
              </a:rPr>
              <a:t>  </a:t>
            </a:r>
            <a:r>
              <a:rPr lang="en-US" sz="2400" dirty="0" err="1">
                <a:latin typeface="Tekton Pro Cond" panose="020F0606020208020904" pitchFamily="34" charset="0"/>
              </a:rPr>
              <a:t>mengambil</a:t>
            </a:r>
            <a:r>
              <a:rPr lang="en-US" sz="2400" dirty="0">
                <a:latin typeface="Tekton Pro Cond" panose="020F0606020208020904" pitchFamily="34" charset="0"/>
              </a:rPr>
              <a:t> </a:t>
            </a:r>
            <a:r>
              <a:rPr lang="en-US" sz="2400" dirty="0" err="1">
                <a:latin typeface="Tekton Pro Cond" panose="020F0606020208020904" pitchFamily="34" charset="0"/>
              </a:rPr>
              <a:t>alih</a:t>
            </a:r>
            <a:r>
              <a:rPr lang="en-US" sz="2400" dirty="0">
                <a:latin typeface="Tekton Pro Cond" panose="020F0606020208020904" pitchFamily="34" charset="0"/>
              </a:rPr>
              <a:t> </a:t>
            </a:r>
            <a:r>
              <a:rPr lang="en-US" sz="2400" dirty="0" err="1">
                <a:latin typeface="Tekton Pro Cond" panose="020F0606020208020904" pitchFamily="34" charset="0"/>
              </a:rPr>
              <a:t>kuasa</a:t>
            </a:r>
            <a:r>
              <a:rPr lang="en-US" sz="2400" dirty="0">
                <a:latin typeface="Tekton Pro Cond" panose="020F0606020208020904" pitchFamily="34" charset="0"/>
              </a:rPr>
              <a:t> di Tanah </a:t>
            </a:r>
            <a:r>
              <a:rPr lang="en-US" sz="2400" dirty="0" err="1">
                <a:latin typeface="Tekton Pro Cond" panose="020F0606020208020904" pitchFamily="34" charset="0"/>
              </a:rPr>
              <a:t>Melayu</a:t>
            </a:r>
            <a:r>
              <a:rPr lang="en-US" sz="2400" dirty="0">
                <a:latin typeface="Tekton Pro Cond" panose="020F0606020208020904" pitchFamily="34" charset="0"/>
              </a:rPr>
              <a:t> </a:t>
            </a:r>
            <a:r>
              <a:rPr lang="en-US" sz="2400" dirty="0" err="1">
                <a:latin typeface="Tekton Pro Cond" panose="020F0606020208020904" pitchFamily="34" charset="0"/>
              </a:rPr>
              <a:t>setelah</a:t>
            </a:r>
            <a:r>
              <a:rPr lang="en-US" sz="2400" dirty="0">
                <a:latin typeface="Tekton Pro Cond" panose="020F0606020208020904" pitchFamily="34" charset="0"/>
              </a:rPr>
              <a:t> </a:t>
            </a:r>
            <a:r>
              <a:rPr lang="en-US" sz="2400" dirty="0" err="1">
                <a:latin typeface="Tekton Pro Cond" panose="020F0606020208020904" pitchFamily="34" charset="0"/>
              </a:rPr>
              <a:t>Jepun</a:t>
            </a:r>
            <a:r>
              <a:rPr lang="en-US" sz="2400" dirty="0">
                <a:latin typeface="Tekton Pro Cond" panose="020F0606020208020904" pitchFamily="34" charset="0"/>
              </a:rPr>
              <a:t> </a:t>
            </a:r>
            <a:r>
              <a:rPr lang="en-US" sz="2400" dirty="0" err="1">
                <a:latin typeface="Tekton Pro Cond" panose="020F0606020208020904" pitchFamily="34" charset="0"/>
              </a:rPr>
              <a:t>menyerah</a:t>
            </a:r>
            <a:r>
              <a:rPr lang="en-US" sz="2400" dirty="0">
                <a:latin typeface="Tekton Pro Cond" panose="020F0606020208020904" pitchFamily="34" charset="0"/>
              </a:rPr>
              <a:t> </a:t>
            </a:r>
            <a:r>
              <a:rPr lang="en-US" sz="2400" dirty="0" err="1">
                <a:latin typeface="Tekton Pro Cond" panose="020F0606020208020904" pitchFamily="34" charset="0"/>
              </a:rPr>
              <a:t>kalah</a:t>
            </a:r>
            <a:endParaRPr lang="en-US" sz="2400" dirty="0">
              <a:latin typeface="Tekton Pro Cond" panose="020F0606020208020904" pitchFamily="34" charset="0"/>
            </a:endParaRPr>
          </a:p>
          <a:p>
            <a:r>
              <a:rPr lang="en-US" sz="2400" dirty="0" err="1">
                <a:latin typeface="Tekton Pro Cond" panose="020F0606020208020904" pitchFamily="34" charset="0"/>
              </a:rPr>
              <a:t>Pemerintahan</a:t>
            </a:r>
            <a:r>
              <a:rPr lang="en-US" sz="2400" dirty="0">
                <a:latin typeface="Tekton Pro Cond" panose="020F0606020208020904" pitchFamily="34" charset="0"/>
              </a:rPr>
              <a:t> MPAJA </a:t>
            </a:r>
            <a:r>
              <a:rPr lang="en-US" sz="2400" dirty="0" err="1">
                <a:latin typeface="Tekton Pro Cond" panose="020F0606020208020904" pitchFamily="34" charset="0"/>
              </a:rPr>
              <a:t>selama</a:t>
            </a:r>
            <a:r>
              <a:rPr lang="en-US" sz="2400" dirty="0">
                <a:latin typeface="Tekton Pro Cond" panose="020F0606020208020904" pitchFamily="34" charset="0"/>
              </a:rPr>
              <a:t> 2 </a:t>
            </a:r>
            <a:r>
              <a:rPr lang="en-US" sz="2400" dirty="0" err="1">
                <a:latin typeface="Tekton Pro Cond" panose="020F0606020208020904" pitchFamily="34" charset="0"/>
              </a:rPr>
              <a:t>minggu</a:t>
            </a:r>
            <a:r>
              <a:rPr lang="en-US" sz="2400" dirty="0">
                <a:latin typeface="Tekton Pro Cond" panose="020F0606020208020904" pitchFamily="34" charset="0"/>
              </a:rPr>
              <a:t> </a:t>
            </a:r>
            <a:r>
              <a:rPr lang="en-US" sz="2400" dirty="0" err="1">
                <a:latin typeface="Tekton Pro Cond" panose="020F0606020208020904" pitchFamily="34" charset="0"/>
              </a:rPr>
              <a:t>adalah</a:t>
            </a:r>
            <a:r>
              <a:rPr lang="en-US" sz="2400" dirty="0">
                <a:latin typeface="Tekton Pro Cond" panose="020F0606020208020904" pitchFamily="34" charset="0"/>
              </a:rPr>
              <a:t> </a:t>
            </a:r>
            <a:r>
              <a:rPr lang="en-US" sz="2400" dirty="0" err="1">
                <a:latin typeface="Tekton Pro Cond" panose="020F0606020208020904" pitchFamily="34" charset="0"/>
              </a:rPr>
              <a:t>peristiwa</a:t>
            </a:r>
            <a:r>
              <a:rPr lang="en-US" sz="2400" dirty="0">
                <a:latin typeface="Tekton Pro Cond" panose="020F0606020208020904" pitchFamily="34" charset="0"/>
              </a:rPr>
              <a:t> </a:t>
            </a:r>
            <a:r>
              <a:rPr lang="en-US" sz="2400" dirty="0" err="1">
                <a:latin typeface="Tekton Pro Cond" panose="020F0606020208020904" pitchFamily="34" charset="0"/>
              </a:rPr>
              <a:t>perkelahian</a:t>
            </a:r>
            <a:r>
              <a:rPr lang="en-US" sz="2400" dirty="0">
                <a:latin typeface="Tekton Pro Cond" panose="020F0606020208020904" pitchFamily="34" charset="0"/>
              </a:rPr>
              <a:t> </a:t>
            </a:r>
            <a:r>
              <a:rPr lang="en-US" sz="2400" dirty="0" err="1">
                <a:latin typeface="Tekton Pro Cond" panose="020F0606020208020904" pitchFamily="34" charset="0"/>
              </a:rPr>
              <a:t>kaum</a:t>
            </a:r>
            <a:r>
              <a:rPr lang="en-US" sz="2400" dirty="0">
                <a:latin typeface="Tekton Pro Cond" panose="020F0606020208020904" pitchFamily="34" charset="0"/>
              </a:rPr>
              <a:t> yang </a:t>
            </a:r>
            <a:r>
              <a:rPr lang="en-US" sz="2400" dirty="0" err="1">
                <a:latin typeface="Tekton Pro Cond" panose="020F0606020208020904" pitchFamily="34" charset="0"/>
              </a:rPr>
              <a:t>terburuk</a:t>
            </a:r>
            <a:r>
              <a:rPr lang="en-US" sz="2400" dirty="0">
                <a:latin typeface="Tekton Pro Cond" panose="020F0606020208020904" pitchFamily="34" charset="0"/>
              </a:rPr>
              <a:t> kerana </a:t>
            </a:r>
            <a:r>
              <a:rPr lang="en-US" sz="2400" dirty="0" err="1">
                <a:latin typeface="Tekton Pro Cond" panose="020F0606020208020904" pitchFamily="34" charset="0"/>
              </a:rPr>
              <a:t>ribuan</a:t>
            </a:r>
            <a:r>
              <a:rPr lang="en-US" sz="2400" dirty="0">
                <a:latin typeface="Tekton Pro Cond" panose="020F0606020208020904" pitchFamily="34" charset="0"/>
              </a:rPr>
              <a:t> </a:t>
            </a:r>
            <a:r>
              <a:rPr lang="en-US" sz="2400" dirty="0" err="1">
                <a:latin typeface="Tekton Pro Cond" panose="020F0606020208020904" pitchFamily="34" charset="0"/>
              </a:rPr>
              <a:t>penduduk</a:t>
            </a:r>
            <a:r>
              <a:rPr lang="en-US" sz="2400" dirty="0">
                <a:latin typeface="Tekton Pro Cond" panose="020F0606020208020904" pitchFamily="34" charset="0"/>
              </a:rPr>
              <a:t> </a:t>
            </a:r>
            <a:r>
              <a:rPr lang="en-US" sz="2400" dirty="0" err="1">
                <a:latin typeface="Tekton Pro Cond" panose="020F0606020208020904" pitchFamily="34" charset="0"/>
              </a:rPr>
              <a:t>dibunuh</a:t>
            </a:r>
            <a:r>
              <a:rPr lang="en-US" sz="2400" dirty="0">
                <a:latin typeface="Tekton Pro Cond" panose="020F0606020208020904" pitchFamily="34" charset="0"/>
              </a:rPr>
              <a:t> dan da </a:t>
            </a:r>
            <a:r>
              <a:rPr lang="en-US" sz="2400" dirty="0" err="1">
                <a:latin typeface="Tekton Pro Cond" panose="020F0606020208020904" pitchFamily="34" charset="0"/>
              </a:rPr>
              <a:t>puluhan</a:t>
            </a:r>
            <a:r>
              <a:rPr lang="en-US" sz="2400" dirty="0">
                <a:latin typeface="Tekton Pro Cond" panose="020F0606020208020904" pitchFamily="34" charset="0"/>
              </a:rPr>
              <a:t> </a:t>
            </a:r>
            <a:r>
              <a:rPr lang="en-US" sz="2400" dirty="0" err="1">
                <a:latin typeface="Tekton Pro Cond" panose="020F0606020208020904" pitchFamily="34" charset="0"/>
              </a:rPr>
              <a:t>menjadi</a:t>
            </a:r>
            <a:r>
              <a:rPr lang="en-US" sz="2400" dirty="0">
                <a:latin typeface="Tekton Pro Cond" panose="020F0606020208020904" pitchFamily="34" charset="0"/>
              </a:rPr>
              <a:t> </a:t>
            </a:r>
            <a:r>
              <a:rPr lang="en-US" sz="2400" dirty="0" err="1">
                <a:latin typeface="Tekton Pro Cond" panose="020F0606020208020904" pitchFamily="34" charset="0"/>
              </a:rPr>
              <a:t>pelarian</a:t>
            </a:r>
            <a:endParaRPr lang="en-US" sz="2400" dirty="0">
              <a:latin typeface="Tekton Pro Cond" panose="020F0606020208020904" pitchFamily="34" charset="0"/>
            </a:endParaRPr>
          </a:p>
          <a:p>
            <a:endParaRPr lang="en-MY" dirty="0">
              <a:latin typeface="Tekton Pro Cond" panose="020F0606020208020904" pitchFamily="34" charset="0"/>
            </a:endParaRPr>
          </a:p>
        </p:txBody>
      </p:sp>
      <p:pic>
        <p:nvPicPr>
          <p:cNvPr id="1026" name="Picture 2" descr="Flag of the Malayan Peoples' Anti Japanese Army.png">
            <a:extLst>
              <a:ext uri="{FF2B5EF4-FFF2-40B4-BE49-F238E27FC236}">
                <a16:creationId xmlns:a16="http://schemas.microsoft.com/office/drawing/2014/main" id="{6BDFBE67-3AA1-4B69-914D-9D98BF9639D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28007" y="479248"/>
            <a:ext cx="1905000" cy="952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752452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7E45D3-9092-44B9-A9A5-AC92428B69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88059" y="0"/>
            <a:ext cx="10018713" cy="1752599"/>
          </a:xfrm>
        </p:spPr>
        <p:txBody>
          <a:bodyPr/>
          <a:lstStyle/>
          <a:p>
            <a:r>
              <a:rPr lang="en-US" dirty="0" err="1">
                <a:latin typeface="Tekton Pro Cond" panose="020F0606020208020904" pitchFamily="34" charset="0"/>
              </a:rPr>
              <a:t>Parti</a:t>
            </a:r>
            <a:r>
              <a:rPr lang="en-US" dirty="0">
                <a:latin typeface="Tekton Pro Cond" panose="020F0606020208020904" pitchFamily="34" charset="0"/>
              </a:rPr>
              <a:t> </a:t>
            </a:r>
            <a:r>
              <a:rPr lang="en-US" dirty="0" err="1">
                <a:latin typeface="Tekton Pro Cond" panose="020F0606020208020904" pitchFamily="34" charset="0"/>
              </a:rPr>
              <a:t>Komunis</a:t>
            </a:r>
            <a:r>
              <a:rPr lang="en-US" dirty="0">
                <a:latin typeface="Tekton Pro Cond" panose="020F0606020208020904" pitchFamily="34" charset="0"/>
              </a:rPr>
              <a:t> Malaya (PKM)</a:t>
            </a:r>
            <a:endParaRPr lang="en-MY" dirty="0">
              <a:latin typeface="Tekton Pro Cond" panose="020F0606020208020904" pitchFamily="34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A0FD551-28B5-415E-8374-943120402C90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644315" y="1187116"/>
            <a:ext cx="11506200" cy="5670884"/>
          </a:xfrm>
        </p:spPr>
        <p:txBody>
          <a:bodyPr>
            <a:normAutofit fontScale="92500"/>
          </a:bodyPr>
          <a:lstStyle/>
          <a:p>
            <a:r>
              <a:rPr lang="en-US" sz="2400" dirty="0" err="1">
                <a:latin typeface="Tekton Pro Cond" panose="020F0606020208020904" pitchFamily="34" charset="0"/>
              </a:rPr>
              <a:t>Berideologi</a:t>
            </a:r>
            <a:r>
              <a:rPr lang="en-US" sz="2400" dirty="0">
                <a:latin typeface="Tekton Pro Cond" panose="020F0606020208020904" pitchFamily="34" charset="0"/>
              </a:rPr>
              <a:t> </a:t>
            </a:r>
            <a:r>
              <a:rPr lang="en-US" sz="2400" dirty="0" err="1">
                <a:latin typeface="Tekton Pro Cond" panose="020F0606020208020904" pitchFamily="34" charset="0"/>
              </a:rPr>
              <a:t>komunisme</a:t>
            </a:r>
            <a:endParaRPr lang="en-US" sz="2400" dirty="0">
              <a:latin typeface="Tekton Pro Cond" panose="020F0606020208020904" pitchFamily="34" charset="0"/>
            </a:endParaRPr>
          </a:p>
          <a:p>
            <a:r>
              <a:rPr lang="en-US" sz="2400" dirty="0" err="1">
                <a:latin typeface="Tekton Pro Cond" panose="020F0606020208020904" pitchFamily="34" charset="0"/>
              </a:rPr>
              <a:t>Ditubuhkan</a:t>
            </a:r>
            <a:r>
              <a:rPr lang="en-US" sz="2400" dirty="0">
                <a:latin typeface="Tekton Pro Cond" panose="020F0606020208020904" pitchFamily="34" charset="0"/>
              </a:rPr>
              <a:t> pada </a:t>
            </a:r>
            <a:r>
              <a:rPr lang="en-US" sz="2400" dirty="0" err="1">
                <a:latin typeface="Tekton Pro Cond" panose="020F0606020208020904" pitchFamily="34" charset="0"/>
              </a:rPr>
              <a:t>bulan</a:t>
            </a:r>
            <a:r>
              <a:rPr lang="en-US" sz="2400" dirty="0">
                <a:latin typeface="Tekton Pro Cond" panose="020F0606020208020904" pitchFamily="34" charset="0"/>
              </a:rPr>
              <a:t> April 1930</a:t>
            </a:r>
          </a:p>
          <a:p>
            <a:r>
              <a:rPr lang="en-US" sz="2400" dirty="0" err="1">
                <a:latin typeface="Tekton Pro Cond" panose="020F0606020208020904" pitchFamily="34" charset="0"/>
              </a:rPr>
              <a:t>Bermatlamat</a:t>
            </a:r>
            <a:r>
              <a:rPr lang="en-US" sz="2400" dirty="0">
                <a:latin typeface="Tekton Pro Cond" panose="020F0606020208020904" pitchFamily="34" charset="0"/>
              </a:rPr>
              <a:t> </a:t>
            </a:r>
            <a:r>
              <a:rPr lang="en-US" sz="2400" dirty="0" err="1">
                <a:latin typeface="Tekton Pro Cond" panose="020F0606020208020904" pitchFamily="34" charset="0"/>
              </a:rPr>
              <a:t>untuk</a:t>
            </a:r>
            <a:r>
              <a:rPr lang="en-US" sz="2400" dirty="0">
                <a:latin typeface="Tekton Pro Cond" panose="020F0606020208020904" pitchFamily="34" charset="0"/>
              </a:rPr>
              <a:t> </a:t>
            </a:r>
            <a:r>
              <a:rPr lang="en-US" sz="2400" dirty="0" err="1">
                <a:latin typeface="Tekton Pro Cond" panose="020F0606020208020904" pitchFamily="34" charset="0"/>
              </a:rPr>
              <a:t>menggulingkan</a:t>
            </a:r>
            <a:r>
              <a:rPr lang="en-US" sz="2400" dirty="0">
                <a:latin typeface="Tekton Pro Cond" panose="020F0606020208020904" pitchFamily="34" charset="0"/>
              </a:rPr>
              <a:t> </a:t>
            </a:r>
            <a:r>
              <a:rPr lang="en-US" sz="2400" dirty="0" err="1">
                <a:latin typeface="Tekton Pro Cond" panose="020F0606020208020904" pitchFamily="34" charset="0"/>
              </a:rPr>
              <a:t>kerajaan</a:t>
            </a:r>
            <a:r>
              <a:rPr lang="en-US" sz="2400" dirty="0">
                <a:latin typeface="Tekton Pro Cond" panose="020F0606020208020904" pitchFamily="34" charset="0"/>
              </a:rPr>
              <a:t> British dan </a:t>
            </a:r>
            <a:r>
              <a:rPr lang="en-US" sz="2400" dirty="0" err="1">
                <a:latin typeface="Tekton Pro Cond" panose="020F0606020208020904" pitchFamily="34" charset="0"/>
              </a:rPr>
              <a:t>menubuhkan</a:t>
            </a:r>
            <a:r>
              <a:rPr lang="en-US" sz="2400" dirty="0">
                <a:latin typeface="Tekton Pro Cond" panose="020F0606020208020904" pitchFamily="34" charset="0"/>
              </a:rPr>
              <a:t> </a:t>
            </a:r>
            <a:r>
              <a:rPr lang="en-US" sz="2400" dirty="0" err="1">
                <a:latin typeface="Tekton Pro Cond" panose="020F0606020208020904" pitchFamily="34" charset="0"/>
              </a:rPr>
              <a:t>Republik</a:t>
            </a:r>
            <a:r>
              <a:rPr lang="en-US" sz="2400" dirty="0">
                <a:latin typeface="Tekton Pro Cond" panose="020F0606020208020904" pitchFamily="34" charset="0"/>
              </a:rPr>
              <a:t> </a:t>
            </a:r>
            <a:r>
              <a:rPr lang="en-US" sz="2400" dirty="0" err="1">
                <a:latin typeface="Tekton Pro Cond" panose="020F0606020208020904" pitchFamily="34" charset="0"/>
              </a:rPr>
              <a:t>Komunis</a:t>
            </a:r>
            <a:r>
              <a:rPr lang="en-US" sz="2400" dirty="0">
                <a:latin typeface="Tekton Pro Cond" panose="020F0606020208020904" pitchFamily="34" charset="0"/>
              </a:rPr>
              <a:t> Malaya</a:t>
            </a:r>
          </a:p>
          <a:p>
            <a:r>
              <a:rPr lang="en-US" sz="2400" dirty="0" err="1">
                <a:latin typeface="Tekton Pro Cond" panose="020F0606020208020904" pitchFamily="34" charset="0"/>
              </a:rPr>
              <a:t>Hampir</a:t>
            </a:r>
            <a:r>
              <a:rPr lang="en-US" sz="2400" dirty="0">
                <a:latin typeface="Tekton Pro Cond" panose="020F0606020208020904" pitchFamily="34" charset="0"/>
              </a:rPr>
              <a:t> </a:t>
            </a:r>
            <a:r>
              <a:rPr lang="en-US" sz="2400" dirty="0" err="1">
                <a:latin typeface="Tekton Pro Cond" panose="020F0606020208020904" pitchFamily="34" charset="0"/>
              </a:rPr>
              <a:t>semua</a:t>
            </a:r>
            <a:r>
              <a:rPr lang="en-US" sz="2400" dirty="0">
                <a:latin typeface="Tekton Pro Cond" panose="020F0606020208020904" pitchFamily="34" charset="0"/>
              </a:rPr>
              <a:t> </a:t>
            </a:r>
            <a:r>
              <a:rPr lang="en-US" sz="2400" dirty="0" err="1">
                <a:latin typeface="Tekton Pro Cond" panose="020F0606020208020904" pitchFamily="34" charset="0"/>
              </a:rPr>
              <a:t>ahli</a:t>
            </a:r>
            <a:r>
              <a:rPr lang="en-US" sz="2400" dirty="0">
                <a:latin typeface="Tekton Pro Cond" panose="020F0606020208020904" pitchFamily="34" charset="0"/>
              </a:rPr>
              <a:t> orang </a:t>
            </a:r>
            <a:r>
              <a:rPr lang="en-US" sz="2400" dirty="0" err="1">
                <a:latin typeface="Tekton Pro Cond" panose="020F0606020208020904" pitchFamily="34" charset="0"/>
              </a:rPr>
              <a:t>cina</a:t>
            </a:r>
            <a:endParaRPr lang="en-US" sz="2400" dirty="0">
              <a:latin typeface="Tekton Pro Cond" panose="020F0606020208020904" pitchFamily="34" charset="0"/>
            </a:endParaRPr>
          </a:p>
          <a:p>
            <a:r>
              <a:rPr lang="en-US" sz="2400" dirty="0" err="1">
                <a:latin typeface="Tekton Pro Cond" panose="020F0606020208020904" pitchFamily="34" charset="0"/>
              </a:rPr>
              <a:t>Kegiatan</a:t>
            </a:r>
            <a:r>
              <a:rPr lang="en-US" sz="2400" dirty="0">
                <a:latin typeface="Tekton Pro Cond" panose="020F0606020208020904" pitchFamily="34" charset="0"/>
              </a:rPr>
              <a:t> </a:t>
            </a:r>
            <a:r>
              <a:rPr lang="en-US" sz="2400" dirty="0" err="1">
                <a:latin typeface="Tekton Pro Cond" panose="020F0606020208020904" pitchFamily="34" charset="0"/>
              </a:rPr>
              <a:t>politiknya</a:t>
            </a:r>
            <a:r>
              <a:rPr lang="en-US" sz="2400" dirty="0">
                <a:latin typeface="Tekton Pro Cond" panose="020F0606020208020904" pitchFamily="34" charset="0"/>
              </a:rPr>
              <a:t> </a:t>
            </a:r>
            <a:r>
              <a:rPr lang="en-US" sz="2400" dirty="0" err="1">
                <a:latin typeface="Tekton Pro Cond" panose="020F0606020208020904" pitchFamily="34" charset="0"/>
              </a:rPr>
              <a:t>dianggap</a:t>
            </a:r>
            <a:r>
              <a:rPr lang="en-US" sz="2400" dirty="0">
                <a:latin typeface="Tekton Pro Cond" panose="020F0606020208020904" pitchFamily="34" charset="0"/>
              </a:rPr>
              <a:t> </a:t>
            </a:r>
            <a:r>
              <a:rPr lang="en-US" sz="2400" dirty="0" err="1">
                <a:latin typeface="Tekton Pro Cond" panose="020F0606020208020904" pitchFamily="34" charset="0"/>
              </a:rPr>
              <a:t>sebagai</a:t>
            </a:r>
            <a:r>
              <a:rPr lang="en-US" sz="2400" dirty="0">
                <a:latin typeface="Tekton Pro Cond" panose="020F0606020208020904" pitchFamily="34" charset="0"/>
              </a:rPr>
              <a:t> </a:t>
            </a:r>
            <a:r>
              <a:rPr lang="en-US" sz="2400" dirty="0" err="1">
                <a:latin typeface="Tekton Pro Cond" panose="020F0606020208020904" pitchFamily="34" charset="0"/>
              </a:rPr>
              <a:t>kegiatan</a:t>
            </a:r>
            <a:r>
              <a:rPr lang="en-US" sz="2400" dirty="0">
                <a:latin typeface="Tekton Pro Cond" panose="020F0606020208020904" pitchFamily="34" charset="0"/>
              </a:rPr>
              <a:t> </a:t>
            </a:r>
            <a:r>
              <a:rPr lang="en-US" sz="2400" dirty="0" err="1">
                <a:latin typeface="Tekton Pro Cond" panose="020F0606020208020904" pitchFamily="34" charset="0"/>
              </a:rPr>
              <a:t>politik</a:t>
            </a:r>
            <a:r>
              <a:rPr lang="en-US" sz="2400" dirty="0">
                <a:latin typeface="Tekton Pro Cond" panose="020F0606020208020904" pitchFamily="34" charset="0"/>
              </a:rPr>
              <a:t> </a:t>
            </a:r>
            <a:r>
              <a:rPr lang="en-US" sz="2400" dirty="0" err="1">
                <a:latin typeface="Tekton Pro Cond" panose="020F0606020208020904" pitchFamily="34" charset="0"/>
              </a:rPr>
              <a:t>berparti</a:t>
            </a:r>
            <a:r>
              <a:rPr lang="en-US" sz="2400" dirty="0">
                <a:latin typeface="Tekton Pro Cond" panose="020F0606020208020904" pitchFamily="34" charset="0"/>
              </a:rPr>
              <a:t> </a:t>
            </a:r>
            <a:r>
              <a:rPr lang="en-US" sz="2400" dirty="0" err="1">
                <a:latin typeface="Tekton Pro Cond" panose="020F0606020208020904" pitchFamily="34" charset="0"/>
              </a:rPr>
              <a:t>pertam</a:t>
            </a:r>
            <a:r>
              <a:rPr lang="en-US" sz="2400" dirty="0">
                <a:latin typeface="Tekton Pro Cond" panose="020F0606020208020904" pitchFamily="34" charset="0"/>
              </a:rPr>
              <a:t> Tanah </a:t>
            </a:r>
            <a:r>
              <a:rPr lang="en-US" sz="2400" dirty="0" err="1">
                <a:latin typeface="Tekton Pro Cond" panose="020F0606020208020904" pitchFamily="34" charset="0"/>
              </a:rPr>
              <a:t>Melayu</a:t>
            </a:r>
            <a:endParaRPr lang="en-US" sz="2400" dirty="0">
              <a:latin typeface="Tekton Pro Cond" panose="020F0606020208020904" pitchFamily="34" charset="0"/>
            </a:endParaRPr>
          </a:p>
          <a:p>
            <a:r>
              <a:rPr lang="en-US" sz="2400" dirty="0" err="1">
                <a:latin typeface="Tekton Pro Cond" panose="020F0606020208020904" pitchFamily="34" charset="0"/>
              </a:rPr>
              <a:t>Memerintah</a:t>
            </a:r>
            <a:r>
              <a:rPr lang="en-US" sz="2400" dirty="0">
                <a:latin typeface="Tekton Pro Cond" panose="020F0606020208020904" pitchFamily="34" charset="0"/>
              </a:rPr>
              <a:t> </a:t>
            </a:r>
            <a:r>
              <a:rPr lang="en-US" sz="2400" dirty="0" err="1">
                <a:latin typeface="Tekton Pro Cond" panose="020F0606020208020904" pitchFamily="34" charset="0"/>
              </a:rPr>
              <a:t>selama</a:t>
            </a:r>
            <a:r>
              <a:rPr lang="en-US" sz="2400" dirty="0">
                <a:latin typeface="Tekton Pro Cond" panose="020F0606020208020904" pitchFamily="34" charset="0"/>
              </a:rPr>
              <a:t> 3 </a:t>
            </a:r>
            <a:r>
              <a:rPr lang="en-US" sz="2400" dirty="0" err="1">
                <a:latin typeface="Tekton Pro Cond" panose="020F0606020208020904" pitchFamily="34" charset="0"/>
              </a:rPr>
              <a:t>minggu</a:t>
            </a:r>
            <a:r>
              <a:rPr lang="en-US" sz="2400" dirty="0">
                <a:latin typeface="Tekton Pro Cond" panose="020F0606020208020904" pitchFamily="34" charset="0"/>
              </a:rPr>
              <a:t> </a:t>
            </a:r>
            <a:r>
              <a:rPr lang="en-US" sz="2400" dirty="0" err="1">
                <a:latin typeface="Tekton Pro Cond" panose="020F0606020208020904" pitchFamily="34" charset="0"/>
              </a:rPr>
              <a:t>selepas</a:t>
            </a:r>
            <a:r>
              <a:rPr lang="en-US" sz="2400" dirty="0">
                <a:latin typeface="Tekton Pro Cond" panose="020F0606020208020904" pitchFamily="34" charset="0"/>
              </a:rPr>
              <a:t> </a:t>
            </a:r>
            <a:r>
              <a:rPr lang="en-US" sz="2400" dirty="0" err="1">
                <a:latin typeface="Tekton Pro Cond" panose="020F0606020208020904" pitchFamily="34" charset="0"/>
              </a:rPr>
              <a:t>pengunduran</a:t>
            </a:r>
            <a:r>
              <a:rPr lang="en-US" sz="2400" dirty="0">
                <a:latin typeface="Tekton Pro Cond" panose="020F0606020208020904" pitchFamily="34" charset="0"/>
              </a:rPr>
              <a:t> </a:t>
            </a:r>
            <a:r>
              <a:rPr lang="en-US" sz="2400" dirty="0" err="1">
                <a:latin typeface="Tekton Pro Cond" panose="020F0606020208020904" pitchFamily="34" charset="0"/>
              </a:rPr>
              <a:t>Jepun</a:t>
            </a:r>
            <a:r>
              <a:rPr lang="en-US" sz="2400" dirty="0">
                <a:latin typeface="Tekton Pro Cond" panose="020F0606020208020904" pitchFamily="34" charset="0"/>
              </a:rPr>
              <a:t>  dan </a:t>
            </a:r>
            <a:r>
              <a:rPr lang="en-US" sz="2400" dirty="0" err="1">
                <a:latin typeface="Tekton Pro Cond" panose="020F0606020208020904" pitchFamily="34" charset="0"/>
              </a:rPr>
              <a:t>sebelum</a:t>
            </a:r>
            <a:r>
              <a:rPr lang="en-US" sz="2400" dirty="0">
                <a:latin typeface="Tekton Pro Cond" panose="020F0606020208020904" pitchFamily="34" charset="0"/>
              </a:rPr>
              <a:t> British </a:t>
            </a:r>
            <a:r>
              <a:rPr lang="en-US" sz="2400" dirty="0" err="1">
                <a:latin typeface="Tekton Pro Cond" panose="020F0606020208020904" pitchFamily="34" charset="0"/>
              </a:rPr>
              <a:t>kembali</a:t>
            </a:r>
            <a:r>
              <a:rPr lang="en-US" sz="2400" dirty="0">
                <a:latin typeface="Tekton Pro Cond" panose="020F0606020208020904" pitchFamily="34" charset="0"/>
              </a:rPr>
              <a:t>  </a:t>
            </a:r>
            <a:r>
              <a:rPr lang="en-US" sz="2400" dirty="0" err="1">
                <a:latin typeface="Tekton Pro Cond" panose="020F0606020208020904" pitchFamily="34" charset="0"/>
              </a:rPr>
              <a:t>mengguna</a:t>
            </a:r>
            <a:r>
              <a:rPr lang="en-US" sz="2400" dirty="0">
                <a:latin typeface="Tekton Pro Cond" panose="020F0606020208020904" pitchFamily="34" charset="0"/>
              </a:rPr>
              <a:t> </a:t>
            </a:r>
            <a:r>
              <a:rPr lang="en-US" sz="2400" dirty="0" err="1">
                <a:latin typeface="Tekton Pro Cond" panose="020F0606020208020904" pitchFamily="34" charset="0"/>
              </a:rPr>
              <a:t>pemerintahan</a:t>
            </a:r>
            <a:r>
              <a:rPr lang="en-US" sz="2400" dirty="0">
                <a:latin typeface="Tekton Pro Cond" panose="020F0606020208020904" pitchFamily="34" charset="0"/>
              </a:rPr>
              <a:t> </a:t>
            </a:r>
            <a:r>
              <a:rPr lang="en-US" sz="2400" dirty="0" err="1">
                <a:latin typeface="Tekton Pro Cond" panose="020F0606020208020904" pitchFamily="34" charset="0"/>
              </a:rPr>
              <a:t>komunis</a:t>
            </a:r>
            <a:endParaRPr lang="en-US" sz="2400" dirty="0">
              <a:latin typeface="Tekton Pro Cond" panose="020F0606020208020904" pitchFamily="34" charset="0"/>
            </a:endParaRPr>
          </a:p>
          <a:p>
            <a:r>
              <a:rPr lang="en-US" sz="2400" dirty="0" err="1">
                <a:latin typeface="Tekton Pro Cond" panose="020F0606020208020904" pitchFamily="34" charset="0"/>
              </a:rPr>
              <a:t>Melakukan</a:t>
            </a:r>
            <a:r>
              <a:rPr lang="en-US" sz="2400" dirty="0">
                <a:latin typeface="Tekton Pro Cond" panose="020F0606020208020904" pitchFamily="34" charset="0"/>
              </a:rPr>
              <a:t>  </a:t>
            </a:r>
            <a:r>
              <a:rPr lang="en-US" sz="2400" dirty="0" err="1">
                <a:latin typeface="Tekton Pro Cond" panose="020F0606020208020904" pitchFamily="34" charset="0"/>
              </a:rPr>
              <a:t>kekejaman</a:t>
            </a:r>
            <a:r>
              <a:rPr lang="en-US" sz="2400" dirty="0">
                <a:latin typeface="Tekton Pro Cond" panose="020F0606020208020904" pitchFamily="34" charset="0"/>
              </a:rPr>
              <a:t> dan </a:t>
            </a:r>
            <a:r>
              <a:rPr lang="en-US" sz="2400" dirty="0" err="1">
                <a:latin typeface="Tekton Pro Cond" panose="020F0606020208020904" pitchFamily="34" charset="0"/>
              </a:rPr>
              <a:t>mengadili</a:t>
            </a:r>
            <a:r>
              <a:rPr lang="en-US" sz="2400" dirty="0">
                <a:latin typeface="Tekton Pro Cond" panose="020F0606020208020904" pitchFamily="34" charset="0"/>
              </a:rPr>
              <a:t> </a:t>
            </a:r>
            <a:r>
              <a:rPr lang="en-US" sz="2400" dirty="0" err="1">
                <a:latin typeface="Tekton Pro Cond" panose="020F0606020208020904" pitchFamily="34" charset="0"/>
              </a:rPr>
              <a:t>rakyat</a:t>
            </a:r>
            <a:r>
              <a:rPr lang="en-US" sz="2400" dirty="0">
                <a:latin typeface="Tekton Pro Cond" panose="020F0606020208020904" pitchFamily="34" charset="0"/>
              </a:rPr>
              <a:t> yang </a:t>
            </a:r>
            <a:r>
              <a:rPr lang="en-US" sz="2400" dirty="0" err="1">
                <a:latin typeface="Tekton Pro Cond" panose="020F0606020208020904" pitchFamily="34" charset="0"/>
              </a:rPr>
              <a:t>bekerjasama</a:t>
            </a:r>
            <a:r>
              <a:rPr lang="en-US" sz="2400" dirty="0">
                <a:latin typeface="Tekton Pro Cond" panose="020F0606020208020904" pitchFamily="34" charset="0"/>
              </a:rPr>
              <a:t> </a:t>
            </a:r>
            <a:r>
              <a:rPr lang="en-US" sz="2400" dirty="0" err="1">
                <a:latin typeface="Tekton Pro Cond" panose="020F0606020208020904" pitchFamily="34" charset="0"/>
              </a:rPr>
              <a:t>dengan</a:t>
            </a:r>
            <a:r>
              <a:rPr lang="en-US" sz="2400" dirty="0">
                <a:latin typeface="Tekton Pro Cond" panose="020F0606020208020904" pitchFamily="34" charset="0"/>
              </a:rPr>
              <a:t> </a:t>
            </a:r>
            <a:r>
              <a:rPr lang="en-US" sz="2400" dirty="0" err="1">
                <a:latin typeface="Tekton Pro Cond" panose="020F0606020208020904" pitchFamily="34" charset="0"/>
              </a:rPr>
              <a:t>pihak</a:t>
            </a:r>
            <a:r>
              <a:rPr lang="en-US" sz="2400" dirty="0">
                <a:latin typeface="Tekton Pro Cond" panose="020F0606020208020904" pitchFamily="34" charset="0"/>
              </a:rPr>
              <a:t> </a:t>
            </a:r>
            <a:r>
              <a:rPr lang="en-US" sz="2400" dirty="0" err="1">
                <a:latin typeface="Tekton Pro Cond" panose="020F0606020208020904" pitchFamily="34" charset="0"/>
              </a:rPr>
              <a:t>Jepun</a:t>
            </a:r>
            <a:r>
              <a:rPr lang="en-US" sz="2400" dirty="0">
                <a:latin typeface="Tekton Pro Cond" panose="020F0606020208020904" pitchFamily="34" charset="0"/>
              </a:rPr>
              <a:t> </a:t>
            </a:r>
          </a:p>
          <a:p>
            <a:r>
              <a:rPr lang="en-US" sz="2400" dirty="0">
                <a:latin typeface="Tekton Pro Cond" panose="020F0606020208020904" pitchFamily="34" charset="0"/>
              </a:rPr>
              <a:t>Pada </a:t>
            </a:r>
            <a:r>
              <a:rPr lang="en-US" sz="2400" dirty="0" err="1">
                <a:latin typeface="Tekton Pro Cond" panose="020F0606020208020904" pitchFamily="34" charset="0"/>
              </a:rPr>
              <a:t>tahun</a:t>
            </a:r>
            <a:r>
              <a:rPr lang="en-US" sz="2400" dirty="0">
                <a:latin typeface="Tekton Pro Cond" panose="020F0606020208020904" pitchFamily="34" charset="0"/>
              </a:rPr>
              <a:t> 1948 PKM </a:t>
            </a:r>
            <a:r>
              <a:rPr lang="en-US" sz="2400" dirty="0" err="1">
                <a:latin typeface="Tekton Pro Cond" panose="020F0606020208020904" pitchFamily="34" charset="0"/>
              </a:rPr>
              <a:t>melakukan</a:t>
            </a:r>
            <a:r>
              <a:rPr lang="en-US" sz="2400" dirty="0">
                <a:latin typeface="Tekton Pro Cond" panose="020F0606020208020904" pitchFamily="34" charset="0"/>
              </a:rPr>
              <a:t> </a:t>
            </a:r>
            <a:r>
              <a:rPr lang="en-US" sz="2400" dirty="0" err="1">
                <a:latin typeface="Tekton Pro Cond" panose="020F0606020208020904" pitchFamily="34" charset="0"/>
              </a:rPr>
              <a:t>pemberontakan</a:t>
            </a:r>
            <a:r>
              <a:rPr lang="en-US" sz="2400" dirty="0">
                <a:latin typeface="Tekton Pro Cond" panose="020F0606020208020904" pitchFamily="34" charset="0"/>
              </a:rPr>
              <a:t> </a:t>
            </a:r>
            <a:r>
              <a:rPr lang="en-US" sz="2400" dirty="0" err="1">
                <a:latin typeface="Tekton Pro Cond" panose="020F0606020208020904" pitchFamily="34" charset="0"/>
              </a:rPr>
              <a:t>tapi</a:t>
            </a:r>
            <a:r>
              <a:rPr lang="en-US" sz="2400" dirty="0">
                <a:latin typeface="Tekton Pro Cond" panose="020F0606020208020904" pitchFamily="34" charset="0"/>
              </a:rPr>
              <a:t> </a:t>
            </a:r>
            <a:r>
              <a:rPr lang="en-US" sz="2400" dirty="0" err="1">
                <a:latin typeface="Tekton Pro Cond" panose="020F0606020208020904" pitchFamily="34" charset="0"/>
              </a:rPr>
              <a:t>gagal</a:t>
            </a:r>
            <a:r>
              <a:rPr lang="en-US" sz="2400" dirty="0">
                <a:latin typeface="Tekton Pro Cond" panose="020F0606020208020904" pitchFamily="34" charset="0"/>
              </a:rPr>
              <a:t> dan </a:t>
            </a:r>
            <a:r>
              <a:rPr lang="en-US" sz="2400" dirty="0" err="1">
                <a:latin typeface="Tekton Pro Cond" panose="020F0606020208020904" pitchFamily="34" charset="0"/>
              </a:rPr>
              <a:t>diharamkan</a:t>
            </a:r>
            <a:r>
              <a:rPr lang="en-US" sz="2400" dirty="0">
                <a:latin typeface="Tekton Pro Cond" panose="020F0606020208020904" pitchFamily="34" charset="0"/>
              </a:rPr>
              <a:t> British</a:t>
            </a:r>
            <a:endParaRPr lang="en-MY" sz="2400" dirty="0">
              <a:latin typeface="Tekton Pro Cond" panose="020F0606020208020904" pitchFamily="34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B8B9E94F-10EE-4220-8745-C81B77843AE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949739" y="90486"/>
            <a:ext cx="3143250" cy="15716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2977263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AEEDA9A-FFB0-4F47-AE0D-6B2C51FFC3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43680" y="0"/>
            <a:ext cx="10018713" cy="1752599"/>
          </a:xfrm>
        </p:spPr>
        <p:txBody>
          <a:bodyPr/>
          <a:lstStyle/>
          <a:p>
            <a:r>
              <a:rPr lang="en-US" dirty="0">
                <a:latin typeface="Tekton Pro Cond" panose="020F0606020208020904" pitchFamily="34" charset="0"/>
              </a:rPr>
              <a:t>Malayan Democratic Union (MDU)</a:t>
            </a:r>
            <a:endParaRPr lang="en-MY" dirty="0">
              <a:latin typeface="Tekton Pro Cond" panose="020F0606020208020904" pitchFamily="34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7E4063D-7822-4C2A-9FC6-7D51BC3E2B65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898567" y="1408303"/>
            <a:ext cx="10363826" cy="3424107"/>
          </a:xfrm>
        </p:spPr>
        <p:txBody>
          <a:bodyPr>
            <a:noAutofit/>
          </a:bodyPr>
          <a:lstStyle/>
          <a:p>
            <a:r>
              <a:rPr lang="en-US" sz="2800" dirty="0">
                <a:latin typeface="Tekton Pro Cond" panose="020F0606020208020904" pitchFamily="34" charset="0"/>
              </a:rPr>
              <a:t>Orang </a:t>
            </a:r>
            <a:r>
              <a:rPr lang="en-US" sz="2800" dirty="0" err="1">
                <a:latin typeface="Tekton Pro Cond" panose="020F0606020208020904" pitchFamily="34" charset="0"/>
              </a:rPr>
              <a:t>Melayu</a:t>
            </a:r>
            <a:r>
              <a:rPr lang="en-US" sz="2800" dirty="0">
                <a:latin typeface="Tekton Pro Cond" panose="020F0606020208020904" pitchFamily="34" charset="0"/>
              </a:rPr>
              <a:t> </a:t>
            </a:r>
            <a:r>
              <a:rPr lang="en-US" sz="2800" dirty="0" err="1">
                <a:latin typeface="Tekton Pro Cond" panose="020F0606020208020904" pitchFamily="34" charset="0"/>
              </a:rPr>
              <a:t>menetang</a:t>
            </a:r>
            <a:r>
              <a:rPr lang="en-US" sz="2800" dirty="0">
                <a:latin typeface="Tekton Pro Cond" panose="020F0606020208020904" pitchFamily="34" charset="0"/>
              </a:rPr>
              <a:t> Malayan </a:t>
            </a:r>
            <a:r>
              <a:rPr lang="en-US" sz="2800" dirty="0" err="1">
                <a:latin typeface="Tekton Pro Cond" panose="020F0606020208020904" pitchFamily="34" charset="0"/>
              </a:rPr>
              <a:t>Unon</a:t>
            </a:r>
            <a:r>
              <a:rPr lang="en-US" sz="2800" dirty="0">
                <a:latin typeface="Tekton Pro Cond" panose="020F0606020208020904" pitchFamily="34" charset="0"/>
              </a:rPr>
              <a:t> </a:t>
            </a:r>
            <a:r>
              <a:rPr lang="en-US" sz="2800" dirty="0" err="1">
                <a:latin typeface="Tekton Pro Cond" panose="020F0606020208020904" pitchFamily="34" charset="0"/>
              </a:rPr>
              <a:t>melalui</a:t>
            </a:r>
            <a:r>
              <a:rPr lang="en-US" sz="2800" dirty="0">
                <a:latin typeface="Tekton Pro Cond" panose="020F0606020208020904" pitchFamily="34" charset="0"/>
              </a:rPr>
              <a:t> MDU </a:t>
            </a:r>
            <a:r>
              <a:rPr lang="en-US" sz="2800" dirty="0" err="1">
                <a:latin typeface="Tekton Pro Cond" panose="020F0606020208020904" pitchFamily="34" charset="0"/>
              </a:rPr>
              <a:t>iaitu</a:t>
            </a:r>
            <a:r>
              <a:rPr lang="en-US" sz="2800" dirty="0">
                <a:latin typeface="Tekton Pro Cond" panose="020F0606020208020904" pitchFamily="34" charset="0"/>
              </a:rPr>
              <a:t> </a:t>
            </a:r>
            <a:r>
              <a:rPr lang="en-US" sz="2800" dirty="0" err="1">
                <a:latin typeface="Tekton Pro Cond" panose="020F0606020208020904" pitchFamily="34" charset="0"/>
              </a:rPr>
              <a:t>pertubuhan</a:t>
            </a:r>
            <a:r>
              <a:rPr lang="en-US" sz="2800" dirty="0">
                <a:latin typeface="Tekton Pro Cond" panose="020F0606020208020904" pitchFamily="34" charset="0"/>
              </a:rPr>
              <a:t> </a:t>
            </a:r>
            <a:r>
              <a:rPr lang="en-US" sz="2800" dirty="0" err="1">
                <a:latin typeface="Tekton Pro Cond" panose="020F0606020208020904" pitchFamily="34" charset="0"/>
              </a:rPr>
              <a:t>golongan</a:t>
            </a:r>
            <a:r>
              <a:rPr lang="en-US" sz="2800" dirty="0">
                <a:latin typeface="Tekton Pro Cond" panose="020F0606020208020904" pitchFamily="34" charset="0"/>
              </a:rPr>
              <a:t> professional </a:t>
            </a:r>
            <a:r>
              <a:rPr lang="en-US" sz="2800" dirty="0" err="1">
                <a:latin typeface="Tekton Pro Cond" panose="020F0606020208020904" pitchFamily="34" charset="0"/>
              </a:rPr>
              <a:t>Cina</a:t>
            </a:r>
            <a:r>
              <a:rPr lang="en-US" sz="2800" dirty="0">
                <a:latin typeface="Tekton Pro Cond" panose="020F0606020208020904" pitchFamily="34" charset="0"/>
              </a:rPr>
              <a:t> pada 1945</a:t>
            </a:r>
          </a:p>
          <a:p>
            <a:r>
              <a:rPr lang="en-US" sz="2800" dirty="0" err="1">
                <a:latin typeface="Tekton Pro Cond" panose="020F0606020208020904" pitchFamily="34" charset="0"/>
              </a:rPr>
              <a:t>Menentang</a:t>
            </a:r>
            <a:r>
              <a:rPr lang="en-US" sz="2800" dirty="0">
                <a:latin typeface="Tekton Pro Cond" panose="020F0606020208020904" pitchFamily="34" charset="0"/>
              </a:rPr>
              <a:t> Malayan Union kerana </a:t>
            </a:r>
            <a:r>
              <a:rPr lang="en-US" sz="2800" dirty="0" err="1">
                <a:latin typeface="Tekton Pro Cond" panose="020F0606020208020904" pitchFamily="34" charset="0"/>
              </a:rPr>
              <a:t>beranggapan</a:t>
            </a:r>
            <a:r>
              <a:rPr lang="en-US" sz="2800" dirty="0">
                <a:latin typeface="Tekton Pro Cond" panose="020F0606020208020904" pitchFamily="34" charset="0"/>
              </a:rPr>
              <a:t> </a:t>
            </a:r>
            <a:r>
              <a:rPr lang="en-US" sz="2800" dirty="0" err="1">
                <a:latin typeface="Tekton Pro Cond" panose="020F0606020208020904" pitchFamily="34" charset="0"/>
              </a:rPr>
              <a:t>ia</a:t>
            </a:r>
            <a:r>
              <a:rPr lang="en-US" sz="2800" dirty="0">
                <a:latin typeface="Tekton Pro Cond" panose="020F0606020208020904" pitchFamily="34" charset="0"/>
              </a:rPr>
              <a:t> </a:t>
            </a:r>
            <a:r>
              <a:rPr lang="en-US" sz="2800" dirty="0" err="1">
                <a:latin typeface="Tekton Pro Cond" panose="020F0606020208020904" pitchFamily="34" charset="0"/>
              </a:rPr>
              <a:t>tidak</a:t>
            </a:r>
            <a:r>
              <a:rPr lang="en-US" sz="2800" dirty="0">
                <a:latin typeface="Tekton Pro Cond" panose="020F0606020208020904" pitchFamily="34" charset="0"/>
              </a:rPr>
              <a:t> </a:t>
            </a:r>
            <a:r>
              <a:rPr lang="en-US" sz="2800" dirty="0" err="1">
                <a:latin typeface="Tekton Pro Cond" panose="020F0606020208020904" pitchFamily="34" charset="0"/>
              </a:rPr>
              <a:t>demokratik</a:t>
            </a:r>
            <a:r>
              <a:rPr lang="en-US" sz="2800" dirty="0">
                <a:latin typeface="Tekton Pro Cond" panose="020F0606020208020904" pitchFamily="34" charset="0"/>
              </a:rPr>
              <a:t> </a:t>
            </a:r>
            <a:r>
              <a:rPr lang="en-US" sz="2800" dirty="0" err="1">
                <a:latin typeface="Tekton Pro Cond" panose="020F0606020208020904" pitchFamily="34" charset="0"/>
              </a:rPr>
              <a:t>serta</a:t>
            </a:r>
            <a:r>
              <a:rPr lang="en-US" sz="2800" dirty="0">
                <a:latin typeface="Tekton Pro Cond" panose="020F0606020208020904" pitchFamily="34" charset="0"/>
              </a:rPr>
              <a:t> </a:t>
            </a:r>
            <a:r>
              <a:rPr lang="en-US" sz="2800" dirty="0" err="1">
                <a:latin typeface="Tekton Pro Cond" panose="020F0606020208020904" pitchFamily="34" charset="0"/>
              </a:rPr>
              <a:t>disebabkan</a:t>
            </a:r>
            <a:r>
              <a:rPr lang="en-US" sz="2800" dirty="0">
                <a:latin typeface="Tekton Pro Cond" panose="020F0606020208020904" pitchFamily="34" charset="0"/>
              </a:rPr>
              <a:t> Singapura </a:t>
            </a:r>
            <a:r>
              <a:rPr lang="en-US" sz="2800" dirty="0" err="1">
                <a:latin typeface="Tekton Pro Cond" panose="020F0606020208020904" pitchFamily="34" charset="0"/>
              </a:rPr>
              <a:t>tidak</a:t>
            </a:r>
            <a:r>
              <a:rPr lang="en-US" sz="2800" dirty="0">
                <a:latin typeface="Tekton Pro Cond" panose="020F0606020208020904" pitchFamily="34" charset="0"/>
              </a:rPr>
              <a:t>  </a:t>
            </a:r>
            <a:r>
              <a:rPr lang="en-US" sz="2800" dirty="0" err="1">
                <a:latin typeface="Tekton Pro Cond" panose="020F0606020208020904" pitchFamily="34" charset="0"/>
              </a:rPr>
              <a:t>dimasukkan</a:t>
            </a:r>
            <a:r>
              <a:rPr lang="en-US" sz="2800" dirty="0">
                <a:latin typeface="Tekton Pro Cond" panose="020F0606020208020904" pitchFamily="34" charset="0"/>
              </a:rPr>
              <a:t> </a:t>
            </a:r>
            <a:r>
              <a:rPr lang="en-US" sz="2800" dirty="0" err="1">
                <a:latin typeface="Tekton Pro Cond" panose="020F0606020208020904" pitchFamily="34" charset="0"/>
              </a:rPr>
              <a:t>ke</a:t>
            </a:r>
            <a:r>
              <a:rPr lang="en-US" sz="2800" dirty="0">
                <a:latin typeface="Tekton Pro Cond" panose="020F0606020208020904" pitchFamily="34" charset="0"/>
              </a:rPr>
              <a:t> </a:t>
            </a:r>
            <a:r>
              <a:rPr lang="en-US" sz="2800" dirty="0" err="1">
                <a:latin typeface="Tekton Pro Cond" panose="020F0606020208020904" pitchFamily="34" charset="0"/>
              </a:rPr>
              <a:t>dalam</a:t>
            </a:r>
            <a:r>
              <a:rPr lang="en-US" sz="2800" dirty="0">
                <a:latin typeface="Tekton Pro Cond" panose="020F0606020208020904" pitchFamily="34" charset="0"/>
              </a:rPr>
              <a:t> </a:t>
            </a:r>
            <a:r>
              <a:rPr lang="en-US" sz="2800" dirty="0" err="1">
                <a:latin typeface="Tekton Pro Cond" panose="020F0606020208020904" pitchFamily="34" charset="0"/>
              </a:rPr>
              <a:t>kesatuan</a:t>
            </a:r>
            <a:r>
              <a:rPr lang="en-US" sz="2800" dirty="0">
                <a:latin typeface="Tekton Pro Cond" panose="020F0606020208020904" pitchFamily="34" charset="0"/>
              </a:rPr>
              <a:t> </a:t>
            </a:r>
            <a:r>
              <a:rPr lang="en-US" sz="2800" dirty="0" err="1">
                <a:latin typeface="Tekton Pro Cond" panose="020F0606020208020904" pitchFamily="34" charset="0"/>
              </a:rPr>
              <a:t>itu</a:t>
            </a:r>
            <a:endParaRPr lang="en-US" sz="2800" dirty="0">
              <a:latin typeface="Tekton Pro Cond" panose="020F0606020208020904" pitchFamily="34" charset="0"/>
            </a:endParaRPr>
          </a:p>
          <a:p>
            <a:r>
              <a:rPr lang="en-US" sz="2800" dirty="0">
                <a:latin typeface="Tekton Pro Cond" panose="020F0606020208020904" pitchFamily="34" charset="0"/>
              </a:rPr>
              <a:t>Orang </a:t>
            </a:r>
            <a:r>
              <a:rPr lang="en-US" sz="2800" dirty="0" err="1">
                <a:latin typeface="Tekton Pro Cond" panose="020F0606020208020904" pitchFamily="34" charset="0"/>
              </a:rPr>
              <a:t>Melayu</a:t>
            </a:r>
            <a:r>
              <a:rPr lang="en-US" sz="2800" dirty="0">
                <a:latin typeface="Tekton Pro Cond" panose="020F0606020208020904" pitchFamily="34" charset="0"/>
              </a:rPr>
              <a:t>  </a:t>
            </a:r>
            <a:r>
              <a:rPr lang="en-US" sz="2800" dirty="0" err="1">
                <a:latin typeface="Tekton Pro Cond" panose="020F0606020208020904" pitchFamily="34" charset="0"/>
              </a:rPr>
              <a:t>mengkritik</a:t>
            </a:r>
            <a:r>
              <a:rPr lang="en-US" sz="2800" dirty="0">
                <a:latin typeface="Tekton Pro Cond" panose="020F0606020208020904" pitchFamily="34" charset="0"/>
              </a:rPr>
              <a:t> </a:t>
            </a:r>
            <a:r>
              <a:rPr lang="en-US" sz="2800" dirty="0" err="1">
                <a:latin typeface="Tekton Pro Cond" panose="020F0606020208020904" pitchFamily="34" charset="0"/>
              </a:rPr>
              <a:t>Jawatankuasa</a:t>
            </a:r>
            <a:r>
              <a:rPr lang="en-US" sz="2800" dirty="0">
                <a:latin typeface="Tekton Pro Cond" panose="020F0606020208020904" pitchFamily="34" charset="0"/>
              </a:rPr>
              <a:t> </a:t>
            </a:r>
            <a:r>
              <a:rPr lang="en-US" sz="2800" dirty="0" err="1">
                <a:latin typeface="Tekton Pro Cond" panose="020F0606020208020904" pitchFamily="34" charset="0"/>
              </a:rPr>
              <a:t>kerja</a:t>
            </a:r>
            <a:r>
              <a:rPr lang="en-US" sz="2800" dirty="0">
                <a:latin typeface="Tekton Pro Cond" panose="020F0606020208020904" pitchFamily="34" charset="0"/>
              </a:rPr>
              <a:t> yang </a:t>
            </a:r>
            <a:r>
              <a:rPr lang="en-US" sz="2800" dirty="0" err="1">
                <a:latin typeface="Tekton Pro Cond" panose="020F0606020208020904" pitchFamily="34" charset="0"/>
              </a:rPr>
              <a:t>dibentuk</a:t>
            </a:r>
            <a:r>
              <a:rPr lang="en-US" sz="2800" dirty="0">
                <a:latin typeface="Tekton Pro Cond" panose="020F0606020208020904" pitchFamily="34" charset="0"/>
              </a:rPr>
              <a:t> </a:t>
            </a:r>
            <a:r>
              <a:rPr lang="en-US" sz="2800" dirty="0" err="1">
                <a:latin typeface="Tekton Pro Cond" panose="020F0606020208020904" pitchFamily="34" charset="0"/>
              </a:rPr>
              <a:t>kerajaan</a:t>
            </a:r>
            <a:r>
              <a:rPr lang="en-US" sz="2800" dirty="0">
                <a:latin typeface="Tekton Pro Cond" panose="020F0606020208020904" pitchFamily="34" charset="0"/>
              </a:rPr>
              <a:t> British kerana </a:t>
            </a:r>
            <a:r>
              <a:rPr lang="en-US" sz="2800" dirty="0" err="1">
                <a:latin typeface="Tekton Pro Cond" panose="020F0606020208020904" pitchFamily="34" charset="0"/>
              </a:rPr>
              <a:t>jawatankuasa</a:t>
            </a:r>
            <a:r>
              <a:rPr lang="en-US" sz="2800" dirty="0">
                <a:latin typeface="Tekton Pro Cond" panose="020F0606020208020904" pitchFamily="34" charset="0"/>
              </a:rPr>
              <a:t> </a:t>
            </a:r>
            <a:r>
              <a:rPr lang="en-US" sz="2800" dirty="0" err="1">
                <a:latin typeface="Tekton Pro Cond" panose="020F0606020208020904" pitchFamily="34" charset="0"/>
              </a:rPr>
              <a:t>itu</a:t>
            </a:r>
            <a:r>
              <a:rPr lang="en-US" sz="2800" dirty="0">
                <a:latin typeface="Tekton Pro Cond" panose="020F0606020208020904" pitchFamily="34" charset="0"/>
              </a:rPr>
              <a:t> </a:t>
            </a:r>
            <a:r>
              <a:rPr lang="en-US" sz="2800" dirty="0" err="1">
                <a:latin typeface="Tekton Pro Cond" panose="020F0606020208020904" pitchFamily="34" charset="0"/>
              </a:rPr>
              <a:t>tidak</a:t>
            </a:r>
            <a:r>
              <a:rPr lang="en-US" sz="2800" dirty="0">
                <a:latin typeface="Tekton Pro Cond" panose="020F0606020208020904" pitchFamily="34" charset="0"/>
              </a:rPr>
              <a:t> </a:t>
            </a:r>
            <a:r>
              <a:rPr lang="en-US" sz="2800" dirty="0" err="1">
                <a:latin typeface="Tekton Pro Cond" panose="020F0606020208020904" pitchFamily="34" charset="0"/>
              </a:rPr>
              <a:t>mempunyai</a:t>
            </a:r>
            <a:r>
              <a:rPr lang="en-US" sz="2800" dirty="0">
                <a:latin typeface="Tekton Pro Cond" panose="020F0606020208020904" pitchFamily="34" charset="0"/>
              </a:rPr>
              <a:t> wakil </a:t>
            </a:r>
            <a:r>
              <a:rPr lang="en-US" sz="2800" dirty="0" err="1">
                <a:latin typeface="Tekton Pro Cond" panose="020F0606020208020904" pitchFamily="34" charset="0"/>
              </a:rPr>
              <a:t>mereka</a:t>
            </a:r>
            <a:endParaRPr lang="en-US" sz="2800" dirty="0">
              <a:latin typeface="Tekton Pro Cond" panose="020F0606020208020904" pitchFamily="34" charset="0"/>
            </a:endParaRPr>
          </a:p>
          <a:p>
            <a:r>
              <a:rPr lang="en-US" sz="2800" dirty="0" err="1">
                <a:latin typeface="Tekton Pro Cond" panose="020F0606020208020904" pitchFamily="34" charset="0"/>
              </a:rPr>
              <a:t>Menubuhkan</a:t>
            </a:r>
            <a:r>
              <a:rPr lang="en-US" sz="2800" dirty="0">
                <a:latin typeface="Tekton Pro Cond" panose="020F0606020208020904" pitchFamily="34" charset="0"/>
              </a:rPr>
              <a:t> All Malayan Council of Joint Action (AMCJA) </a:t>
            </a:r>
            <a:endParaRPr lang="en-MY" sz="2800" dirty="0">
              <a:latin typeface="Tekton Pro Cond" panose="020F06060202080209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6747407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B1C86A-3E99-4E2B-9CDC-09BE04E512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87487" y="0"/>
            <a:ext cx="10018713" cy="1752599"/>
          </a:xfrm>
        </p:spPr>
        <p:txBody>
          <a:bodyPr/>
          <a:lstStyle/>
          <a:p>
            <a:r>
              <a:rPr lang="en-US" dirty="0">
                <a:latin typeface="Tekton Pro Cond" panose="020F0606020208020904" pitchFamily="34" charset="0"/>
              </a:rPr>
              <a:t>Pusat Tenaga Rakyat (PUTERA)</a:t>
            </a:r>
            <a:endParaRPr lang="en-MY" dirty="0">
              <a:latin typeface="Tekton Pro Cond" panose="020F0606020208020904" pitchFamily="34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D0B137A-B203-43A0-B6E3-6FF0AC5A6282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685800" y="1411706"/>
            <a:ext cx="11506200" cy="5694948"/>
          </a:xfrm>
        </p:spPr>
        <p:txBody>
          <a:bodyPr/>
          <a:lstStyle/>
          <a:p>
            <a:r>
              <a:rPr lang="en-US" sz="2800" dirty="0" err="1">
                <a:latin typeface="Tekton Pro Cond" panose="020F0606020208020904" pitchFamily="34" charset="0"/>
              </a:rPr>
              <a:t>Organisasi</a:t>
            </a:r>
            <a:r>
              <a:rPr lang="en-US" sz="2800" dirty="0">
                <a:latin typeface="Tekton Pro Cond" panose="020F0606020208020904" pitchFamily="34" charset="0"/>
              </a:rPr>
              <a:t> </a:t>
            </a:r>
            <a:r>
              <a:rPr lang="en-US" sz="2800" dirty="0" err="1">
                <a:latin typeface="Tekton Pro Cond" panose="020F0606020208020904" pitchFamily="34" charset="0"/>
              </a:rPr>
              <a:t>politik</a:t>
            </a:r>
            <a:r>
              <a:rPr lang="en-US" sz="2800" dirty="0">
                <a:latin typeface="Tekton Pro Cond" panose="020F0606020208020904" pitchFamily="34" charset="0"/>
              </a:rPr>
              <a:t> orang </a:t>
            </a:r>
            <a:r>
              <a:rPr lang="en-US" sz="2800" dirty="0" err="1">
                <a:latin typeface="Tekton Pro Cond" panose="020F0606020208020904" pitchFamily="34" charset="0"/>
              </a:rPr>
              <a:t>Melayu</a:t>
            </a:r>
            <a:r>
              <a:rPr lang="en-US" sz="2800" dirty="0">
                <a:latin typeface="Tekton Pro Cond" panose="020F0606020208020904" pitchFamily="34" charset="0"/>
              </a:rPr>
              <a:t> </a:t>
            </a:r>
            <a:r>
              <a:rPr lang="en-US" sz="2800" dirty="0" err="1">
                <a:latin typeface="Tekton Pro Cond" panose="020F0606020208020904" pitchFamily="34" charset="0"/>
              </a:rPr>
              <a:t>untuk</a:t>
            </a:r>
            <a:r>
              <a:rPr lang="en-US" sz="2800" dirty="0">
                <a:latin typeface="Tekton Pro Cond" panose="020F0606020208020904" pitchFamily="34" charset="0"/>
              </a:rPr>
              <a:t> </a:t>
            </a:r>
            <a:r>
              <a:rPr lang="en-US" sz="2800" dirty="0" err="1">
                <a:latin typeface="Tekton Pro Cond" panose="020F0606020208020904" pitchFamily="34" charset="0"/>
              </a:rPr>
              <a:t>menggembleng</a:t>
            </a:r>
            <a:r>
              <a:rPr lang="en-US" sz="2800" dirty="0">
                <a:latin typeface="Tekton Pro Cond" panose="020F0606020208020904" pitchFamily="34" charset="0"/>
              </a:rPr>
              <a:t> </a:t>
            </a:r>
            <a:r>
              <a:rPr lang="en-US" sz="2800" dirty="0" err="1">
                <a:latin typeface="Tekton Pro Cond" panose="020F0606020208020904" pitchFamily="34" charset="0"/>
              </a:rPr>
              <a:t>kekuatan</a:t>
            </a:r>
            <a:r>
              <a:rPr lang="en-US" sz="2800" dirty="0">
                <a:latin typeface="Tekton Pro Cond" panose="020F0606020208020904" pitchFamily="34" charset="0"/>
              </a:rPr>
              <a:t> </a:t>
            </a:r>
            <a:r>
              <a:rPr lang="en-US" sz="2800" dirty="0" err="1">
                <a:latin typeface="Tekton Pro Cond" panose="020F0606020208020904" pitchFamily="34" charset="0"/>
              </a:rPr>
              <a:t>untuk</a:t>
            </a:r>
            <a:r>
              <a:rPr lang="en-US" sz="2800" dirty="0">
                <a:latin typeface="Tekton Pro Cond" panose="020F0606020208020904" pitchFamily="34" charset="0"/>
              </a:rPr>
              <a:t> </a:t>
            </a:r>
            <a:r>
              <a:rPr lang="en-US" sz="2800" dirty="0" err="1">
                <a:latin typeface="Tekton Pro Cond" panose="020F0606020208020904" pitchFamily="34" charset="0"/>
              </a:rPr>
              <a:t>menentang</a:t>
            </a:r>
            <a:r>
              <a:rPr lang="en-US" sz="2800" dirty="0">
                <a:latin typeface="Tekton Pro Cond" panose="020F0606020208020904" pitchFamily="34" charset="0"/>
              </a:rPr>
              <a:t> </a:t>
            </a:r>
            <a:r>
              <a:rPr lang="en-US" sz="2800" dirty="0" err="1">
                <a:latin typeface="Tekton Pro Cond" panose="020F0606020208020904" pitchFamily="34" charset="0"/>
              </a:rPr>
              <a:t>penjajahan</a:t>
            </a:r>
            <a:r>
              <a:rPr lang="en-US" sz="2800" dirty="0">
                <a:latin typeface="Tekton Pro Cond" panose="020F0606020208020904" pitchFamily="34" charset="0"/>
              </a:rPr>
              <a:t> British </a:t>
            </a:r>
            <a:r>
              <a:rPr lang="en-US" sz="2800" dirty="0" err="1">
                <a:latin typeface="Tekton Pro Cond" panose="020F0606020208020904" pitchFamily="34" charset="0"/>
              </a:rPr>
              <a:t>secara</a:t>
            </a:r>
            <a:r>
              <a:rPr lang="en-US" sz="2800" dirty="0">
                <a:latin typeface="Tekton Pro Cond" panose="020F0606020208020904" pitchFamily="34" charset="0"/>
              </a:rPr>
              <a:t> </a:t>
            </a:r>
            <a:r>
              <a:rPr lang="en-US" sz="2800" dirty="0" err="1">
                <a:latin typeface="Tekton Pro Cond" panose="020F0606020208020904" pitchFamily="34" charset="0"/>
              </a:rPr>
              <a:t>berterusan</a:t>
            </a:r>
            <a:endParaRPr lang="en-US" sz="2800" dirty="0">
              <a:latin typeface="Tekton Pro Cond" panose="020F0606020208020904" pitchFamily="34" charset="0"/>
            </a:endParaRPr>
          </a:p>
          <a:p>
            <a:r>
              <a:rPr lang="en-US" sz="2800" dirty="0">
                <a:latin typeface="Tekton Pro Cond" panose="020F0606020208020904" pitchFamily="34" charset="0"/>
              </a:rPr>
              <a:t>PKMM </a:t>
            </a:r>
            <a:r>
              <a:rPr lang="en-US" sz="2800" dirty="0" err="1">
                <a:latin typeface="Tekton Pro Cond" panose="020F0606020208020904" pitchFamily="34" charset="0"/>
              </a:rPr>
              <a:t>adalah</a:t>
            </a:r>
            <a:r>
              <a:rPr lang="en-US" sz="2800" dirty="0">
                <a:latin typeface="Tekton Pro Cond" panose="020F0606020208020904" pitchFamily="34" charset="0"/>
              </a:rPr>
              <a:t> </a:t>
            </a:r>
            <a:r>
              <a:rPr lang="en-US" sz="2800" dirty="0" err="1">
                <a:latin typeface="Tekton Pro Cond" panose="020F0606020208020904" pitchFamily="34" charset="0"/>
              </a:rPr>
              <a:t>induk</a:t>
            </a:r>
            <a:r>
              <a:rPr lang="en-US" sz="2800" dirty="0">
                <a:latin typeface="Tekton Pro Cond" panose="020F0606020208020904" pitchFamily="34" charset="0"/>
              </a:rPr>
              <a:t> </a:t>
            </a:r>
            <a:r>
              <a:rPr lang="en-US" sz="2800" dirty="0" err="1">
                <a:latin typeface="Tekton Pro Cond" panose="020F0606020208020904" pitchFamily="34" charset="0"/>
              </a:rPr>
              <a:t>utama</a:t>
            </a:r>
            <a:r>
              <a:rPr lang="en-US" sz="2800" dirty="0">
                <a:latin typeface="Tekton Pro Cond" panose="020F0606020208020904" pitchFamily="34" charset="0"/>
              </a:rPr>
              <a:t> PUTERA</a:t>
            </a:r>
          </a:p>
          <a:p>
            <a:r>
              <a:rPr lang="en-US" sz="2800" dirty="0" err="1">
                <a:latin typeface="Tekton Pro Cond" panose="020F0606020208020904" pitchFamily="34" charset="0"/>
              </a:rPr>
              <a:t>Kongres</a:t>
            </a:r>
            <a:r>
              <a:rPr lang="en-US" sz="2800" dirty="0">
                <a:latin typeface="Tekton Pro Cond" panose="020F0606020208020904" pitchFamily="34" charset="0"/>
              </a:rPr>
              <a:t> </a:t>
            </a:r>
            <a:r>
              <a:rPr lang="en-US" sz="2800" dirty="0" err="1">
                <a:latin typeface="Tekton Pro Cond" panose="020F0606020208020904" pitchFamily="34" charset="0"/>
              </a:rPr>
              <a:t>dianjurkan</a:t>
            </a:r>
            <a:r>
              <a:rPr lang="en-US" sz="2800" dirty="0">
                <a:latin typeface="Tekton Pro Cond" panose="020F0606020208020904" pitchFamily="34" charset="0"/>
              </a:rPr>
              <a:t> PUTERA </a:t>
            </a:r>
            <a:r>
              <a:rPr lang="en-US" sz="2800" dirty="0" err="1">
                <a:latin typeface="Tekton Pro Cond" panose="020F0606020208020904" pitchFamily="34" charset="0"/>
              </a:rPr>
              <a:t>disertai</a:t>
            </a:r>
            <a:r>
              <a:rPr lang="en-US" sz="2800" dirty="0">
                <a:latin typeface="Tekton Pro Cond" panose="020F0606020208020904" pitchFamily="34" charset="0"/>
              </a:rPr>
              <a:t> 100 </a:t>
            </a:r>
            <a:r>
              <a:rPr lang="en-US" sz="2800" dirty="0" err="1">
                <a:latin typeface="Tekton Pro Cond" panose="020F0606020208020904" pitchFamily="34" charset="0"/>
              </a:rPr>
              <a:t>buah</a:t>
            </a:r>
            <a:r>
              <a:rPr lang="en-US" sz="2800" dirty="0">
                <a:latin typeface="Tekton Pro Cond" panose="020F0606020208020904" pitchFamily="34" charset="0"/>
              </a:rPr>
              <a:t> </a:t>
            </a:r>
            <a:r>
              <a:rPr lang="en-US" sz="2800" dirty="0" err="1">
                <a:latin typeface="Tekton Pro Cond" panose="020F0606020208020904" pitchFamily="34" charset="0"/>
              </a:rPr>
              <a:t>pertubuhan</a:t>
            </a:r>
            <a:r>
              <a:rPr lang="en-US" sz="2800" dirty="0">
                <a:latin typeface="Tekton Pro Cond" panose="020F0606020208020904" pitchFamily="34" charset="0"/>
              </a:rPr>
              <a:t> </a:t>
            </a:r>
            <a:r>
              <a:rPr lang="en-US" sz="2800" dirty="0" err="1">
                <a:latin typeface="Tekton Pro Cond" panose="020F0606020208020904" pitchFamily="34" charset="0"/>
              </a:rPr>
              <a:t>Melayu</a:t>
            </a:r>
            <a:endParaRPr lang="en-US" sz="2800" dirty="0">
              <a:latin typeface="Tekton Pro Cond" panose="020F0606020208020904" pitchFamily="34" charset="0"/>
            </a:endParaRPr>
          </a:p>
          <a:p>
            <a:r>
              <a:rPr lang="en-US" sz="2800" dirty="0" err="1">
                <a:latin typeface="Tekton Pro Cond" panose="020F0606020208020904" pitchFamily="34" charset="0"/>
              </a:rPr>
              <a:t>Menetang</a:t>
            </a:r>
            <a:r>
              <a:rPr lang="en-US" sz="2800" dirty="0">
                <a:latin typeface="Tekton Pro Cond" panose="020F0606020208020904" pitchFamily="34" charset="0"/>
              </a:rPr>
              <a:t> </a:t>
            </a:r>
            <a:r>
              <a:rPr lang="en-US" sz="2800" dirty="0" err="1">
                <a:latin typeface="Tekton Pro Cond" panose="020F0606020208020904" pitchFamily="34" charset="0"/>
              </a:rPr>
              <a:t>laporan</a:t>
            </a:r>
            <a:r>
              <a:rPr lang="en-US" sz="2800" dirty="0">
                <a:latin typeface="Tekton Pro Cond" panose="020F0606020208020904" pitchFamily="34" charset="0"/>
              </a:rPr>
              <a:t> </a:t>
            </a:r>
            <a:r>
              <a:rPr lang="en-US" sz="2800" dirty="0" err="1">
                <a:latin typeface="Tekton Pro Cond" panose="020F0606020208020904" pitchFamily="34" charset="0"/>
              </a:rPr>
              <a:t>Jawatankuasa</a:t>
            </a:r>
            <a:r>
              <a:rPr lang="en-US" sz="2800" dirty="0">
                <a:latin typeface="Tekton Pro Cond" panose="020F0606020208020904" pitchFamily="34" charset="0"/>
              </a:rPr>
              <a:t> </a:t>
            </a:r>
            <a:r>
              <a:rPr lang="en-US" sz="2800" dirty="0" err="1">
                <a:latin typeface="Tekton Pro Cond" panose="020F0606020208020904" pitchFamily="34" charset="0"/>
              </a:rPr>
              <a:t>Kerja</a:t>
            </a:r>
            <a:r>
              <a:rPr lang="en-US" sz="2800" dirty="0">
                <a:latin typeface="Tekton Pro Cond" panose="020F0606020208020904" pitchFamily="34" charset="0"/>
              </a:rPr>
              <a:t> Persekutuan Tanah </a:t>
            </a:r>
            <a:r>
              <a:rPr lang="en-US" sz="2800" dirty="0" err="1">
                <a:latin typeface="Tekton Pro Cond" panose="020F0606020208020904" pitchFamily="34" charset="0"/>
              </a:rPr>
              <a:t>Melayu</a:t>
            </a:r>
            <a:r>
              <a:rPr lang="en-US" sz="2800" dirty="0">
                <a:latin typeface="Tekton Pro Cond" panose="020F0606020208020904" pitchFamily="34" charset="0"/>
              </a:rPr>
              <a:t> 1948 </a:t>
            </a:r>
          </a:p>
          <a:p>
            <a:r>
              <a:rPr lang="en-US" sz="2800" dirty="0">
                <a:latin typeface="Tekton Pro Cond" panose="020F0606020208020904" pitchFamily="34" charset="0"/>
              </a:rPr>
              <a:t>PUTERA </a:t>
            </a:r>
            <a:r>
              <a:rPr lang="en-US" sz="2800" dirty="0" err="1">
                <a:latin typeface="Tekton Pro Cond" panose="020F0606020208020904" pitchFamily="34" charset="0"/>
              </a:rPr>
              <a:t>menjalin</a:t>
            </a:r>
            <a:r>
              <a:rPr lang="en-US" sz="2800" dirty="0">
                <a:latin typeface="Tekton Pro Cond" panose="020F0606020208020904" pitchFamily="34" charset="0"/>
              </a:rPr>
              <a:t> </a:t>
            </a:r>
            <a:r>
              <a:rPr lang="en-US" sz="2800" dirty="0" err="1">
                <a:latin typeface="Tekton Pro Cond" panose="020F0606020208020904" pitchFamily="34" charset="0"/>
              </a:rPr>
              <a:t>kerjasama</a:t>
            </a:r>
            <a:r>
              <a:rPr lang="en-US" sz="2800" dirty="0">
                <a:latin typeface="Tekton Pro Cond" panose="020F0606020208020904" pitchFamily="34" charset="0"/>
              </a:rPr>
              <a:t> AMCJA </a:t>
            </a:r>
            <a:r>
              <a:rPr lang="en-US" sz="2800" dirty="0" err="1">
                <a:latin typeface="Tekton Pro Cond" panose="020F0606020208020904" pitchFamily="34" charset="0"/>
              </a:rPr>
              <a:t>untuk</a:t>
            </a:r>
            <a:r>
              <a:rPr lang="en-US" sz="2800" dirty="0">
                <a:latin typeface="Tekton Pro Cond" panose="020F0606020208020904" pitchFamily="34" charset="0"/>
              </a:rPr>
              <a:t> </a:t>
            </a:r>
            <a:r>
              <a:rPr lang="en-US" sz="2800" dirty="0" err="1">
                <a:latin typeface="Tekton Pro Cond" panose="020F0606020208020904" pitchFamily="34" charset="0"/>
              </a:rPr>
              <a:t>menggubal</a:t>
            </a:r>
            <a:r>
              <a:rPr lang="en-US" sz="2800" dirty="0">
                <a:latin typeface="Tekton Pro Cond" panose="020F0606020208020904" pitchFamily="34" charset="0"/>
              </a:rPr>
              <a:t> </a:t>
            </a:r>
            <a:r>
              <a:rPr lang="en-US" sz="2800" dirty="0" err="1">
                <a:latin typeface="Tekton Pro Cond" panose="020F0606020208020904" pitchFamily="34" charset="0"/>
              </a:rPr>
              <a:t>Perlembagaan</a:t>
            </a:r>
            <a:r>
              <a:rPr lang="en-US" sz="2800" dirty="0">
                <a:latin typeface="Tekton Pro Cond" panose="020F0606020208020904" pitchFamily="34" charset="0"/>
              </a:rPr>
              <a:t> Rakyat pada </a:t>
            </a:r>
            <a:r>
              <a:rPr lang="en-US" sz="2800" dirty="0" err="1">
                <a:latin typeface="Tekton Pro Cond" panose="020F0606020208020904" pitchFamily="34" charset="0"/>
              </a:rPr>
              <a:t>tahun</a:t>
            </a:r>
            <a:r>
              <a:rPr lang="en-US" sz="2800" dirty="0">
                <a:latin typeface="Tekton Pro Cond" panose="020F0606020208020904" pitchFamily="34" charset="0"/>
              </a:rPr>
              <a:t> 1947</a:t>
            </a:r>
          </a:p>
          <a:p>
            <a:endParaRPr lang="en-MY" dirty="0">
              <a:latin typeface="Tekton Pro Cond" panose="020F06060202080209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8785490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6C65CA6-3E58-4FB6-A589-59477AF3C0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52226" y="0"/>
            <a:ext cx="10018713" cy="1752599"/>
          </a:xfrm>
        </p:spPr>
        <p:txBody>
          <a:bodyPr/>
          <a:lstStyle/>
          <a:p>
            <a:r>
              <a:rPr lang="en-US" dirty="0" err="1">
                <a:latin typeface="Tekton Pro Cond" panose="020F0606020208020904" pitchFamily="34" charset="0"/>
              </a:rPr>
              <a:t>Gerakan</a:t>
            </a:r>
            <a:r>
              <a:rPr lang="en-US" dirty="0">
                <a:latin typeface="Tekton Pro Cond" panose="020F0606020208020904" pitchFamily="34" charset="0"/>
              </a:rPr>
              <a:t> ASAS 50</a:t>
            </a:r>
            <a:endParaRPr lang="en-MY" dirty="0">
              <a:latin typeface="Tekton Pro Cond" panose="020F0606020208020904" pitchFamily="34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2171462-3EC7-46AC-8385-14CA3EEC91F0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721061" y="1568102"/>
            <a:ext cx="10363826" cy="3424107"/>
          </a:xfrm>
        </p:spPr>
        <p:txBody>
          <a:bodyPr>
            <a:noAutofit/>
          </a:bodyPr>
          <a:lstStyle/>
          <a:p>
            <a:r>
              <a:rPr lang="en-US" sz="2800" dirty="0" err="1">
                <a:latin typeface="Tekton Pro Cond" panose="020F0606020208020904" pitchFamily="34" charset="0"/>
              </a:rPr>
              <a:t>Golongan</a:t>
            </a:r>
            <a:r>
              <a:rPr lang="en-US" sz="2800" dirty="0">
                <a:latin typeface="Tekton Pro Cond" panose="020F0606020208020904" pitchFamily="34" charset="0"/>
              </a:rPr>
              <a:t> </a:t>
            </a:r>
            <a:r>
              <a:rPr lang="en-US" sz="2800" dirty="0" err="1">
                <a:latin typeface="Tekton Pro Cond" panose="020F0606020208020904" pitchFamily="34" charset="0"/>
              </a:rPr>
              <a:t>sasterawan</a:t>
            </a:r>
            <a:r>
              <a:rPr lang="en-US" sz="2800" dirty="0">
                <a:latin typeface="Tekton Pro Cond" panose="020F0606020208020904" pitchFamily="34" charset="0"/>
              </a:rPr>
              <a:t> </a:t>
            </a:r>
          </a:p>
          <a:p>
            <a:r>
              <a:rPr lang="en-US" sz="2800" dirty="0" err="1">
                <a:latin typeface="Tekton Pro Cond" panose="020F0606020208020904" pitchFamily="34" charset="0"/>
              </a:rPr>
              <a:t>Dipelopori</a:t>
            </a:r>
            <a:r>
              <a:rPr lang="en-US" sz="2800" dirty="0">
                <a:latin typeface="Tekton Pro Cond" panose="020F0606020208020904" pitchFamily="34" charset="0"/>
              </a:rPr>
              <a:t> </a:t>
            </a:r>
            <a:r>
              <a:rPr lang="en-US" sz="2800" dirty="0" err="1">
                <a:latin typeface="Tekton Pro Cond" panose="020F0606020208020904" pitchFamily="34" charset="0"/>
              </a:rPr>
              <a:t>olehtokoh</a:t>
            </a:r>
            <a:r>
              <a:rPr lang="en-US" sz="2800" dirty="0">
                <a:latin typeface="Tekton Pro Cond" panose="020F0606020208020904" pitchFamily="34" charset="0"/>
              </a:rPr>
              <a:t> </a:t>
            </a:r>
            <a:r>
              <a:rPr lang="en-US" sz="2800" dirty="0" err="1">
                <a:latin typeface="Tekton Pro Cond" panose="020F0606020208020904" pitchFamily="34" charset="0"/>
              </a:rPr>
              <a:t>seperti</a:t>
            </a:r>
            <a:r>
              <a:rPr lang="en-US" sz="2800" dirty="0">
                <a:latin typeface="Tekton Pro Cond" panose="020F0606020208020904" pitchFamily="34" charset="0"/>
              </a:rPr>
              <a:t>  </a:t>
            </a:r>
            <a:r>
              <a:rPr lang="en-US" sz="2800" dirty="0" err="1">
                <a:latin typeface="Tekton Pro Cond" panose="020F0606020208020904" pitchFamily="34" charset="0"/>
              </a:rPr>
              <a:t>Kamaluddin</a:t>
            </a:r>
            <a:r>
              <a:rPr lang="en-US" sz="2800" dirty="0">
                <a:latin typeface="Tekton Pro Cond" panose="020F0606020208020904" pitchFamily="34" charset="0"/>
              </a:rPr>
              <a:t> Muhammad (</a:t>
            </a:r>
            <a:r>
              <a:rPr lang="en-US" sz="2800" dirty="0" err="1">
                <a:latin typeface="Tekton Pro Cond" panose="020F0606020208020904" pitchFamily="34" charset="0"/>
              </a:rPr>
              <a:t>Keris</a:t>
            </a:r>
            <a:r>
              <a:rPr lang="en-US" sz="2800" dirty="0">
                <a:latin typeface="Tekton Pro Cond" panose="020F0606020208020904" pitchFamily="34" charset="0"/>
              </a:rPr>
              <a:t> Mas), Usman Awang (</a:t>
            </a:r>
            <a:r>
              <a:rPr lang="en-US" sz="2800" dirty="0" err="1">
                <a:latin typeface="Tekton Pro Cond" panose="020F0606020208020904" pitchFamily="34" charset="0"/>
              </a:rPr>
              <a:t>Tongkat</a:t>
            </a:r>
            <a:r>
              <a:rPr lang="en-US" sz="2800" dirty="0">
                <a:latin typeface="Tekton Pro Cond" panose="020F0606020208020904" pitchFamily="34" charset="0"/>
              </a:rPr>
              <a:t> Warrant), </a:t>
            </a:r>
            <a:r>
              <a:rPr lang="en-US" sz="2800" dirty="0" err="1">
                <a:latin typeface="Tekton Pro Cond" panose="020F0606020208020904" pitchFamily="34" charset="0"/>
              </a:rPr>
              <a:t>Asraf</a:t>
            </a:r>
            <a:r>
              <a:rPr lang="en-US" sz="2800" dirty="0">
                <a:latin typeface="Tekton Pro Cond" panose="020F0606020208020904" pitchFamily="34" charset="0"/>
              </a:rPr>
              <a:t> dan Mansuri S.N</a:t>
            </a:r>
          </a:p>
          <a:p>
            <a:r>
              <a:rPr lang="en-US" sz="2800" dirty="0" err="1">
                <a:latin typeface="Tekton Pro Cond" panose="020F0606020208020904" pitchFamily="34" charset="0"/>
              </a:rPr>
              <a:t>Meyokong</a:t>
            </a:r>
            <a:r>
              <a:rPr lang="en-US" sz="2800" dirty="0">
                <a:latin typeface="Tekton Pro Cond" panose="020F0606020208020904" pitchFamily="34" charset="0"/>
              </a:rPr>
              <a:t> </a:t>
            </a:r>
            <a:r>
              <a:rPr lang="en-US" sz="2800" dirty="0" err="1">
                <a:latin typeface="Tekton Pro Cond" panose="020F0606020208020904" pitchFamily="34" charset="0"/>
              </a:rPr>
              <a:t>golongan</a:t>
            </a:r>
            <a:r>
              <a:rPr lang="en-US" sz="2800" dirty="0">
                <a:latin typeface="Tekton Pro Cond" panose="020F0606020208020904" pitchFamily="34" charset="0"/>
              </a:rPr>
              <a:t> PKMM </a:t>
            </a:r>
            <a:r>
              <a:rPr lang="en-US" sz="2800" dirty="0" err="1">
                <a:latin typeface="Tekton Pro Cond" panose="020F0606020208020904" pitchFamily="34" charset="0"/>
              </a:rPr>
              <a:t>untuk</a:t>
            </a:r>
            <a:r>
              <a:rPr lang="en-US" sz="2800" dirty="0">
                <a:latin typeface="Tekton Pro Cond" panose="020F0606020208020904" pitchFamily="34" charset="0"/>
              </a:rPr>
              <a:t> </a:t>
            </a:r>
            <a:r>
              <a:rPr lang="en-US" sz="2800" dirty="0" err="1">
                <a:latin typeface="Tekton Pro Cond" panose="020F0606020208020904" pitchFamily="34" charset="0"/>
              </a:rPr>
              <a:t>mencapai</a:t>
            </a:r>
            <a:r>
              <a:rPr lang="en-US" sz="2800" dirty="0">
                <a:latin typeface="Tekton Pro Cond" panose="020F0606020208020904" pitchFamily="34" charset="0"/>
              </a:rPr>
              <a:t> </a:t>
            </a:r>
            <a:r>
              <a:rPr lang="en-US" sz="2800" dirty="0" err="1">
                <a:latin typeface="Tekton Pro Cond" panose="020F0606020208020904" pitchFamily="34" charset="0"/>
              </a:rPr>
              <a:t>kemerdekaan</a:t>
            </a:r>
            <a:r>
              <a:rPr lang="en-US" sz="2800" dirty="0">
                <a:latin typeface="Tekton Pro Cond" panose="020F0606020208020904" pitchFamily="34" charset="0"/>
              </a:rPr>
              <a:t> Tanah </a:t>
            </a:r>
            <a:r>
              <a:rPr lang="en-US" sz="2800" dirty="0" err="1">
                <a:latin typeface="Tekton Pro Cond" panose="020F0606020208020904" pitchFamily="34" charset="0"/>
              </a:rPr>
              <a:t>Melayu</a:t>
            </a:r>
            <a:r>
              <a:rPr lang="en-US" sz="2800" dirty="0">
                <a:latin typeface="Tekton Pro Cond" panose="020F0606020208020904" pitchFamily="34" charset="0"/>
              </a:rPr>
              <a:t> dan </a:t>
            </a:r>
            <a:r>
              <a:rPr lang="en-US" sz="2800" dirty="0" err="1">
                <a:latin typeface="Tekton Pro Cond" panose="020F0606020208020904" pitchFamily="34" charset="0"/>
              </a:rPr>
              <a:t>bergabung</a:t>
            </a:r>
            <a:r>
              <a:rPr lang="en-US" sz="2800" dirty="0">
                <a:latin typeface="Tekton Pro Cond" panose="020F0606020208020904" pitchFamily="34" charset="0"/>
              </a:rPr>
              <a:t> </a:t>
            </a:r>
            <a:r>
              <a:rPr lang="en-US" sz="2800" dirty="0" err="1">
                <a:latin typeface="Tekton Pro Cond" panose="020F0606020208020904" pitchFamily="34" charset="0"/>
              </a:rPr>
              <a:t>dengan</a:t>
            </a:r>
            <a:r>
              <a:rPr lang="en-US" sz="2800" dirty="0">
                <a:latin typeface="Tekton Pro Cond" panose="020F0606020208020904" pitchFamily="34" charset="0"/>
              </a:rPr>
              <a:t> Indonesia </a:t>
            </a:r>
            <a:r>
              <a:rPr lang="en-US" sz="2800" dirty="0" err="1">
                <a:latin typeface="Tekton Pro Cond" panose="020F0606020208020904" pitchFamily="34" charset="0"/>
              </a:rPr>
              <a:t>melalui</a:t>
            </a:r>
            <a:r>
              <a:rPr lang="en-US" sz="2800" dirty="0">
                <a:latin typeface="Tekton Pro Cond" panose="020F0606020208020904" pitchFamily="34" charset="0"/>
              </a:rPr>
              <a:t> </a:t>
            </a:r>
            <a:r>
              <a:rPr lang="en-US" sz="2800" dirty="0" err="1">
                <a:latin typeface="Tekton Pro Cond" panose="020F0606020208020904" pitchFamily="34" charset="0"/>
              </a:rPr>
              <a:t>konsep</a:t>
            </a:r>
            <a:r>
              <a:rPr lang="en-US" sz="2800" dirty="0">
                <a:latin typeface="Tekton Pro Cond" panose="020F0606020208020904" pitchFamily="34" charset="0"/>
              </a:rPr>
              <a:t> ‘</a:t>
            </a:r>
            <a:r>
              <a:rPr lang="en-US" sz="2800" dirty="0" err="1">
                <a:latin typeface="Tekton Pro Cond" panose="020F0606020208020904" pitchFamily="34" charset="0"/>
              </a:rPr>
              <a:t>Melayu</a:t>
            </a:r>
            <a:r>
              <a:rPr lang="en-US" sz="2800" dirty="0">
                <a:latin typeface="Tekton Pro Cond" panose="020F0606020208020904" pitchFamily="34" charset="0"/>
              </a:rPr>
              <a:t> Raya’</a:t>
            </a:r>
          </a:p>
          <a:p>
            <a:r>
              <a:rPr lang="en-US" sz="2800" dirty="0" err="1">
                <a:latin typeface="Tekton Pro Cond" panose="020F0606020208020904" pitchFamily="34" charset="0"/>
              </a:rPr>
              <a:t>Gerakan</a:t>
            </a:r>
            <a:r>
              <a:rPr lang="en-US" sz="2800" dirty="0">
                <a:latin typeface="Tekton Pro Cond" panose="020F0606020208020904" pitchFamily="34" charset="0"/>
              </a:rPr>
              <a:t> </a:t>
            </a:r>
            <a:r>
              <a:rPr lang="en-US" sz="2800" dirty="0" err="1">
                <a:latin typeface="Tekton Pro Cond" panose="020F0606020208020904" pitchFamily="34" charset="0"/>
              </a:rPr>
              <a:t>intelektual</a:t>
            </a:r>
            <a:r>
              <a:rPr lang="en-US" sz="2800" dirty="0">
                <a:latin typeface="Tekton Pro Cond" panose="020F0606020208020904" pitchFamily="34" charset="0"/>
              </a:rPr>
              <a:t> </a:t>
            </a:r>
            <a:r>
              <a:rPr lang="en-US" sz="2800" dirty="0" err="1">
                <a:latin typeface="Tekton Pro Cond" panose="020F0606020208020904" pitchFamily="34" charset="0"/>
              </a:rPr>
              <a:t>ini</a:t>
            </a:r>
            <a:r>
              <a:rPr lang="en-US" sz="2800" dirty="0">
                <a:latin typeface="Tekton Pro Cond" panose="020F0606020208020904" pitchFamily="34" charset="0"/>
              </a:rPr>
              <a:t> </a:t>
            </a:r>
            <a:r>
              <a:rPr lang="en-US" sz="2800" dirty="0" err="1">
                <a:latin typeface="Tekton Pro Cond" panose="020F0606020208020904" pitchFamily="34" charset="0"/>
              </a:rPr>
              <a:t>turut</a:t>
            </a:r>
            <a:r>
              <a:rPr lang="en-US" sz="2800" dirty="0">
                <a:latin typeface="Tekton Pro Cond" panose="020F0606020208020904" pitchFamily="34" charset="0"/>
              </a:rPr>
              <a:t> </a:t>
            </a:r>
            <a:r>
              <a:rPr lang="en-US" sz="2800" dirty="0" err="1">
                <a:latin typeface="Tekton Pro Cond" panose="020F0606020208020904" pitchFamily="34" charset="0"/>
              </a:rPr>
              <a:t>menyumbang</a:t>
            </a:r>
            <a:r>
              <a:rPr lang="en-US" sz="2800" dirty="0">
                <a:latin typeface="Tekton Pro Cond" panose="020F0606020208020904" pitchFamily="34" charset="0"/>
              </a:rPr>
              <a:t> </a:t>
            </a:r>
            <a:r>
              <a:rPr lang="en-US" sz="2800" dirty="0" err="1">
                <a:latin typeface="Tekton Pro Cond" panose="020F0606020208020904" pitchFamily="34" charset="0"/>
              </a:rPr>
              <a:t>kepada</a:t>
            </a:r>
            <a:r>
              <a:rPr lang="en-US" sz="2800" dirty="0">
                <a:latin typeface="Tekton Pro Cond" panose="020F0606020208020904" pitchFamily="34" charset="0"/>
              </a:rPr>
              <a:t> </a:t>
            </a:r>
            <a:r>
              <a:rPr lang="en-US" sz="2800" dirty="0" err="1">
                <a:latin typeface="Tekton Pro Cond" panose="020F0606020208020904" pitchFamily="34" charset="0"/>
              </a:rPr>
              <a:t>penyuburan</a:t>
            </a:r>
            <a:r>
              <a:rPr lang="en-US" sz="2800" dirty="0">
                <a:latin typeface="Tekton Pro Cond" panose="020F0606020208020904" pitchFamily="34" charset="0"/>
              </a:rPr>
              <a:t> </a:t>
            </a:r>
            <a:r>
              <a:rPr lang="en-US" sz="2800" dirty="0" err="1">
                <a:latin typeface="Tekton Pro Cond" panose="020F0606020208020904" pitchFamily="34" charset="0"/>
              </a:rPr>
              <a:t>semangat</a:t>
            </a:r>
            <a:r>
              <a:rPr lang="en-US" sz="2800" dirty="0">
                <a:latin typeface="Tekton Pro Cond" panose="020F0606020208020904" pitchFamily="34" charset="0"/>
              </a:rPr>
              <a:t> patriotism dan </a:t>
            </a:r>
            <a:r>
              <a:rPr lang="en-US" sz="2800" dirty="0" err="1">
                <a:latin typeface="Tekton Pro Cond" panose="020F0606020208020904" pitchFamily="34" charset="0"/>
              </a:rPr>
              <a:t>nasionalisme</a:t>
            </a:r>
            <a:endParaRPr lang="en-MY" sz="2800" dirty="0">
              <a:latin typeface="Tekton Pro Cond" panose="020F06060202080209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500749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109D8D-7DFD-4AD9-AA98-12F0EC737F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86643" y="0"/>
            <a:ext cx="10018713" cy="1752599"/>
          </a:xfrm>
        </p:spPr>
        <p:txBody>
          <a:bodyPr/>
          <a:lstStyle/>
          <a:p>
            <a:r>
              <a:rPr lang="en-US" dirty="0">
                <a:latin typeface="Tekton Pro Cond" panose="020F0606020208020904" pitchFamily="34" charset="0"/>
              </a:rPr>
              <a:t>Hizbul </a:t>
            </a:r>
            <a:r>
              <a:rPr lang="en-US" dirty="0" err="1">
                <a:latin typeface="Tekton Pro Cond" panose="020F0606020208020904" pitchFamily="34" charset="0"/>
              </a:rPr>
              <a:t>Muslimin</a:t>
            </a:r>
            <a:endParaRPr lang="en-MY" dirty="0">
              <a:latin typeface="Tekton Pro Cond" panose="020F0606020208020904" pitchFamily="34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0D920B6-D746-45F7-B54E-2BCB136BC05F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685800" y="1138990"/>
            <a:ext cx="10394707" cy="5719010"/>
          </a:xfrm>
        </p:spPr>
        <p:txBody>
          <a:bodyPr>
            <a:normAutofit/>
          </a:bodyPr>
          <a:lstStyle/>
          <a:p>
            <a:r>
              <a:rPr lang="en-US" sz="2800" dirty="0" err="1">
                <a:latin typeface="Tekton Pro Cond" panose="020F0606020208020904" pitchFamily="34" charset="0"/>
              </a:rPr>
              <a:t>Diasas</a:t>
            </a:r>
            <a:r>
              <a:rPr lang="en-US" sz="2800" dirty="0">
                <a:latin typeface="Tekton Pro Cond" panose="020F0606020208020904" pitchFamily="34" charset="0"/>
              </a:rPr>
              <a:t> pada </a:t>
            </a:r>
            <a:r>
              <a:rPr lang="en-US" sz="2800" dirty="0" err="1">
                <a:latin typeface="Tekton Pro Cond" panose="020F0606020208020904" pitchFamily="34" charset="0"/>
              </a:rPr>
              <a:t>tahun</a:t>
            </a:r>
            <a:r>
              <a:rPr lang="en-US" sz="2800" dirty="0">
                <a:latin typeface="Tekton Pro Cond" panose="020F0606020208020904" pitchFamily="34" charset="0"/>
              </a:rPr>
              <a:t> 1948 oleh </a:t>
            </a:r>
            <a:r>
              <a:rPr lang="en-US" sz="2800" dirty="0" err="1">
                <a:latin typeface="Tekton Pro Cond" panose="020F0606020208020904" pitchFamily="34" charset="0"/>
              </a:rPr>
              <a:t>Ustaz</a:t>
            </a:r>
            <a:r>
              <a:rPr lang="en-US" sz="2800" dirty="0">
                <a:latin typeface="Tekton Pro Cond" panose="020F0606020208020904" pitchFamily="34" charset="0"/>
              </a:rPr>
              <a:t> Haji Abu Bakar al-</a:t>
            </a:r>
            <a:r>
              <a:rPr lang="en-US" sz="2800" dirty="0" err="1">
                <a:latin typeface="Tekton Pro Cond" panose="020F0606020208020904" pitchFamily="34" charset="0"/>
              </a:rPr>
              <a:t>Baqir</a:t>
            </a:r>
            <a:endParaRPr lang="en-US" sz="2800" dirty="0">
              <a:latin typeface="Tekton Pro Cond" panose="020F0606020208020904" pitchFamily="34" charset="0"/>
            </a:endParaRPr>
          </a:p>
          <a:p>
            <a:r>
              <a:rPr lang="en-US" sz="2800" dirty="0" err="1">
                <a:latin typeface="Tekton Pro Cond" panose="020F0606020208020904" pitchFamily="34" charset="0"/>
              </a:rPr>
              <a:t>Bercita-cita</a:t>
            </a:r>
            <a:r>
              <a:rPr lang="en-US" sz="2800" dirty="0">
                <a:latin typeface="Tekton Pro Cond" panose="020F0606020208020904" pitchFamily="34" charset="0"/>
              </a:rPr>
              <a:t> </a:t>
            </a:r>
            <a:r>
              <a:rPr lang="en-US" sz="2800" dirty="0" err="1">
                <a:latin typeface="Tekton Pro Cond" panose="020F0606020208020904" pitchFamily="34" charset="0"/>
              </a:rPr>
              <a:t>menubuhkan</a:t>
            </a:r>
            <a:r>
              <a:rPr lang="en-US" sz="2800" dirty="0">
                <a:latin typeface="Tekton Pro Cond" panose="020F0606020208020904" pitchFamily="34" charset="0"/>
              </a:rPr>
              <a:t> </a:t>
            </a:r>
            <a:r>
              <a:rPr lang="en-US" sz="2800" dirty="0" err="1">
                <a:latin typeface="Tekton Pro Cond" panose="020F0606020208020904" pitchFamily="34" charset="0"/>
              </a:rPr>
              <a:t>sebuah</a:t>
            </a:r>
            <a:r>
              <a:rPr lang="en-US" sz="2800" dirty="0">
                <a:latin typeface="Tekton Pro Cond" panose="020F0606020208020904" pitchFamily="34" charset="0"/>
              </a:rPr>
              <a:t> negara Islam </a:t>
            </a:r>
          </a:p>
          <a:p>
            <a:r>
              <a:rPr lang="en-US" sz="2800" dirty="0" err="1">
                <a:latin typeface="Tekton Pro Cond" panose="020F0606020208020904" pitchFamily="34" charset="0"/>
              </a:rPr>
              <a:t>Dibubarkan</a:t>
            </a:r>
            <a:r>
              <a:rPr lang="en-US" sz="2800" dirty="0">
                <a:latin typeface="Tekton Pro Cond" panose="020F0606020208020904" pitchFamily="34" charset="0"/>
              </a:rPr>
              <a:t> pada </a:t>
            </a:r>
            <a:r>
              <a:rPr lang="en-US" sz="2800" dirty="0" err="1">
                <a:latin typeface="Tekton Pro Cond" panose="020F0606020208020904" pitchFamily="34" charset="0"/>
              </a:rPr>
              <a:t>tahun</a:t>
            </a:r>
            <a:r>
              <a:rPr lang="en-US" sz="2800" dirty="0">
                <a:latin typeface="Tekton Pro Cond" panose="020F0606020208020904" pitchFamily="34" charset="0"/>
              </a:rPr>
              <a:t> 1951</a:t>
            </a:r>
          </a:p>
          <a:p>
            <a:r>
              <a:rPr lang="en-US" sz="2800" dirty="0" err="1">
                <a:latin typeface="Tekton Pro Cond" panose="020F0606020208020904" pitchFamily="34" charset="0"/>
              </a:rPr>
              <a:t>Menubuhkan</a:t>
            </a:r>
            <a:r>
              <a:rPr lang="en-US" sz="2800" dirty="0">
                <a:latin typeface="Tekton Pro Cond" panose="020F0606020208020904" pitchFamily="34" charset="0"/>
              </a:rPr>
              <a:t> </a:t>
            </a:r>
            <a:r>
              <a:rPr lang="en-US" sz="2800" dirty="0" err="1">
                <a:latin typeface="Tekton Pro Cond" panose="020F0606020208020904" pitchFamily="34" charset="0"/>
              </a:rPr>
              <a:t>Parti</a:t>
            </a:r>
            <a:r>
              <a:rPr lang="en-US" sz="2800" dirty="0">
                <a:latin typeface="Tekton Pro Cond" panose="020F0606020208020904" pitchFamily="34" charset="0"/>
              </a:rPr>
              <a:t> Islam Se-</a:t>
            </a:r>
            <a:r>
              <a:rPr lang="en-US" sz="2800" dirty="0" err="1">
                <a:latin typeface="Tekton Pro Cond" panose="020F0606020208020904" pitchFamily="34" charset="0"/>
              </a:rPr>
              <a:t>Melaya</a:t>
            </a:r>
            <a:r>
              <a:rPr lang="en-US" sz="2800" dirty="0">
                <a:latin typeface="Tekton Pro Cond" panose="020F0606020208020904" pitchFamily="34" charset="0"/>
              </a:rPr>
              <a:t> (PAS) </a:t>
            </a:r>
          </a:p>
          <a:p>
            <a:r>
              <a:rPr lang="en-US" sz="2800" dirty="0">
                <a:latin typeface="Tekton Pro Cond" panose="020F0606020208020904" pitchFamily="34" charset="0"/>
              </a:rPr>
              <a:t>Pada </a:t>
            </a:r>
            <a:r>
              <a:rPr lang="en-US" sz="2800" dirty="0" err="1">
                <a:latin typeface="Tekton Pro Cond" panose="020F0606020208020904" pitchFamily="34" charset="0"/>
              </a:rPr>
              <a:t>tahun</a:t>
            </a:r>
            <a:r>
              <a:rPr lang="en-US" sz="2800" dirty="0">
                <a:latin typeface="Tekton Pro Cond" panose="020F0606020208020904" pitchFamily="34" charset="0"/>
              </a:rPr>
              <a:t> 1954 </a:t>
            </a:r>
            <a:r>
              <a:rPr lang="en-US" sz="2800" dirty="0" err="1">
                <a:latin typeface="Tekton Pro Cond" panose="020F0606020208020904" pitchFamily="34" charset="0"/>
              </a:rPr>
              <a:t>Perlembagaan</a:t>
            </a:r>
            <a:r>
              <a:rPr lang="en-US" sz="2800" dirty="0">
                <a:latin typeface="Tekton Pro Cond" panose="020F0606020208020904" pitchFamily="34" charset="0"/>
              </a:rPr>
              <a:t> </a:t>
            </a:r>
            <a:r>
              <a:rPr lang="en-US" sz="2800" dirty="0" err="1">
                <a:latin typeface="Tekton Pro Cond" panose="020F0606020208020904" pitchFamily="34" charset="0"/>
              </a:rPr>
              <a:t>parit</a:t>
            </a:r>
            <a:r>
              <a:rPr lang="en-US" sz="2800" dirty="0">
                <a:latin typeface="Tekton Pro Cond" panose="020F0606020208020904" pitchFamily="34" charset="0"/>
              </a:rPr>
              <a:t> </a:t>
            </a:r>
            <a:r>
              <a:rPr lang="en-US" sz="2800" dirty="0" err="1">
                <a:latin typeface="Tekton Pro Cond" panose="020F0606020208020904" pitchFamily="34" charset="0"/>
              </a:rPr>
              <a:t>ini</a:t>
            </a:r>
            <a:r>
              <a:rPr lang="en-US" sz="2800" dirty="0">
                <a:latin typeface="Tekton Pro Cond" panose="020F0606020208020904" pitchFamily="34" charset="0"/>
              </a:rPr>
              <a:t> </a:t>
            </a:r>
            <a:r>
              <a:rPr lang="en-US" sz="2800" dirty="0" err="1">
                <a:latin typeface="Tekton Pro Cond" panose="020F0606020208020904" pitchFamily="34" charset="0"/>
              </a:rPr>
              <a:t>bermatlamat</a:t>
            </a:r>
            <a:r>
              <a:rPr lang="en-US" sz="2800" dirty="0">
                <a:latin typeface="Tekton Pro Cond" panose="020F0606020208020904" pitchFamily="34" charset="0"/>
              </a:rPr>
              <a:t> </a:t>
            </a:r>
            <a:r>
              <a:rPr lang="en-US" sz="2800" dirty="0" err="1">
                <a:latin typeface="Tekton Pro Cond" panose="020F0606020208020904" pitchFamily="34" charset="0"/>
              </a:rPr>
              <a:t>untuk</a:t>
            </a:r>
            <a:r>
              <a:rPr lang="en-US" sz="2800" dirty="0">
                <a:latin typeface="Tekton Pro Cond" panose="020F0606020208020904" pitchFamily="34" charset="0"/>
              </a:rPr>
              <a:t> </a:t>
            </a:r>
            <a:r>
              <a:rPr lang="en-US" sz="2800" dirty="0" err="1">
                <a:latin typeface="Tekton Pro Cond" panose="020F0606020208020904" pitchFamily="34" charset="0"/>
              </a:rPr>
              <a:t>mencapai</a:t>
            </a:r>
            <a:r>
              <a:rPr lang="en-US" sz="2800" dirty="0">
                <a:latin typeface="Tekton Pro Cond" panose="020F0606020208020904" pitchFamily="34" charset="0"/>
              </a:rPr>
              <a:t> </a:t>
            </a:r>
            <a:r>
              <a:rPr lang="en-US" sz="2800" dirty="0" err="1">
                <a:latin typeface="Tekton Pro Cond" panose="020F0606020208020904" pitchFamily="34" charset="0"/>
              </a:rPr>
              <a:t>kemerdekaan</a:t>
            </a:r>
            <a:r>
              <a:rPr lang="en-US" sz="2800" dirty="0">
                <a:latin typeface="Tekton Pro Cond" panose="020F0606020208020904" pitchFamily="34" charset="0"/>
              </a:rPr>
              <a:t> Tanah </a:t>
            </a:r>
            <a:r>
              <a:rPr lang="en-US" sz="2800" dirty="0" err="1">
                <a:latin typeface="Tekton Pro Cond" panose="020F0606020208020904" pitchFamily="34" charset="0"/>
              </a:rPr>
              <a:t>Melayudan</a:t>
            </a:r>
            <a:r>
              <a:rPr lang="en-US" sz="2800" dirty="0">
                <a:latin typeface="Tekton Pro Cond" panose="020F0606020208020904" pitchFamily="34" charset="0"/>
              </a:rPr>
              <a:t> </a:t>
            </a:r>
            <a:r>
              <a:rPr lang="en-US" sz="2800" dirty="0" err="1">
                <a:latin typeface="Tekton Pro Cond" panose="020F0606020208020904" pitchFamily="34" charset="0"/>
              </a:rPr>
              <a:t>menjadikan</a:t>
            </a:r>
            <a:r>
              <a:rPr lang="en-US" sz="2800" dirty="0">
                <a:latin typeface="Tekton Pro Cond" panose="020F0606020208020904" pitchFamily="34" charset="0"/>
              </a:rPr>
              <a:t> agama Islam </a:t>
            </a:r>
            <a:r>
              <a:rPr lang="en-US" sz="2800" dirty="0" err="1">
                <a:latin typeface="Tekton Pro Cond" panose="020F0606020208020904" pitchFamily="34" charset="0"/>
              </a:rPr>
              <a:t>sebagai</a:t>
            </a:r>
            <a:r>
              <a:rPr lang="en-US" sz="2800" dirty="0">
                <a:latin typeface="Tekton Pro Cond" panose="020F0606020208020904" pitchFamily="34" charset="0"/>
              </a:rPr>
              <a:t> </a:t>
            </a:r>
            <a:r>
              <a:rPr lang="en-US" sz="2800" dirty="0" err="1">
                <a:latin typeface="Tekton Pro Cond" panose="020F0606020208020904" pitchFamily="34" charset="0"/>
              </a:rPr>
              <a:t>asas</a:t>
            </a:r>
            <a:r>
              <a:rPr lang="en-US" sz="2800" dirty="0">
                <a:latin typeface="Tekton Pro Cond" panose="020F0606020208020904" pitchFamily="34" charset="0"/>
              </a:rPr>
              <a:t> </a:t>
            </a:r>
            <a:r>
              <a:rPr lang="en-US" sz="2800" dirty="0" err="1">
                <a:latin typeface="Tekton Pro Cond" panose="020F0606020208020904" pitchFamily="34" charset="0"/>
              </a:rPr>
              <a:t>pemerintahan</a:t>
            </a:r>
            <a:r>
              <a:rPr lang="en-US" sz="2800" dirty="0">
                <a:latin typeface="Tekton Pro Cond" panose="020F0606020208020904" pitchFamily="34" charset="0"/>
              </a:rPr>
              <a:t> </a:t>
            </a:r>
            <a:endParaRPr lang="en-MY" sz="2800" dirty="0">
              <a:latin typeface="Tekton Pro Cond" panose="020F06060202080209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2524187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44DD53-034B-4DE2-A2B3-9DDC39589C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84311" y="0"/>
            <a:ext cx="10018713" cy="1752599"/>
          </a:xfrm>
        </p:spPr>
        <p:txBody>
          <a:bodyPr/>
          <a:lstStyle/>
          <a:p>
            <a:r>
              <a:rPr lang="en-US" dirty="0" err="1">
                <a:latin typeface="Tekton Pro Cond" panose="020F0606020208020904" pitchFamily="34" charset="0"/>
              </a:rPr>
              <a:t>Pertubuhan</a:t>
            </a:r>
            <a:r>
              <a:rPr lang="en-US" dirty="0">
                <a:latin typeface="Tekton Pro Cond" panose="020F0606020208020904" pitchFamily="34" charset="0"/>
              </a:rPr>
              <a:t> </a:t>
            </a:r>
            <a:r>
              <a:rPr lang="en-US" dirty="0" err="1">
                <a:latin typeface="Tekton Pro Cond" panose="020F0606020208020904" pitchFamily="34" charset="0"/>
              </a:rPr>
              <a:t>Kebangsaan</a:t>
            </a:r>
            <a:r>
              <a:rPr lang="en-US" dirty="0">
                <a:latin typeface="Tekton Pro Cond" panose="020F0606020208020904" pitchFamily="34" charset="0"/>
              </a:rPr>
              <a:t> </a:t>
            </a:r>
            <a:r>
              <a:rPr lang="en-US" dirty="0" err="1">
                <a:latin typeface="Tekton Pro Cond" panose="020F0606020208020904" pitchFamily="34" charset="0"/>
              </a:rPr>
              <a:t>Melayu</a:t>
            </a:r>
            <a:r>
              <a:rPr lang="en-US" dirty="0">
                <a:latin typeface="Tekton Pro Cond" panose="020F0606020208020904" pitchFamily="34" charset="0"/>
              </a:rPr>
              <a:t> </a:t>
            </a:r>
            <a:r>
              <a:rPr lang="en-US" dirty="0" err="1">
                <a:latin typeface="Tekton Pro Cond" panose="020F0606020208020904" pitchFamily="34" charset="0"/>
              </a:rPr>
              <a:t>Bersatu</a:t>
            </a:r>
            <a:r>
              <a:rPr lang="en-US" dirty="0">
                <a:latin typeface="Tekton Pro Cond" panose="020F0606020208020904" pitchFamily="34" charset="0"/>
              </a:rPr>
              <a:t> (UMNO)</a:t>
            </a:r>
            <a:endParaRPr lang="en-MY" dirty="0">
              <a:latin typeface="Tekton Pro Cond" panose="020F0606020208020904" pitchFamily="34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D6785DD-B39F-4F50-88FB-173347D079C0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685800" y="1267326"/>
            <a:ext cx="11506200" cy="5590674"/>
          </a:xfrm>
        </p:spPr>
        <p:txBody>
          <a:bodyPr>
            <a:normAutofit/>
          </a:bodyPr>
          <a:lstStyle/>
          <a:p>
            <a:r>
              <a:rPr lang="en-US" sz="2800" dirty="0" err="1">
                <a:latin typeface="Tekton Pro Cond" panose="020F0606020208020904" pitchFamily="34" charset="0"/>
              </a:rPr>
              <a:t>Akibat</a:t>
            </a:r>
            <a:r>
              <a:rPr lang="en-US" sz="2800" dirty="0">
                <a:latin typeface="Tekton Pro Cond" panose="020F0606020208020904" pitchFamily="34" charset="0"/>
              </a:rPr>
              <a:t> </a:t>
            </a:r>
            <a:r>
              <a:rPr lang="en-US" sz="2800" dirty="0" err="1">
                <a:latin typeface="Tekton Pro Cond" panose="020F0606020208020904" pitchFamily="34" charset="0"/>
              </a:rPr>
              <a:t>penentangan</a:t>
            </a:r>
            <a:r>
              <a:rPr lang="en-US" sz="2800" dirty="0">
                <a:latin typeface="Tekton Pro Cond" panose="020F0606020208020904" pitchFamily="34" charset="0"/>
              </a:rPr>
              <a:t> </a:t>
            </a:r>
            <a:r>
              <a:rPr lang="en-US" sz="2800" dirty="0" err="1">
                <a:latin typeface="Tekton Pro Cond" panose="020F0606020208020904" pitchFamily="34" charset="0"/>
              </a:rPr>
              <a:t>Melayu</a:t>
            </a:r>
            <a:r>
              <a:rPr lang="en-US" sz="2800" dirty="0">
                <a:latin typeface="Tekton Pro Cond" panose="020F0606020208020904" pitchFamily="34" charset="0"/>
              </a:rPr>
              <a:t> yang </a:t>
            </a:r>
            <a:r>
              <a:rPr lang="en-US" sz="2800" dirty="0" err="1">
                <a:latin typeface="Tekton Pro Cond" panose="020F0606020208020904" pitchFamily="34" charset="0"/>
              </a:rPr>
              <a:t>menyeluruh</a:t>
            </a:r>
            <a:r>
              <a:rPr lang="en-US" sz="2800" dirty="0">
                <a:latin typeface="Tekton Pro Cond" panose="020F0606020208020904" pitchFamily="34" charset="0"/>
              </a:rPr>
              <a:t> </a:t>
            </a:r>
            <a:r>
              <a:rPr lang="en-US" sz="2800" dirty="0" err="1">
                <a:latin typeface="Tekton Pro Cond" panose="020F0606020208020904" pitchFamily="34" charset="0"/>
              </a:rPr>
              <a:t>kongres</a:t>
            </a:r>
            <a:r>
              <a:rPr lang="en-US" sz="2800" dirty="0">
                <a:latin typeface="Tekton Pro Cond" panose="020F0606020208020904" pitchFamily="34" charset="0"/>
              </a:rPr>
              <a:t> </a:t>
            </a:r>
            <a:r>
              <a:rPr lang="en-US" sz="2800" dirty="0" err="1">
                <a:latin typeface="Tekton Pro Cond" panose="020F0606020208020904" pitchFamily="34" charset="0"/>
              </a:rPr>
              <a:t>ketiga</a:t>
            </a:r>
            <a:r>
              <a:rPr lang="en-US" sz="2800" dirty="0">
                <a:latin typeface="Tekton Pro Cond" panose="020F0606020208020904" pitchFamily="34" charset="0"/>
              </a:rPr>
              <a:t> </a:t>
            </a:r>
            <a:r>
              <a:rPr lang="en-US" sz="2800" dirty="0" err="1">
                <a:latin typeface="Tekton Pro Cond" panose="020F0606020208020904" pitchFamily="34" charset="0"/>
              </a:rPr>
              <a:t>diadakan</a:t>
            </a:r>
            <a:r>
              <a:rPr lang="en-US" sz="2800" dirty="0">
                <a:latin typeface="Tekton Pro Cond" panose="020F0606020208020904" pitchFamily="34" charset="0"/>
              </a:rPr>
              <a:t> di Kelab Sultan </a:t>
            </a:r>
            <a:r>
              <a:rPr lang="en-US" sz="2800" dirty="0" err="1">
                <a:latin typeface="Tekton Pro Cond" panose="020F0606020208020904" pitchFamily="34" charset="0"/>
              </a:rPr>
              <a:t>Sulaiman</a:t>
            </a:r>
            <a:r>
              <a:rPr lang="en-US" sz="2800" dirty="0">
                <a:latin typeface="Tekton Pro Cond" panose="020F0606020208020904" pitchFamily="34" charset="0"/>
              </a:rPr>
              <a:t>, Kampung </a:t>
            </a:r>
            <a:r>
              <a:rPr lang="en-US" sz="2800" dirty="0" err="1">
                <a:latin typeface="Tekton Pro Cond" panose="020F0606020208020904" pitchFamily="34" charset="0"/>
              </a:rPr>
              <a:t>Baru</a:t>
            </a:r>
            <a:r>
              <a:rPr lang="en-US" sz="2800" dirty="0">
                <a:latin typeface="Tekton Pro Cond" panose="020F0606020208020904" pitchFamily="34" charset="0"/>
              </a:rPr>
              <a:t>, Kuala Lumpur </a:t>
            </a:r>
            <a:r>
              <a:rPr lang="en-US" sz="2800" dirty="0" err="1">
                <a:latin typeface="Tekton Pro Cond" panose="020F0606020208020904" pitchFamily="34" charset="0"/>
              </a:rPr>
              <a:t>hasil</a:t>
            </a:r>
            <a:r>
              <a:rPr lang="en-US" sz="2800" dirty="0">
                <a:latin typeface="Tekton Pro Cond" panose="020F0606020208020904" pitchFamily="34" charset="0"/>
              </a:rPr>
              <a:t> </a:t>
            </a:r>
            <a:r>
              <a:rPr lang="en-US" sz="2800" dirty="0" err="1">
                <a:latin typeface="Tekton Pro Cond" panose="020F0606020208020904" pitchFamily="34" charset="0"/>
              </a:rPr>
              <a:t>inisiatif</a:t>
            </a:r>
            <a:r>
              <a:rPr lang="en-US" sz="2800" dirty="0">
                <a:latin typeface="Tekton Pro Cond" panose="020F0606020208020904" pitchFamily="34" charset="0"/>
              </a:rPr>
              <a:t> Dato’ Onn Jaafar.</a:t>
            </a:r>
          </a:p>
          <a:p>
            <a:r>
              <a:rPr lang="en-US" sz="2800" dirty="0" err="1">
                <a:latin typeface="Tekton Pro Cond" panose="020F0606020208020904" pitchFamily="34" charset="0"/>
              </a:rPr>
              <a:t>Resolusi</a:t>
            </a:r>
            <a:r>
              <a:rPr lang="en-US" sz="2800" dirty="0">
                <a:latin typeface="Tekton Pro Cond" panose="020F0606020208020904" pitchFamily="34" charset="0"/>
              </a:rPr>
              <a:t> </a:t>
            </a:r>
            <a:r>
              <a:rPr lang="en-US" sz="2800" dirty="0" err="1">
                <a:latin typeface="Tekton Pro Cond" panose="020F0606020208020904" pitchFamily="34" charset="0"/>
              </a:rPr>
              <a:t>kongres</a:t>
            </a:r>
            <a:r>
              <a:rPr lang="en-US" sz="2800" dirty="0">
                <a:latin typeface="Tekton Pro Cond" panose="020F0606020208020904" pitchFamily="34" charset="0"/>
              </a:rPr>
              <a:t> </a:t>
            </a:r>
            <a:r>
              <a:rPr lang="en-US" sz="2800" dirty="0" err="1">
                <a:latin typeface="Tekton Pro Cond" panose="020F0606020208020904" pitchFamily="34" charset="0"/>
              </a:rPr>
              <a:t>adalah</a:t>
            </a:r>
            <a:r>
              <a:rPr lang="en-US" sz="2800" dirty="0">
                <a:latin typeface="Tekton Pro Cond" panose="020F0606020208020904" pitchFamily="34" charset="0"/>
              </a:rPr>
              <a:t> </a:t>
            </a:r>
            <a:r>
              <a:rPr lang="en-US" sz="2800" dirty="0" err="1">
                <a:latin typeface="Tekton Pro Cond" panose="020F0606020208020904" pitchFamily="34" charset="0"/>
              </a:rPr>
              <a:t>menghapuskan</a:t>
            </a:r>
            <a:r>
              <a:rPr lang="en-US" sz="2800" dirty="0">
                <a:latin typeface="Tekton Pro Cond" panose="020F0606020208020904" pitchFamily="34" charset="0"/>
              </a:rPr>
              <a:t> </a:t>
            </a:r>
            <a:r>
              <a:rPr lang="en-US" sz="2800" dirty="0" err="1">
                <a:latin typeface="Tekton Pro Cond" panose="020F0606020208020904" pitchFamily="34" charset="0"/>
              </a:rPr>
              <a:t>Melayan</a:t>
            </a:r>
            <a:r>
              <a:rPr lang="en-US" sz="2800" dirty="0">
                <a:latin typeface="Tekton Pro Cond" panose="020F0606020208020904" pitchFamily="34" charset="0"/>
              </a:rPr>
              <a:t> Union dan </a:t>
            </a:r>
            <a:r>
              <a:rPr lang="en-US" sz="2800" dirty="0" err="1">
                <a:latin typeface="Tekton Pro Cond" panose="020F0606020208020904" pitchFamily="34" charset="0"/>
              </a:rPr>
              <a:t>menyatukan</a:t>
            </a:r>
            <a:r>
              <a:rPr lang="en-US" sz="2800" dirty="0">
                <a:latin typeface="Tekton Pro Cond" panose="020F0606020208020904" pitchFamily="34" charset="0"/>
              </a:rPr>
              <a:t> </a:t>
            </a:r>
            <a:r>
              <a:rPr lang="en-US" sz="2800" dirty="0" err="1">
                <a:latin typeface="Tekton Pro Cond" panose="020F0606020208020904" pitchFamily="34" charset="0"/>
              </a:rPr>
              <a:t>persatuan</a:t>
            </a:r>
            <a:r>
              <a:rPr lang="en-US" sz="2800" dirty="0">
                <a:latin typeface="Tekton Pro Cond" panose="020F0606020208020904" pitchFamily="34" charset="0"/>
              </a:rPr>
              <a:t> </a:t>
            </a:r>
            <a:r>
              <a:rPr lang="en-US" sz="2800" dirty="0" err="1">
                <a:latin typeface="Tekton Pro Cond" panose="020F0606020208020904" pitchFamily="34" charset="0"/>
              </a:rPr>
              <a:t>Melayu</a:t>
            </a:r>
            <a:r>
              <a:rPr lang="en-US" sz="2800" dirty="0">
                <a:latin typeface="Tekton Pro Cond" panose="020F0606020208020904" pitchFamily="34" charset="0"/>
              </a:rPr>
              <a:t> yang </a:t>
            </a:r>
            <a:r>
              <a:rPr lang="en-US" sz="2800" dirty="0" err="1">
                <a:latin typeface="Tekton Pro Cond" panose="020F0606020208020904" pitchFamily="34" charset="0"/>
              </a:rPr>
              <a:t>dinamakan</a:t>
            </a:r>
            <a:r>
              <a:rPr lang="en-US" sz="2800" dirty="0">
                <a:latin typeface="Tekton Pro Cond" panose="020F0606020208020904" pitchFamily="34" charset="0"/>
              </a:rPr>
              <a:t> UMNO</a:t>
            </a:r>
          </a:p>
          <a:p>
            <a:r>
              <a:rPr lang="en-US" sz="2800" dirty="0">
                <a:latin typeface="Tekton Pro Cond" panose="020F0606020208020904" pitchFamily="34" charset="0"/>
              </a:rPr>
              <a:t>UMNO </a:t>
            </a:r>
            <a:r>
              <a:rPr lang="en-US" sz="2800" dirty="0" err="1">
                <a:latin typeface="Tekton Pro Cond" panose="020F0606020208020904" pitchFamily="34" charset="0"/>
              </a:rPr>
              <a:t>dirasmikan</a:t>
            </a:r>
            <a:r>
              <a:rPr lang="en-US" sz="2800" dirty="0">
                <a:latin typeface="Tekton Pro Cond" panose="020F0606020208020904" pitchFamily="34" charset="0"/>
              </a:rPr>
              <a:t> pada 11 Mei 1946 di Istana </a:t>
            </a:r>
            <a:r>
              <a:rPr lang="en-US" sz="2800" dirty="0" err="1">
                <a:latin typeface="Tekton Pro Cond" panose="020F0606020208020904" pitchFamily="34" charset="0"/>
              </a:rPr>
              <a:t>Nesar</a:t>
            </a:r>
            <a:r>
              <a:rPr lang="en-US" sz="2800" dirty="0">
                <a:latin typeface="Tekton Pro Cond" panose="020F0606020208020904" pitchFamily="34" charset="0"/>
              </a:rPr>
              <a:t> Johor Bahru</a:t>
            </a:r>
          </a:p>
          <a:p>
            <a:r>
              <a:rPr lang="en-US" sz="2800" dirty="0">
                <a:latin typeface="Tekton Pro Cond" panose="020F0606020208020904" pitchFamily="34" charset="0"/>
              </a:rPr>
              <a:t>Pada 12 Mei pula </a:t>
            </a:r>
            <a:r>
              <a:rPr lang="en-US" sz="2800" dirty="0" err="1">
                <a:latin typeface="Tekton Pro Cond" panose="020F0606020208020904" pitchFamily="34" charset="0"/>
              </a:rPr>
              <a:t>mesyuarat</a:t>
            </a:r>
            <a:r>
              <a:rPr lang="en-US" sz="2800" dirty="0">
                <a:latin typeface="Tekton Pro Cond" panose="020F0606020208020904" pitchFamily="34" charset="0"/>
              </a:rPr>
              <a:t> </a:t>
            </a:r>
            <a:r>
              <a:rPr lang="en-US" sz="2800" dirty="0" err="1">
                <a:latin typeface="Tekton Pro Cond" panose="020F0606020208020904" pitchFamily="34" charset="0"/>
              </a:rPr>
              <a:t>agung</a:t>
            </a:r>
            <a:r>
              <a:rPr lang="en-US" sz="2800" dirty="0">
                <a:latin typeface="Tekton Pro Cond" panose="020F0606020208020904" pitchFamily="34" charset="0"/>
              </a:rPr>
              <a:t> </a:t>
            </a:r>
            <a:r>
              <a:rPr lang="en-US" sz="2800" dirty="0" err="1">
                <a:latin typeface="Tekton Pro Cond" panose="020F0606020208020904" pitchFamily="34" charset="0"/>
              </a:rPr>
              <a:t>diadakan</a:t>
            </a:r>
            <a:r>
              <a:rPr lang="en-US" sz="2800" dirty="0">
                <a:latin typeface="Tekton Pro Cond" panose="020F0606020208020904" pitchFamily="34" charset="0"/>
              </a:rPr>
              <a:t> dan Dato’ Onn </a:t>
            </a:r>
            <a:r>
              <a:rPr lang="en-US" sz="2800" dirty="0" err="1">
                <a:latin typeface="Tekton Pro Cond" panose="020F0606020208020904" pitchFamily="34" charset="0"/>
              </a:rPr>
              <a:t>sebagai</a:t>
            </a:r>
            <a:r>
              <a:rPr lang="en-US" sz="2800" dirty="0">
                <a:latin typeface="Tekton Pro Cond" panose="020F0606020208020904" pitchFamily="34" charset="0"/>
              </a:rPr>
              <a:t> Yang di-</a:t>
            </a:r>
            <a:r>
              <a:rPr lang="en-US" sz="2800" dirty="0" err="1">
                <a:latin typeface="Tekton Pro Cond" panose="020F0606020208020904" pitchFamily="34" charset="0"/>
              </a:rPr>
              <a:t>Pertuan</a:t>
            </a:r>
            <a:r>
              <a:rPr lang="en-US" sz="2800" dirty="0">
                <a:latin typeface="Tekton Pro Cond" panose="020F0606020208020904" pitchFamily="34" charset="0"/>
              </a:rPr>
              <a:t> UMNO </a:t>
            </a:r>
            <a:r>
              <a:rPr lang="en-US" sz="2800" dirty="0" err="1">
                <a:latin typeface="Tekton Pro Cond" panose="020F0606020208020904" pitchFamily="34" charset="0"/>
              </a:rPr>
              <a:t>pertama</a:t>
            </a:r>
            <a:endParaRPr lang="en-MY" sz="2800" dirty="0">
              <a:latin typeface="Tekton Pro Cond" panose="020F06060202080209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52273777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1600F1-D0B5-42D4-A4EA-4CB541E3C7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53592" y="397042"/>
            <a:ext cx="9436963" cy="1143000"/>
          </a:xfrm>
        </p:spPr>
        <p:txBody>
          <a:bodyPr/>
          <a:lstStyle/>
          <a:p>
            <a:r>
              <a:rPr lang="en-US" dirty="0">
                <a:latin typeface="Tekton Pro Cond" panose="020F0606020208020904" pitchFamily="34" charset="0"/>
              </a:rPr>
              <a:t>Dasar dan </a:t>
            </a:r>
            <a:r>
              <a:rPr lang="en-US" dirty="0" err="1">
                <a:latin typeface="Tekton Pro Cond" panose="020F0606020208020904" pitchFamily="34" charset="0"/>
              </a:rPr>
              <a:t>ideologi</a:t>
            </a:r>
            <a:r>
              <a:rPr lang="en-US" dirty="0">
                <a:latin typeface="Tekton Pro Cond" panose="020F0606020208020904" pitchFamily="34" charset="0"/>
              </a:rPr>
              <a:t> </a:t>
            </a:r>
            <a:r>
              <a:rPr lang="en-US" dirty="0" err="1">
                <a:latin typeface="Tekton Pro Cond" panose="020F0606020208020904" pitchFamily="34" charset="0"/>
              </a:rPr>
              <a:t>perjuangan</a:t>
            </a:r>
            <a:r>
              <a:rPr lang="en-US" dirty="0">
                <a:latin typeface="Tekton Pro Cond" panose="020F0606020208020904" pitchFamily="34" charset="0"/>
              </a:rPr>
              <a:t> UMNO</a:t>
            </a:r>
            <a:endParaRPr lang="en-MY" dirty="0">
              <a:latin typeface="Tekton Pro Cond" panose="020F0606020208020904" pitchFamily="34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BDB4D5F-7BE6-43D7-B648-C1D791970407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685800" y="1540042"/>
            <a:ext cx="10394707" cy="5053263"/>
          </a:xfrm>
        </p:spPr>
        <p:txBody>
          <a:bodyPr/>
          <a:lstStyle/>
          <a:p>
            <a:r>
              <a:rPr lang="en-US" dirty="0">
                <a:latin typeface="Tekton Pro Cond" panose="020F0606020208020904" pitchFamily="34" charset="0"/>
              </a:rPr>
              <a:t>1. </a:t>
            </a:r>
            <a:r>
              <a:rPr lang="en-US" dirty="0" err="1">
                <a:latin typeface="Tekton Pro Cond" panose="020F0606020208020904" pitchFamily="34" charset="0"/>
              </a:rPr>
              <a:t>Mengelokan</a:t>
            </a:r>
            <a:r>
              <a:rPr lang="en-US" dirty="0">
                <a:latin typeface="Tekton Pro Cond" panose="020F0606020208020904" pitchFamily="34" charset="0"/>
              </a:rPr>
              <a:t> dan </a:t>
            </a:r>
            <a:r>
              <a:rPr lang="en-US" dirty="0" err="1">
                <a:latin typeface="Tekton Pro Cond" panose="020F0606020208020904" pitchFamily="34" charset="0"/>
              </a:rPr>
              <a:t>menjalankan</a:t>
            </a:r>
            <a:r>
              <a:rPr lang="en-US" dirty="0">
                <a:latin typeface="Tekton Pro Cond" panose="020F0606020208020904" pitchFamily="34" charset="0"/>
              </a:rPr>
              <a:t> di Malaya </a:t>
            </a:r>
            <a:r>
              <a:rPr lang="en-US" dirty="0" err="1">
                <a:latin typeface="Tekton Pro Cond" panose="020F0606020208020904" pitchFamily="34" charset="0"/>
              </a:rPr>
              <a:t>sebuah</a:t>
            </a:r>
            <a:r>
              <a:rPr lang="en-US" dirty="0">
                <a:latin typeface="Tekton Pro Cond" panose="020F0606020208020904" pitchFamily="34" charset="0"/>
              </a:rPr>
              <a:t> </a:t>
            </a:r>
            <a:r>
              <a:rPr lang="en-US" dirty="0" err="1">
                <a:latin typeface="Tekton Pro Cond" panose="020F0606020208020904" pitchFamily="34" charset="0"/>
              </a:rPr>
              <a:t>pertubuhan</a:t>
            </a:r>
            <a:r>
              <a:rPr lang="en-US" dirty="0">
                <a:latin typeface="Tekton Pro Cond" panose="020F0606020208020904" pitchFamily="34" charset="0"/>
              </a:rPr>
              <a:t> </a:t>
            </a:r>
            <a:r>
              <a:rPr lang="en-US" dirty="0" err="1">
                <a:latin typeface="Tekton Pro Cond" panose="020F0606020208020904" pitchFamily="34" charset="0"/>
              </a:rPr>
              <a:t>siasah</a:t>
            </a:r>
            <a:r>
              <a:rPr lang="en-US" dirty="0">
                <a:latin typeface="Tekton Pro Cond" panose="020F0606020208020904" pitchFamily="34" charset="0"/>
              </a:rPr>
              <a:t> yang </a:t>
            </a:r>
            <a:r>
              <a:rPr lang="en-US" dirty="0" err="1">
                <a:latin typeface="Tekton Pro Cond" panose="020F0606020208020904" pitchFamily="34" charset="0"/>
              </a:rPr>
              <a:t>sempurna</a:t>
            </a:r>
            <a:r>
              <a:rPr lang="en-US" dirty="0">
                <a:latin typeface="Tekton Pro Cond" panose="020F0606020208020904" pitchFamily="34" charset="0"/>
              </a:rPr>
              <a:t> </a:t>
            </a:r>
            <a:r>
              <a:rPr lang="en-US" dirty="0" err="1">
                <a:latin typeface="Tekton Pro Cond" panose="020F0606020208020904" pitchFamily="34" charset="0"/>
              </a:rPr>
              <a:t>dengan</a:t>
            </a:r>
            <a:r>
              <a:rPr lang="en-US" dirty="0">
                <a:latin typeface="Tekton Pro Cond" panose="020F0606020208020904" pitchFamily="34" charset="0"/>
              </a:rPr>
              <a:t> </a:t>
            </a:r>
            <a:r>
              <a:rPr lang="en-US" dirty="0" err="1">
                <a:latin typeface="Tekton Pro Cond" panose="020F0606020208020904" pitchFamily="34" charset="0"/>
              </a:rPr>
              <a:t>bermuafakat</a:t>
            </a:r>
            <a:r>
              <a:rPr lang="en-US" dirty="0">
                <a:latin typeface="Tekton Pro Cond" panose="020F0606020208020904" pitchFamily="34" charset="0"/>
              </a:rPr>
              <a:t> dan </a:t>
            </a:r>
            <a:r>
              <a:rPr lang="en-US" dirty="0" err="1">
                <a:latin typeface="Tekton Pro Cond" panose="020F0606020208020904" pitchFamily="34" charset="0"/>
              </a:rPr>
              <a:t>bersatu</a:t>
            </a:r>
            <a:r>
              <a:rPr lang="en-US" dirty="0">
                <a:latin typeface="Tekton Pro Cond" panose="020F0606020208020904" pitchFamily="34" charset="0"/>
              </a:rPr>
              <a:t> </a:t>
            </a:r>
            <a:r>
              <a:rPr lang="en-US" dirty="0" err="1">
                <a:latin typeface="Tekton Pro Cond" panose="020F0606020208020904" pitchFamily="34" charset="0"/>
              </a:rPr>
              <a:t>padu</a:t>
            </a:r>
            <a:r>
              <a:rPr lang="en-US" dirty="0">
                <a:latin typeface="Tekton Pro Cond" panose="020F0606020208020904" pitchFamily="34" charset="0"/>
              </a:rPr>
              <a:t>.</a:t>
            </a:r>
          </a:p>
          <a:p>
            <a:r>
              <a:rPr lang="en-US" dirty="0">
                <a:latin typeface="Tekton Pro Cond" panose="020F0606020208020904" pitchFamily="34" charset="0"/>
              </a:rPr>
              <a:t>2. </a:t>
            </a:r>
            <a:r>
              <a:rPr lang="en-US" dirty="0" err="1">
                <a:latin typeface="Tekton Pro Cond" panose="020F0606020208020904" pitchFamily="34" charset="0"/>
              </a:rPr>
              <a:t>Menjalankan</a:t>
            </a:r>
            <a:r>
              <a:rPr lang="en-US" dirty="0">
                <a:latin typeface="Tekton Pro Cond" panose="020F0606020208020904" pitchFamily="34" charset="0"/>
              </a:rPr>
              <a:t> </a:t>
            </a:r>
            <a:r>
              <a:rPr lang="en-US" dirty="0" err="1">
                <a:latin typeface="Tekton Pro Cond" panose="020F0606020208020904" pitchFamily="34" charset="0"/>
              </a:rPr>
              <a:t>ikhtiar</a:t>
            </a:r>
            <a:r>
              <a:rPr lang="en-US" dirty="0">
                <a:latin typeface="Tekton Pro Cond" panose="020F0606020208020904" pitchFamily="34" charset="0"/>
              </a:rPr>
              <a:t> dan </a:t>
            </a:r>
            <a:r>
              <a:rPr lang="en-US" dirty="0" err="1">
                <a:latin typeface="Tekton Pro Cond" panose="020F0606020208020904" pitchFamily="34" charset="0"/>
              </a:rPr>
              <a:t>langkah</a:t>
            </a:r>
            <a:r>
              <a:rPr lang="en-US" dirty="0">
                <a:latin typeface="Tekton Pro Cond" panose="020F0606020208020904" pitchFamily="34" charset="0"/>
              </a:rPr>
              <a:t> </a:t>
            </a:r>
            <a:r>
              <a:rPr lang="en-US" dirty="0" err="1">
                <a:latin typeface="Tekton Pro Cond" panose="020F0606020208020904" pitchFamily="34" charset="0"/>
              </a:rPr>
              <a:t>dengan</a:t>
            </a:r>
            <a:r>
              <a:rPr lang="en-US" dirty="0">
                <a:latin typeface="Tekton Pro Cond" panose="020F0606020208020904" pitchFamily="34" charset="0"/>
              </a:rPr>
              <a:t> </a:t>
            </a:r>
            <a:r>
              <a:rPr lang="en-US" dirty="0" err="1">
                <a:latin typeface="Tekton Pro Cond" panose="020F0606020208020904" pitchFamily="34" charset="0"/>
              </a:rPr>
              <a:t>tujuan</a:t>
            </a:r>
            <a:r>
              <a:rPr lang="en-US" dirty="0">
                <a:latin typeface="Tekton Pro Cond" panose="020F0606020208020904" pitchFamily="34" charset="0"/>
              </a:rPr>
              <a:t> </a:t>
            </a:r>
            <a:r>
              <a:rPr lang="en-US" dirty="0" err="1">
                <a:latin typeface="Tekton Pro Cond" panose="020F0606020208020904" pitchFamily="34" charset="0"/>
              </a:rPr>
              <a:t>mendirikan</a:t>
            </a:r>
            <a:r>
              <a:rPr lang="en-US" dirty="0">
                <a:latin typeface="Tekton Pro Cond" panose="020F0606020208020904" pitchFamily="34" charset="0"/>
              </a:rPr>
              <a:t> </a:t>
            </a:r>
            <a:r>
              <a:rPr lang="en-US" dirty="0" err="1">
                <a:latin typeface="Tekton Pro Cond" panose="020F0606020208020904" pitchFamily="34" charset="0"/>
              </a:rPr>
              <a:t>sebuah</a:t>
            </a:r>
            <a:r>
              <a:rPr lang="en-US" dirty="0">
                <a:latin typeface="Tekton Pro Cond" panose="020F0606020208020904" pitchFamily="34" charset="0"/>
              </a:rPr>
              <a:t> </a:t>
            </a:r>
            <a:r>
              <a:rPr lang="en-US" dirty="0" err="1">
                <a:latin typeface="Tekton Pro Cond" panose="020F0606020208020904" pitchFamily="34" charset="0"/>
              </a:rPr>
              <a:t>kerajaan</a:t>
            </a:r>
            <a:r>
              <a:rPr lang="en-US" dirty="0">
                <a:latin typeface="Tekton Pro Cond" panose="020F0606020208020904" pitchFamily="34" charset="0"/>
              </a:rPr>
              <a:t> yang </a:t>
            </a:r>
            <a:r>
              <a:rPr lang="en-US" dirty="0" err="1">
                <a:latin typeface="Tekton Pro Cond" panose="020F0606020208020904" pitchFamily="34" charset="0"/>
              </a:rPr>
              <a:t>memerintah</a:t>
            </a:r>
            <a:r>
              <a:rPr lang="en-US" dirty="0">
                <a:latin typeface="Tekton Pro Cond" panose="020F0606020208020904" pitchFamily="34" charset="0"/>
              </a:rPr>
              <a:t> </a:t>
            </a:r>
            <a:r>
              <a:rPr lang="en-US" dirty="0" err="1">
                <a:latin typeface="Tekton Pro Cond" panose="020F0606020208020904" pitchFamily="34" charset="0"/>
              </a:rPr>
              <a:t>dengan</a:t>
            </a:r>
            <a:r>
              <a:rPr lang="en-US" dirty="0">
                <a:latin typeface="Tekton Pro Cond" panose="020F0606020208020904" pitchFamily="34" charset="0"/>
              </a:rPr>
              <a:t> </a:t>
            </a:r>
            <a:r>
              <a:rPr lang="en-US" dirty="0" err="1">
                <a:latin typeface="Tekton Pro Cond" panose="020F0606020208020904" pitchFamily="34" charset="0"/>
              </a:rPr>
              <a:t>merdekanya</a:t>
            </a:r>
            <a:r>
              <a:rPr lang="en-US" dirty="0">
                <a:latin typeface="Tekton Pro Cond" panose="020F0606020208020904" pitchFamily="34" charset="0"/>
              </a:rPr>
              <a:t> di Malaya.</a:t>
            </a:r>
          </a:p>
          <a:p>
            <a:r>
              <a:rPr lang="en-US" dirty="0">
                <a:latin typeface="Tekton Pro Cond" panose="020F0606020208020904" pitchFamily="34" charset="0"/>
              </a:rPr>
              <a:t>3. </a:t>
            </a:r>
            <a:r>
              <a:rPr lang="en-US" dirty="0" err="1">
                <a:latin typeface="Tekton Pro Cond" panose="020F0606020208020904" pitchFamily="34" charset="0"/>
              </a:rPr>
              <a:t>Memajukan</a:t>
            </a:r>
            <a:r>
              <a:rPr lang="en-US" dirty="0">
                <a:latin typeface="Tekton Pro Cond" panose="020F0606020208020904" pitchFamily="34" charset="0"/>
              </a:rPr>
              <a:t> </a:t>
            </a:r>
            <a:r>
              <a:rPr lang="en-US" dirty="0" err="1">
                <a:latin typeface="Tekton Pro Cond" panose="020F0606020208020904" pitchFamily="34" charset="0"/>
              </a:rPr>
              <a:t>faedah</a:t>
            </a:r>
            <a:r>
              <a:rPr lang="en-US" dirty="0">
                <a:latin typeface="Tekton Pro Cond" panose="020F0606020208020904" pitchFamily="34" charset="0"/>
              </a:rPr>
              <a:t> orang-orang negeri dan </a:t>
            </a:r>
            <a:r>
              <a:rPr lang="en-US" dirty="0" err="1">
                <a:latin typeface="Tekton Pro Cond" panose="020F0606020208020904" pitchFamily="34" charset="0"/>
              </a:rPr>
              <a:t>khasnya</a:t>
            </a:r>
            <a:r>
              <a:rPr lang="en-US" dirty="0">
                <a:latin typeface="Tekton Pro Cond" panose="020F0606020208020904" pitchFamily="34" charset="0"/>
              </a:rPr>
              <a:t> </a:t>
            </a:r>
            <a:r>
              <a:rPr lang="en-US" dirty="0" err="1">
                <a:latin typeface="Tekton Pro Cond" panose="020F0606020208020904" pitchFamily="34" charset="0"/>
              </a:rPr>
              <a:t>ahli</a:t>
            </a:r>
            <a:r>
              <a:rPr lang="en-US" dirty="0">
                <a:latin typeface="Tekton Pro Cond" panose="020F0606020208020904" pitchFamily="34" charset="0"/>
              </a:rPr>
              <a:t> UMNO </a:t>
            </a:r>
            <a:r>
              <a:rPr lang="en-US" dirty="0" err="1">
                <a:latin typeface="Tekton Pro Cond" panose="020F0606020208020904" pitchFamily="34" charset="0"/>
              </a:rPr>
              <a:t>dalam</a:t>
            </a:r>
            <a:r>
              <a:rPr lang="en-US" dirty="0">
                <a:latin typeface="Tekton Pro Cond" panose="020F0606020208020904" pitchFamily="34" charset="0"/>
              </a:rPr>
              <a:t> </a:t>
            </a:r>
            <a:r>
              <a:rPr lang="en-US" dirty="0" err="1">
                <a:latin typeface="Tekton Pro Cond" panose="020F0606020208020904" pitchFamily="34" charset="0"/>
              </a:rPr>
              <a:t>hal</a:t>
            </a:r>
            <a:r>
              <a:rPr lang="en-US" dirty="0">
                <a:latin typeface="Tekton Pro Cond" panose="020F0606020208020904" pitchFamily="34" charset="0"/>
              </a:rPr>
              <a:t> yang </a:t>
            </a:r>
            <a:r>
              <a:rPr lang="en-US" dirty="0" err="1">
                <a:latin typeface="Tekton Pro Cond" panose="020F0606020208020904" pitchFamily="34" charset="0"/>
              </a:rPr>
              <a:t>berkaitan</a:t>
            </a:r>
            <a:r>
              <a:rPr lang="en-US" dirty="0">
                <a:latin typeface="Tekton Pro Cond" panose="020F0606020208020904" pitchFamily="34" charset="0"/>
              </a:rPr>
              <a:t> </a:t>
            </a:r>
            <a:r>
              <a:rPr lang="en-US" dirty="0" err="1">
                <a:latin typeface="Tekton Pro Cond" panose="020F0606020208020904" pitchFamily="34" charset="0"/>
              </a:rPr>
              <a:t>dengan</a:t>
            </a:r>
            <a:r>
              <a:rPr lang="en-US" dirty="0">
                <a:latin typeface="Tekton Pro Cond" panose="020F0606020208020904" pitchFamily="34" charset="0"/>
              </a:rPr>
              <a:t> </a:t>
            </a:r>
            <a:r>
              <a:rPr lang="en-US" dirty="0" err="1">
                <a:latin typeface="Tekton Pro Cond" panose="020F0606020208020904" pitchFamily="34" charset="0"/>
              </a:rPr>
              <a:t>siasah</a:t>
            </a:r>
            <a:r>
              <a:rPr lang="en-US" dirty="0">
                <a:latin typeface="Tekton Pro Cond" panose="020F0606020208020904" pitchFamily="34" charset="0"/>
              </a:rPr>
              <a:t>, </a:t>
            </a:r>
            <a:r>
              <a:rPr lang="en-US" dirty="0" err="1">
                <a:latin typeface="Tekton Pro Cond" panose="020F0606020208020904" pitchFamily="34" charset="0"/>
              </a:rPr>
              <a:t>kebajikan</a:t>
            </a:r>
            <a:r>
              <a:rPr lang="en-US" dirty="0">
                <a:latin typeface="Tekton Pro Cond" panose="020F0606020208020904" pitchFamily="34" charset="0"/>
              </a:rPr>
              <a:t>, </a:t>
            </a:r>
            <a:r>
              <a:rPr lang="en-US" dirty="0" err="1">
                <a:latin typeface="Tekton Pro Cond" panose="020F0606020208020904" pitchFamily="34" charset="0"/>
              </a:rPr>
              <a:t>kebudayaan</a:t>
            </a:r>
            <a:r>
              <a:rPr lang="en-US" dirty="0">
                <a:latin typeface="Tekton Pro Cond" panose="020F0606020208020904" pitchFamily="34" charset="0"/>
              </a:rPr>
              <a:t> dan </a:t>
            </a:r>
            <a:r>
              <a:rPr lang="en-US" dirty="0" err="1">
                <a:latin typeface="Tekton Pro Cond" panose="020F0606020208020904" pitchFamily="34" charset="0"/>
              </a:rPr>
              <a:t>ikhtisas</a:t>
            </a:r>
            <a:r>
              <a:rPr lang="en-US" dirty="0">
                <a:latin typeface="Tekton Pro Cond" panose="020F0606020208020904" pitchFamily="34" charset="0"/>
              </a:rPr>
              <a:t>.</a:t>
            </a:r>
          </a:p>
          <a:p>
            <a:r>
              <a:rPr lang="en-US" dirty="0">
                <a:latin typeface="Tekton Pro Cond" panose="020F0606020208020904" pitchFamily="34" charset="0"/>
              </a:rPr>
              <a:t>4. </a:t>
            </a:r>
            <a:r>
              <a:rPr lang="en-US" dirty="0" err="1">
                <a:latin typeface="Tekton Pro Cond" panose="020F0606020208020904" pitchFamily="34" charset="0"/>
              </a:rPr>
              <a:t>Membuktikan</a:t>
            </a:r>
            <a:r>
              <a:rPr lang="en-US" dirty="0">
                <a:latin typeface="Tekton Pro Cond" panose="020F0606020208020904" pitchFamily="34" charset="0"/>
              </a:rPr>
              <a:t> </a:t>
            </a:r>
            <a:r>
              <a:rPr lang="en-US" dirty="0" err="1">
                <a:latin typeface="Tekton Pro Cond" panose="020F0606020208020904" pitchFamily="34" charset="0"/>
              </a:rPr>
              <a:t>dengan</a:t>
            </a:r>
            <a:r>
              <a:rPr lang="en-US" dirty="0">
                <a:latin typeface="Tekton Pro Cond" panose="020F0606020208020904" pitchFamily="34" charset="0"/>
              </a:rPr>
              <a:t> </a:t>
            </a:r>
            <a:r>
              <a:rPr lang="en-US" dirty="0" err="1">
                <a:latin typeface="Tekton Pro Cond" panose="020F0606020208020904" pitchFamily="34" charset="0"/>
              </a:rPr>
              <a:t>seberapa</a:t>
            </a:r>
            <a:r>
              <a:rPr lang="en-US" dirty="0">
                <a:latin typeface="Tekton Pro Cond" panose="020F0606020208020904" pitchFamily="34" charset="0"/>
              </a:rPr>
              <a:t> yang </a:t>
            </a:r>
            <a:r>
              <a:rPr lang="en-US" dirty="0" err="1">
                <a:latin typeface="Tekton Pro Cond" panose="020F0606020208020904" pitchFamily="34" charset="0"/>
              </a:rPr>
              <a:t>terdaya</a:t>
            </a:r>
            <a:r>
              <a:rPr lang="en-US" dirty="0">
                <a:latin typeface="Tekton Pro Cond" panose="020F0606020208020904" pitchFamily="34" charset="0"/>
              </a:rPr>
              <a:t> </a:t>
            </a:r>
            <a:r>
              <a:rPr lang="en-US" dirty="0" err="1">
                <a:latin typeface="Tekton Pro Cond" panose="020F0606020208020904" pitchFamily="34" charset="0"/>
              </a:rPr>
              <a:t>akan</a:t>
            </a:r>
            <a:r>
              <a:rPr lang="en-US" dirty="0">
                <a:latin typeface="Tekton Pro Cond" panose="020F0606020208020904" pitchFamily="34" charset="0"/>
              </a:rPr>
              <a:t> </a:t>
            </a:r>
            <a:r>
              <a:rPr lang="en-US" dirty="0" err="1">
                <a:latin typeface="Tekton Pro Cond" panose="020F0606020208020904" pitchFamily="34" charset="0"/>
              </a:rPr>
              <a:t>asas</a:t>
            </a:r>
            <a:r>
              <a:rPr lang="en-US" dirty="0">
                <a:latin typeface="Tekton Pro Cond" panose="020F0606020208020904" pitchFamily="34" charset="0"/>
              </a:rPr>
              <a:t> yang </a:t>
            </a:r>
            <a:r>
              <a:rPr lang="en-US" dirty="0" err="1">
                <a:latin typeface="Tekton Pro Cond" panose="020F0606020208020904" pitchFamily="34" charset="0"/>
              </a:rPr>
              <a:t>dipersetujui</a:t>
            </a:r>
            <a:r>
              <a:rPr lang="en-US" dirty="0">
                <a:latin typeface="Tekton Pro Cond" panose="020F0606020208020904" pitchFamily="34" charset="0"/>
              </a:rPr>
              <a:t> oleh Majlis Agung UMNO </a:t>
            </a:r>
            <a:r>
              <a:rPr lang="en-US" dirty="0" err="1">
                <a:latin typeface="Tekton Pro Cond" panose="020F0606020208020904" pitchFamily="34" charset="0"/>
              </a:rPr>
              <a:t>dari</a:t>
            </a:r>
            <a:r>
              <a:rPr lang="en-US" dirty="0">
                <a:latin typeface="Tekton Pro Cond" panose="020F0606020208020904" pitchFamily="34" charset="0"/>
              </a:rPr>
              <a:t> </a:t>
            </a:r>
            <a:r>
              <a:rPr lang="en-US" dirty="0" err="1">
                <a:latin typeface="Tekton Pro Cond" panose="020F0606020208020904" pitchFamily="34" charset="0"/>
              </a:rPr>
              <a:t>semasa</a:t>
            </a:r>
            <a:r>
              <a:rPr lang="en-US" dirty="0">
                <a:latin typeface="Tekton Pro Cond" panose="020F0606020208020904" pitchFamily="34" charset="0"/>
              </a:rPr>
              <a:t> </a:t>
            </a:r>
            <a:r>
              <a:rPr lang="en-US" dirty="0" err="1">
                <a:latin typeface="Tekton Pro Cond" panose="020F0606020208020904" pitchFamily="34" charset="0"/>
              </a:rPr>
              <a:t>ke</a:t>
            </a:r>
            <a:r>
              <a:rPr lang="en-US" dirty="0">
                <a:latin typeface="Tekton Pro Cond" panose="020F0606020208020904" pitchFamily="34" charset="0"/>
              </a:rPr>
              <a:t> </a:t>
            </a:r>
            <a:r>
              <a:rPr lang="en-US" dirty="0" err="1">
                <a:latin typeface="Tekton Pro Cond" panose="020F0606020208020904" pitchFamily="34" charset="0"/>
              </a:rPr>
              <a:t>semasa</a:t>
            </a:r>
            <a:r>
              <a:rPr lang="en-US" dirty="0">
                <a:latin typeface="Tekton Pro Cond" panose="020F0606020208020904" pitchFamily="34" charset="0"/>
              </a:rPr>
              <a:t>.</a:t>
            </a:r>
          </a:p>
          <a:p>
            <a:r>
              <a:rPr lang="en-US" dirty="0">
                <a:latin typeface="Tekton Pro Cond" panose="020F0606020208020904" pitchFamily="34" charset="0"/>
              </a:rPr>
              <a:t>5. </a:t>
            </a:r>
            <a:r>
              <a:rPr lang="en-US" dirty="0" err="1">
                <a:latin typeface="Tekton Pro Cond" panose="020F0606020208020904" pitchFamily="34" charset="0"/>
              </a:rPr>
              <a:t>Menubuhkan</a:t>
            </a:r>
            <a:r>
              <a:rPr lang="en-US" dirty="0">
                <a:latin typeface="Tekton Pro Cond" panose="020F0606020208020904" pitchFamily="34" charset="0"/>
              </a:rPr>
              <a:t> dan </a:t>
            </a:r>
            <a:r>
              <a:rPr lang="en-US" dirty="0" err="1">
                <a:latin typeface="Tekton Pro Cond" panose="020F0606020208020904" pitchFamily="34" charset="0"/>
              </a:rPr>
              <a:t>mengelolakan</a:t>
            </a:r>
            <a:r>
              <a:rPr lang="en-US" dirty="0">
                <a:latin typeface="Tekton Pro Cond" panose="020F0606020208020904" pitchFamily="34" charset="0"/>
              </a:rPr>
              <a:t> </a:t>
            </a:r>
            <a:r>
              <a:rPr lang="en-US" dirty="0" err="1">
                <a:latin typeface="Tekton Pro Cond" panose="020F0606020208020904" pitchFamily="34" charset="0"/>
              </a:rPr>
              <a:t>penubuhan</a:t>
            </a:r>
            <a:r>
              <a:rPr lang="en-US" dirty="0">
                <a:latin typeface="Tekton Pro Cond" panose="020F0606020208020904" pitchFamily="34" charset="0"/>
              </a:rPr>
              <a:t> </a:t>
            </a:r>
            <a:r>
              <a:rPr lang="en-US" dirty="0" err="1">
                <a:latin typeface="Tekton Pro Cond" panose="020F0606020208020904" pitchFamily="34" charset="0"/>
              </a:rPr>
              <a:t>bahagian-bahagian</a:t>
            </a:r>
            <a:r>
              <a:rPr lang="en-US" dirty="0">
                <a:latin typeface="Tekton Pro Cond" panose="020F0606020208020904" pitchFamily="34" charset="0"/>
              </a:rPr>
              <a:t> UMNO Bersama </a:t>
            </a:r>
            <a:r>
              <a:rPr lang="en-US" dirty="0" err="1">
                <a:latin typeface="Tekton Pro Cond" panose="020F0606020208020904" pitchFamily="34" charset="0"/>
              </a:rPr>
              <a:t>cawangan-cawangan</a:t>
            </a:r>
            <a:r>
              <a:rPr lang="en-US" dirty="0">
                <a:latin typeface="Tekton Pro Cond" panose="020F0606020208020904" pitchFamily="34" charset="0"/>
              </a:rPr>
              <a:t> di Malaya </a:t>
            </a:r>
            <a:r>
              <a:rPr lang="en-US" dirty="0" err="1">
                <a:latin typeface="Tekton Pro Cond" panose="020F0606020208020904" pitchFamily="34" charset="0"/>
              </a:rPr>
              <a:t>serta</a:t>
            </a:r>
            <a:r>
              <a:rPr lang="en-US" dirty="0">
                <a:latin typeface="Tekton Pro Cond" panose="020F0606020208020904" pitchFamily="34" charset="0"/>
              </a:rPr>
              <a:t> </a:t>
            </a:r>
            <a:r>
              <a:rPr lang="en-US" dirty="0" err="1">
                <a:latin typeface="Tekton Pro Cond" panose="020F0606020208020904" pitchFamily="34" charset="0"/>
              </a:rPr>
              <a:t>menyatukan</a:t>
            </a:r>
            <a:r>
              <a:rPr lang="en-US" dirty="0">
                <a:latin typeface="Tekton Pro Cond" panose="020F0606020208020904" pitchFamily="34" charset="0"/>
              </a:rPr>
              <a:t> </a:t>
            </a:r>
            <a:r>
              <a:rPr lang="en-US" dirty="0" err="1">
                <a:latin typeface="Tekton Pro Cond" panose="020F0606020208020904" pitchFamily="34" charset="0"/>
              </a:rPr>
              <a:t>pekerjaanya</a:t>
            </a:r>
            <a:r>
              <a:rPr lang="en-US" dirty="0">
                <a:latin typeface="Tekton Pro Cond" panose="020F0606020208020904" pitchFamily="34" charset="0"/>
              </a:rPr>
              <a:t>.</a:t>
            </a:r>
            <a:endParaRPr lang="en-MY" dirty="0">
              <a:latin typeface="Tekton Pro Cond" panose="020F06060202080209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54197180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1600F1-D0B5-42D4-A4EA-4CB541E3C7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35837" y="397042"/>
            <a:ext cx="9410330" cy="1143000"/>
          </a:xfrm>
        </p:spPr>
        <p:txBody>
          <a:bodyPr/>
          <a:lstStyle/>
          <a:p>
            <a:r>
              <a:rPr lang="en-US" dirty="0">
                <a:latin typeface="Tekton Pro Cond" panose="020F0606020208020904" pitchFamily="34" charset="0"/>
              </a:rPr>
              <a:t>Dasar dan </a:t>
            </a:r>
            <a:r>
              <a:rPr lang="en-US" dirty="0" err="1">
                <a:latin typeface="Tekton Pro Cond" panose="020F0606020208020904" pitchFamily="34" charset="0"/>
              </a:rPr>
              <a:t>ideologi</a:t>
            </a:r>
            <a:r>
              <a:rPr lang="en-US" dirty="0">
                <a:latin typeface="Tekton Pro Cond" panose="020F0606020208020904" pitchFamily="34" charset="0"/>
              </a:rPr>
              <a:t> </a:t>
            </a:r>
            <a:r>
              <a:rPr lang="en-US" dirty="0" err="1">
                <a:latin typeface="Tekton Pro Cond" panose="020F0606020208020904" pitchFamily="34" charset="0"/>
              </a:rPr>
              <a:t>perjuangan</a:t>
            </a:r>
            <a:r>
              <a:rPr lang="en-US" dirty="0">
                <a:latin typeface="Tekton Pro Cond" panose="020F0606020208020904" pitchFamily="34" charset="0"/>
              </a:rPr>
              <a:t> UMNO</a:t>
            </a:r>
            <a:endParaRPr lang="en-MY" dirty="0">
              <a:latin typeface="Tekton Pro Cond" panose="020F0606020208020904" pitchFamily="34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BDB4D5F-7BE6-43D7-B648-C1D791970407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685800" y="1540042"/>
            <a:ext cx="10394707" cy="5053263"/>
          </a:xfrm>
        </p:spPr>
        <p:txBody>
          <a:bodyPr>
            <a:normAutofit/>
          </a:bodyPr>
          <a:lstStyle/>
          <a:p>
            <a:r>
              <a:rPr lang="en-US" dirty="0">
                <a:latin typeface="Tekton Pro Cond" panose="020F0606020208020904" pitchFamily="34" charset="0"/>
              </a:rPr>
              <a:t>6. </a:t>
            </a:r>
            <a:r>
              <a:rPr lang="en-US" dirty="0" err="1">
                <a:latin typeface="Tekton Pro Cond" panose="020F0606020208020904" pitchFamily="34" charset="0"/>
              </a:rPr>
              <a:t>Menubuhkan</a:t>
            </a:r>
            <a:r>
              <a:rPr lang="en-US" dirty="0">
                <a:latin typeface="Tekton Pro Cond" panose="020F0606020208020904" pitchFamily="34" charset="0"/>
              </a:rPr>
              <a:t> dan </a:t>
            </a:r>
            <a:r>
              <a:rPr lang="en-US" dirty="0" err="1">
                <a:latin typeface="Tekton Pro Cond" panose="020F0606020208020904" pitchFamily="34" charset="0"/>
              </a:rPr>
              <a:t>mengelolakan</a:t>
            </a:r>
            <a:r>
              <a:rPr lang="en-US" dirty="0">
                <a:latin typeface="Tekton Pro Cond" panose="020F0606020208020904" pitchFamily="34" charset="0"/>
              </a:rPr>
              <a:t> </a:t>
            </a:r>
            <a:r>
              <a:rPr lang="en-US" dirty="0" err="1">
                <a:latin typeface="Tekton Pro Cond" panose="020F0606020208020904" pitchFamily="34" charset="0"/>
              </a:rPr>
              <a:t>Perikatan</a:t>
            </a:r>
            <a:r>
              <a:rPr lang="en-US" dirty="0">
                <a:latin typeface="Tekton Pro Cond" panose="020F0606020208020904" pitchFamily="34" charset="0"/>
              </a:rPr>
              <a:t> </a:t>
            </a:r>
            <a:r>
              <a:rPr lang="en-US" dirty="0" err="1">
                <a:latin typeface="Tekton Pro Cond" panose="020F0606020208020904" pitchFamily="34" charset="0"/>
              </a:rPr>
              <a:t>Pemuda</a:t>
            </a:r>
            <a:r>
              <a:rPr lang="en-US" dirty="0">
                <a:latin typeface="Tekton Pro Cond" panose="020F0606020208020904" pitchFamily="34" charset="0"/>
              </a:rPr>
              <a:t> UMNO Bersama-</a:t>
            </a:r>
            <a:r>
              <a:rPr lang="en-US" dirty="0" err="1">
                <a:latin typeface="Tekton Pro Cond" panose="020F0606020208020904" pitchFamily="34" charset="0"/>
              </a:rPr>
              <a:t>sama</a:t>
            </a:r>
            <a:r>
              <a:rPr lang="en-US" dirty="0">
                <a:latin typeface="Tekton Pro Cond" panose="020F0606020208020904" pitchFamily="34" charset="0"/>
              </a:rPr>
              <a:t> </a:t>
            </a:r>
            <a:r>
              <a:rPr lang="en-US" dirty="0" err="1">
                <a:latin typeface="Tekton Pro Cond" panose="020F0606020208020904" pitchFamily="34" charset="0"/>
              </a:rPr>
              <a:t>cawangannya</a:t>
            </a:r>
            <a:r>
              <a:rPr lang="en-US" dirty="0">
                <a:latin typeface="Tekton Pro Cond" panose="020F0606020208020904" pitchFamily="34" charset="0"/>
              </a:rPr>
              <a:t> </a:t>
            </a:r>
            <a:r>
              <a:rPr lang="en-US" dirty="0" err="1">
                <a:latin typeface="Tekton Pro Cond" panose="020F0606020208020904" pitchFamily="34" charset="0"/>
              </a:rPr>
              <a:t>serta</a:t>
            </a:r>
            <a:r>
              <a:rPr lang="en-US" dirty="0">
                <a:latin typeface="Tekton Pro Cond" panose="020F0606020208020904" pitchFamily="34" charset="0"/>
              </a:rPr>
              <a:t> </a:t>
            </a:r>
            <a:r>
              <a:rPr lang="en-US" dirty="0" err="1">
                <a:latin typeface="Tekton Pro Cond" panose="020F0606020208020904" pitchFamily="34" charset="0"/>
              </a:rPr>
              <a:t>menyatukan</a:t>
            </a:r>
            <a:r>
              <a:rPr lang="en-US" dirty="0">
                <a:latin typeface="Tekton Pro Cond" panose="020F0606020208020904" pitchFamily="34" charset="0"/>
              </a:rPr>
              <a:t> </a:t>
            </a:r>
            <a:r>
              <a:rPr lang="en-US" dirty="0" err="1">
                <a:latin typeface="Tekton Pro Cond" panose="020F0606020208020904" pitchFamily="34" charset="0"/>
              </a:rPr>
              <a:t>pekerjaannya</a:t>
            </a:r>
            <a:r>
              <a:rPr lang="en-US" dirty="0">
                <a:latin typeface="Tekton Pro Cond" panose="020F0606020208020904" pitchFamily="34" charset="0"/>
              </a:rPr>
              <a:t>.</a:t>
            </a:r>
          </a:p>
          <a:p>
            <a:r>
              <a:rPr lang="en-US" dirty="0">
                <a:latin typeface="Tekton Pro Cond" panose="020F0606020208020904" pitchFamily="34" charset="0"/>
              </a:rPr>
              <a:t>7. </a:t>
            </a:r>
            <a:r>
              <a:rPr lang="en-US" dirty="0" err="1">
                <a:latin typeface="Tekton Pro Cond" panose="020F0606020208020904" pitchFamily="34" charset="0"/>
              </a:rPr>
              <a:t>Mendapatkan</a:t>
            </a:r>
            <a:r>
              <a:rPr lang="en-US" dirty="0">
                <a:latin typeface="Tekton Pro Cond" panose="020F0606020208020904" pitchFamily="34" charset="0"/>
              </a:rPr>
              <a:t> orang-orang yang </a:t>
            </a:r>
            <a:r>
              <a:rPr lang="en-US" dirty="0" err="1">
                <a:latin typeface="Tekton Pro Cond" panose="020F0606020208020904" pitchFamily="34" charset="0"/>
              </a:rPr>
              <a:t>ditentukan</a:t>
            </a:r>
            <a:r>
              <a:rPr lang="en-US" dirty="0">
                <a:latin typeface="Tekton Pro Cond" panose="020F0606020208020904" pitchFamily="34" charset="0"/>
              </a:rPr>
              <a:t> </a:t>
            </a:r>
            <a:r>
              <a:rPr lang="en-US" dirty="0" err="1">
                <a:latin typeface="Tekton Pro Cond" panose="020F0606020208020904" pitchFamily="34" charset="0"/>
              </a:rPr>
              <a:t>supaya</a:t>
            </a:r>
            <a:r>
              <a:rPr lang="en-US" dirty="0">
                <a:latin typeface="Tekton Pro Cond" panose="020F0606020208020904" pitchFamily="34" charset="0"/>
              </a:rPr>
              <a:t> </a:t>
            </a:r>
            <a:r>
              <a:rPr lang="en-US" dirty="0" err="1">
                <a:latin typeface="Tekton Pro Cond" panose="020F0606020208020904" pitchFamily="34" charset="0"/>
              </a:rPr>
              <a:t>diangkat</a:t>
            </a:r>
            <a:r>
              <a:rPr lang="en-US" dirty="0">
                <a:latin typeface="Tekton Pro Cond" panose="020F0606020208020904" pitchFamily="34" charset="0"/>
              </a:rPr>
              <a:t> </a:t>
            </a:r>
            <a:r>
              <a:rPr lang="en-US" dirty="0" err="1">
                <a:latin typeface="Tekton Pro Cond" panose="020F0606020208020904" pitchFamily="34" charset="0"/>
              </a:rPr>
              <a:t>menjadi</a:t>
            </a:r>
            <a:r>
              <a:rPr lang="en-US" dirty="0">
                <a:latin typeface="Tekton Pro Cond" panose="020F0606020208020904" pitchFamily="34" charset="0"/>
              </a:rPr>
              <a:t> Ahli Majlis </a:t>
            </a:r>
            <a:r>
              <a:rPr lang="en-US" dirty="0" err="1">
                <a:latin typeface="Tekton Pro Cond" panose="020F0606020208020904" pitchFamily="34" charset="0"/>
              </a:rPr>
              <a:t>Mesyuarat</a:t>
            </a:r>
            <a:r>
              <a:rPr lang="en-US" dirty="0">
                <a:latin typeface="Tekton Pro Cond" panose="020F0606020208020904" pitchFamily="34" charset="0"/>
              </a:rPr>
              <a:t> Kerajaan </a:t>
            </a:r>
            <a:r>
              <a:rPr lang="en-US" dirty="0" err="1">
                <a:latin typeface="Tekton Pro Cond" panose="020F0606020208020904" pitchFamily="34" charset="0"/>
              </a:rPr>
              <a:t>atau</a:t>
            </a:r>
            <a:r>
              <a:rPr lang="en-US" dirty="0">
                <a:latin typeface="Tekton Pro Cond" panose="020F0606020208020904" pitchFamily="34" charset="0"/>
              </a:rPr>
              <a:t> </a:t>
            </a:r>
            <a:r>
              <a:rPr lang="en-US" dirty="0" err="1">
                <a:latin typeface="Tekton Pro Cond" panose="020F0606020208020904" pitchFamily="34" charset="0"/>
              </a:rPr>
              <a:t>jemaah</a:t>
            </a:r>
            <a:r>
              <a:rPr lang="en-US" dirty="0">
                <a:latin typeface="Tekton Pro Cond" panose="020F0606020208020904" pitchFamily="34" charset="0"/>
              </a:rPr>
              <a:t> </a:t>
            </a:r>
            <a:r>
              <a:rPr lang="en-US" dirty="0" err="1">
                <a:latin typeface="Tekton Pro Cond" panose="020F0606020208020904" pitchFamily="34" charset="0"/>
              </a:rPr>
              <a:t>anggota</a:t>
            </a:r>
            <a:r>
              <a:rPr lang="en-US" dirty="0">
                <a:latin typeface="Tekton Pro Cond" panose="020F0606020208020904" pitchFamily="34" charset="0"/>
              </a:rPr>
              <a:t> Kerajaan yang lain di Malaya </a:t>
            </a:r>
            <a:r>
              <a:rPr lang="en-US" dirty="0" err="1">
                <a:latin typeface="Tekton Pro Cond" panose="020F0606020208020904" pitchFamily="34" charset="0"/>
              </a:rPr>
              <a:t>sama</a:t>
            </a:r>
            <a:r>
              <a:rPr lang="en-US" dirty="0">
                <a:latin typeface="Tekton Pro Cond" panose="020F0606020208020904" pitchFamily="34" charset="0"/>
              </a:rPr>
              <a:t> </a:t>
            </a:r>
            <a:r>
              <a:rPr lang="en-US" dirty="0" err="1">
                <a:latin typeface="Tekton Pro Cond" panose="020F0606020208020904" pitchFamily="34" charset="0"/>
              </a:rPr>
              <a:t>ada</a:t>
            </a:r>
            <a:r>
              <a:rPr lang="en-US" dirty="0">
                <a:latin typeface="Tekton Pro Cond" panose="020F0606020208020904" pitchFamily="34" charset="0"/>
              </a:rPr>
              <a:t> </a:t>
            </a:r>
            <a:r>
              <a:rPr lang="en-US" dirty="0" err="1">
                <a:latin typeface="Tekton Pro Cond" panose="020F0606020208020904" pitchFamily="34" charset="0"/>
              </a:rPr>
              <a:t>secara</a:t>
            </a:r>
            <a:r>
              <a:rPr lang="en-US" dirty="0">
                <a:latin typeface="Tekton Pro Cond" panose="020F0606020208020904" pitchFamily="34" charset="0"/>
              </a:rPr>
              <a:t> </a:t>
            </a:r>
            <a:r>
              <a:rPr lang="en-US" dirty="0" err="1">
                <a:latin typeface="Tekton Pro Cond" panose="020F0606020208020904" pitchFamily="34" charset="0"/>
              </a:rPr>
              <a:t>dipilih</a:t>
            </a:r>
            <a:r>
              <a:rPr lang="en-US" dirty="0">
                <a:latin typeface="Tekton Pro Cond" panose="020F0606020208020904" pitchFamily="34" charset="0"/>
              </a:rPr>
              <a:t> </a:t>
            </a:r>
            <a:r>
              <a:rPr lang="en-US" dirty="0" err="1">
                <a:latin typeface="Tekton Pro Cond" panose="020F0606020208020904" pitchFamily="34" charset="0"/>
              </a:rPr>
              <a:t>atau</a:t>
            </a:r>
            <a:r>
              <a:rPr lang="en-US" dirty="0">
                <a:latin typeface="Tekton Pro Cond" panose="020F0606020208020904" pitchFamily="34" charset="0"/>
              </a:rPr>
              <a:t> </a:t>
            </a:r>
            <a:r>
              <a:rPr lang="en-US" dirty="0" err="1">
                <a:latin typeface="Tekton Pro Cond" panose="020F0606020208020904" pitchFamily="34" charset="0"/>
              </a:rPr>
              <a:t>diundi</a:t>
            </a:r>
            <a:r>
              <a:rPr lang="en-US" dirty="0">
                <a:latin typeface="Tekton Pro Cond" panose="020F0606020208020904" pitchFamily="34" charset="0"/>
              </a:rPr>
              <a:t> oleh orang-orang negeri.</a:t>
            </a:r>
          </a:p>
          <a:p>
            <a:r>
              <a:rPr lang="en-US" dirty="0">
                <a:latin typeface="Tekton Pro Cond" panose="020F0606020208020904" pitchFamily="34" charset="0"/>
              </a:rPr>
              <a:t>8. </a:t>
            </a:r>
            <a:r>
              <a:rPr lang="en-US" dirty="0" err="1">
                <a:latin typeface="Tekton Pro Cond" panose="020F0606020208020904" pitchFamily="34" charset="0"/>
              </a:rPr>
              <a:t>Menjalankan</a:t>
            </a:r>
            <a:r>
              <a:rPr lang="en-US" dirty="0">
                <a:latin typeface="Tekton Pro Cond" panose="020F0606020208020904" pitchFamily="34" charset="0"/>
              </a:rPr>
              <a:t> </a:t>
            </a:r>
            <a:r>
              <a:rPr lang="en-US" dirty="0" err="1">
                <a:latin typeface="Tekton Pro Cond" panose="020F0606020208020904" pitchFamily="34" charset="0"/>
              </a:rPr>
              <a:t>kerjasa</a:t>
            </a:r>
            <a:r>
              <a:rPr lang="en-US" dirty="0">
                <a:latin typeface="Tekton Pro Cond" panose="020F0606020208020904" pitchFamily="34" charset="0"/>
              </a:rPr>
              <a:t> </a:t>
            </a:r>
            <a:r>
              <a:rPr lang="en-US" dirty="0" err="1">
                <a:latin typeface="Tekton Pro Cond" panose="020F0606020208020904" pitchFamily="34" charset="0"/>
              </a:rPr>
              <a:t>dengan</a:t>
            </a:r>
            <a:r>
              <a:rPr lang="en-US" dirty="0">
                <a:latin typeface="Tekton Pro Cond" panose="020F0606020208020904" pitchFamily="34" charset="0"/>
              </a:rPr>
              <a:t> </a:t>
            </a:r>
            <a:r>
              <a:rPr lang="en-US" dirty="0" err="1">
                <a:latin typeface="Tekton Pro Cond" panose="020F0606020208020904" pitchFamily="34" charset="0"/>
              </a:rPr>
              <a:t>kumpulan</a:t>
            </a:r>
            <a:r>
              <a:rPr lang="en-US" dirty="0">
                <a:latin typeface="Tekton Pro Cond" panose="020F0606020208020904" pitchFamily="34" charset="0"/>
              </a:rPr>
              <a:t> lain di Malaya </a:t>
            </a:r>
            <a:r>
              <a:rPr lang="en-US" dirty="0" err="1">
                <a:latin typeface="Tekton Pro Cond" panose="020F0606020208020904" pitchFamily="34" charset="0"/>
              </a:rPr>
              <a:t>untuk</a:t>
            </a:r>
            <a:r>
              <a:rPr lang="en-US" dirty="0">
                <a:latin typeface="Tekton Pro Cond" panose="020F0606020208020904" pitchFamily="34" charset="0"/>
              </a:rPr>
              <a:t> </a:t>
            </a:r>
            <a:r>
              <a:rPr lang="en-US" dirty="0" err="1">
                <a:latin typeface="Tekton Pro Cond" panose="020F0606020208020904" pitchFamily="34" charset="0"/>
              </a:rPr>
              <a:t>sebarang</a:t>
            </a:r>
            <a:r>
              <a:rPr lang="en-US" dirty="0">
                <a:latin typeface="Tekton Pro Cond" panose="020F0606020208020904" pitchFamily="34" charset="0"/>
              </a:rPr>
              <a:t> </a:t>
            </a:r>
            <a:r>
              <a:rPr lang="en-US" dirty="0" err="1">
                <a:latin typeface="Tekton Pro Cond" panose="020F0606020208020904" pitchFamily="34" charset="0"/>
              </a:rPr>
              <a:t>ikhtiar</a:t>
            </a:r>
            <a:r>
              <a:rPr lang="en-US" dirty="0">
                <a:latin typeface="Tekton Pro Cond" panose="020F0606020208020904" pitchFamily="34" charset="0"/>
              </a:rPr>
              <a:t> </a:t>
            </a:r>
            <a:r>
              <a:rPr lang="en-US" dirty="0" err="1">
                <a:latin typeface="Tekton Pro Cond" panose="020F0606020208020904" pitchFamily="34" charset="0"/>
              </a:rPr>
              <a:t>atau</a:t>
            </a:r>
            <a:r>
              <a:rPr lang="en-US" dirty="0">
                <a:latin typeface="Tekton Pro Cond" panose="020F0606020208020904" pitchFamily="34" charset="0"/>
              </a:rPr>
              <a:t> </a:t>
            </a:r>
            <a:r>
              <a:rPr lang="en-US" dirty="0" err="1">
                <a:latin typeface="Tekton Pro Cond" panose="020F0606020208020904" pitchFamily="34" charset="0"/>
              </a:rPr>
              <a:t>langkah</a:t>
            </a:r>
            <a:r>
              <a:rPr lang="en-US" dirty="0">
                <a:latin typeface="Tekton Pro Cond" panose="020F0606020208020904" pitchFamily="34" charset="0"/>
              </a:rPr>
              <a:t> yang </a:t>
            </a:r>
            <a:r>
              <a:rPr lang="en-US" dirty="0" err="1">
                <a:latin typeface="Tekton Pro Cond" panose="020F0606020208020904" pitchFamily="34" charset="0"/>
              </a:rPr>
              <a:t>sesuai</a:t>
            </a:r>
            <a:r>
              <a:rPr lang="en-US" dirty="0">
                <a:latin typeface="Tekton Pro Cond" panose="020F0606020208020904" pitchFamily="34" charset="0"/>
              </a:rPr>
              <a:t> </a:t>
            </a:r>
            <a:r>
              <a:rPr lang="en-US" dirty="0" err="1">
                <a:latin typeface="Tekton Pro Cond" panose="020F0606020208020904" pitchFamily="34" charset="0"/>
              </a:rPr>
              <a:t>berkaitan</a:t>
            </a:r>
            <a:r>
              <a:rPr lang="en-US" dirty="0">
                <a:latin typeface="Tekton Pro Cond" panose="020F0606020208020904" pitchFamily="34" charset="0"/>
              </a:rPr>
              <a:t> </a:t>
            </a:r>
            <a:r>
              <a:rPr lang="en-US" dirty="0" err="1">
                <a:latin typeface="Tekton Pro Cond" panose="020F0606020208020904" pitchFamily="34" charset="0"/>
              </a:rPr>
              <a:t>siasah</a:t>
            </a:r>
            <a:r>
              <a:rPr lang="en-US" dirty="0">
                <a:latin typeface="Tekton Pro Cond" panose="020F0606020208020904" pitchFamily="34" charset="0"/>
              </a:rPr>
              <a:t> yang </a:t>
            </a:r>
            <a:r>
              <a:rPr lang="en-US" dirty="0" err="1">
                <a:latin typeface="Tekton Pro Cond" panose="020F0606020208020904" pitchFamily="34" charset="0"/>
              </a:rPr>
              <a:t>bersesuaian</a:t>
            </a:r>
            <a:r>
              <a:rPr lang="en-US" dirty="0">
                <a:latin typeface="Tekton Pro Cond" panose="020F0606020208020904" pitchFamily="34" charset="0"/>
              </a:rPr>
              <a:t> </a:t>
            </a:r>
            <a:r>
              <a:rPr lang="en-US" dirty="0" err="1">
                <a:latin typeface="Tekton Pro Cond" panose="020F0606020208020904" pitchFamily="34" charset="0"/>
              </a:rPr>
              <a:t>dengan</a:t>
            </a:r>
            <a:r>
              <a:rPr lang="en-US" dirty="0">
                <a:latin typeface="Tekton Pro Cond" panose="020F0606020208020904" pitchFamily="34" charset="0"/>
              </a:rPr>
              <a:t> </a:t>
            </a:r>
            <a:r>
              <a:rPr lang="en-US" dirty="0" err="1">
                <a:latin typeface="Tekton Pro Cond" panose="020F0606020208020904" pitchFamily="34" charset="0"/>
              </a:rPr>
              <a:t>undang-undang</a:t>
            </a:r>
            <a:r>
              <a:rPr lang="en-US" dirty="0">
                <a:latin typeface="Tekton Pro Cond" panose="020F0606020208020904" pitchFamily="34" charset="0"/>
              </a:rPr>
              <a:t> </a:t>
            </a:r>
            <a:r>
              <a:rPr lang="en-US" dirty="0" err="1">
                <a:latin typeface="Tekton Pro Cond" panose="020F0606020208020904" pitchFamily="34" charset="0"/>
              </a:rPr>
              <a:t>tubuh</a:t>
            </a:r>
            <a:r>
              <a:rPr lang="en-US" dirty="0">
                <a:latin typeface="Tekton Pro Cond" panose="020F0606020208020904" pitchFamily="34" charset="0"/>
              </a:rPr>
              <a:t> UMNO.</a:t>
            </a:r>
          </a:p>
          <a:p>
            <a:r>
              <a:rPr lang="en-US" dirty="0">
                <a:latin typeface="Tekton Pro Cond" panose="020F0606020208020904" pitchFamily="34" charset="0"/>
              </a:rPr>
              <a:t>9. </a:t>
            </a:r>
            <a:r>
              <a:rPr lang="en-US" dirty="0" err="1">
                <a:latin typeface="Tekton Pro Cond" panose="020F0606020208020904" pitchFamily="34" charset="0"/>
              </a:rPr>
              <a:t>Mengutamakan</a:t>
            </a:r>
            <a:r>
              <a:rPr lang="en-US" dirty="0">
                <a:latin typeface="Tekton Pro Cond" panose="020F0606020208020904" pitchFamily="34" charset="0"/>
              </a:rPr>
              <a:t> agama Islam dan </a:t>
            </a:r>
            <a:r>
              <a:rPr lang="en-US" dirty="0" err="1">
                <a:latin typeface="Tekton Pro Cond" panose="020F0606020208020904" pitchFamily="34" charset="0"/>
              </a:rPr>
              <a:t>menjalankan</a:t>
            </a:r>
            <a:r>
              <a:rPr lang="en-US" dirty="0">
                <a:latin typeface="Tekton Pro Cond" panose="020F0606020208020904" pitchFamily="34" charset="0"/>
              </a:rPr>
              <a:t> </a:t>
            </a:r>
            <a:r>
              <a:rPr lang="en-US" dirty="0" err="1">
                <a:latin typeface="Tekton Pro Cond" panose="020F0606020208020904" pitchFamily="34" charset="0"/>
              </a:rPr>
              <a:t>segala</a:t>
            </a:r>
            <a:r>
              <a:rPr lang="en-US" dirty="0">
                <a:latin typeface="Tekton Pro Cond" panose="020F0606020208020904" pitchFamily="34" charset="0"/>
              </a:rPr>
              <a:t> </a:t>
            </a:r>
            <a:r>
              <a:rPr lang="en-US" dirty="0" err="1">
                <a:latin typeface="Tekton Pro Cond" panose="020F0606020208020904" pitchFamily="34" charset="0"/>
              </a:rPr>
              <a:t>ikhtiar</a:t>
            </a:r>
            <a:r>
              <a:rPr lang="en-US" dirty="0">
                <a:latin typeface="Tekton Pro Cond" panose="020F0606020208020904" pitchFamily="34" charset="0"/>
              </a:rPr>
              <a:t> </a:t>
            </a:r>
            <a:r>
              <a:rPr lang="en-US" dirty="0" err="1">
                <a:latin typeface="Tekton Pro Cond" panose="020F0606020208020904" pitchFamily="34" charset="0"/>
              </a:rPr>
              <a:t>bagi</a:t>
            </a:r>
            <a:r>
              <a:rPr lang="en-US" dirty="0">
                <a:latin typeface="Tekton Pro Cond" panose="020F0606020208020904" pitchFamily="34" charset="0"/>
              </a:rPr>
              <a:t> </a:t>
            </a:r>
            <a:r>
              <a:rPr lang="en-US" dirty="0" err="1">
                <a:latin typeface="Tekton Pro Cond" panose="020F0606020208020904" pitchFamily="34" charset="0"/>
              </a:rPr>
              <a:t>mengembangkan</a:t>
            </a:r>
            <a:r>
              <a:rPr lang="en-US" dirty="0">
                <a:latin typeface="Tekton Pro Cond" panose="020F0606020208020904" pitchFamily="34" charset="0"/>
              </a:rPr>
              <a:t> agama yang </a:t>
            </a:r>
            <a:r>
              <a:rPr lang="en-US" dirty="0" err="1">
                <a:latin typeface="Tekton Pro Cond" panose="020F0606020208020904" pitchFamily="34" charset="0"/>
              </a:rPr>
              <a:t>maha</a:t>
            </a:r>
            <a:r>
              <a:rPr lang="en-US" dirty="0">
                <a:latin typeface="Tekton Pro Cond" panose="020F0606020208020904" pitchFamily="34" charset="0"/>
              </a:rPr>
              <a:t> </a:t>
            </a:r>
            <a:r>
              <a:rPr lang="en-US" dirty="0" err="1">
                <a:latin typeface="Tekton Pro Cond" panose="020F0606020208020904" pitchFamily="34" charset="0"/>
              </a:rPr>
              <a:t>suci</a:t>
            </a:r>
            <a:r>
              <a:rPr lang="en-US" dirty="0">
                <a:latin typeface="Tekton Pro Cond" panose="020F0606020208020904" pitchFamily="34" charset="0"/>
              </a:rPr>
              <a:t>.</a:t>
            </a:r>
          </a:p>
          <a:p>
            <a:r>
              <a:rPr lang="en-US" dirty="0">
                <a:latin typeface="Tekton Pro Cond" panose="020F0606020208020904" pitchFamily="34" charset="0"/>
              </a:rPr>
              <a:t>10. </a:t>
            </a:r>
            <a:r>
              <a:rPr lang="en-US" dirty="0" err="1">
                <a:latin typeface="Tekton Pro Cond" panose="020F0606020208020904" pitchFamily="34" charset="0"/>
              </a:rPr>
              <a:t>Amnya</a:t>
            </a:r>
            <a:r>
              <a:rPr lang="en-US" dirty="0">
                <a:latin typeface="Tekton Pro Cond" panose="020F0606020208020904" pitchFamily="34" charset="0"/>
              </a:rPr>
              <a:t> </a:t>
            </a:r>
            <a:r>
              <a:rPr lang="en-US" dirty="0" err="1">
                <a:latin typeface="Tekton Pro Cond" panose="020F0606020208020904" pitchFamily="34" charset="0"/>
              </a:rPr>
              <a:t>menjalankan</a:t>
            </a:r>
            <a:r>
              <a:rPr lang="en-US" dirty="0">
                <a:latin typeface="Tekton Pro Cond" panose="020F0606020208020904" pitchFamily="34" charset="0"/>
              </a:rPr>
              <a:t> </a:t>
            </a:r>
            <a:r>
              <a:rPr lang="en-US" dirty="0" err="1">
                <a:latin typeface="Tekton Pro Cond" panose="020F0606020208020904" pitchFamily="34" charset="0"/>
              </a:rPr>
              <a:t>sebarang</a:t>
            </a:r>
            <a:r>
              <a:rPr lang="en-US" dirty="0">
                <a:latin typeface="Tekton Pro Cond" panose="020F0606020208020904" pitchFamily="34" charset="0"/>
              </a:rPr>
              <a:t> </a:t>
            </a:r>
            <a:r>
              <a:rPr lang="en-US" dirty="0" err="1">
                <a:latin typeface="Tekton Pro Cond" panose="020F0606020208020904" pitchFamily="34" charset="0"/>
              </a:rPr>
              <a:t>ikhtiar</a:t>
            </a:r>
            <a:r>
              <a:rPr lang="en-US" dirty="0">
                <a:latin typeface="Tekton Pro Cond" panose="020F0606020208020904" pitchFamily="34" charset="0"/>
              </a:rPr>
              <a:t> </a:t>
            </a:r>
            <a:r>
              <a:rPr lang="en-US" dirty="0" err="1">
                <a:latin typeface="Tekton Pro Cond" panose="020F0606020208020904" pitchFamily="34" charset="0"/>
              </a:rPr>
              <a:t>atau</a:t>
            </a:r>
            <a:r>
              <a:rPr lang="en-US" dirty="0">
                <a:latin typeface="Tekton Pro Cond" panose="020F0606020208020904" pitchFamily="34" charset="0"/>
              </a:rPr>
              <a:t> </a:t>
            </a:r>
            <a:r>
              <a:rPr lang="en-US" dirty="0" err="1">
                <a:latin typeface="Tekton Pro Cond" panose="020F0606020208020904" pitchFamily="34" charset="0"/>
              </a:rPr>
              <a:t>langkah</a:t>
            </a:r>
            <a:r>
              <a:rPr lang="en-US" dirty="0">
                <a:latin typeface="Tekton Pro Cond" panose="020F0606020208020904" pitchFamily="34" charset="0"/>
              </a:rPr>
              <a:t> yang </a:t>
            </a:r>
            <a:r>
              <a:rPr lang="en-US" dirty="0" err="1">
                <a:latin typeface="Tekton Pro Cond" panose="020F0606020208020904" pitchFamily="34" charset="0"/>
              </a:rPr>
              <a:t>diharuskan</a:t>
            </a:r>
            <a:r>
              <a:rPr lang="en-US" dirty="0">
                <a:latin typeface="Tekton Pro Cond" panose="020F0606020208020904" pitchFamily="34" charset="0"/>
              </a:rPr>
              <a:t> </a:t>
            </a:r>
            <a:r>
              <a:rPr lang="en-US" dirty="0" err="1">
                <a:latin typeface="Tekton Pro Cond" panose="020F0606020208020904" pitchFamily="34" charset="0"/>
              </a:rPr>
              <a:t>bagi</a:t>
            </a:r>
            <a:r>
              <a:rPr lang="en-US" dirty="0">
                <a:latin typeface="Tekton Pro Cond" panose="020F0606020208020904" pitchFamily="34" charset="0"/>
              </a:rPr>
              <a:t> </a:t>
            </a:r>
            <a:r>
              <a:rPr lang="en-US" dirty="0" err="1">
                <a:latin typeface="Tekton Pro Cond" panose="020F0606020208020904" pitchFamily="34" charset="0"/>
              </a:rPr>
              <a:t>membuktikan</a:t>
            </a:r>
            <a:r>
              <a:rPr lang="en-US" dirty="0">
                <a:latin typeface="Tekton Pro Cond" panose="020F0606020208020904" pitchFamily="34" charset="0"/>
              </a:rPr>
              <a:t> </a:t>
            </a:r>
            <a:r>
              <a:rPr lang="en-US" dirty="0" err="1">
                <a:latin typeface="Tekton Pro Cond" panose="020F0606020208020904" pitchFamily="34" charset="0"/>
              </a:rPr>
              <a:t>sebarang</a:t>
            </a:r>
            <a:r>
              <a:rPr lang="en-US" dirty="0">
                <a:latin typeface="Tekton Pro Cond" panose="020F0606020208020904" pitchFamily="34" charset="0"/>
              </a:rPr>
              <a:t> </a:t>
            </a:r>
            <a:r>
              <a:rPr lang="en-US" dirty="0" err="1">
                <a:latin typeface="Tekton Pro Cond" panose="020F0606020208020904" pitchFamily="34" charset="0"/>
              </a:rPr>
              <a:t>daripada</a:t>
            </a:r>
            <a:r>
              <a:rPr lang="en-US" dirty="0">
                <a:latin typeface="Tekton Pro Cond" panose="020F0606020208020904" pitchFamily="34" charset="0"/>
              </a:rPr>
              <a:t> </a:t>
            </a:r>
            <a:r>
              <a:rPr lang="en-US" dirty="0" err="1">
                <a:latin typeface="Tekton Pro Cond" panose="020F0606020208020904" pitchFamily="34" charset="0"/>
              </a:rPr>
              <a:t>tujuan-tujuan</a:t>
            </a:r>
            <a:r>
              <a:rPr lang="en-US" dirty="0">
                <a:latin typeface="Tekton Pro Cond" panose="020F0606020208020904" pitchFamily="34" charset="0"/>
              </a:rPr>
              <a:t> yang </a:t>
            </a:r>
            <a:r>
              <a:rPr lang="en-US" dirty="0" err="1">
                <a:latin typeface="Tekton Pro Cond" panose="020F0606020208020904" pitchFamily="34" charset="0"/>
              </a:rPr>
              <a:t>tersebut</a:t>
            </a:r>
            <a:r>
              <a:rPr lang="en-US" dirty="0">
                <a:latin typeface="Tekton Pro Cond" panose="020F0606020208020904" pitchFamily="34" charset="0"/>
              </a:rPr>
              <a:t> di </a:t>
            </a:r>
            <a:r>
              <a:rPr lang="en-US" dirty="0" err="1">
                <a:latin typeface="Tekton Pro Cond" panose="020F0606020208020904" pitchFamily="34" charset="0"/>
              </a:rPr>
              <a:t>atas</a:t>
            </a:r>
            <a:r>
              <a:rPr lang="en-US" dirty="0">
                <a:latin typeface="Tekton Pro Cond" panose="020F0606020208020904" pitchFamily="34" charset="0"/>
              </a:rPr>
              <a:t> </a:t>
            </a:r>
            <a:r>
              <a:rPr lang="en-US" dirty="0" err="1">
                <a:latin typeface="Tekton Pro Cond" panose="020F0606020208020904" pitchFamily="34" charset="0"/>
              </a:rPr>
              <a:t>ini</a:t>
            </a:r>
            <a:r>
              <a:rPr lang="en-US" dirty="0">
                <a:latin typeface="Tekton Pro Cond" panose="020F0606020208020904" pitchFamily="34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279655023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0696D00-AABD-4CFD-964A-0DCF21E64FA3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914087" y="1479325"/>
            <a:ext cx="10363826" cy="3424107"/>
          </a:xfrm>
        </p:spPr>
        <p:txBody>
          <a:bodyPr>
            <a:normAutofit fontScale="92500" lnSpcReduction="10000"/>
          </a:bodyPr>
          <a:lstStyle/>
          <a:p>
            <a:r>
              <a:rPr lang="en-US" sz="2800" dirty="0" err="1">
                <a:latin typeface="Tekton Pro Cond" panose="020F0606020208020904" pitchFamily="34" charset="0"/>
              </a:rPr>
              <a:t>Kongres</a:t>
            </a:r>
            <a:r>
              <a:rPr lang="en-US" sz="2800" dirty="0">
                <a:latin typeface="Tekton Pro Cond" panose="020F0606020208020904" pitchFamily="34" charset="0"/>
              </a:rPr>
              <a:t> </a:t>
            </a:r>
            <a:r>
              <a:rPr lang="en-US" sz="2800" dirty="0" err="1">
                <a:latin typeface="Tekton Pro Cond" panose="020F0606020208020904" pitchFamily="34" charset="0"/>
              </a:rPr>
              <a:t>Kebangsaan</a:t>
            </a:r>
            <a:r>
              <a:rPr lang="en-US" sz="2800" dirty="0">
                <a:latin typeface="Tekton Pro Cond" panose="020F0606020208020904" pitchFamily="34" charset="0"/>
              </a:rPr>
              <a:t> </a:t>
            </a:r>
            <a:r>
              <a:rPr lang="en-US" sz="2800" dirty="0" err="1">
                <a:latin typeface="Tekton Pro Cond" panose="020F0606020208020904" pitchFamily="34" charset="0"/>
              </a:rPr>
              <a:t>Melayu</a:t>
            </a:r>
            <a:r>
              <a:rPr lang="en-US" sz="2800" dirty="0">
                <a:latin typeface="Tekton Pro Cond" panose="020F0606020208020904" pitchFamily="34" charset="0"/>
              </a:rPr>
              <a:t> </a:t>
            </a:r>
            <a:r>
              <a:rPr lang="en-US" sz="2800" dirty="0" err="1">
                <a:latin typeface="Tekton Pro Cond" panose="020F0606020208020904" pitchFamily="34" charset="0"/>
              </a:rPr>
              <a:t>menghasilkan</a:t>
            </a:r>
            <a:r>
              <a:rPr lang="en-US" sz="2800" dirty="0">
                <a:latin typeface="Tekton Pro Cond" panose="020F0606020208020904" pitchFamily="34" charset="0"/>
              </a:rPr>
              <a:t> </a:t>
            </a:r>
            <a:r>
              <a:rPr lang="en-US" sz="2800" dirty="0" err="1">
                <a:latin typeface="Tekton Pro Cond" panose="020F0606020208020904" pitchFamily="34" charset="0"/>
              </a:rPr>
              <a:t>resolusi</a:t>
            </a:r>
            <a:r>
              <a:rPr lang="en-US" sz="2800" dirty="0">
                <a:latin typeface="Tekton Pro Cond" panose="020F0606020208020904" pitchFamily="34" charset="0"/>
              </a:rPr>
              <a:t> </a:t>
            </a:r>
            <a:r>
              <a:rPr lang="en-US" sz="2800" dirty="0" err="1">
                <a:latin typeface="Tekton Pro Cond" panose="020F0606020208020904" pitchFamily="34" charset="0"/>
              </a:rPr>
              <a:t>menolak</a:t>
            </a:r>
            <a:r>
              <a:rPr lang="en-US" sz="2800" dirty="0">
                <a:latin typeface="Tekton Pro Cond" panose="020F0606020208020904" pitchFamily="34" charset="0"/>
              </a:rPr>
              <a:t> ‘</a:t>
            </a:r>
            <a:r>
              <a:rPr lang="en-US" sz="2800" dirty="0" err="1">
                <a:latin typeface="Tekton Pro Cond" panose="020F0606020208020904" pitchFamily="34" charset="0"/>
              </a:rPr>
              <a:t>kertas</a:t>
            </a:r>
            <a:r>
              <a:rPr lang="en-US" sz="2800" dirty="0">
                <a:latin typeface="Tekton Pro Cond" panose="020F0606020208020904" pitchFamily="34" charset="0"/>
              </a:rPr>
              <a:t> </a:t>
            </a:r>
            <a:r>
              <a:rPr lang="en-US" sz="2800" dirty="0" err="1">
                <a:latin typeface="Tekton Pro Cond" panose="020F0606020208020904" pitchFamily="34" charset="0"/>
              </a:rPr>
              <a:t>putih</a:t>
            </a:r>
            <a:r>
              <a:rPr lang="en-US" sz="2800" dirty="0">
                <a:latin typeface="Tekton Pro Cond" panose="020F0606020208020904" pitchFamily="34" charset="0"/>
              </a:rPr>
              <a:t>’</a:t>
            </a:r>
          </a:p>
          <a:p>
            <a:pPr marL="0" indent="0">
              <a:buNone/>
            </a:pPr>
            <a:r>
              <a:rPr lang="en-US" sz="2800" dirty="0">
                <a:latin typeface="Tekton Pro Cond" panose="020F0606020208020904" pitchFamily="34" charset="0"/>
              </a:rPr>
              <a:t>	</a:t>
            </a:r>
            <a:r>
              <a:rPr lang="en-US" sz="2800" dirty="0" err="1">
                <a:latin typeface="Tekton Pro Cond" panose="020F0606020208020904" pitchFamily="34" charset="0"/>
              </a:rPr>
              <a:t>perlembagaan</a:t>
            </a:r>
            <a:r>
              <a:rPr lang="en-US" sz="2800" dirty="0">
                <a:latin typeface="Tekton Pro Cond" panose="020F0606020208020904" pitchFamily="34" charset="0"/>
              </a:rPr>
              <a:t> Malayan Union dan </a:t>
            </a:r>
            <a:r>
              <a:rPr lang="en-US" sz="2800" dirty="0" err="1">
                <a:latin typeface="Tekton Pro Cond" panose="020F0606020208020904" pitchFamily="34" charset="0"/>
              </a:rPr>
              <a:t>dihantar</a:t>
            </a:r>
            <a:r>
              <a:rPr lang="en-US" sz="2800" dirty="0">
                <a:latin typeface="Tekton Pro Cond" panose="020F0606020208020904" pitchFamily="34" charset="0"/>
              </a:rPr>
              <a:t> </a:t>
            </a:r>
            <a:r>
              <a:rPr lang="en-US" sz="2800" dirty="0" err="1">
                <a:latin typeface="Tekton Pro Cond" panose="020F0606020208020904" pitchFamily="34" charset="0"/>
              </a:rPr>
              <a:t>kepada</a:t>
            </a:r>
            <a:r>
              <a:rPr lang="en-US" sz="2800" dirty="0">
                <a:latin typeface="Tekton Pro Cond" panose="020F0606020208020904" pitchFamily="34" charset="0"/>
              </a:rPr>
              <a:t> </a:t>
            </a:r>
            <a:r>
              <a:rPr lang="en-US" sz="2800" dirty="0" err="1">
                <a:latin typeface="Tekton Pro Cond" panose="020F0606020208020904" pitchFamily="34" charset="0"/>
              </a:rPr>
              <a:t>perdana</a:t>
            </a:r>
            <a:r>
              <a:rPr lang="en-US" sz="2800" dirty="0">
                <a:latin typeface="Tekton Pro Cond" panose="020F0606020208020904" pitchFamily="34" charset="0"/>
              </a:rPr>
              <a:t> Menteri Britain, Clement Attlee yang    	</a:t>
            </a:r>
            <a:r>
              <a:rPr lang="en-US" sz="2800" dirty="0" err="1">
                <a:latin typeface="Tekton Pro Cond" panose="020F0606020208020904" pitchFamily="34" charset="0"/>
              </a:rPr>
              <a:t>terdapat</a:t>
            </a:r>
            <a:r>
              <a:rPr lang="en-US" sz="2800" dirty="0">
                <a:latin typeface="Tekton Pro Cond" panose="020F0606020208020904" pitchFamily="34" charset="0"/>
              </a:rPr>
              <a:t> 6 </a:t>
            </a:r>
            <a:r>
              <a:rPr lang="en-US" sz="2800" dirty="0" err="1">
                <a:latin typeface="Tekton Pro Cond" panose="020F0606020208020904" pitchFamily="34" charset="0"/>
              </a:rPr>
              <a:t>perkara</a:t>
            </a:r>
            <a:endParaRPr lang="en-US" sz="2800" dirty="0">
              <a:latin typeface="Tekton Pro Cond" panose="020F0606020208020904" pitchFamily="34" charset="0"/>
            </a:endParaRPr>
          </a:p>
          <a:p>
            <a:r>
              <a:rPr lang="en-US" sz="2800" dirty="0" err="1">
                <a:latin typeface="Tekton Pro Cond" panose="020F0606020208020904" pitchFamily="34" charset="0"/>
              </a:rPr>
              <a:t>Jelas</a:t>
            </a:r>
            <a:r>
              <a:rPr lang="en-US" sz="2800" dirty="0">
                <a:latin typeface="Tekton Pro Cond" panose="020F0606020208020904" pitchFamily="34" charset="0"/>
              </a:rPr>
              <a:t> </a:t>
            </a:r>
            <a:r>
              <a:rPr lang="en-US" sz="2800" dirty="0" err="1">
                <a:latin typeface="Tekton Pro Cond" panose="020F0606020208020904" pitchFamily="34" charset="0"/>
              </a:rPr>
              <a:t>bahawa</a:t>
            </a:r>
            <a:r>
              <a:rPr lang="en-US" sz="2800" dirty="0">
                <a:latin typeface="Tekton Pro Cond" panose="020F0606020208020904" pitchFamily="34" charset="0"/>
              </a:rPr>
              <a:t> </a:t>
            </a:r>
            <a:r>
              <a:rPr lang="en-US" sz="2800" dirty="0" err="1">
                <a:latin typeface="Tekton Pro Cond" panose="020F0606020208020904" pitchFamily="34" charset="0"/>
              </a:rPr>
              <a:t>penubuhan</a:t>
            </a:r>
            <a:r>
              <a:rPr lang="en-US" sz="2800" dirty="0">
                <a:latin typeface="Tekton Pro Cond" panose="020F0606020208020904" pitchFamily="34" charset="0"/>
              </a:rPr>
              <a:t> UMNO </a:t>
            </a:r>
            <a:r>
              <a:rPr lang="en-US" sz="2800" dirty="0" err="1">
                <a:latin typeface="Tekton Pro Cond" panose="020F0606020208020904" pitchFamily="34" charset="0"/>
              </a:rPr>
              <a:t>ialah</a:t>
            </a:r>
            <a:r>
              <a:rPr lang="en-US" sz="2800" dirty="0">
                <a:latin typeface="Tekton Pro Cond" panose="020F0606020208020904" pitchFamily="34" charset="0"/>
              </a:rPr>
              <a:t> </a:t>
            </a:r>
            <a:r>
              <a:rPr lang="en-US" sz="2800" dirty="0" err="1">
                <a:latin typeface="Tekton Pro Cond" panose="020F0606020208020904" pitchFamily="34" charset="0"/>
              </a:rPr>
              <a:t>untuk</a:t>
            </a:r>
            <a:r>
              <a:rPr lang="en-US" sz="2800" dirty="0">
                <a:latin typeface="Tekton Pro Cond" panose="020F0606020208020904" pitchFamily="34" charset="0"/>
              </a:rPr>
              <a:t> </a:t>
            </a:r>
            <a:r>
              <a:rPr lang="en-US" sz="2800" dirty="0" err="1">
                <a:latin typeface="Tekton Pro Cond" panose="020F0606020208020904" pitchFamily="34" charset="0"/>
              </a:rPr>
              <a:t>memelihara</a:t>
            </a:r>
            <a:r>
              <a:rPr lang="en-US" sz="2800" dirty="0">
                <a:latin typeface="Tekton Pro Cond" panose="020F0606020208020904" pitchFamily="34" charset="0"/>
              </a:rPr>
              <a:t> </a:t>
            </a:r>
            <a:r>
              <a:rPr lang="en-US" sz="2800" dirty="0" err="1">
                <a:latin typeface="Tekton Pro Cond" panose="020F0606020208020904" pitchFamily="34" charset="0"/>
              </a:rPr>
              <a:t>kepentingan</a:t>
            </a:r>
            <a:r>
              <a:rPr lang="en-US" sz="2800" dirty="0">
                <a:latin typeface="Tekton Pro Cond" panose="020F0606020208020904" pitchFamily="34" charset="0"/>
              </a:rPr>
              <a:t> , </a:t>
            </a:r>
            <a:r>
              <a:rPr lang="en-US" sz="2800" dirty="0" err="1">
                <a:latin typeface="Tekton Pro Cond" panose="020F0606020208020904" pitchFamily="34" charset="0"/>
              </a:rPr>
              <a:t>memaju</a:t>
            </a:r>
            <a:r>
              <a:rPr lang="en-US" sz="2800" dirty="0">
                <a:latin typeface="Tekton Pro Cond" panose="020F0606020208020904" pitchFamily="34" charset="0"/>
              </a:rPr>
              <a:t> dan </a:t>
            </a:r>
            <a:r>
              <a:rPr lang="en-US" sz="2800" dirty="0" err="1">
                <a:latin typeface="Tekton Pro Cond" panose="020F0606020208020904" pitchFamily="34" charset="0"/>
              </a:rPr>
              <a:t>memperbaiki</a:t>
            </a:r>
            <a:r>
              <a:rPr lang="en-US" sz="2800" dirty="0">
                <a:latin typeface="Tekton Pro Cond" panose="020F0606020208020904" pitchFamily="34" charset="0"/>
              </a:rPr>
              <a:t> </a:t>
            </a:r>
            <a:r>
              <a:rPr lang="en-US" sz="2800" dirty="0" err="1">
                <a:latin typeface="Tekton Pro Cond" panose="020F0606020208020904" pitchFamily="34" charset="0"/>
              </a:rPr>
              <a:t>keadaan</a:t>
            </a:r>
            <a:r>
              <a:rPr lang="en-US" sz="2800" dirty="0">
                <a:latin typeface="Tekton Pro Cond" panose="020F0606020208020904" pitchFamily="34" charset="0"/>
              </a:rPr>
              <a:t> orang </a:t>
            </a:r>
            <a:r>
              <a:rPr lang="en-US" sz="2800" dirty="0" err="1">
                <a:latin typeface="Tekton Pro Cond" panose="020F0606020208020904" pitchFamily="34" charset="0"/>
              </a:rPr>
              <a:t>Melayu</a:t>
            </a:r>
            <a:r>
              <a:rPr lang="en-US" sz="2800" dirty="0">
                <a:latin typeface="Tekton Pro Cond" panose="020F0606020208020904" pitchFamily="34" charset="0"/>
              </a:rPr>
              <a:t> </a:t>
            </a:r>
            <a:endParaRPr lang="en-MY" sz="2800" dirty="0">
              <a:latin typeface="Tekton Pro Cond" panose="020F06060202080209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41806647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797225-CD5C-44C6-BEEF-33DF163656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71600" y="685800"/>
            <a:ext cx="9601200" cy="874552"/>
          </a:xfrm>
        </p:spPr>
        <p:txBody>
          <a:bodyPr/>
          <a:lstStyle/>
          <a:p>
            <a:r>
              <a:rPr lang="en-MY" dirty="0"/>
              <a:t>Malayan Chinese Association (MCA)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1230417-ACDD-4AF2-8797-2C919776032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95400" y="1715549"/>
            <a:ext cx="9601200" cy="3581400"/>
          </a:xfrm>
        </p:spPr>
        <p:txBody>
          <a:bodyPr/>
          <a:lstStyle/>
          <a:p>
            <a:r>
              <a:rPr lang="en-MY" dirty="0" err="1"/>
              <a:t>Ditubuhkan</a:t>
            </a:r>
            <a:r>
              <a:rPr lang="en-MY" dirty="0"/>
              <a:t> pada 1949 </a:t>
            </a:r>
            <a:r>
              <a:rPr lang="en-MY" dirty="0" err="1"/>
              <a:t>akibat</a:t>
            </a:r>
            <a:r>
              <a:rPr lang="en-MY" dirty="0"/>
              <a:t> </a:t>
            </a:r>
            <a:r>
              <a:rPr lang="en-MY" dirty="0" err="1"/>
              <a:t>pengaruh</a:t>
            </a:r>
            <a:r>
              <a:rPr lang="en-MY" dirty="0"/>
              <a:t> PKM</a:t>
            </a:r>
          </a:p>
          <a:p>
            <a:r>
              <a:rPr lang="en-MY" dirty="0" err="1"/>
              <a:t>Tujuan</a:t>
            </a:r>
            <a:r>
              <a:rPr lang="en-MY" dirty="0"/>
              <a:t> </a:t>
            </a:r>
            <a:r>
              <a:rPr lang="en-MY" dirty="0" err="1"/>
              <a:t>utama</a:t>
            </a:r>
            <a:r>
              <a:rPr lang="en-MY" dirty="0"/>
              <a:t> </a:t>
            </a:r>
            <a:r>
              <a:rPr lang="en-MY" dirty="0" err="1"/>
              <a:t>penubuhan</a:t>
            </a:r>
            <a:r>
              <a:rPr lang="en-MY" dirty="0"/>
              <a:t> MCA </a:t>
            </a:r>
            <a:r>
              <a:rPr lang="en-MY" dirty="0" err="1"/>
              <a:t>adalah</a:t>
            </a:r>
            <a:r>
              <a:rPr lang="en-MY" dirty="0"/>
              <a:t> </a:t>
            </a:r>
            <a:r>
              <a:rPr lang="en-MY" dirty="0" err="1"/>
              <a:t>untuk</a:t>
            </a:r>
            <a:r>
              <a:rPr lang="en-MY" dirty="0"/>
              <a:t> </a:t>
            </a:r>
            <a:r>
              <a:rPr lang="en-MY" dirty="0" err="1"/>
              <a:t>menyekat</a:t>
            </a:r>
            <a:r>
              <a:rPr lang="en-MY" dirty="0"/>
              <a:t> </a:t>
            </a:r>
            <a:r>
              <a:rPr lang="en-MY" dirty="0" err="1"/>
              <a:t>masyarakat</a:t>
            </a:r>
            <a:r>
              <a:rPr lang="en-MY" dirty="0"/>
              <a:t> </a:t>
            </a:r>
            <a:r>
              <a:rPr lang="en-MY" dirty="0" err="1"/>
              <a:t>Cina</a:t>
            </a:r>
            <a:r>
              <a:rPr lang="en-MY" dirty="0"/>
              <a:t> </a:t>
            </a:r>
            <a:r>
              <a:rPr lang="en-MY" dirty="0" err="1"/>
              <a:t>daripada</a:t>
            </a:r>
            <a:r>
              <a:rPr lang="en-MY" dirty="0"/>
              <a:t> </a:t>
            </a:r>
            <a:r>
              <a:rPr lang="en-MY" dirty="0" err="1"/>
              <a:t>menyertai</a:t>
            </a:r>
            <a:r>
              <a:rPr lang="en-MY" dirty="0"/>
              <a:t> PKM.</a:t>
            </a:r>
          </a:p>
          <a:p>
            <a:r>
              <a:rPr lang="en-MY" dirty="0" err="1"/>
              <a:t>Selain</a:t>
            </a:r>
            <a:r>
              <a:rPr lang="en-MY" dirty="0"/>
              <a:t> </a:t>
            </a:r>
            <a:r>
              <a:rPr lang="en-MY" dirty="0" err="1"/>
              <a:t>itu</a:t>
            </a:r>
            <a:r>
              <a:rPr lang="en-MY" dirty="0"/>
              <a:t> , MCA juga </a:t>
            </a:r>
            <a:r>
              <a:rPr lang="en-MY" dirty="0" err="1"/>
              <a:t>melindungi</a:t>
            </a:r>
            <a:r>
              <a:rPr lang="en-MY" dirty="0"/>
              <a:t> </a:t>
            </a:r>
            <a:r>
              <a:rPr lang="en-MY" dirty="0" err="1"/>
              <a:t>kepentingan</a:t>
            </a:r>
            <a:r>
              <a:rPr lang="en-MY" dirty="0"/>
              <a:t> </a:t>
            </a:r>
            <a:r>
              <a:rPr lang="en-MY" dirty="0" err="1"/>
              <a:t>politik</a:t>
            </a:r>
            <a:r>
              <a:rPr lang="en-MY" dirty="0"/>
              <a:t> </a:t>
            </a:r>
            <a:r>
              <a:rPr lang="en-MY" dirty="0" err="1"/>
              <a:t>kaum</a:t>
            </a:r>
            <a:r>
              <a:rPr lang="en-MY" dirty="0"/>
              <a:t> </a:t>
            </a:r>
            <a:r>
              <a:rPr lang="en-MY" dirty="0" err="1"/>
              <a:t>Cina</a:t>
            </a:r>
            <a:r>
              <a:rPr lang="en-MY" dirty="0"/>
              <a:t> di Tanah </a:t>
            </a:r>
            <a:r>
              <a:rPr lang="en-MY" dirty="0" err="1"/>
              <a:t>Melayu</a:t>
            </a:r>
            <a:r>
              <a:rPr lang="en-MY" dirty="0"/>
              <a:t> </a:t>
            </a:r>
            <a:r>
              <a:rPr lang="en-MY" dirty="0" err="1"/>
              <a:t>dengan</a:t>
            </a:r>
            <a:r>
              <a:rPr lang="en-MY" dirty="0"/>
              <a:t> </a:t>
            </a:r>
            <a:r>
              <a:rPr lang="en-MY" dirty="0" err="1"/>
              <a:t>bekerjasama</a:t>
            </a:r>
            <a:r>
              <a:rPr lang="en-MY" dirty="0"/>
              <a:t> </a:t>
            </a:r>
            <a:r>
              <a:rPr lang="en-MY" dirty="0" err="1"/>
              <a:t>dengan</a:t>
            </a:r>
            <a:r>
              <a:rPr lang="en-MY" dirty="0"/>
              <a:t> </a:t>
            </a:r>
            <a:r>
              <a:rPr lang="en-MY" dirty="0" err="1"/>
              <a:t>kerajaan</a:t>
            </a:r>
            <a:r>
              <a:rPr lang="en-MY" dirty="0"/>
              <a:t> British</a:t>
            </a:r>
          </a:p>
          <a:p>
            <a:r>
              <a:rPr lang="en-MY" dirty="0"/>
              <a:t>Pada </a:t>
            </a:r>
            <a:r>
              <a:rPr lang="en-MY" dirty="0" err="1"/>
              <a:t>tahun</a:t>
            </a:r>
            <a:r>
              <a:rPr lang="en-MY" dirty="0"/>
              <a:t> 1952, MCA </a:t>
            </a:r>
            <a:r>
              <a:rPr lang="en-MY" dirty="0" err="1"/>
              <a:t>membentuk</a:t>
            </a:r>
            <a:r>
              <a:rPr lang="en-MY" dirty="0"/>
              <a:t> </a:t>
            </a:r>
            <a:r>
              <a:rPr lang="en-MY" dirty="0" err="1"/>
              <a:t>parti</a:t>
            </a:r>
            <a:r>
              <a:rPr lang="en-MY" dirty="0"/>
              <a:t> </a:t>
            </a:r>
            <a:r>
              <a:rPr lang="en-MY" dirty="0" err="1"/>
              <a:t>perikatan</a:t>
            </a:r>
            <a:r>
              <a:rPr lang="en-MY" dirty="0"/>
              <a:t> </a:t>
            </a:r>
            <a:r>
              <a:rPr lang="en-MY" dirty="0" err="1"/>
              <a:t>dengan</a:t>
            </a:r>
            <a:r>
              <a:rPr lang="en-MY" dirty="0"/>
              <a:t> UMNO </a:t>
            </a:r>
            <a:r>
              <a:rPr lang="en-MY" dirty="0" err="1"/>
              <a:t>bagi</a:t>
            </a:r>
            <a:r>
              <a:rPr lang="en-MY" dirty="0"/>
              <a:t> </a:t>
            </a:r>
            <a:r>
              <a:rPr lang="en-MY" dirty="0" err="1"/>
              <a:t>menghadapi</a:t>
            </a:r>
            <a:r>
              <a:rPr lang="en-MY" dirty="0"/>
              <a:t> </a:t>
            </a:r>
            <a:r>
              <a:rPr lang="en-MY" dirty="0" err="1"/>
              <a:t>pilihan</a:t>
            </a:r>
            <a:r>
              <a:rPr lang="en-MY" dirty="0"/>
              <a:t> Raya Majlis </a:t>
            </a:r>
            <a:r>
              <a:rPr lang="en-MY" dirty="0" err="1"/>
              <a:t>Bandaran</a:t>
            </a:r>
            <a:r>
              <a:rPr lang="en-MY" dirty="0"/>
              <a:t> Kuala Lumpur</a:t>
            </a:r>
          </a:p>
        </p:txBody>
      </p:sp>
    </p:spTree>
    <p:extLst>
      <p:ext uri="{BB962C8B-B14F-4D97-AF65-F5344CB8AC3E}">
        <p14:creationId xmlns:p14="http://schemas.microsoft.com/office/powerpoint/2010/main" val="3418278115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117E6DEE-E7F3-4AC3-A6A8-FB37266018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MY" dirty="0"/>
              <a:t>Central Indian Association of Malaya (CIAM)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06B6DC21-F3EB-4F6D-B4E5-A14607F61E5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MY" dirty="0" err="1"/>
              <a:t>Ditubuhkan</a:t>
            </a:r>
            <a:r>
              <a:rPr lang="en-MY" dirty="0"/>
              <a:t> pada </a:t>
            </a:r>
            <a:r>
              <a:rPr lang="en-MY" dirty="0" err="1"/>
              <a:t>tahun</a:t>
            </a:r>
            <a:r>
              <a:rPr lang="en-MY" dirty="0"/>
              <a:t> 1936 </a:t>
            </a:r>
          </a:p>
          <a:p>
            <a:r>
              <a:rPr lang="en-MY" dirty="0" err="1"/>
              <a:t>Merupakan</a:t>
            </a:r>
            <a:r>
              <a:rPr lang="en-MY" dirty="0"/>
              <a:t> </a:t>
            </a:r>
            <a:r>
              <a:rPr lang="en-MY" dirty="0" err="1"/>
              <a:t>gabungan</a:t>
            </a:r>
            <a:r>
              <a:rPr lang="en-MY" dirty="0"/>
              <a:t> 12 </a:t>
            </a:r>
            <a:r>
              <a:rPr lang="en-MY" dirty="0" err="1"/>
              <a:t>buah</a:t>
            </a:r>
            <a:r>
              <a:rPr lang="en-MY" dirty="0"/>
              <a:t> </a:t>
            </a:r>
            <a:r>
              <a:rPr lang="en-MY" dirty="0" err="1"/>
              <a:t>persatuan</a:t>
            </a:r>
            <a:r>
              <a:rPr lang="en-MY" dirty="0"/>
              <a:t> dan 4 </a:t>
            </a:r>
            <a:r>
              <a:rPr lang="en-MY" dirty="0" err="1"/>
              <a:t>buah</a:t>
            </a:r>
            <a:r>
              <a:rPr lang="en-MY" dirty="0"/>
              <a:t> dewan </a:t>
            </a:r>
            <a:r>
              <a:rPr lang="en-MY" dirty="0" err="1"/>
              <a:t>perniagaan</a:t>
            </a:r>
            <a:r>
              <a:rPr lang="en-MY" dirty="0"/>
              <a:t> India.</a:t>
            </a:r>
          </a:p>
          <a:p>
            <a:r>
              <a:rPr lang="en-MY" dirty="0" err="1"/>
              <a:t>Tujuan</a:t>
            </a:r>
            <a:r>
              <a:rPr lang="en-MY" dirty="0"/>
              <a:t> </a:t>
            </a:r>
            <a:r>
              <a:rPr lang="en-MY" dirty="0" err="1"/>
              <a:t>utama</a:t>
            </a:r>
            <a:r>
              <a:rPr lang="en-MY" dirty="0"/>
              <a:t> </a:t>
            </a:r>
            <a:r>
              <a:rPr lang="en-MY" dirty="0" err="1"/>
              <a:t>parti</a:t>
            </a:r>
            <a:r>
              <a:rPr lang="en-MY" dirty="0"/>
              <a:t> </a:t>
            </a:r>
            <a:r>
              <a:rPr lang="en-MY" dirty="0" err="1"/>
              <a:t>ini</a:t>
            </a:r>
            <a:r>
              <a:rPr lang="en-MY" dirty="0"/>
              <a:t> </a:t>
            </a:r>
            <a:r>
              <a:rPr lang="en-MY" dirty="0" err="1"/>
              <a:t>ialah</a:t>
            </a:r>
            <a:r>
              <a:rPr lang="en-MY" dirty="0"/>
              <a:t> </a:t>
            </a:r>
            <a:r>
              <a:rPr lang="en-MY" dirty="0" err="1"/>
              <a:t>untuk</a:t>
            </a:r>
            <a:r>
              <a:rPr lang="en-MY" dirty="0"/>
              <a:t> </a:t>
            </a:r>
            <a:r>
              <a:rPr lang="en-MY" dirty="0" err="1"/>
              <a:t>memajukan</a:t>
            </a:r>
            <a:r>
              <a:rPr lang="en-MY" dirty="0"/>
              <a:t> dan </a:t>
            </a:r>
            <a:r>
              <a:rPr lang="en-MY" dirty="0" err="1"/>
              <a:t>memelihara</a:t>
            </a:r>
            <a:r>
              <a:rPr lang="en-MY" dirty="0"/>
              <a:t> </a:t>
            </a:r>
            <a:r>
              <a:rPr lang="en-MY" dirty="0" err="1"/>
              <a:t>kepentingan</a:t>
            </a:r>
            <a:r>
              <a:rPr lang="en-MY" dirty="0"/>
              <a:t> </a:t>
            </a:r>
            <a:r>
              <a:rPr lang="en-MY" dirty="0" err="1"/>
              <a:t>politik</a:t>
            </a:r>
            <a:r>
              <a:rPr lang="en-MY" dirty="0"/>
              <a:t> orang India di Tanah </a:t>
            </a:r>
            <a:r>
              <a:rPr lang="en-MY" dirty="0" err="1"/>
              <a:t>Melayu</a:t>
            </a:r>
            <a:endParaRPr lang="en-MY" dirty="0"/>
          </a:p>
          <a:p>
            <a:r>
              <a:rPr lang="en-MY" dirty="0" err="1"/>
              <a:t>Selain</a:t>
            </a:r>
            <a:r>
              <a:rPr lang="en-MY" dirty="0"/>
              <a:t> </a:t>
            </a:r>
            <a:r>
              <a:rPr lang="en-MY" dirty="0" err="1"/>
              <a:t>itu</a:t>
            </a:r>
            <a:r>
              <a:rPr lang="en-MY" dirty="0"/>
              <a:t>, CIAM juga </a:t>
            </a:r>
            <a:r>
              <a:rPr lang="en-MY" dirty="0" err="1"/>
              <a:t>berperanan</a:t>
            </a:r>
            <a:r>
              <a:rPr lang="en-MY" dirty="0"/>
              <a:t> </a:t>
            </a:r>
            <a:r>
              <a:rPr lang="en-MY" dirty="0" err="1"/>
              <a:t>menjaga</a:t>
            </a:r>
            <a:r>
              <a:rPr lang="en-MY" dirty="0"/>
              <a:t> </a:t>
            </a:r>
            <a:r>
              <a:rPr lang="en-MY" dirty="0" err="1"/>
              <a:t>kebajikan</a:t>
            </a:r>
            <a:r>
              <a:rPr lang="en-MY" dirty="0"/>
              <a:t> </a:t>
            </a:r>
            <a:r>
              <a:rPr lang="en-MY" dirty="0" err="1"/>
              <a:t>kaum</a:t>
            </a:r>
            <a:r>
              <a:rPr lang="en-MY" dirty="0"/>
              <a:t> </a:t>
            </a:r>
            <a:r>
              <a:rPr lang="en-MY" dirty="0" err="1"/>
              <a:t>pekerja</a:t>
            </a:r>
            <a:r>
              <a:rPr lang="en-MY" dirty="0"/>
              <a:t> India</a:t>
            </a:r>
          </a:p>
        </p:txBody>
      </p:sp>
    </p:spTree>
    <p:extLst>
      <p:ext uri="{BB962C8B-B14F-4D97-AF65-F5344CB8AC3E}">
        <p14:creationId xmlns:p14="http://schemas.microsoft.com/office/powerpoint/2010/main" val="228231624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F2FDD8-60C0-4C94-96E4-F0B1148C18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71600" y="685800"/>
            <a:ext cx="9601200" cy="825759"/>
          </a:xfrm>
        </p:spPr>
        <p:txBody>
          <a:bodyPr/>
          <a:lstStyle/>
          <a:p>
            <a:r>
              <a:rPr lang="en-MY" dirty="0"/>
              <a:t>Malayan Indian Congress (MIC)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5FFC7AD-4B4E-4B07-8DEF-E3963D03279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71600" y="1511559"/>
            <a:ext cx="9601200" cy="1978090"/>
          </a:xfrm>
        </p:spPr>
        <p:txBody>
          <a:bodyPr>
            <a:normAutofit fontScale="92500"/>
          </a:bodyPr>
          <a:lstStyle/>
          <a:p>
            <a:r>
              <a:rPr lang="en-MY" dirty="0" err="1"/>
              <a:t>Ditubuhkan</a:t>
            </a:r>
            <a:r>
              <a:rPr lang="en-MY" dirty="0"/>
              <a:t> pada </a:t>
            </a:r>
            <a:r>
              <a:rPr lang="en-MY" dirty="0" err="1"/>
              <a:t>bulan</a:t>
            </a:r>
            <a:r>
              <a:rPr lang="en-MY" dirty="0"/>
              <a:t> </a:t>
            </a:r>
            <a:r>
              <a:rPr lang="en-MY" dirty="0" err="1"/>
              <a:t>Ogos</a:t>
            </a:r>
            <a:r>
              <a:rPr lang="en-MY" dirty="0"/>
              <a:t> 1946</a:t>
            </a:r>
          </a:p>
          <a:p>
            <a:r>
              <a:rPr lang="en-MY" dirty="0" err="1"/>
              <a:t>Tujuan</a:t>
            </a:r>
            <a:r>
              <a:rPr lang="en-MY" dirty="0"/>
              <a:t> Utama </a:t>
            </a:r>
            <a:r>
              <a:rPr lang="en-MY" dirty="0" err="1"/>
              <a:t>ialah</a:t>
            </a:r>
            <a:r>
              <a:rPr lang="en-MY" dirty="0"/>
              <a:t> </a:t>
            </a:r>
            <a:r>
              <a:rPr lang="en-MY" dirty="0" err="1"/>
              <a:t>untuk</a:t>
            </a:r>
            <a:r>
              <a:rPr lang="en-MY" dirty="0"/>
              <a:t> </a:t>
            </a:r>
            <a:r>
              <a:rPr lang="en-MY" dirty="0" err="1"/>
              <a:t>emnjaga</a:t>
            </a:r>
            <a:r>
              <a:rPr lang="en-MY" dirty="0"/>
              <a:t> </a:t>
            </a:r>
            <a:r>
              <a:rPr lang="en-MY" dirty="0" err="1"/>
              <a:t>kepentingan</a:t>
            </a:r>
            <a:r>
              <a:rPr lang="en-MY" dirty="0"/>
              <a:t> orang India di Tanah </a:t>
            </a:r>
            <a:r>
              <a:rPr lang="en-MY" dirty="0" err="1"/>
              <a:t>Melayu</a:t>
            </a:r>
            <a:endParaRPr lang="en-MY" dirty="0"/>
          </a:p>
          <a:p>
            <a:r>
              <a:rPr lang="en-MY" dirty="0" err="1"/>
              <a:t>Memperjuangkan</a:t>
            </a:r>
            <a:r>
              <a:rPr lang="en-MY" dirty="0"/>
              <a:t> </a:t>
            </a:r>
            <a:r>
              <a:rPr lang="en-MY" dirty="0" err="1"/>
              <a:t>kemajuan</a:t>
            </a:r>
            <a:r>
              <a:rPr lang="en-MY" dirty="0"/>
              <a:t> </a:t>
            </a:r>
            <a:r>
              <a:rPr lang="en-MY" dirty="0" err="1"/>
              <a:t>politik</a:t>
            </a:r>
            <a:r>
              <a:rPr lang="en-MY" dirty="0"/>
              <a:t> </a:t>
            </a:r>
            <a:r>
              <a:rPr lang="en-MY" dirty="0" err="1"/>
              <a:t>bersama-sama</a:t>
            </a:r>
            <a:r>
              <a:rPr lang="en-MY" dirty="0"/>
              <a:t> </a:t>
            </a:r>
            <a:r>
              <a:rPr lang="en-MY" dirty="0" err="1"/>
              <a:t>dengan</a:t>
            </a:r>
            <a:r>
              <a:rPr lang="en-MY" dirty="0"/>
              <a:t> </a:t>
            </a:r>
            <a:r>
              <a:rPr lang="en-MY" dirty="0" err="1"/>
              <a:t>kaum</a:t>
            </a:r>
            <a:r>
              <a:rPr lang="en-MY" dirty="0"/>
              <a:t> lain. </a:t>
            </a:r>
          </a:p>
          <a:p>
            <a:r>
              <a:rPr lang="en-MY" dirty="0"/>
              <a:t> </a:t>
            </a:r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87A111D7-C950-4D1E-8A44-1C6BB9749497}"/>
              </a:ext>
            </a:extLst>
          </p:cNvPr>
          <p:cNvSpPr txBox="1">
            <a:spLocks/>
          </p:cNvSpPr>
          <p:nvPr/>
        </p:nvSpPr>
        <p:spPr>
          <a:xfrm>
            <a:off x="1436914" y="3489649"/>
            <a:ext cx="9601200" cy="825759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l" defTabSz="914400" rtl="0" eaLnBrk="1" latinLnBrk="0" hangingPunct="1">
              <a:lnSpc>
                <a:spcPct val="89000"/>
              </a:lnSpc>
              <a:spcBef>
                <a:spcPct val="0"/>
              </a:spcBef>
              <a:buNone/>
              <a:defRPr sz="4400" kern="1200" baseline="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MY" dirty="0"/>
              <a:t>Independence of Malaya Party (IMP)</a:t>
            </a: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F78BAAFE-5F55-4DBD-AE3A-BA7B2A7D7A34}"/>
              </a:ext>
            </a:extLst>
          </p:cNvPr>
          <p:cNvSpPr txBox="1">
            <a:spLocks/>
          </p:cNvSpPr>
          <p:nvPr/>
        </p:nvSpPr>
        <p:spPr>
          <a:xfrm>
            <a:off x="1371600" y="4315407"/>
            <a:ext cx="9601200" cy="2253343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10000"/>
          </a:bodyPr>
          <a:lstStyle>
            <a:lvl1pPr marL="384048" indent="-384048" algn="l" defTabSz="914400" rtl="0" eaLnBrk="1" latinLnBrk="0" hangingPunct="1">
              <a:lnSpc>
                <a:spcPct val="94000"/>
              </a:lnSpc>
              <a:spcBef>
                <a:spcPts val="1000"/>
              </a:spcBef>
              <a:spcAft>
                <a:spcPts val="200"/>
              </a:spcAft>
              <a:buFont typeface="Franklin Gothic Book" panose="020B0503020102020204" pitchFamily="34" charset="0"/>
              <a:buChar char="■"/>
              <a:defRPr sz="20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9144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–"/>
              <a:defRPr sz="2000" i="1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13716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■"/>
              <a:defRPr sz="18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8288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–"/>
              <a:defRPr sz="1800" i="1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22860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■"/>
              <a:defRPr sz="16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7432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–"/>
              <a:defRPr sz="1600" i="1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32004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■"/>
              <a:defRPr sz="14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36576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–"/>
              <a:defRPr sz="1400" i="1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41148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■"/>
              <a:defRPr sz="14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MY" dirty="0" err="1"/>
              <a:t>Ditubuhkan</a:t>
            </a:r>
            <a:r>
              <a:rPr lang="en-MY" dirty="0"/>
              <a:t> pada </a:t>
            </a:r>
            <a:r>
              <a:rPr lang="en-MY" dirty="0" err="1"/>
              <a:t>tahun</a:t>
            </a:r>
            <a:r>
              <a:rPr lang="en-MY" dirty="0"/>
              <a:t> 1951 oleh Dato’ Onn </a:t>
            </a:r>
            <a:r>
              <a:rPr lang="en-MY" dirty="0" err="1"/>
              <a:t>Jaa’far</a:t>
            </a:r>
            <a:endParaRPr lang="en-MY" dirty="0"/>
          </a:p>
          <a:p>
            <a:r>
              <a:rPr lang="en-MY" dirty="0" err="1"/>
              <a:t>Tujuan</a:t>
            </a:r>
            <a:r>
              <a:rPr lang="en-MY" dirty="0"/>
              <a:t> </a:t>
            </a:r>
            <a:r>
              <a:rPr lang="en-MY" dirty="0" err="1"/>
              <a:t>utama</a:t>
            </a:r>
            <a:r>
              <a:rPr lang="en-MY" dirty="0"/>
              <a:t> </a:t>
            </a:r>
            <a:r>
              <a:rPr lang="en-MY" dirty="0" err="1"/>
              <a:t>penubuhannya</a:t>
            </a:r>
            <a:r>
              <a:rPr lang="en-MY" dirty="0"/>
              <a:t> </a:t>
            </a:r>
            <a:r>
              <a:rPr lang="en-MY" dirty="0" err="1"/>
              <a:t>adalah</a:t>
            </a:r>
            <a:r>
              <a:rPr lang="en-MY" dirty="0"/>
              <a:t> </a:t>
            </a:r>
            <a:r>
              <a:rPr lang="en-MY" dirty="0" err="1"/>
              <a:t>untuk</a:t>
            </a:r>
            <a:r>
              <a:rPr lang="en-MY" dirty="0"/>
              <a:t> </a:t>
            </a:r>
            <a:r>
              <a:rPr lang="en-MY" dirty="0" err="1"/>
              <a:t>memujuk</a:t>
            </a:r>
            <a:r>
              <a:rPr lang="en-MY" dirty="0"/>
              <a:t> orang </a:t>
            </a:r>
            <a:r>
              <a:rPr lang="en-MY" dirty="0" err="1"/>
              <a:t>melayu</a:t>
            </a:r>
            <a:r>
              <a:rPr lang="en-MY" dirty="0"/>
              <a:t> </a:t>
            </a:r>
            <a:r>
              <a:rPr lang="en-MY" dirty="0" err="1"/>
              <a:t>untuk</a:t>
            </a:r>
            <a:r>
              <a:rPr lang="en-MY" dirty="0"/>
              <a:t> Bersatu </a:t>
            </a:r>
            <a:r>
              <a:rPr lang="en-MY" dirty="0" err="1"/>
              <a:t>dengan</a:t>
            </a:r>
            <a:r>
              <a:rPr lang="en-MY" dirty="0"/>
              <a:t> </a:t>
            </a:r>
            <a:r>
              <a:rPr lang="en-MY" dirty="0" err="1"/>
              <a:t>kaum</a:t>
            </a:r>
            <a:r>
              <a:rPr lang="en-MY" dirty="0"/>
              <a:t> lain </a:t>
            </a:r>
          </a:p>
          <a:p>
            <a:r>
              <a:rPr lang="en-MY" dirty="0"/>
              <a:t>Dato Onn Jaafar </a:t>
            </a:r>
            <a:r>
              <a:rPr lang="en-MY" dirty="0" err="1"/>
              <a:t>berpendapat</a:t>
            </a:r>
            <a:r>
              <a:rPr lang="en-MY" dirty="0"/>
              <a:t> </a:t>
            </a:r>
            <a:r>
              <a:rPr lang="en-MY" dirty="0" err="1"/>
              <a:t>bahawa</a:t>
            </a:r>
            <a:r>
              <a:rPr lang="en-MY" dirty="0"/>
              <a:t> </a:t>
            </a:r>
            <a:r>
              <a:rPr lang="en-MY" dirty="0" err="1"/>
              <a:t>kemerdekaan</a:t>
            </a:r>
            <a:r>
              <a:rPr lang="en-MY" dirty="0"/>
              <a:t> </a:t>
            </a:r>
            <a:r>
              <a:rPr lang="en-MY" dirty="0" err="1"/>
              <a:t>tidak</a:t>
            </a:r>
            <a:r>
              <a:rPr lang="en-MY" dirty="0"/>
              <a:t> </a:t>
            </a:r>
            <a:r>
              <a:rPr lang="en-MY" dirty="0" err="1"/>
              <a:t>dapat</a:t>
            </a:r>
            <a:r>
              <a:rPr lang="en-MY" dirty="0"/>
              <a:t> </a:t>
            </a:r>
            <a:r>
              <a:rPr lang="en-MY" dirty="0" err="1"/>
              <a:t>dicapai</a:t>
            </a:r>
            <a:r>
              <a:rPr lang="en-MY" dirty="0"/>
              <a:t> </a:t>
            </a:r>
            <a:r>
              <a:rPr lang="en-MY" dirty="0" err="1"/>
              <a:t>melalui</a:t>
            </a:r>
            <a:r>
              <a:rPr lang="en-MY" dirty="0"/>
              <a:t> UMNO dan MCA </a:t>
            </a:r>
            <a:r>
              <a:rPr lang="en-MY" dirty="0" err="1"/>
              <a:t>sahaja</a:t>
            </a:r>
            <a:endParaRPr lang="en-MY" dirty="0"/>
          </a:p>
          <a:p>
            <a:r>
              <a:rPr lang="en-MY" dirty="0"/>
              <a:t> </a:t>
            </a:r>
            <a:r>
              <a:rPr lang="en-MY" dirty="0" err="1"/>
              <a:t>Parti</a:t>
            </a:r>
            <a:r>
              <a:rPr lang="en-MY" dirty="0"/>
              <a:t> </a:t>
            </a:r>
            <a:r>
              <a:rPr lang="en-MY" dirty="0" err="1"/>
              <a:t>ini</a:t>
            </a:r>
            <a:r>
              <a:rPr lang="en-MY" dirty="0"/>
              <a:t> </a:t>
            </a:r>
            <a:r>
              <a:rPr lang="en-MY" dirty="0" err="1"/>
              <a:t>hanya</a:t>
            </a:r>
            <a:r>
              <a:rPr lang="en-MY" dirty="0"/>
              <a:t> </a:t>
            </a:r>
            <a:r>
              <a:rPr lang="en-MY" dirty="0" err="1"/>
              <a:t>memperolehi</a:t>
            </a:r>
            <a:r>
              <a:rPr lang="en-MY" dirty="0"/>
              <a:t> </a:t>
            </a:r>
            <a:r>
              <a:rPr lang="en-MY" dirty="0" err="1"/>
              <a:t>satu</a:t>
            </a:r>
            <a:r>
              <a:rPr lang="en-MY" dirty="0"/>
              <a:t> </a:t>
            </a:r>
            <a:r>
              <a:rPr lang="en-MY" dirty="0" err="1"/>
              <a:t>kerusi</a:t>
            </a:r>
            <a:r>
              <a:rPr lang="en-MY" dirty="0"/>
              <a:t> dan </a:t>
            </a:r>
            <a:r>
              <a:rPr lang="en-MY" dirty="0" err="1"/>
              <a:t>berahir</a:t>
            </a:r>
            <a:r>
              <a:rPr lang="en-MY" dirty="0"/>
              <a:t> pada </a:t>
            </a:r>
            <a:r>
              <a:rPr lang="en-MY" dirty="0" err="1"/>
              <a:t>tahun</a:t>
            </a:r>
            <a:r>
              <a:rPr lang="en-MY" dirty="0"/>
              <a:t> 1962 </a:t>
            </a:r>
            <a:r>
              <a:rPr lang="en-MY" dirty="0" err="1"/>
              <a:t>selepas</a:t>
            </a:r>
            <a:r>
              <a:rPr lang="en-MY" dirty="0"/>
              <a:t> </a:t>
            </a:r>
            <a:r>
              <a:rPr lang="en-MY" dirty="0" err="1"/>
              <a:t>kematian</a:t>
            </a:r>
            <a:r>
              <a:rPr lang="en-MY" dirty="0"/>
              <a:t> Dato Onn Jaafar</a:t>
            </a:r>
          </a:p>
        </p:txBody>
      </p:sp>
    </p:spTree>
    <p:extLst>
      <p:ext uri="{BB962C8B-B14F-4D97-AF65-F5344CB8AC3E}">
        <p14:creationId xmlns:p14="http://schemas.microsoft.com/office/powerpoint/2010/main" val="2896219076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B18D1B-7D34-4D9D-BDFA-EC680F194B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MY" dirty="0" err="1"/>
              <a:t>Parti</a:t>
            </a:r>
            <a:r>
              <a:rPr lang="en-MY" dirty="0"/>
              <a:t> Islam Se Tanah </a:t>
            </a:r>
            <a:r>
              <a:rPr lang="en-MY" dirty="0" err="1"/>
              <a:t>Melayu</a:t>
            </a:r>
            <a:r>
              <a:rPr lang="en-MY" dirty="0"/>
              <a:t> (PAS)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63C317F-507A-4880-AB1E-5A385A352BD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MY" dirty="0" err="1"/>
              <a:t>Ditubuhkan</a:t>
            </a:r>
            <a:r>
              <a:rPr lang="en-MY" dirty="0"/>
              <a:t> pada </a:t>
            </a:r>
            <a:r>
              <a:rPr lang="en-MY" dirty="0" err="1"/>
              <a:t>tahun</a:t>
            </a:r>
            <a:r>
              <a:rPr lang="en-MY" dirty="0"/>
              <a:t> 1951 </a:t>
            </a:r>
            <a:r>
              <a:rPr lang="en-MY" dirty="0" err="1"/>
              <a:t>hasil</a:t>
            </a:r>
            <a:r>
              <a:rPr lang="en-MY" dirty="0"/>
              <a:t> </a:t>
            </a:r>
            <a:r>
              <a:rPr lang="en-MY" dirty="0" err="1"/>
              <a:t>daripada</a:t>
            </a:r>
            <a:r>
              <a:rPr lang="en-MY" dirty="0"/>
              <a:t> </a:t>
            </a:r>
            <a:r>
              <a:rPr lang="en-MY" dirty="0" err="1"/>
              <a:t>perjumpaan</a:t>
            </a:r>
            <a:r>
              <a:rPr lang="en-MY" dirty="0"/>
              <a:t> </a:t>
            </a:r>
            <a:r>
              <a:rPr lang="en-MY" dirty="0" err="1"/>
              <a:t>tokoh</a:t>
            </a:r>
            <a:r>
              <a:rPr lang="en-MY" dirty="0"/>
              <a:t> agama di UMNO.</a:t>
            </a:r>
          </a:p>
          <a:p>
            <a:r>
              <a:rPr lang="en-MY" dirty="0" err="1"/>
              <a:t>Singkatan</a:t>
            </a:r>
            <a:r>
              <a:rPr lang="en-MY" dirty="0"/>
              <a:t> PAS </a:t>
            </a:r>
            <a:r>
              <a:rPr lang="en-MY" dirty="0" err="1"/>
              <a:t>adalah</a:t>
            </a:r>
            <a:r>
              <a:rPr lang="en-MY" dirty="0"/>
              <a:t> </a:t>
            </a:r>
            <a:r>
              <a:rPr lang="en-MY" dirty="0" err="1"/>
              <a:t>didasarkan</a:t>
            </a:r>
            <a:r>
              <a:rPr lang="en-MY" dirty="0"/>
              <a:t> </a:t>
            </a:r>
            <a:r>
              <a:rPr lang="en-MY" dirty="0" err="1"/>
              <a:t>daripada</a:t>
            </a:r>
            <a:r>
              <a:rPr lang="en-MY" dirty="0"/>
              <a:t> </a:t>
            </a:r>
            <a:r>
              <a:rPr lang="en-MY" dirty="0" err="1"/>
              <a:t>singkatan</a:t>
            </a:r>
            <a:r>
              <a:rPr lang="en-MY" dirty="0"/>
              <a:t> </a:t>
            </a:r>
            <a:r>
              <a:rPr lang="en-MY" dirty="0" err="1"/>
              <a:t>ejaan</a:t>
            </a:r>
            <a:r>
              <a:rPr lang="en-MY" dirty="0"/>
              <a:t> </a:t>
            </a:r>
            <a:r>
              <a:rPr lang="en-MY" dirty="0" err="1"/>
              <a:t>dalam</a:t>
            </a:r>
            <a:r>
              <a:rPr lang="en-MY" dirty="0"/>
              <a:t> </a:t>
            </a:r>
            <a:r>
              <a:rPr lang="en-MY" dirty="0" err="1"/>
              <a:t>tulisan</a:t>
            </a:r>
            <a:r>
              <a:rPr lang="en-MY" dirty="0"/>
              <a:t> </a:t>
            </a:r>
            <a:r>
              <a:rPr lang="en-MY" dirty="0" err="1"/>
              <a:t>jawi</a:t>
            </a:r>
            <a:r>
              <a:rPr lang="en-MY" dirty="0"/>
              <a:t>.</a:t>
            </a:r>
          </a:p>
          <a:p>
            <a:endParaRPr lang="en-MY" dirty="0"/>
          </a:p>
          <a:p>
            <a:endParaRPr lang="en-MY" dirty="0"/>
          </a:p>
          <a:p>
            <a:endParaRPr lang="en-MY" dirty="0"/>
          </a:p>
          <a:p>
            <a:r>
              <a:rPr lang="en-MY" dirty="0" err="1"/>
              <a:t>Pemimpin</a:t>
            </a:r>
            <a:r>
              <a:rPr lang="en-MY" dirty="0"/>
              <a:t> Ahmad </a:t>
            </a:r>
            <a:r>
              <a:rPr lang="en-MY" dirty="0" err="1"/>
              <a:t>Fuad</a:t>
            </a:r>
            <a:r>
              <a:rPr lang="en-MY" dirty="0"/>
              <a:t> </a:t>
            </a:r>
            <a:r>
              <a:rPr lang="en-MY" dirty="0" err="1"/>
              <a:t>menyokong</a:t>
            </a:r>
            <a:r>
              <a:rPr lang="en-MY" dirty="0"/>
              <a:t> </a:t>
            </a:r>
            <a:r>
              <a:rPr lang="en-MY" dirty="0" err="1"/>
              <a:t>pertubuhan</a:t>
            </a:r>
            <a:r>
              <a:rPr lang="en-MY" dirty="0"/>
              <a:t> </a:t>
            </a:r>
            <a:r>
              <a:rPr lang="en-MY" dirty="0" err="1"/>
              <a:t>parti</a:t>
            </a:r>
            <a:r>
              <a:rPr lang="en-MY" dirty="0"/>
              <a:t> Negara </a:t>
            </a:r>
          </a:p>
          <a:p>
            <a:r>
              <a:rPr lang="en-MY" dirty="0"/>
              <a:t>Lama </a:t>
            </a:r>
            <a:r>
              <a:rPr lang="en-MY" dirty="0" err="1"/>
              <a:t>kelamaan</a:t>
            </a:r>
            <a:r>
              <a:rPr lang="en-MY" dirty="0"/>
              <a:t>, PAS </a:t>
            </a:r>
            <a:r>
              <a:rPr lang="en-MY" dirty="0" err="1"/>
              <a:t>menjadi</a:t>
            </a:r>
            <a:r>
              <a:rPr lang="en-MY" dirty="0"/>
              <a:t> </a:t>
            </a:r>
            <a:r>
              <a:rPr lang="en-MY" dirty="0" err="1"/>
              <a:t>parti</a:t>
            </a:r>
            <a:r>
              <a:rPr lang="en-MY" dirty="0"/>
              <a:t> </a:t>
            </a:r>
            <a:r>
              <a:rPr lang="en-MY" dirty="0" err="1"/>
              <a:t>kedua</a:t>
            </a:r>
            <a:r>
              <a:rPr lang="en-MY" dirty="0"/>
              <a:t> </a:t>
            </a:r>
            <a:r>
              <a:rPr lang="en-MY" dirty="0" err="1"/>
              <a:t>terbesar</a:t>
            </a:r>
            <a:r>
              <a:rPr lang="en-MY" dirty="0"/>
              <a:t> </a:t>
            </a:r>
            <a:r>
              <a:rPr lang="en-MY" dirty="0" err="1"/>
              <a:t>selepas</a:t>
            </a:r>
            <a:r>
              <a:rPr lang="en-MY" dirty="0"/>
              <a:t> UMNO yang </a:t>
            </a:r>
            <a:r>
              <a:rPr lang="en-MY" dirty="0" err="1"/>
              <a:t>mendapat</a:t>
            </a:r>
            <a:r>
              <a:rPr lang="en-MY" dirty="0"/>
              <a:t> </a:t>
            </a:r>
            <a:r>
              <a:rPr lang="en-MY" dirty="0" err="1"/>
              <a:t>dokongan</a:t>
            </a:r>
            <a:r>
              <a:rPr lang="en-MY" dirty="0"/>
              <a:t> orang </a:t>
            </a:r>
            <a:r>
              <a:rPr lang="en-MY" dirty="0" err="1"/>
              <a:t>Melayu</a:t>
            </a:r>
            <a:endParaRPr lang="en-MY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D0E1EADD-926D-4FB9-9C26-A0AD80B9D51C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31697" r="60031" b="46012"/>
          <a:stretch/>
        </p:blipFill>
        <p:spPr>
          <a:xfrm>
            <a:off x="5156913" y="3247053"/>
            <a:ext cx="2428875" cy="10170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478937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AD6201B-6582-4122-B8B3-421FFFEB83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MY" dirty="0" err="1"/>
              <a:t>Parti</a:t>
            </a:r>
            <a:r>
              <a:rPr lang="en-MY" dirty="0"/>
              <a:t> Negara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AF128AE-FAF0-4ED9-B606-B398149A5B2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71600" y="1638300"/>
            <a:ext cx="9601200" cy="3581400"/>
          </a:xfrm>
        </p:spPr>
        <p:txBody>
          <a:bodyPr/>
          <a:lstStyle/>
          <a:p>
            <a:r>
              <a:rPr lang="en-MY" dirty="0" err="1"/>
              <a:t>Ditubuhkan</a:t>
            </a:r>
            <a:r>
              <a:rPr lang="en-MY" dirty="0"/>
              <a:t> 1953 oleh Dato Onn Jaafar </a:t>
            </a:r>
            <a:r>
              <a:rPr lang="en-MY" dirty="0" err="1"/>
              <a:t>selepas</a:t>
            </a:r>
            <a:r>
              <a:rPr lang="en-MY" dirty="0"/>
              <a:t> </a:t>
            </a:r>
            <a:r>
              <a:rPr lang="en-MY" dirty="0" err="1"/>
              <a:t>parti</a:t>
            </a:r>
            <a:r>
              <a:rPr lang="en-MY" dirty="0"/>
              <a:t> IMP </a:t>
            </a:r>
            <a:r>
              <a:rPr lang="en-MY" dirty="0" err="1"/>
              <a:t>gagal</a:t>
            </a:r>
            <a:r>
              <a:rPr lang="en-MY" dirty="0"/>
              <a:t>.</a:t>
            </a:r>
          </a:p>
          <a:p>
            <a:r>
              <a:rPr lang="en-MY" dirty="0" err="1"/>
              <a:t>Tujuan</a:t>
            </a:r>
            <a:r>
              <a:rPr lang="en-MY" dirty="0"/>
              <a:t> </a:t>
            </a:r>
            <a:r>
              <a:rPr lang="en-MY" dirty="0" err="1"/>
              <a:t>utama</a:t>
            </a:r>
            <a:r>
              <a:rPr lang="en-MY" dirty="0"/>
              <a:t> </a:t>
            </a:r>
            <a:r>
              <a:rPr lang="en-MY" dirty="0" err="1"/>
              <a:t>parti</a:t>
            </a:r>
            <a:r>
              <a:rPr lang="en-MY" dirty="0"/>
              <a:t> </a:t>
            </a:r>
            <a:r>
              <a:rPr lang="en-MY" dirty="0" err="1"/>
              <a:t>ini</a:t>
            </a:r>
            <a:r>
              <a:rPr lang="en-MY" dirty="0"/>
              <a:t> </a:t>
            </a:r>
            <a:r>
              <a:rPr lang="en-MY" dirty="0" err="1"/>
              <a:t>ditubuhkan</a:t>
            </a:r>
            <a:r>
              <a:rPr lang="en-MY" dirty="0"/>
              <a:t> </a:t>
            </a:r>
            <a:r>
              <a:rPr lang="en-MY" dirty="0" err="1"/>
              <a:t>adalah</a:t>
            </a:r>
            <a:r>
              <a:rPr lang="en-MY" dirty="0"/>
              <a:t> </a:t>
            </a:r>
            <a:r>
              <a:rPr lang="en-MY" dirty="0" err="1"/>
              <a:t>untuk</a:t>
            </a:r>
            <a:r>
              <a:rPr lang="en-MY" dirty="0"/>
              <a:t> </a:t>
            </a:r>
            <a:r>
              <a:rPr lang="en-MY" dirty="0" err="1"/>
              <a:t>menyatukan</a:t>
            </a:r>
            <a:r>
              <a:rPr lang="en-MY" dirty="0"/>
              <a:t> </a:t>
            </a:r>
            <a:r>
              <a:rPr lang="en-MY" dirty="0" err="1"/>
              <a:t>rakyat</a:t>
            </a:r>
            <a:r>
              <a:rPr lang="en-MY" dirty="0"/>
              <a:t> Malaya </a:t>
            </a:r>
            <a:r>
              <a:rPr lang="en-MY" dirty="0" err="1"/>
              <a:t>dibawah</a:t>
            </a:r>
            <a:r>
              <a:rPr lang="en-MY" dirty="0"/>
              <a:t> </a:t>
            </a:r>
            <a:r>
              <a:rPr lang="en-MY" dirty="0" err="1"/>
              <a:t>satu</a:t>
            </a:r>
            <a:r>
              <a:rPr lang="en-MY" dirty="0"/>
              <a:t> </a:t>
            </a:r>
            <a:r>
              <a:rPr lang="en-MY" dirty="0" err="1"/>
              <a:t>parti</a:t>
            </a:r>
            <a:r>
              <a:rPr lang="en-MY" dirty="0"/>
              <a:t> </a:t>
            </a:r>
            <a:r>
              <a:rPr lang="en-MY" dirty="0" err="1"/>
              <a:t>tanpa</a:t>
            </a:r>
            <a:r>
              <a:rPr lang="en-MY" dirty="0"/>
              <a:t> </a:t>
            </a:r>
            <a:r>
              <a:rPr lang="en-MY" dirty="0" err="1"/>
              <a:t>mengira</a:t>
            </a:r>
            <a:r>
              <a:rPr lang="en-MY" dirty="0"/>
              <a:t> </a:t>
            </a:r>
            <a:r>
              <a:rPr lang="en-MY" dirty="0" err="1"/>
              <a:t>kaum</a:t>
            </a:r>
            <a:endParaRPr lang="en-MY" dirty="0"/>
          </a:p>
          <a:p>
            <a:r>
              <a:rPr lang="en-MY" dirty="0"/>
              <a:t>Juga </a:t>
            </a:r>
            <a:r>
              <a:rPr lang="en-MY" dirty="0" err="1"/>
              <a:t>menjadi</a:t>
            </a:r>
            <a:r>
              <a:rPr lang="en-MY" dirty="0"/>
              <a:t> </a:t>
            </a:r>
            <a:r>
              <a:rPr lang="en-MY" dirty="0" err="1"/>
              <a:t>penentang</a:t>
            </a:r>
            <a:r>
              <a:rPr lang="en-MY" dirty="0"/>
              <a:t> </a:t>
            </a:r>
            <a:r>
              <a:rPr lang="en-MY" dirty="0" err="1"/>
              <a:t>utama</a:t>
            </a:r>
            <a:r>
              <a:rPr lang="en-MY" dirty="0"/>
              <a:t> </a:t>
            </a:r>
            <a:r>
              <a:rPr lang="en-MY" dirty="0" err="1"/>
              <a:t>bagi</a:t>
            </a:r>
            <a:r>
              <a:rPr lang="en-MY" dirty="0"/>
              <a:t> </a:t>
            </a:r>
            <a:r>
              <a:rPr lang="en-MY" dirty="0" err="1"/>
              <a:t>parti</a:t>
            </a:r>
            <a:r>
              <a:rPr lang="en-MY" dirty="0"/>
              <a:t> </a:t>
            </a:r>
            <a:r>
              <a:rPr lang="en-MY" dirty="0" err="1"/>
              <a:t>perikatan</a:t>
            </a:r>
            <a:r>
              <a:rPr lang="en-MY" dirty="0"/>
              <a:t> UMNO-MCA.</a:t>
            </a:r>
          </a:p>
          <a:p>
            <a:r>
              <a:rPr lang="en-MY" dirty="0"/>
              <a:t>MIC </a:t>
            </a:r>
            <a:r>
              <a:rPr lang="en-MY" dirty="0" err="1"/>
              <a:t>menolak</a:t>
            </a:r>
            <a:r>
              <a:rPr lang="en-MY" dirty="0"/>
              <a:t> </a:t>
            </a:r>
            <a:r>
              <a:rPr lang="en-MY" dirty="0" err="1"/>
              <a:t>syarat</a:t>
            </a:r>
            <a:r>
              <a:rPr lang="en-MY" dirty="0"/>
              <a:t> Dato Onn </a:t>
            </a:r>
            <a:r>
              <a:rPr lang="en-MY" dirty="0" err="1"/>
              <a:t>untuk</a:t>
            </a:r>
            <a:r>
              <a:rPr lang="en-MY" dirty="0"/>
              <a:t> </a:t>
            </a:r>
            <a:r>
              <a:rPr lang="en-MY" dirty="0" err="1"/>
              <a:t>membubar</a:t>
            </a:r>
            <a:r>
              <a:rPr lang="en-MY" dirty="0"/>
              <a:t> </a:t>
            </a:r>
            <a:r>
              <a:rPr lang="en-MY" dirty="0" err="1"/>
              <a:t>parti</a:t>
            </a:r>
            <a:r>
              <a:rPr lang="en-MY" dirty="0"/>
              <a:t> MIC </a:t>
            </a:r>
            <a:r>
              <a:rPr lang="en-MY" dirty="0" err="1"/>
              <a:t>supaya</a:t>
            </a:r>
            <a:r>
              <a:rPr lang="en-MY" dirty="0"/>
              <a:t> </a:t>
            </a:r>
            <a:r>
              <a:rPr lang="en-MY" dirty="0" err="1"/>
              <a:t>dapat</a:t>
            </a:r>
            <a:r>
              <a:rPr lang="en-MY" dirty="0"/>
              <a:t> </a:t>
            </a:r>
            <a:r>
              <a:rPr lang="en-MY" dirty="0" err="1"/>
              <a:t>menyertai</a:t>
            </a:r>
            <a:r>
              <a:rPr lang="en-MY" dirty="0"/>
              <a:t> </a:t>
            </a:r>
            <a:r>
              <a:rPr lang="en-MY" dirty="0" err="1"/>
              <a:t>Parti</a:t>
            </a:r>
            <a:r>
              <a:rPr lang="en-MY" dirty="0"/>
              <a:t> Negara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73DB61FD-4693-447B-9077-1F462A9760B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48730" y="4211142"/>
            <a:ext cx="1876425" cy="24288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61351847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0ADB63FA-A204-4795-AFD5-0E61B8BD624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915127" y="2442048"/>
            <a:ext cx="8361229" cy="1973904"/>
          </a:xfrm>
        </p:spPr>
        <p:txBody>
          <a:bodyPr/>
          <a:lstStyle/>
          <a:p>
            <a:r>
              <a:rPr lang="en-MY" sz="6600" dirty="0"/>
              <a:t>7.3.2 </a:t>
            </a:r>
            <a:r>
              <a:rPr lang="en-MY" sz="6600" dirty="0" err="1"/>
              <a:t>Pakatan</a:t>
            </a:r>
            <a:r>
              <a:rPr lang="en-MY" sz="6600" dirty="0"/>
              <a:t> </a:t>
            </a:r>
            <a:r>
              <a:rPr lang="en-MY" sz="6600" dirty="0" err="1"/>
              <a:t>politik</a:t>
            </a:r>
            <a:r>
              <a:rPr lang="en-MY" sz="6600" dirty="0"/>
              <a:t> </a:t>
            </a:r>
            <a:r>
              <a:rPr lang="en-MY" sz="6600" dirty="0" err="1"/>
              <a:t>antara</a:t>
            </a:r>
            <a:r>
              <a:rPr lang="en-MY" sz="6600" dirty="0"/>
              <a:t> </a:t>
            </a:r>
            <a:r>
              <a:rPr lang="en-MY" sz="6600" dirty="0" err="1"/>
              <a:t>kaum</a:t>
            </a:r>
            <a:endParaRPr lang="en-MY" sz="6600" dirty="0"/>
          </a:p>
        </p:txBody>
      </p:sp>
      <p:sp>
        <p:nvSpPr>
          <p:cNvPr id="5" name="Subtitle 4">
            <a:extLst>
              <a:ext uri="{FF2B5EF4-FFF2-40B4-BE49-F238E27FC236}">
                <a16:creationId xmlns:a16="http://schemas.microsoft.com/office/drawing/2014/main" id="{99DB28A6-5E4F-4392-8FF4-A5332659AB5B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MY" dirty="0"/>
          </a:p>
        </p:txBody>
      </p:sp>
    </p:spTree>
    <p:extLst>
      <p:ext uri="{BB962C8B-B14F-4D97-AF65-F5344CB8AC3E}">
        <p14:creationId xmlns:p14="http://schemas.microsoft.com/office/powerpoint/2010/main" val="1852169605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B4F3F4E-D637-4574-8833-8D60FC198B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71600" y="685800"/>
            <a:ext cx="9601200" cy="874552"/>
          </a:xfrm>
        </p:spPr>
        <p:txBody>
          <a:bodyPr/>
          <a:lstStyle/>
          <a:p>
            <a:r>
              <a:rPr lang="en-MY" dirty="0" err="1"/>
              <a:t>Pakatan</a:t>
            </a:r>
            <a:r>
              <a:rPr lang="en-MY" dirty="0"/>
              <a:t> PUTERA-AMCJA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1117EC9-E3DF-4440-A331-1719657505F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71600" y="1560352"/>
            <a:ext cx="9601200" cy="4307048"/>
          </a:xfrm>
        </p:spPr>
        <p:txBody>
          <a:bodyPr/>
          <a:lstStyle/>
          <a:p>
            <a:r>
              <a:rPr lang="en-MY" dirty="0"/>
              <a:t>Salah </a:t>
            </a:r>
            <a:r>
              <a:rPr lang="en-MY" dirty="0" err="1"/>
              <a:t>satu</a:t>
            </a:r>
            <a:r>
              <a:rPr lang="en-MY" dirty="0"/>
              <a:t> </a:t>
            </a:r>
            <a:r>
              <a:rPr lang="en-MY" dirty="0" err="1"/>
              <a:t>pakatan</a:t>
            </a:r>
            <a:r>
              <a:rPr lang="en-MY" dirty="0"/>
              <a:t> yang </a:t>
            </a:r>
            <a:r>
              <a:rPr lang="en-MY" dirty="0" err="1"/>
              <a:t>menentang</a:t>
            </a:r>
            <a:r>
              <a:rPr lang="en-MY" dirty="0"/>
              <a:t> Malayan Union</a:t>
            </a:r>
          </a:p>
          <a:p>
            <a:r>
              <a:rPr lang="en-MY" dirty="0" err="1"/>
              <a:t>Mencadangkan</a:t>
            </a:r>
            <a:r>
              <a:rPr lang="en-MY" dirty="0"/>
              <a:t> </a:t>
            </a:r>
            <a:r>
              <a:rPr lang="en-MY" dirty="0" err="1"/>
              <a:t>Perlembagaan</a:t>
            </a:r>
            <a:r>
              <a:rPr lang="en-MY" dirty="0"/>
              <a:t> Rakyat</a:t>
            </a:r>
          </a:p>
          <a:p>
            <a:r>
              <a:rPr lang="en-MY" dirty="0" err="1"/>
              <a:t>Perlembagaan</a:t>
            </a:r>
            <a:r>
              <a:rPr lang="en-MY" dirty="0"/>
              <a:t> Rakyat </a:t>
            </a:r>
            <a:r>
              <a:rPr lang="en-MY" dirty="0" err="1"/>
              <a:t>ditolak</a:t>
            </a:r>
            <a:r>
              <a:rPr lang="en-MY" dirty="0"/>
              <a:t> oleh British kerana </a:t>
            </a:r>
            <a:r>
              <a:rPr lang="en-MY" dirty="0" err="1"/>
              <a:t>dianggap</a:t>
            </a:r>
            <a:r>
              <a:rPr lang="en-MY" dirty="0"/>
              <a:t> </a:t>
            </a:r>
            <a:r>
              <a:rPr lang="en-MY" dirty="0" err="1"/>
              <a:t>bekerjasama</a:t>
            </a:r>
            <a:r>
              <a:rPr lang="en-MY" dirty="0"/>
              <a:t> </a:t>
            </a:r>
            <a:r>
              <a:rPr lang="en-MY" dirty="0" err="1"/>
              <a:t>dengan</a:t>
            </a:r>
            <a:r>
              <a:rPr lang="en-MY" dirty="0"/>
              <a:t> British </a:t>
            </a:r>
          </a:p>
          <a:p>
            <a:r>
              <a:rPr lang="en-MY" dirty="0"/>
              <a:t>PUTERA-AMCJA </a:t>
            </a:r>
            <a:r>
              <a:rPr lang="en-MY" dirty="0" err="1"/>
              <a:t>melancarkan</a:t>
            </a:r>
            <a:r>
              <a:rPr lang="en-MY" dirty="0"/>
              <a:t> </a:t>
            </a:r>
            <a:r>
              <a:rPr lang="en-MY" dirty="0" err="1"/>
              <a:t>mogok</a:t>
            </a:r>
            <a:r>
              <a:rPr lang="en-MY" dirty="0"/>
              <a:t> </a:t>
            </a:r>
            <a:r>
              <a:rPr lang="en-MY" dirty="0" err="1"/>
              <a:t>tetapi</a:t>
            </a:r>
            <a:r>
              <a:rPr lang="en-MY" dirty="0"/>
              <a:t> </a:t>
            </a:r>
            <a:r>
              <a:rPr lang="en-MY" dirty="0" err="1"/>
              <a:t>tidak</a:t>
            </a:r>
            <a:r>
              <a:rPr lang="en-MY" dirty="0"/>
              <a:t> </a:t>
            </a:r>
            <a:r>
              <a:rPr lang="en-MY" dirty="0" err="1"/>
              <a:t>mendapat</a:t>
            </a:r>
            <a:r>
              <a:rPr lang="en-MY" dirty="0"/>
              <a:t> </a:t>
            </a:r>
            <a:r>
              <a:rPr lang="en-MY" dirty="0" err="1"/>
              <a:t>sambutan</a:t>
            </a:r>
            <a:r>
              <a:rPr lang="en-MY" dirty="0"/>
              <a:t> di negeri-negeri </a:t>
            </a:r>
            <a:r>
              <a:rPr lang="en-MY" dirty="0" err="1"/>
              <a:t>seperti</a:t>
            </a:r>
            <a:r>
              <a:rPr lang="en-MY" dirty="0"/>
              <a:t> Perlis</a:t>
            </a:r>
          </a:p>
          <a:p>
            <a:r>
              <a:rPr lang="en-MY" dirty="0"/>
              <a:t>Pada </a:t>
            </a:r>
            <a:r>
              <a:rPr lang="en-MY" dirty="0" err="1"/>
              <a:t>tahun</a:t>
            </a:r>
            <a:r>
              <a:rPr lang="en-MY" dirty="0"/>
              <a:t> 1948, </a:t>
            </a:r>
            <a:r>
              <a:rPr lang="en-MY" dirty="0" err="1"/>
              <a:t>gabungan</a:t>
            </a:r>
            <a:r>
              <a:rPr lang="en-MY" dirty="0"/>
              <a:t> </a:t>
            </a:r>
            <a:r>
              <a:rPr lang="en-MY" dirty="0" err="1"/>
              <a:t>ini</a:t>
            </a:r>
            <a:r>
              <a:rPr lang="en-MY" dirty="0"/>
              <a:t> </a:t>
            </a:r>
            <a:r>
              <a:rPr lang="en-MY" dirty="0" err="1"/>
              <a:t>berpecah</a:t>
            </a:r>
            <a:r>
              <a:rPr lang="en-MY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148354268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7FE011-D15C-43E2-B4F4-BC24D40426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MY" dirty="0" err="1"/>
              <a:t>Jawatankuasa</a:t>
            </a:r>
            <a:r>
              <a:rPr lang="en-MY" dirty="0"/>
              <a:t> </a:t>
            </a:r>
            <a:r>
              <a:rPr lang="en-MY" dirty="0" err="1"/>
              <a:t>Perhubungan</a:t>
            </a:r>
            <a:r>
              <a:rPr lang="en-MY" dirty="0"/>
              <a:t> Antara </a:t>
            </a:r>
            <a:r>
              <a:rPr lang="en-MY" dirty="0" err="1"/>
              <a:t>Kaum</a:t>
            </a:r>
            <a:r>
              <a:rPr lang="en-MY" dirty="0"/>
              <a:t> (CLC)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4879186-4820-4848-A01A-DEBF5562951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MY" dirty="0"/>
              <a:t>British </a:t>
            </a:r>
            <a:r>
              <a:rPr lang="en-MY" dirty="0" err="1"/>
              <a:t>telah</a:t>
            </a:r>
            <a:r>
              <a:rPr lang="en-MY" dirty="0"/>
              <a:t> </a:t>
            </a:r>
            <a:r>
              <a:rPr lang="en-MY" dirty="0" err="1"/>
              <a:t>mengisytiharkan</a:t>
            </a:r>
            <a:r>
              <a:rPr lang="en-MY" dirty="0"/>
              <a:t> </a:t>
            </a:r>
            <a:r>
              <a:rPr lang="en-MY" dirty="0" err="1"/>
              <a:t>Akta</a:t>
            </a:r>
            <a:r>
              <a:rPr lang="en-MY" dirty="0"/>
              <a:t> </a:t>
            </a:r>
            <a:r>
              <a:rPr lang="en-MY" dirty="0" err="1"/>
              <a:t>Darurat</a:t>
            </a:r>
            <a:r>
              <a:rPr lang="en-MY" dirty="0"/>
              <a:t> pada </a:t>
            </a:r>
            <a:r>
              <a:rPr lang="en-MY" dirty="0" err="1"/>
              <a:t>bulan</a:t>
            </a:r>
            <a:r>
              <a:rPr lang="en-MY" dirty="0"/>
              <a:t> Jun 1948</a:t>
            </a:r>
          </a:p>
          <a:p>
            <a:r>
              <a:rPr lang="en-MY" dirty="0"/>
              <a:t>Hal </a:t>
            </a:r>
            <a:r>
              <a:rPr lang="en-MY" dirty="0" err="1"/>
              <a:t>ini</a:t>
            </a:r>
            <a:r>
              <a:rPr lang="en-MY" dirty="0"/>
              <a:t> </a:t>
            </a:r>
            <a:r>
              <a:rPr lang="en-MY" dirty="0" err="1"/>
              <a:t>disebabkan</a:t>
            </a:r>
            <a:r>
              <a:rPr lang="en-MY" dirty="0"/>
              <a:t> oleh </a:t>
            </a:r>
            <a:r>
              <a:rPr lang="en-MY" dirty="0" err="1"/>
              <a:t>Parti</a:t>
            </a:r>
            <a:r>
              <a:rPr lang="en-MY" dirty="0"/>
              <a:t> </a:t>
            </a:r>
            <a:r>
              <a:rPr lang="en-MY" dirty="0" err="1"/>
              <a:t>Komunis</a:t>
            </a:r>
            <a:r>
              <a:rPr lang="en-MY" dirty="0"/>
              <a:t> Malaya </a:t>
            </a:r>
            <a:r>
              <a:rPr lang="en-MY" dirty="0" err="1"/>
              <a:t>mula</a:t>
            </a:r>
            <a:r>
              <a:rPr lang="en-MY" dirty="0"/>
              <a:t> </a:t>
            </a:r>
            <a:r>
              <a:rPr lang="en-MY" dirty="0" err="1"/>
              <a:t>mengangkat</a:t>
            </a:r>
            <a:r>
              <a:rPr lang="en-MY" dirty="0"/>
              <a:t> </a:t>
            </a:r>
            <a:r>
              <a:rPr lang="en-MY" dirty="0" err="1"/>
              <a:t>senjata</a:t>
            </a:r>
            <a:endParaRPr lang="en-MY" dirty="0"/>
          </a:p>
          <a:p>
            <a:r>
              <a:rPr lang="en-MY" dirty="0" err="1"/>
              <a:t>Bertujuan</a:t>
            </a:r>
            <a:r>
              <a:rPr lang="en-MY" dirty="0"/>
              <a:t> </a:t>
            </a:r>
            <a:r>
              <a:rPr lang="en-MY" dirty="0" err="1"/>
              <a:t>untuk</a:t>
            </a:r>
            <a:r>
              <a:rPr lang="en-MY" dirty="0"/>
              <a:t> </a:t>
            </a:r>
            <a:r>
              <a:rPr lang="en-MY" dirty="0" err="1"/>
              <a:t>menyelesaikan</a:t>
            </a:r>
            <a:r>
              <a:rPr lang="en-MY" dirty="0"/>
              <a:t> </a:t>
            </a:r>
            <a:r>
              <a:rPr lang="en-MY" dirty="0" err="1"/>
              <a:t>masalah</a:t>
            </a:r>
            <a:r>
              <a:rPr lang="en-MY" dirty="0"/>
              <a:t> </a:t>
            </a:r>
            <a:r>
              <a:rPr lang="en-MY" dirty="0" err="1"/>
              <a:t>perlembagaan</a:t>
            </a:r>
            <a:r>
              <a:rPr lang="en-MY" dirty="0"/>
              <a:t> ,</a:t>
            </a:r>
            <a:r>
              <a:rPr lang="en-MY" dirty="0" err="1"/>
              <a:t>politik</a:t>
            </a:r>
            <a:r>
              <a:rPr lang="en-MY" dirty="0"/>
              <a:t> dan </a:t>
            </a:r>
            <a:r>
              <a:rPr lang="en-MY" dirty="0" err="1"/>
              <a:t>ekonomi</a:t>
            </a:r>
            <a:endParaRPr lang="en-MY" dirty="0"/>
          </a:p>
          <a:p>
            <a:r>
              <a:rPr lang="en-MY" dirty="0" err="1"/>
              <a:t>Terdiri</a:t>
            </a:r>
            <a:r>
              <a:rPr lang="en-MY" dirty="0"/>
              <a:t> </a:t>
            </a:r>
            <a:r>
              <a:rPr lang="en-MY" dirty="0" err="1"/>
              <a:t>daripada</a:t>
            </a:r>
            <a:r>
              <a:rPr lang="en-MY" dirty="0"/>
              <a:t> </a:t>
            </a:r>
            <a:r>
              <a:rPr lang="en-MY" dirty="0" err="1"/>
              <a:t>pemimpin</a:t>
            </a:r>
            <a:r>
              <a:rPr lang="en-MY" dirty="0"/>
              <a:t> </a:t>
            </a:r>
            <a:r>
              <a:rPr lang="en-MY" dirty="0" err="1"/>
              <a:t>daripada</a:t>
            </a:r>
            <a:r>
              <a:rPr lang="en-MY" dirty="0"/>
              <a:t> </a:t>
            </a:r>
            <a:r>
              <a:rPr lang="en-MY" dirty="0" err="1"/>
              <a:t>pelbagai</a:t>
            </a:r>
            <a:r>
              <a:rPr lang="en-MY" dirty="0"/>
              <a:t> </a:t>
            </a:r>
            <a:r>
              <a:rPr lang="en-MY" dirty="0" err="1"/>
              <a:t>golongan</a:t>
            </a:r>
            <a:r>
              <a:rPr lang="en-MY" dirty="0"/>
              <a:t> </a:t>
            </a:r>
            <a:r>
              <a:rPr lang="en-MY" dirty="0" err="1"/>
              <a:t>etnik</a:t>
            </a:r>
            <a:r>
              <a:rPr lang="en-MY" dirty="0"/>
              <a:t> (</a:t>
            </a:r>
            <a:r>
              <a:rPr lang="en-MY" dirty="0" err="1"/>
              <a:t>pelbagai</a:t>
            </a:r>
            <a:r>
              <a:rPr lang="en-MY" dirty="0"/>
              <a:t> </a:t>
            </a:r>
            <a:r>
              <a:rPr lang="en-MY" dirty="0" err="1"/>
              <a:t>kaum</a:t>
            </a:r>
            <a:r>
              <a:rPr lang="en-MY" dirty="0"/>
              <a:t>) </a:t>
            </a:r>
            <a:r>
              <a:rPr lang="en-MY" dirty="0" err="1"/>
              <a:t>termasuklah</a:t>
            </a:r>
            <a:r>
              <a:rPr lang="en-MY" dirty="0"/>
              <a:t> Dato Onn Jaafar dan Tan Cheng Lock</a:t>
            </a:r>
          </a:p>
          <a:p>
            <a:r>
              <a:rPr lang="en-MY" dirty="0" err="1"/>
              <a:t>Membincangkan</a:t>
            </a:r>
            <a:r>
              <a:rPr lang="en-MY" dirty="0"/>
              <a:t> </a:t>
            </a:r>
            <a:r>
              <a:rPr lang="en-MY" dirty="0" err="1"/>
              <a:t>pembentukan</a:t>
            </a:r>
            <a:r>
              <a:rPr lang="en-MY" dirty="0"/>
              <a:t> </a:t>
            </a:r>
            <a:r>
              <a:rPr lang="en-MY" dirty="0" err="1"/>
              <a:t>perlembagaan</a:t>
            </a:r>
            <a:r>
              <a:rPr lang="en-MY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465180713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43D64B-472C-4165-A569-92081BA071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71600" y="685800"/>
            <a:ext cx="9601200" cy="1130966"/>
          </a:xfrm>
        </p:spPr>
        <p:txBody>
          <a:bodyPr>
            <a:normAutofit/>
          </a:bodyPr>
          <a:lstStyle/>
          <a:p>
            <a:r>
              <a:rPr lang="en-MY" dirty="0"/>
              <a:t>7.3.3 </a:t>
            </a:r>
            <a:r>
              <a:rPr lang="en-MY" dirty="0" err="1"/>
              <a:t>Perkembangan</a:t>
            </a:r>
            <a:r>
              <a:rPr lang="en-MY" dirty="0"/>
              <a:t> </a:t>
            </a:r>
            <a:r>
              <a:rPr lang="en-MY" dirty="0" err="1"/>
              <a:t>politik</a:t>
            </a:r>
            <a:r>
              <a:rPr lang="en-MY" dirty="0"/>
              <a:t> di Sarawak dan Sabah.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BE5E3B9-5E4C-4819-B663-3C6CFF56DAB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71600" y="1816766"/>
            <a:ext cx="9601200" cy="4382549"/>
          </a:xfrm>
        </p:spPr>
        <p:txBody>
          <a:bodyPr/>
          <a:lstStyle/>
          <a:p>
            <a:r>
              <a:rPr lang="en-MY" dirty="0"/>
              <a:t>Pada </a:t>
            </a:r>
            <a:r>
              <a:rPr lang="en-MY" dirty="0" err="1"/>
              <a:t>tahun</a:t>
            </a:r>
            <a:r>
              <a:rPr lang="en-MY" dirty="0"/>
              <a:t> 1946 </a:t>
            </a:r>
            <a:r>
              <a:rPr lang="en-MY" dirty="0" err="1"/>
              <a:t>hingga</a:t>
            </a:r>
            <a:r>
              <a:rPr lang="en-MY" dirty="0"/>
              <a:t> 1951 </a:t>
            </a:r>
            <a:r>
              <a:rPr lang="en-MY" dirty="0" err="1"/>
              <a:t>berlaku</a:t>
            </a:r>
            <a:r>
              <a:rPr lang="en-MY" dirty="0"/>
              <a:t> Gerakan Anti-</a:t>
            </a:r>
            <a:r>
              <a:rPr lang="en-MY" dirty="0" err="1"/>
              <a:t>Peneyerahan</a:t>
            </a:r>
            <a:r>
              <a:rPr lang="en-MY" dirty="0"/>
              <a:t> </a:t>
            </a:r>
          </a:p>
          <a:p>
            <a:r>
              <a:rPr lang="en-MY" dirty="0"/>
              <a:t>Gerakan </a:t>
            </a:r>
            <a:r>
              <a:rPr lang="en-MY" dirty="0" err="1"/>
              <a:t>inilah</a:t>
            </a:r>
            <a:r>
              <a:rPr lang="en-MY" dirty="0"/>
              <a:t> yang </a:t>
            </a:r>
            <a:r>
              <a:rPr lang="en-MY" dirty="0" err="1"/>
              <a:t>menyebabkan</a:t>
            </a:r>
            <a:r>
              <a:rPr lang="en-MY" dirty="0"/>
              <a:t> </a:t>
            </a:r>
            <a:r>
              <a:rPr lang="en-MY" dirty="0" err="1"/>
              <a:t>pembunuhan</a:t>
            </a:r>
            <a:r>
              <a:rPr lang="en-MY" dirty="0"/>
              <a:t> </a:t>
            </a:r>
            <a:r>
              <a:rPr lang="en-MY" dirty="0" err="1"/>
              <a:t>Gabenor</a:t>
            </a:r>
            <a:r>
              <a:rPr lang="en-MY" dirty="0"/>
              <a:t> Sarawak Duncan Stewart</a:t>
            </a:r>
          </a:p>
          <a:p>
            <a:r>
              <a:rPr lang="en-MY" dirty="0" err="1"/>
              <a:t>Punca</a:t>
            </a:r>
            <a:r>
              <a:rPr lang="en-MY" dirty="0"/>
              <a:t> Gerakan </a:t>
            </a:r>
            <a:r>
              <a:rPr lang="en-MY" dirty="0" err="1"/>
              <a:t>ini</a:t>
            </a:r>
            <a:r>
              <a:rPr lang="en-MY" dirty="0"/>
              <a:t> </a:t>
            </a:r>
            <a:r>
              <a:rPr lang="en-MY" dirty="0" err="1"/>
              <a:t>adalah</a:t>
            </a:r>
            <a:r>
              <a:rPr lang="en-MY" dirty="0"/>
              <a:t> </a:t>
            </a:r>
            <a:r>
              <a:rPr lang="en-MY" dirty="0" err="1"/>
              <a:t>disebabkan</a:t>
            </a:r>
            <a:r>
              <a:rPr lang="en-MY" dirty="0"/>
              <a:t> </a:t>
            </a:r>
            <a:r>
              <a:rPr lang="en-MY" dirty="0" err="1"/>
              <a:t>pemindahan</a:t>
            </a:r>
            <a:r>
              <a:rPr lang="en-MY" dirty="0"/>
              <a:t> </a:t>
            </a:r>
            <a:r>
              <a:rPr lang="en-MY" dirty="0" err="1"/>
              <a:t>rejim</a:t>
            </a:r>
            <a:r>
              <a:rPr lang="en-MY" dirty="0"/>
              <a:t> </a:t>
            </a:r>
            <a:r>
              <a:rPr lang="en-MY" dirty="0" err="1"/>
              <a:t>daripada</a:t>
            </a:r>
            <a:r>
              <a:rPr lang="en-MY" dirty="0"/>
              <a:t> Brooke </a:t>
            </a:r>
            <a:r>
              <a:rPr lang="en-MY" dirty="0" err="1"/>
              <a:t>kepada</a:t>
            </a:r>
            <a:r>
              <a:rPr lang="en-MY" dirty="0"/>
              <a:t> British </a:t>
            </a:r>
          </a:p>
          <a:p>
            <a:endParaRPr lang="en-MY" dirty="0"/>
          </a:p>
          <a:p>
            <a:r>
              <a:rPr lang="en-MY" dirty="0"/>
              <a:t>Gerakan </a:t>
            </a:r>
            <a:r>
              <a:rPr lang="en-MY" dirty="0" err="1"/>
              <a:t>ini</a:t>
            </a:r>
            <a:r>
              <a:rPr lang="en-MY" dirty="0"/>
              <a:t> </a:t>
            </a:r>
            <a:r>
              <a:rPr lang="en-MY" dirty="0" err="1"/>
              <a:t>dipelopori</a:t>
            </a:r>
            <a:r>
              <a:rPr lang="en-MY" dirty="0"/>
              <a:t> oleh </a:t>
            </a:r>
            <a:r>
              <a:rPr lang="en-MY" dirty="0" err="1"/>
              <a:t>beberapa</a:t>
            </a:r>
            <a:r>
              <a:rPr lang="en-MY" dirty="0"/>
              <a:t> </a:t>
            </a:r>
            <a:r>
              <a:rPr lang="en-MY" dirty="0" err="1"/>
              <a:t>pertubuhan</a:t>
            </a:r>
            <a:r>
              <a:rPr lang="en-MY" dirty="0"/>
              <a:t> </a:t>
            </a:r>
            <a:r>
              <a:rPr lang="en-MY" dirty="0" err="1"/>
              <a:t>seperti</a:t>
            </a:r>
            <a:r>
              <a:rPr lang="en-MY" dirty="0"/>
              <a:t> PKMS, ASAS, ABAS, KMMM dan lain-lain</a:t>
            </a:r>
          </a:p>
          <a:p>
            <a:r>
              <a:rPr lang="en-MY" dirty="0" err="1"/>
              <a:t>Anggota-anggota</a:t>
            </a:r>
            <a:r>
              <a:rPr lang="en-MY" dirty="0"/>
              <a:t> </a:t>
            </a:r>
            <a:r>
              <a:rPr lang="en-MY" dirty="0" err="1"/>
              <a:t>Rukun</a:t>
            </a:r>
            <a:r>
              <a:rPr lang="en-MY" dirty="0"/>
              <a:t> 13 </a:t>
            </a:r>
            <a:r>
              <a:rPr lang="en-MY" dirty="0" err="1"/>
              <a:t>dihukum</a:t>
            </a:r>
            <a:r>
              <a:rPr lang="en-MY" dirty="0"/>
              <a:t> </a:t>
            </a:r>
            <a:r>
              <a:rPr lang="en-MY" dirty="0" err="1"/>
              <a:t>mati</a:t>
            </a:r>
            <a:r>
              <a:rPr lang="en-MY" dirty="0"/>
              <a:t> kerana </a:t>
            </a:r>
            <a:r>
              <a:rPr lang="en-MY" dirty="0" err="1"/>
              <a:t>mendalangi</a:t>
            </a:r>
            <a:r>
              <a:rPr lang="en-MY" dirty="0"/>
              <a:t> </a:t>
            </a:r>
            <a:r>
              <a:rPr lang="en-MY" dirty="0" err="1"/>
              <a:t>pembunuhan</a:t>
            </a:r>
            <a:r>
              <a:rPr lang="en-MY" dirty="0"/>
              <a:t> </a:t>
            </a:r>
            <a:r>
              <a:rPr lang="en-MY" dirty="0" err="1"/>
              <a:t>Gabenor</a:t>
            </a:r>
            <a:r>
              <a:rPr lang="en-MY" dirty="0"/>
              <a:t> Sarawak,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136F5B66-0AD8-4F9A-A78C-9516DB816BC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43749" y="5377136"/>
            <a:ext cx="9656901" cy="36335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6228899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34E17DB-685C-490C-82E5-FFFE5B8A032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95400" y="499143"/>
            <a:ext cx="9601200" cy="5584415"/>
          </a:xfrm>
        </p:spPr>
        <p:txBody>
          <a:bodyPr>
            <a:normAutofit/>
          </a:bodyPr>
          <a:lstStyle/>
          <a:p>
            <a:r>
              <a:rPr lang="en-MY" dirty="0"/>
              <a:t>Pada </a:t>
            </a:r>
            <a:r>
              <a:rPr lang="en-MY" dirty="0" err="1"/>
              <a:t>tahun</a:t>
            </a:r>
            <a:r>
              <a:rPr lang="en-MY" dirty="0"/>
              <a:t> 1959, </a:t>
            </a:r>
            <a:r>
              <a:rPr lang="en-MY" dirty="0" err="1"/>
              <a:t>parti</a:t>
            </a:r>
            <a:r>
              <a:rPr lang="en-MY" dirty="0"/>
              <a:t> </a:t>
            </a:r>
            <a:r>
              <a:rPr lang="en-MY" dirty="0" err="1"/>
              <a:t>politik</a:t>
            </a:r>
            <a:r>
              <a:rPr lang="en-MY" dirty="0"/>
              <a:t> </a:t>
            </a:r>
            <a:r>
              <a:rPr lang="en-MY" dirty="0" err="1"/>
              <a:t>pertama</a:t>
            </a:r>
            <a:r>
              <a:rPr lang="en-MY" dirty="0"/>
              <a:t> </a:t>
            </a:r>
            <a:r>
              <a:rPr lang="en-MY" dirty="0" err="1"/>
              <a:t>ditubuhkan</a:t>
            </a:r>
            <a:r>
              <a:rPr lang="en-MY" dirty="0"/>
              <a:t> di Sarawak </a:t>
            </a:r>
            <a:r>
              <a:rPr lang="en-MY" dirty="0" err="1"/>
              <a:t>iaitu</a:t>
            </a:r>
            <a:r>
              <a:rPr lang="en-MY" dirty="0"/>
              <a:t> Sarawak United Peoples Party (SUPP)</a:t>
            </a:r>
          </a:p>
          <a:p>
            <a:r>
              <a:rPr lang="en-MY" dirty="0" err="1"/>
              <a:t>Parti</a:t>
            </a:r>
            <a:r>
              <a:rPr lang="en-MY" dirty="0"/>
              <a:t> </a:t>
            </a:r>
            <a:r>
              <a:rPr lang="en-MY" dirty="0" err="1"/>
              <a:t>ini</a:t>
            </a:r>
            <a:r>
              <a:rPr lang="en-MY" dirty="0"/>
              <a:t> </a:t>
            </a:r>
            <a:r>
              <a:rPr lang="en-MY" dirty="0" err="1"/>
              <a:t>didominasi</a:t>
            </a:r>
            <a:r>
              <a:rPr lang="en-MY" dirty="0"/>
              <a:t> oleh </a:t>
            </a:r>
            <a:r>
              <a:rPr lang="en-MY" dirty="0" err="1"/>
              <a:t>golongan</a:t>
            </a:r>
            <a:r>
              <a:rPr lang="en-MY" dirty="0"/>
              <a:t> </a:t>
            </a:r>
            <a:r>
              <a:rPr lang="en-MY" dirty="0" err="1"/>
              <a:t>cina</a:t>
            </a:r>
            <a:endParaRPr lang="en-MY" dirty="0"/>
          </a:p>
          <a:p>
            <a:endParaRPr lang="en-MY" dirty="0"/>
          </a:p>
          <a:p>
            <a:r>
              <a:rPr lang="en-MY" dirty="0"/>
              <a:t>Pada </a:t>
            </a:r>
            <a:r>
              <a:rPr lang="en-MY" dirty="0" err="1"/>
              <a:t>tahun</a:t>
            </a:r>
            <a:r>
              <a:rPr lang="en-MY" dirty="0"/>
              <a:t> 1960 </a:t>
            </a:r>
            <a:r>
              <a:rPr lang="en-MY" dirty="0" err="1"/>
              <a:t>Kemudiannya</a:t>
            </a:r>
            <a:r>
              <a:rPr lang="en-MY" dirty="0"/>
              <a:t>, </a:t>
            </a:r>
            <a:r>
              <a:rPr lang="en-MY" dirty="0" err="1"/>
              <a:t>muncul</a:t>
            </a:r>
            <a:r>
              <a:rPr lang="en-MY" dirty="0"/>
              <a:t> </a:t>
            </a:r>
            <a:r>
              <a:rPr lang="en-MY" dirty="0" err="1"/>
              <a:t>parti</a:t>
            </a:r>
            <a:r>
              <a:rPr lang="en-MY" dirty="0"/>
              <a:t> </a:t>
            </a:r>
            <a:r>
              <a:rPr lang="en-MY" dirty="0" err="1"/>
              <a:t>politik</a:t>
            </a:r>
            <a:r>
              <a:rPr lang="en-MY" dirty="0"/>
              <a:t> </a:t>
            </a:r>
            <a:r>
              <a:rPr lang="en-MY" dirty="0" err="1"/>
              <a:t>Melayu</a:t>
            </a:r>
            <a:r>
              <a:rPr lang="en-MY" dirty="0"/>
              <a:t> </a:t>
            </a:r>
            <a:r>
              <a:rPr lang="en-MY" dirty="0" err="1"/>
              <a:t>pertama</a:t>
            </a:r>
            <a:r>
              <a:rPr lang="en-MY" dirty="0"/>
              <a:t> </a:t>
            </a:r>
            <a:r>
              <a:rPr lang="en-MY" dirty="0" err="1"/>
              <a:t>iaitu</a:t>
            </a:r>
            <a:r>
              <a:rPr lang="en-MY" dirty="0"/>
              <a:t> </a:t>
            </a:r>
            <a:r>
              <a:rPr lang="en-MY" dirty="0" err="1"/>
              <a:t>Parti</a:t>
            </a:r>
            <a:r>
              <a:rPr lang="en-MY" dirty="0"/>
              <a:t> Negara </a:t>
            </a:r>
            <a:r>
              <a:rPr lang="en-MY" dirty="0" err="1"/>
              <a:t>Sawak</a:t>
            </a:r>
            <a:r>
              <a:rPr lang="en-MY" dirty="0"/>
              <a:t> (PANAS) </a:t>
            </a:r>
          </a:p>
          <a:p>
            <a:r>
              <a:rPr lang="en-MY" dirty="0" err="1"/>
              <a:t>Parti</a:t>
            </a:r>
            <a:r>
              <a:rPr lang="en-MY" dirty="0"/>
              <a:t> </a:t>
            </a:r>
            <a:r>
              <a:rPr lang="en-MY" dirty="0" err="1"/>
              <a:t>ini</a:t>
            </a:r>
            <a:r>
              <a:rPr lang="en-MY" dirty="0"/>
              <a:t> </a:t>
            </a:r>
            <a:r>
              <a:rPr lang="en-MY" dirty="0" err="1"/>
              <a:t>diketuai</a:t>
            </a:r>
            <a:r>
              <a:rPr lang="en-MY" dirty="0"/>
              <a:t> </a:t>
            </a:r>
            <a:r>
              <a:rPr lang="en-MY" dirty="0" err="1"/>
              <a:t>Datu</a:t>
            </a:r>
            <a:r>
              <a:rPr lang="en-MY" dirty="0"/>
              <a:t> Banda </a:t>
            </a:r>
            <a:r>
              <a:rPr lang="en-MY" dirty="0" err="1"/>
              <a:t>Abang</a:t>
            </a:r>
            <a:r>
              <a:rPr lang="en-MY" dirty="0"/>
              <a:t> Haji Mustapha</a:t>
            </a:r>
          </a:p>
          <a:p>
            <a:endParaRPr lang="en-MY" dirty="0"/>
          </a:p>
          <a:p>
            <a:r>
              <a:rPr lang="en-MY" dirty="0"/>
              <a:t>Orang Iban juga </a:t>
            </a:r>
            <a:r>
              <a:rPr lang="en-MY" dirty="0" err="1"/>
              <a:t>membentuk</a:t>
            </a:r>
            <a:r>
              <a:rPr lang="en-MY" dirty="0"/>
              <a:t> </a:t>
            </a:r>
            <a:r>
              <a:rPr lang="en-MY" dirty="0" err="1"/>
              <a:t>parti</a:t>
            </a:r>
            <a:r>
              <a:rPr lang="en-MY" dirty="0"/>
              <a:t> Sarawak National Party (SNAP)</a:t>
            </a:r>
          </a:p>
          <a:p>
            <a:pPr marL="0" indent="0">
              <a:buNone/>
            </a:pPr>
            <a:endParaRPr lang="en-MY" dirty="0"/>
          </a:p>
          <a:p>
            <a:pPr marL="0" indent="0">
              <a:buNone/>
            </a:pPr>
            <a:endParaRPr lang="en-MY" dirty="0"/>
          </a:p>
          <a:p>
            <a:endParaRPr lang="en-MY" dirty="0"/>
          </a:p>
        </p:txBody>
      </p:sp>
      <p:pic>
        <p:nvPicPr>
          <p:cNvPr id="1026" name="Picture 2" descr="Image result for a.m azahari">
            <a:extLst>
              <a:ext uri="{FF2B5EF4-FFF2-40B4-BE49-F238E27FC236}">
                <a16:creationId xmlns:a16="http://schemas.microsoft.com/office/drawing/2014/main" id="{36FDE63E-9E96-4394-AB2D-B29E33FEAFF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14788" y="4318714"/>
            <a:ext cx="1762423" cy="23107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41044603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58F9DDB-FEDB-4C6D-AE11-10461E06E1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71600" y="685800"/>
            <a:ext cx="9601200" cy="947057"/>
          </a:xfrm>
        </p:spPr>
        <p:txBody>
          <a:bodyPr/>
          <a:lstStyle/>
          <a:p>
            <a:r>
              <a:rPr lang="en-MY" dirty="0" err="1"/>
              <a:t>Perkembangan</a:t>
            </a:r>
            <a:r>
              <a:rPr lang="en-MY" dirty="0"/>
              <a:t> </a:t>
            </a:r>
            <a:r>
              <a:rPr lang="en-MY" dirty="0" err="1"/>
              <a:t>Parti</a:t>
            </a:r>
            <a:r>
              <a:rPr lang="en-MY" dirty="0"/>
              <a:t> </a:t>
            </a:r>
            <a:r>
              <a:rPr lang="en-MY" dirty="0" err="1"/>
              <a:t>Politik</a:t>
            </a:r>
            <a:r>
              <a:rPr lang="en-MY" dirty="0"/>
              <a:t> di Sarawak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B8C73DB-FCB6-4571-8345-DB522F8E00C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71600" y="1638300"/>
            <a:ext cx="9601200" cy="3581400"/>
          </a:xfrm>
        </p:spPr>
        <p:txBody>
          <a:bodyPr/>
          <a:lstStyle/>
          <a:p>
            <a:r>
              <a:rPr lang="en-MY" dirty="0" err="1"/>
              <a:t>Sifat</a:t>
            </a:r>
            <a:r>
              <a:rPr lang="en-MY" dirty="0"/>
              <a:t> </a:t>
            </a:r>
            <a:r>
              <a:rPr lang="en-MY" dirty="0" err="1"/>
              <a:t>radikal</a:t>
            </a:r>
            <a:r>
              <a:rPr lang="en-MY" dirty="0"/>
              <a:t> SUPP </a:t>
            </a:r>
            <a:r>
              <a:rPr lang="en-MY" dirty="0" err="1"/>
              <a:t>menyebabkan</a:t>
            </a:r>
            <a:r>
              <a:rPr lang="en-MY" dirty="0"/>
              <a:t> </a:t>
            </a:r>
            <a:r>
              <a:rPr lang="en-MY" dirty="0" err="1"/>
              <a:t>perasaan</a:t>
            </a:r>
            <a:r>
              <a:rPr lang="en-MY" dirty="0"/>
              <a:t> </a:t>
            </a:r>
            <a:r>
              <a:rPr lang="en-MY" dirty="0" err="1"/>
              <a:t>tidak</a:t>
            </a:r>
            <a:r>
              <a:rPr lang="en-MY" dirty="0"/>
              <a:t> </a:t>
            </a:r>
            <a:r>
              <a:rPr lang="en-MY" dirty="0" err="1"/>
              <a:t>senang</a:t>
            </a:r>
            <a:r>
              <a:rPr lang="en-MY" dirty="0"/>
              <a:t> </a:t>
            </a:r>
            <a:r>
              <a:rPr lang="en-MY" dirty="0" err="1"/>
              <a:t>masyarakat</a:t>
            </a:r>
            <a:endParaRPr lang="en-MY" dirty="0"/>
          </a:p>
          <a:p>
            <a:r>
              <a:rPr lang="en-MY" dirty="0"/>
              <a:t>Hal </a:t>
            </a:r>
            <a:r>
              <a:rPr lang="en-MY" dirty="0" err="1"/>
              <a:t>ini</a:t>
            </a:r>
            <a:r>
              <a:rPr lang="en-MY" dirty="0"/>
              <a:t> </a:t>
            </a:r>
            <a:r>
              <a:rPr lang="en-MY" dirty="0" err="1"/>
              <a:t>menyebabkan</a:t>
            </a:r>
            <a:r>
              <a:rPr lang="en-MY" dirty="0"/>
              <a:t> </a:t>
            </a:r>
            <a:r>
              <a:rPr lang="en-MY" dirty="0" err="1"/>
              <a:t>masyarakat</a:t>
            </a:r>
            <a:r>
              <a:rPr lang="en-MY" dirty="0"/>
              <a:t> </a:t>
            </a:r>
            <a:r>
              <a:rPr lang="en-MY" dirty="0" err="1"/>
              <a:t>cina</a:t>
            </a:r>
            <a:r>
              <a:rPr lang="en-MY" dirty="0"/>
              <a:t> </a:t>
            </a:r>
            <a:r>
              <a:rPr lang="en-MY" dirty="0" err="1"/>
              <a:t>menubuhkan</a:t>
            </a:r>
            <a:r>
              <a:rPr lang="en-MY" dirty="0"/>
              <a:t> Sarawak Chinese Association (SCA) .</a:t>
            </a:r>
          </a:p>
          <a:p>
            <a:endParaRPr lang="en-MY" dirty="0"/>
          </a:p>
          <a:p>
            <a:r>
              <a:rPr lang="en-MY" dirty="0" err="1"/>
              <a:t>Muncul</a:t>
            </a:r>
            <a:r>
              <a:rPr lang="en-MY" dirty="0"/>
              <a:t> juga </a:t>
            </a:r>
            <a:r>
              <a:rPr lang="en-MY" dirty="0" err="1"/>
              <a:t>beberapa</a:t>
            </a:r>
            <a:r>
              <a:rPr lang="en-MY" dirty="0"/>
              <a:t> </a:t>
            </a:r>
            <a:r>
              <a:rPr lang="en-MY" dirty="0" err="1"/>
              <a:t>parti</a:t>
            </a:r>
            <a:r>
              <a:rPr lang="en-MY" dirty="0"/>
              <a:t> </a:t>
            </a:r>
            <a:r>
              <a:rPr lang="en-MY" dirty="0" err="1"/>
              <a:t>seperti</a:t>
            </a:r>
            <a:r>
              <a:rPr lang="en-MY" dirty="0"/>
              <a:t> BARJASA yang </a:t>
            </a:r>
            <a:r>
              <a:rPr lang="en-MY" dirty="0" err="1"/>
              <a:t>diketuai</a:t>
            </a:r>
            <a:r>
              <a:rPr lang="en-MY" dirty="0"/>
              <a:t> oleh Haji SUUT Tahir, </a:t>
            </a:r>
            <a:r>
              <a:rPr lang="en-MY" dirty="0" err="1"/>
              <a:t>Ajibah</a:t>
            </a:r>
            <a:r>
              <a:rPr lang="en-MY" dirty="0"/>
              <a:t> </a:t>
            </a:r>
            <a:r>
              <a:rPr lang="en-MY" dirty="0" err="1"/>
              <a:t>Abol</a:t>
            </a:r>
            <a:r>
              <a:rPr lang="en-MY" dirty="0"/>
              <a:t>.</a:t>
            </a:r>
          </a:p>
          <a:p>
            <a:r>
              <a:rPr lang="en-MY" dirty="0"/>
              <a:t>PANAS dan BARJASA </a:t>
            </a:r>
            <a:r>
              <a:rPr lang="en-MY" dirty="0" err="1"/>
              <a:t>adalah</a:t>
            </a:r>
            <a:r>
              <a:rPr lang="en-MY" dirty="0"/>
              <a:t> 2 </a:t>
            </a:r>
            <a:r>
              <a:rPr lang="en-MY" dirty="0" err="1"/>
              <a:t>parti</a:t>
            </a:r>
            <a:r>
              <a:rPr lang="en-MY" dirty="0"/>
              <a:t> yang </a:t>
            </a:r>
            <a:r>
              <a:rPr lang="en-MY" dirty="0" err="1"/>
              <a:t>dominan</a:t>
            </a:r>
            <a:r>
              <a:rPr lang="en-MY" dirty="0"/>
              <a:t> di Sarawak </a:t>
            </a:r>
            <a:r>
              <a:rPr lang="en-MY" dirty="0" err="1"/>
              <a:t>sehinggalah</a:t>
            </a:r>
            <a:r>
              <a:rPr lang="en-MY" dirty="0"/>
              <a:t> </a:t>
            </a:r>
            <a:r>
              <a:rPr lang="en-MY" dirty="0" err="1"/>
              <a:t>kemerdekan</a:t>
            </a:r>
            <a:r>
              <a:rPr lang="en-MY" dirty="0"/>
              <a:t> Sabah dan Sarawak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963C971B-EC9B-4343-8D7C-577D477AA30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23537" y="4749869"/>
            <a:ext cx="2855556" cy="19100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62893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AA9AD8A8-DF91-45B8-A8E7-B4C7FF7C6AD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4400" y="619125"/>
            <a:ext cx="10363200" cy="674216"/>
          </a:xfrm>
        </p:spPr>
        <p:txBody>
          <a:bodyPr>
            <a:normAutofit/>
          </a:bodyPr>
          <a:lstStyle/>
          <a:p>
            <a:pPr algn="l"/>
            <a:r>
              <a:rPr lang="en-MY" dirty="0" err="1"/>
              <a:t>Politik</a:t>
            </a:r>
            <a:r>
              <a:rPr lang="en-MY" dirty="0"/>
              <a:t> </a:t>
            </a:r>
            <a:r>
              <a:rPr lang="en-MY" dirty="0" err="1"/>
              <a:t>setelah</a:t>
            </a:r>
            <a:r>
              <a:rPr lang="en-MY" dirty="0"/>
              <a:t> </a:t>
            </a:r>
            <a:r>
              <a:rPr lang="en-MY" dirty="0" err="1"/>
              <a:t>pembentukan</a:t>
            </a:r>
            <a:r>
              <a:rPr lang="en-MY" dirty="0"/>
              <a:t> </a:t>
            </a:r>
            <a:r>
              <a:rPr lang="en-MY" dirty="0" err="1"/>
              <a:t>malaysia</a:t>
            </a:r>
            <a:endParaRPr lang="en-MY" dirty="0"/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D1D20C32-5A95-4130-89F1-1F43B6DD4254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840260" y="1293341"/>
            <a:ext cx="10363200" cy="4852087"/>
          </a:xfrm>
        </p:spPr>
        <p:txBody>
          <a:bodyPr>
            <a:normAutofit/>
          </a:bodyPr>
          <a:lstStyle/>
          <a:p>
            <a:r>
              <a:rPr lang="en-MY" dirty="0" err="1"/>
              <a:t>Perkembangan</a:t>
            </a:r>
            <a:r>
              <a:rPr lang="en-MY" dirty="0"/>
              <a:t> </a:t>
            </a:r>
            <a:r>
              <a:rPr lang="en-MY" dirty="0" err="1"/>
              <a:t>politik</a:t>
            </a:r>
            <a:r>
              <a:rPr lang="en-MY" dirty="0"/>
              <a:t> Malaysia </a:t>
            </a:r>
            <a:r>
              <a:rPr lang="en-MY" dirty="0" err="1"/>
              <a:t>semakin</a:t>
            </a:r>
            <a:r>
              <a:rPr lang="en-MY" dirty="0"/>
              <a:t> </a:t>
            </a:r>
            <a:r>
              <a:rPr lang="en-MY" dirty="0" err="1"/>
              <a:t>berwarna-warni</a:t>
            </a:r>
            <a:r>
              <a:rPr lang="en-MY" dirty="0"/>
              <a:t> </a:t>
            </a:r>
            <a:r>
              <a:rPr lang="en-MY" dirty="0" err="1"/>
              <a:t>apabila</a:t>
            </a:r>
            <a:r>
              <a:rPr lang="en-MY" dirty="0"/>
              <a:t> </a:t>
            </a:r>
            <a:r>
              <a:rPr lang="en-MY" dirty="0" err="1"/>
              <a:t>kemasukan</a:t>
            </a:r>
            <a:r>
              <a:rPr lang="en-MY" dirty="0"/>
              <a:t> </a:t>
            </a:r>
            <a:r>
              <a:rPr lang="en-MY" dirty="0" err="1"/>
              <a:t>singapura</a:t>
            </a:r>
            <a:r>
              <a:rPr lang="en-MY" dirty="0"/>
              <a:t> </a:t>
            </a:r>
            <a:r>
              <a:rPr lang="en-MY" dirty="0" err="1"/>
              <a:t>dalam</a:t>
            </a:r>
            <a:r>
              <a:rPr lang="en-MY" dirty="0"/>
              <a:t> </a:t>
            </a:r>
            <a:r>
              <a:rPr lang="en-MY" dirty="0" err="1"/>
              <a:t>persekutuan</a:t>
            </a:r>
            <a:r>
              <a:rPr lang="en-MY" dirty="0"/>
              <a:t> Malaysia </a:t>
            </a:r>
            <a:r>
              <a:rPr lang="en-MY" dirty="0" err="1"/>
              <a:t>pada</a:t>
            </a:r>
            <a:r>
              <a:rPr lang="en-MY" dirty="0"/>
              <a:t> 16 September 1963.</a:t>
            </a:r>
          </a:p>
          <a:p>
            <a:r>
              <a:rPr lang="en-MY" dirty="0" err="1"/>
              <a:t>Dalam</a:t>
            </a:r>
            <a:r>
              <a:rPr lang="en-MY" dirty="0"/>
              <a:t> </a:t>
            </a:r>
            <a:r>
              <a:rPr lang="en-MY" dirty="0" err="1"/>
              <a:t>pilihanraya</a:t>
            </a:r>
            <a:r>
              <a:rPr lang="en-MY" dirty="0"/>
              <a:t> </a:t>
            </a:r>
            <a:r>
              <a:rPr lang="en-MY" dirty="0" err="1"/>
              <a:t>persekutuan</a:t>
            </a:r>
            <a:r>
              <a:rPr lang="en-MY" dirty="0"/>
              <a:t> 1964, pap </a:t>
            </a:r>
            <a:r>
              <a:rPr lang="en-MY" dirty="0" err="1"/>
              <a:t>turut</a:t>
            </a:r>
            <a:r>
              <a:rPr lang="en-MY" dirty="0"/>
              <a:t> </a:t>
            </a:r>
            <a:r>
              <a:rPr lang="en-MY" dirty="0" err="1"/>
              <a:t>mengambil</a:t>
            </a:r>
            <a:r>
              <a:rPr lang="en-MY" dirty="0"/>
              <a:t> </a:t>
            </a:r>
            <a:r>
              <a:rPr lang="en-MY" dirty="0" err="1"/>
              <a:t>bahagian</a:t>
            </a:r>
            <a:r>
              <a:rPr lang="en-MY" dirty="0"/>
              <a:t> dan </a:t>
            </a:r>
            <a:r>
              <a:rPr lang="en-MY" dirty="0" err="1"/>
              <a:t>menentang</a:t>
            </a:r>
            <a:r>
              <a:rPr lang="en-MY" dirty="0"/>
              <a:t> </a:t>
            </a:r>
            <a:r>
              <a:rPr lang="en-MY" dirty="0" err="1"/>
              <a:t>perikatan</a:t>
            </a:r>
            <a:r>
              <a:rPr lang="en-MY" dirty="0"/>
              <a:t>.</a:t>
            </a:r>
          </a:p>
          <a:p>
            <a:r>
              <a:rPr lang="en-MY" dirty="0" err="1"/>
              <a:t>Pada</a:t>
            </a:r>
            <a:r>
              <a:rPr lang="en-MY" dirty="0"/>
              <a:t> masa yang </a:t>
            </a:r>
            <a:r>
              <a:rPr lang="en-MY" dirty="0" err="1"/>
              <a:t>sama</a:t>
            </a:r>
            <a:r>
              <a:rPr lang="en-MY" dirty="0"/>
              <a:t>, pap </a:t>
            </a:r>
            <a:r>
              <a:rPr lang="en-MY" dirty="0" err="1"/>
              <a:t>mula</a:t>
            </a:r>
            <a:r>
              <a:rPr lang="en-MY" dirty="0"/>
              <a:t> </a:t>
            </a:r>
            <a:r>
              <a:rPr lang="en-MY" dirty="0" err="1"/>
              <a:t>memainkan</a:t>
            </a:r>
            <a:r>
              <a:rPr lang="en-MY" dirty="0"/>
              <a:t> </a:t>
            </a:r>
            <a:r>
              <a:rPr lang="en-MY" dirty="0" err="1"/>
              <a:t>isu</a:t>
            </a:r>
            <a:r>
              <a:rPr lang="en-MY" dirty="0"/>
              <a:t> </a:t>
            </a:r>
            <a:r>
              <a:rPr lang="en-MY" dirty="0" err="1"/>
              <a:t>perkauman</a:t>
            </a:r>
            <a:r>
              <a:rPr lang="en-MY" dirty="0"/>
              <a:t> ‘Malaysian-Malaysia’ </a:t>
            </a:r>
            <a:r>
              <a:rPr lang="en-MY" dirty="0" err="1"/>
              <a:t>dan</a:t>
            </a:r>
            <a:r>
              <a:rPr lang="en-MY" dirty="0"/>
              <a:t> </a:t>
            </a:r>
            <a:r>
              <a:rPr lang="en-MY" dirty="0" err="1"/>
              <a:t>tidak</a:t>
            </a:r>
            <a:r>
              <a:rPr lang="en-MY" dirty="0"/>
              <a:t> </a:t>
            </a:r>
            <a:r>
              <a:rPr lang="en-MY" dirty="0" err="1"/>
              <a:t>menghormati</a:t>
            </a:r>
            <a:r>
              <a:rPr lang="en-MY" dirty="0"/>
              <a:t> </a:t>
            </a:r>
            <a:r>
              <a:rPr lang="en-MY" dirty="0" err="1"/>
              <a:t>perlembagaan</a:t>
            </a:r>
            <a:r>
              <a:rPr lang="en-MY" dirty="0"/>
              <a:t> </a:t>
            </a:r>
            <a:r>
              <a:rPr lang="en-MY" dirty="0" err="1"/>
              <a:t>negara</a:t>
            </a:r>
            <a:r>
              <a:rPr lang="en-MY" dirty="0"/>
              <a:t> yang </a:t>
            </a:r>
            <a:r>
              <a:rPr lang="en-MY" dirty="0" err="1"/>
              <a:t>sudah</a:t>
            </a:r>
            <a:r>
              <a:rPr lang="en-MY" dirty="0"/>
              <a:t> lama </a:t>
            </a:r>
            <a:r>
              <a:rPr lang="en-MY" dirty="0" err="1"/>
              <a:t>termaktub</a:t>
            </a:r>
            <a:r>
              <a:rPr lang="en-MY" dirty="0"/>
              <a:t> </a:t>
            </a:r>
            <a:r>
              <a:rPr lang="en-MY" dirty="0" err="1"/>
              <a:t>berkaitan</a:t>
            </a:r>
            <a:r>
              <a:rPr lang="en-MY" dirty="0"/>
              <a:t> </a:t>
            </a:r>
            <a:r>
              <a:rPr lang="en-MY" dirty="0" err="1"/>
              <a:t>dengan</a:t>
            </a:r>
            <a:r>
              <a:rPr lang="en-MY" dirty="0"/>
              <a:t> </a:t>
            </a:r>
            <a:r>
              <a:rPr lang="en-MY" dirty="0" err="1"/>
              <a:t>kedudukan</a:t>
            </a:r>
            <a:r>
              <a:rPr lang="en-MY" dirty="0"/>
              <a:t> </a:t>
            </a:r>
            <a:r>
              <a:rPr lang="en-MY" dirty="0" err="1"/>
              <a:t>hak</a:t>
            </a:r>
            <a:r>
              <a:rPr lang="en-MY" dirty="0"/>
              <a:t> orang </a:t>
            </a:r>
            <a:r>
              <a:rPr lang="en-MY" dirty="0" err="1"/>
              <a:t>melayu</a:t>
            </a:r>
            <a:r>
              <a:rPr lang="en-MY" dirty="0"/>
              <a:t>, Bahasa </a:t>
            </a:r>
            <a:r>
              <a:rPr lang="en-MY" dirty="0" err="1"/>
              <a:t>melayu</a:t>
            </a:r>
            <a:r>
              <a:rPr lang="en-MY" dirty="0"/>
              <a:t>, raja-raja </a:t>
            </a:r>
            <a:r>
              <a:rPr lang="en-MY" dirty="0" err="1"/>
              <a:t>melayu</a:t>
            </a:r>
            <a:r>
              <a:rPr lang="en-MY" dirty="0"/>
              <a:t> </a:t>
            </a:r>
            <a:r>
              <a:rPr lang="en-MY" dirty="0" err="1"/>
              <a:t>dan</a:t>
            </a:r>
            <a:r>
              <a:rPr lang="en-MY" dirty="0"/>
              <a:t> agama </a:t>
            </a:r>
            <a:r>
              <a:rPr lang="en-MY" dirty="0" err="1"/>
              <a:t>islam</a:t>
            </a:r>
            <a:r>
              <a:rPr lang="en-MY" dirty="0"/>
              <a:t>.</a:t>
            </a:r>
          </a:p>
          <a:p>
            <a:r>
              <a:rPr lang="en-MY" dirty="0" err="1"/>
              <a:t>Akhirnya</a:t>
            </a:r>
            <a:r>
              <a:rPr lang="en-MY" dirty="0"/>
              <a:t>, </a:t>
            </a:r>
            <a:r>
              <a:rPr lang="en-MY" dirty="0" err="1"/>
              <a:t>kepimpinan</a:t>
            </a:r>
            <a:r>
              <a:rPr lang="en-MY" dirty="0"/>
              <a:t> </a:t>
            </a:r>
            <a:r>
              <a:rPr lang="en-MY" dirty="0" err="1"/>
              <a:t>tunku</a:t>
            </a:r>
            <a:r>
              <a:rPr lang="en-MY" dirty="0"/>
              <a:t> </a:t>
            </a:r>
            <a:r>
              <a:rPr lang="en-MY" dirty="0" err="1"/>
              <a:t>abdul</a:t>
            </a:r>
            <a:r>
              <a:rPr lang="en-MY" dirty="0"/>
              <a:t> Rahman </a:t>
            </a:r>
            <a:r>
              <a:rPr lang="en-MY" dirty="0" err="1"/>
              <a:t>telah</a:t>
            </a:r>
            <a:r>
              <a:rPr lang="en-MY" dirty="0"/>
              <a:t> </a:t>
            </a:r>
            <a:r>
              <a:rPr lang="en-MY" dirty="0" err="1"/>
              <a:t>mengambil</a:t>
            </a:r>
            <a:r>
              <a:rPr lang="en-MY" dirty="0"/>
              <a:t> </a:t>
            </a:r>
            <a:r>
              <a:rPr lang="en-MY" dirty="0" err="1"/>
              <a:t>keputusan</a:t>
            </a:r>
            <a:r>
              <a:rPr lang="en-MY" dirty="0"/>
              <a:t> yang drastic dan </a:t>
            </a:r>
            <a:r>
              <a:rPr lang="en-MY" dirty="0" err="1"/>
              <a:t>menyedihkan</a:t>
            </a:r>
            <a:r>
              <a:rPr lang="en-MY" dirty="0"/>
              <a:t> </a:t>
            </a:r>
            <a:r>
              <a:rPr lang="en-MY" dirty="0" err="1"/>
              <a:t>dengan</a:t>
            </a:r>
            <a:r>
              <a:rPr lang="en-MY" dirty="0"/>
              <a:t> </a:t>
            </a:r>
            <a:r>
              <a:rPr lang="en-MY" dirty="0" err="1"/>
              <a:t>mengisytiharkan</a:t>
            </a:r>
            <a:r>
              <a:rPr lang="en-MY" dirty="0"/>
              <a:t> </a:t>
            </a:r>
            <a:r>
              <a:rPr lang="en-MY" dirty="0" err="1"/>
              <a:t>singapura</a:t>
            </a:r>
            <a:r>
              <a:rPr lang="en-MY" dirty="0"/>
              <a:t> </a:t>
            </a:r>
            <a:r>
              <a:rPr lang="en-MY" dirty="0" err="1"/>
              <a:t>keluar</a:t>
            </a:r>
            <a:r>
              <a:rPr lang="en-MY" dirty="0"/>
              <a:t> </a:t>
            </a:r>
            <a:r>
              <a:rPr lang="en-MY" dirty="0" err="1"/>
              <a:t>dari</a:t>
            </a:r>
            <a:r>
              <a:rPr lang="en-MY" dirty="0"/>
              <a:t> </a:t>
            </a:r>
            <a:r>
              <a:rPr lang="en-MY" dirty="0" err="1"/>
              <a:t>persekutuan</a:t>
            </a:r>
            <a:r>
              <a:rPr lang="en-MY" dirty="0"/>
              <a:t> Malaysia </a:t>
            </a:r>
            <a:r>
              <a:rPr lang="en-MY" dirty="0" err="1"/>
              <a:t>pada</a:t>
            </a:r>
            <a:r>
              <a:rPr lang="en-MY" dirty="0"/>
              <a:t> </a:t>
            </a:r>
            <a:r>
              <a:rPr lang="en-MY" dirty="0" err="1"/>
              <a:t>tanggal</a:t>
            </a:r>
            <a:r>
              <a:rPr lang="en-MY" dirty="0"/>
              <a:t> 9 </a:t>
            </a:r>
            <a:r>
              <a:rPr lang="en-MY" dirty="0" err="1"/>
              <a:t>ogos</a:t>
            </a:r>
            <a:r>
              <a:rPr lang="en-MY" dirty="0"/>
              <a:t> 1965.</a:t>
            </a:r>
          </a:p>
        </p:txBody>
      </p:sp>
    </p:spTree>
    <p:extLst>
      <p:ext uri="{BB962C8B-B14F-4D97-AF65-F5344CB8AC3E}">
        <p14:creationId xmlns:p14="http://schemas.microsoft.com/office/powerpoint/2010/main" val="4187500578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6CE0355F-C863-4272-92A1-CC471D414F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4400" y="619125"/>
            <a:ext cx="10363200" cy="756594"/>
          </a:xfrm>
        </p:spPr>
        <p:txBody>
          <a:bodyPr>
            <a:normAutofit/>
          </a:bodyPr>
          <a:lstStyle/>
          <a:p>
            <a:pPr algn="l"/>
            <a:r>
              <a:rPr lang="en-MY" dirty="0" err="1"/>
              <a:t>Pilihan</a:t>
            </a:r>
            <a:r>
              <a:rPr lang="en-MY" dirty="0"/>
              <a:t> </a:t>
            </a:r>
            <a:r>
              <a:rPr lang="en-MY" dirty="0" err="1"/>
              <a:t>raya</a:t>
            </a:r>
            <a:r>
              <a:rPr lang="en-MY" dirty="0"/>
              <a:t> </a:t>
            </a:r>
            <a:r>
              <a:rPr lang="en-MY" dirty="0" err="1"/>
              <a:t>persekutuan</a:t>
            </a:r>
            <a:r>
              <a:rPr lang="en-MY" dirty="0"/>
              <a:t> 1969</a:t>
            </a: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906DC55F-64D4-4376-A931-06781BC21AD8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914400" y="1466335"/>
            <a:ext cx="10363200" cy="4324865"/>
          </a:xfrm>
        </p:spPr>
        <p:txBody>
          <a:bodyPr>
            <a:normAutofit/>
          </a:bodyPr>
          <a:lstStyle/>
          <a:p>
            <a:r>
              <a:rPr lang="en-MY" dirty="0" err="1"/>
              <a:t>Peristiwa</a:t>
            </a:r>
            <a:r>
              <a:rPr lang="en-MY" dirty="0"/>
              <a:t> 13 </a:t>
            </a:r>
            <a:r>
              <a:rPr lang="en-MY" dirty="0" err="1"/>
              <a:t>mei</a:t>
            </a:r>
            <a:r>
              <a:rPr lang="en-MY" dirty="0"/>
              <a:t> </a:t>
            </a:r>
            <a:r>
              <a:rPr lang="en-MY" dirty="0" err="1"/>
              <a:t>bermula</a:t>
            </a:r>
            <a:r>
              <a:rPr lang="en-MY" dirty="0"/>
              <a:t> </a:t>
            </a:r>
            <a:r>
              <a:rPr lang="en-MY" dirty="0" err="1"/>
              <a:t>dengan</a:t>
            </a:r>
            <a:r>
              <a:rPr lang="en-MY" dirty="0"/>
              <a:t> </a:t>
            </a:r>
            <a:r>
              <a:rPr lang="en-MY" dirty="0" err="1"/>
              <a:t>isu-isu</a:t>
            </a:r>
            <a:r>
              <a:rPr lang="en-MY" dirty="0"/>
              <a:t> </a:t>
            </a:r>
            <a:r>
              <a:rPr lang="en-MY" dirty="0" err="1"/>
              <a:t>perkauman</a:t>
            </a:r>
            <a:r>
              <a:rPr lang="en-MY" dirty="0"/>
              <a:t> yang </a:t>
            </a:r>
            <a:r>
              <a:rPr lang="en-MY" dirty="0" err="1"/>
              <a:t>dimainkan</a:t>
            </a:r>
            <a:r>
              <a:rPr lang="en-MY" dirty="0"/>
              <a:t> </a:t>
            </a:r>
            <a:r>
              <a:rPr lang="en-MY" dirty="0" err="1"/>
              <a:t>oleh</a:t>
            </a:r>
            <a:r>
              <a:rPr lang="en-MY" dirty="0"/>
              <a:t> </a:t>
            </a:r>
            <a:r>
              <a:rPr lang="en-MY" dirty="0" err="1"/>
              <a:t>parti-parti</a:t>
            </a:r>
            <a:r>
              <a:rPr lang="en-MY" dirty="0"/>
              <a:t> </a:t>
            </a:r>
            <a:r>
              <a:rPr lang="en-MY" dirty="0" err="1"/>
              <a:t>politik</a:t>
            </a:r>
            <a:r>
              <a:rPr lang="en-MY" dirty="0"/>
              <a:t> </a:t>
            </a:r>
            <a:r>
              <a:rPr lang="en-MY" dirty="0" err="1"/>
              <a:t>dalam</a:t>
            </a:r>
            <a:r>
              <a:rPr lang="en-MY" dirty="0"/>
              <a:t> </a:t>
            </a:r>
            <a:r>
              <a:rPr lang="en-MY" dirty="0" err="1"/>
              <a:t>kempen-kempen</a:t>
            </a:r>
            <a:r>
              <a:rPr lang="en-MY" dirty="0"/>
              <a:t> </a:t>
            </a:r>
            <a:r>
              <a:rPr lang="en-MY" dirty="0" err="1"/>
              <a:t>pilihan</a:t>
            </a:r>
            <a:r>
              <a:rPr lang="en-MY" dirty="0"/>
              <a:t> </a:t>
            </a:r>
            <a:r>
              <a:rPr lang="en-MY" dirty="0" err="1"/>
              <a:t>raya</a:t>
            </a:r>
            <a:r>
              <a:rPr lang="en-MY" dirty="0"/>
              <a:t> yang </a:t>
            </a:r>
            <a:r>
              <a:rPr lang="en-MY" dirty="0" err="1"/>
              <a:t>berlangsung</a:t>
            </a:r>
            <a:r>
              <a:rPr lang="en-MY" dirty="0"/>
              <a:t> </a:t>
            </a:r>
            <a:r>
              <a:rPr lang="en-MY" dirty="0" err="1"/>
              <a:t>selama</a:t>
            </a:r>
            <a:r>
              <a:rPr lang="en-MY" dirty="0"/>
              <a:t> lima </a:t>
            </a:r>
            <a:r>
              <a:rPr lang="en-MY" dirty="0" err="1"/>
              <a:t>minggu</a:t>
            </a:r>
            <a:r>
              <a:rPr lang="en-MY" dirty="0"/>
              <a:t>.</a:t>
            </a:r>
          </a:p>
          <a:p>
            <a:r>
              <a:rPr lang="en-MY" dirty="0" err="1"/>
              <a:t>Kemerosotan</a:t>
            </a:r>
            <a:r>
              <a:rPr lang="en-MY" dirty="0"/>
              <a:t> </a:t>
            </a:r>
            <a:r>
              <a:rPr lang="en-MY" dirty="0" err="1"/>
              <a:t>undi</a:t>
            </a:r>
            <a:r>
              <a:rPr lang="en-MY" dirty="0"/>
              <a:t> yang </a:t>
            </a:r>
            <a:r>
              <a:rPr lang="en-MY" dirty="0" err="1"/>
              <a:t>diperolehi</a:t>
            </a:r>
            <a:r>
              <a:rPr lang="en-MY" dirty="0"/>
              <a:t> </a:t>
            </a:r>
            <a:r>
              <a:rPr lang="en-MY" dirty="0" err="1"/>
              <a:t>perikatan</a:t>
            </a:r>
            <a:r>
              <a:rPr lang="en-MY" dirty="0"/>
              <a:t>, </a:t>
            </a:r>
            <a:r>
              <a:rPr lang="en-MY" dirty="0" err="1"/>
              <a:t>khususnya</a:t>
            </a:r>
            <a:r>
              <a:rPr lang="en-MY" dirty="0"/>
              <a:t> </a:t>
            </a:r>
            <a:r>
              <a:rPr lang="en-MY" dirty="0" err="1"/>
              <a:t>mca</a:t>
            </a:r>
            <a:r>
              <a:rPr lang="en-MY" dirty="0"/>
              <a:t> </a:t>
            </a:r>
            <a:r>
              <a:rPr lang="en-MY" dirty="0" err="1"/>
              <a:t>menggambarkan</a:t>
            </a:r>
            <a:r>
              <a:rPr lang="en-MY" dirty="0"/>
              <a:t> </a:t>
            </a:r>
            <a:r>
              <a:rPr lang="en-MY" dirty="0" err="1"/>
              <a:t>ketidakpuasan</a:t>
            </a:r>
            <a:r>
              <a:rPr lang="en-MY" dirty="0"/>
              <a:t> </a:t>
            </a:r>
            <a:r>
              <a:rPr lang="en-MY" dirty="0" err="1"/>
              <a:t>hati</a:t>
            </a:r>
            <a:r>
              <a:rPr lang="en-MY" dirty="0"/>
              <a:t> </a:t>
            </a:r>
            <a:r>
              <a:rPr lang="en-MY" dirty="0" err="1"/>
              <a:t>rakyat</a:t>
            </a:r>
            <a:r>
              <a:rPr lang="en-MY" dirty="0"/>
              <a:t> </a:t>
            </a:r>
            <a:r>
              <a:rPr lang="en-MY" dirty="0" err="1"/>
              <a:t>terhadap</a:t>
            </a:r>
            <a:r>
              <a:rPr lang="en-MY" dirty="0"/>
              <a:t> </a:t>
            </a:r>
            <a:r>
              <a:rPr lang="en-MY" dirty="0" err="1"/>
              <a:t>kerajaan</a:t>
            </a:r>
            <a:r>
              <a:rPr lang="en-MY" dirty="0"/>
              <a:t> </a:t>
            </a:r>
            <a:r>
              <a:rPr lang="en-MY" dirty="0" err="1"/>
              <a:t>perikatan</a:t>
            </a:r>
            <a:r>
              <a:rPr lang="en-MY" dirty="0"/>
              <a:t>.</a:t>
            </a:r>
          </a:p>
          <a:p>
            <a:r>
              <a:rPr lang="en-MY" dirty="0" err="1"/>
              <a:t>Beberapa</a:t>
            </a:r>
            <a:r>
              <a:rPr lang="en-MY" dirty="0"/>
              <a:t> </a:t>
            </a:r>
            <a:r>
              <a:rPr lang="en-MY" dirty="0" err="1"/>
              <a:t>pemimpin</a:t>
            </a:r>
            <a:r>
              <a:rPr lang="en-MY" dirty="0"/>
              <a:t> </a:t>
            </a:r>
            <a:r>
              <a:rPr lang="en-MY" dirty="0" err="1"/>
              <a:t>perikatan</a:t>
            </a:r>
            <a:r>
              <a:rPr lang="en-MY" dirty="0"/>
              <a:t> </a:t>
            </a:r>
            <a:r>
              <a:rPr lang="en-MY" dirty="0" err="1"/>
              <a:t>telah</a:t>
            </a:r>
            <a:r>
              <a:rPr lang="en-MY" dirty="0"/>
              <a:t> </a:t>
            </a:r>
            <a:r>
              <a:rPr lang="en-MY" dirty="0" err="1"/>
              <a:t>mengkritik</a:t>
            </a:r>
            <a:r>
              <a:rPr lang="en-MY" dirty="0"/>
              <a:t> </a:t>
            </a:r>
            <a:r>
              <a:rPr lang="en-MY" dirty="0" err="1"/>
              <a:t>mca</a:t>
            </a:r>
            <a:r>
              <a:rPr lang="en-MY" dirty="0"/>
              <a:t> yang </a:t>
            </a:r>
            <a:r>
              <a:rPr lang="en-MY" dirty="0" err="1"/>
              <a:t>menyebabkan</a:t>
            </a:r>
            <a:r>
              <a:rPr lang="en-MY" dirty="0"/>
              <a:t> </a:t>
            </a:r>
            <a:r>
              <a:rPr lang="en-MY" dirty="0" err="1"/>
              <a:t>parti</a:t>
            </a:r>
            <a:r>
              <a:rPr lang="en-MY" dirty="0"/>
              <a:t> </a:t>
            </a:r>
            <a:r>
              <a:rPr lang="en-MY" dirty="0" err="1"/>
              <a:t>itu</a:t>
            </a:r>
            <a:r>
              <a:rPr lang="en-MY" dirty="0"/>
              <a:t> </a:t>
            </a:r>
            <a:r>
              <a:rPr lang="en-MY" dirty="0" err="1"/>
              <a:t>menarik</a:t>
            </a:r>
            <a:r>
              <a:rPr lang="en-MY" dirty="0"/>
              <a:t> </a:t>
            </a:r>
            <a:r>
              <a:rPr lang="en-MY" dirty="0" err="1"/>
              <a:t>diri</a:t>
            </a:r>
            <a:r>
              <a:rPr lang="en-MY" dirty="0"/>
              <a:t> </a:t>
            </a:r>
            <a:r>
              <a:rPr lang="en-MY" dirty="0" err="1"/>
              <a:t>dari</a:t>
            </a:r>
            <a:r>
              <a:rPr lang="en-MY" dirty="0"/>
              <a:t> </a:t>
            </a:r>
            <a:r>
              <a:rPr lang="en-MY" dirty="0" err="1"/>
              <a:t>gabungan</a:t>
            </a:r>
            <a:r>
              <a:rPr lang="en-MY" dirty="0"/>
              <a:t> </a:t>
            </a:r>
            <a:r>
              <a:rPr lang="en-MY" dirty="0" err="1"/>
              <a:t>perikatan</a:t>
            </a:r>
            <a:r>
              <a:rPr lang="en-MY" dirty="0"/>
              <a:t>.</a:t>
            </a:r>
          </a:p>
          <a:p>
            <a:r>
              <a:rPr lang="en-MY" dirty="0" err="1"/>
              <a:t>Api</a:t>
            </a:r>
            <a:r>
              <a:rPr lang="en-MY" dirty="0"/>
              <a:t> </a:t>
            </a:r>
            <a:r>
              <a:rPr lang="en-MY" dirty="0" err="1"/>
              <a:t>perkauman</a:t>
            </a:r>
            <a:r>
              <a:rPr lang="en-MY" dirty="0"/>
              <a:t> </a:t>
            </a:r>
            <a:r>
              <a:rPr lang="en-MY" dirty="0" err="1"/>
              <a:t>masih</a:t>
            </a:r>
            <a:r>
              <a:rPr lang="en-MY" dirty="0"/>
              <a:t> </a:t>
            </a:r>
            <a:r>
              <a:rPr lang="en-MY" dirty="0" err="1"/>
              <a:t>terus</a:t>
            </a:r>
            <a:r>
              <a:rPr lang="en-MY" dirty="0"/>
              <a:t> </a:t>
            </a:r>
            <a:r>
              <a:rPr lang="en-MY" dirty="0" err="1"/>
              <a:t>bertiup</a:t>
            </a:r>
            <a:r>
              <a:rPr lang="en-MY" dirty="0"/>
              <a:t> </a:t>
            </a:r>
            <a:r>
              <a:rPr lang="en-MY" dirty="0" err="1"/>
              <a:t>selepas</a:t>
            </a:r>
            <a:r>
              <a:rPr lang="en-MY" dirty="0"/>
              <a:t> </a:t>
            </a:r>
            <a:r>
              <a:rPr lang="en-MY" dirty="0" err="1"/>
              <a:t>pilihan</a:t>
            </a:r>
            <a:r>
              <a:rPr lang="en-MY" dirty="0"/>
              <a:t> </a:t>
            </a:r>
            <a:r>
              <a:rPr lang="en-MY" dirty="0" err="1"/>
              <a:t>raya</a:t>
            </a:r>
            <a:r>
              <a:rPr lang="en-MY" dirty="0"/>
              <a:t> </a:t>
            </a:r>
            <a:r>
              <a:rPr lang="en-MY" dirty="0" err="1"/>
              <a:t>tersebut</a:t>
            </a:r>
            <a:r>
              <a:rPr lang="en-MY" dirty="0"/>
              <a:t> yang </a:t>
            </a:r>
            <a:r>
              <a:rPr lang="en-MY" dirty="0" err="1"/>
              <a:t>menyebabkan</a:t>
            </a:r>
            <a:r>
              <a:rPr lang="en-MY" dirty="0"/>
              <a:t> </a:t>
            </a:r>
            <a:r>
              <a:rPr lang="en-MY" dirty="0" err="1"/>
              <a:t>berlakunya</a:t>
            </a:r>
            <a:r>
              <a:rPr lang="en-MY" dirty="0"/>
              <a:t> tragedy </a:t>
            </a:r>
            <a:r>
              <a:rPr lang="en-MY" dirty="0" err="1"/>
              <a:t>rusuhan</a:t>
            </a:r>
            <a:r>
              <a:rPr lang="en-MY" dirty="0"/>
              <a:t> </a:t>
            </a:r>
            <a:r>
              <a:rPr lang="en-MY" dirty="0" err="1"/>
              <a:t>kaum</a:t>
            </a:r>
            <a:r>
              <a:rPr lang="en-MY" dirty="0"/>
              <a:t> 13 </a:t>
            </a:r>
            <a:r>
              <a:rPr lang="en-MY" dirty="0" err="1"/>
              <a:t>mei</a:t>
            </a:r>
            <a:r>
              <a:rPr lang="en-MY" dirty="0"/>
              <a:t> 1969.</a:t>
            </a:r>
          </a:p>
        </p:txBody>
      </p:sp>
    </p:spTree>
    <p:extLst>
      <p:ext uri="{BB962C8B-B14F-4D97-AF65-F5344CB8AC3E}">
        <p14:creationId xmlns:p14="http://schemas.microsoft.com/office/powerpoint/2010/main" val="395723597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8"/>
            <a:ext cx="10364451" cy="581018"/>
          </a:xfrm>
        </p:spPr>
        <p:txBody>
          <a:bodyPr>
            <a:normAutofit fontScale="90000"/>
          </a:bodyPr>
          <a:lstStyle/>
          <a:p>
            <a:pPr algn="l"/>
            <a:r>
              <a:rPr lang="en-US" dirty="0" err="1"/>
              <a:t>Barisan</a:t>
            </a:r>
            <a:r>
              <a:rPr lang="en-US" dirty="0"/>
              <a:t> </a:t>
            </a:r>
            <a:r>
              <a:rPr lang="en-US" dirty="0" err="1"/>
              <a:t>nasional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1199536"/>
            <a:ext cx="10363826" cy="4591663"/>
          </a:xfrm>
        </p:spPr>
        <p:txBody>
          <a:bodyPr>
            <a:normAutofit lnSpcReduction="10000"/>
          </a:bodyPr>
          <a:lstStyle/>
          <a:p>
            <a:r>
              <a:rPr lang="en-US" dirty="0" err="1"/>
              <a:t>Merupakan</a:t>
            </a:r>
            <a:r>
              <a:rPr lang="en-US" dirty="0"/>
              <a:t> </a:t>
            </a:r>
            <a:r>
              <a:rPr lang="en-US" dirty="0" err="1"/>
              <a:t>parti</a:t>
            </a:r>
            <a:r>
              <a:rPr lang="en-US" dirty="0"/>
              <a:t> </a:t>
            </a:r>
            <a:r>
              <a:rPr lang="en-US" dirty="0" err="1"/>
              <a:t>komponen</a:t>
            </a:r>
            <a:r>
              <a:rPr lang="en-US" dirty="0"/>
              <a:t> </a:t>
            </a:r>
            <a:r>
              <a:rPr lang="en-US" dirty="0" err="1"/>
              <a:t>pelbagai</a:t>
            </a:r>
            <a:r>
              <a:rPr lang="en-US" dirty="0"/>
              <a:t> </a:t>
            </a:r>
            <a:r>
              <a:rPr lang="en-US" dirty="0" err="1"/>
              <a:t>kaum</a:t>
            </a:r>
            <a:r>
              <a:rPr lang="en-US" dirty="0"/>
              <a:t> yang </a:t>
            </a:r>
            <a:r>
              <a:rPr lang="en-US" dirty="0" err="1"/>
              <a:t>diwujudkan</a:t>
            </a:r>
            <a:r>
              <a:rPr lang="en-US" dirty="0"/>
              <a:t> </a:t>
            </a:r>
            <a:r>
              <a:rPr lang="en-US" dirty="0" err="1"/>
              <a:t>oleh</a:t>
            </a:r>
            <a:r>
              <a:rPr lang="en-US" dirty="0"/>
              <a:t> </a:t>
            </a:r>
            <a:r>
              <a:rPr lang="en-US" dirty="0" err="1"/>
              <a:t>kerajaan</a:t>
            </a:r>
            <a:r>
              <a:rPr lang="en-US" dirty="0"/>
              <a:t> </a:t>
            </a:r>
            <a:r>
              <a:rPr lang="en-US" dirty="0" err="1"/>
              <a:t>perikatan</a:t>
            </a:r>
            <a:r>
              <a:rPr lang="en-US" dirty="0"/>
              <a:t> yang </a:t>
            </a:r>
            <a:r>
              <a:rPr lang="en-US" dirty="0" err="1"/>
              <a:t>memerintah</a:t>
            </a:r>
            <a:r>
              <a:rPr lang="en-US" dirty="0"/>
              <a:t> </a:t>
            </a:r>
            <a:r>
              <a:rPr lang="en-US" dirty="0" err="1"/>
              <a:t>serta</a:t>
            </a:r>
            <a:r>
              <a:rPr lang="en-US" dirty="0"/>
              <a:t> </a:t>
            </a:r>
            <a:r>
              <a:rPr lang="en-US" dirty="0" err="1"/>
              <a:t>memenangi</a:t>
            </a:r>
            <a:r>
              <a:rPr lang="en-US" dirty="0"/>
              <a:t> </a:t>
            </a:r>
            <a:r>
              <a:rPr lang="en-US" dirty="0" err="1"/>
              <a:t>pilihan</a:t>
            </a:r>
            <a:r>
              <a:rPr lang="en-US" dirty="0"/>
              <a:t> </a:t>
            </a:r>
            <a:r>
              <a:rPr lang="en-US" dirty="0" err="1"/>
              <a:t>raya</a:t>
            </a:r>
            <a:r>
              <a:rPr lang="en-US" dirty="0"/>
              <a:t> </a:t>
            </a:r>
            <a:r>
              <a:rPr lang="en-US" dirty="0" err="1"/>
              <a:t>umum</a:t>
            </a:r>
            <a:r>
              <a:rPr lang="en-US" dirty="0"/>
              <a:t> </a:t>
            </a:r>
            <a:r>
              <a:rPr lang="en-US" dirty="0" err="1"/>
              <a:t>tanah</a:t>
            </a:r>
            <a:r>
              <a:rPr lang="en-US" dirty="0"/>
              <a:t> </a:t>
            </a:r>
            <a:r>
              <a:rPr lang="en-US" dirty="0" err="1"/>
              <a:t>melayu</a:t>
            </a:r>
            <a:r>
              <a:rPr lang="en-US" dirty="0"/>
              <a:t> </a:t>
            </a:r>
            <a:r>
              <a:rPr lang="en-US" dirty="0" err="1"/>
              <a:t>pada</a:t>
            </a:r>
            <a:r>
              <a:rPr lang="en-US" dirty="0"/>
              <a:t> </a:t>
            </a:r>
            <a:r>
              <a:rPr lang="en-US" dirty="0" err="1"/>
              <a:t>tahun</a:t>
            </a:r>
            <a:r>
              <a:rPr lang="en-US" dirty="0"/>
              <a:t> 1955 </a:t>
            </a:r>
            <a:r>
              <a:rPr lang="en-US" dirty="0" err="1"/>
              <a:t>malah</a:t>
            </a:r>
            <a:r>
              <a:rPr lang="en-US" dirty="0"/>
              <a:t> </a:t>
            </a:r>
            <a:r>
              <a:rPr lang="en-US" dirty="0" err="1"/>
              <a:t>telah</a:t>
            </a:r>
            <a:r>
              <a:rPr lang="en-US" dirty="0"/>
              <a:t> </a:t>
            </a:r>
            <a:r>
              <a:rPr lang="en-US" dirty="0" err="1"/>
              <a:t>memperolehi</a:t>
            </a:r>
            <a:r>
              <a:rPr lang="en-US" dirty="0"/>
              <a:t> </a:t>
            </a:r>
            <a:r>
              <a:rPr lang="en-US" dirty="0" err="1"/>
              <a:t>kuasa</a:t>
            </a:r>
            <a:r>
              <a:rPr lang="en-US" dirty="0"/>
              <a:t> </a:t>
            </a:r>
            <a:r>
              <a:rPr lang="en-US" dirty="0" err="1"/>
              <a:t>daripada</a:t>
            </a:r>
            <a:r>
              <a:rPr lang="en-US" dirty="0"/>
              <a:t> </a:t>
            </a:r>
            <a:r>
              <a:rPr lang="en-US" dirty="0" err="1"/>
              <a:t>kerajaan</a:t>
            </a:r>
            <a:r>
              <a:rPr lang="en-US" dirty="0"/>
              <a:t> </a:t>
            </a:r>
            <a:r>
              <a:rPr lang="en-US" dirty="0" err="1"/>
              <a:t>british</a:t>
            </a:r>
            <a:r>
              <a:rPr lang="en-US" dirty="0"/>
              <a:t> </a:t>
            </a:r>
            <a:r>
              <a:rPr lang="en-US" dirty="0" err="1"/>
              <a:t>berikutan</a:t>
            </a:r>
            <a:r>
              <a:rPr lang="en-US" dirty="0"/>
              <a:t> </a:t>
            </a:r>
            <a:r>
              <a:rPr lang="en-US" dirty="0" err="1"/>
              <a:t>kemerdekaan</a:t>
            </a:r>
            <a:r>
              <a:rPr lang="en-US" dirty="0"/>
              <a:t> </a:t>
            </a:r>
            <a:r>
              <a:rPr lang="en-US" dirty="0" err="1"/>
              <a:t>persekutuan</a:t>
            </a:r>
            <a:r>
              <a:rPr lang="en-US" dirty="0"/>
              <a:t> </a:t>
            </a:r>
            <a:r>
              <a:rPr lang="en-US" dirty="0" err="1"/>
              <a:t>tanah</a:t>
            </a:r>
            <a:r>
              <a:rPr lang="en-US" dirty="0"/>
              <a:t> </a:t>
            </a:r>
            <a:r>
              <a:rPr lang="en-US" dirty="0" err="1"/>
              <a:t>melayu</a:t>
            </a:r>
            <a:r>
              <a:rPr lang="en-US" dirty="0"/>
              <a:t> </a:t>
            </a:r>
            <a:r>
              <a:rPr lang="en-US" dirty="0" err="1"/>
              <a:t>pada</a:t>
            </a:r>
            <a:r>
              <a:rPr lang="en-US" dirty="0"/>
              <a:t> </a:t>
            </a:r>
            <a:r>
              <a:rPr lang="en-US" dirty="0" err="1"/>
              <a:t>tahun</a:t>
            </a:r>
            <a:r>
              <a:rPr lang="en-US" dirty="0"/>
              <a:t> 1957.</a:t>
            </a:r>
          </a:p>
          <a:p>
            <a:r>
              <a:rPr lang="en-US" dirty="0" err="1"/>
              <a:t>Pada</a:t>
            </a:r>
            <a:r>
              <a:rPr lang="en-US" dirty="0"/>
              <a:t> </a:t>
            </a:r>
            <a:r>
              <a:rPr lang="en-US" dirty="0" err="1"/>
              <a:t>tahun</a:t>
            </a:r>
            <a:r>
              <a:rPr lang="en-US" dirty="0"/>
              <a:t> 1974, </a:t>
            </a:r>
            <a:r>
              <a:rPr lang="en-US" dirty="0" err="1"/>
              <a:t>barisan</a:t>
            </a:r>
            <a:r>
              <a:rPr lang="en-US" dirty="0"/>
              <a:t> </a:t>
            </a:r>
            <a:r>
              <a:rPr lang="en-US" dirty="0" err="1"/>
              <a:t>nasional</a:t>
            </a:r>
            <a:r>
              <a:rPr lang="en-US" dirty="0"/>
              <a:t> </a:t>
            </a:r>
            <a:r>
              <a:rPr lang="en-US" dirty="0" err="1"/>
              <a:t>terdiri</a:t>
            </a:r>
            <a:r>
              <a:rPr lang="en-US" dirty="0"/>
              <a:t> </a:t>
            </a:r>
            <a:r>
              <a:rPr lang="en-US" dirty="0" err="1"/>
              <a:t>daripada</a:t>
            </a:r>
            <a:r>
              <a:rPr lang="en-US" dirty="0"/>
              <a:t> </a:t>
            </a:r>
            <a:r>
              <a:rPr lang="en-US" dirty="0" err="1"/>
              <a:t>umno</a:t>
            </a:r>
            <a:r>
              <a:rPr lang="en-US" dirty="0"/>
              <a:t>, </a:t>
            </a:r>
            <a:r>
              <a:rPr lang="en-US" dirty="0" err="1"/>
              <a:t>mca</a:t>
            </a:r>
            <a:r>
              <a:rPr lang="en-US" dirty="0"/>
              <a:t>, mic, pas, </a:t>
            </a:r>
            <a:r>
              <a:rPr lang="en-US" dirty="0" err="1"/>
              <a:t>parti</a:t>
            </a:r>
            <a:r>
              <a:rPr lang="en-US" dirty="0"/>
              <a:t> </a:t>
            </a:r>
            <a:r>
              <a:rPr lang="en-US" dirty="0" err="1"/>
              <a:t>progresif</a:t>
            </a:r>
            <a:r>
              <a:rPr lang="en-US" dirty="0"/>
              <a:t> </a:t>
            </a:r>
            <a:r>
              <a:rPr lang="en-US" dirty="0" err="1"/>
              <a:t>rakyat</a:t>
            </a:r>
            <a:r>
              <a:rPr lang="en-US" dirty="0"/>
              <a:t>(</a:t>
            </a:r>
            <a:r>
              <a:rPr lang="en-US" dirty="0" err="1"/>
              <a:t>ppp</a:t>
            </a:r>
            <a:r>
              <a:rPr lang="en-US" dirty="0"/>
              <a:t>), </a:t>
            </a:r>
            <a:r>
              <a:rPr lang="en-US" dirty="0" err="1"/>
              <a:t>parti</a:t>
            </a:r>
            <a:r>
              <a:rPr lang="en-US" dirty="0"/>
              <a:t> </a:t>
            </a:r>
            <a:r>
              <a:rPr lang="en-US" dirty="0" err="1"/>
              <a:t>gerakan</a:t>
            </a:r>
            <a:r>
              <a:rPr lang="en-US" dirty="0"/>
              <a:t> </a:t>
            </a:r>
            <a:r>
              <a:rPr lang="en-US" dirty="0" err="1"/>
              <a:t>paktay</a:t>
            </a:r>
            <a:r>
              <a:rPr lang="en-US" dirty="0"/>
              <a:t> Malaysia(</a:t>
            </a:r>
            <a:r>
              <a:rPr lang="en-US" dirty="0" err="1"/>
              <a:t>gerakan</a:t>
            </a:r>
            <a:r>
              <a:rPr lang="en-US" dirty="0"/>
              <a:t>), </a:t>
            </a:r>
            <a:r>
              <a:rPr lang="en-US" dirty="0" err="1"/>
              <a:t>partirakyat</a:t>
            </a:r>
            <a:r>
              <a:rPr lang="en-US" dirty="0"/>
              <a:t> </a:t>
            </a:r>
            <a:r>
              <a:rPr lang="en-US" dirty="0" err="1"/>
              <a:t>bersatu</a:t>
            </a:r>
            <a:r>
              <a:rPr lang="en-US" dirty="0"/>
              <a:t> Sarawak(</a:t>
            </a:r>
            <a:r>
              <a:rPr lang="en-US" dirty="0" err="1"/>
              <a:t>supp</a:t>
            </a:r>
            <a:r>
              <a:rPr lang="en-US" dirty="0"/>
              <a:t>), </a:t>
            </a:r>
            <a:r>
              <a:rPr lang="en-US" dirty="0" err="1"/>
              <a:t>dan</a:t>
            </a:r>
            <a:r>
              <a:rPr lang="en-US" dirty="0"/>
              <a:t> </a:t>
            </a:r>
            <a:r>
              <a:rPr lang="en-US" dirty="0" err="1"/>
              <a:t>sebagainya</a:t>
            </a:r>
            <a:r>
              <a:rPr lang="en-US" dirty="0"/>
              <a:t>.</a:t>
            </a:r>
          </a:p>
          <a:p>
            <a:r>
              <a:rPr lang="en-US" dirty="0" err="1"/>
              <a:t>Merupakan</a:t>
            </a:r>
            <a:r>
              <a:rPr lang="en-US" dirty="0"/>
              <a:t> </a:t>
            </a:r>
            <a:r>
              <a:rPr lang="en-US" dirty="0" err="1"/>
              <a:t>buah</a:t>
            </a:r>
            <a:r>
              <a:rPr lang="en-US" dirty="0"/>
              <a:t> </a:t>
            </a:r>
            <a:r>
              <a:rPr lang="en-US" dirty="0" err="1"/>
              <a:t>fikiran</a:t>
            </a:r>
            <a:r>
              <a:rPr lang="en-US" dirty="0"/>
              <a:t> </a:t>
            </a:r>
            <a:r>
              <a:rPr lang="en-US" dirty="0" err="1"/>
              <a:t>daripada</a:t>
            </a:r>
            <a:r>
              <a:rPr lang="en-US" dirty="0"/>
              <a:t> </a:t>
            </a:r>
            <a:r>
              <a:rPr lang="en-US" dirty="0" err="1"/>
              <a:t>perdana</a:t>
            </a:r>
            <a:r>
              <a:rPr lang="en-US" dirty="0"/>
              <a:t> </a:t>
            </a:r>
            <a:r>
              <a:rPr lang="en-US" dirty="0" err="1"/>
              <a:t>menteri</a:t>
            </a:r>
            <a:r>
              <a:rPr lang="en-US" dirty="0"/>
              <a:t> Malaysia yang </a:t>
            </a:r>
            <a:r>
              <a:rPr lang="en-US" dirty="0" err="1"/>
              <a:t>kedua</a:t>
            </a:r>
            <a:r>
              <a:rPr lang="en-US" dirty="0"/>
              <a:t>, </a:t>
            </a:r>
            <a:r>
              <a:rPr lang="en-US" dirty="0" err="1"/>
              <a:t>iaitu</a:t>
            </a:r>
            <a:r>
              <a:rPr lang="en-US" dirty="0"/>
              <a:t> </a:t>
            </a:r>
            <a:r>
              <a:rPr lang="en-US" dirty="0" err="1"/>
              <a:t>tun</a:t>
            </a:r>
            <a:r>
              <a:rPr lang="en-US" dirty="0"/>
              <a:t> </a:t>
            </a:r>
            <a:r>
              <a:rPr lang="en-US" dirty="0" err="1"/>
              <a:t>abdul</a:t>
            </a:r>
            <a:r>
              <a:rPr lang="en-US" dirty="0"/>
              <a:t> </a:t>
            </a:r>
            <a:r>
              <a:rPr lang="en-US" dirty="0" err="1"/>
              <a:t>razak</a:t>
            </a:r>
            <a:r>
              <a:rPr lang="en-US" dirty="0"/>
              <a:t> Hussein</a:t>
            </a:r>
          </a:p>
          <a:p>
            <a:r>
              <a:rPr lang="en-US" dirty="0" err="1"/>
              <a:t>Bagi</a:t>
            </a:r>
            <a:r>
              <a:rPr lang="en-US" dirty="0"/>
              <a:t> </a:t>
            </a:r>
            <a:r>
              <a:rPr lang="en-US" dirty="0" err="1"/>
              <a:t>mengurangkan</a:t>
            </a:r>
            <a:r>
              <a:rPr lang="en-US" dirty="0"/>
              <a:t> </a:t>
            </a:r>
            <a:r>
              <a:rPr lang="en-US" dirty="0" err="1"/>
              <a:t>permainan</a:t>
            </a:r>
            <a:r>
              <a:rPr lang="en-US" dirty="0"/>
              <a:t> </a:t>
            </a:r>
            <a:r>
              <a:rPr lang="en-US" dirty="0" err="1"/>
              <a:t>politik</a:t>
            </a:r>
            <a:r>
              <a:rPr lang="en-US" dirty="0"/>
              <a:t> (politicking) </a:t>
            </a:r>
            <a:r>
              <a:rPr lang="en-US" dirty="0" err="1"/>
              <a:t>dan</a:t>
            </a:r>
            <a:r>
              <a:rPr lang="en-US" dirty="0"/>
              <a:t> </a:t>
            </a:r>
            <a:r>
              <a:rPr lang="en-US" dirty="0" err="1"/>
              <a:t>politik</a:t>
            </a:r>
            <a:r>
              <a:rPr lang="en-US" dirty="0"/>
              <a:t> </a:t>
            </a:r>
            <a:r>
              <a:rPr lang="en-US" dirty="0" err="1"/>
              <a:t>perkauman</a:t>
            </a:r>
            <a:r>
              <a:rPr lang="en-US" dirty="0"/>
              <a:t> agar </a:t>
            </a:r>
            <a:r>
              <a:rPr lang="en-US" dirty="0" err="1"/>
              <a:t>segala</a:t>
            </a:r>
            <a:r>
              <a:rPr lang="en-US" dirty="0"/>
              <a:t> </a:t>
            </a:r>
            <a:r>
              <a:rPr lang="en-US" dirty="0" err="1"/>
              <a:t>usaha</a:t>
            </a:r>
            <a:r>
              <a:rPr lang="en-US" dirty="0"/>
              <a:t> </a:t>
            </a:r>
            <a:r>
              <a:rPr lang="en-US" dirty="0" err="1"/>
              <a:t>dan</a:t>
            </a:r>
            <a:r>
              <a:rPr lang="en-US" dirty="0"/>
              <a:t> </a:t>
            </a:r>
            <a:r>
              <a:rPr lang="en-US" dirty="0" err="1"/>
              <a:t>tindakan</a:t>
            </a:r>
            <a:r>
              <a:rPr lang="en-US" dirty="0"/>
              <a:t> </a:t>
            </a:r>
            <a:r>
              <a:rPr lang="en-US" dirty="0" err="1"/>
              <a:t>ditumpukan</a:t>
            </a:r>
            <a:r>
              <a:rPr lang="en-US" dirty="0"/>
              <a:t> </a:t>
            </a:r>
            <a:r>
              <a:rPr lang="en-US" dirty="0" err="1"/>
              <a:t>untuk</a:t>
            </a:r>
            <a:r>
              <a:rPr lang="en-US" dirty="0"/>
              <a:t> </a:t>
            </a:r>
            <a:r>
              <a:rPr lang="en-US" dirty="0" err="1"/>
              <a:t>menggerakkan</a:t>
            </a:r>
            <a:r>
              <a:rPr lang="en-US" dirty="0"/>
              <a:t> </a:t>
            </a:r>
            <a:r>
              <a:rPr lang="en-US" dirty="0" err="1"/>
              <a:t>tenaga</a:t>
            </a:r>
            <a:r>
              <a:rPr lang="en-US" dirty="0"/>
              <a:t> </a:t>
            </a:r>
            <a:r>
              <a:rPr lang="en-US" dirty="0" err="1"/>
              <a:t>ke</a:t>
            </a:r>
            <a:r>
              <a:rPr lang="en-US" dirty="0"/>
              <a:t> </a:t>
            </a:r>
            <a:r>
              <a:rPr lang="en-US" dirty="0" err="1"/>
              <a:t>arah</a:t>
            </a:r>
            <a:r>
              <a:rPr lang="en-US" dirty="0"/>
              <a:t> </a:t>
            </a:r>
            <a:r>
              <a:rPr lang="en-US" dirty="0" err="1"/>
              <a:t>perpaduan</a:t>
            </a:r>
            <a:r>
              <a:rPr lang="en-US" dirty="0"/>
              <a:t> </a:t>
            </a:r>
            <a:r>
              <a:rPr lang="en-US" dirty="0" err="1"/>
              <a:t>dan</a:t>
            </a:r>
            <a:r>
              <a:rPr lang="en-US" dirty="0"/>
              <a:t> </a:t>
            </a:r>
            <a:r>
              <a:rPr lang="en-US" dirty="0" err="1"/>
              <a:t>pembangunan</a:t>
            </a:r>
            <a:r>
              <a:rPr lang="en-US" dirty="0"/>
              <a:t> </a:t>
            </a:r>
            <a:r>
              <a:rPr lang="en-US" dirty="0" err="1"/>
              <a:t>nasional</a:t>
            </a:r>
            <a:r>
              <a:rPr lang="en-US" dirty="0"/>
              <a:t>.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52557239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669509"/>
          </a:xfrm>
        </p:spPr>
        <p:txBody>
          <a:bodyPr/>
          <a:lstStyle/>
          <a:p>
            <a:pPr algn="l"/>
            <a:r>
              <a:rPr lang="en-US" dirty="0" err="1"/>
              <a:t>kesimpulan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1288026"/>
            <a:ext cx="10363826" cy="4503173"/>
          </a:xfrm>
        </p:spPr>
        <p:txBody>
          <a:bodyPr/>
          <a:lstStyle/>
          <a:p>
            <a:r>
              <a:rPr lang="en-US" dirty="0" err="1"/>
              <a:t>Perkembangan</a:t>
            </a:r>
            <a:r>
              <a:rPr lang="en-US" dirty="0"/>
              <a:t> </a:t>
            </a:r>
            <a:r>
              <a:rPr lang="en-US" dirty="0" err="1"/>
              <a:t>politik</a:t>
            </a:r>
            <a:r>
              <a:rPr lang="en-US" dirty="0"/>
              <a:t> di Malaysia </a:t>
            </a:r>
            <a:r>
              <a:rPr lang="en-US" dirty="0" err="1"/>
              <a:t>mempunyai</a:t>
            </a:r>
            <a:r>
              <a:rPr lang="en-US" dirty="0"/>
              <a:t> </a:t>
            </a:r>
            <a:r>
              <a:rPr lang="en-US" dirty="0" err="1"/>
              <a:t>sejarah</a:t>
            </a:r>
            <a:r>
              <a:rPr lang="en-US" dirty="0"/>
              <a:t> </a:t>
            </a:r>
            <a:r>
              <a:rPr lang="en-US" dirty="0" err="1"/>
              <a:t>dan</a:t>
            </a:r>
            <a:r>
              <a:rPr lang="en-US" dirty="0"/>
              <a:t> </a:t>
            </a:r>
            <a:r>
              <a:rPr lang="en-US" dirty="0" err="1"/>
              <a:t>asal-usul</a:t>
            </a:r>
            <a:r>
              <a:rPr lang="en-US" dirty="0"/>
              <a:t> yang </a:t>
            </a:r>
            <a:r>
              <a:rPr lang="en-US" dirty="0" err="1"/>
              <a:t>tersendiri</a:t>
            </a:r>
            <a:r>
              <a:rPr lang="en-US" dirty="0"/>
              <a:t> yang </a:t>
            </a:r>
            <a:r>
              <a:rPr lang="en-US" dirty="0" err="1"/>
              <a:t>bertitik</a:t>
            </a:r>
            <a:r>
              <a:rPr lang="en-US" dirty="0"/>
              <a:t> </a:t>
            </a:r>
            <a:r>
              <a:rPr lang="en-US" dirty="0" err="1"/>
              <a:t>tolak</a:t>
            </a:r>
            <a:r>
              <a:rPr lang="en-US" dirty="0"/>
              <a:t> </a:t>
            </a:r>
            <a:r>
              <a:rPr lang="en-US" dirty="0" err="1"/>
              <a:t>daripada</a:t>
            </a:r>
            <a:r>
              <a:rPr lang="en-US" dirty="0"/>
              <a:t> system </a:t>
            </a:r>
            <a:r>
              <a:rPr lang="en-US" dirty="0" err="1"/>
              <a:t>kesultanan</a:t>
            </a:r>
            <a:r>
              <a:rPr lang="en-US" dirty="0"/>
              <a:t>, zaman colonial </a:t>
            </a:r>
            <a:r>
              <a:rPr lang="en-US" dirty="0" err="1"/>
              <a:t>dan</a:t>
            </a:r>
            <a:r>
              <a:rPr lang="en-US" dirty="0"/>
              <a:t> zaman </a:t>
            </a:r>
            <a:r>
              <a:rPr lang="en-US" dirty="0" err="1"/>
              <a:t>pasca</a:t>
            </a:r>
            <a:r>
              <a:rPr lang="en-US" dirty="0"/>
              <a:t> </a:t>
            </a:r>
            <a:r>
              <a:rPr lang="en-US" dirty="0" err="1"/>
              <a:t>merdeka</a:t>
            </a:r>
            <a:r>
              <a:rPr lang="en-US" dirty="0"/>
              <a:t>.</a:t>
            </a:r>
          </a:p>
          <a:p>
            <a:r>
              <a:rPr lang="en-US" dirty="0" err="1"/>
              <a:t>Fenomena</a:t>
            </a:r>
            <a:r>
              <a:rPr lang="en-US" dirty="0"/>
              <a:t> </a:t>
            </a:r>
            <a:r>
              <a:rPr lang="en-US" dirty="0" err="1"/>
              <a:t>politik</a:t>
            </a:r>
            <a:r>
              <a:rPr lang="en-US" dirty="0"/>
              <a:t> </a:t>
            </a:r>
            <a:r>
              <a:rPr lang="en-US" dirty="0" err="1"/>
              <a:t>perkauman</a:t>
            </a:r>
            <a:r>
              <a:rPr lang="en-US" dirty="0"/>
              <a:t> </a:t>
            </a:r>
            <a:r>
              <a:rPr lang="en-US" dirty="0" err="1"/>
              <a:t>terbentuk</a:t>
            </a:r>
            <a:r>
              <a:rPr lang="en-US" dirty="0"/>
              <a:t> </a:t>
            </a:r>
            <a:r>
              <a:rPr lang="en-US" dirty="0" err="1"/>
              <a:t>dalam</a:t>
            </a:r>
            <a:r>
              <a:rPr lang="en-US" dirty="0"/>
              <a:t> </a:t>
            </a:r>
            <a:r>
              <a:rPr lang="en-US" dirty="0" err="1"/>
              <a:t>kerangka</a:t>
            </a:r>
            <a:r>
              <a:rPr lang="en-US" dirty="0"/>
              <a:t> </a:t>
            </a:r>
            <a:r>
              <a:rPr lang="en-US" dirty="0" err="1"/>
              <a:t>wujudnya</a:t>
            </a:r>
            <a:r>
              <a:rPr lang="en-US" dirty="0"/>
              <a:t> </a:t>
            </a:r>
            <a:r>
              <a:rPr lang="en-US" dirty="0" err="1"/>
              <a:t>masyarakatt</a:t>
            </a:r>
            <a:r>
              <a:rPr lang="en-US" dirty="0"/>
              <a:t> </a:t>
            </a:r>
            <a:r>
              <a:rPr lang="en-US" dirty="0" err="1"/>
              <a:t>majmuk</a:t>
            </a:r>
            <a:r>
              <a:rPr lang="en-US" dirty="0"/>
              <a:t> di </a:t>
            </a:r>
            <a:r>
              <a:rPr lang="en-US" dirty="0" err="1"/>
              <a:t>neggara</a:t>
            </a:r>
            <a:r>
              <a:rPr lang="en-US" dirty="0"/>
              <a:t> </a:t>
            </a:r>
            <a:r>
              <a:rPr lang="en-US" dirty="0" err="1"/>
              <a:t>ini</a:t>
            </a:r>
            <a:r>
              <a:rPr lang="en-US" dirty="0"/>
              <a:t> </a:t>
            </a:r>
            <a:r>
              <a:rPr lang="en-US" dirty="0" err="1"/>
              <a:t>pada</a:t>
            </a:r>
            <a:r>
              <a:rPr lang="en-US" dirty="0"/>
              <a:t> zaman </a:t>
            </a:r>
            <a:r>
              <a:rPr lang="en-US" dirty="0" err="1"/>
              <a:t>penjajahan</a:t>
            </a:r>
            <a:r>
              <a:rPr lang="en-US" dirty="0"/>
              <a:t> </a:t>
            </a:r>
            <a:r>
              <a:rPr lang="en-US" dirty="0" err="1"/>
              <a:t>british</a:t>
            </a:r>
            <a:r>
              <a:rPr lang="en-US" dirty="0"/>
              <a:t>.</a:t>
            </a:r>
          </a:p>
          <a:p>
            <a:r>
              <a:rPr lang="en-US" dirty="0" err="1"/>
              <a:t>Pada</a:t>
            </a:r>
            <a:r>
              <a:rPr lang="en-US" dirty="0"/>
              <a:t> masa </a:t>
            </a:r>
            <a:r>
              <a:rPr lang="en-US" dirty="0" err="1"/>
              <a:t>kini</a:t>
            </a:r>
            <a:r>
              <a:rPr lang="en-US" dirty="0"/>
              <a:t>, </a:t>
            </a:r>
            <a:r>
              <a:rPr lang="en-US" dirty="0" err="1"/>
              <a:t>sistem</a:t>
            </a:r>
            <a:r>
              <a:rPr lang="en-US" dirty="0"/>
              <a:t> </a:t>
            </a:r>
            <a:r>
              <a:rPr lang="en-US" dirty="0" err="1"/>
              <a:t>politik</a:t>
            </a:r>
            <a:r>
              <a:rPr lang="en-US" dirty="0"/>
              <a:t> </a:t>
            </a:r>
            <a:r>
              <a:rPr lang="en-US" dirty="0" err="1"/>
              <a:t>demokrassi</a:t>
            </a:r>
            <a:r>
              <a:rPr lang="en-US" dirty="0"/>
              <a:t> </a:t>
            </a:r>
            <a:r>
              <a:rPr lang="en-US" dirty="0" err="1"/>
              <a:t>berpalimen</a:t>
            </a:r>
            <a:r>
              <a:rPr lang="en-US" dirty="0"/>
              <a:t>, </a:t>
            </a:r>
            <a:r>
              <a:rPr lang="en-US" dirty="0" err="1"/>
              <a:t>kebebasan</a:t>
            </a:r>
            <a:r>
              <a:rPr lang="en-US" dirty="0"/>
              <a:t> </a:t>
            </a:r>
            <a:r>
              <a:rPr lang="en-US" dirty="0" err="1"/>
              <a:t>berpolitik</a:t>
            </a:r>
            <a:r>
              <a:rPr lang="en-US" dirty="0"/>
              <a:t> </a:t>
            </a:r>
            <a:r>
              <a:rPr lang="en-US" dirty="0" err="1"/>
              <a:t>dan</a:t>
            </a:r>
            <a:r>
              <a:rPr lang="en-US" dirty="0"/>
              <a:t> </a:t>
            </a:r>
            <a:r>
              <a:rPr lang="en-US" dirty="0" err="1"/>
              <a:t>bersuara</a:t>
            </a:r>
            <a:r>
              <a:rPr lang="en-US" dirty="0"/>
              <a:t> </a:t>
            </a:r>
            <a:r>
              <a:rPr lang="en-US" dirty="0" err="1"/>
              <a:t>melalui</a:t>
            </a:r>
            <a:r>
              <a:rPr lang="en-US" dirty="0"/>
              <a:t> </a:t>
            </a:r>
            <a:r>
              <a:rPr lang="en-US" dirty="0" err="1"/>
              <a:t>saluran</a:t>
            </a:r>
            <a:r>
              <a:rPr lang="en-US" dirty="0"/>
              <a:t> yang </a:t>
            </a:r>
            <a:r>
              <a:rPr lang="en-US" dirty="0" err="1"/>
              <a:t>betul</a:t>
            </a:r>
            <a:r>
              <a:rPr lang="en-US" dirty="0"/>
              <a:t> </a:t>
            </a:r>
            <a:r>
              <a:rPr lang="en-US" dirty="0" err="1"/>
              <a:t>telah</a:t>
            </a:r>
            <a:r>
              <a:rPr lang="en-US" dirty="0"/>
              <a:t> </a:t>
            </a:r>
            <a:r>
              <a:rPr lang="en-US" dirty="0" err="1"/>
              <a:t>menjadi</a:t>
            </a:r>
            <a:r>
              <a:rPr lang="en-US" dirty="0"/>
              <a:t> </a:t>
            </a:r>
            <a:r>
              <a:rPr lang="en-US" dirty="0" err="1"/>
              <a:t>bukti</a:t>
            </a:r>
            <a:r>
              <a:rPr lang="en-US" dirty="0"/>
              <a:t> </a:t>
            </a:r>
            <a:r>
              <a:rPr lang="en-US" dirty="0" err="1"/>
              <a:t>bagi</a:t>
            </a:r>
            <a:r>
              <a:rPr lang="en-US" dirty="0"/>
              <a:t> </a:t>
            </a:r>
            <a:r>
              <a:rPr lang="en-US" dirty="0" err="1"/>
              <a:t>politik</a:t>
            </a:r>
            <a:r>
              <a:rPr lang="en-US" dirty="0"/>
              <a:t> Malaysia </a:t>
            </a:r>
            <a:r>
              <a:rPr lang="en-US" dirty="0" err="1"/>
              <a:t>kini</a:t>
            </a:r>
            <a:r>
              <a:rPr lang="en-US" dirty="0"/>
              <a:t>.</a:t>
            </a:r>
          </a:p>
          <a:p>
            <a:r>
              <a:rPr lang="en-US" dirty="0"/>
              <a:t>Malaysia </a:t>
            </a:r>
            <a:r>
              <a:rPr lang="en-US" dirty="0" err="1"/>
              <a:t>perlu</a:t>
            </a:r>
            <a:r>
              <a:rPr lang="en-US" dirty="0"/>
              <a:t> </a:t>
            </a:r>
            <a:r>
              <a:rPr lang="en-US" dirty="0" err="1"/>
              <a:t>menghadapi</a:t>
            </a:r>
            <a:r>
              <a:rPr lang="en-US" dirty="0"/>
              <a:t> </a:t>
            </a:r>
            <a:r>
              <a:rPr lang="en-US" dirty="0" err="1"/>
              <a:t>pelbagai</a:t>
            </a:r>
            <a:r>
              <a:rPr lang="en-US" dirty="0"/>
              <a:t> </a:t>
            </a:r>
            <a:r>
              <a:rPr lang="en-US" dirty="0" err="1"/>
              <a:t>cabaran</a:t>
            </a:r>
            <a:r>
              <a:rPr lang="en-US" dirty="0"/>
              <a:t> </a:t>
            </a:r>
            <a:r>
              <a:rPr lang="en-US" dirty="0" err="1"/>
              <a:t>nasional</a:t>
            </a:r>
            <a:r>
              <a:rPr lang="en-US" dirty="0"/>
              <a:t> </a:t>
            </a:r>
            <a:r>
              <a:rPr lang="en-US" dirty="0" err="1"/>
              <a:t>dan</a:t>
            </a:r>
            <a:r>
              <a:rPr lang="en-US" dirty="0"/>
              <a:t> global </a:t>
            </a:r>
            <a:r>
              <a:rPr lang="en-US" dirty="0" err="1"/>
              <a:t>dalam</a:t>
            </a:r>
            <a:r>
              <a:rPr lang="en-US" dirty="0"/>
              <a:t> </a:t>
            </a:r>
            <a:r>
              <a:rPr lang="en-US" dirty="0" err="1"/>
              <a:t>merealisasikan</a:t>
            </a:r>
            <a:r>
              <a:rPr lang="en-US" dirty="0"/>
              <a:t> </a:t>
            </a:r>
            <a:r>
              <a:rPr lang="en-US" dirty="0" err="1"/>
              <a:t>hasrat</a:t>
            </a:r>
            <a:r>
              <a:rPr lang="en-US" dirty="0"/>
              <a:t> </a:t>
            </a:r>
            <a:r>
              <a:rPr lang="en-US" dirty="0" err="1"/>
              <a:t>negara</a:t>
            </a:r>
            <a:r>
              <a:rPr lang="en-US" dirty="0"/>
              <a:t> </a:t>
            </a:r>
            <a:r>
              <a:rPr lang="en-US" dirty="0" err="1"/>
              <a:t>untuk</a:t>
            </a:r>
            <a:r>
              <a:rPr lang="en-US" dirty="0"/>
              <a:t> </a:t>
            </a:r>
            <a:r>
              <a:rPr lang="en-US" dirty="0" err="1"/>
              <a:t>menjadi</a:t>
            </a:r>
            <a:r>
              <a:rPr lang="en-US" dirty="0"/>
              <a:t> </a:t>
            </a:r>
            <a:r>
              <a:rPr lang="en-US" dirty="0" err="1"/>
              <a:t>negara</a:t>
            </a:r>
            <a:r>
              <a:rPr lang="en-US" dirty="0"/>
              <a:t> </a:t>
            </a:r>
            <a:r>
              <a:rPr lang="en-US" dirty="0" err="1"/>
              <a:t>maju</a:t>
            </a:r>
            <a:r>
              <a:rPr lang="en-US" dirty="0"/>
              <a:t> </a:t>
            </a:r>
            <a:r>
              <a:rPr lang="en-US" dirty="0" err="1"/>
              <a:t>pada</a:t>
            </a:r>
            <a:r>
              <a:rPr lang="en-US" dirty="0"/>
              <a:t> </a:t>
            </a:r>
            <a:r>
              <a:rPr lang="en-US" dirty="0" err="1"/>
              <a:t>tahun</a:t>
            </a:r>
            <a:r>
              <a:rPr lang="en-US" dirty="0"/>
              <a:t> 2020 </a:t>
            </a:r>
            <a:r>
              <a:rPr lang="en-US" dirty="0" err="1"/>
              <a:t>dan</a:t>
            </a:r>
            <a:r>
              <a:rPr lang="en-US" dirty="0"/>
              <a:t> </a:t>
            </a:r>
            <a:r>
              <a:rPr lang="en-US" dirty="0" err="1"/>
              <a:t>sekaligus</a:t>
            </a:r>
            <a:r>
              <a:rPr lang="en-US" dirty="0"/>
              <a:t> </a:t>
            </a:r>
            <a:r>
              <a:rPr lang="en-US" dirty="0" err="1"/>
              <a:t>meletakkan</a:t>
            </a:r>
            <a:r>
              <a:rPr lang="en-US" dirty="0"/>
              <a:t> Malaysia </a:t>
            </a:r>
            <a:r>
              <a:rPr lang="en-US" dirty="0" err="1"/>
              <a:t>dalam</a:t>
            </a:r>
            <a:r>
              <a:rPr lang="en-US" dirty="0"/>
              <a:t> </a:t>
            </a:r>
            <a:r>
              <a:rPr lang="en-US" dirty="0" err="1"/>
              <a:t>kalanagan</a:t>
            </a:r>
            <a:r>
              <a:rPr lang="en-US" dirty="0"/>
              <a:t> 20 </a:t>
            </a:r>
            <a:r>
              <a:rPr lang="en-US" dirty="0" err="1"/>
              <a:t>buah</a:t>
            </a:r>
            <a:r>
              <a:rPr lang="en-US" dirty="0"/>
              <a:t> </a:t>
            </a:r>
            <a:r>
              <a:rPr lang="en-US" dirty="0" err="1"/>
              <a:t>negara</a:t>
            </a:r>
            <a:r>
              <a:rPr lang="en-US" dirty="0"/>
              <a:t> </a:t>
            </a:r>
            <a:r>
              <a:rPr lang="en-US" dirty="0" err="1"/>
              <a:t>maju</a:t>
            </a:r>
            <a:r>
              <a:rPr lang="en-US" dirty="0"/>
              <a:t> yang </a:t>
            </a:r>
            <a:r>
              <a:rPr lang="en-US" dirty="0" err="1"/>
              <a:t>utama</a:t>
            </a:r>
            <a:r>
              <a:rPr lang="en-US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140980936"/>
      </p:ext>
    </p:extLst>
  </p:cSld>
  <p:clrMapOvr>
    <a:masterClrMapping/>
  </p:clrMapOvr>
</p:sld>
</file>

<file path=ppt/theme/theme1.xml><?xml version="1.0" encoding="utf-8"?>
<a:theme xmlns:a="http://schemas.openxmlformats.org/drawingml/2006/main" name="Droplet">
  <a:themeElements>
    <a:clrScheme name="Droplet">
      <a:dk1>
        <a:sysClr val="windowText" lastClr="000000"/>
      </a:dk1>
      <a:lt1>
        <a:sysClr val="window" lastClr="FFFFFF"/>
      </a:lt1>
      <a:dk2>
        <a:srgbClr val="355071"/>
      </a:dk2>
      <a:lt2>
        <a:srgbClr val="AABED7"/>
      </a:lt2>
      <a:accent1>
        <a:srgbClr val="2FA3EE"/>
      </a:accent1>
      <a:accent2>
        <a:srgbClr val="4BCAAD"/>
      </a:accent2>
      <a:accent3>
        <a:srgbClr val="86C157"/>
      </a:accent3>
      <a:accent4>
        <a:srgbClr val="D99C3F"/>
      </a:accent4>
      <a:accent5>
        <a:srgbClr val="CE6633"/>
      </a:accent5>
      <a:accent6>
        <a:srgbClr val="A35DD1"/>
      </a:accent6>
      <a:hlink>
        <a:srgbClr val="56BCFE"/>
      </a:hlink>
      <a:folHlink>
        <a:srgbClr val="97C5E3"/>
      </a:folHlink>
    </a:clrScheme>
    <a:fontScheme name="Droplet">
      <a:maj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roplet">
      <a:fillStyleLst>
        <a:solidFill>
          <a:schemeClr val="phClr"/>
        </a:solidFill>
        <a:solidFill>
          <a:schemeClr val="phClr">
            <a:tint val="69000"/>
            <a:satMod val="105000"/>
            <a:lumMod val="110000"/>
          </a:schemeClr>
        </a:solidFill>
        <a:gradFill rotWithShape="1">
          <a:gsLst>
            <a:gs pos="0">
              <a:schemeClr val="phClr">
                <a:tint val="94000"/>
                <a:satMod val="100000"/>
                <a:lumMod val="108000"/>
              </a:schemeClr>
            </a:gs>
            <a:gs pos="50000">
              <a:schemeClr val="phClr">
                <a:tint val="98000"/>
                <a:shade val="100000"/>
                <a:satMod val="100000"/>
                <a:lumMod val="100000"/>
              </a:schemeClr>
            </a:gs>
            <a:gs pos="100000">
              <a:schemeClr val="phClr">
                <a:shade val="72000"/>
                <a:satMod val="120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>
              <a:shade val="60000"/>
            </a:schemeClr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28000"/>
              </a:srgbClr>
            </a:outerShdw>
          </a:effectLst>
        </a:effectStyle>
        <a:effectStyle>
          <a:effectLst>
            <a:outerShdw blurRad="63500" dist="25400" dir="5400000" algn="ctr" rotWithShape="0">
              <a:srgbClr val="000000">
                <a:alpha val="69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200000"/>
            </a:lightRig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8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84000"/>
                <a:shade val="100000"/>
                <a:hueMod val="130000"/>
                <a:satMod val="150000"/>
                <a:lumMod val="112000"/>
              </a:schemeClr>
            </a:gs>
            <a:gs pos="100000">
              <a:schemeClr val="phClr">
                <a:shade val="92000"/>
                <a:satMod val="140000"/>
                <a:lumMod val="11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roplet" id="{8984A317-299A-4E50-B45D-BFC9EDE2337A}" vid="{A633B6A3-9E7F-4C10-9C98-2517A3134361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TM04033925[[fn=Droplet]]</Template>
  <TotalTime>66</TotalTime>
  <Words>2626</Words>
  <Application>Microsoft Office PowerPoint</Application>
  <PresentationFormat>Widescreen</PresentationFormat>
  <Paragraphs>264</Paragraphs>
  <Slides>42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42</vt:i4>
      </vt:variant>
    </vt:vector>
  </HeadingPairs>
  <TitlesOfParts>
    <vt:vector size="48" baseType="lpstr">
      <vt:lpstr>Tekton Pro Cond</vt:lpstr>
      <vt:lpstr>Arial</vt:lpstr>
      <vt:lpstr>Franklin Gothic Book</vt:lpstr>
      <vt:lpstr>Tw Cen MT</vt:lpstr>
      <vt:lpstr>Wingdings</vt:lpstr>
      <vt:lpstr>Droplet</vt:lpstr>
      <vt:lpstr>Bab 7 : perkembangan politik di malaysia</vt:lpstr>
      <vt:lpstr>pengenalan</vt:lpstr>
      <vt:lpstr>POLITIK SEBELUM PERANG DUNIA KEDUA</vt:lpstr>
      <vt:lpstr>DASAR KOLONIAL BRITISH</vt:lpstr>
      <vt:lpstr>Nasionalisme Melayu</vt:lpstr>
      <vt:lpstr>Nasionalisme Cina dan India</vt:lpstr>
      <vt:lpstr>Persatuan Politik yang Awal</vt:lpstr>
      <vt:lpstr>Penubuhan Persatuan Melayu Bersifat Kenegerian </vt:lpstr>
      <vt:lpstr>Kesatuan Melayu Muda</vt:lpstr>
      <vt:lpstr>Kesatuan Melayu Muda</vt:lpstr>
      <vt:lpstr>Kesatuan Melayu Muda</vt:lpstr>
      <vt:lpstr>Kesatuan Melayu Muda</vt:lpstr>
      <vt:lpstr>7.3 POLITIK SELEPAS PERANG HINGGA MERDEKA</vt:lpstr>
      <vt:lpstr>PowerPoint Presentation</vt:lpstr>
      <vt:lpstr>Parti Kebangsaan Melayu Melaya (PKMM)</vt:lpstr>
      <vt:lpstr>Angkatan Pemuda Insaf (API)</vt:lpstr>
      <vt:lpstr>Angkatan Wanita Sedar (AWAS)</vt:lpstr>
      <vt:lpstr>Malayan People Anti Japanese Army (MPAJA)</vt:lpstr>
      <vt:lpstr>Parti Komunis Malaya (PKM)</vt:lpstr>
      <vt:lpstr>Malayan Democratic Union (MDU)</vt:lpstr>
      <vt:lpstr>Pusat Tenaga Rakyat (PUTERA)</vt:lpstr>
      <vt:lpstr>Gerakan ASAS 50</vt:lpstr>
      <vt:lpstr>Hizbul Muslimin</vt:lpstr>
      <vt:lpstr>Pertubuhan Kebangsaan Melayu Bersatu (UMNO)</vt:lpstr>
      <vt:lpstr>Dasar dan ideologi perjuangan UMNO</vt:lpstr>
      <vt:lpstr>Dasar dan ideologi perjuangan UMNO</vt:lpstr>
      <vt:lpstr>PowerPoint Presentation</vt:lpstr>
      <vt:lpstr>Malayan Chinese Association (MCA)</vt:lpstr>
      <vt:lpstr>Central Indian Association of Malaya (CIAM)</vt:lpstr>
      <vt:lpstr>Malayan Indian Congress (MIC)</vt:lpstr>
      <vt:lpstr>Parti Islam Se Tanah Melayu (PAS)</vt:lpstr>
      <vt:lpstr>Parti Negara </vt:lpstr>
      <vt:lpstr>7.3.2 Pakatan politik antara kaum</vt:lpstr>
      <vt:lpstr>Pakatan PUTERA-AMCJA</vt:lpstr>
      <vt:lpstr>Jawatankuasa Perhubungan Antara Kaum (CLC)</vt:lpstr>
      <vt:lpstr>7.3.3 Perkembangan politik di Sarawak dan Sabah.</vt:lpstr>
      <vt:lpstr>PowerPoint Presentation</vt:lpstr>
      <vt:lpstr>Perkembangan Parti Politik di Sarawak</vt:lpstr>
      <vt:lpstr>Politik setelah pembentukan malaysia</vt:lpstr>
      <vt:lpstr>Pilihan raya persekutuan 1969</vt:lpstr>
      <vt:lpstr>Barisan nasional</vt:lpstr>
      <vt:lpstr>kesimpulan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Bab 7 : perkembangan politik di malaysia</dc:title>
  <dc:creator>Vivian Oh</dc:creator>
  <cp:lastModifiedBy> </cp:lastModifiedBy>
  <cp:revision>12</cp:revision>
  <dcterms:created xsi:type="dcterms:W3CDTF">2019-11-03T04:28:47Z</dcterms:created>
  <dcterms:modified xsi:type="dcterms:W3CDTF">2019-11-06T18:03:25Z</dcterms:modified>
</cp:coreProperties>
</file>