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65" r:id="rId2"/>
    <p:sldId id="321" r:id="rId3"/>
    <p:sldId id="310" r:id="rId4"/>
    <p:sldId id="320" r:id="rId5"/>
    <p:sldId id="322" r:id="rId6"/>
    <p:sldId id="323" r:id="rId7"/>
  </p:sldIdLst>
  <p:sldSz cx="12188825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3" autoAdjust="0"/>
    <p:restoredTop sz="94629" autoAdjust="0"/>
  </p:normalViewPr>
  <p:slideViewPr>
    <p:cSldViewPr showGuides="1">
      <p:cViewPr varScale="1">
        <p:scale>
          <a:sx n="84" d="100"/>
          <a:sy n="84" d="100"/>
        </p:scale>
        <p:origin x="168" y="90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1986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088EAF-6ECA-4616-85EF-35AA19C641F3}" type="datetimeFigureOut">
              <a:rPr lang="en-US"/>
              <a:t>10/7/2019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F912AB-2776-42F2-A957-313FC7EFEDB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320657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D2D7A-D230-4F91-BD59-0A39C2703BA8}" type="datetimeFigureOut">
              <a:rPr lang="en-US"/>
              <a:t>10/7/2019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199CD-3E1B-4AE6-990F-76F925F5EA9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5214" y="1828800"/>
            <a:ext cx="8229600" cy="28956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5213" y="4800600"/>
            <a:ext cx="8229600" cy="1219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499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10/7/2019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3825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9614" y="2514600"/>
            <a:ext cx="8692399" cy="28194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3" y="5410200"/>
            <a:ext cx="8687333" cy="6096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10/7/2019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6181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4781" y="1905001"/>
            <a:ext cx="4419599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29183" y="1905001"/>
            <a:ext cx="4419600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10/7/2019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2534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986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986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10/7/2019</a:t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841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10/7/2019</a:t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2663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10/7/2019</a:t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754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1414" y="685800"/>
            <a:ext cx="6400800" cy="5334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10/7/2019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4498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b="0" i="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4951414" y="685800"/>
            <a:ext cx="6400799" cy="5334000"/>
          </a:xfrm>
          <a:solidFill>
            <a:schemeClr val="bg2"/>
          </a:solidFill>
          <a:ln w="76200">
            <a:solidFill>
              <a:schemeClr val="tx1"/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pPr/>
              <a:t>10/7/2019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4917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10/7/2019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6009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2412" y="381001"/>
            <a:ext cx="1524001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412" y="381001"/>
            <a:ext cx="7391399" cy="56388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10/7/2019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7903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904999"/>
            <a:ext cx="9134391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413" y="6400800"/>
            <a:ext cx="655319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6422" y="6400800"/>
            <a:ext cx="144938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F41C87-7AD9-4845-A077-840E4A0F3F06}" type="datetimeFigureOut">
              <a:rPr lang="en-US" smtClean="0"/>
              <a:pPr/>
              <a:t>10/7/2019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28211" y="6400800"/>
            <a:ext cx="838201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13F82-EE5E-44EE-A61D-E31C6657F2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0599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63550" indent="-231775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2625" indent="-21907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57250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30288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39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DINAMIKA </a:t>
            </a:r>
            <a:br>
              <a:rPr lang="en-US" dirty="0" smtClean="0"/>
            </a:br>
            <a:r>
              <a:rPr lang="en-US" dirty="0" smtClean="0"/>
              <a:t>MALAYSIA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smtClean="0"/>
              <a:t>UHIT2302-33</a:t>
            </a:r>
            <a:endParaRPr lang="en-MY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08920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61764" y="201038"/>
            <a:ext cx="9144001" cy="699864"/>
          </a:xfrm>
        </p:spPr>
        <p:txBody>
          <a:bodyPr>
            <a:normAutofit/>
          </a:bodyPr>
          <a:lstStyle/>
          <a:p>
            <a:r>
              <a:rPr lang="en-US" dirty="0" smtClean="0"/>
              <a:t>SOALAN OBJECTIVE (BAB 1)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93812" y="1052736"/>
            <a:ext cx="4392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/>
              <a:t>Yang manakah Bukan aliran ideologi politik?</a:t>
            </a:r>
            <a:endParaRPr lang="en-MY" dirty="0"/>
          </a:p>
        </p:txBody>
      </p:sp>
      <p:sp>
        <p:nvSpPr>
          <p:cNvPr id="5" name="TextBox 4"/>
          <p:cNvSpPr txBox="1"/>
          <p:nvPr/>
        </p:nvSpPr>
        <p:spPr>
          <a:xfrm>
            <a:off x="765820" y="1673817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/>
              <a:t>A. </a:t>
            </a:r>
            <a:r>
              <a:rPr lang="en-MY" dirty="0" err="1"/>
              <a:t>Nasionalisme</a:t>
            </a:r>
            <a:endParaRPr lang="en-MY" dirty="0"/>
          </a:p>
        </p:txBody>
      </p:sp>
      <p:sp>
        <p:nvSpPr>
          <p:cNvPr id="6" name="TextBox 5"/>
          <p:cNvSpPr txBox="1"/>
          <p:nvPr/>
        </p:nvSpPr>
        <p:spPr>
          <a:xfrm>
            <a:off x="765820" y="2171149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/>
              <a:t>B. </a:t>
            </a:r>
            <a:r>
              <a:rPr lang="en-MY" dirty="0" err="1"/>
              <a:t>Komunisme</a:t>
            </a:r>
            <a:endParaRPr lang="en-MY" dirty="0"/>
          </a:p>
        </p:txBody>
      </p:sp>
      <p:sp>
        <p:nvSpPr>
          <p:cNvPr id="7" name="TextBox 6"/>
          <p:cNvSpPr txBox="1"/>
          <p:nvPr/>
        </p:nvSpPr>
        <p:spPr>
          <a:xfrm>
            <a:off x="765820" y="2607582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/>
              <a:t>C. </a:t>
            </a:r>
            <a:r>
              <a:rPr lang="en-MY" dirty="0" err="1"/>
              <a:t>Zionisme</a:t>
            </a:r>
            <a:endParaRPr lang="en-MY" dirty="0"/>
          </a:p>
        </p:txBody>
      </p:sp>
      <p:sp>
        <p:nvSpPr>
          <p:cNvPr id="8" name="TextBox 7"/>
          <p:cNvSpPr txBox="1"/>
          <p:nvPr/>
        </p:nvSpPr>
        <p:spPr>
          <a:xfrm>
            <a:off x="765820" y="3064930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 err="1" smtClean="0"/>
              <a:t>D.Imperialisme</a:t>
            </a:r>
            <a:endParaRPr lang="en-MY" dirty="0"/>
          </a:p>
        </p:txBody>
      </p:sp>
      <p:sp>
        <p:nvSpPr>
          <p:cNvPr id="9" name="TextBox 8"/>
          <p:cNvSpPr txBox="1"/>
          <p:nvPr/>
        </p:nvSpPr>
        <p:spPr>
          <a:xfrm>
            <a:off x="261764" y="1071102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000" dirty="0" smtClean="0"/>
              <a:t>1)</a:t>
            </a:r>
            <a:endParaRPr lang="en-MY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7102524" y="1438499"/>
            <a:ext cx="475252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 err="1"/>
              <a:t>Manakah</a:t>
            </a:r>
            <a:r>
              <a:rPr lang="en-MY" dirty="0"/>
              <a:t> yang </a:t>
            </a:r>
            <a:r>
              <a:rPr lang="en-MY" dirty="0" err="1"/>
              <a:t>merupakan</a:t>
            </a:r>
            <a:r>
              <a:rPr lang="en-MY" dirty="0"/>
              <a:t> </a:t>
            </a:r>
            <a:r>
              <a:rPr lang="en-MY" dirty="0" err="1"/>
              <a:t>peranan</a:t>
            </a:r>
            <a:r>
              <a:rPr lang="en-MY" dirty="0"/>
              <a:t> </a:t>
            </a:r>
            <a:r>
              <a:rPr lang="en-MY" dirty="0" err="1"/>
              <a:t>parti</a:t>
            </a:r>
            <a:r>
              <a:rPr lang="en-MY" dirty="0"/>
              <a:t> </a:t>
            </a:r>
            <a:r>
              <a:rPr lang="en-MY" dirty="0" err="1"/>
              <a:t>politik</a:t>
            </a:r>
            <a:r>
              <a:rPr lang="en-MY" dirty="0" smtClean="0"/>
              <a:t>?</a:t>
            </a:r>
          </a:p>
          <a:p>
            <a:r>
              <a:rPr lang="en-MY" dirty="0" err="1" smtClean="0"/>
              <a:t>i</a:t>
            </a:r>
            <a:r>
              <a:rPr lang="en-MY" dirty="0" smtClean="0"/>
              <a:t>. </a:t>
            </a:r>
            <a:r>
              <a:rPr lang="en-MY" dirty="0" err="1"/>
              <a:t>Menyatukan</a:t>
            </a:r>
            <a:r>
              <a:rPr lang="en-MY" dirty="0"/>
              <a:t> dan </a:t>
            </a:r>
            <a:r>
              <a:rPr lang="en-MY" dirty="0" err="1"/>
              <a:t>menstabilkan</a:t>
            </a:r>
            <a:r>
              <a:rPr lang="en-MY" dirty="0"/>
              <a:t> proses </a:t>
            </a:r>
            <a:r>
              <a:rPr lang="en-MY" dirty="0" err="1"/>
              <a:t>politik</a:t>
            </a:r>
            <a:r>
              <a:rPr lang="en-MY" dirty="0"/>
              <a:t> </a:t>
            </a:r>
            <a:endParaRPr lang="en-MY" dirty="0" smtClean="0"/>
          </a:p>
          <a:p>
            <a:r>
              <a:rPr lang="en-MY" dirty="0" smtClean="0"/>
              <a:t>ii. </a:t>
            </a:r>
            <a:r>
              <a:rPr lang="en-MY" dirty="0" err="1"/>
              <a:t>menwujudkan</a:t>
            </a:r>
            <a:r>
              <a:rPr lang="en-MY" dirty="0"/>
              <a:t> </a:t>
            </a:r>
            <a:r>
              <a:rPr lang="en-MY" dirty="0" err="1"/>
              <a:t>kerjasama</a:t>
            </a:r>
            <a:r>
              <a:rPr lang="en-MY" dirty="0"/>
              <a:t> </a:t>
            </a:r>
            <a:r>
              <a:rPr lang="en-MY" dirty="0" err="1"/>
              <a:t>dengan</a:t>
            </a:r>
            <a:r>
              <a:rPr lang="en-MY" dirty="0"/>
              <a:t> </a:t>
            </a:r>
            <a:r>
              <a:rPr lang="en-MY" dirty="0" err="1"/>
              <a:t>organisasi</a:t>
            </a:r>
            <a:r>
              <a:rPr lang="en-MY" dirty="0"/>
              <a:t> </a:t>
            </a:r>
            <a:r>
              <a:rPr lang="en-MY" dirty="0" err="1"/>
              <a:t>antarabangsa</a:t>
            </a:r>
            <a:r>
              <a:rPr lang="en-MY" dirty="0"/>
              <a:t> </a:t>
            </a:r>
            <a:endParaRPr lang="en-MY" dirty="0" smtClean="0"/>
          </a:p>
          <a:p>
            <a:r>
              <a:rPr lang="en-MY" dirty="0" smtClean="0"/>
              <a:t>iii. </a:t>
            </a:r>
            <a:r>
              <a:rPr lang="en-MY" dirty="0" err="1"/>
              <a:t>mengadakan</a:t>
            </a:r>
            <a:r>
              <a:rPr lang="en-MY" dirty="0"/>
              <a:t> </a:t>
            </a:r>
            <a:r>
              <a:rPr lang="en-MY" dirty="0" err="1"/>
              <a:t>persahabatan</a:t>
            </a:r>
            <a:r>
              <a:rPr lang="en-MY" dirty="0"/>
              <a:t> </a:t>
            </a:r>
            <a:r>
              <a:rPr lang="en-MY" dirty="0" err="1"/>
              <a:t>dengan</a:t>
            </a:r>
            <a:r>
              <a:rPr lang="en-MY" dirty="0"/>
              <a:t> </a:t>
            </a:r>
            <a:r>
              <a:rPr lang="en-MY" dirty="0" err="1"/>
              <a:t>negara</a:t>
            </a:r>
            <a:r>
              <a:rPr lang="en-MY" dirty="0"/>
              <a:t> </a:t>
            </a:r>
            <a:r>
              <a:rPr lang="en-MY" dirty="0" err="1"/>
              <a:t>jiran</a:t>
            </a:r>
            <a:r>
              <a:rPr lang="en-MY" dirty="0"/>
              <a:t> </a:t>
            </a:r>
            <a:endParaRPr lang="en-MY" dirty="0" smtClean="0"/>
          </a:p>
          <a:p>
            <a:r>
              <a:rPr lang="en-MY" dirty="0" smtClean="0"/>
              <a:t>iv. </a:t>
            </a:r>
            <a:r>
              <a:rPr lang="en-MY" dirty="0" err="1"/>
              <a:t>berusaha</a:t>
            </a:r>
            <a:r>
              <a:rPr lang="en-MY" dirty="0"/>
              <a:t> </a:t>
            </a:r>
            <a:r>
              <a:rPr lang="en-MY" dirty="0" err="1"/>
              <a:t>mendapatkan</a:t>
            </a:r>
            <a:r>
              <a:rPr lang="en-MY" dirty="0"/>
              <a:t> </a:t>
            </a:r>
            <a:r>
              <a:rPr lang="en-MY" dirty="0" err="1"/>
              <a:t>kuasa</a:t>
            </a:r>
            <a:r>
              <a:rPr lang="en-MY" dirty="0"/>
              <a:t> </a:t>
            </a:r>
            <a:r>
              <a:rPr lang="en-MY" dirty="0" err="1"/>
              <a:t>dengan</a:t>
            </a:r>
            <a:r>
              <a:rPr lang="en-MY" dirty="0"/>
              <a:t> </a:t>
            </a:r>
            <a:r>
              <a:rPr lang="en-MY" dirty="0" err="1"/>
              <a:t>mendapat</a:t>
            </a:r>
            <a:r>
              <a:rPr lang="en-MY" dirty="0"/>
              <a:t> </a:t>
            </a:r>
            <a:r>
              <a:rPr lang="en-MY" dirty="0" err="1"/>
              <a:t>mandat</a:t>
            </a:r>
            <a:r>
              <a:rPr lang="en-MY" dirty="0"/>
              <a:t> </a:t>
            </a:r>
            <a:r>
              <a:rPr lang="en-MY" dirty="0" err="1"/>
              <a:t>dari</a:t>
            </a:r>
            <a:r>
              <a:rPr lang="en-MY" dirty="0"/>
              <a:t> </a:t>
            </a:r>
            <a:r>
              <a:rPr lang="en-MY" dirty="0" err="1"/>
              <a:t>rakyat</a:t>
            </a:r>
            <a:endParaRPr lang="en-MY" dirty="0"/>
          </a:p>
        </p:txBody>
      </p:sp>
      <p:sp>
        <p:nvSpPr>
          <p:cNvPr id="11" name="TextBox 10"/>
          <p:cNvSpPr txBox="1"/>
          <p:nvPr/>
        </p:nvSpPr>
        <p:spPr>
          <a:xfrm>
            <a:off x="7102524" y="3803354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/>
              <a:t>A</a:t>
            </a:r>
            <a:r>
              <a:rPr lang="en-MY" dirty="0" smtClean="0"/>
              <a:t>.  </a:t>
            </a:r>
            <a:r>
              <a:rPr lang="en-MY" dirty="0" err="1" smtClean="0"/>
              <a:t>i</a:t>
            </a:r>
            <a:r>
              <a:rPr lang="en-MY" dirty="0" smtClean="0"/>
              <a:t> </a:t>
            </a:r>
            <a:r>
              <a:rPr lang="en-MY" dirty="0"/>
              <a:t>dan ii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03532" y="4033947"/>
            <a:ext cx="2448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MY" dirty="0"/>
          </a:p>
          <a:p>
            <a:r>
              <a:rPr lang="en-MY" dirty="0" smtClean="0"/>
              <a:t>B</a:t>
            </a:r>
            <a:r>
              <a:rPr lang="en-MY" dirty="0"/>
              <a:t>. ii dan iii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03532" y="4772133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 smtClean="0"/>
              <a:t>C</a:t>
            </a:r>
            <a:r>
              <a:rPr lang="en-MY" dirty="0"/>
              <a:t>. </a:t>
            </a:r>
            <a:r>
              <a:rPr lang="en-MY" dirty="0" err="1"/>
              <a:t>i</a:t>
            </a:r>
            <a:r>
              <a:rPr lang="en-MY" dirty="0"/>
              <a:t> dan iv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03532" y="5301208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 smtClean="0"/>
              <a:t>D</a:t>
            </a:r>
            <a:r>
              <a:rPr lang="en-MY" dirty="0"/>
              <a:t>. ii dan iv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70476" y="1089469"/>
            <a:ext cx="432048" cy="381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 smtClean="0"/>
              <a:t>2)</a:t>
            </a:r>
            <a:endParaRPr lang="en-MY" dirty="0"/>
          </a:p>
        </p:txBody>
      </p:sp>
      <p:sp>
        <p:nvSpPr>
          <p:cNvPr id="19" name="Multiply 18"/>
          <p:cNvSpPr/>
          <p:nvPr/>
        </p:nvSpPr>
        <p:spPr>
          <a:xfrm>
            <a:off x="2538054" y="1696133"/>
            <a:ext cx="360040" cy="318692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0" name="Multiply 19"/>
          <p:cNvSpPr/>
          <p:nvPr/>
        </p:nvSpPr>
        <p:spPr>
          <a:xfrm>
            <a:off x="2538054" y="2161767"/>
            <a:ext cx="360040" cy="328325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1" name="Multiply 20"/>
          <p:cNvSpPr/>
          <p:nvPr/>
        </p:nvSpPr>
        <p:spPr>
          <a:xfrm flipV="1">
            <a:off x="2538054" y="2607582"/>
            <a:ext cx="360040" cy="347435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2" name="Multiply 21"/>
          <p:cNvSpPr/>
          <p:nvPr/>
        </p:nvSpPr>
        <p:spPr>
          <a:xfrm>
            <a:off x="8220012" y="3823564"/>
            <a:ext cx="360040" cy="318692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3" name="Multiply 22"/>
          <p:cNvSpPr/>
          <p:nvPr/>
        </p:nvSpPr>
        <p:spPr>
          <a:xfrm>
            <a:off x="8220012" y="4352639"/>
            <a:ext cx="360040" cy="318692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4" name="Multiply 23"/>
          <p:cNvSpPr/>
          <p:nvPr/>
        </p:nvSpPr>
        <p:spPr>
          <a:xfrm>
            <a:off x="8327668" y="5351848"/>
            <a:ext cx="360040" cy="318692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8626134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8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6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4" grpId="0"/>
      <p:bldP spid="5" grpId="0"/>
      <p:bldP spid="6" grpId="0"/>
      <p:bldP spid="7" grpId="1"/>
      <p:bldP spid="8" grpId="0"/>
      <p:bldP spid="8" grpId="1"/>
      <p:bldP spid="9" grpId="0"/>
      <p:bldP spid="10" grpId="0"/>
      <p:bldP spid="11" grpId="0"/>
      <p:bldP spid="15" grpId="0"/>
      <p:bldP spid="16" grpId="0"/>
      <p:bldP spid="16" grpId="1"/>
      <p:bldP spid="17" grpId="0"/>
      <p:bldP spid="18" grpId="0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61764" y="201038"/>
            <a:ext cx="9144001" cy="699864"/>
          </a:xfrm>
        </p:spPr>
        <p:txBody>
          <a:bodyPr>
            <a:normAutofit/>
          </a:bodyPr>
          <a:lstStyle/>
          <a:p>
            <a:r>
              <a:rPr lang="en-US" dirty="0" smtClean="0"/>
              <a:t>SOALAN OBJECTIVE (BAB 2)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93812" y="1052736"/>
            <a:ext cx="52565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/>
              <a:t>Hukum </a:t>
            </a:r>
            <a:r>
              <a:rPr lang="en-MY" dirty="0" err="1"/>
              <a:t>Kanun</a:t>
            </a:r>
            <a:r>
              <a:rPr lang="en-MY" dirty="0"/>
              <a:t> Melaka </a:t>
            </a:r>
            <a:r>
              <a:rPr lang="en-MY" dirty="0" err="1"/>
              <a:t>mengandungi</a:t>
            </a:r>
            <a:r>
              <a:rPr lang="en-MY" dirty="0"/>
              <a:t> </a:t>
            </a:r>
            <a:r>
              <a:rPr lang="en-MY" dirty="0" err="1"/>
              <a:t>undang-undang</a:t>
            </a:r>
            <a:r>
              <a:rPr lang="en-MY" dirty="0"/>
              <a:t> </a:t>
            </a:r>
            <a:r>
              <a:rPr lang="en-MY" dirty="0" err="1"/>
              <a:t>berhubung</a:t>
            </a:r>
            <a:r>
              <a:rPr lang="en-MY" dirty="0"/>
              <a:t> </a:t>
            </a:r>
            <a:r>
              <a:rPr lang="en-MY" dirty="0" err="1"/>
              <a:t>perkahwinan</a:t>
            </a:r>
            <a:r>
              <a:rPr lang="en-MY" dirty="0"/>
              <a:t>, </a:t>
            </a:r>
            <a:r>
              <a:rPr lang="en-MY" dirty="0" err="1"/>
              <a:t>keterangan</a:t>
            </a:r>
            <a:r>
              <a:rPr lang="en-MY" dirty="0"/>
              <a:t> dan </a:t>
            </a:r>
            <a:r>
              <a:rPr lang="en-MY" dirty="0" err="1"/>
              <a:t>jenayah</a:t>
            </a:r>
            <a:r>
              <a:rPr lang="en-MY" dirty="0"/>
              <a:t>. </a:t>
            </a:r>
            <a:r>
              <a:rPr lang="en-MY" dirty="0" err="1"/>
              <a:t>Ini</a:t>
            </a:r>
            <a:r>
              <a:rPr lang="en-MY" dirty="0"/>
              <a:t> </a:t>
            </a:r>
            <a:r>
              <a:rPr lang="en-MY" dirty="0" err="1"/>
              <a:t>termasuklah</a:t>
            </a:r>
            <a:r>
              <a:rPr lang="en-MY" dirty="0"/>
              <a:t> Bab 29 dan Bab  37. </a:t>
            </a:r>
            <a:r>
              <a:rPr lang="en-MY" dirty="0" err="1"/>
              <a:t>Apakah</a:t>
            </a:r>
            <a:r>
              <a:rPr lang="en-MY" dirty="0"/>
              <a:t> yang </a:t>
            </a:r>
            <a:r>
              <a:rPr lang="en-MY" dirty="0" err="1"/>
              <a:t>dinyatakan</a:t>
            </a:r>
            <a:r>
              <a:rPr lang="en-MY" dirty="0"/>
              <a:t> </a:t>
            </a:r>
            <a:r>
              <a:rPr lang="en-MY" dirty="0" err="1"/>
              <a:t>dalam</a:t>
            </a:r>
            <a:r>
              <a:rPr lang="en-MY" dirty="0"/>
              <a:t> Bab 37?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5820" y="2348880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/>
              <a:t>A. </a:t>
            </a:r>
            <a:r>
              <a:rPr lang="en-MY" dirty="0" err="1"/>
              <a:t>Larangan</a:t>
            </a:r>
            <a:r>
              <a:rPr lang="en-MY" dirty="0"/>
              <a:t> </a:t>
            </a:r>
            <a:r>
              <a:rPr lang="en-MY" dirty="0" err="1"/>
              <a:t>riba</a:t>
            </a:r>
            <a:endParaRPr lang="en-MY" dirty="0"/>
          </a:p>
        </p:txBody>
      </p:sp>
      <p:sp>
        <p:nvSpPr>
          <p:cNvPr id="6" name="TextBox 5"/>
          <p:cNvSpPr txBox="1"/>
          <p:nvPr/>
        </p:nvSpPr>
        <p:spPr>
          <a:xfrm>
            <a:off x="765820" y="2814027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/>
              <a:t>B. Rukun Qazaf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5820" y="3287610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/>
              <a:t>C. </a:t>
            </a:r>
            <a:r>
              <a:rPr lang="en-MY" dirty="0" err="1"/>
              <a:t>Testimoni</a:t>
            </a:r>
            <a:r>
              <a:rPr lang="en-MY" dirty="0"/>
              <a:t> </a:t>
            </a:r>
            <a:r>
              <a:rPr lang="en-MY" dirty="0" err="1"/>
              <a:t>saksi</a:t>
            </a:r>
            <a:r>
              <a:rPr lang="en-MY" dirty="0"/>
              <a:t> dan </a:t>
            </a:r>
            <a:r>
              <a:rPr lang="en-MY" dirty="0" err="1"/>
              <a:t>kesahihannya</a:t>
            </a:r>
            <a:endParaRPr lang="en-MY" dirty="0"/>
          </a:p>
        </p:txBody>
      </p:sp>
      <p:sp>
        <p:nvSpPr>
          <p:cNvPr id="8" name="TextBox 7"/>
          <p:cNvSpPr txBox="1"/>
          <p:nvPr/>
        </p:nvSpPr>
        <p:spPr>
          <a:xfrm>
            <a:off x="765820" y="3752757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/>
              <a:t>D. Timbangan dan ukuran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61764" y="1071102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000" dirty="0" smtClean="0"/>
              <a:t>1)</a:t>
            </a:r>
            <a:endParaRPr lang="en-MY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7102524" y="1068242"/>
            <a:ext cx="4032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/>
              <a:t>Siapakah yang </a:t>
            </a:r>
            <a:r>
              <a:rPr lang="en-MY" dirty="0" err="1"/>
              <a:t>mentadbir</a:t>
            </a:r>
            <a:r>
              <a:rPr lang="en-MY" dirty="0"/>
              <a:t> </a:t>
            </a:r>
            <a:r>
              <a:rPr lang="en-MY" dirty="0" err="1"/>
              <a:t>Sening</a:t>
            </a:r>
            <a:r>
              <a:rPr lang="en-MY" dirty="0"/>
              <a:t> </a:t>
            </a:r>
            <a:r>
              <a:rPr lang="en-MY" dirty="0" err="1"/>
              <a:t>Hujung</a:t>
            </a:r>
            <a:r>
              <a:rPr lang="en-MY" dirty="0"/>
              <a:t> dan Kampar?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246540" y="1916832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 smtClean="0"/>
              <a:t>A. Bendahara</a:t>
            </a:r>
            <a:endParaRPr lang="en-MY" dirty="0"/>
          </a:p>
        </p:txBody>
      </p:sp>
      <p:sp>
        <p:nvSpPr>
          <p:cNvPr id="15" name="TextBox 14"/>
          <p:cNvSpPr txBox="1"/>
          <p:nvPr/>
        </p:nvSpPr>
        <p:spPr>
          <a:xfrm>
            <a:off x="7246540" y="2165257"/>
            <a:ext cx="2448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MY" dirty="0"/>
          </a:p>
          <a:p>
            <a:r>
              <a:rPr lang="en-MY" dirty="0" smtClean="0"/>
              <a:t>B.  </a:t>
            </a:r>
            <a:r>
              <a:rPr lang="en-MY" dirty="0" err="1" smtClean="0"/>
              <a:t>Penghulu</a:t>
            </a:r>
            <a:r>
              <a:rPr lang="en-MY" dirty="0" smtClean="0"/>
              <a:t> </a:t>
            </a:r>
            <a:r>
              <a:rPr lang="en-MY" dirty="0" err="1"/>
              <a:t>Bendahari</a:t>
            </a:r>
            <a:endParaRPr lang="en-MY" dirty="0"/>
          </a:p>
        </p:txBody>
      </p:sp>
      <p:sp>
        <p:nvSpPr>
          <p:cNvPr id="16" name="TextBox 15"/>
          <p:cNvSpPr txBox="1"/>
          <p:nvPr/>
        </p:nvSpPr>
        <p:spPr>
          <a:xfrm>
            <a:off x="7246637" y="2918278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 smtClean="0"/>
              <a:t>C. Temenggung</a:t>
            </a:r>
            <a:endParaRPr lang="en-MY" dirty="0"/>
          </a:p>
        </p:txBody>
      </p:sp>
      <p:sp>
        <p:nvSpPr>
          <p:cNvPr id="17" name="TextBox 16"/>
          <p:cNvSpPr txBox="1"/>
          <p:nvPr/>
        </p:nvSpPr>
        <p:spPr>
          <a:xfrm>
            <a:off x="7246541" y="3461401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 smtClean="0"/>
              <a:t>D. </a:t>
            </a:r>
            <a:r>
              <a:rPr lang="en-MY" dirty="0" err="1" smtClean="0"/>
              <a:t>Laksamana</a:t>
            </a:r>
            <a:endParaRPr lang="en-MY" dirty="0"/>
          </a:p>
        </p:txBody>
      </p:sp>
      <p:sp>
        <p:nvSpPr>
          <p:cNvPr id="18" name="TextBox 17"/>
          <p:cNvSpPr txBox="1"/>
          <p:nvPr/>
        </p:nvSpPr>
        <p:spPr>
          <a:xfrm>
            <a:off x="6670476" y="1089469"/>
            <a:ext cx="432048" cy="381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 smtClean="0"/>
              <a:t>2)</a:t>
            </a:r>
            <a:endParaRPr lang="en-MY" dirty="0"/>
          </a:p>
        </p:txBody>
      </p:sp>
      <p:sp>
        <p:nvSpPr>
          <p:cNvPr id="19" name="Multiply 18"/>
          <p:cNvSpPr/>
          <p:nvPr/>
        </p:nvSpPr>
        <p:spPr>
          <a:xfrm>
            <a:off x="2926060" y="2399520"/>
            <a:ext cx="360040" cy="318692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0" name="Multiply 19"/>
          <p:cNvSpPr/>
          <p:nvPr/>
        </p:nvSpPr>
        <p:spPr>
          <a:xfrm>
            <a:off x="2926060" y="2834530"/>
            <a:ext cx="360040" cy="328325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1" name="Multiply 20"/>
          <p:cNvSpPr/>
          <p:nvPr/>
        </p:nvSpPr>
        <p:spPr>
          <a:xfrm>
            <a:off x="3430116" y="3781697"/>
            <a:ext cx="360040" cy="318692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2" name="Multiply 21"/>
          <p:cNvSpPr/>
          <p:nvPr/>
        </p:nvSpPr>
        <p:spPr>
          <a:xfrm>
            <a:off x="8837584" y="1962998"/>
            <a:ext cx="360040" cy="318692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3" name="Multiply 22"/>
          <p:cNvSpPr/>
          <p:nvPr/>
        </p:nvSpPr>
        <p:spPr>
          <a:xfrm>
            <a:off x="8860391" y="2968918"/>
            <a:ext cx="360040" cy="318692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4" name="Multiply 23"/>
          <p:cNvSpPr/>
          <p:nvPr/>
        </p:nvSpPr>
        <p:spPr>
          <a:xfrm>
            <a:off x="8860391" y="3486721"/>
            <a:ext cx="360040" cy="318692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139132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8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6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4" grpId="0"/>
      <p:bldP spid="5" grpId="0"/>
      <p:bldP spid="6" grpId="0"/>
      <p:bldP spid="7" grpId="0"/>
      <p:bldP spid="7" grpId="1"/>
      <p:bldP spid="8" grpId="0"/>
      <p:bldP spid="9" grpId="0"/>
      <p:bldP spid="10" grpId="0"/>
      <p:bldP spid="11" grpId="0"/>
      <p:bldP spid="15" grpId="0"/>
      <p:bldP spid="15" grpId="1"/>
      <p:bldP spid="16" grpId="0"/>
      <p:bldP spid="17" grpId="0"/>
      <p:bldP spid="18" grpId="0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61764" y="201038"/>
            <a:ext cx="9144001" cy="699864"/>
          </a:xfrm>
        </p:spPr>
        <p:txBody>
          <a:bodyPr>
            <a:normAutofit/>
          </a:bodyPr>
          <a:lstStyle/>
          <a:p>
            <a:r>
              <a:rPr lang="en-US" dirty="0" smtClean="0"/>
              <a:t>SOALAN OBJECTIVE (BAB 3)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93812" y="1052736"/>
            <a:ext cx="52565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/>
              <a:t>Mana </a:t>
            </a:r>
            <a:r>
              <a:rPr lang="en-MY" dirty="0" err="1"/>
              <a:t>satu</a:t>
            </a:r>
            <a:r>
              <a:rPr lang="en-MY" dirty="0"/>
              <a:t> </a:t>
            </a:r>
            <a:r>
              <a:rPr lang="en-MY" dirty="0" err="1"/>
              <a:t>bukan</a:t>
            </a:r>
            <a:r>
              <a:rPr lang="en-MY" dirty="0"/>
              <a:t> </a:t>
            </a:r>
            <a:r>
              <a:rPr lang="en-MY" dirty="0" err="1"/>
              <a:t>implikasi</a:t>
            </a:r>
            <a:r>
              <a:rPr lang="en-MY" dirty="0"/>
              <a:t> </a:t>
            </a:r>
            <a:r>
              <a:rPr lang="en-MY" dirty="0" err="1"/>
              <a:t>timbul</a:t>
            </a:r>
            <a:r>
              <a:rPr lang="en-MY" dirty="0"/>
              <a:t> </a:t>
            </a:r>
            <a:r>
              <a:rPr lang="en-MY" dirty="0" err="1"/>
              <a:t>dari</a:t>
            </a:r>
            <a:r>
              <a:rPr lang="en-MY" dirty="0"/>
              <a:t> </a:t>
            </a:r>
            <a:r>
              <a:rPr lang="en-MY" dirty="0" err="1"/>
              <a:t>segi</a:t>
            </a:r>
            <a:r>
              <a:rPr lang="en-MY" dirty="0"/>
              <a:t> </a:t>
            </a:r>
            <a:r>
              <a:rPr lang="en-MY" dirty="0" err="1"/>
              <a:t>politik</a:t>
            </a:r>
            <a:r>
              <a:rPr lang="en-MY" dirty="0"/>
              <a:t> </a:t>
            </a:r>
            <a:r>
              <a:rPr lang="en-MY" dirty="0" err="1"/>
              <a:t>selepas</a:t>
            </a:r>
            <a:r>
              <a:rPr lang="en-MY" dirty="0"/>
              <a:t> British </a:t>
            </a:r>
            <a:r>
              <a:rPr lang="en-MY" dirty="0" err="1"/>
              <a:t>memperkenalkan</a:t>
            </a:r>
            <a:r>
              <a:rPr lang="en-MY" dirty="0"/>
              <a:t> </a:t>
            </a:r>
            <a:r>
              <a:rPr lang="en-MY" dirty="0" err="1"/>
              <a:t>kerajaan</a:t>
            </a:r>
            <a:r>
              <a:rPr lang="en-MY" dirty="0"/>
              <a:t> Malayan Union?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5820" y="2348880"/>
            <a:ext cx="3528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 smtClean="0"/>
              <a:t>A</a:t>
            </a:r>
            <a:r>
              <a:rPr lang="en-MY" dirty="0"/>
              <a:t>. </a:t>
            </a:r>
            <a:r>
              <a:rPr lang="en-MY" dirty="0" err="1" smtClean="0"/>
              <a:t>Menggunakan</a:t>
            </a:r>
            <a:r>
              <a:rPr lang="en-MY" dirty="0" smtClean="0"/>
              <a:t> </a:t>
            </a:r>
            <a:r>
              <a:rPr lang="en-MY" dirty="0" err="1"/>
              <a:t>satu</a:t>
            </a:r>
            <a:r>
              <a:rPr lang="en-MY" dirty="0"/>
              <a:t> </a:t>
            </a:r>
            <a:r>
              <a:rPr lang="en-MY" dirty="0" err="1"/>
              <a:t>pentadbiran</a:t>
            </a:r>
            <a:r>
              <a:rPr lang="en-MY" dirty="0"/>
              <a:t>  </a:t>
            </a:r>
            <a:r>
              <a:rPr lang="en-MY" dirty="0" smtClean="0"/>
              <a:t>  dan </a:t>
            </a:r>
            <a:r>
              <a:rPr lang="en-MY" dirty="0" err="1"/>
              <a:t>sistem</a:t>
            </a:r>
            <a:r>
              <a:rPr lang="en-MY" dirty="0"/>
              <a:t> yang </a:t>
            </a:r>
            <a:r>
              <a:rPr lang="en-MY" dirty="0" err="1"/>
              <a:t>seragam</a:t>
            </a:r>
            <a:endParaRPr lang="en-MY" dirty="0"/>
          </a:p>
        </p:txBody>
      </p:sp>
      <p:sp>
        <p:nvSpPr>
          <p:cNvPr id="6" name="TextBox 5"/>
          <p:cNvSpPr txBox="1"/>
          <p:nvPr/>
        </p:nvSpPr>
        <p:spPr>
          <a:xfrm>
            <a:off x="765820" y="3005433"/>
            <a:ext cx="4464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 smtClean="0"/>
              <a:t>B. raja-raja </a:t>
            </a:r>
            <a:r>
              <a:rPr lang="en-MY" dirty="0" err="1"/>
              <a:t>Melayu</a:t>
            </a:r>
            <a:r>
              <a:rPr lang="en-MY" dirty="0"/>
              <a:t> </a:t>
            </a:r>
            <a:r>
              <a:rPr lang="en-MY" dirty="0" err="1"/>
              <a:t>hanya</a:t>
            </a:r>
            <a:r>
              <a:rPr lang="en-MY" dirty="0"/>
              <a:t> </a:t>
            </a:r>
            <a:r>
              <a:rPr lang="en-MY" dirty="0" err="1"/>
              <a:t>bertanggungjawab</a:t>
            </a:r>
            <a:r>
              <a:rPr lang="en-MY" dirty="0"/>
              <a:t> </a:t>
            </a:r>
            <a:r>
              <a:rPr lang="en-MY" dirty="0" err="1"/>
              <a:t>dari</a:t>
            </a:r>
            <a:r>
              <a:rPr lang="en-MY" dirty="0"/>
              <a:t> </a:t>
            </a:r>
            <a:r>
              <a:rPr lang="en-MY" dirty="0" err="1"/>
              <a:t>segi</a:t>
            </a:r>
            <a:r>
              <a:rPr lang="en-MY" dirty="0"/>
              <a:t> agama dan </a:t>
            </a:r>
            <a:r>
              <a:rPr lang="en-MY" dirty="0" err="1"/>
              <a:t>adat</a:t>
            </a:r>
            <a:r>
              <a:rPr lang="en-MY" dirty="0"/>
              <a:t> </a:t>
            </a:r>
            <a:r>
              <a:rPr lang="en-MY" dirty="0" err="1"/>
              <a:t>istiadat</a:t>
            </a:r>
            <a:r>
              <a:rPr lang="en-MY" dirty="0"/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5820" y="3744429"/>
            <a:ext cx="44644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/>
              <a:t>C. </a:t>
            </a:r>
            <a:r>
              <a:rPr lang="en-MY" dirty="0" err="1"/>
              <a:t>kewujudan</a:t>
            </a:r>
            <a:r>
              <a:rPr lang="en-MY" dirty="0"/>
              <a:t> </a:t>
            </a:r>
            <a:r>
              <a:rPr lang="en-MY" dirty="0" err="1"/>
              <a:t>kuasa</a:t>
            </a:r>
            <a:r>
              <a:rPr lang="en-MY" dirty="0"/>
              <a:t> </a:t>
            </a:r>
            <a:r>
              <a:rPr lang="en-MY" dirty="0" err="1"/>
              <a:t>pusat</a:t>
            </a:r>
            <a:r>
              <a:rPr lang="en-MY" dirty="0"/>
              <a:t>  </a:t>
            </a:r>
            <a:r>
              <a:rPr lang="en-MY" dirty="0" err="1"/>
              <a:t>melalui</a:t>
            </a:r>
            <a:r>
              <a:rPr lang="en-MY" dirty="0"/>
              <a:t> </a:t>
            </a:r>
            <a:r>
              <a:rPr lang="en-MY" dirty="0" err="1"/>
              <a:t>kesatuan</a:t>
            </a:r>
            <a:r>
              <a:rPr lang="en-MY" dirty="0"/>
              <a:t> (unitary state) </a:t>
            </a:r>
            <a:r>
              <a:rPr lang="en-MY" dirty="0" err="1"/>
              <a:t>memerlukan</a:t>
            </a:r>
            <a:r>
              <a:rPr lang="en-MY" dirty="0"/>
              <a:t> </a:t>
            </a:r>
            <a:r>
              <a:rPr lang="en-MY" dirty="0" err="1"/>
              <a:t>seorang</a:t>
            </a:r>
            <a:r>
              <a:rPr lang="en-MY" dirty="0"/>
              <a:t> </a:t>
            </a:r>
            <a:r>
              <a:rPr lang="en-MY" dirty="0" err="1"/>
              <a:t>Gabenor</a:t>
            </a:r>
            <a:r>
              <a:rPr lang="en-MY" dirty="0"/>
              <a:t> Malayan Union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7230" y="4681131"/>
            <a:ext cx="44630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/>
              <a:t>D. </a:t>
            </a:r>
            <a:r>
              <a:rPr lang="en-MY" dirty="0" err="1"/>
              <a:t>Gabenor</a:t>
            </a:r>
            <a:r>
              <a:rPr lang="en-MY" dirty="0"/>
              <a:t> </a:t>
            </a:r>
            <a:r>
              <a:rPr lang="en-MY" dirty="0" err="1"/>
              <a:t>dilantik</a:t>
            </a:r>
            <a:r>
              <a:rPr lang="en-MY" dirty="0"/>
              <a:t> </a:t>
            </a:r>
            <a:r>
              <a:rPr lang="en-MY" dirty="0" err="1"/>
              <a:t>dari</a:t>
            </a:r>
            <a:r>
              <a:rPr lang="en-MY" dirty="0"/>
              <a:t> </a:t>
            </a:r>
            <a:r>
              <a:rPr lang="en-MY" dirty="0" err="1"/>
              <a:t>kalangan</a:t>
            </a:r>
            <a:r>
              <a:rPr lang="en-MY" dirty="0"/>
              <a:t> </a:t>
            </a:r>
            <a:r>
              <a:rPr lang="en-MY" dirty="0" err="1"/>
              <a:t>rakyat</a:t>
            </a:r>
            <a:r>
              <a:rPr lang="en-MY" dirty="0"/>
              <a:t> Malaysia yang </a:t>
            </a:r>
            <a:r>
              <a:rPr lang="en-MY" dirty="0" err="1"/>
              <a:t>mempunyai</a:t>
            </a:r>
            <a:r>
              <a:rPr lang="en-MY" dirty="0"/>
              <a:t> </a:t>
            </a:r>
            <a:r>
              <a:rPr lang="en-MY" dirty="0" err="1"/>
              <a:t>kuasa</a:t>
            </a:r>
            <a:r>
              <a:rPr lang="en-MY" dirty="0"/>
              <a:t> veto.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61764" y="1071102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000" dirty="0" smtClean="0"/>
              <a:t>1)</a:t>
            </a:r>
            <a:endParaRPr lang="en-MY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7102524" y="1068242"/>
            <a:ext cx="43924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 err="1"/>
              <a:t>Selepas</a:t>
            </a:r>
            <a:r>
              <a:rPr lang="en-MY" dirty="0"/>
              <a:t> British </a:t>
            </a:r>
            <a:r>
              <a:rPr lang="en-MY" dirty="0" err="1"/>
              <a:t>menguasai</a:t>
            </a:r>
            <a:r>
              <a:rPr lang="en-MY" dirty="0"/>
              <a:t> </a:t>
            </a:r>
            <a:r>
              <a:rPr lang="en-MY" dirty="0" err="1"/>
              <a:t>pentadbiran</a:t>
            </a:r>
            <a:r>
              <a:rPr lang="en-MY" dirty="0"/>
              <a:t> </a:t>
            </a:r>
            <a:r>
              <a:rPr lang="en-MY" dirty="0" err="1"/>
              <a:t>melalui</a:t>
            </a:r>
            <a:r>
              <a:rPr lang="en-MY" dirty="0"/>
              <a:t> </a:t>
            </a:r>
            <a:r>
              <a:rPr lang="en-MY" dirty="0" err="1"/>
              <a:t>Sistem</a:t>
            </a:r>
            <a:r>
              <a:rPr lang="en-MY" dirty="0"/>
              <a:t> </a:t>
            </a:r>
            <a:r>
              <a:rPr lang="en-MY" dirty="0" err="1"/>
              <a:t>Residen</a:t>
            </a:r>
            <a:r>
              <a:rPr lang="en-MY" dirty="0"/>
              <a:t>, </a:t>
            </a:r>
            <a:r>
              <a:rPr lang="en-MY" dirty="0" err="1"/>
              <a:t>manakah</a:t>
            </a:r>
            <a:r>
              <a:rPr lang="en-MY" dirty="0"/>
              <a:t> </a:t>
            </a:r>
            <a:r>
              <a:rPr lang="en-MY" dirty="0" err="1"/>
              <a:t>negeri</a:t>
            </a:r>
            <a:r>
              <a:rPr lang="en-MY" dirty="0"/>
              <a:t> </a:t>
            </a:r>
            <a:r>
              <a:rPr lang="en-MY" dirty="0" err="1"/>
              <a:t>pertama</a:t>
            </a:r>
            <a:r>
              <a:rPr lang="en-MY" dirty="0"/>
              <a:t> </a:t>
            </a:r>
            <a:r>
              <a:rPr lang="en-MY" dirty="0" err="1"/>
              <a:t>menerima</a:t>
            </a:r>
            <a:r>
              <a:rPr lang="en-MY" dirty="0"/>
              <a:t> </a:t>
            </a:r>
            <a:r>
              <a:rPr lang="en-MY" dirty="0" err="1"/>
              <a:t>residen</a:t>
            </a:r>
            <a:r>
              <a:rPr lang="en-MY" dirty="0"/>
              <a:t> dan </a:t>
            </a:r>
            <a:r>
              <a:rPr lang="en-MY" dirty="0" err="1"/>
              <a:t>memakai</a:t>
            </a:r>
            <a:r>
              <a:rPr lang="en-MY" dirty="0"/>
              <a:t> </a:t>
            </a:r>
            <a:r>
              <a:rPr lang="en-MY" dirty="0" err="1"/>
              <a:t>undang-undang</a:t>
            </a:r>
            <a:r>
              <a:rPr lang="en-MY" dirty="0"/>
              <a:t> J.W.W Birch?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01509" y="2376596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 smtClean="0"/>
              <a:t>A. Melaka</a:t>
            </a:r>
            <a:endParaRPr lang="en-MY" dirty="0"/>
          </a:p>
        </p:txBody>
      </p:sp>
      <p:sp>
        <p:nvSpPr>
          <p:cNvPr id="15" name="TextBox 14"/>
          <p:cNvSpPr txBox="1"/>
          <p:nvPr/>
        </p:nvSpPr>
        <p:spPr>
          <a:xfrm>
            <a:off x="7110055" y="2667038"/>
            <a:ext cx="2448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MY" dirty="0"/>
          </a:p>
          <a:p>
            <a:r>
              <a:rPr lang="en-MY" dirty="0" smtClean="0"/>
              <a:t>B</a:t>
            </a:r>
            <a:r>
              <a:rPr lang="en-MY" dirty="0"/>
              <a:t>. Perak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01509" y="3442094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 smtClean="0"/>
              <a:t>C. Pahang</a:t>
            </a:r>
            <a:endParaRPr lang="en-MY" dirty="0"/>
          </a:p>
        </p:txBody>
      </p:sp>
      <p:sp>
        <p:nvSpPr>
          <p:cNvPr id="17" name="TextBox 16"/>
          <p:cNvSpPr txBox="1"/>
          <p:nvPr/>
        </p:nvSpPr>
        <p:spPr>
          <a:xfrm>
            <a:off x="7130841" y="3984779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 smtClean="0"/>
              <a:t>D. </a:t>
            </a:r>
            <a:r>
              <a:rPr lang="en-MY" dirty="0"/>
              <a:t>J</a:t>
            </a:r>
            <a:r>
              <a:rPr lang="en-MY" dirty="0" smtClean="0"/>
              <a:t>ohor</a:t>
            </a:r>
            <a:endParaRPr lang="en-MY" dirty="0"/>
          </a:p>
        </p:txBody>
      </p:sp>
      <p:sp>
        <p:nvSpPr>
          <p:cNvPr id="18" name="TextBox 17"/>
          <p:cNvSpPr txBox="1"/>
          <p:nvPr/>
        </p:nvSpPr>
        <p:spPr>
          <a:xfrm>
            <a:off x="6670476" y="1089469"/>
            <a:ext cx="432048" cy="381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 smtClean="0"/>
              <a:t>2)</a:t>
            </a:r>
            <a:endParaRPr lang="en-MY" dirty="0"/>
          </a:p>
        </p:txBody>
      </p:sp>
      <p:sp>
        <p:nvSpPr>
          <p:cNvPr id="19" name="Multiply 18"/>
          <p:cNvSpPr/>
          <p:nvPr/>
        </p:nvSpPr>
        <p:spPr>
          <a:xfrm>
            <a:off x="4294212" y="2413759"/>
            <a:ext cx="360040" cy="318692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0" name="Multiply 19"/>
          <p:cNvSpPr/>
          <p:nvPr/>
        </p:nvSpPr>
        <p:spPr>
          <a:xfrm>
            <a:off x="4294212" y="3317742"/>
            <a:ext cx="360040" cy="328325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1" name="Multiply 20"/>
          <p:cNvSpPr/>
          <p:nvPr/>
        </p:nvSpPr>
        <p:spPr>
          <a:xfrm>
            <a:off x="5230316" y="3913599"/>
            <a:ext cx="360040" cy="318692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2" name="Multiply 21"/>
          <p:cNvSpPr/>
          <p:nvPr/>
        </p:nvSpPr>
        <p:spPr>
          <a:xfrm>
            <a:off x="8354977" y="2380190"/>
            <a:ext cx="360040" cy="318692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3" name="Multiply 22"/>
          <p:cNvSpPr/>
          <p:nvPr/>
        </p:nvSpPr>
        <p:spPr>
          <a:xfrm>
            <a:off x="8174957" y="4010099"/>
            <a:ext cx="360040" cy="318692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4" name="Multiply 23"/>
          <p:cNvSpPr/>
          <p:nvPr/>
        </p:nvSpPr>
        <p:spPr>
          <a:xfrm>
            <a:off x="8253637" y="3486721"/>
            <a:ext cx="360040" cy="318692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880703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0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4" grpId="0"/>
      <p:bldP spid="5" grpId="0"/>
      <p:bldP spid="6" grpId="0"/>
      <p:bldP spid="7" grpId="1"/>
      <p:bldP spid="8" grpId="0"/>
      <p:bldP spid="8" grpId="1"/>
      <p:bldP spid="9" grpId="0"/>
      <p:bldP spid="10" grpId="0"/>
      <p:bldP spid="11" grpId="0"/>
      <p:bldP spid="15" grpId="0"/>
      <p:bldP spid="15" grpId="1"/>
      <p:bldP spid="16" grpId="0"/>
      <p:bldP spid="17" grpId="0"/>
      <p:bldP spid="18" grpId="0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61764" y="201038"/>
            <a:ext cx="9144001" cy="699864"/>
          </a:xfrm>
        </p:spPr>
        <p:txBody>
          <a:bodyPr>
            <a:normAutofit/>
          </a:bodyPr>
          <a:lstStyle/>
          <a:p>
            <a:r>
              <a:rPr lang="en-US" dirty="0" smtClean="0"/>
              <a:t>SOALAN OBJECTIVE (BAB 4)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93812" y="1052736"/>
            <a:ext cx="597666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 err="1"/>
              <a:t>Berikut</a:t>
            </a:r>
            <a:r>
              <a:rPr lang="en-MY" dirty="0"/>
              <a:t> </a:t>
            </a:r>
            <a:r>
              <a:rPr lang="en-MY" dirty="0" err="1"/>
              <a:t>merupakan</a:t>
            </a:r>
            <a:r>
              <a:rPr lang="en-MY" dirty="0"/>
              <a:t> </a:t>
            </a:r>
            <a:r>
              <a:rPr lang="en-MY" dirty="0" err="1"/>
              <a:t>ciri-ciri</a:t>
            </a:r>
            <a:r>
              <a:rPr lang="en-MY" dirty="0"/>
              <a:t> </a:t>
            </a:r>
            <a:r>
              <a:rPr lang="en-MY" dirty="0" err="1"/>
              <a:t>salah</a:t>
            </a:r>
            <a:r>
              <a:rPr lang="en-MY" dirty="0"/>
              <a:t> </a:t>
            </a:r>
            <a:r>
              <a:rPr lang="en-MY" dirty="0" err="1"/>
              <a:t>satu</a:t>
            </a:r>
            <a:r>
              <a:rPr lang="en-MY" dirty="0"/>
              <a:t> </a:t>
            </a:r>
            <a:r>
              <a:rPr lang="en-MY" dirty="0" err="1"/>
              <a:t>aliran</a:t>
            </a:r>
            <a:r>
              <a:rPr lang="en-MY" dirty="0"/>
              <a:t> </a:t>
            </a:r>
            <a:r>
              <a:rPr lang="en-MY" dirty="0" err="1"/>
              <a:t>pemikiran</a:t>
            </a:r>
            <a:r>
              <a:rPr lang="en-MY" dirty="0"/>
              <a:t> yang </a:t>
            </a:r>
            <a:r>
              <a:rPr lang="en-MY" dirty="0" err="1"/>
              <a:t>wujud</a:t>
            </a:r>
            <a:r>
              <a:rPr lang="en-MY" dirty="0"/>
              <a:t> </a:t>
            </a:r>
            <a:r>
              <a:rPr lang="en-MY" dirty="0" err="1"/>
              <a:t>dalam</a:t>
            </a:r>
            <a:r>
              <a:rPr lang="en-MY" dirty="0"/>
              <a:t> </a:t>
            </a:r>
            <a:r>
              <a:rPr lang="en-MY" dirty="0" err="1"/>
              <a:t>teori-teori</a:t>
            </a:r>
            <a:r>
              <a:rPr lang="en-MY" dirty="0"/>
              <a:t> </a:t>
            </a:r>
            <a:r>
              <a:rPr lang="en-MY" dirty="0" err="1"/>
              <a:t>Pluralisme</a:t>
            </a:r>
            <a:r>
              <a:rPr lang="en-MY" dirty="0"/>
              <a:t>. </a:t>
            </a:r>
            <a:r>
              <a:rPr lang="en-MY" dirty="0" err="1"/>
              <a:t>Pilih</a:t>
            </a:r>
            <a:r>
              <a:rPr lang="en-MY" dirty="0"/>
              <a:t> </a:t>
            </a:r>
            <a:r>
              <a:rPr lang="en-MY" dirty="0" err="1"/>
              <a:t>teori</a:t>
            </a:r>
            <a:r>
              <a:rPr lang="en-MY" dirty="0"/>
              <a:t> yang </a:t>
            </a:r>
            <a:r>
              <a:rPr lang="en-MY" dirty="0" err="1"/>
              <a:t>betul</a:t>
            </a:r>
            <a:r>
              <a:rPr lang="en-MY" dirty="0"/>
              <a:t> </a:t>
            </a:r>
            <a:r>
              <a:rPr lang="en-MY" dirty="0" err="1"/>
              <a:t>berdasarkan</a:t>
            </a:r>
            <a:r>
              <a:rPr lang="en-MY" dirty="0"/>
              <a:t> </a:t>
            </a:r>
            <a:r>
              <a:rPr lang="en-MY" dirty="0" err="1"/>
              <a:t>ciri-ciri</a:t>
            </a:r>
            <a:r>
              <a:rPr lang="en-MY" dirty="0"/>
              <a:t> yang </a:t>
            </a:r>
            <a:r>
              <a:rPr lang="en-MY" dirty="0" err="1"/>
              <a:t>dinyatakan</a:t>
            </a:r>
            <a:r>
              <a:rPr lang="en-MY" dirty="0"/>
              <a:t>*</a:t>
            </a:r>
            <a:r>
              <a:rPr lang="en-MY" dirty="0" err="1"/>
              <a:t>Bertujuan</a:t>
            </a:r>
            <a:r>
              <a:rPr lang="en-MY" dirty="0"/>
              <a:t> </a:t>
            </a:r>
            <a:r>
              <a:rPr lang="en-MY" dirty="0" err="1"/>
              <a:t>mengenal</a:t>
            </a:r>
            <a:r>
              <a:rPr lang="en-MY" dirty="0"/>
              <a:t> </a:t>
            </a:r>
            <a:r>
              <a:rPr lang="en-MY" dirty="0" err="1"/>
              <a:t>pasti</a:t>
            </a:r>
            <a:r>
              <a:rPr lang="en-MY" dirty="0"/>
              <a:t> </a:t>
            </a:r>
            <a:r>
              <a:rPr lang="en-MY" dirty="0" err="1"/>
              <a:t>masyarakat</a:t>
            </a:r>
            <a:r>
              <a:rPr lang="en-MY" dirty="0"/>
              <a:t> Asia Tenggara dan </a:t>
            </a:r>
            <a:r>
              <a:rPr lang="en-MY" dirty="0" err="1"/>
              <a:t>kawasan</a:t>
            </a:r>
            <a:r>
              <a:rPr lang="en-MY" dirty="0"/>
              <a:t> </a:t>
            </a:r>
            <a:r>
              <a:rPr lang="en-MY" dirty="0" err="1"/>
              <a:t>wujudnya</a:t>
            </a:r>
            <a:r>
              <a:rPr lang="en-MY" dirty="0"/>
              <a:t> </a:t>
            </a:r>
            <a:r>
              <a:rPr lang="en-MY" dirty="0" err="1"/>
              <a:t>satu</a:t>
            </a:r>
            <a:r>
              <a:rPr lang="en-MY" dirty="0"/>
              <a:t> </a:t>
            </a:r>
            <a:r>
              <a:rPr lang="en-MY" dirty="0" err="1"/>
              <a:t>rantau</a:t>
            </a:r>
            <a:r>
              <a:rPr lang="en-MY" dirty="0"/>
              <a:t> </a:t>
            </a:r>
            <a:r>
              <a:rPr lang="en-MY" dirty="0" err="1"/>
              <a:t>manusia</a:t>
            </a:r>
            <a:r>
              <a:rPr lang="en-MY" dirty="0"/>
              <a:t> </a:t>
            </a:r>
            <a:r>
              <a:rPr lang="en-MY" dirty="0" err="1"/>
              <a:t>yan</a:t>
            </a:r>
            <a:r>
              <a:rPr lang="en-MY" dirty="0"/>
              <a:t> </a:t>
            </a:r>
            <a:r>
              <a:rPr lang="en-MY" dirty="0" err="1"/>
              <a:t>terdiri</a:t>
            </a:r>
            <a:r>
              <a:rPr lang="en-MY" dirty="0"/>
              <a:t> </a:t>
            </a:r>
            <a:r>
              <a:rPr lang="en-MY" dirty="0" err="1"/>
              <a:t>daripada</a:t>
            </a:r>
            <a:r>
              <a:rPr lang="en-MY" dirty="0"/>
              <a:t> </a:t>
            </a:r>
            <a:r>
              <a:rPr lang="en-MY" dirty="0" err="1"/>
              <a:t>berbagai-bagsi</a:t>
            </a:r>
            <a:r>
              <a:rPr lang="en-MY" dirty="0"/>
              <a:t> </a:t>
            </a:r>
            <a:r>
              <a:rPr lang="en-MY" dirty="0" err="1"/>
              <a:t>kumpulan</a:t>
            </a:r>
            <a:r>
              <a:rPr lang="en-MY" dirty="0"/>
              <a:t> </a:t>
            </a:r>
            <a:r>
              <a:rPr lang="en-MY" dirty="0" err="1"/>
              <a:t>anak</a:t>
            </a:r>
            <a:r>
              <a:rPr lang="en-MY" dirty="0"/>
              <a:t> </a:t>
            </a:r>
            <a:r>
              <a:rPr lang="en-MY" dirty="0" err="1"/>
              <a:t>tempatan</a:t>
            </a:r>
            <a:r>
              <a:rPr lang="en-MY" dirty="0"/>
              <a:t>*</a:t>
            </a:r>
            <a:r>
              <a:rPr lang="en-MY" dirty="0" err="1"/>
              <a:t>Setiap</a:t>
            </a:r>
            <a:r>
              <a:rPr lang="en-MY" dirty="0"/>
              <a:t> </a:t>
            </a:r>
            <a:r>
              <a:rPr lang="en-MY" dirty="0" err="1"/>
              <a:t>kumpulan</a:t>
            </a:r>
            <a:r>
              <a:rPr lang="en-MY" dirty="0"/>
              <a:t> </a:t>
            </a:r>
            <a:r>
              <a:rPr lang="en-MY" dirty="0" err="1"/>
              <a:t>berpegang</a:t>
            </a:r>
            <a:r>
              <a:rPr lang="en-MY" dirty="0"/>
              <a:t> </a:t>
            </a:r>
            <a:r>
              <a:rPr lang="en-MY" dirty="0" err="1"/>
              <a:t>pada</a:t>
            </a:r>
            <a:r>
              <a:rPr lang="en-MY" dirty="0"/>
              <a:t> agama, </a:t>
            </a:r>
            <a:r>
              <a:rPr lang="en-MY" dirty="0" err="1"/>
              <a:t>kebudayaan</a:t>
            </a:r>
            <a:r>
              <a:rPr lang="en-MY" dirty="0"/>
              <a:t> dan </a:t>
            </a:r>
            <a:r>
              <a:rPr lang="en-MY" dirty="0" err="1"/>
              <a:t>cara</a:t>
            </a:r>
            <a:r>
              <a:rPr lang="en-MY" dirty="0"/>
              <a:t> </a:t>
            </a:r>
            <a:r>
              <a:rPr lang="en-MY" dirty="0" err="1"/>
              <a:t>hidup</a:t>
            </a:r>
            <a:r>
              <a:rPr lang="en-MY" dirty="0"/>
              <a:t> </a:t>
            </a:r>
            <a:r>
              <a:rPr lang="en-MY" dirty="0" err="1"/>
              <a:t>tersendiri</a:t>
            </a:r>
            <a:r>
              <a:rPr lang="en-MY" dirty="0"/>
              <a:t>.*</a:t>
            </a:r>
            <a:r>
              <a:rPr lang="en-MY" dirty="0" err="1"/>
              <a:t>Menyebabkan</a:t>
            </a:r>
            <a:r>
              <a:rPr lang="en-MY" dirty="0"/>
              <a:t> </a:t>
            </a:r>
            <a:r>
              <a:rPr lang="en-MY" dirty="0" err="1"/>
              <a:t>pembahagian</a:t>
            </a:r>
            <a:r>
              <a:rPr lang="en-MY" dirty="0"/>
              <a:t> </a:t>
            </a:r>
            <a:r>
              <a:rPr lang="en-MY" dirty="0" err="1"/>
              <a:t>buruh</a:t>
            </a:r>
            <a:r>
              <a:rPr lang="en-MY" dirty="0"/>
              <a:t> yang </a:t>
            </a:r>
            <a:r>
              <a:rPr lang="en-MY" dirty="0" err="1"/>
              <a:t>berlaku</a:t>
            </a:r>
            <a:r>
              <a:rPr lang="en-MY" dirty="0"/>
              <a:t> </a:t>
            </a:r>
            <a:r>
              <a:rPr lang="en-MY" dirty="0" err="1"/>
              <a:t>mengikut</a:t>
            </a:r>
            <a:r>
              <a:rPr lang="en-MY" dirty="0"/>
              <a:t> </a:t>
            </a:r>
            <a:r>
              <a:rPr lang="en-MY" dirty="0" err="1"/>
              <a:t>garisan</a:t>
            </a:r>
            <a:r>
              <a:rPr lang="en-MY" dirty="0"/>
              <a:t> </a:t>
            </a:r>
            <a:r>
              <a:rPr lang="en-MY" dirty="0" err="1"/>
              <a:t>ras</a:t>
            </a:r>
            <a:endParaRPr lang="en-MY" dirty="0"/>
          </a:p>
        </p:txBody>
      </p:sp>
      <p:sp>
        <p:nvSpPr>
          <p:cNvPr id="5" name="TextBox 4"/>
          <p:cNvSpPr txBox="1"/>
          <p:nvPr/>
        </p:nvSpPr>
        <p:spPr>
          <a:xfrm>
            <a:off x="755960" y="4002163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 smtClean="0"/>
              <a:t>A</a:t>
            </a:r>
            <a:r>
              <a:rPr lang="en-MY" dirty="0"/>
              <a:t>. </a:t>
            </a:r>
            <a:r>
              <a:rPr lang="en-MY" dirty="0" err="1"/>
              <a:t>Teori</a:t>
            </a:r>
            <a:r>
              <a:rPr lang="en-MY" dirty="0"/>
              <a:t> </a:t>
            </a:r>
            <a:r>
              <a:rPr lang="en-MY" dirty="0" err="1"/>
              <a:t>Ekologi</a:t>
            </a:r>
            <a:endParaRPr lang="en-MY" dirty="0"/>
          </a:p>
        </p:txBody>
      </p:sp>
      <p:sp>
        <p:nvSpPr>
          <p:cNvPr id="6" name="TextBox 5"/>
          <p:cNvSpPr txBox="1"/>
          <p:nvPr/>
        </p:nvSpPr>
        <p:spPr>
          <a:xfrm>
            <a:off x="729816" y="4446797"/>
            <a:ext cx="4464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 err="1" smtClean="0"/>
              <a:t>B.Teori</a:t>
            </a:r>
            <a:r>
              <a:rPr lang="en-MY" dirty="0" smtClean="0"/>
              <a:t> </a:t>
            </a:r>
            <a:r>
              <a:rPr lang="en-MY" dirty="0" err="1"/>
              <a:t>Masyarakat</a:t>
            </a:r>
            <a:r>
              <a:rPr lang="en-MY" dirty="0"/>
              <a:t> </a:t>
            </a:r>
            <a:r>
              <a:rPr lang="en-MY" dirty="0" err="1"/>
              <a:t>Majmuk</a:t>
            </a:r>
            <a:endParaRPr lang="en-MY" dirty="0"/>
          </a:p>
        </p:txBody>
      </p:sp>
      <p:sp>
        <p:nvSpPr>
          <p:cNvPr id="7" name="TextBox 6"/>
          <p:cNvSpPr txBox="1"/>
          <p:nvPr/>
        </p:nvSpPr>
        <p:spPr>
          <a:xfrm>
            <a:off x="729816" y="4879992"/>
            <a:ext cx="4706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/>
              <a:t>C. </a:t>
            </a:r>
            <a:r>
              <a:rPr lang="sv-SE" dirty="0"/>
              <a:t>Teori pilihan rasional tentang hubungan etnik</a:t>
            </a:r>
            <a:endParaRPr lang="en-MY" dirty="0"/>
          </a:p>
        </p:txBody>
      </p:sp>
      <p:sp>
        <p:nvSpPr>
          <p:cNvPr id="8" name="TextBox 7"/>
          <p:cNvSpPr txBox="1"/>
          <p:nvPr/>
        </p:nvSpPr>
        <p:spPr>
          <a:xfrm>
            <a:off x="755960" y="5302885"/>
            <a:ext cx="161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/>
              <a:t>D. </a:t>
            </a:r>
            <a:r>
              <a:rPr lang="en-MY" dirty="0" err="1"/>
              <a:t>Teori</a:t>
            </a:r>
            <a:r>
              <a:rPr lang="en-MY" dirty="0"/>
              <a:t> </a:t>
            </a:r>
            <a:r>
              <a:rPr lang="en-MY" dirty="0" err="1"/>
              <a:t>kelas</a:t>
            </a:r>
            <a:endParaRPr lang="en-MY" dirty="0"/>
          </a:p>
        </p:txBody>
      </p:sp>
      <p:sp>
        <p:nvSpPr>
          <p:cNvPr id="9" name="TextBox 8"/>
          <p:cNvSpPr txBox="1"/>
          <p:nvPr/>
        </p:nvSpPr>
        <p:spPr>
          <a:xfrm>
            <a:off x="261764" y="1071102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000" dirty="0" smtClean="0"/>
              <a:t>1)</a:t>
            </a:r>
            <a:endParaRPr lang="en-MY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7102524" y="1068242"/>
            <a:ext cx="46805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 err="1"/>
              <a:t>Selepas</a:t>
            </a:r>
            <a:r>
              <a:rPr lang="en-MY" dirty="0"/>
              <a:t> British </a:t>
            </a:r>
            <a:r>
              <a:rPr lang="en-MY" dirty="0" err="1"/>
              <a:t>menguasai</a:t>
            </a:r>
            <a:r>
              <a:rPr lang="en-MY" dirty="0"/>
              <a:t> </a:t>
            </a:r>
            <a:r>
              <a:rPr lang="en-MY" dirty="0" err="1"/>
              <a:t>pentadbiran</a:t>
            </a:r>
            <a:r>
              <a:rPr lang="en-MY" dirty="0"/>
              <a:t> </a:t>
            </a:r>
            <a:r>
              <a:rPr lang="en-MY" dirty="0" err="1"/>
              <a:t>melalui</a:t>
            </a:r>
            <a:r>
              <a:rPr lang="en-MY" dirty="0"/>
              <a:t> </a:t>
            </a:r>
            <a:r>
              <a:rPr lang="en-MY" dirty="0" err="1"/>
              <a:t>Sistem</a:t>
            </a:r>
            <a:r>
              <a:rPr lang="en-MY" dirty="0"/>
              <a:t> </a:t>
            </a:r>
            <a:r>
              <a:rPr lang="en-MY" dirty="0" err="1"/>
              <a:t>Residen</a:t>
            </a:r>
            <a:r>
              <a:rPr lang="en-MY" dirty="0"/>
              <a:t>, </a:t>
            </a:r>
            <a:r>
              <a:rPr lang="en-MY" dirty="0" err="1"/>
              <a:t>manakah</a:t>
            </a:r>
            <a:r>
              <a:rPr lang="en-MY" dirty="0"/>
              <a:t> </a:t>
            </a:r>
            <a:r>
              <a:rPr lang="en-MY" dirty="0" err="1"/>
              <a:t>negeri</a:t>
            </a:r>
            <a:r>
              <a:rPr lang="en-MY" dirty="0"/>
              <a:t> </a:t>
            </a:r>
            <a:r>
              <a:rPr lang="en-MY" dirty="0" err="1"/>
              <a:t>pertama</a:t>
            </a:r>
            <a:r>
              <a:rPr lang="en-MY" dirty="0"/>
              <a:t> </a:t>
            </a:r>
            <a:r>
              <a:rPr lang="en-MY" dirty="0" err="1"/>
              <a:t>menerima</a:t>
            </a:r>
            <a:r>
              <a:rPr lang="en-MY" dirty="0"/>
              <a:t> </a:t>
            </a:r>
            <a:r>
              <a:rPr lang="en-MY" dirty="0" err="1"/>
              <a:t>residen</a:t>
            </a:r>
            <a:r>
              <a:rPr lang="en-MY" dirty="0"/>
              <a:t> dan </a:t>
            </a:r>
            <a:r>
              <a:rPr lang="en-MY" dirty="0" err="1"/>
              <a:t>memakai</a:t>
            </a:r>
            <a:r>
              <a:rPr lang="en-MY" dirty="0"/>
              <a:t> </a:t>
            </a:r>
            <a:r>
              <a:rPr lang="en-MY" dirty="0" err="1"/>
              <a:t>undang-undang</a:t>
            </a:r>
            <a:r>
              <a:rPr lang="en-MY" dirty="0"/>
              <a:t> J.W.W Birch?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30841" y="2362325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 smtClean="0"/>
              <a:t>A. Melaka</a:t>
            </a:r>
            <a:endParaRPr lang="en-MY" dirty="0"/>
          </a:p>
        </p:txBody>
      </p:sp>
      <p:sp>
        <p:nvSpPr>
          <p:cNvPr id="15" name="TextBox 14"/>
          <p:cNvSpPr txBox="1"/>
          <p:nvPr/>
        </p:nvSpPr>
        <p:spPr>
          <a:xfrm>
            <a:off x="7110055" y="2667038"/>
            <a:ext cx="2448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MY" dirty="0"/>
          </a:p>
          <a:p>
            <a:r>
              <a:rPr lang="en-MY" dirty="0" smtClean="0"/>
              <a:t>B</a:t>
            </a:r>
            <a:r>
              <a:rPr lang="en-MY" dirty="0"/>
              <a:t>. Perak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01509" y="3442094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 smtClean="0"/>
              <a:t>C. </a:t>
            </a:r>
            <a:r>
              <a:rPr lang="en-MY" dirty="0" err="1" smtClean="0"/>
              <a:t>Negeri</a:t>
            </a:r>
            <a:r>
              <a:rPr lang="en-MY" dirty="0" smtClean="0"/>
              <a:t> Sembilan</a:t>
            </a:r>
            <a:endParaRPr lang="en-MY" dirty="0"/>
          </a:p>
        </p:txBody>
      </p:sp>
      <p:sp>
        <p:nvSpPr>
          <p:cNvPr id="17" name="TextBox 16"/>
          <p:cNvSpPr txBox="1"/>
          <p:nvPr/>
        </p:nvSpPr>
        <p:spPr>
          <a:xfrm>
            <a:off x="7130841" y="3984779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 smtClean="0"/>
              <a:t>D. Pahang</a:t>
            </a:r>
            <a:endParaRPr lang="en-MY" dirty="0"/>
          </a:p>
        </p:txBody>
      </p:sp>
      <p:sp>
        <p:nvSpPr>
          <p:cNvPr id="18" name="TextBox 17"/>
          <p:cNvSpPr txBox="1"/>
          <p:nvPr/>
        </p:nvSpPr>
        <p:spPr>
          <a:xfrm>
            <a:off x="6670476" y="1089469"/>
            <a:ext cx="432048" cy="381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 smtClean="0"/>
              <a:t>2)</a:t>
            </a:r>
            <a:endParaRPr lang="en-MY" dirty="0"/>
          </a:p>
        </p:txBody>
      </p:sp>
      <p:sp>
        <p:nvSpPr>
          <p:cNvPr id="19" name="Multiply 18"/>
          <p:cNvSpPr/>
          <p:nvPr/>
        </p:nvSpPr>
        <p:spPr>
          <a:xfrm>
            <a:off x="2393816" y="4040444"/>
            <a:ext cx="360040" cy="29984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0" name="Multiply 19"/>
          <p:cNvSpPr/>
          <p:nvPr/>
        </p:nvSpPr>
        <p:spPr>
          <a:xfrm>
            <a:off x="5431254" y="4900495"/>
            <a:ext cx="360040" cy="328325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1" name="Multiply 20"/>
          <p:cNvSpPr/>
          <p:nvPr/>
        </p:nvSpPr>
        <p:spPr>
          <a:xfrm>
            <a:off x="2340136" y="5353525"/>
            <a:ext cx="360040" cy="318692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2" name="Multiply 21"/>
          <p:cNvSpPr/>
          <p:nvPr/>
        </p:nvSpPr>
        <p:spPr>
          <a:xfrm>
            <a:off x="8354977" y="2380190"/>
            <a:ext cx="360040" cy="318692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3" name="Multiply 22"/>
          <p:cNvSpPr/>
          <p:nvPr/>
        </p:nvSpPr>
        <p:spPr>
          <a:xfrm>
            <a:off x="8253637" y="4052803"/>
            <a:ext cx="360040" cy="318692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4" name="Multiply 23"/>
          <p:cNvSpPr/>
          <p:nvPr/>
        </p:nvSpPr>
        <p:spPr>
          <a:xfrm>
            <a:off x="8058095" y="2957132"/>
            <a:ext cx="360040" cy="318692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50207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9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4" grpId="0"/>
      <p:bldP spid="5" grpId="0"/>
      <p:bldP spid="6" grpId="0"/>
      <p:bldP spid="6" grpId="1"/>
      <p:bldP spid="7" grpId="0"/>
      <p:bldP spid="8" grpId="0"/>
      <p:bldP spid="9" grpId="0"/>
      <p:bldP spid="10" grpId="0"/>
      <p:bldP spid="11" grpId="0"/>
      <p:bldP spid="15" grpId="0"/>
      <p:bldP spid="16" grpId="0"/>
      <p:bldP spid="16" grpId="1"/>
      <p:bldP spid="17" grpId="0"/>
      <p:bldP spid="18" grpId="0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61764" y="201038"/>
            <a:ext cx="9144001" cy="699864"/>
          </a:xfrm>
        </p:spPr>
        <p:txBody>
          <a:bodyPr>
            <a:normAutofit/>
          </a:bodyPr>
          <a:lstStyle/>
          <a:p>
            <a:r>
              <a:rPr lang="en-US" dirty="0" smtClean="0"/>
              <a:t>SOALAN OBJECTIVE (BAB 5)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93812" y="1052736"/>
            <a:ext cx="5256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/>
              <a:t>Antara yang berikut, manakah bukan sebab faktor utama penyebaran Islam di Asia Tenggara?</a:t>
            </a:r>
            <a:endParaRPr lang="en-MY" dirty="0"/>
          </a:p>
        </p:txBody>
      </p:sp>
      <p:sp>
        <p:nvSpPr>
          <p:cNvPr id="5" name="TextBox 4"/>
          <p:cNvSpPr txBox="1"/>
          <p:nvPr/>
        </p:nvSpPr>
        <p:spPr>
          <a:xfrm>
            <a:off x="765820" y="2348880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 smtClean="0"/>
              <a:t>A. </a:t>
            </a:r>
            <a:r>
              <a:rPr lang="en-MY" dirty="0" err="1"/>
              <a:t>Peranan</a:t>
            </a:r>
            <a:r>
              <a:rPr lang="en-MY" dirty="0"/>
              <a:t> </a:t>
            </a:r>
            <a:r>
              <a:rPr lang="en-MY" dirty="0" err="1"/>
              <a:t>ahli</a:t>
            </a:r>
            <a:r>
              <a:rPr lang="en-MY" dirty="0"/>
              <a:t> </a:t>
            </a:r>
            <a:r>
              <a:rPr lang="en-MY" dirty="0" err="1"/>
              <a:t>sufi</a:t>
            </a:r>
            <a:endParaRPr lang="en-MY" dirty="0"/>
          </a:p>
        </p:txBody>
      </p:sp>
      <p:sp>
        <p:nvSpPr>
          <p:cNvPr id="6" name="TextBox 5"/>
          <p:cNvSpPr txBox="1"/>
          <p:nvPr/>
        </p:nvSpPr>
        <p:spPr>
          <a:xfrm>
            <a:off x="765820" y="3005433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 smtClean="0"/>
              <a:t>B</a:t>
            </a:r>
            <a:r>
              <a:rPr lang="en-MY" dirty="0"/>
              <a:t>. </a:t>
            </a:r>
            <a:r>
              <a:rPr lang="en-MY" dirty="0" err="1"/>
              <a:t>Penulisan</a:t>
            </a:r>
            <a:endParaRPr lang="en-MY" dirty="0"/>
          </a:p>
        </p:txBody>
      </p:sp>
      <p:sp>
        <p:nvSpPr>
          <p:cNvPr id="7" name="TextBox 6"/>
          <p:cNvSpPr txBox="1"/>
          <p:nvPr/>
        </p:nvSpPr>
        <p:spPr>
          <a:xfrm>
            <a:off x="739898" y="3523114"/>
            <a:ext cx="4464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/>
              <a:t>C. </a:t>
            </a:r>
            <a:r>
              <a:rPr lang="en-MY" dirty="0" err="1"/>
              <a:t>Perkahwinan</a:t>
            </a:r>
            <a:endParaRPr lang="en-MY" dirty="0"/>
          </a:p>
        </p:txBody>
      </p:sp>
      <p:sp>
        <p:nvSpPr>
          <p:cNvPr id="8" name="TextBox 7"/>
          <p:cNvSpPr txBox="1"/>
          <p:nvPr/>
        </p:nvSpPr>
        <p:spPr>
          <a:xfrm>
            <a:off x="765820" y="4079648"/>
            <a:ext cx="44630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/>
              <a:t>D. </a:t>
            </a:r>
            <a:r>
              <a:rPr lang="en-MY" dirty="0" err="1"/>
              <a:t>Politik</a:t>
            </a:r>
            <a:endParaRPr lang="en-MY" dirty="0"/>
          </a:p>
        </p:txBody>
      </p:sp>
      <p:sp>
        <p:nvSpPr>
          <p:cNvPr id="9" name="TextBox 8"/>
          <p:cNvSpPr txBox="1"/>
          <p:nvPr/>
        </p:nvSpPr>
        <p:spPr>
          <a:xfrm>
            <a:off x="261764" y="1071102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000" dirty="0" smtClean="0"/>
              <a:t>1)</a:t>
            </a:r>
            <a:endParaRPr lang="en-MY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7102524" y="1068242"/>
            <a:ext cx="43924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 err="1"/>
              <a:t>Manakah</a:t>
            </a:r>
            <a:r>
              <a:rPr lang="en-MY" dirty="0"/>
              <a:t> </a:t>
            </a:r>
            <a:r>
              <a:rPr lang="en-MY" dirty="0" err="1"/>
              <a:t>kesalahan</a:t>
            </a:r>
            <a:r>
              <a:rPr lang="en-MY" dirty="0"/>
              <a:t> </a:t>
            </a:r>
            <a:r>
              <a:rPr lang="en-MY" dirty="0" err="1"/>
              <a:t>bukan</a:t>
            </a:r>
            <a:r>
              <a:rPr lang="en-MY" dirty="0"/>
              <a:t> </a:t>
            </a:r>
            <a:r>
              <a:rPr lang="en-MY" dirty="0" err="1"/>
              <a:t>diletakkan</a:t>
            </a:r>
            <a:r>
              <a:rPr lang="en-MY" dirty="0"/>
              <a:t> di </a:t>
            </a:r>
            <a:r>
              <a:rPr lang="en-MY" dirty="0" err="1"/>
              <a:t>bawah</a:t>
            </a:r>
            <a:r>
              <a:rPr lang="en-MY" dirty="0"/>
              <a:t> </a:t>
            </a:r>
            <a:r>
              <a:rPr lang="en-MY" dirty="0" err="1"/>
              <a:t>mahkamah</a:t>
            </a:r>
            <a:r>
              <a:rPr lang="en-MY" dirty="0"/>
              <a:t> </a:t>
            </a:r>
            <a:r>
              <a:rPr lang="en-MY" dirty="0" err="1"/>
              <a:t>syariah</a:t>
            </a:r>
            <a:r>
              <a:rPr lang="en-MY" dirty="0" smtClean="0"/>
              <a:t>?</a:t>
            </a:r>
          </a:p>
          <a:p>
            <a:pPr marL="400050" indent="-400050">
              <a:buAutoNum type="romanLcPeriod"/>
            </a:pPr>
            <a:r>
              <a:rPr lang="en-MY" dirty="0" err="1" smtClean="0"/>
              <a:t>Pengambilan</a:t>
            </a:r>
            <a:r>
              <a:rPr lang="en-MY" dirty="0" smtClean="0"/>
              <a:t> </a:t>
            </a:r>
            <a:r>
              <a:rPr lang="en-MY" dirty="0" err="1"/>
              <a:t>anak</a:t>
            </a:r>
            <a:r>
              <a:rPr lang="en-MY" dirty="0"/>
              <a:t> </a:t>
            </a:r>
            <a:r>
              <a:rPr lang="en-MY" dirty="0" err="1" smtClean="0"/>
              <a:t>angkat</a:t>
            </a:r>
            <a:endParaRPr lang="en-MY" dirty="0" smtClean="0"/>
          </a:p>
          <a:p>
            <a:r>
              <a:rPr lang="en-MY" dirty="0" smtClean="0"/>
              <a:t>ii</a:t>
            </a:r>
            <a:r>
              <a:rPr lang="en-MY" dirty="0"/>
              <a:t>. </a:t>
            </a:r>
            <a:r>
              <a:rPr lang="en-MY" dirty="0" err="1" smtClean="0"/>
              <a:t>Khalwat</a:t>
            </a:r>
            <a:endParaRPr lang="en-MY" dirty="0" smtClean="0"/>
          </a:p>
          <a:p>
            <a:r>
              <a:rPr lang="en-MY" dirty="0" smtClean="0"/>
              <a:t>iii</a:t>
            </a:r>
            <a:r>
              <a:rPr lang="en-MY" dirty="0"/>
              <a:t>. </a:t>
            </a:r>
            <a:r>
              <a:rPr lang="en-MY" dirty="0" err="1" smtClean="0"/>
              <a:t>Mencuri</a:t>
            </a:r>
            <a:endParaRPr lang="en-MY" dirty="0" smtClean="0"/>
          </a:p>
          <a:p>
            <a:r>
              <a:rPr lang="en-MY" dirty="0" smtClean="0"/>
              <a:t>iv</a:t>
            </a:r>
            <a:r>
              <a:rPr lang="en-MY" dirty="0"/>
              <a:t>. </a:t>
            </a:r>
            <a:r>
              <a:rPr lang="en-MY" dirty="0" err="1"/>
              <a:t>Pergaulan</a:t>
            </a:r>
            <a:r>
              <a:rPr lang="en-MY" dirty="0"/>
              <a:t> </a:t>
            </a:r>
            <a:r>
              <a:rPr lang="en-MY" dirty="0" err="1"/>
              <a:t>bebas</a:t>
            </a:r>
            <a:endParaRPr lang="en-MY" dirty="0"/>
          </a:p>
        </p:txBody>
      </p:sp>
      <p:sp>
        <p:nvSpPr>
          <p:cNvPr id="11" name="TextBox 10"/>
          <p:cNvSpPr txBox="1"/>
          <p:nvPr/>
        </p:nvSpPr>
        <p:spPr>
          <a:xfrm>
            <a:off x="7066350" y="2855034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 smtClean="0"/>
              <a:t>A</a:t>
            </a:r>
            <a:r>
              <a:rPr lang="en-MY" dirty="0"/>
              <a:t>. </a:t>
            </a:r>
            <a:r>
              <a:rPr lang="en-MY" dirty="0" err="1"/>
              <a:t>i</a:t>
            </a:r>
            <a:r>
              <a:rPr lang="en-MY" dirty="0"/>
              <a:t> dan ii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075221" y="3020339"/>
            <a:ext cx="2448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MY" dirty="0"/>
          </a:p>
          <a:p>
            <a:r>
              <a:rPr lang="en-MY" dirty="0" smtClean="0"/>
              <a:t>B</a:t>
            </a:r>
            <a:r>
              <a:rPr lang="en-MY" dirty="0"/>
              <a:t>. </a:t>
            </a:r>
            <a:r>
              <a:rPr lang="en-MY" dirty="0" err="1"/>
              <a:t>i</a:t>
            </a:r>
            <a:r>
              <a:rPr lang="en-MY" dirty="0"/>
              <a:t> dan iii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075221" y="3876872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 smtClean="0"/>
              <a:t>C</a:t>
            </a:r>
            <a:r>
              <a:rPr lang="en-MY" dirty="0"/>
              <a:t>. ii dan iv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075221" y="4379241"/>
            <a:ext cx="1404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 smtClean="0"/>
              <a:t>D</a:t>
            </a:r>
            <a:r>
              <a:rPr lang="en-MY" dirty="0"/>
              <a:t>. iii dan iv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70476" y="1089469"/>
            <a:ext cx="432048" cy="381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 smtClean="0"/>
              <a:t>2)</a:t>
            </a:r>
            <a:endParaRPr lang="en-MY" dirty="0"/>
          </a:p>
        </p:txBody>
      </p:sp>
      <p:sp>
        <p:nvSpPr>
          <p:cNvPr id="19" name="Multiply 18"/>
          <p:cNvSpPr/>
          <p:nvPr/>
        </p:nvSpPr>
        <p:spPr>
          <a:xfrm>
            <a:off x="2817342" y="2427236"/>
            <a:ext cx="360040" cy="318692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0" name="Multiply 19"/>
          <p:cNvSpPr/>
          <p:nvPr/>
        </p:nvSpPr>
        <p:spPr>
          <a:xfrm>
            <a:off x="2169976" y="3039700"/>
            <a:ext cx="360040" cy="328325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1" name="Multiply 20"/>
          <p:cNvSpPr/>
          <p:nvPr/>
        </p:nvSpPr>
        <p:spPr>
          <a:xfrm>
            <a:off x="1977192" y="4145211"/>
            <a:ext cx="360040" cy="318692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2" name="Multiply 21"/>
          <p:cNvSpPr/>
          <p:nvPr/>
        </p:nvSpPr>
        <p:spPr>
          <a:xfrm>
            <a:off x="8174957" y="2883694"/>
            <a:ext cx="360040" cy="318692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3" name="Multiply 22"/>
          <p:cNvSpPr/>
          <p:nvPr/>
        </p:nvSpPr>
        <p:spPr>
          <a:xfrm>
            <a:off x="8227349" y="3900459"/>
            <a:ext cx="360040" cy="318692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4" name="Multiply 23"/>
          <p:cNvSpPr/>
          <p:nvPr/>
        </p:nvSpPr>
        <p:spPr>
          <a:xfrm>
            <a:off x="8178045" y="3319187"/>
            <a:ext cx="360040" cy="318692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789919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0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4" grpId="0"/>
      <p:bldP spid="5" grpId="0"/>
      <p:bldP spid="6" grpId="0"/>
      <p:bldP spid="7" grpId="0"/>
      <p:bldP spid="7" grpId="1"/>
      <p:bldP spid="8" grpId="0"/>
      <p:bldP spid="9" grpId="0"/>
      <p:bldP spid="10" grpId="0"/>
      <p:bldP spid="11" grpId="0"/>
      <p:bldP spid="15" grpId="0"/>
      <p:bldP spid="16" grpId="0"/>
      <p:bldP spid="17" grpId="0"/>
      <p:bldP spid="17" grpId="1"/>
      <p:bldP spid="18" grpId="0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Digital Blue Tunnel 16x9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2895261.potx" id="{4CBF9558-C12D-4F51-9AA3-9D0796951DBC}" vid="{FFC159E6-A134-46E7-B1A0-C306E39FC295}"/>
    </a:ext>
  </a:extLst>
</a:theme>
</file>

<file path=ppt/theme/theme2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Business digital blue tunnel presentation (widescreen)</Template>
  <TotalTime>105</TotalTime>
  <Words>471</Words>
  <Application>Microsoft Office PowerPoint</Application>
  <PresentationFormat>Custom</PresentationFormat>
  <Paragraphs>80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Corbel</vt:lpstr>
      <vt:lpstr>Digital Blue Tunnel 16x9</vt:lpstr>
      <vt:lpstr>DINAMIKA  MALAYSIA</vt:lpstr>
      <vt:lpstr>SOALAN OBJECTIVE (BAB 1)</vt:lpstr>
      <vt:lpstr>SOALAN OBJECTIVE (BAB 2)</vt:lpstr>
      <vt:lpstr>SOALAN OBJECTIVE (BAB 3)</vt:lpstr>
      <vt:lpstr>SOALAN OBJECTIVE (BAB 4)</vt:lpstr>
      <vt:lpstr>SOALAN OBJECTIVE (BAB 5)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DINAMIKA  MALAYSIA</dc:title>
  <dc:creator>udayappan murugappa</dc:creator>
  <cp:lastModifiedBy>udayappan murugappa</cp:lastModifiedBy>
  <cp:revision>14</cp:revision>
  <dcterms:created xsi:type="dcterms:W3CDTF">2019-10-07T12:35:10Z</dcterms:created>
  <dcterms:modified xsi:type="dcterms:W3CDTF">2019-10-07T14:46:22Z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