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Lst>
  <p:sldSz cy="5143500" cx="9144000"/>
  <p:notesSz cx="6858000" cy="9144000"/>
  <p:embeddedFontLst>
    <p:embeddedFont>
      <p:font typeface="Roboto Slab"/>
      <p:regular r:id="rId16"/>
      <p:bold r:id="rId17"/>
    </p:embeddedFont>
    <p:embeddedFont>
      <p:font typeface="Roboto"/>
      <p:regular r:id="rId18"/>
      <p:bold r:id="rId19"/>
      <p:italic r:id="rId20"/>
      <p:boldItalic r:id="rId21"/>
    </p:embeddedFont>
    <p:embeddedFont>
      <p:font typeface="Nunito"/>
      <p:regular r:id="rId22"/>
      <p:bold r:id="rId23"/>
      <p:italic r:id="rId24"/>
      <p:boldItalic r:id="rId2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_rels/presentation.xml.rels><?xml version="1.0" encoding="UTF-8" standalone="yes"?><Relationships xmlns="http://schemas.openxmlformats.org/package/2006/relationships"><Relationship Id="rId20" Type="http://schemas.openxmlformats.org/officeDocument/2006/relationships/font" Target="fonts/Roboto-italic.fntdata"/><Relationship Id="rId22" Type="http://schemas.openxmlformats.org/officeDocument/2006/relationships/font" Target="fonts/Nunito-regular.fntdata"/><Relationship Id="rId21" Type="http://schemas.openxmlformats.org/officeDocument/2006/relationships/font" Target="fonts/Roboto-boldItalic.fntdata"/><Relationship Id="rId24" Type="http://schemas.openxmlformats.org/officeDocument/2006/relationships/font" Target="fonts/Nunito-italic.fntdata"/><Relationship Id="rId23" Type="http://schemas.openxmlformats.org/officeDocument/2006/relationships/font" Target="fonts/Nunito-bold.fntdata"/><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5" Type="http://schemas.openxmlformats.org/officeDocument/2006/relationships/font" Target="fonts/Nunito-boldItalic.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font" Target="fonts/RobotoSlab-bold.fntdata"/><Relationship Id="rId16" Type="http://schemas.openxmlformats.org/officeDocument/2006/relationships/font" Target="fonts/RobotoSlab-regular.fntdata"/><Relationship Id="rId19" Type="http://schemas.openxmlformats.org/officeDocument/2006/relationships/font" Target="fonts/Roboto-bold.fntdata"/><Relationship Id="rId18" Type="http://schemas.openxmlformats.org/officeDocument/2006/relationships/font" Target="fonts/Roboto-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9" name="Shape 59"/>
        <p:cNvGrpSpPr/>
        <p:nvPr/>
      </p:nvGrpSpPr>
      <p:grpSpPr>
        <a:xfrm>
          <a:off x="0" y="0"/>
          <a:ext cx="0" cy="0"/>
          <a:chOff x="0" y="0"/>
          <a:chExt cx="0" cy="0"/>
        </a:xfrm>
      </p:grpSpPr>
      <p:sp>
        <p:nvSpPr>
          <p:cNvPr id="60" name="Google Shape;60;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61" name="Google Shape;61;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5" name="Shape 65"/>
        <p:cNvGrpSpPr/>
        <p:nvPr/>
      </p:nvGrpSpPr>
      <p:grpSpPr>
        <a:xfrm>
          <a:off x="0" y="0"/>
          <a:ext cx="0" cy="0"/>
          <a:chOff x="0" y="0"/>
          <a:chExt cx="0" cy="0"/>
        </a:xfrm>
      </p:grpSpPr>
      <p:sp>
        <p:nvSpPr>
          <p:cNvPr id="66" name="Google Shape;66;g4a3d7bb3cb_0_2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 name="Google Shape;67;g4a3d7bb3cb_0_2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2" name="Shape 72"/>
        <p:cNvGrpSpPr/>
        <p:nvPr/>
      </p:nvGrpSpPr>
      <p:grpSpPr>
        <a:xfrm>
          <a:off x="0" y="0"/>
          <a:ext cx="0" cy="0"/>
          <a:chOff x="0" y="0"/>
          <a:chExt cx="0" cy="0"/>
        </a:xfrm>
      </p:grpSpPr>
      <p:sp>
        <p:nvSpPr>
          <p:cNvPr id="73" name="Google Shape;73;g4a3d7bb3cb_0_2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 name="Google Shape;74;g4a3d7bb3cb_0_2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0" name="Shape 80"/>
        <p:cNvGrpSpPr/>
        <p:nvPr/>
      </p:nvGrpSpPr>
      <p:grpSpPr>
        <a:xfrm>
          <a:off x="0" y="0"/>
          <a:ext cx="0" cy="0"/>
          <a:chOff x="0" y="0"/>
          <a:chExt cx="0" cy="0"/>
        </a:xfrm>
      </p:grpSpPr>
      <p:sp>
        <p:nvSpPr>
          <p:cNvPr id="81" name="Google Shape;81;g4a3d7bb3cb_0_2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4a3d7bb3cb_0_2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8" name="Shape 88"/>
        <p:cNvGrpSpPr/>
        <p:nvPr/>
      </p:nvGrpSpPr>
      <p:grpSpPr>
        <a:xfrm>
          <a:off x="0" y="0"/>
          <a:ext cx="0" cy="0"/>
          <a:chOff x="0" y="0"/>
          <a:chExt cx="0" cy="0"/>
        </a:xfrm>
      </p:grpSpPr>
      <p:sp>
        <p:nvSpPr>
          <p:cNvPr id="89" name="Google Shape;89;g4a3d7bb3cb_0_2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4a3d7bb3cb_0_2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7" name="Shape 97"/>
        <p:cNvGrpSpPr/>
        <p:nvPr/>
      </p:nvGrpSpPr>
      <p:grpSpPr>
        <a:xfrm>
          <a:off x="0" y="0"/>
          <a:ext cx="0" cy="0"/>
          <a:chOff x="0" y="0"/>
          <a:chExt cx="0" cy="0"/>
        </a:xfrm>
      </p:grpSpPr>
      <p:sp>
        <p:nvSpPr>
          <p:cNvPr id="98" name="Google Shape;98;g4a3d7bb3cb_0_2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4a3d7bb3cb_0_2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4" name="Shape 104"/>
        <p:cNvGrpSpPr/>
        <p:nvPr/>
      </p:nvGrpSpPr>
      <p:grpSpPr>
        <a:xfrm>
          <a:off x="0" y="0"/>
          <a:ext cx="0" cy="0"/>
          <a:chOff x="0" y="0"/>
          <a:chExt cx="0" cy="0"/>
        </a:xfrm>
      </p:grpSpPr>
      <p:sp>
        <p:nvSpPr>
          <p:cNvPr id="105" name="Google Shape;105;g4a3d7bb3cb_0_2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 name="Google Shape;106;g4a3d7bb3cb_0_2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3" name="Shape 113"/>
        <p:cNvGrpSpPr/>
        <p:nvPr/>
      </p:nvGrpSpPr>
      <p:grpSpPr>
        <a:xfrm>
          <a:off x="0" y="0"/>
          <a:ext cx="0" cy="0"/>
          <a:chOff x="0" y="0"/>
          <a:chExt cx="0" cy="0"/>
        </a:xfrm>
      </p:grpSpPr>
      <p:sp>
        <p:nvSpPr>
          <p:cNvPr id="114" name="Google Shape;114;g4a3d7bb3cb_0_2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4a3d7bb3cb_0_2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1" name="Shape 121"/>
        <p:cNvGrpSpPr/>
        <p:nvPr/>
      </p:nvGrpSpPr>
      <p:grpSpPr>
        <a:xfrm>
          <a:off x="0" y="0"/>
          <a:ext cx="0" cy="0"/>
          <a:chOff x="0" y="0"/>
          <a:chExt cx="0" cy="0"/>
        </a:xfrm>
      </p:grpSpPr>
      <p:sp>
        <p:nvSpPr>
          <p:cNvPr id="122" name="Google Shape;122;g4a3d7bb3cb_3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 name="Google Shape;123;g4a3d7bb3cb_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1" name="Shape 131"/>
        <p:cNvGrpSpPr/>
        <p:nvPr/>
      </p:nvGrpSpPr>
      <p:grpSpPr>
        <a:xfrm>
          <a:off x="0" y="0"/>
          <a:ext cx="0" cy="0"/>
          <a:chOff x="0" y="0"/>
          <a:chExt cx="0" cy="0"/>
        </a:xfrm>
      </p:grpSpPr>
      <p:sp>
        <p:nvSpPr>
          <p:cNvPr id="132" name="Google Shape;132;g4a3d7bb3cb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 name="Google Shape;133;g4a3d7bb3cb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8" name="Shape 138"/>
        <p:cNvGrpSpPr/>
        <p:nvPr/>
      </p:nvGrpSpPr>
      <p:grpSpPr>
        <a:xfrm>
          <a:off x="0" y="0"/>
          <a:ext cx="0" cy="0"/>
          <a:chOff x="0" y="0"/>
          <a:chExt cx="0" cy="0"/>
        </a:xfrm>
      </p:grpSpPr>
      <p:sp>
        <p:nvSpPr>
          <p:cNvPr id="139" name="Google Shape;139;g4a3d7bb3cb_3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4a3d7bb3cb_3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a:off x="1524800" y="672606"/>
            <a:ext cx="1081625" cy="1124950"/>
          </a:xfrm>
          <a:custGeom>
            <a:rect b="b" l="l" r="r" t="t"/>
            <a:pathLst>
              <a:path extrusionOk="0" h="44998" w="43265">
                <a:moveTo>
                  <a:pt x="0" y="44998"/>
                </a:moveTo>
                <a:lnTo>
                  <a:pt x="0" y="0"/>
                </a:lnTo>
                <a:lnTo>
                  <a:pt x="43265" y="0"/>
                </a:lnTo>
              </a:path>
            </a:pathLst>
          </a:custGeom>
          <a:noFill/>
          <a:ln cap="flat" cmpd="sng" w="28575">
            <a:solidFill>
              <a:schemeClr val="accent5"/>
            </a:solidFill>
            <a:prstDash val="solid"/>
            <a:miter lim="8000"/>
            <a:headEnd len="sm" w="sm" type="none"/>
            <a:tailEnd len="sm" w="sm" type="none"/>
          </a:ln>
        </p:spPr>
      </p:sp>
      <p:sp>
        <p:nvSpPr>
          <p:cNvPr id="11" name="Google Shape;11;p2"/>
          <p:cNvSpPr/>
          <p:nvPr/>
        </p:nvSpPr>
        <p:spPr>
          <a:xfrm rot="10800000">
            <a:off x="6537563" y="3342925"/>
            <a:ext cx="1081625" cy="1124950"/>
          </a:xfrm>
          <a:custGeom>
            <a:rect b="b" l="l" r="r" t="t"/>
            <a:pathLst>
              <a:path extrusionOk="0" h="44998" w="43265">
                <a:moveTo>
                  <a:pt x="0" y="44998"/>
                </a:moveTo>
                <a:lnTo>
                  <a:pt x="0" y="0"/>
                </a:lnTo>
                <a:lnTo>
                  <a:pt x="43265" y="0"/>
                </a:lnTo>
              </a:path>
            </a:pathLst>
          </a:custGeom>
          <a:noFill/>
          <a:ln cap="flat" cmpd="sng" w="28575">
            <a:solidFill>
              <a:schemeClr val="accent5"/>
            </a:solidFill>
            <a:prstDash val="solid"/>
            <a:miter lim="8000"/>
            <a:headEnd len="sm" w="sm" type="none"/>
            <a:tailEnd len="sm" w="sm" type="none"/>
          </a:ln>
        </p:spPr>
      </p:sp>
      <p:cxnSp>
        <p:nvCxnSpPr>
          <p:cNvPr id="12" name="Google Shape;12;p2"/>
          <p:cNvCxnSpPr/>
          <p:nvPr/>
        </p:nvCxnSpPr>
        <p:spPr>
          <a:xfrm>
            <a:off x="4359602" y="2817464"/>
            <a:ext cx="424800" cy="0"/>
          </a:xfrm>
          <a:prstGeom prst="straightConnector1">
            <a:avLst/>
          </a:prstGeom>
          <a:noFill/>
          <a:ln cap="flat" cmpd="sng" w="38100">
            <a:solidFill>
              <a:schemeClr val="accent4"/>
            </a:solidFill>
            <a:prstDash val="solid"/>
            <a:round/>
            <a:headEnd len="sm" w="sm" type="none"/>
            <a:tailEnd len="sm" w="sm" type="none"/>
          </a:ln>
        </p:spPr>
      </p:cxnSp>
      <p:sp>
        <p:nvSpPr>
          <p:cNvPr id="13" name="Google Shape;13;p2"/>
          <p:cNvSpPr txBox="1"/>
          <p:nvPr>
            <p:ph type="ctrTitle"/>
          </p:nvPr>
        </p:nvSpPr>
        <p:spPr>
          <a:xfrm>
            <a:off x="1680302" y="1188925"/>
            <a:ext cx="5783400" cy="1457400"/>
          </a:xfrm>
          <a:prstGeom prst="rect">
            <a:avLst/>
          </a:prstGeom>
        </p:spPr>
        <p:txBody>
          <a:bodyPr anchorCtr="0" anchor="b" bIns="91425" lIns="91425" spcFirstLastPara="1" rIns="91425" wrap="square" tIns="91425"/>
          <a:lstStyle>
            <a:lvl1pPr lvl="0" algn="ctr">
              <a:spcBef>
                <a:spcPts val="0"/>
              </a:spcBef>
              <a:spcAft>
                <a:spcPts val="0"/>
              </a:spcAft>
              <a:buSzPts val="4000"/>
              <a:buNone/>
              <a:defRPr sz="4000"/>
            </a:lvl1pPr>
            <a:lvl2pPr lvl="1" algn="ctr">
              <a:spcBef>
                <a:spcPts val="0"/>
              </a:spcBef>
              <a:spcAft>
                <a:spcPts val="0"/>
              </a:spcAft>
              <a:buSzPts val="4000"/>
              <a:buNone/>
              <a:defRPr sz="4000"/>
            </a:lvl2pPr>
            <a:lvl3pPr lvl="2" algn="ctr">
              <a:spcBef>
                <a:spcPts val="0"/>
              </a:spcBef>
              <a:spcAft>
                <a:spcPts val="0"/>
              </a:spcAft>
              <a:buSzPts val="4000"/>
              <a:buNone/>
              <a:defRPr sz="4000"/>
            </a:lvl3pPr>
            <a:lvl4pPr lvl="3" algn="ctr">
              <a:spcBef>
                <a:spcPts val="0"/>
              </a:spcBef>
              <a:spcAft>
                <a:spcPts val="0"/>
              </a:spcAft>
              <a:buSzPts val="4000"/>
              <a:buNone/>
              <a:defRPr sz="4000"/>
            </a:lvl4pPr>
            <a:lvl5pPr lvl="4" algn="ctr">
              <a:spcBef>
                <a:spcPts val="0"/>
              </a:spcBef>
              <a:spcAft>
                <a:spcPts val="0"/>
              </a:spcAft>
              <a:buSzPts val="4000"/>
              <a:buNone/>
              <a:defRPr sz="4000"/>
            </a:lvl5pPr>
            <a:lvl6pPr lvl="5" algn="ctr">
              <a:spcBef>
                <a:spcPts val="0"/>
              </a:spcBef>
              <a:spcAft>
                <a:spcPts val="0"/>
              </a:spcAft>
              <a:buSzPts val="4000"/>
              <a:buNone/>
              <a:defRPr sz="4000"/>
            </a:lvl6pPr>
            <a:lvl7pPr lvl="6" algn="ctr">
              <a:spcBef>
                <a:spcPts val="0"/>
              </a:spcBef>
              <a:spcAft>
                <a:spcPts val="0"/>
              </a:spcAft>
              <a:buSzPts val="4000"/>
              <a:buNone/>
              <a:defRPr sz="4000"/>
            </a:lvl7pPr>
            <a:lvl8pPr lvl="7" algn="ctr">
              <a:spcBef>
                <a:spcPts val="0"/>
              </a:spcBef>
              <a:spcAft>
                <a:spcPts val="0"/>
              </a:spcAft>
              <a:buSzPts val="4000"/>
              <a:buNone/>
              <a:defRPr sz="4000"/>
            </a:lvl8pPr>
            <a:lvl9pPr lvl="8" algn="ctr">
              <a:spcBef>
                <a:spcPts val="0"/>
              </a:spcBef>
              <a:spcAft>
                <a:spcPts val="0"/>
              </a:spcAft>
              <a:buSzPts val="4000"/>
              <a:buNone/>
              <a:defRPr sz="4000"/>
            </a:lvl9pPr>
          </a:lstStyle>
          <a:p/>
        </p:txBody>
      </p:sp>
      <p:sp>
        <p:nvSpPr>
          <p:cNvPr id="14" name="Google Shape;14;p2"/>
          <p:cNvSpPr txBox="1"/>
          <p:nvPr>
            <p:ph idx="1" type="subTitle"/>
          </p:nvPr>
        </p:nvSpPr>
        <p:spPr>
          <a:xfrm>
            <a:off x="1680302" y="3049450"/>
            <a:ext cx="5783400" cy="909000"/>
          </a:xfrm>
          <a:prstGeom prst="rect">
            <a:avLst/>
          </a:prstGeom>
        </p:spPr>
        <p:txBody>
          <a:bodyPr anchorCtr="0" anchor="t" bIns="91425" lIns="91425" spcFirstLastPara="1" rIns="91425" wrap="square" tIns="91425"/>
          <a:lstStyle>
            <a:lvl1pPr lvl="0"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1pPr>
            <a:lvl2pPr lvl="1"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2pPr>
            <a:lvl3pPr lvl="2"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3pPr>
            <a:lvl4pPr lvl="3"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4pPr>
            <a:lvl5pPr lvl="4"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5pPr>
            <a:lvl6pPr lvl="5"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6pPr>
            <a:lvl7pPr lvl="6"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7pPr>
            <a:lvl8pPr lvl="7"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8pPr>
            <a:lvl9pPr lvl="8" algn="ctr">
              <a:lnSpc>
                <a:spcPct val="100000"/>
              </a:lnSpc>
              <a:spcBef>
                <a:spcPts val="0"/>
              </a:spcBef>
              <a:spcAft>
                <a:spcPts val="0"/>
              </a:spcAft>
              <a:buClr>
                <a:schemeClr val="accent5"/>
              </a:buClr>
              <a:buSzPts val="2400"/>
              <a:buFont typeface="Roboto Slab"/>
              <a:buNone/>
              <a:defRPr sz="2400">
                <a:solidFill>
                  <a:schemeClr val="accent5"/>
                </a:solidFill>
                <a:latin typeface="Roboto Slab"/>
                <a:ea typeface="Roboto Slab"/>
                <a:cs typeface="Roboto Slab"/>
                <a:sym typeface="Roboto Slab"/>
              </a:defRPr>
            </a:lvl9pPr>
          </a:lstStyle>
          <a:p/>
        </p:txBody>
      </p:sp>
      <p:sp>
        <p:nvSpPr>
          <p:cNvPr id="15" name="Google Shape;15;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6" name="Shape 16"/>
        <p:cNvGrpSpPr/>
        <p:nvPr/>
      </p:nvGrpSpPr>
      <p:grpSpPr>
        <a:xfrm>
          <a:off x="0" y="0"/>
          <a:ext cx="0" cy="0"/>
          <a:chOff x="0" y="0"/>
          <a:chExt cx="0" cy="0"/>
        </a:xfrm>
      </p:grpSpPr>
      <p:cxnSp>
        <p:nvCxnSpPr>
          <p:cNvPr id="17" name="Google Shape;17;p3"/>
          <p:cNvCxnSpPr/>
          <p:nvPr/>
        </p:nvCxnSpPr>
        <p:spPr>
          <a:xfrm>
            <a:off x="4359602" y="2817464"/>
            <a:ext cx="424800" cy="0"/>
          </a:xfrm>
          <a:prstGeom prst="straightConnector1">
            <a:avLst/>
          </a:prstGeom>
          <a:noFill/>
          <a:ln cap="flat" cmpd="sng" w="38100">
            <a:solidFill>
              <a:schemeClr val="accent4"/>
            </a:solidFill>
            <a:prstDash val="solid"/>
            <a:round/>
            <a:headEnd len="sm" w="sm" type="none"/>
            <a:tailEnd len="sm" w="sm" type="none"/>
          </a:ln>
        </p:spPr>
      </p:cxnSp>
      <p:sp>
        <p:nvSpPr>
          <p:cNvPr id="18" name="Google Shape;18;p3"/>
          <p:cNvSpPr txBox="1"/>
          <p:nvPr>
            <p:ph type="title"/>
          </p:nvPr>
        </p:nvSpPr>
        <p:spPr>
          <a:xfrm>
            <a:off x="480750" y="1764950"/>
            <a:ext cx="8222100" cy="907500"/>
          </a:xfrm>
          <a:prstGeom prst="rect">
            <a:avLst/>
          </a:prstGeom>
        </p:spPr>
        <p:txBody>
          <a:bodyPr anchorCtr="0" anchor="b" bIns="91425" lIns="91425" spcFirstLastPara="1" rIns="91425" wrap="square" tIns="91425"/>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p:txBody>
      </p:sp>
      <p:sp>
        <p:nvSpPr>
          <p:cNvPr id="19" name="Google Shape;19;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20" name="Shape 20"/>
        <p:cNvGrpSpPr/>
        <p:nvPr/>
      </p:nvGrpSpPr>
      <p:grpSpPr>
        <a:xfrm>
          <a:off x="0" y="0"/>
          <a:ext cx="0" cy="0"/>
          <a:chOff x="0" y="0"/>
          <a:chExt cx="0" cy="0"/>
        </a:xfrm>
      </p:grpSpPr>
      <p:cxnSp>
        <p:nvCxnSpPr>
          <p:cNvPr id="21" name="Google Shape;21;p4"/>
          <p:cNvCxnSpPr/>
          <p:nvPr/>
        </p:nvCxnSpPr>
        <p:spPr>
          <a:xfrm>
            <a:off x="492563" y="1260284"/>
            <a:ext cx="424800" cy="0"/>
          </a:xfrm>
          <a:prstGeom prst="straightConnector1">
            <a:avLst/>
          </a:prstGeom>
          <a:noFill/>
          <a:ln cap="flat" cmpd="sng" w="38100">
            <a:solidFill>
              <a:schemeClr val="accent4"/>
            </a:solidFill>
            <a:prstDash val="solid"/>
            <a:round/>
            <a:headEnd len="sm" w="sm" type="none"/>
            <a:tailEnd len="sm" w="sm" type="none"/>
          </a:ln>
        </p:spPr>
      </p:cxnSp>
      <p:sp>
        <p:nvSpPr>
          <p:cNvPr id="22" name="Google Shape;22;p4"/>
          <p:cNvSpPr txBox="1"/>
          <p:nvPr>
            <p:ph type="title"/>
          </p:nvPr>
        </p:nvSpPr>
        <p:spPr>
          <a:xfrm>
            <a:off x="387900" y="458025"/>
            <a:ext cx="8368200" cy="686100"/>
          </a:xfrm>
          <a:prstGeom prst="rect">
            <a:avLst/>
          </a:prstGeom>
        </p:spPr>
        <p:txBody>
          <a:bodyPr anchorCtr="0" anchor="b" bIns="91425" lIns="91425" spcFirstLastPara="1" rIns="91425" wrap="square" tIns="91425"/>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3" name="Google Shape;23;p4"/>
          <p:cNvSpPr txBox="1"/>
          <p:nvPr>
            <p:ph idx="1" type="body"/>
          </p:nvPr>
        </p:nvSpPr>
        <p:spPr>
          <a:xfrm>
            <a:off x="387900" y="1489824"/>
            <a:ext cx="8368200" cy="3078900"/>
          </a:xfrm>
          <a:prstGeom prst="rect">
            <a:avLst/>
          </a:prstGeom>
        </p:spPr>
        <p:txBody>
          <a:bodyPr anchorCtr="0" anchor="t" bIns="91425" lIns="91425" spcFirstLastPara="1" rIns="91425" wrap="square" tIns="91425"/>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24" name="Google Shape;24;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5" name="Shape 25"/>
        <p:cNvGrpSpPr/>
        <p:nvPr/>
      </p:nvGrpSpPr>
      <p:grpSpPr>
        <a:xfrm>
          <a:off x="0" y="0"/>
          <a:ext cx="0" cy="0"/>
          <a:chOff x="0" y="0"/>
          <a:chExt cx="0" cy="0"/>
        </a:xfrm>
      </p:grpSpPr>
      <p:cxnSp>
        <p:nvCxnSpPr>
          <p:cNvPr id="26" name="Google Shape;26;p5"/>
          <p:cNvCxnSpPr/>
          <p:nvPr/>
        </p:nvCxnSpPr>
        <p:spPr>
          <a:xfrm>
            <a:off x="492563" y="1260284"/>
            <a:ext cx="424800" cy="0"/>
          </a:xfrm>
          <a:prstGeom prst="straightConnector1">
            <a:avLst/>
          </a:prstGeom>
          <a:noFill/>
          <a:ln cap="flat" cmpd="sng" w="38100">
            <a:solidFill>
              <a:schemeClr val="accent4"/>
            </a:solidFill>
            <a:prstDash val="solid"/>
            <a:round/>
            <a:headEnd len="sm" w="sm" type="none"/>
            <a:tailEnd len="sm" w="sm" type="none"/>
          </a:ln>
        </p:spPr>
      </p:cxnSp>
      <p:sp>
        <p:nvSpPr>
          <p:cNvPr id="27" name="Google Shape;27;p5"/>
          <p:cNvSpPr txBox="1"/>
          <p:nvPr>
            <p:ph type="title"/>
          </p:nvPr>
        </p:nvSpPr>
        <p:spPr>
          <a:xfrm>
            <a:off x="387900" y="458025"/>
            <a:ext cx="8368200" cy="686100"/>
          </a:xfrm>
          <a:prstGeom prst="rect">
            <a:avLst/>
          </a:prstGeom>
        </p:spPr>
        <p:txBody>
          <a:bodyPr anchorCtr="0" anchor="b" bIns="91425" lIns="91425" spcFirstLastPara="1" rIns="91425" wrap="square" tIns="91425"/>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8" name="Google Shape;28;p5"/>
          <p:cNvSpPr txBox="1"/>
          <p:nvPr>
            <p:ph idx="1" type="body"/>
          </p:nvPr>
        </p:nvSpPr>
        <p:spPr>
          <a:xfrm>
            <a:off x="387900" y="1489825"/>
            <a:ext cx="3999900" cy="3078900"/>
          </a:xfrm>
          <a:prstGeom prst="rect">
            <a:avLst/>
          </a:prstGeom>
        </p:spPr>
        <p:txBody>
          <a:bodyPr anchorCtr="0" anchor="t" bIns="91425" lIns="91425" spcFirstLastPara="1" rIns="91425" wrap="square" tIns="91425"/>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9" name="Google Shape;29;p5"/>
          <p:cNvSpPr txBox="1"/>
          <p:nvPr>
            <p:ph idx="2" type="body"/>
          </p:nvPr>
        </p:nvSpPr>
        <p:spPr>
          <a:xfrm>
            <a:off x="4756200" y="1489825"/>
            <a:ext cx="3999900" cy="3078900"/>
          </a:xfrm>
          <a:prstGeom prst="rect">
            <a:avLst/>
          </a:prstGeom>
        </p:spPr>
        <p:txBody>
          <a:bodyPr anchorCtr="0" anchor="t" bIns="91425" lIns="91425" spcFirstLastPara="1" rIns="91425" wrap="square" tIns="91425"/>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0" name="Google Shape;30;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31" name="Shape 31"/>
        <p:cNvGrpSpPr/>
        <p:nvPr/>
      </p:nvGrpSpPr>
      <p:grpSpPr>
        <a:xfrm>
          <a:off x="0" y="0"/>
          <a:ext cx="0" cy="0"/>
          <a:chOff x="0" y="0"/>
          <a:chExt cx="0" cy="0"/>
        </a:xfrm>
      </p:grpSpPr>
      <p:sp>
        <p:nvSpPr>
          <p:cNvPr id="32" name="Google Shape;32;p6"/>
          <p:cNvSpPr txBox="1"/>
          <p:nvPr>
            <p:ph type="title"/>
          </p:nvPr>
        </p:nvSpPr>
        <p:spPr>
          <a:xfrm>
            <a:off x="387900" y="458025"/>
            <a:ext cx="8368200" cy="686100"/>
          </a:xfrm>
          <a:prstGeom prst="rect">
            <a:avLst/>
          </a:prstGeom>
        </p:spPr>
        <p:txBody>
          <a:bodyPr anchorCtr="0" anchor="b" bIns="91425" lIns="91425" spcFirstLastPara="1" rIns="91425" wrap="square" tIns="91425"/>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3" name="Google Shape;33;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34" name="Shape 34"/>
        <p:cNvGrpSpPr/>
        <p:nvPr/>
      </p:nvGrpSpPr>
      <p:grpSpPr>
        <a:xfrm>
          <a:off x="0" y="0"/>
          <a:ext cx="0" cy="0"/>
          <a:chOff x="0" y="0"/>
          <a:chExt cx="0" cy="0"/>
        </a:xfrm>
      </p:grpSpPr>
      <p:cxnSp>
        <p:nvCxnSpPr>
          <p:cNvPr id="35" name="Google Shape;35;p7"/>
          <p:cNvCxnSpPr/>
          <p:nvPr/>
        </p:nvCxnSpPr>
        <p:spPr>
          <a:xfrm>
            <a:off x="489218" y="1412277"/>
            <a:ext cx="331500" cy="0"/>
          </a:xfrm>
          <a:prstGeom prst="straightConnector1">
            <a:avLst/>
          </a:prstGeom>
          <a:noFill/>
          <a:ln cap="flat" cmpd="sng" w="38100">
            <a:solidFill>
              <a:schemeClr val="accent4"/>
            </a:solidFill>
            <a:prstDash val="solid"/>
            <a:round/>
            <a:headEnd len="sm" w="sm" type="none"/>
            <a:tailEnd len="sm" w="sm" type="none"/>
          </a:ln>
        </p:spPr>
      </p:cxnSp>
      <p:sp>
        <p:nvSpPr>
          <p:cNvPr id="36" name="Google Shape;36;p7"/>
          <p:cNvSpPr txBox="1"/>
          <p:nvPr>
            <p:ph type="title"/>
          </p:nvPr>
        </p:nvSpPr>
        <p:spPr>
          <a:xfrm>
            <a:off x="387900" y="555600"/>
            <a:ext cx="2808000" cy="755700"/>
          </a:xfrm>
          <a:prstGeom prst="rect">
            <a:avLst/>
          </a:prstGeom>
        </p:spPr>
        <p:txBody>
          <a:bodyPr anchorCtr="0" anchor="b" bIns="91425" lIns="91425" spcFirstLastPara="1" rIns="91425" wrap="square" tIns="91425"/>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7" name="Google Shape;37;p7"/>
          <p:cNvSpPr txBox="1"/>
          <p:nvPr>
            <p:ph idx="1" type="body"/>
          </p:nvPr>
        </p:nvSpPr>
        <p:spPr>
          <a:xfrm>
            <a:off x="387900" y="1594025"/>
            <a:ext cx="2808000" cy="2681100"/>
          </a:xfrm>
          <a:prstGeom prst="rect">
            <a:avLst/>
          </a:prstGeom>
        </p:spPr>
        <p:txBody>
          <a:bodyPr anchorCtr="0" anchor="t" bIns="91425" lIns="91425" spcFirstLastPara="1" rIns="91425" wrap="square" tIns="91425"/>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8" name="Google Shape;38;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39" name="Shape 39"/>
        <p:cNvGrpSpPr/>
        <p:nvPr/>
      </p:nvGrpSpPr>
      <p:grpSpPr>
        <a:xfrm>
          <a:off x="0" y="0"/>
          <a:ext cx="0" cy="0"/>
          <a:chOff x="0" y="0"/>
          <a:chExt cx="0" cy="0"/>
        </a:xfrm>
      </p:grpSpPr>
      <p:sp>
        <p:nvSpPr>
          <p:cNvPr id="40" name="Google Shape;40;p8"/>
          <p:cNvSpPr txBox="1"/>
          <p:nvPr>
            <p:ph type="title"/>
          </p:nvPr>
        </p:nvSpPr>
        <p:spPr>
          <a:xfrm>
            <a:off x="490250" y="526350"/>
            <a:ext cx="5618700" cy="4090800"/>
          </a:xfrm>
          <a:prstGeom prst="rect">
            <a:avLst/>
          </a:prstGeom>
        </p:spPr>
        <p:txBody>
          <a:bodyPr anchorCtr="0" anchor="ctr" bIns="91425" lIns="91425" spcFirstLastPara="1" rIns="91425" wrap="square" tIns="91425"/>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41" name="Google Shape;41;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42" name="Shape 42"/>
        <p:cNvGrpSpPr/>
        <p:nvPr/>
      </p:nvGrpSpPr>
      <p:grpSpPr>
        <a:xfrm>
          <a:off x="0" y="0"/>
          <a:ext cx="0" cy="0"/>
          <a:chOff x="0" y="0"/>
          <a:chExt cx="0" cy="0"/>
        </a:xfrm>
      </p:grpSpPr>
      <p:sp>
        <p:nvSpPr>
          <p:cNvPr id="43" name="Google Shape;43;p9"/>
          <p:cNvSpPr/>
          <p:nvPr/>
        </p:nvSpPr>
        <p:spPr>
          <a:xfrm>
            <a:off x="4572000" y="-75"/>
            <a:ext cx="4572000" cy="5143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4" name="Google Shape;44;p9"/>
          <p:cNvCxnSpPr/>
          <p:nvPr/>
        </p:nvCxnSpPr>
        <p:spPr>
          <a:xfrm>
            <a:off x="5029675" y="4495503"/>
            <a:ext cx="540900" cy="0"/>
          </a:xfrm>
          <a:prstGeom prst="straightConnector1">
            <a:avLst/>
          </a:prstGeom>
          <a:noFill/>
          <a:ln cap="flat" cmpd="sng" w="38100">
            <a:solidFill>
              <a:schemeClr val="accent5"/>
            </a:solidFill>
            <a:prstDash val="solid"/>
            <a:round/>
            <a:headEnd len="sm" w="sm" type="none"/>
            <a:tailEnd len="sm" w="sm" type="none"/>
          </a:ln>
        </p:spPr>
      </p:cxnSp>
      <p:sp>
        <p:nvSpPr>
          <p:cNvPr id="45" name="Google Shape;45;p9"/>
          <p:cNvSpPr txBox="1"/>
          <p:nvPr>
            <p:ph type="title"/>
          </p:nvPr>
        </p:nvSpPr>
        <p:spPr>
          <a:xfrm>
            <a:off x="265500" y="1209075"/>
            <a:ext cx="4045200" cy="1506300"/>
          </a:xfrm>
          <a:prstGeom prst="rect">
            <a:avLst/>
          </a:prstGeom>
        </p:spPr>
        <p:txBody>
          <a:bodyPr anchorCtr="0" anchor="b" bIns="91425" lIns="91425" spcFirstLastPara="1" rIns="91425" wrap="square" tIns="91425"/>
          <a:lstStyle>
            <a:lvl1pPr lvl="0" algn="ctr">
              <a:spcBef>
                <a:spcPts val="0"/>
              </a:spcBef>
              <a:spcAft>
                <a:spcPts val="0"/>
              </a:spcAft>
              <a:buSzPts val="3800"/>
              <a:buNone/>
              <a:defRPr sz="3800"/>
            </a:lvl1pPr>
            <a:lvl2pPr lvl="1" algn="ctr">
              <a:spcBef>
                <a:spcPts val="0"/>
              </a:spcBef>
              <a:spcAft>
                <a:spcPts val="0"/>
              </a:spcAft>
              <a:buSzPts val="3800"/>
              <a:buNone/>
              <a:defRPr sz="3800"/>
            </a:lvl2pPr>
            <a:lvl3pPr lvl="2" algn="ctr">
              <a:spcBef>
                <a:spcPts val="0"/>
              </a:spcBef>
              <a:spcAft>
                <a:spcPts val="0"/>
              </a:spcAft>
              <a:buSzPts val="3800"/>
              <a:buNone/>
              <a:defRPr sz="3800"/>
            </a:lvl3pPr>
            <a:lvl4pPr lvl="3" algn="ctr">
              <a:spcBef>
                <a:spcPts val="0"/>
              </a:spcBef>
              <a:spcAft>
                <a:spcPts val="0"/>
              </a:spcAft>
              <a:buSzPts val="3800"/>
              <a:buNone/>
              <a:defRPr sz="3800"/>
            </a:lvl4pPr>
            <a:lvl5pPr lvl="4" algn="ctr">
              <a:spcBef>
                <a:spcPts val="0"/>
              </a:spcBef>
              <a:spcAft>
                <a:spcPts val="0"/>
              </a:spcAft>
              <a:buSzPts val="3800"/>
              <a:buNone/>
              <a:defRPr sz="3800"/>
            </a:lvl5pPr>
            <a:lvl6pPr lvl="5" algn="ctr">
              <a:spcBef>
                <a:spcPts val="0"/>
              </a:spcBef>
              <a:spcAft>
                <a:spcPts val="0"/>
              </a:spcAft>
              <a:buSzPts val="3800"/>
              <a:buNone/>
              <a:defRPr sz="3800"/>
            </a:lvl6pPr>
            <a:lvl7pPr lvl="6" algn="ctr">
              <a:spcBef>
                <a:spcPts val="0"/>
              </a:spcBef>
              <a:spcAft>
                <a:spcPts val="0"/>
              </a:spcAft>
              <a:buSzPts val="3800"/>
              <a:buNone/>
              <a:defRPr sz="3800"/>
            </a:lvl7pPr>
            <a:lvl8pPr lvl="7" algn="ctr">
              <a:spcBef>
                <a:spcPts val="0"/>
              </a:spcBef>
              <a:spcAft>
                <a:spcPts val="0"/>
              </a:spcAft>
              <a:buSzPts val="3800"/>
              <a:buNone/>
              <a:defRPr sz="3800"/>
            </a:lvl8pPr>
            <a:lvl9pPr lvl="8" algn="ctr">
              <a:spcBef>
                <a:spcPts val="0"/>
              </a:spcBef>
              <a:spcAft>
                <a:spcPts val="0"/>
              </a:spcAft>
              <a:buSzPts val="3800"/>
              <a:buNone/>
              <a:defRPr sz="3800"/>
            </a:lvl9pPr>
          </a:lstStyle>
          <a:p/>
        </p:txBody>
      </p:sp>
      <p:sp>
        <p:nvSpPr>
          <p:cNvPr id="46" name="Google Shape;46;p9"/>
          <p:cNvSpPr txBox="1"/>
          <p:nvPr>
            <p:ph idx="1" type="subTitle"/>
          </p:nvPr>
        </p:nvSpPr>
        <p:spPr>
          <a:xfrm>
            <a:off x="265500" y="2769001"/>
            <a:ext cx="4045200" cy="1345500"/>
          </a:xfrm>
          <a:prstGeom prst="rect">
            <a:avLst/>
          </a:prstGeom>
        </p:spPr>
        <p:txBody>
          <a:bodyPr anchorCtr="0" anchor="t" bIns="91425" lIns="91425" spcFirstLastPara="1" rIns="91425" wrap="square" tIns="91425"/>
          <a:lstStyle>
            <a:lvl1pPr lvl="0" algn="ctr">
              <a:lnSpc>
                <a:spcPct val="100000"/>
              </a:lnSpc>
              <a:spcBef>
                <a:spcPts val="0"/>
              </a:spcBef>
              <a:spcAft>
                <a:spcPts val="0"/>
              </a:spcAft>
              <a:buClr>
                <a:schemeClr val="accent5"/>
              </a:buClr>
              <a:buSzPts val="2100"/>
              <a:buNone/>
              <a:defRPr sz="2100">
                <a:solidFill>
                  <a:schemeClr val="accent5"/>
                </a:solidFill>
              </a:defRPr>
            </a:lvl1pPr>
            <a:lvl2pPr lvl="1" algn="ctr">
              <a:lnSpc>
                <a:spcPct val="100000"/>
              </a:lnSpc>
              <a:spcBef>
                <a:spcPts val="0"/>
              </a:spcBef>
              <a:spcAft>
                <a:spcPts val="0"/>
              </a:spcAft>
              <a:buClr>
                <a:schemeClr val="accent5"/>
              </a:buClr>
              <a:buSzPts val="2100"/>
              <a:buNone/>
              <a:defRPr sz="2100">
                <a:solidFill>
                  <a:schemeClr val="accent5"/>
                </a:solidFill>
              </a:defRPr>
            </a:lvl2pPr>
            <a:lvl3pPr lvl="2" algn="ctr">
              <a:lnSpc>
                <a:spcPct val="100000"/>
              </a:lnSpc>
              <a:spcBef>
                <a:spcPts val="0"/>
              </a:spcBef>
              <a:spcAft>
                <a:spcPts val="0"/>
              </a:spcAft>
              <a:buClr>
                <a:schemeClr val="accent5"/>
              </a:buClr>
              <a:buSzPts val="2100"/>
              <a:buNone/>
              <a:defRPr sz="2100">
                <a:solidFill>
                  <a:schemeClr val="accent5"/>
                </a:solidFill>
              </a:defRPr>
            </a:lvl3pPr>
            <a:lvl4pPr lvl="3" algn="ctr">
              <a:lnSpc>
                <a:spcPct val="100000"/>
              </a:lnSpc>
              <a:spcBef>
                <a:spcPts val="0"/>
              </a:spcBef>
              <a:spcAft>
                <a:spcPts val="0"/>
              </a:spcAft>
              <a:buClr>
                <a:schemeClr val="accent5"/>
              </a:buClr>
              <a:buSzPts val="2100"/>
              <a:buNone/>
              <a:defRPr sz="2100">
                <a:solidFill>
                  <a:schemeClr val="accent5"/>
                </a:solidFill>
              </a:defRPr>
            </a:lvl4pPr>
            <a:lvl5pPr lvl="4" algn="ctr">
              <a:lnSpc>
                <a:spcPct val="100000"/>
              </a:lnSpc>
              <a:spcBef>
                <a:spcPts val="0"/>
              </a:spcBef>
              <a:spcAft>
                <a:spcPts val="0"/>
              </a:spcAft>
              <a:buClr>
                <a:schemeClr val="accent5"/>
              </a:buClr>
              <a:buSzPts val="2100"/>
              <a:buNone/>
              <a:defRPr sz="2100">
                <a:solidFill>
                  <a:schemeClr val="accent5"/>
                </a:solidFill>
              </a:defRPr>
            </a:lvl5pPr>
            <a:lvl6pPr lvl="5" algn="ctr">
              <a:lnSpc>
                <a:spcPct val="100000"/>
              </a:lnSpc>
              <a:spcBef>
                <a:spcPts val="0"/>
              </a:spcBef>
              <a:spcAft>
                <a:spcPts val="0"/>
              </a:spcAft>
              <a:buClr>
                <a:schemeClr val="accent5"/>
              </a:buClr>
              <a:buSzPts val="2100"/>
              <a:buNone/>
              <a:defRPr sz="2100">
                <a:solidFill>
                  <a:schemeClr val="accent5"/>
                </a:solidFill>
              </a:defRPr>
            </a:lvl6pPr>
            <a:lvl7pPr lvl="6" algn="ctr">
              <a:lnSpc>
                <a:spcPct val="100000"/>
              </a:lnSpc>
              <a:spcBef>
                <a:spcPts val="0"/>
              </a:spcBef>
              <a:spcAft>
                <a:spcPts val="0"/>
              </a:spcAft>
              <a:buClr>
                <a:schemeClr val="accent5"/>
              </a:buClr>
              <a:buSzPts val="2100"/>
              <a:buNone/>
              <a:defRPr sz="2100">
                <a:solidFill>
                  <a:schemeClr val="accent5"/>
                </a:solidFill>
              </a:defRPr>
            </a:lvl7pPr>
            <a:lvl8pPr lvl="7" algn="ctr">
              <a:lnSpc>
                <a:spcPct val="100000"/>
              </a:lnSpc>
              <a:spcBef>
                <a:spcPts val="0"/>
              </a:spcBef>
              <a:spcAft>
                <a:spcPts val="0"/>
              </a:spcAft>
              <a:buClr>
                <a:schemeClr val="accent5"/>
              </a:buClr>
              <a:buSzPts val="2100"/>
              <a:buNone/>
              <a:defRPr sz="2100">
                <a:solidFill>
                  <a:schemeClr val="accent5"/>
                </a:solidFill>
              </a:defRPr>
            </a:lvl8pPr>
            <a:lvl9pPr lvl="8" algn="ctr">
              <a:lnSpc>
                <a:spcPct val="100000"/>
              </a:lnSpc>
              <a:spcBef>
                <a:spcPts val="0"/>
              </a:spcBef>
              <a:spcAft>
                <a:spcPts val="0"/>
              </a:spcAft>
              <a:buClr>
                <a:schemeClr val="accent5"/>
              </a:buClr>
              <a:buSzPts val="2100"/>
              <a:buNone/>
              <a:defRPr sz="2100">
                <a:solidFill>
                  <a:schemeClr val="accent5"/>
                </a:solidFill>
              </a:defRPr>
            </a:lvl9pPr>
          </a:lstStyle>
          <a:p/>
        </p:txBody>
      </p:sp>
      <p:sp>
        <p:nvSpPr>
          <p:cNvPr id="47" name="Google Shape;47;p9"/>
          <p:cNvSpPr txBox="1"/>
          <p:nvPr>
            <p:ph idx="2" type="body"/>
          </p:nvPr>
        </p:nvSpPr>
        <p:spPr>
          <a:xfrm>
            <a:off x="4939500" y="724200"/>
            <a:ext cx="3837000" cy="3695100"/>
          </a:xfrm>
          <a:prstGeom prst="rect">
            <a:avLst/>
          </a:prstGeom>
        </p:spPr>
        <p:txBody>
          <a:bodyPr anchorCtr="0" anchor="ctr" bIns="91425" lIns="91425" spcFirstLastPara="1" rIns="91425" wrap="square" tIns="91425"/>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8" name="Google Shape;48;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9" name="Shape 49"/>
        <p:cNvGrpSpPr/>
        <p:nvPr/>
      </p:nvGrpSpPr>
      <p:grpSpPr>
        <a:xfrm>
          <a:off x="0" y="0"/>
          <a:ext cx="0" cy="0"/>
          <a:chOff x="0" y="0"/>
          <a:chExt cx="0" cy="0"/>
        </a:xfrm>
      </p:grpSpPr>
      <p:sp>
        <p:nvSpPr>
          <p:cNvPr id="50" name="Google Shape;50;p10"/>
          <p:cNvSpPr txBox="1"/>
          <p:nvPr>
            <p:ph idx="1" type="body"/>
          </p:nvPr>
        </p:nvSpPr>
        <p:spPr>
          <a:xfrm>
            <a:off x="319500" y="4233725"/>
            <a:ext cx="5998800" cy="598800"/>
          </a:xfrm>
          <a:prstGeom prst="rect">
            <a:avLst/>
          </a:prstGeom>
        </p:spPr>
        <p:txBody>
          <a:bodyPr anchorCtr="0" anchor="ctr" bIns="91425" lIns="91425" spcFirstLastPara="1" rIns="91425" wrap="square" tIns="91425"/>
          <a:lstStyle>
            <a:lvl1pPr indent="-228600" lvl="0" marL="457200">
              <a:lnSpc>
                <a:spcPct val="100000"/>
              </a:lnSpc>
              <a:spcBef>
                <a:spcPts val="0"/>
              </a:spcBef>
              <a:spcAft>
                <a:spcPts val="0"/>
              </a:spcAft>
              <a:buSzPts val="1800"/>
              <a:buFont typeface="Roboto Slab"/>
              <a:buNone/>
              <a:defRPr>
                <a:latin typeface="Roboto Slab"/>
                <a:ea typeface="Roboto Slab"/>
                <a:cs typeface="Roboto Slab"/>
                <a:sym typeface="Roboto Slab"/>
              </a:defRPr>
            </a:lvl1pPr>
          </a:lstStyle>
          <a:p/>
        </p:txBody>
      </p:sp>
      <p:sp>
        <p:nvSpPr>
          <p:cNvPr id="51" name="Google Shape;51;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52" name="Shape 52"/>
        <p:cNvGrpSpPr/>
        <p:nvPr/>
      </p:nvGrpSpPr>
      <p:grpSpPr>
        <a:xfrm>
          <a:off x="0" y="0"/>
          <a:ext cx="0" cy="0"/>
          <a:chOff x="0" y="0"/>
          <a:chExt cx="0" cy="0"/>
        </a:xfrm>
      </p:grpSpPr>
      <p:sp>
        <p:nvSpPr>
          <p:cNvPr id="53" name="Google Shape;53;p11"/>
          <p:cNvSpPr/>
          <p:nvPr/>
        </p:nvSpPr>
        <p:spPr>
          <a:xfrm>
            <a:off x="150" y="5076825"/>
            <a:ext cx="9143700" cy="666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11"/>
          <p:cNvSpPr txBox="1"/>
          <p:nvPr>
            <p:ph hasCustomPrompt="1" type="title"/>
          </p:nvPr>
        </p:nvSpPr>
        <p:spPr>
          <a:xfrm>
            <a:off x="387900" y="1152450"/>
            <a:ext cx="8368200" cy="1538400"/>
          </a:xfrm>
          <a:prstGeom prst="rect">
            <a:avLst/>
          </a:prstGeom>
        </p:spPr>
        <p:txBody>
          <a:bodyPr anchorCtr="0" anchor="ctr" bIns="91425" lIns="91425" spcFirstLastPara="1" rIns="91425" wrap="square" tIns="91425"/>
          <a:lstStyle>
            <a:lvl1pPr lvl="0" algn="ctr">
              <a:spcBef>
                <a:spcPts val="0"/>
              </a:spcBef>
              <a:spcAft>
                <a:spcPts val="0"/>
              </a:spcAft>
              <a:buClr>
                <a:schemeClr val="accent5"/>
              </a:buClr>
              <a:buSzPts val="13000"/>
              <a:buNone/>
              <a:defRPr sz="13000">
                <a:solidFill>
                  <a:schemeClr val="accent5"/>
                </a:solidFill>
              </a:defRPr>
            </a:lvl1pPr>
            <a:lvl2pPr lvl="1" algn="ctr">
              <a:spcBef>
                <a:spcPts val="0"/>
              </a:spcBef>
              <a:spcAft>
                <a:spcPts val="0"/>
              </a:spcAft>
              <a:buClr>
                <a:schemeClr val="accent5"/>
              </a:buClr>
              <a:buSzPts val="13000"/>
              <a:buNone/>
              <a:defRPr sz="13000">
                <a:solidFill>
                  <a:schemeClr val="accent5"/>
                </a:solidFill>
              </a:defRPr>
            </a:lvl2pPr>
            <a:lvl3pPr lvl="2" algn="ctr">
              <a:spcBef>
                <a:spcPts val="0"/>
              </a:spcBef>
              <a:spcAft>
                <a:spcPts val="0"/>
              </a:spcAft>
              <a:buClr>
                <a:schemeClr val="accent5"/>
              </a:buClr>
              <a:buSzPts val="13000"/>
              <a:buNone/>
              <a:defRPr sz="13000">
                <a:solidFill>
                  <a:schemeClr val="accent5"/>
                </a:solidFill>
              </a:defRPr>
            </a:lvl3pPr>
            <a:lvl4pPr lvl="3" algn="ctr">
              <a:spcBef>
                <a:spcPts val="0"/>
              </a:spcBef>
              <a:spcAft>
                <a:spcPts val="0"/>
              </a:spcAft>
              <a:buClr>
                <a:schemeClr val="accent5"/>
              </a:buClr>
              <a:buSzPts val="13000"/>
              <a:buNone/>
              <a:defRPr sz="13000">
                <a:solidFill>
                  <a:schemeClr val="accent5"/>
                </a:solidFill>
              </a:defRPr>
            </a:lvl4pPr>
            <a:lvl5pPr lvl="4" algn="ctr">
              <a:spcBef>
                <a:spcPts val="0"/>
              </a:spcBef>
              <a:spcAft>
                <a:spcPts val="0"/>
              </a:spcAft>
              <a:buClr>
                <a:schemeClr val="accent5"/>
              </a:buClr>
              <a:buSzPts val="13000"/>
              <a:buNone/>
              <a:defRPr sz="13000">
                <a:solidFill>
                  <a:schemeClr val="accent5"/>
                </a:solidFill>
              </a:defRPr>
            </a:lvl5pPr>
            <a:lvl6pPr lvl="5" algn="ctr">
              <a:spcBef>
                <a:spcPts val="0"/>
              </a:spcBef>
              <a:spcAft>
                <a:spcPts val="0"/>
              </a:spcAft>
              <a:buClr>
                <a:schemeClr val="accent5"/>
              </a:buClr>
              <a:buSzPts val="13000"/>
              <a:buNone/>
              <a:defRPr sz="13000">
                <a:solidFill>
                  <a:schemeClr val="accent5"/>
                </a:solidFill>
              </a:defRPr>
            </a:lvl6pPr>
            <a:lvl7pPr lvl="6" algn="ctr">
              <a:spcBef>
                <a:spcPts val="0"/>
              </a:spcBef>
              <a:spcAft>
                <a:spcPts val="0"/>
              </a:spcAft>
              <a:buClr>
                <a:schemeClr val="accent5"/>
              </a:buClr>
              <a:buSzPts val="13000"/>
              <a:buNone/>
              <a:defRPr sz="13000">
                <a:solidFill>
                  <a:schemeClr val="accent5"/>
                </a:solidFill>
              </a:defRPr>
            </a:lvl7pPr>
            <a:lvl8pPr lvl="7" algn="ctr">
              <a:spcBef>
                <a:spcPts val="0"/>
              </a:spcBef>
              <a:spcAft>
                <a:spcPts val="0"/>
              </a:spcAft>
              <a:buClr>
                <a:schemeClr val="accent5"/>
              </a:buClr>
              <a:buSzPts val="13000"/>
              <a:buNone/>
              <a:defRPr sz="13000">
                <a:solidFill>
                  <a:schemeClr val="accent5"/>
                </a:solidFill>
              </a:defRPr>
            </a:lvl8pPr>
            <a:lvl9pPr lvl="8" algn="ctr">
              <a:spcBef>
                <a:spcPts val="0"/>
              </a:spcBef>
              <a:spcAft>
                <a:spcPts val="0"/>
              </a:spcAft>
              <a:buClr>
                <a:schemeClr val="accent5"/>
              </a:buClr>
              <a:buSzPts val="13000"/>
              <a:buNone/>
              <a:defRPr sz="13000">
                <a:solidFill>
                  <a:schemeClr val="accent5"/>
                </a:solidFill>
              </a:defRPr>
            </a:lvl9pPr>
          </a:lstStyle>
          <a:p>
            <a:r>
              <a:t>xx%</a:t>
            </a:r>
          </a:p>
        </p:txBody>
      </p:sp>
      <p:sp>
        <p:nvSpPr>
          <p:cNvPr id="55" name="Google Shape;55;p11"/>
          <p:cNvSpPr txBox="1"/>
          <p:nvPr>
            <p:ph idx="1" type="body"/>
          </p:nvPr>
        </p:nvSpPr>
        <p:spPr>
          <a:xfrm>
            <a:off x="387900" y="2919450"/>
            <a:ext cx="8368200" cy="1071600"/>
          </a:xfrm>
          <a:prstGeom prst="rect">
            <a:avLst/>
          </a:prstGeom>
        </p:spPr>
        <p:txBody>
          <a:bodyPr anchorCtr="0" anchor="t" bIns="91425" lIns="91425" spcFirstLastPara="1" rIns="91425" wrap="square" tIns="91425"/>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56" name="Google Shape;56;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57" name="Shape 57"/>
        <p:cNvGrpSpPr/>
        <p:nvPr/>
      </p:nvGrpSpPr>
      <p:grpSpPr>
        <a:xfrm>
          <a:off x="0" y="0"/>
          <a:ext cx="0" cy="0"/>
          <a:chOff x="0" y="0"/>
          <a:chExt cx="0" cy="0"/>
        </a:xfrm>
      </p:grpSpPr>
      <p:sp>
        <p:nvSpPr>
          <p:cNvPr id="58" name="Google Shape;58;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marina">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87900" y="458025"/>
            <a:ext cx="8368200" cy="686100"/>
          </a:xfrm>
          <a:prstGeom prst="rect">
            <a:avLst/>
          </a:prstGeom>
          <a:noFill/>
          <a:ln>
            <a:noFill/>
          </a:ln>
        </p:spPr>
        <p:txBody>
          <a:bodyPr anchorCtr="0" anchor="b" bIns="91425" lIns="91425" spcFirstLastPara="1" rIns="91425" wrap="square" tIns="91425"/>
          <a:lstStyle>
            <a:lvl1pPr lvl="0">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1pPr>
            <a:lvl2pPr lvl="1">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2pPr>
            <a:lvl3pPr lvl="2">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3pPr>
            <a:lvl4pPr lvl="3">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4pPr>
            <a:lvl5pPr lvl="4">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5pPr>
            <a:lvl6pPr lvl="5">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6pPr>
            <a:lvl7pPr lvl="6">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7pPr>
            <a:lvl8pPr lvl="7">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8pPr>
            <a:lvl9pPr lvl="8">
              <a:spcBef>
                <a:spcPts val="0"/>
              </a:spcBef>
              <a:spcAft>
                <a:spcPts val="0"/>
              </a:spcAft>
              <a:buClr>
                <a:schemeClr val="dk1"/>
              </a:buClr>
              <a:buSzPts val="3000"/>
              <a:buFont typeface="Roboto Slab"/>
              <a:buNone/>
              <a:defRPr sz="3000">
                <a:solidFill>
                  <a:schemeClr val="dk1"/>
                </a:solidFill>
                <a:latin typeface="Roboto Slab"/>
                <a:ea typeface="Roboto Slab"/>
                <a:cs typeface="Roboto Slab"/>
                <a:sym typeface="Roboto Slab"/>
              </a:defRPr>
            </a:lvl9pPr>
          </a:lstStyle>
          <a:p/>
        </p:txBody>
      </p:sp>
      <p:sp>
        <p:nvSpPr>
          <p:cNvPr id="7" name="Google Shape;7;p1"/>
          <p:cNvSpPr txBox="1"/>
          <p:nvPr>
            <p:ph idx="1" type="body"/>
          </p:nvPr>
        </p:nvSpPr>
        <p:spPr>
          <a:xfrm>
            <a:off x="387900" y="1489824"/>
            <a:ext cx="8368200" cy="3078900"/>
          </a:xfrm>
          <a:prstGeom prst="rect">
            <a:avLst/>
          </a:prstGeom>
          <a:noFill/>
          <a:ln>
            <a:noFill/>
          </a:ln>
        </p:spPr>
        <p:txBody>
          <a:bodyPr anchorCtr="0" anchor="t" bIns="91425" lIns="91425" spcFirstLastPara="1" rIns="91425" wrap="square" tIns="91425"/>
          <a:lstStyle>
            <a:lvl1pPr indent="-342900" lvl="0" marL="457200">
              <a:lnSpc>
                <a:spcPct val="115000"/>
              </a:lnSpc>
              <a:spcBef>
                <a:spcPts val="0"/>
              </a:spcBef>
              <a:spcAft>
                <a:spcPts val="0"/>
              </a:spcAft>
              <a:buClr>
                <a:schemeClr val="dk1"/>
              </a:buClr>
              <a:buSzPts val="1800"/>
              <a:buFont typeface="Roboto"/>
              <a:buChar char="●"/>
              <a:defRPr sz="1800">
                <a:solidFill>
                  <a:schemeClr val="dk1"/>
                </a:solidFill>
                <a:latin typeface="Roboto"/>
                <a:ea typeface="Roboto"/>
                <a:cs typeface="Roboto"/>
                <a:sym typeface="Roboto"/>
              </a:defRPr>
            </a:lvl1pPr>
            <a:lvl2pPr indent="-317500" lvl="1" marL="9144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2pPr>
            <a:lvl3pPr indent="-317500" lvl="2" marL="13716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3pPr>
            <a:lvl4pPr indent="-317500" lvl="3" marL="18288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4pPr>
            <a:lvl5pPr indent="-317500" lvl="4" marL="22860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5pPr>
            <a:lvl6pPr indent="-317500" lvl="5" marL="27432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6pPr>
            <a:lvl7pPr indent="-317500" lvl="6" marL="32004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7pPr>
            <a:lvl8pPr indent="-317500" lvl="7" marL="3657600">
              <a:lnSpc>
                <a:spcPct val="115000"/>
              </a:lnSpc>
              <a:spcBef>
                <a:spcPts val="1600"/>
              </a:spcBef>
              <a:spcAft>
                <a:spcPts val="0"/>
              </a:spcAft>
              <a:buClr>
                <a:schemeClr val="dk1"/>
              </a:buClr>
              <a:buSzPts val="1400"/>
              <a:buFont typeface="Roboto"/>
              <a:buChar char="○"/>
              <a:defRPr>
                <a:solidFill>
                  <a:schemeClr val="dk1"/>
                </a:solidFill>
                <a:latin typeface="Roboto"/>
                <a:ea typeface="Roboto"/>
                <a:cs typeface="Roboto"/>
                <a:sym typeface="Roboto"/>
              </a:defRPr>
            </a:lvl8pPr>
            <a:lvl9pPr indent="-317500" lvl="8" marL="4114800">
              <a:lnSpc>
                <a:spcPct val="115000"/>
              </a:lnSpc>
              <a:spcBef>
                <a:spcPts val="1600"/>
              </a:spcBef>
              <a:spcAft>
                <a:spcPts val="1600"/>
              </a:spcAft>
              <a:buClr>
                <a:schemeClr val="dk1"/>
              </a:buClr>
              <a:buSzPts val="1400"/>
              <a:buFont typeface="Roboto"/>
              <a:buChar char="■"/>
              <a:defRPr>
                <a:solidFill>
                  <a:schemeClr val="dk1"/>
                </a:solidFill>
                <a:latin typeface="Roboto"/>
                <a:ea typeface="Roboto"/>
                <a:cs typeface="Roboto"/>
                <a:sym typeface="Robot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1"/>
                </a:solidFill>
                <a:latin typeface="Roboto"/>
                <a:ea typeface="Roboto"/>
                <a:cs typeface="Roboto"/>
                <a:sym typeface="Roboto"/>
              </a:defRPr>
            </a:lvl1pPr>
            <a:lvl2pPr lvl="1" algn="r">
              <a:buNone/>
              <a:defRPr sz="1000">
                <a:solidFill>
                  <a:schemeClr val="dk1"/>
                </a:solidFill>
                <a:latin typeface="Roboto"/>
                <a:ea typeface="Roboto"/>
                <a:cs typeface="Roboto"/>
                <a:sym typeface="Roboto"/>
              </a:defRPr>
            </a:lvl2pPr>
            <a:lvl3pPr lvl="2" algn="r">
              <a:buNone/>
              <a:defRPr sz="1000">
                <a:solidFill>
                  <a:schemeClr val="dk1"/>
                </a:solidFill>
                <a:latin typeface="Roboto"/>
                <a:ea typeface="Roboto"/>
                <a:cs typeface="Roboto"/>
                <a:sym typeface="Roboto"/>
              </a:defRPr>
            </a:lvl3pPr>
            <a:lvl4pPr lvl="3" algn="r">
              <a:buNone/>
              <a:defRPr sz="1000">
                <a:solidFill>
                  <a:schemeClr val="dk1"/>
                </a:solidFill>
                <a:latin typeface="Roboto"/>
                <a:ea typeface="Roboto"/>
                <a:cs typeface="Roboto"/>
                <a:sym typeface="Roboto"/>
              </a:defRPr>
            </a:lvl4pPr>
            <a:lvl5pPr lvl="4" algn="r">
              <a:buNone/>
              <a:defRPr sz="1000">
                <a:solidFill>
                  <a:schemeClr val="dk1"/>
                </a:solidFill>
                <a:latin typeface="Roboto"/>
                <a:ea typeface="Roboto"/>
                <a:cs typeface="Roboto"/>
                <a:sym typeface="Roboto"/>
              </a:defRPr>
            </a:lvl5pPr>
            <a:lvl6pPr lvl="5" algn="r">
              <a:buNone/>
              <a:defRPr sz="1000">
                <a:solidFill>
                  <a:schemeClr val="dk1"/>
                </a:solidFill>
                <a:latin typeface="Roboto"/>
                <a:ea typeface="Roboto"/>
                <a:cs typeface="Roboto"/>
                <a:sym typeface="Roboto"/>
              </a:defRPr>
            </a:lvl6pPr>
            <a:lvl7pPr lvl="6" algn="r">
              <a:buNone/>
              <a:defRPr sz="1000">
                <a:solidFill>
                  <a:schemeClr val="dk1"/>
                </a:solidFill>
                <a:latin typeface="Roboto"/>
                <a:ea typeface="Roboto"/>
                <a:cs typeface="Roboto"/>
                <a:sym typeface="Roboto"/>
              </a:defRPr>
            </a:lvl7pPr>
            <a:lvl8pPr lvl="7" algn="r">
              <a:buNone/>
              <a:defRPr sz="1000">
                <a:solidFill>
                  <a:schemeClr val="dk1"/>
                </a:solidFill>
                <a:latin typeface="Roboto"/>
                <a:ea typeface="Roboto"/>
                <a:cs typeface="Roboto"/>
                <a:sym typeface="Roboto"/>
              </a:defRPr>
            </a:lvl8pPr>
            <a:lvl9pPr lvl="8" algn="r">
              <a:buNone/>
              <a:defRPr sz="1000">
                <a:solidFill>
                  <a:schemeClr val="dk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11.jpg"/><Relationship Id="rId4" Type="http://schemas.openxmlformats.org/officeDocument/2006/relationships/image" Target="../media/image15.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4.jpg"/><Relationship Id="rId4" Type="http://schemas.openxmlformats.org/officeDocument/2006/relationships/image" Target="../media/image1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22.jpg"/><Relationship Id="rId4" Type="http://schemas.openxmlformats.org/officeDocument/2006/relationships/image" Target="../media/image21.jpg"/><Relationship Id="rId5" Type="http://schemas.openxmlformats.org/officeDocument/2006/relationships/image" Target="../media/image18.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7.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20.jpg"/><Relationship Id="rId4" Type="http://schemas.openxmlformats.org/officeDocument/2006/relationships/image" Target="../media/image19.jpg"/><Relationship Id="rId5" Type="http://schemas.openxmlformats.org/officeDocument/2006/relationships/image" Target="../media/image1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5.jpg"/><Relationship Id="rId4" Type="http://schemas.openxmlformats.org/officeDocument/2006/relationships/image" Target="../media/image4.jpg"/><Relationship Id="rId5" Type="http://schemas.openxmlformats.org/officeDocument/2006/relationships/image" Target="../media/image2.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9.jpg"/><Relationship Id="rId4" Type="http://schemas.openxmlformats.org/officeDocument/2006/relationships/image" Target="../media/image3.jpg"/><Relationship Id="rId5" Type="http://schemas.openxmlformats.org/officeDocument/2006/relationships/image" Target="../media/image1.jpg"/><Relationship Id="rId6" Type="http://schemas.openxmlformats.org/officeDocument/2006/relationships/image" Target="../media/image7.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8.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2" name="Shape 62"/>
        <p:cNvGrpSpPr/>
        <p:nvPr/>
      </p:nvGrpSpPr>
      <p:grpSpPr>
        <a:xfrm>
          <a:off x="0" y="0"/>
          <a:ext cx="0" cy="0"/>
          <a:chOff x="0" y="0"/>
          <a:chExt cx="0" cy="0"/>
        </a:xfrm>
      </p:grpSpPr>
      <p:sp>
        <p:nvSpPr>
          <p:cNvPr id="63" name="Google Shape;63;p13"/>
          <p:cNvSpPr txBox="1"/>
          <p:nvPr>
            <p:ph type="ctrTitle"/>
          </p:nvPr>
        </p:nvSpPr>
        <p:spPr>
          <a:xfrm>
            <a:off x="1680300" y="670600"/>
            <a:ext cx="5783400" cy="1097700"/>
          </a:xfrm>
          <a:prstGeom prst="rect">
            <a:avLst/>
          </a:prstGeom>
          <a:noFill/>
          <a:ln>
            <a:noFill/>
          </a:ln>
        </p:spPr>
        <p:txBody>
          <a:bodyPr anchorCtr="0" anchor="b" bIns="91425" lIns="91425" spcFirstLastPara="1" rIns="91425" wrap="square" tIns="91425">
            <a:noAutofit/>
          </a:bodyPr>
          <a:lstStyle/>
          <a:p>
            <a:pPr indent="0" lvl="0" marL="0" rtl="0" algn="ctr">
              <a:spcBef>
                <a:spcPts val="0"/>
              </a:spcBef>
              <a:spcAft>
                <a:spcPts val="0"/>
              </a:spcAft>
              <a:buNone/>
            </a:pPr>
            <a:r>
              <a:rPr lang="en">
                <a:latin typeface="Impact"/>
                <a:ea typeface="Impact"/>
                <a:cs typeface="Impact"/>
                <a:sym typeface="Impact"/>
              </a:rPr>
              <a:t>X-IMPACT </a:t>
            </a:r>
            <a:endParaRPr>
              <a:latin typeface="Impact"/>
              <a:ea typeface="Impact"/>
              <a:cs typeface="Impact"/>
              <a:sym typeface="Impact"/>
            </a:endParaRPr>
          </a:p>
        </p:txBody>
      </p:sp>
      <p:sp>
        <p:nvSpPr>
          <p:cNvPr id="64" name="Google Shape;64;p13"/>
          <p:cNvSpPr txBox="1"/>
          <p:nvPr>
            <p:ph idx="1" type="subTitle"/>
          </p:nvPr>
        </p:nvSpPr>
        <p:spPr>
          <a:xfrm>
            <a:off x="368725" y="1768300"/>
            <a:ext cx="8595300" cy="30765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rgbClr val="000000"/>
              </a:buClr>
              <a:buSzPts val="1100"/>
              <a:buFont typeface="Arial"/>
              <a:buNone/>
            </a:pPr>
            <a:r>
              <a:rPr b="1" lang="en" sz="1200">
                <a:solidFill>
                  <a:srgbClr val="FFFFFF"/>
                </a:solidFill>
                <a:latin typeface="Nunito"/>
                <a:ea typeface="Nunito"/>
                <a:cs typeface="Nunito"/>
                <a:sym typeface="Nunito"/>
              </a:rPr>
              <a:t>LECTURER: DR AZURAH</a:t>
            </a:r>
            <a:endParaRPr b="1" sz="1200">
              <a:solidFill>
                <a:srgbClr val="FFFFFF"/>
              </a:solidFill>
              <a:latin typeface="Nunito"/>
              <a:ea typeface="Nunito"/>
              <a:cs typeface="Nunito"/>
              <a:sym typeface="Nunito"/>
            </a:endParaRPr>
          </a:p>
          <a:p>
            <a:pPr indent="0" lvl="0" marL="0" rtl="0" algn="ctr">
              <a:lnSpc>
                <a:spcPct val="115000"/>
              </a:lnSpc>
              <a:spcBef>
                <a:spcPts val="0"/>
              </a:spcBef>
              <a:spcAft>
                <a:spcPts val="0"/>
              </a:spcAft>
              <a:buNone/>
            </a:pPr>
            <a:r>
              <a:rPr b="1" lang="en" sz="1200">
                <a:solidFill>
                  <a:srgbClr val="FFFFFF"/>
                </a:solidFill>
                <a:latin typeface="Nunito"/>
                <a:ea typeface="Nunito"/>
                <a:cs typeface="Nunito"/>
                <a:sym typeface="Nunito"/>
              </a:rPr>
              <a:t>(</a:t>
            </a:r>
            <a:r>
              <a:rPr lang="en" sz="1200">
                <a:solidFill>
                  <a:srgbClr val="FFFFFF"/>
                </a:solidFill>
                <a:latin typeface="Nunito"/>
                <a:ea typeface="Nunito"/>
                <a:cs typeface="Nunito"/>
                <a:sym typeface="Nunito"/>
              </a:rPr>
              <a:t>SECTION 08</a:t>
            </a:r>
            <a:r>
              <a:rPr b="1" lang="en" sz="1200">
                <a:solidFill>
                  <a:srgbClr val="FFFFFF"/>
                </a:solidFill>
                <a:latin typeface="Nunito"/>
                <a:ea typeface="Nunito"/>
                <a:cs typeface="Nunito"/>
                <a:sym typeface="Nunito"/>
              </a:rPr>
              <a:t>)</a:t>
            </a:r>
            <a:endParaRPr b="1" sz="1200">
              <a:solidFill>
                <a:srgbClr val="FFFFFF"/>
              </a:solidFill>
              <a:latin typeface="Nunito"/>
              <a:ea typeface="Nunito"/>
              <a:cs typeface="Nunito"/>
              <a:sym typeface="Nunito"/>
            </a:endParaRPr>
          </a:p>
          <a:p>
            <a:pPr indent="0" lvl="0" marL="0" rtl="0" algn="ctr">
              <a:lnSpc>
                <a:spcPct val="115000"/>
              </a:lnSpc>
              <a:spcBef>
                <a:spcPts val="0"/>
              </a:spcBef>
              <a:spcAft>
                <a:spcPts val="0"/>
              </a:spcAft>
              <a:buClr>
                <a:srgbClr val="000000"/>
              </a:buClr>
              <a:buSzPts val="1100"/>
              <a:buFont typeface="Arial"/>
              <a:buNone/>
            </a:pPr>
            <a:r>
              <a:t/>
            </a:r>
            <a:endParaRPr b="1" sz="1200">
              <a:solidFill>
                <a:srgbClr val="FFFFFF"/>
              </a:solidFill>
              <a:latin typeface="Nunito"/>
              <a:ea typeface="Nunito"/>
              <a:cs typeface="Nunito"/>
              <a:sym typeface="Nunito"/>
            </a:endParaRPr>
          </a:p>
          <a:p>
            <a:pPr indent="457200" lvl="0" marL="3200400" rtl="0" algn="l">
              <a:lnSpc>
                <a:spcPct val="115000"/>
              </a:lnSpc>
              <a:spcBef>
                <a:spcPts val="0"/>
              </a:spcBef>
              <a:spcAft>
                <a:spcPts val="0"/>
              </a:spcAft>
              <a:buNone/>
            </a:pPr>
            <a:r>
              <a:t/>
            </a:r>
            <a:endParaRPr b="1" sz="1200">
              <a:solidFill>
                <a:srgbClr val="FFFFFF"/>
              </a:solidFill>
              <a:latin typeface="Nunito"/>
              <a:ea typeface="Nunito"/>
              <a:cs typeface="Nunito"/>
              <a:sym typeface="Nunito"/>
            </a:endParaRPr>
          </a:p>
          <a:p>
            <a:pPr indent="457200" lvl="0" marL="3200400" rtl="0" algn="l">
              <a:lnSpc>
                <a:spcPct val="115000"/>
              </a:lnSpc>
              <a:spcBef>
                <a:spcPts val="0"/>
              </a:spcBef>
              <a:spcAft>
                <a:spcPts val="0"/>
              </a:spcAft>
              <a:buNone/>
            </a:pPr>
            <a:r>
              <a:t/>
            </a:r>
            <a:endParaRPr b="1" sz="1200">
              <a:solidFill>
                <a:srgbClr val="FFFFFF"/>
              </a:solidFill>
              <a:latin typeface="Nunito"/>
              <a:ea typeface="Nunito"/>
              <a:cs typeface="Nunito"/>
              <a:sym typeface="Nunito"/>
            </a:endParaRPr>
          </a:p>
          <a:p>
            <a:pPr indent="457200" lvl="0" marL="3200400" rtl="0" algn="l">
              <a:lnSpc>
                <a:spcPct val="115000"/>
              </a:lnSpc>
              <a:spcBef>
                <a:spcPts val="0"/>
              </a:spcBef>
              <a:spcAft>
                <a:spcPts val="0"/>
              </a:spcAft>
              <a:buClr>
                <a:schemeClr val="dk1"/>
              </a:buClr>
              <a:buSzPts val="1100"/>
              <a:buFont typeface="Arial"/>
              <a:buNone/>
            </a:pPr>
            <a:r>
              <a:rPr b="1" lang="en" sz="1200">
                <a:solidFill>
                  <a:srgbClr val="FFFFFF"/>
                </a:solidFill>
                <a:latin typeface="Nunito"/>
                <a:ea typeface="Nunito"/>
                <a:cs typeface="Nunito"/>
                <a:sym typeface="Nunito"/>
              </a:rPr>
              <a:t>PREPARED BY:</a:t>
            </a:r>
            <a:endParaRPr b="1" sz="1200">
              <a:solidFill>
                <a:srgbClr val="FFFFFF"/>
              </a:solidFill>
              <a:latin typeface="Nunito"/>
              <a:ea typeface="Nunito"/>
              <a:cs typeface="Nunito"/>
              <a:sym typeface="Nunito"/>
            </a:endParaRPr>
          </a:p>
          <a:p>
            <a:pPr indent="0" lvl="0" marL="914400" rtl="0" algn="l">
              <a:lnSpc>
                <a:spcPct val="115000"/>
              </a:lnSpc>
              <a:spcBef>
                <a:spcPts val="0"/>
              </a:spcBef>
              <a:spcAft>
                <a:spcPts val="0"/>
              </a:spcAft>
              <a:buClr>
                <a:schemeClr val="dk1"/>
              </a:buClr>
              <a:buSzPts val="1100"/>
              <a:buFont typeface="Arial"/>
              <a:buNone/>
            </a:pPr>
            <a:r>
              <a:rPr lang="en" sz="1200">
                <a:solidFill>
                  <a:srgbClr val="FFFFFF"/>
                </a:solidFill>
                <a:latin typeface="Nunito"/>
                <a:ea typeface="Nunito"/>
                <a:cs typeface="Nunito"/>
                <a:sym typeface="Nunito"/>
              </a:rPr>
              <a:t>MUHAMMAD DANIAL BIN JEFRI					(A18CS0131)</a:t>
            </a:r>
            <a:endParaRPr sz="1200">
              <a:solidFill>
                <a:srgbClr val="FFFFFF"/>
              </a:solidFill>
              <a:latin typeface="Nunito"/>
              <a:ea typeface="Nunito"/>
              <a:cs typeface="Nunito"/>
              <a:sym typeface="Nunito"/>
            </a:endParaRPr>
          </a:p>
          <a:p>
            <a:pPr indent="0" lvl="0" marL="914400" rtl="0" algn="l">
              <a:lnSpc>
                <a:spcPct val="115000"/>
              </a:lnSpc>
              <a:spcBef>
                <a:spcPts val="0"/>
              </a:spcBef>
              <a:spcAft>
                <a:spcPts val="0"/>
              </a:spcAft>
              <a:buClr>
                <a:schemeClr val="dk1"/>
              </a:buClr>
              <a:buSzPts val="1100"/>
              <a:buFont typeface="Arial"/>
              <a:buNone/>
            </a:pPr>
            <a:r>
              <a:rPr lang="en" sz="1200">
                <a:solidFill>
                  <a:srgbClr val="FFFFFF"/>
                </a:solidFill>
                <a:latin typeface="Nunito"/>
                <a:ea typeface="Nunito"/>
                <a:cs typeface="Nunito"/>
                <a:sym typeface="Nunito"/>
              </a:rPr>
              <a:t>MUHAMMAD AIMAN HAKIM BIN AHMAD RIDZO		(A18CS0121)</a:t>
            </a:r>
            <a:endParaRPr sz="1200">
              <a:solidFill>
                <a:srgbClr val="FFFFFF"/>
              </a:solidFill>
              <a:latin typeface="Nunito"/>
              <a:ea typeface="Nunito"/>
              <a:cs typeface="Nunito"/>
              <a:sym typeface="Nunito"/>
            </a:endParaRPr>
          </a:p>
          <a:p>
            <a:pPr indent="0" lvl="0" marL="914400" rtl="0" algn="l">
              <a:lnSpc>
                <a:spcPct val="115000"/>
              </a:lnSpc>
              <a:spcBef>
                <a:spcPts val="0"/>
              </a:spcBef>
              <a:spcAft>
                <a:spcPts val="0"/>
              </a:spcAft>
              <a:buClr>
                <a:schemeClr val="dk1"/>
              </a:buClr>
              <a:buSzPts val="1100"/>
              <a:buFont typeface="Arial"/>
              <a:buNone/>
            </a:pPr>
            <a:r>
              <a:rPr lang="en" sz="1200">
                <a:solidFill>
                  <a:srgbClr val="FFFFFF"/>
                </a:solidFill>
                <a:latin typeface="Nunito"/>
                <a:ea typeface="Nunito"/>
                <a:cs typeface="Nunito"/>
                <a:sym typeface="Nunito"/>
              </a:rPr>
              <a:t>BADRUL FITRI BIN SHAIFULL NAIM				(A18CS0042)</a:t>
            </a:r>
            <a:endParaRPr sz="1200">
              <a:solidFill>
                <a:srgbClr val="FFFFFF"/>
              </a:solidFill>
              <a:latin typeface="Nunito"/>
              <a:ea typeface="Nunito"/>
              <a:cs typeface="Nunito"/>
              <a:sym typeface="Nunito"/>
            </a:endParaRPr>
          </a:p>
          <a:p>
            <a:pPr indent="0" lvl="0" marL="914400" rtl="0" algn="l">
              <a:lnSpc>
                <a:spcPct val="115000"/>
              </a:lnSpc>
              <a:spcBef>
                <a:spcPts val="0"/>
              </a:spcBef>
              <a:spcAft>
                <a:spcPts val="0"/>
              </a:spcAft>
              <a:buClr>
                <a:schemeClr val="dk1"/>
              </a:buClr>
              <a:buSzPts val="1100"/>
              <a:buFont typeface="Arial"/>
              <a:buNone/>
            </a:pPr>
            <a:r>
              <a:rPr lang="en" sz="1200">
                <a:solidFill>
                  <a:srgbClr val="FFFFFF"/>
                </a:solidFill>
                <a:latin typeface="Nunito"/>
                <a:ea typeface="Nunito"/>
                <a:cs typeface="Nunito"/>
                <a:sym typeface="Nunito"/>
              </a:rPr>
              <a:t>AMIRUL MUKHLIS BIN MOHD AZLI				(A18CS0030)</a:t>
            </a:r>
            <a:endParaRPr sz="1200">
              <a:solidFill>
                <a:srgbClr val="FFFFFF"/>
              </a:solidFill>
              <a:latin typeface="Nunito"/>
              <a:ea typeface="Nunito"/>
              <a:cs typeface="Nunito"/>
              <a:sym typeface="Nunito"/>
            </a:endParaRPr>
          </a:p>
          <a:p>
            <a:pPr indent="0" lvl="0" marL="914400" rtl="0" algn="l">
              <a:lnSpc>
                <a:spcPct val="115000"/>
              </a:lnSpc>
              <a:spcBef>
                <a:spcPts val="0"/>
              </a:spcBef>
              <a:spcAft>
                <a:spcPts val="0"/>
              </a:spcAft>
              <a:buClr>
                <a:schemeClr val="dk1"/>
              </a:buClr>
              <a:buSzPts val="1100"/>
              <a:buFont typeface="Arial"/>
              <a:buNone/>
            </a:pPr>
            <a:r>
              <a:rPr lang="en" sz="1200">
                <a:solidFill>
                  <a:srgbClr val="FFFFFF"/>
                </a:solidFill>
                <a:latin typeface="Nunito"/>
                <a:ea typeface="Nunito"/>
                <a:cs typeface="Nunito"/>
                <a:sym typeface="Nunito"/>
              </a:rPr>
              <a:t>MUHAMMAD SYAFEI BIN SAUPI					(A18CS0157)</a:t>
            </a:r>
            <a:endParaRPr sz="1200">
              <a:solidFill>
                <a:srgbClr val="FFFFFF"/>
              </a:solidFill>
              <a:latin typeface="Nunito"/>
              <a:ea typeface="Nunito"/>
              <a:cs typeface="Nunito"/>
              <a:sym typeface="Nunito"/>
            </a:endParaRPr>
          </a:p>
          <a:p>
            <a:pPr indent="0" lvl="0" marL="0" rtl="0" algn="ctr">
              <a:spcBef>
                <a:spcPts val="0"/>
              </a:spcBef>
              <a:spcAft>
                <a:spcPts val="0"/>
              </a:spcAft>
              <a:buNone/>
            </a:pPr>
            <a:r>
              <a:t/>
            </a:r>
            <a:endParaRPr sz="1200">
              <a:solidFill>
                <a:srgbClr val="FFFFFF"/>
              </a:solidFill>
              <a:latin typeface="Georgia"/>
              <a:ea typeface="Georgia"/>
              <a:cs typeface="Georgia"/>
              <a:sym typeface="Georgia"/>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8" name="Shape 68"/>
        <p:cNvGrpSpPr/>
        <p:nvPr/>
      </p:nvGrpSpPr>
      <p:grpSpPr>
        <a:xfrm>
          <a:off x="0" y="0"/>
          <a:ext cx="0" cy="0"/>
          <a:chOff x="0" y="0"/>
          <a:chExt cx="0" cy="0"/>
        </a:xfrm>
      </p:grpSpPr>
      <p:sp>
        <p:nvSpPr>
          <p:cNvPr id="69" name="Google Shape;69;p14"/>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ABSTRACT</a:t>
            </a:r>
            <a:endParaRPr/>
          </a:p>
        </p:txBody>
      </p:sp>
      <p:sp>
        <p:nvSpPr>
          <p:cNvPr id="70" name="Google Shape;70;p14"/>
          <p:cNvSpPr txBox="1"/>
          <p:nvPr>
            <p:ph idx="1" type="body"/>
          </p:nvPr>
        </p:nvSpPr>
        <p:spPr>
          <a:xfrm>
            <a:off x="387900" y="1307350"/>
            <a:ext cx="8505000" cy="3583800"/>
          </a:xfrm>
          <a:prstGeom prst="rect">
            <a:avLst/>
          </a:prstGeom>
        </p:spPr>
        <p:txBody>
          <a:bodyPr anchorCtr="0" anchor="t" bIns="91425" lIns="91425" spcFirstLastPara="1" rIns="91425" wrap="square" tIns="91425">
            <a:noAutofit/>
          </a:bodyPr>
          <a:lstStyle/>
          <a:p>
            <a:pPr indent="0" lvl="0" marL="0" rtl="0" algn="just">
              <a:spcBef>
                <a:spcPts val="0"/>
              </a:spcBef>
              <a:spcAft>
                <a:spcPts val="0"/>
              </a:spcAft>
              <a:buNone/>
            </a:pPr>
            <a:r>
              <a:rPr lang="en"/>
              <a:t>This powerpoint slide will the “step-by-step’ procedures taken by us to create our product. It includes photo evidence of the steps that we taken by our team from day one till the final creation of the prototype. </a:t>
            </a:r>
            <a:endParaRPr/>
          </a:p>
          <a:p>
            <a:pPr indent="0" lvl="0" marL="0" rtl="0" algn="just">
              <a:spcBef>
                <a:spcPts val="1600"/>
              </a:spcBef>
              <a:spcAft>
                <a:spcPts val="0"/>
              </a:spcAft>
              <a:buNone/>
            </a:pPr>
            <a:r>
              <a:rPr lang="en"/>
              <a:t>The steps consists of:</a:t>
            </a:r>
            <a:endParaRPr/>
          </a:p>
          <a:p>
            <a:pPr indent="-342900" lvl="0" marL="457200" rtl="0" algn="just">
              <a:spcBef>
                <a:spcPts val="1600"/>
              </a:spcBef>
              <a:spcAft>
                <a:spcPts val="0"/>
              </a:spcAft>
              <a:buSzPts val="1800"/>
              <a:buAutoNum type="arabicPeriod"/>
            </a:pPr>
            <a:r>
              <a:rPr lang="en"/>
              <a:t>Empathize</a:t>
            </a:r>
            <a:endParaRPr/>
          </a:p>
          <a:p>
            <a:pPr indent="-342900" lvl="0" marL="457200" rtl="0" algn="just">
              <a:spcBef>
                <a:spcPts val="0"/>
              </a:spcBef>
              <a:spcAft>
                <a:spcPts val="0"/>
              </a:spcAft>
              <a:buSzPts val="1800"/>
              <a:buAutoNum type="arabicPeriod"/>
            </a:pPr>
            <a:r>
              <a:rPr lang="en"/>
              <a:t>Define</a:t>
            </a:r>
            <a:endParaRPr/>
          </a:p>
          <a:p>
            <a:pPr indent="-342900" lvl="0" marL="457200" rtl="0" algn="just">
              <a:spcBef>
                <a:spcPts val="0"/>
              </a:spcBef>
              <a:spcAft>
                <a:spcPts val="0"/>
              </a:spcAft>
              <a:buSzPts val="1800"/>
              <a:buAutoNum type="arabicPeriod"/>
            </a:pPr>
            <a:r>
              <a:rPr lang="en"/>
              <a:t>Ideate</a:t>
            </a:r>
            <a:endParaRPr/>
          </a:p>
          <a:p>
            <a:pPr indent="-342900" lvl="0" marL="457200" rtl="0" algn="just">
              <a:spcBef>
                <a:spcPts val="0"/>
              </a:spcBef>
              <a:spcAft>
                <a:spcPts val="0"/>
              </a:spcAft>
              <a:buSzPts val="1800"/>
              <a:buAutoNum type="arabicPeriod"/>
            </a:pPr>
            <a:r>
              <a:rPr lang="en"/>
              <a:t>Prototype</a:t>
            </a:r>
            <a:endParaRPr/>
          </a:p>
          <a:p>
            <a:pPr indent="-342900" lvl="0" marL="457200" rtl="0" algn="just">
              <a:spcBef>
                <a:spcPts val="0"/>
              </a:spcBef>
              <a:spcAft>
                <a:spcPts val="0"/>
              </a:spcAft>
              <a:buSzPts val="1800"/>
              <a:buAutoNum type="arabicPeriod"/>
            </a:pPr>
            <a:r>
              <a:rPr lang="en"/>
              <a:t>Test</a:t>
            </a:r>
            <a:endParaRPr/>
          </a:p>
        </p:txBody>
      </p:sp>
      <p:pic>
        <p:nvPicPr>
          <p:cNvPr id="71" name="Google Shape;71;p14"/>
          <p:cNvPicPr preferRelativeResize="0"/>
          <p:nvPr/>
        </p:nvPicPr>
        <p:blipFill>
          <a:blip r:embed="rId3">
            <a:alphaModFix/>
          </a:blip>
          <a:stretch>
            <a:fillRect/>
          </a:stretch>
        </p:blipFill>
        <p:spPr>
          <a:xfrm>
            <a:off x="3592675" y="2404050"/>
            <a:ext cx="4661599" cy="23504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5" name="Shape 75"/>
        <p:cNvGrpSpPr/>
        <p:nvPr/>
      </p:nvGrpSpPr>
      <p:grpSpPr>
        <a:xfrm>
          <a:off x="0" y="0"/>
          <a:ext cx="0" cy="0"/>
          <a:chOff x="0" y="0"/>
          <a:chExt cx="0" cy="0"/>
        </a:xfrm>
      </p:grpSpPr>
      <p:sp>
        <p:nvSpPr>
          <p:cNvPr id="76" name="Google Shape;76;p15"/>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EMPATHIZE</a:t>
            </a:r>
            <a:endParaRPr/>
          </a:p>
        </p:txBody>
      </p:sp>
      <p:sp>
        <p:nvSpPr>
          <p:cNvPr id="77" name="Google Shape;77;p15"/>
          <p:cNvSpPr txBox="1"/>
          <p:nvPr>
            <p:ph idx="1" type="body"/>
          </p:nvPr>
        </p:nvSpPr>
        <p:spPr>
          <a:xfrm>
            <a:off x="387900" y="1295950"/>
            <a:ext cx="5282700" cy="3696900"/>
          </a:xfrm>
          <a:prstGeom prst="rect">
            <a:avLst/>
          </a:prstGeom>
        </p:spPr>
        <p:txBody>
          <a:bodyPr anchorCtr="0" anchor="t" bIns="91425" lIns="91425" spcFirstLastPara="1" rIns="91425" wrap="square" tIns="91425">
            <a:noAutofit/>
          </a:bodyPr>
          <a:lstStyle/>
          <a:p>
            <a:pPr indent="0" lvl="0" marL="0" rtl="0" algn="just">
              <a:spcBef>
                <a:spcPts val="0"/>
              </a:spcBef>
              <a:spcAft>
                <a:spcPts val="0"/>
              </a:spcAft>
              <a:buNone/>
            </a:pPr>
            <a:r>
              <a:rPr lang="en"/>
              <a:t>We started off by listing all the possible problems or needs that we as a student have. However, this did not help much in the process of “design thinking” as we were all pointing problems or needs specific to one or two individual only. </a:t>
            </a:r>
            <a:endParaRPr/>
          </a:p>
          <a:p>
            <a:pPr indent="0" lvl="0" marL="0" rtl="0" algn="just">
              <a:spcBef>
                <a:spcPts val="1600"/>
              </a:spcBef>
              <a:spcAft>
                <a:spcPts val="1600"/>
              </a:spcAft>
              <a:buNone/>
            </a:pPr>
            <a:r>
              <a:rPr lang="en"/>
              <a:t>Therefore, we needed to </a:t>
            </a:r>
            <a:r>
              <a:rPr lang="en"/>
              <a:t>broaden</a:t>
            </a:r>
            <a:r>
              <a:rPr lang="en"/>
              <a:t> out our idea so suitable majority of people. The issues we found was that all of us has dropped our smartphones at least once since buying it, and some of us have crack phone screen.</a:t>
            </a:r>
            <a:endParaRPr/>
          </a:p>
        </p:txBody>
      </p:sp>
      <p:pic>
        <p:nvPicPr>
          <p:cNvPr id="78" name="Google Shape;78;p15"/>
          <p:cNvPicPr preferRelativeResize="0"/>
          <p:nvPr/>
        </p:nvPicPr>
        <p:blipFill>
          <a:blip r:embed="rId3">
            <a:alphaModFix/>
          </a:blip>
          <a:stretch>
            <a:fillRect/>
          </a:stretch>
        </p:blipFill>
        <p:spPr>
          <a:xfrm>
            <a:off x="5670525" y="2741250"/>
            <a:ext cx="3085573" cy="2123548"/>
          </a:xfrm>
          <a:prstGeom prst="rect">
            <a:avLst/>
          </a:prstGeom>
          <a:noFill/>
          <a:ln>
            <a:noFill/>
          </a:ln>
        </p:spPr>
      </p:pic>
      <p:pic>
        <p:nvPicPr>
          <p:cNvPr id="79" name="Google Shape;79;p15"/>
          <p:cNvPicPr preferRelativeResize="0"/>
          <p:nvPr/>
        </p:nvPicPr>
        <p:blipFill>
          <a:blip r:embed="rId4">
            <a:alphaModFix/>
          </a:blip>
          <a:stretch>
            <a:fillRect/>
          </a:stretch>
        </p:blipFill>
        <p:spPr>
          <a:xfrm>
            <a:off x="5797608" y="458025"/>
            <a:ext cx="2831414" cy="2123548"/>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3" name="Shape 83"/>
        <p:cNvGrpSpPr/>
        <p:nvPr/>
      </p:nvGrpSpPr>
      <p:grpSpPr>
        <a:xfrm>
          <a:off x="0" y="0"/>
          <a:ext cx="0" cy="0"/>
          <a:chOff x="0" y="0"/>
          <a:chExt cx="0" cy="0"/>
        </a:xfrm>
      </p:grpSpPr>
      <p:sp>
        <p:nvSpPr>
          <p:cNvPr id="84" name="Google Shape;84;p16"/>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DEFINE</a:t>
            </a:r>
            <a:endParaRPr/>
          </a:p>
        </p:txBody>
      </p:sp>
      <p:sp>
        <p:nvSpPr>
          <p:cNvPr id="85" name="Google Shape;85;p16"/>
          <p:cNvSpPr txBox="1"/>
          <p:nvPr>
            <p:ph idx="1" type="body"/>
          </p:nvPr>
        </p:nvSpPr>
        <p:spPr>
          <a:xfrm>
            <a:off x="387900" y="1284525"/>
            <a:ext cx="5583300" cy="365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From the issue of smartphones dropping, we brainstorm all the options that we can use or do to potentially solving this issue. </a:t>
            </a:r>
            <a:endParaRPr/>
          </a:p>
          <a:p>
            <a:pPr indent="0" lvl="0" marL="0" rtl="0" algn="l">
              <a:spcBef>
                <a:spcPts val="1600"/>
              </a:spcBef>
              <a:spcAft>
                <a:spcPts val="0"/>
              </a:spcAft>
              <a:buNone/>
            </a:pPr>
            <a:r>
              <a:rPr lang="en"/>
              <a:t>The ideas was endless but also unrealistic or really hard to achieve, especially within the given time period. </a:t>
            </a:r>
            <a:endParaRPr/>
          </a:p>
          <a:p>
            <a:pPr indent="0" lvl="0" marL="0" rtl="0" algn="l">
              <a:spcBef>
                <a:spcPts val="1600"/>
              </a:spcBef>
              <a:spcAft>
                <a:spcPts val="1600"/>
              </a:spcAft>
              <a:buNone/>
            </a:pPr>
            <a:r>
              <a:rPr lang="en"/>
              <a:t>We had to tone down the ideas and find a concept that can prevent or solve the issue and doable within one week.</a:t>
            </a:r>
            <a:endParaRPr/>
          </a:p>
        </p:txBody>
      </p:sp>
      <p:pic>
        <p:nvPicPr>
          <p:cNvPr id="86" name="Google Shape;86;p16"/>
          <p:cNvPicPr preferRelativeResize="0"/>
          <p:nvPr/>
        </p:nvPicPr>
        <p:blipFill>
          <a:blip r:embed="rId3">
            <a:alphaModFix/>
          </a:blip>
          <a:stretch>
            <a:fillRect/>
          </a:stretch>
        </p:blipFill>
        <p:spPr>
          <a:xfrm>
            <a:off x="5971325" y="629893"/>
            <a:ext cx="2784771" cy="2088579"/>
          </a:xfrm>
          <a:prstGeom prst="rect">
            <a:avLst/>
          </a:prstGeom>
          <a:noFill/>
          <a:ln>
            <a:noFill/>
          </a:ln>
        </p:spPr>
      </p:pic>
      <p:pic>
        <p:nvPicPr>
          <p:cNvPr id="87" name="Google Shape;87;p16"/>
          <p:cNvPicPr preferRelativeResize="0"/>
          <p:nvPr/>
        </p:nvPicPr>
        <p:blipFill>
          <a:blip r:embed="rId4">
            <a:alphaModFix/>
          </a:blip>
          <a:stretch>
            <a:fillRect/>
          </a:stretch>
        </p:blipFill>
        <p:spPr>
          <a:xfrm>
            <a:off x="5971326" y="2792626"/>
            <a:ext cx="2784771" cy="2088572"/>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1" name="Shape 91"/>
        <p:cNvGrpSpPr/>
        <p:nvPr/>
      </p:nvGrpSpPr>
      <p:grpSpPr>
        <a:xfrm>
          <a:off x="0" y="0"/>
          <a:ext cx="0" cy="0"/>
          <a:chOff x="0" y="0"/>
          <a:chExt cx="0" cy="0"/>
        </a:xfrm>
      </p:grpSpPr>
      <p:sp>
        <p:nvSpPr>
          <p:cNvPr id="92" name="Google Shape;92;p17"/>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INTERVIEWS</a:t>
            </a:r>
            <a:endParaRPr/>
          </a:p>
        </p:txBody>
      </p:sp>
      <p:sp>
        <p:nvSpPr>
          <p:cNvPr id="93" name="Google Shape;93;p17"/>
          <p:cNvSpPr txBox="1"/>
          <p:nvPr>
            <p:ph idx="1" type="body"/>
          </p:nvPr>
        </p:nvSpPr>
        <p:spPr>
          <a:xfrm>
            <a:off x="387900" y="1273150"/>
            <a:ext cx="5375700" cy="3822600"/>
          </a:xfrm>
          <a:prstGeom prst="rect">
            <a:avLst/>
          </a:prstGeom>
        </p:spPr>
        <p:txBody>
          <a:bodyPr anchorCtr="0" anchor="t" bIns="91425" lIns="91425" spcFirstLastPara="1" rIns="91425" wrap="square" tIns="91425">
            <a:noAutofit/>
          </a:bodyPr>
          <a:lstStyle/>
          <a:p>
            <a:pPr indent="0" lvl="0" marL="0" rtl="0" algn="just">
              <a:spcBef>
                <a:spcPts val="0"/>
              </a:spcBef>
              <a:spcAft>
                <a:spcPts val="0"/>
              </a:spcAft>
              <a:buNone/>
            </a:pPr>
            <a:r>
              <a:rPr lang="en"/>
              <a:t>To ensure that our main issue, which is phone dropping, truly is a common issue, we conducted a ‘Face-to-face’ interview to find how many people have experience it. We asked the interviewees the set of questions we have already created. </a:t>
            </a:r>
            <a:endParaRPr/>
          </a:p>
          <a:p>
            <a:pPr indent="0" lvl="0" marL="0" rtl="0" algn="just">
              <a:spcBef>
                <a:spcPts val="1600"/>
              </a:spcBef>
              <a:spcAft>
                <a:spcPts val="1600"/>
              </a:spcAft>
              <a:buNone/>
            </a:pPr>
            <a:r>
              <a:rPr lang="en"/>
              <a:t>We asked the interviewees two types of questions. The first is regarding their issues or needs that has not yet to fully </a:t>
            </a:r>
            <a:r>
              <a:rPr lang="en"/>
              <a:t>satisfied. Secondly, we asked them for their view of our provided solution/product to solve their problems.  </a:t>
            </a:r>
            <a:r>
              <a:rPr lang="en"/>
              <a:t> </a:t>
            </a:r>
            <a:endParaRPr/>
          </a:p>
        </p:txBody>
      </p:sp>
      <p:pic>
        <p:nvPicPr>
          <p:cNvPr id="94" name="Google Shape;94;p17"/>
          <p:cNvPicPr preferRelativeResize="0"/>
          <p:nvPr/>
        </p:nvPicPr>
        <p:blipFill rotWithShape="1">
          <a:blip r:embed="rId3">
            <a:alphaModFix/>
          </a:blip>
          <a:srcRect b="19231" l="0" r="0" t="0"/>
          <a:stretch/>
        </p:blipFill>
        <p:spPr>
          <a:xfrm>
            <a:off x="5763500" y="458025"/>
            <a:ext cx="1590675" cy="1704975"/>
          </a:xfrm>
          <a:prstGeom prst="rect">
            <a:avLst/>
          </a:prstGeom>
          <a:noFill/>
          <a:ln>
            <a:noFill/>
          </a:ln>
        </p:spPr>
      </p:pic>
      <p:pic>
        <p:nvPicPr>
          <p:cNvPr id="95" name="Google Shape;95;p17"/>
          <p:cNvPicPr preferRelativeResize="0"/>
          <p:nvPr/>
        </p:nvPicPr>
        <p:blipFill rotWithShape="1">
          <a:blip r:embed="rId4">
            <a:alphaModFix/>
          </a:blip>
          <a:srcRect b="28093" l="0" r="0" t="0"/>
          <a:stretch/>
        </p:blipFill>
        <p:spPr>
          <a:xfrm>
            <a:off x="6974925" y="1719250"/>
            <a:ext cx="1781175" cy="1704975"/>
          </a:xfrm>
          <a:prstGeom prst="rect">
            <a:avLst/>
          </a:prstGeom>
          <a:noFill/>
          <a:ln>
            <a:noFill/>
          </a:ln>
        </p:spPr>
      </p:pic>
      <p:pic>
        <p:nvPicPr>
          <p:cNvPr id="96" name="Google Shape;96;p17"/>
          <p:cNvPicPr preferRelativeResize="0"/>
          <p:nvPr/>
        </p:nvPicPr>
        <p:blipFill>
          <a:blip r:embed="rId5">
            <a:alphaModFix/>
          </a:blip>
          <a:stretch>
            <a:fillRect/>
          </a:stretch>
        </p:blipFill>
        <p:spPr>
          <a:xfrm>
            <a:off x="5763488" y="3331175"/>
            <a:ext cx="2209800" cy="16573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0" name="Shape 100"/>
        <p:cNvGrpSpPr/>
        <p:nvPr/>
      </p:nvGrpSpPr>
      <p:grpSpPr>
        <a:xfrm>
          <a:off x="0" y="0"/>
          <a:ext cx="0" cy="0"/>
          <a:chOff x="0" y="0"/>
          <a:chExt cx="0" cy="0"/>
        </a:xfrm>
      </p:grpSpPr>
      <p:sp>
        <p:nvSpPr>
          <p:cNvPr id="101" name="Google Shape;101;p18"/>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IDEATE</a:t>
            </a:r>
            <a:endParaRPr/>
          </a:p>
        </p:txBody>
      </p:sp>
      <p:sp>
        <p:nvSpPr>
          <p:cNvPr id="102" name="Google Shape;102;p18"/>
          <p:cNvSpPr txBox="1"/>
          <p:nvPr>
            <p:ph idx="1" type="body"/>
          </p:nvPr>
        </p:nvSpPr>
        <p:spPr>
          <a:xfrm>
            <a:off x="387900" y="1295950"/>
            <a:ext cx="5519700" cy="3411900"/>
          </a:xfrm>
          <a:prstGeom prst="rect">
            <a:avLst/>
          </a:prstGeom>
        </p:spPr>
        <p:txBody>
          <a:bodyPr anchorCtr="0" anchor="t" bIns="91425" lIns="91425" spcFirstLastPara="1" rIns="91425" wrap="square" tIns="91425">
            <a:noAutofit/>
          </a:bodyPr>
          <a:lstStyle/>
          <a:p>
            <a:pPr indent="0" lvl="0" marL="0" rtl="0" algn="just">
              <a:spcBef>
                <a:spcPts val="0"/>
              </a:spcBef>
              <a:spcAft>
                <a:spcPts val="0"/>
              </a:spcAft>
              <a:buNone/>
            </a:pPr>
            <a:r>
              <a:rPr lang="en"/>
              <a:t>After the interview, we found that “dropping phone” is a really issue in the majority community, we are able to brainstorm about prototype surrounding this issue. </a:t>
            </a:r>
            <a:endParaRPr/>
          </a:p>
          <a:p>
            <a:pPr indent="0" lvl="0" marL="0" rtl="0" algn="just">
              <a:spcBef>
                <a:spcPts val="1600"/>
              </a:spcBef>
              <a:spcAft>
                <a:spcPts val="1600"/>
              </a:spcAft>
              <a:buNone/>
            </a:pPr>
            <a:r>
              <a:rPr lang="en"/>
              <a:t>At the level, not only did we </a:t>
            </a:r>
            <a:r>
              <a:rPr lang="en"/>
              <a:t>discuss</a:t>
            </a:r>
            <a:r>
              <a:rPr lang="en"/>
              <a:t> what we can do to tackle this issue, but also how we will need to build the prototype. The factors that were discuss includes: materials, technology, and how the product should function.</a:t>
            </a:r>
            <a:endParaRPr/>
          </a:p>
        </p:txBody>
      </p:sp>
      <p:pic>
        <p:nvPicPr>
          <p:cNvPr id="103" name="Google Shape;103;p18"/>
          <p:cNvPicPr preferRelativeResize="0"/>
          <p:nvPr/>
        </p:nvPicPr>
        <p:blipFill>
          <a:blip r:embed="rId3">
            <a:alphaModFix/>
          </a:blip>
          <a:stretch>
            <a:fillRect/>
          </a:stretch>
        </p:blipFill>
        <p:spPr>
          <a:xfrm>
            <a:off x="6124321" y="1144125"/>
            <a:ext cx="2395148" cy="349209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7" name="Shape 107"/>
        <p:cNvGrpSpPr/>
        <p:nvPr/>
      </p:nvGrpSpPr>
      <p:grpSpPr>
        <a:xfrm>
          <a:off x="0" y="0"/>
          <a:ext cx="0" cy="0"/>
          <a:chOff x="0" y="0"/>
          <a:chExt cx="0" cy="0"/>
        </a:xfrm>
      </p:grpSpPr>
      <p:sp>
        <p:nvSpPr>
          <p:cNvPr id="108" name="Google Shape;108;p19"/>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PROTOTYPE</a:t>
            </a:r>
            <a:endParaRPr/>
          </a:p>
        </p:txBody>
      </p:sp>
      <p:sp>
        <p:nvSpPr>
          <p:cNvPr id="109" name="Google Shape;109;p19"/>
          <p:cNvSpPr txBox="1"/>
          <p:nvPr>
            <p:ph idx="1" type="body"/>
          </p:nvPr>
        </p:nvSpPr>
        <p:spPr>
          <a:xfrm>
            <a:off x="387900" y="1489824"/>
            <a:ext cx="8368200" cy="30789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10" name="Google Shape;110;p19"/>
          <p:cNvPicPr preferRelativeResize="0"/>
          <p:nvPr/>
        </p:nvPicPr>
        <p:blipFill>
          <a:blip r:embed="rId3">
            <a:alphaModFix/>
          </a:blip>
          <a:stretch>
            <a:fillRect/>
          </a:stretch>
        </p:blipFill>
        <p:spPr>
          <a:xfrm>
            <a:off x="387895" y="1489825"/>
            <a:ext cx="2309174" cy="3078899"/>
          </a:xfrm>
          <a:prstGeom prst="rect">
            <a:avLst/>
          </a:prstGeom>
          <a:noFill/>
          <a:ln>
            <a:noFill/>
          </a:ln>
        </p:spPr>
      </p:pic>
      <p:pic>
        <p:nvPicPr>
          <p:cNvPr id="111" name="Google Shape;111;p19"/>
          <p:cNvPicPr preferRelativeResize="0"/>
          <p:nvPr/>
        </p:nvPicPr>
        <p:blipFill>
          <a:blip r:embed="rId4">
            <a:alphaModFix/>
          </a:blip>
          <a:stretch>
            <a:fillRect/>
          </a:stretch>
        </p:blipFill>
        <p:spPr>
          <a:xfrm>
            <a:off x="3027051" y="1489812"/>
            <a:ext cx="2309174" cy="3078890"/>
          </a:xfrm>
          <a:prstGeom prst="rect">
            <a:avLst/>
          </a:prstGeom>
          <a:noFill/>
          <a:ln>
            <a:noFill/>
          </a:ln>
        </p:spPr>
      </p:pic>
      <p:pic>
        <p:nvPicPr>
          <p:cNvPr id="112" name="Google Shape;112;p19"/>
          <p:cNvPicPr preferRelativeResize="0"/>
          <p:nvPr/>
        </p:nvPicPr>
        <p:blipFill>
          <a:blip r:embed="rId5">
            <a:alphaModFix/>
          </a:blip>
          <a:stretch>
            <a:fillRect/>
          </a:stretch>
        </p:blipFill>
        <p:spPr>
          <a:xfrm>
            <a:off x="5666200" y="1870562"/>
            <a:ext cx="3089898" cy="231742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6" name="Shape 116"/>
        <p:cNvGrpSpPr/>
        <p:nvPr/>
      </p:nvGrpSpPr>
      <p:grpSpPr>
        <a:xfrm>
          <a:off x="0" y="0"/>
          <a:ext cx="0" cy="0"/>
          <a:chOff x="0" y="0"/>
          <a:chExt cx="0" cy="0"/>
        </a:xfrm>
      </p:grpSpPr>
      <p:sp>
        <p:nvSpPr>
          <p:cNvPr id="117" name="Google Shape;117;p20"/>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PROTOTYPE</a:t>
            </a:r>
            <a:endParaRPr/>
          </a:p>
        </p:txBody>
      </p:sp>
      <p:pic>
        <p:nvPicPr>
          <p:cNvPr id="118" name="Google Shape;118;p20"/>
          <p:cNvPicPr preferRelativeResize="0"/>
          <p:nvPr/>
        </p:nvPicPr>
        <p:blipFill rotWithShape="1">
          <a:blip r:embed="rId3">
            <a:alphaModFix/>
          </a:blip>
          <a:srcRect b="33343" l="0" r="0" t="17980"/>
          <a:stretch/>
        </p:blipFill>
        <p:spPr>
          <a:xfrm>
            <a:off x="6090075" y="1144125"/>
            <a:ext cx="2705749" cy="1425574"/>
          </a:xfrm>
          <a:prstGeom prst="rect">
            <a:avLst/>
          </a:prstGeom>
          <a:noFill/>
          <a:ln>
            <a:noFill/>
          </a:ln>
        </p:spPr>
      </p:pic>
      <p:pic>
        <p:nvPicPr>
          <p:cNvPr id="119" name="Google Shape;119;p20"/>
          <p:cNvPicPr preferRelativeResize="0"/>
          <p:nvPr/>
        </p:nvPicPr>
        <p:blipFill rotWithShape="1">
          <a:blip r:embed="rId4">
            <a:alphaModFix/>
          </a:blip>
          <a:srcRect b="4663" l="3029" r="29639" t="6161"/>
          <a:stretch/>
        </p:blipFill>
        <p:spPr>
          <a:xfrm>
            <a:off x="387912" y="1339575"/>
            <a:ext cx="3238924" cy="2611650"/>
          </a:xfrm>
          <a:prstGeom prst="rect">
            <a:avLst/>
          </a:prstGeom>
          <a:noFill/>
          <a:ln>
            <a:noFill/>
          </a:ln>
        </p:spPr>
      </p:pic>
      <p:pic>
        <p:nvPicPr>
          <p:cNvPr id="120" name="Google Shape;120;p20"/>
          <p:cNvPicPr preferRelativeResize="0"/>
          <p:nvPr/>
        </p:nvPicPr>
        <p:blipFill rotWithShape="1">
          <a:blip r:embed="rId5">
            <a:alphaModFix/>
          </a:blip>
          <a:srcRect b="3856" l="0" r="17898" t="14610"/>
          <a:stretch/>
        </p:blipFill>
        <p:spPr>
          <a:xfrm rot="-3">
            <a:off x="3600164" y="1968606"/>
            <a:ext cx="2469673" cy="265461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4" name="Shape 124"/>
        <p:cNvGrpSpPr/>
        <p:nvPr/>
      </p:nvGrpSpPr>
      <p:grpSpPr>
        <a:xfrm>
          <a:off x="0" y="0"/>
          <a:ext cx="0" cy="0"/>
          <a:chOff x="0" y="0"/>
          <a:chExt cx="0" cy="0"/>
        </a:xfrm>
      </p:grpSpPr>
      <p:sp>
        <p:nvSpPr>
          <p:cNvPr id="125" name="Google Shape;125;p21"/>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Clr>
                <a:srgbClr val="000000"/>
              </a:buClr>
              <a:buSzPts val="1100"/>
              <a:buFont typeface="Arial"/>
              <a:buNone/>
            </a:pPr>
            <a:r>
              <a:rPr lang="en"/>
              <a:t>PROTOTYPE</a:t>
            </a:r>
            <a:endParaRPr/>
          </a:p>
        </p:txBody>
      </p:sp>
      <p:sp>
        <p:nvSpPr>
          <p:cNvPr id="126" name="Google Shape;126;p21"/>
          <p:cNvSpPr txBox="1"/>
          <p:nvPr>
            <p:ph idx="1" type="body"/>
          </p:nvPr>
        </p:nvSpPr>
        <p:spPr>
          <a:xfrm>
            <a:off x="387900" y="1284074"/>
            <a:ext cx="8368200" cy="30789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27" name="Google Shape;127;p21"/>
          <p:cNvPicPr preferRelativeResize="0"/>
          <p:nvPr/>
        </p:nvPicPr>
        <p:blipFill>
          <a:blip r:embed="rId3">
            <a:alphaModFix/>
          </a:blip>
          <a:stretch>
            <a:fillRect/>
          </a:stretch>
        </p:blipFill>
        <p:spPr>
          <a:xfrm>
            <a:off x="3556601" y="975450"/>
            <a:ext cx="1815101" cy="2972662"/>
          </a:xfrm>
          <a:prstGeom prst="rect">
            <a:avLst/>
          </a:prstGeom>
          <a:noFill/>
          <a:ln>
            <a:noFill/>
          </a:ln>
        </p:spPr>
      </p:pic>
      <p:pic>
        <p:nvPicPr>
          <p:cNvPr id="128" name="Google Shape;128;p21"/>
          <p:cNvPicPr preferRelativeResize="0"/>
          <p:nvPr/>
        </p:nvPicPr>
        <p:blipFill>
          <a:blip r:embed="rId4">
            <a:alphaModFix/>
          </a:blip>
          <a:stretch>
            <a:fillRect/>
          </a:stretch>
        </p:blipFill>
        <p:spPr>
          <a:xfrm>
            <a:off x="768525" y="1337188"/>
            <a:ext cx="1815101" cy="2972676"/>
          </a:xfrm>
          <a:prstGeom prst="rect">
            <a:avLst/>
          </a:prstGeom>
          <a:noFill/>
          <a:ln>
            <a:noFill/>
          </a:ln>
        </p:spPr>
      </p:pic>
      <p:pic>
        <p:nvPicPr>
          <p:cNvPr id="129" name="Google Shape;129;p21"/>
          <p:cNvPicPr preferRelativeResize="0"/>
          <p:nvPr/>
        </p:nvPicPr>
        <p:blipFill>
          <a:blip r:embed="rId5">
            <a:alphaModFix/>
          </a:blip>
          <a:stretch>
            <a:fillRect/>
          </a:stretch>
        </p:blipFill>
        <p:spPr>
          <a:xfrm>
            <a:off x="6344676" y="1144125"/>
            <a:ext cx="1815101" cy="2972662"/>
          </a:xfrm>
          <a:prstGeom prst="rect">
            <a:avLst/>
          </a:prstGeom>
          <a:noFill/>
          <a:ln>
            <a:noFill/>
          </a:ln>
        </p:spPr>
      </p:pic>
      <p:pic>
        <p:nvPicPr>
          <p:cNvPr id="130" name="Google Shape;130;p21"/>
          <p:cNvPicPr preferRelativeResize="0"/>
          <p:nvPr/>
        </p:nvPicPr>
        <p:blipFill>
          <a:blip r:embed="rId6">
            <a:alphaModFix/>
          </a:blip>
          <a:stretch>
            <a:fillRect/>
          </a:stretch>
        </p:blipFill>
        <p:spPr>
          <a:xfrm rot="-5400000">
            <a:off x="3556601" y="2683125"/>
            <a:ext cx="1815101" cy="2972662"/>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34" name="Shape 134"/>
        <p:cNvGrpSpPr/>
        <p:nvPr/>
      </p:nvGrpSpPr>
      <p:grpSpPr>
        <a:xfrm>
          <a:off x="0" y="0"/>
          <a:ext cx="0" cy="0"/>
          <a:chOff x="0" y="0"/>
          <a:chExt cx="0" cy="0"/>
        </a:xfrm>
      </p:grpSpPr>
      <p:sp>
        <p:nvSpPr>
          <p:cNvPr id="135" name="Google Shape;135;p22"/>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PROTOTYPE - Technology</a:t>
            </a:r>
            <a:endParaRPr/>
          </a:p>
        </p:txBody>
      </p:sp>
      <p:pic>
        <p:nvPicPr>
          <p:cNvPr id="136" name="Google Shape;136;p22"/>
          <p:cNvPicPr preferRelativeResize="0"/>
          <p:nvPr/>
        </p:nvPicPr>
        <p:blipFill>
          <a:blip r:embed="rId3">
            <a:alphaModFix/>
          </a:blip>
          <a:stretch>
            <a:fillRect/>
          </a:stretch>
        </p:blipFill>
        <p:spPr>
          <a:xfrm>
            <a:off x="825450" y="1396975"/>
            <a:ext cx="3032175" cy="3032175"/>
          </a:xfrm>
          <a:prstGeom prst="rect">
            <a:avLst/>
          </a:prstGeom>
          <a:noFill/>
          <a:ln>
            <a:noFill/>
          </a:ln>
        </p:spPr>
      </p:pic>
      <p:pic>
        <p:nvPicPr>
          <p:cNvPr id="137" name="Google Shape;137;p22"/>
          <p:cNvPicPr preferRelativeResize="0"/>
          <p:nvPr/>
        </p:nvPicPr>
        <p:blipFill>
          <a:blip r:embed="rId4">
            <a:alphaModFix/>
          </a:blip>
          <a:stretch>
            <a:fillRect/>
          </a:stretch>
        </p:blipFill>
        <p:spPr>
          <a:xfrm>
            <a:off x="4896750" y="1396975"/>
            <a:ext cx="3032175" cy="30321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41" name="Shape 141"/>
        <p:cNvGrpSpPr/>
        <p:nvPr/>
      </p:nvGrpSpPr>
      <p:grpSpPr>
        <a:xfrm>
          <a:off x="0" y="0"/>
          <a:ext cx="0" cy="0"/>
          <a:chOff x="0" y="0"/>
          <a:chExt cx="0" cy="0"/>
        </a:xfrm>
      </p:grpSpPr>
      <p:sp>
        <p:nvSpPr>
          <p:cNvPr id="142" name="Google Shape;142;p23"/>
          <p:cNvSpPr txBox="1"/>
          <p:nvPr>
            <p:ph type="title"/>
          </p:nvPr>
        </p:nvSpPr>
        <p:spPr>
          <a:xfrm>
            <a:off x="387900" y="458025"/>
            <a:ext cx="8368200" cy="686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Feedback and Improvement</a:t>
            </a:r>
            <a:endParaRPr/>
          </a:p>
        </p:txBody>
      </p:sp>
      <p:sp>
        <p:nvSpPr>
          <p:cNvPr id="143" name="Google Shape;143;p23"/>
          <p:cNvSpPr txBox="1"/>
          <p:nvPr>
            <p:ph idx="1" type="body"/>
          </p:nvPr>
        </p:nvSpPr>
        <p:spPr>
          <a:xfrm>
            <a:off x="387900" y="1489825"/>
            <a:ext cx="4806900" cy="3579600"/>
          </a:xfrm>
          <a:prstGeom prst="rect">
            <a:avLst/>
          </a:prstGeom>
        </p:spPr>
        <p:txBody>
          <a:bodyPr anchorCtr="0" anchor="t" bIns="91425" lIns="91425" spcFirstLastPara="1" rIns="91425" wrap="square" tIns="91425">
            <a:noAutofit/>
          </a:bodyPr>
          <a:lstStyle/>
          <a:p>
            <a:pPr indent="0" lvl="0" marL="0" rtl="0" algn="just">
              <a:spcBef>
                <a:spcPts val="0"/>
              </a:spcBef>
              <a:spcAft>
                <a:spcPts val="0"/>
              </a:spcAft>
              <a:buNone/>
            </a:pPr>
            <a:r>
              <a:rPr lang="en">
                <a:solidFill>
                  <a:srgbClr val="FFFFFF"/>
                </a:solidFill>
              </a:rPr>
              <a:t>One of the ways that we can solve this drawback is by using 3D printer to create the actual case. </a:t>
            </a:r>
            <a:endParaRPr>
              <a:solidFill>
                <a:srgbClr val="FFFFFF"/>
              </a:solidFill>
            </a:endParaRPr>
          </a:p>
          <a:p>
            <a:pPr indent="0" lvl="0" marL="0" rtl="0" algn="just">
              <a:spcBef>
                <a:spcPts val="0"/>
              </a:spcBef>
              <a:spcAft>
                <a:spcPts val="0"/>
              </a:spcAft>
              <a:buNone/>
            </a:pPr>
            <a:r>
              <a:t/>
            </a:r>
            <a:endParaRPr>
              <a:solidFill>
                <a:srgbClr val="FFFFFF"/>
              </a:solidFill>
            </a:endParaRPr>
          </a:p>
          <a:p>
            <a:pPr indent="0" lvl="0" marL="0" rtl="0" algn="just">
              <a:spcBef>
                <a:spcPts val="0"/>
              </a:spcBef>
              <a:spcAft>
                <a:spcPts val="0"/>
              </a:spcAft>
              <a:buNone/>
            </a:pPr>
            <a:r>
              <a:rPr lang="en">
                <a:solidFill>
                  <a:srgbClr val="FFFFFF"/>
                </a:solidFill>
              </a:rPr>
              <a:t>This is because, 3D printers prints out using a ‘hard plastic’ material. This will ensure strength, endurance and lightweight.  </a:t>
            </a:r>
            <a:endParaRPr>
              <a:solidFill>
                <a:srgbClr val="FFFFFF"/>
              </a:solidFill>
            </a:endParaRPr>
          </a:p>
          <a:p>
            <a:pPr indent="0" lvl="0" marL="0" rtl="0" algn="just">
              <a:spcBef>
                <a:spcPts val="0"/>
              </a:spcBef>
              <a:spcAft>
                <a:spcPts val="0"/>
              </a:spcAft>
              <a:buNone/>
            </a:pPr>
            <a:r>
              <a:t/>
            </a:r>
            <a:endParaRPr>
              <a:solidFill>
                <a:srgbClr val="FFFFFF"/>
              </a:solidFill>
            </a:endParaRPr>
          </a:p>
          <a:p>
            <a:pPr indent="0" lvl="0" marL="0" rtl="0" algn="just">
              <a:spcBef>
                <a:spcPts val="0"/>
              </a:spcBef>
              <a:spcAft>
                <a:spcPts val="0"/>
              </a:spcAft>
              <a:buClr>
                <a:srgbClr val="000000"/>
              </a:buClr>
              <a:buSzPts val="1100"/>
              <a:buFont typeface="Arial"/>
              <a:buNone/>
            </a:pPr>
            <a:r>
              <a:rPr lang="en">
                <a:solidFill>
                  <a:srgbClr val="FFFFFF"/>
                </a:solidFill>
              </a:rPr>
              <a:t>however 3D printer is costly and this may increase the price of the case per unit.</a:t>
            </a:r>
            <a:endParaRPr>
              <a:solidFill>
                <a:srgbClr val="FFFFFF"/>
              </a:solidFill>
            </a:endParaRPr>
          </a:p>
          <a:p>
            <a:pPr indent="0" lvl="0" marL="0" rtl="0" algn="l">
              <a:spcBef>
                <a:spcPts val="0"/>
              </a:spcBef>
              <a:spcAft>
                <a:spcPts val="1600"/>
              </a:spcAft>
              <a:buNone/>
            </a:pPr>
            <a:r>
              <a:t/>
            </a:r>
            <a:endParaRPr>
              <a:solidFill>
                <a:srgbClr val="FFFFFF"/>
              </a:solidFill>
            </a:endParaRPr>
          </a:p>
        </p:txBody>
      </p:sp>
      <p:pic>
        <p:nvPicPr>
          <p:cNvPr id="144" name="Google Shape;144;p23"/>
          <p:cNvPicPr preferRelativeResize="0"/>
          <p:nvPr/>
        </p:nvPicPr>
        <p:blipFill>
          <a:blip r:embed="rId3">
            <a:alphaModFix/>
          </a:blip>
          <a:stretch>
            <a:fillRect/>
          </a:stretch>
        </p:blipFill>
        <p:spPr>
          <a:xfrm>
            <a:off x="5491225" y="1489825"/>
            <a:ext cx="3143250" cy="20955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Marina">
  <a:themeElements>
    <a:clrScheme name="Marina">
      <a:dk1>
        <a:srgbClr val="FFFFFF"/>
      </a:dk1>
      <a:lt1>
        <a:srgbClr val="00517C"/>
      </a:lt1>
      <a:dk2>
        <a:srgbClr val="004065"/>
      </a:dk2>
      <a:lt2>
        <a:srgbClr val="CFD8DC"/>
      </a:lt2>
      <a:accent1>
        <a:srgbClr val="0277BD"/>
      </a:accent1>
      <a:accent2>
        <a:srgbClr val="558B2F"/>
      </a:accent2>
      <a:accent3>
        <a:srgbClr val="009688"/>
      </a:accent3>
      <a:accent4>
        <a:srgbClr val="039BE5"/>
      </a:accent4>
      <a:accent5>
        <a:srgbClr val="8BC34A"/>
      </a:accent5>
      <a:accent6>
        <a:srgbClr val="FFEB38"/>
      </a:accent6>
      <a:hlink>
        <a:srgbClr val="8BC34A"/>
      </a:hlink>
      <a:folHlink>
        <a:srgbClr val="8BC34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