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4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67" r:id="rId3"/>
    <p:sldId id="269" r:id="rId4"/>
    <p:sldId id="268" r:id="rId5"/>
    <p:sldId id="263" r:id="rId6"/>
    <p:sldId id="271" r:id="rId7"/>
    <p:sldId id="300" r:id="rId8"/>
    <p:sldId id="301" r:id="rId9"/>
    <p:sldId id="274" r:id="rId10"/>
    <p:sldId id="275" r:id="rId11"/>
    <p:sldId id="279" r:id="rId12"/>
    <p:sldId id="276" r:id="rId13"/>
    <p:sldId id="297" r:id="rId14"/>
    <p:sldId id="302" r:id="rId15"/>
    <p:sldId id="285" r:id="rId16"/>
    <p:sldId id="289" r:id="rId17"/>
    <p:sldId id="287" r:id="rId18"/>
    <p:sldId id="288" r:id="rId19"/>
    <p:sldId id="298" r:id="rId20"/>
    <p:sldId id="303" r:id="rId21"/>
    <p:sldId id="257" r:id="rId22"/>
    <p:sldId id="290" r:id="rId23"/>
    <p:sldId id="291" r:id="rId24"/>
    <p:sldId id="299" r:id="rId25"/>
    <p:sldId id="304" r:id="rId26"/>
    <p:sldId id="282" r:id="rId27"/>
    <p:sldId id="292" r:id="rId28"/>
    <p:sldId id="293" r:id="rId29"/>
    <p:sldId id="29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p:scale>
          <a:sx n="70" d="100"/>
          <a:sy n="70" d="100"/>
        </p:scale>
        <p:origin x="-744" y="-210"/>
      </p:cViewPr>
      <p:guideLst>
        <p:guide orient="horz" pos="2160"/>
        <p:guide pos="3840"/>
      </p:guideLst>
    </p:cSldViewPr>
  </p:slideViewPr>
  <p:outlineViewPr>
    <p:cViewPr>
      <p:scale>
        <a:sx n="33" d="100"/>
        <a:sy n="33" d="100"/>
      </p:scale>
      <p:origin x="0" y="1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B9B6A-74FA-43DF-A30B-D36AF2A71C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194626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B9B6A-74FA-43DF-A30B-D36AF2A71C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105610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B9B6A-74FA-43DF-A30B-D36AF2A71C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343253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16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B9B6A-74FA-43DF-A30B-D36AF2A71C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386004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4B9B6A-74FA-43DF-A30B-D36AF2A71C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231722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B9B6A-74FA-43DF-A30B-D36AF2A71C3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258687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4B9B6A-74FA-43DF-A30B-D36AF2A71C34}"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333748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4B9B6A-74FA-43DF-A30B-D36AF2A71C34}"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312427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B9B6A-74FA-43DF-A30B-D36AF2A71C34}"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301647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B9B6A-74FA-43DF-A30B-D36AF2A71C3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31808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B9B6A-74FA-43DF-A30B-D36AF2A71C3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15A70-84F7-4B03-B91F-9380E3437345}" type="slidenum">
              <a:rPr lang="en-US" smtClean="0"/>
              <a:t>‹#›</a:t>
            </a:fld>
            <a:endParaRPr lang="en-US"/>
          </a:p>
        </p:txBody>
      </p:sp>
    </p:spTree>
    <p:extLst>
      <p:ext uri="{BB962C8B-B14F-4D97-AF65-F5344CB8AC3E}">
        <p14:creationId xmlns:p14="http://schemas.microsoft.com/office/powerpoint/2010/main" val="190900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B9B6A-74FA-43DF-A30B-D36AF2A71C34}"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15A70-84F7-4B03-B91F-9380E3437345}" type="slidenum">
              <a:rPr lang="en-US" smtClean="0"/>
              <a:t>‹#›</a:t>
            </a:fld>
            <a:endParaRPr lang="en-US"/>
          </a:p>
        </p:txBody>
      </p:sp>
    </p:spTree>
    <p:extLst>
      <p:ext uri="{BB962C8B-B14F-4D97-AF65-F5344CB8AC3E}">
        <p14:creationId xmlns:p14="http://schemas.microsoft.com/office/powerpoint/2010/main" val="15111475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2.xml"/><Relationship Id="rId7" Type="http://schemas.openxmlformats.org/officeDocument/2006/relationships/image" Target="../media/image32.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1.jpg"/><Relationship Id="rId5" Type="http://schemas.openxmlformats.org/officeDocument/2006/relationships/image" Target="../media/image30.jpe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jpg"/><Relationship Id="rId7" Type="http://schemas.openxmlformats.org/officeDocument/2006/relationships/image" Target="../media/image43.jpeg"/><Relationship Id="rId2" Type="http://schemas.openxmlformats.org/officeDocument/2006/relationships/image" Target="../media/image38.jpg"/><Relationship Id="rId1" Type="http://schemas.openxmlformats.org/officeDocument/2006/relationships/slideLayout" Target="../slideLayouts/slideLayout12.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5.png"/><Relationship Id="rId7" Type="http://schemas.openxmlformats.org/officeDocument/2006/relationships/image" Target="../media/image49.jpg"/><Relationship Id="rId2" Type="http://schemas.openxmlformats.org/officeDocument/2006/relationships/image" Target="../media/image38.jp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101" y="2949364"/>
            <a:ext cx="5502117" cy="2690093"/>
          </a:xfrm>
          <a:prstGeom prst="rect">
            <a:avLst/>
          </a:prstGeom>
        </p:spPr>
      </p:pic>
      <p:sp>
        <p:nvSpPr>
          <p:cNvPr id="4" name="TextBox 3"/>
          <p:cNvSpPr txBox="1"/>
          <p:nvPr/>
        </p:nvSpPr>
        <p:spPr>
          <a:xfrm>
            <a:off x="3353860" y="2722373"/>
            <a:ext cx="5027082" cy="400110"/>
          </a:xfrm>
          <a:prstGeom prst="rect">
            <a:avLst/>
          </a:prstGeom>
          <a:noFill/>
        </p:spPr>
        <p:txBody>
          <a:bodyPr wrap="none" rtlCol="0">
            <a:spAutoFit/>
          </a:bodyPr>
          <a:lstStyle/>
          <a:p>
            <a:r>
              <a:rPr lang="en-US" sz="2000" dirty="0" smtClean="0"/>
              <a:t>Welcome everyone to This DOPE presentation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069" y="105296"/>
            <a:ext cx="2743391" cy="15443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860" y="88415"/>
            <a:ext cx="2159976" cy="19583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04" y="135014"/>
            <a:ext cx="2351649" cy="165609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196251" y="105296"/>
            <a:ext cx="2371980" cy="17789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5671" y="3494447"/>
            <a:ext cx="1428750" cy="142875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6251" y="2046793"/>
            <a:ext cx="2386379" cy="1150713"/>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6" y="2417717"/>
            <a:ext cx="3184187" cy="1791105"/>
          </a:xfrm>
          <a:prstGeom prst="rect">
            <a:avLst/>
          </a:prstGeom>
        </p:spPr>
      </p:pic>
    </p:spTree>
    <p:extLst>
      <p:ext uri="{BB962C8B-B14F-4D97-AF65-F5344CB8AC3E}">
        <p14:creationId xmlns:p14="http://schemas.microsoft.com/office/powerpoint/2010/main" val="4209864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4744FFD-0964-4742-90FC-8FBF2D65D034}"/>
              </a:ext>
            </a:extLst>
          </p:cNvPr>
          <p:cNvSpPr txBox="1"/>
          <p:nvPr/>
        </p:nvSpPr>
        <p:spPr>
          <a:xfrm>
            <a:off x="5029855" y="306186"/>
            <a:ext cx="2132315"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Hard Disks</a:t>
            </a:r>
            <a:endParaRPr lang="en-US" sz="3000" b="1" dirty="0">
              <a:solidFill>
                <a:schemeClr val="tx2"/>
              </a:solidFill>
              <a:latin typeface="Poppins" pitchFamily="2" charset="77"/>
              <a:cs typeface="Poppins" pitchFamily="2" charset="77"/>
            </a:endParaRPr>
          </a:p>
        </p:txBody>
      </p:sp>
      <p:sp>
        <p:nvSpPr>
          <p:cNvPr id="3" name="TextBox 2">
            <a:extLst>
              <a:ext uri="{FF2B5EF4-FFF2-40B4-BE49-F238E27FC236}">
                <a16:creationId xmlns="" xmlns:a16="http://schemas.microsoft.com/office/drawing/2014/main" id="{9ADDF2CB-3E3A-9E46-B0E1-BFD723A2779E}"/>
              </a:ext>
            </a:extLst>
          </p:cNvPr>
          <p:cNvSpPr txBox="1"/>
          <p:nvPr/>
        </p:nvSpPr>
        <p:spPr>
          <a:xfrm>
            <a:off x="5152475" y="787593"/>
            <a:ext cx="1887056" cy="276999"/>
          </a:xfrm>
          <a:prstGeom prst="rect">
            <a:avLst/>
          </a:prstGeom>
          <a:noFill/>
        </p:spPr>
        <p:txBody>
          <a:bodyPr wrap="none" rtlCol="0">
            <a:spAutoFit/>
          </a:bodyPr>
          <a:lstStyle/>
          <a:p>
            <a:pPr algn="ctr"/>
            <a:r>
              <a:rPr lang="en-US" sz="1200" spc="150" smtClean="0">
                <a:solidFill>
                  <a:schemeClr val="bg1">
                    <a:lumMod val="65000"/>
                  </a:schemeClr>
                </a:solidFill>
                <a:latin typeface="Poppins Light" pitchFamily="2" charset="77"/>
                <a:cs typeface="Poppins Light" pitchFamily="2" charset="77"/>
              </a:rPr>
              <a:t>Types of Hard Disks</a:t>
            </a:r>
            <a:endParaRPr lang="en-US" sz="1200" spc="150" dirty="0">
              <a:solidFill>
                <a:schemeClr val="bg1">
                  <a:lumMod val="65000"/>
                </a:schemeClr>
              </a:solidFill>
              <a:latin typeface="Poppins Light" pitchFamily="2" charset="77"/>
              <a:cs typeface="Poppins Light" pitchFamily="2" charset="77"/>
            </a:endParaRPr>
          </a:p>
        </p:txBody>
      </p:sp>
      <p:sp>
        <p:nvSpPr>
          <p:cNvPr id="4" name="Oval 3">
            <a:extLst>
              <a:ext uri="{FF2B5EF4-FFF2-40B4-BE49-F238E27FC236}">
                <a16:creationId xmlns="" xmlns:a16="http://schemas.microsoft.com/office/drawing/2014/main" id="{1D41705E-BCE7-604C-A5FD-47EAE89F03DF}"/>
              </a:ext>
            </a:extLst>
          </p:cNvPr>
          <p:cNvSpPr/>
          <p:nvPr/>
        </p:nvSpPr>
        <p:spPr>
          <a:xfrm>
            <a:off x="2638958" y="1754209"/>
            <a:ext cx="2120900" cy="2120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Oval 5">
            <a:extLst>
              <a:ext uri="{FF2B5EF4-FFF2-40B4-BE49-F238E27FC236}">
                <a16:creationId xmlns="" xmlns:a16="http://schemas.microsoft.com/office/drawing/2014/main" id="{DF85A3E9-5794-FF43-B1FA-91323BF58A8D}"/>
              </a:ext>
            </a:extLst>
          </p:cNvPr>
          <p:cNvSpPr/>
          <p:nvPr/>
        </p:nvSpPr>
        <p:spPr>
          <a:xfrm>
            <a:off x="7554788" y="1754209"/>
            <a:ext cx="2120900" cy="212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TextBox 9">
            <a:extLst>
              <a:ext uri="{FF2B5EF4-FFF2-40B4-BE49-F238E27FC236}">
                <a16:creationId xmlns="" xmlns:a16="http://schemas.microsoft.com/office/drawing/2014/main" id="{F6115CDC-847B-0445-B4E7-EDAE918BD6A5}"/>
              </a:ext>
            </a:extLst>
          </p:cNvPr>
          <p:cNvSpPr txBox="1"/>
          <p:nvPr/>
        </p:nvSpPr>
        <p:spPr>
          <a:xfrm>
            <a:off x="2729435" y="4110736"/>
            <a:ext cx="1939955" cy="338554"/>
          </a:xfrm>
          <a:prstGeom prst="rect">
            <a:avLst/>
          </a:prstGeom>
          <a:noFill/>
        </p:spPr>
        <p:txBody>
          <a:bodyPr wrap="none" rtlCol="0" anchor="b" anchorCtr="0">
            <a:spAutoFit/>
          </a:bodyPr>
          <a:lstStyle/>
          <a:p>
            <a:pPr algn="ctr"/>
            <a:r>
              <a:rPr lang="en-US" sz="1600" b="1" dirty="0" smtClean="0">
                <a:solidFill>
                  <a:schemeClr val="tx2"/>
                </a:solidFill>
                <a:latin typeface="Poppins" pitchFamily="2" charset="77"/>
                <a:ea typeface="League Spartan" charset="0"/>
                <a:cs typeface="Poppins" pitchFamily="2" charset="77"/>
              </a:rPr>
              <a:t>Internal Hard Disk</a:t>
            </a:r>
            <a:endParaRPr lang="en-US" sz="1600" b="1" dirty="0">
              <a:solidFill>
                <a:schemeClr val="tx2"/>
              </a:solidFill>
              <a:latin typeface="Poppins" pitchFamily="2" charset="77"/>
              <a:ea typeface="League Spartan" charset="0"/>
              <a:cs typeface="Poppins" pitchFamily="2" charset="77"/>
            </a:endParaRPr>
          </a:p>
        </p:txBody>
      </p:sp>
      <p:sp>
        <p:nvSpPr>
          <p:cNvPr id="11" name="Subtitle 2">
            <a:extLst>
              <a:ext uri="{FF2B5EF4-FFF2-40B4-BE49-F238E27FC236}">
                <a16:creationId xmlns="" xmlns:a16="http://schemas.microsoft.com/office/drawing/2014/main" id="{A9FD11FB-D7DB-EE4E-BC52-3F0AEF2E3543}"/>
              </a:ext>
            </a:extLst>
          </p:cNvPr>
          <p:cNvSpPr txBox="1">
            <a:spLocks/>
          </p:cNvSpPr>
          <p:nvPr/>
        </p:nvSpPr>
        <p:spPr>
          <a:xfrm>
            <a:off x="2246339" y="4555695"/>
            <a:ext cx="2906136" cy="591350"/>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Lato Light" panose="020F0502020204030203" pitchFamily="34" charset="0"/>
              </a:rPr>
              <a:t>Located inside the system unit.</a:t>
            </a:r>
          </a:p>
          <a:p>
            <a:pPr>
              <a:lnSpc>
                <a:spcPts val="1750"/>
              </a:lnSpc>
            </a:pPr>
            <a:endPar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 xmlns:a16="http://schemas.microsoft.com/office/drawing/2014/main" id="{3043C10C-6602-2345-AE1C-7AE2EE1760C4}"/>
              </a:ext>
            </a:extLst>
          </p:cNvPr>
          <p:cNvSpPr txBox="1"/>
          <p:nvPr/>
        </p:nvSpPr>
        <p:spPr>
          <a:xfrm>
            <a:off x="7628434" y="4111872"/>
            <a:ext cx="1973617" cy="338554"/>
          </a:xfrm>
          <a:prstGeom prst="rect">
            <a:avLst/>
          </a:prstGeom>
          <a:noFill/>
        </p:spPr>
        <p:txBody>
          <a:bodyPr wrap="none" rtlCol="0" anchor="b" anchorCtr="0">
            <a:spAutoFit/>
          </a:bodyPr>
          <a:lstStyle/>
          <a:p>
            <a:pPr algn="ctr"/>
            <a:r>
              <a:rPr lang="en-US" sz="1600" b="1" dirty="0" smtClean="0">
                <a:solidFill>
                  <a:schemeClr val="tx2"/>
                </a:solidFill>
                <a:latin typeface="Poppins" pitchFamily="2" charset="77"/>
                <a:ea typeface="League Spartan" charset="0"/>
                <a:cs typeface="Poppins" pitchFamily="2" charset="77"/>
              </a:rPr>
              <a:t>External Hard Disk</a:t>
            </a:r>
            <a:endParaRPr lang="en-US" sz="1600" b="1" dirty="0">
              <a:solidFill>
                <a:schemeClr val="tx2"/>
              </a:solidFill>
              <a:latin typeface="Poppins" pitchFamily="2" charset="77"/>
              <a:ea typeface="League Spartan" charset="0"/>
              <a:cs typeface="Poppins" pitchFamily="2" charset="77"/>
            </a:endParaRPr>
          </a:p>
        </p:txBody>
      </p:sp>
      <p:sp>
        <p:nvSpPr>
          <p:cNvPr id="15" name="Subtitle 2">
            <a:extLst>
              <a:ext uri="{FF2B5EF4-FFF2-40B4-BE49-F238E27FC236}">
                <a16:creationId xmlns="" xmlns:a16="http://schemas.microsoft.com/office/drawing/2014/main" id="{695BF634-3CFC-6F40-ADDC-BCF429521254}"/>
              </a:ext>
            </a:extLst>
          </p:cNvPr>
          <p:cNvSpPr txBox="1">
            <a:spLocks/>
          </p:cNvSpPr>
          <p:nvPr/>
        </p:nvSpPr>
        <p:spPr>
          <a:xfrm>
            <a:off x="7162170" y="4556831"/>
            <a:ext cx="2906136" cy="571473"/>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Lato Light" panose="020F0502020204030203" pitchFamily="34" charset="0"/>
              </a:rPr>
              <a:t>Located outside the system unit</a:t>
            </a:r>
            <a:r>
              <a:rPr lang="en-US"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1200" dirty="0" smtClean="0">
                <a:solidFill>
                  <a:schemeClr val="tx1"/>
                </a:solidFill>
                <a:latin typeface="Lato Light" panose="020F0502020204030203" pitchFamily="34" charset="0"/>
                <a:ea typeface="Lato Light" panose="020F0502020204030203" pitchFamily="34" charset="0"/>
                <a:cs typeface="Lato Light" panose="020F0502020204030203" pitchFamily="34" charset="0"/>
              </a:rPr>
              <a:t>and is removable.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761" y="5128304"/>
            <a:ext cx="2506484" cy="1607098"/>
          </a:xfrm>
          <a:prstGeom prst="rect">
            <a:avLst/>
          </a:prstGeom>
        </p:spPr>
      </p:pic>
      <p:sp>
        <p:nvSpPr>
          <p:cNvPr id="20" name="Freeform 65"/>
          <p:cNvSpPr>
            <a:spLocks noEditPoints="1"/>
          </p:cNvSpPr>
          <p:nvPr/>
        </p:nvSpPr>
        <p:spPr bwMode="auto">
          <a:xfrm>
            <a:off x="3260415" y="2119664"/>
            <a:ext cx="877984" cy="1205765"/>
          </a:xfrm>
          <a:custGeom>
            <a:avLst/>
            <a:gdLst>
              <a:gd name="T0" fmla="*/ 64 w 128"/>
              <a:gd name="T1" fmla="*/ 104 h 176"/>
              <a:gd name="T2" fmla="*/ 48 w 128"/>
              <a:gd name="T3" fmla="*/ 120 h 176"/>
              <a:gd name="T4" fmla="*/ 52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5" y="104"/>
                  <a:pt x="48" y="111"/>
                  <a:pt x="48" y="120"/>
                </a:cubicBezTo>
                <a:cubicBezTo>
                  <a:pt x="48" y="124"/>
                  <a:pt x="50" y="128"/>
                  <a:pt x="52" y="131"/>
                </a:cubicBezTo>
                <a:cubicBezTo>
                  <a:pt x="52" y="131"/>
                  <a:pt x="52" y="132"/>
                  <a:pt x="52" y="132"/>
                </a:cubicBezTo>
                <a:cubicBezTo>
                  <a:pt x="52" y="139"/>
                  <a:pt x="57" y="144"/>
                  <a:pt x="64" y="144"/>
                </a:cubicBezTo>
                <a:cubicBezTo>
                  <a:pt x="71" y="144"/>
                  <a:pt x="76" y="139"/>
                  <a:pt x="76" y="132"/>
                </a:cubicBezTo>
                <a:cubicBezTo>
                  <a:pt x="76" y="132"/>
                  <a:pt x="76" y="131"/>
                  <a:pt x="76" y="131"/>
                </a:cubicBezTo>
                <a:cubicBezTo>
                  <a:pt x="78" y="128"/>
                  <a:pt x="80" y="124"/>
                  <a:pt x="80" y="120"/>
                </a:cubicBezTo>
                <a:cubicBezTo>
                  <a:pt x="80" y="111"/>
                  <a:pt x="73" y="104"/>
                  <a:pt x="64" y="104"/>
                </a:cubicBezTo>
                <a:moveTo>
                  <a:pt x="68" y="127"/>
                </a:moveTo>
                <a:cubicBezTo>
                  <a:pt x="68" y="132"/>
                  <a:pt x="68" y="132"/>
                  <a:pt x="68" y="132"/>
                </a:cubicBezTo>
                <a:cubicBezTo>
                  <a:pt x="68" y="134"/>
                  <a:pt x="66"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8" y="112"/>
                  <a:pt x="72" y="116"/>
                  <a:pt x="72" y="120"/>
                </a:cubicBezTo>
                <a:cubicBezTo>
                  <a:pt x="72" y="123"/>
                  <a:pt x="70" y="126"/>
                  <a:pt x="68" y="127"/>
                </a:cubicBezTo>
                <a:moveTo>
                  <a:pt x="112" y="72"/>
                </a:moveTo>
                <a:cubicBezTo>
                  <a:pt x="112" y="48"/>
                  <a:pt x="112" y="48"/>
                  <a:pt x="112" y="48"/>
                </a:cubicBezTo>
                <a:cubicBezTo>
                  <a:pt x="112" y="21"/>
                  <a:pt x="91" y="0"/>
                  <a:pt x="64" y="0"/>
                </a:cubicBezTo>
                <a:cubicBezTo>
                  <a:pt x="37" y="0"/>
                  <a:pt x="16" y="21"/>
                  <a:pt x="16" y="48"/>
                </a:cubicBezTo>
                <a:cubicBezTo>
                  <a:pt x="16" y="72"/>
                  <a:pt x="16" y="72"/>
                  <a:pt x="16" y="72"/>
                </a:cubicBezTo>
                <a:cubicBezTo>
                  <a:pt x="7" y="72"/>
                  <a:pt x="0" y="79"/>
                  <a:pt x="0" y="88"/>
                </a:cubicBezTo>
                <a:cubicBezTo>
                  <a:pt x="0" y="160"/>
                  <a:pt x="0" y="160"/>
                  <a:pt x="0" y="160"/>
                </a:cubicBezTo>
                <a:cubicBezTo>
                  <a:pt x="0" y="169"/>
                  <a:pt x="7"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6" y="8"/>
                  <a:pt x="104" y="26"/>
                  <a:pt x="104" y="48"/>
                </a:cubicBezTo>
                <a:cubicBezTo>
                  <a:pt x="104" y="72"/>
                  <a:pt x="104" y="72"/>
                  <a:pt x="104" y="72"/>
                </a:cubicBezTo>
                <a:cubicBezTo>
                  <a:pt x="24" y="72"/>
                  <a:pt x="24" y="72"/>
                  <a:pt x="24" y="72"/>
                </a:cubicBezTo>
                <a:lnTo>
                  <a:pt x="24" y="48"/>
                </a:lnTo>
                <a:close/>
                <a:moveTo>
                  <a:pt x="120" y="160"/>
                </a:moveTo>
                <a:cubicBezTo>
                  <a:pt x="120" y="164"/>
                  <a:pt x="116" y="168"/>
                  <a:pt x="112" y="168"/>
                </a:cubicBezTo>
                <a:cubicBezTo>
                  <a:pt x="16" y="168"/>
                  <a:pt x="16" y="168"/>
                  <a:pt x="16" y="168"/>
                </a:cubicBezTo>
                <a:cubicBezTo>
                  <a:pt x="12" y="168"/>
                  <a:pt x="8" y="164"/>
                  <a:pt x="8" y="160"/>
                </a:cubicBezTo>
                <a:cubicBezTo>
                  <a:pt x="8" y="88"/>
                  <a:pt x="8" y="88"/>
                  <a:pt x="8" y="88"/>
                </a:cubicBezTo>
                <a:cubicBezTo>
                  <a:pt x="8" y="84"/>
                  <a:pt x="12" y="80"/>
                  <a:pt x="16" y="80"/>
                </a:cubicBezTo>
                <a:cubicBezTo>
                  <a:pt x="112" y="80"/>
                  <a:pt x="112" y="80"/>
                  <a:pt x="112" y="80"/>
                </a:cubicBezTo>
                <a:cubicBezTo>
                  <a:pt x="116" y="80"/>
                  <a:pt x="120" y="84"/>
                  <a:pt x="120" y="88"/>
                </a:cubicBezTo>
                <a:lnTo>
                  <a:pt x="120"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6"/>
          <p:cNvSpPr>
            <a:spLocks noEditPoints="1"/>
          </p:cNvSpPr>
          <p:nvPr/>
        </p:nvSpPr>
        <p:spPr bwMode="auto">
          <a:xfrm>
            <a:off x="8166850" y="2177494"/>
            <a:ext cx="896776" cy="1231573"/>
          </a:xfrm>
          <a:custGeom>
            <a:avLst/>
            <a:gdLst>
              <a:gd name="T0" fmla="*/ 112 w 128"/>
              <a:gd name="T1" fmla="*/ 72 h 176"/>
              <a:gd name="T2" fmla="*/ 112 w 128"/>
              <a:gd name="T3" fmla="*/ 48 h 176"/>
              <a:gd name="T4" fmla="*/ 64 w 128"/>
              <a:gd name="T5" fmla="*/ 0 h 176"/>
              <a:gd name="T6" fmla="*/ 16 w 128"/>
              <a:gd name="T7" fmla="*/ 48 h 176"/>
              <a:gd name="T8" fmla="*/ 20 w 128"/>
              <a:gd name="T9" fmla="*/ 52 h 176"/>
              <a:gd name="T10" fmla="*/ 24 w 128"/>
              <a:gd name="T11" fmla="*/ 48 h 176"/>
              <a:gd name="T12" fmla="*/ 64 w 128"/>
              <a:gd name="T13" fmla="*/ 8 h 176"/>
              <a:gd name="T14" fmla="*/ 104 w 128"/>
              <a:gd name="T15" fmla="*/ 48 h 176"/>
              <a:gd name="T16" fmla="*/ 104 w 128"/>
              <a:gd name="T17" fmla="*/ 72 h 176"/>
              <a:gd name="T18" fmla="*/ 16 w 128"/>
              <a:gd name="T19" fmla="*/ 72 h 176"/>
              <a:gd name="T20" fmla="*/ 0 w 128"/>
              <a:gd name="T21" fmla="*/ 88 h 176"/>
              <a:gd name="T22" fmla="*/ 0 w 128"/>
              <a:gd name="T23" fmla="*/ 160 h 176"/>
              <a:gd name="T24" fmla="*/ 16 w 128"/>
              <a:gd name="T25" fmla="*/ 176 h 176"/>
              <a:gd name="T26" fmla="*/ 112 w 128"/>
              <a:gd name="T27" fmla="*/ 176 h 176"/>
              <a:gd name="T28" fmla="*/ 128 w 128"/>
              <a:gd name="T29" fmla="*/ 160 h 176"/>
              <a:gd name="T30" fmla="*/ 128 w 128"/>
              <a:gd name="T31" fmla="*/ 88 h 176"/>
              <a:gd name="T32" fmla="*/ 112 w 128"/>
              <a:gd name="T33" fmla="*/ 72 h 176"/>
              <a:gd name="T34" fmla="*/ 120 w 128"/>
              <a:gd name="T35" fmla="*/ 160 h 176"/>
              <a:gd name="T36" fmla="*/ 112 w 128"/>
              <a:gd name="T37" fmla="*/ 168 h 176"/>
              <a:gd name="T38" fmla="*/ 16 w 128"/>
              <a:gd name="T39" fmla="*/ 168 h 176"/>
              <a:gd name="T40" fmla="*/ 8 w 128"/>
              <a:gd name="T41" fmla="*/ 160 h 176"/>
              <a:gd name="T42" fmla="*/ 8 w 128"/>
              <a:gd name="T43" fmla="*/ 88 h 176"/>
              <a:gd name="T44" fmla="*/ 16 w 128"/>
              <a:gd name="T45" fmla="*/ 80 h 176"/>
              <a:gd name="T46" fmla="*/ 112 w 128"/>
              <a:gd name="T47" fmla="*/ 80 h 176"/>
              <a:gd name="T48" fmla="*/ 120 w 128"/>
              <a:gd name="T49" fmla="*/ 88 h 176"/>
              <a:gd name="T50" fmla="*/ 120 w 128"/>
              <a:gd name="T51" fmla="*/ 160 h 176"/>
              <a:gd name="T52" fmla="*/ 64 w 128"/>
              <a:gd name="T53" fmla="*/ 104 h 176"/>
              <a:gd name="T54" fmla="*/ 48 w 128"/>
              <a:gd name="T55" fmla="*/ 120 h 176"/>
              <a:gd name="T56" fmla="*/ 52 w 128"/>
              <a:gd name="T57" fmla="*/ 131 h 176"/>
              <a:gd name="T58" fmla="*/ 52 w 128"/>
              <a:gd name="T59" fmla="*/ 132 h 176"/>
              <a:gd name="T60" fmla="*/ 64 w 128"/>
              <a:gd name="T61" fmla="*/ 144 h 176"/>
              <a:gd name="T62" fmla="*/ 76 w 128"/>
              <a:gd name="T63" fmla="*/ 132 h 176"/>
              <a:gd name="T64" fmla="*/ 76 w 128"/>
              <a:gd name="T65" fmla="*/ 131 h 176"/>
              <a:gd name="T66" fmla="*/ 80 w 128"/>
              <a:gd name="T67" fmla="*/ 120 h 176"/>
              <a:gd name="T68" fmla="*/ 64 w 128"/>
              <a:gd name="T69" fmla="*/ 104 h 176"/>
              <a:gd name="T70" fmla="*/ 68 w 128"/>
              <a:gd name="T71" fmla="*/ 127 h 176"/>
              <a:gd name="T72" fmla="*/ 68 w 128"/>
              <a:gd name="T73" fmla="*/ 132 h 176"/>
              <a:gd name="T74" fmla="*/ 64 w 128"/>
              <a:gd name="T75" fmla="*/ 136 h 176"/>
              <a:gd name="T76" fmla="*/ 60 w 128"/>
              <a:gd name="T77" fmla="*/ 132 h 176"/>
              <a:gd name="T78" fmla="*/ 60 w 128"/>
              <a:gd name="T79" fmla="*/ 127 h 176"/>
              <a:gd name="T80" fmla="*/ 56 w 128"/>
              <a:gd name="T81" fmla="*/ 120 h 176"/>
              <a:gd name="T82" fmla="*/ 64 w 128"/>
              <a:gd name="T83" fmla="*/ 112 h 176"/>
              <a:gd name="T84" fmla="*/ 72 w 128"/>
              <a:gd name="T85" fmla="*/ 120 h 176"/>
              <a:gd name="T86" fmla="*/ 68 w 128"/>
              <a:gd name="T87" fmla="*/ 12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76">
                <a:moveTo>
                  <a:pt x="112" y="72"/>
                </a:moveTo>
                <a:cubicBezTo>
                  <a:pt x="112" y="48"/>
                  <a:pt x="112" y="48"/>
                  <a:pt x="112" y="48"/>
                </a:cubicBezTo>
                <a:cubicBezTo>
                  <a:pt x="112" y="21"/>
                  <a:pt x="91" y="0"/>
                  <a:pt x="64" y="0"/>
                </a:cubicBezTo>
                <a:cubicBezTo>
                  <a:pt x="37" y="0"/>
                  <a:pt x="16" y="21"/>
                  <a:pt x="16" y="48"/>
                </a:cubicBezTo>
                <a:cubicBezTo>
                  <a:pt x="16" y="50"/>
                  <a:pt x="18" y="52"/>
                  <a:pt x="20" y="52"/>
                </a:cubicBezTo>
                <a:cubicBezTo>
                  <a:pt x="22" y="52"/>
                  <a:pt x="24" y="50"/>
                  <a:pt x="24" y="48"/>
                </a:cubicBezTo>
                <a:cubicBezTo>
                  <a:pt x="24" y="26"/>
                  <a:pt x="42" y="8"/>
                  <a:pt x="64" y="8"/>
                </a:cubicBezTo>
                <a:cubicBezTo>
                  <a:pt x="86" y="8"/>
                  <a:pt x="104" y="26"/>
                  <a:pt x="104" y="48"/>
                </a:cubicBezTo>
                <a:cubicBezTo>
                  <a:pt x="104" y="72"/>
                  <a:pt x="104" y="72"/>
                  <a:pt x="104" y="72"/>
                </a:cubicBezTo>
                <a:cubicBezTo>
                  <a:pt x="16" y="72"/>
                  <a:pt x="16" y="72"/>
                  <a:pt x="16" y="72"/>
                </a:cubicBezTo>
                <a:cubicBezTo>
                  <a:pt x="7" y="72"/>
                  <a:pt x="0" y="79"/>
                  <a:pt x="0" y="88"/>
                </a:cubicBezTo>
                <a:cubicBezTo>
                  <a:pt x="0" y="160"/>
                  <a:pt x="0" y="160"/>
                  <a:pt x="0" y="160"/>
                </a:cubicBezTo>
                <a:cubicBezTo>
                  <a:pt x="0" y="169"/>
                  <a:pt x="7"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120" y="160"/>
                </a:moveTo>
                <a:cubicBezTo>
                  <a:pt x="120" y="164"/>
                  <a:pt x="116" y="168"/>
                  <a:pt x="112" y="168"/>
                </a:cubicBezTo>
                <a:cubicBezTo>
                  <a:pt x="16" y="168"/>
                  <a:pt x="16" y="168"/>
                  <a:pt x="16" y="168"/>
                </a:cubicBezTo>
                <a:cubicBezTo>
                  <a:pt x="12" y="168"/>
                  <a:pt x="8" y="164"/>
                  <a:pt x="8" y="160"/>
                </a:cubicBezTo>
                <a:cubicBezTo>
                  <a:pt x="8" y="88"/>
                  <a:pt x="8" y="88"/>
                  <a:pt x="8" y="88"/>
                </a:cubicBezTo>
                <a:cubicBezTo>
                  <a:pt x="8" y="84"/>
                  <a:pt x="12" y="80"/>
                  <a:pt x="16" y="80"/>
                </a:cubicBezTo>
                <a:cubicBezTo>
                  <a:pt x="112" y="80"/>
                  <a:pt x="112" y="80"/>
                  <a:pt x="112" y="80"/>
                </a:cubicBezTo>
                <a:cubicBezTo>
                  <a:pt x="116" y="80"/>
                  <a:pt x="120" y="84"/>
                  <a:pt x="120" y="88"/>
                </a:cubicBezTo>
                <a:lnTo>
                  <a:pt x="120" y="160"/>
                </a:lnTo>
                <a:close/>
                <a:moveTo>
                  <a:pt x="64" y="104"/>
                </a:moveTo>
                <a:cubicBezTo>
                  <a:pt x="55" y="104"/>
                  <a:pt x="48" y="111"/>
                  <a:pt x="48" y="120"/>
                </a:cubicBezTo>
                <a:cubicBezTo>
                  <a:pt x="48" y="124"/>
                  <a:pt x="50" y="128"/>
                  <a:pt x="52" y="131"/>
                </a:cubicBezTo>
                <a:cubicBezTo>
                  <a:pt x="52" y="131"/>
                  <a:pt x="52" y="132"/>
                  <a:pt x="52" y="132"/>
                </a:cubicBezTo>
                <a:cubicBezTo>
                  <a:pt x="52" y="139"/>
                  <a:pt x="57" y="144"/>
                  <a:pt x="64" y="144"/>
                </a:cubicBezTo>
                <a:cubicBezTo>
                  <a:pt x="71" y="144"/>
                  <a:pt x="76" y="139"/>
                  <a:pt x="76" y="132"/>
                </a:cubicBezTo>
                <a:cubicBezTo>
                  <a:pt x="76" y="132"/>
                  <a:pt x="76" y="131"/>
                  <a:pt x="76" y="131"/>
                </a:cubicBezTo>
                <a:cubicBezTo>
                  <a:pt x="78" y="128"/>
                  <a:pt x="80" y="124"/>
                  <a:pt x="80" y="120"/>
                </a:cubicBezTo>
                <a:cubicBezTo>
                  <a:pt x="80" y="111"/>
                  <a:pt x="73" y="104"/>
                  <a:pt x="64" y="104"/>
                </a:cubicBezTo>
                <a:moveTo>
                  <a:pt x="68" y="127"/>
                </a:moveTo>
                <a:cubicBezTo>
                  <a:pt x="68" y="132"/>
                  <a:pt x="68" y="132"/>
                  <a:pt x="68" y="132"/>
                </a:cubicBezTo>
                <a:cubicBezTo>
                  <a:pt x="68" y="134"/>
                  <a:pt x="66"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8" y="112"/>
                  <a:pt x="72" y="116"/>
                  <a:pt x="72" y="120"/>
                </a:cubicBezTo>
                <a:cubicBezTo>
                  <a:pt x="72" y="123"/>
                  <a:pt x="70" y="126"/>
                  <a:pt x="68" y="12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3390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9">
            <a:extLst>
              <a:ext uri="{FF2B5EF4-FFF2-40B4-BE49-F238E27FC236}">
                <a16:creationId xmlns="" xmlns:a16="http://schemas.microsoft.com/office/drawing/2014/main" id="{18DE326E-7209-9B45-A610-61D4FC171BA0}"/>
              </a:ext>
            </a:extLst>
          </p:cNvPr>
          <p:cNvSpPr>
            <a:spLocks noChangeArrowheads="1"/>
          </p:cNvSpPr>
          <p:nvPr/>
        </p:nvSpPr>
        <p:spPr bwMode="auto">
          <a:xfrm>
            <a:off x="8879244" y="2397227"/>
            <a:ext cx="1896853" cy="1896852"/>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 name="Freeform 100">
            <a:extLst>
              <a:ext uri="{FF2B5EF4-FFF2-40B4-BE49-F238E27FC236}">
                <a16:creationId xmlns="" xmlns:a16="http://schemas.microsoft.com/office/drawing/2014/main" id="{D4D79DF1-A1F7-DA4B-8CDD-B50BF5CD35AD}"/>
              </a:ext>
            </a:extLst>
          </p:cNvPr>
          <p:cNvSpPr>
            <a:spLocks noChangeArrowheads="1"/>
          </p:cNvSpPr>
          <p:nvPr/>
        </p:nvSpPr>
        <p:spPr bwMode="auto">
          <a:xfrm>
            <a:off x="7641885" y="2900006"/>
            <a:ext cx="3761053" cy="3029738"/>
          </a:xfrm>
          <a:custGeom>
            <a:avLst/>
            <a:gdLst>
              <a:gd name="T0" fmla="*/ 3550 w 5082"/>
              <a:gd name="T1" fmla="*/ 0 h 4094"/>
              <a:gd name="T2" fmla="*/ 0 w 5082"/>
              <a:gd name="T3" fmla="*/ 3551 h 4094"/>
              <a:gd name="T4" fmla="*/ 14 w 5082"/>
              <a:gd name="T5" fmla="*/ 4093 h 4094"/>
              <a:gd name="T6" fmla="*/ 5081 w 5082"/>
              <a:gd name="T7" fmla="*/ 4093 h 4094"/>
              <a:gd name="T8" fmla="*/ 5081 w 5082"/>
              <a:gd name="T9" fmla="*/ 0 h 4094"/>
              <a:gd name="T10" fmla="*/ 3550 w 5082"/>
              <a:gd name="T11" fmla="*/ 0 h 4094"/>
            </a:gdLst>
            <a:ahLst/>
            <a:cxnLst>
              <a:cxn ang="0">
                <a:pos x="T0" y="T1"/>
              </a:cxn>
              <a:cxn ang="0">
                <a:pos x="T2" y="T3"/>
              </a:cxn>
              <a:cxn ang="0">
                <a:pos x="T4" y="T5"/>
              </a:cxn>
              <a:cxn ang="0">
                <a:pos x="T6" y="T7"/>
              </a:cxn>
              <a:cxn ang="0">
                <a:pos x="T8" y="T9"/>
              </a:cxn>
              <a:cxn ang="0">
                <a:pos x="T10" y="T11"/>
              </a:cxn>
            </a:cxnLst>
            <a:rect l="0" t="0" r="r" b="b"/>
            <a:pathLst>
              <a:path w="5082" h="4094">
                <a:moveTo>
                  <a:pt x="3550" y="0"/>
                </a:moveTo>
                <a:lnTo>
                  <a:pt x="0" y="3551"/>
                </a:lnTo>
                <a:lnTo>
                  <a:pt x="14" y="4093"/>
                </a:lnTo>
                <a:lnTo>
                  <a:pt x="5081" y="4093"/>
                </a:lnTo>
                <a:lnTo>
                  <a:pt x="5081" y="0"/>
                </a:lnTo>
                <a:lnTo>
                  <a:pt x="3550"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6" name="Freeform 103">
            <a:extLst>
              <a:ext uri="{FF2B5EF4-FFF2-40B4-BE49-F238E27FC236}">
                <a16:creationId xmlns="" xmlns:a16="http://schemas.microsoft.com/office/drawing/2014/main" id="{879570A9-EEA5-EC4D-A350-5595134A0D28}"/>
              </a:ext>
            </a:extLst>
          </p:cNvPr>
          <p:cNvSpPr>
            <a:spLocks noChangeArrowheads="1"/>
          </p:cNvSpPr>
          <p:nvPr/>
        </p:nvSpPr>
        <p:spPr bwMode="auto">
          <a:xfrm>
            <a:off x="10270051" y="2397228"/>
            <a:ext cx="506046" cy="506046"/>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 name="Freeform 104">
            <a:extLst>
              <a:ext uri="{FF2B5EF4-FFF2-40B4-BE49-F238E27FC236}">
                <a16:creationId xmlns="" xmlns:a16="http://schemas.microsoft.com/office/drawing/2014/main" id="{F23FF515-301A-D643-9E2A-E60CCE94063E}"/>
              </a:ext>
            </a:extLst>
          </p:cNvPr>
          <p:cNvSpPr>
            <a:spLocks noChangeArrowheads="1"/>
          </p:cNvSpPr>
          <p:nvPr/>
        </p:nvSpPr>
        <p:spPr bwMode="auto">
          <a:xfrm>
            <a:off x="5372846" y="2397227"/>
            <a:ext cx="1896853" cy="1896852"/>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8" name="Freeform 105">
            <a:extLst>
              <a:ext uri="{FF2B5EF4-FFF2-40B4-BE49-F238E27FC236}">
                <a16:creationId xmlns="" xmlns:a16="http://schemas.microsoft.com/office/drawing/2014/main" id="{AC7738DC-271C-644D-AAE5-E29E3D5EADBE}"/>
              </a:ext>
            </a:extLst>
          </p:cNvPr>
          <p:cNvSpPr>
            <a:spLocks noChangeArrowheads="1"/>
          </p:cNvSpPr>
          <p:nvPr/>
        </p:nvSpPr>
        <p:spPr bwMode="auto">
          <a:xfrm>
            <a:off x="4161604" y="2900006"/>
            <a:ext cx="3734935" cy="3029738"/>
          </a:xfrm>
          <a:custGeom>
            <a:avLst/>
            <a:gdLst>
              <a:gd name="T0" fmla="*/ 3513 w 5046"/>
              <a:gd name="T1" fmla="*/ 0 h 4094"/>
              <a:gd name="T2" fmla="*/ 0 w 5046"/>
              <a:gd name="T3" fmla="*/ 3513 h 4094"/>
              <a:gd name="T4" fmla="*/ 3 w 5046"/>
              <a:gd name="T5" fmla="*/ 4093 h 4094"/>
              <a:gd name="T6" fmla="*/ 5045 w 5046"/>
              <a:gd name="T7" fmla="*/ 4093 h 4094"/>
              <a:gd name="T8" fmla="*/ 5045 w 5046"/>
              <a:gd name="T9" fmla="*/ 0 h 4094"/>
              <a:gd name="T10" fmla="*/ 3513 w 5046"/>
              <a:gd name="T11" fmla="*/ 0 h 4094"/>
            </a:gdLst>
            <a:ahLst/>
            <a:cxnLst>
              <a:cxn ang="0">
                <a:pos x="T0" y="T1"/>
              </a:cxn>
              <a:cxn ang="0">
                <a:pos x="T2" y="T3"/>
              </a:cxn>
              <a:cxn ang="0">
                <a:pos x="T4" y="T5"/>
              </a:cxn>
              <a:cxn ang="0">
                <a:pos x="T6" y="T7"/>
              </a:cxn>
              <a:cxn ang="0">
                <a:pos x="T8" y="T9"/>
              </a:cxn>
              <a:cxn ang="0">
                <a:pos x="T10" y="T11"/>
              </a:cxn>
            </a:cxnLst>
            <a:rect l="0" t="0" r="r" b="b"/>
            <a:pathLst>
              <a:path w="5046" h="4094">
                <a:moveTo>
                  <a:pt x="3513" y="0"/>
                </a:moveTo>
                <a:lnTo>
                  <a:pt x="0" y="3513"/>
                </a:lnTo>
                <a:lnTo>
                  <a:pt x="3" y="4093"/>
                </a:lnTo>
                <a:lnTo>
                  <a:pt x="5045" y="4093"/>
                </a:lnTo>
                <a:lnTo>
                  <a:pt x="5045" y="0"/>
                </a:lnTo>
                <a:lnTo>
                  <a:pt x="3513" y="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0" name="Freeform 108">
            <a:extLst>
              <a:ext uri="{FF2B5EF4-FFF2-40B4-BE49-F238E27FC236}">
                <a16:creationId xmlns="" xmlns:a16="http://schemas.microsoft.com/office/drawing/2014/main" id="{08102D74-4985-8B46-A939-68BD97D0899B}"/>
              </a:ext>
            </a:extLst>
          </p:cNvPr>
          <p:cNvSpPr>
            <a:spLocks noChangeArrowheads="1"/>
          </p:cNvSpPr>
          <p:nvPr/>
        </p:nvSpPr>
        <p:spPr bwMode="auto">
          <a:xfrm>
            <a:off x="6763652" y="2397228"/>
            <a:ext cx="506046" cy="506046"/>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1" name="Freeform 109">
            <a:extLst>
              <a:ext uri="{FF2B5EF4-FFF2-40B4-BE49-F238E27FC236}">
                <a16:creationId xmlns="" xmlns:a16="http://schemas.microsoft.com/office/drawing/2014/main" id="{D4023503-833C-4843-918C-2F515C31FC72}"/>
              </a:ext>
            </a:extLst>
          </p:cNvPr>
          <p:cNvSpPr>
            <a:spLocks noChangeArrowheads="1"/>
          </p:cNvSpPr>
          <p:nvPr/>
        </p:nvSpPr>
        <p:spPr bwMode="auto">
          <a:xfrm>
            <a:off x="1863183" y="2397227"/>
            <a:ext cx="1896850" cy="1896852"/>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6">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2" name="Freeform 110">
            <a:extLst>
              <a:ext uri="{FF2B5EF4-FFF2-40B4-BE49-F238E27FC236}">
                <a16:creationId xmlns="" xmlns:a16="http://schemas.microsoft.com/office/drawing/2014/main" id="{D94F3CED-B30C-9B43-9EF0-56D23E3EAA78}"/>
              </a:ext>
            </a:extLst>
          </p:cNvPr>
          <p:cNvSpPr>
            <a:spLocks noChangeArrowheads="1"/>
          </p:cNvSpPr>
          <p:nvPr/>
        </p:nvSpPr>
        <p:spPr bwMode="auto">
          <a:xfrm>
            <a:off x="789062" y="2900006"/>
            <a:ext cx="3597813" cy="3029738"/>
          </a:xfrm>
          <a:custGeom>
            <a:avLst/>
            <a:gdLst>
              <a:gd name="T0" fmla="*/ 0 w 4860"/>
              <a:gd name="T1" fmla="*/ 3328 h 4094"/>
              <a:gd name="T2" fmla="*/ 0 w 4860"/>
              <a:gd name="T3" fmla="*/ 4093 h 4094"/>
              <a:gd name="T4" fmla="*/ 4859 w 4860"/>
              <a:gd name="T5" fmla="*/ 4093 h 4094"/>
              <a:gd name="T6" fmla="*/ 4859 w 4860"/>
              <a:gd name="T7" fmla="*/ 0 h 4094"/>
              <a:gd name="T8" fmla="*/ 3327 w 4860"/>
              <a:gd name="T9" fmla="*/ 0 h 4094"/>
              <a:gd name="T10" fmla="*/ 0 w 4860"/>
              <a:gd name="T11" fmla="*/ 3328 h 4094"/>
            </a:gdLst>
            <a:ahLst/>
            <a:cxnLst>
              <a:cxn ang="0">
                <a:pos x="T0" y="T1"/>
              </a:cxn>
              <a:cxn ang="0">
                <a:pos x="T2" y="T3"/>
              </a:cxn>
              <a:cxn ang="0">
                <a:pos x="T4" y="T5"/>
              </a:cxn>
              <a:cxn ang="0">
                <a:pos x="T6" y="T7"/>
              </a:cxn>
              <a:cxn ang="0">
                <a:pos x="T8" y="T9"/>
              </a:cxn>
              <a:cxn ang="0">
                <a:pos x="T10" y="T11"/>
              </a:cxn>
            </a:cxnLst>
            <a:rect l="0" t="0" r="r" b="b"/>
            <a:pathLst>
              <a:path w="4860" h="4094">
                <a:moveTo>
                  <a:pt x="0" y="3328"/>
                </a:moveTo>
                <a:lnTo>
                  <a:pt x="0" y="4093"/>
                </a:lnTo>
                <a:lnTo>
                  <a:pt x="4859" y="4093"/>
                </a:lnTo>
                <a:lnTo>
                  <a:pt x="4859" y="0"/>
                </a:lnTo>
                <a:lnTo>
                  <a:pt x="3327" y="0"/>
                </a:lnTo>
                <a:lnTo>
                  <a:pt x="0" y="3328"/>
                </a:lnTo>
              </a:path>
            </a:pathLst>
          </a:custGeom>
          <a:solidFill>
            <a:schemeClr val="accent6">
              <a:lumMod val="40000"/>
              <a:lumOff val="60000"/>
            </a:schemeClr>
          </a:solidFill>
          <a:ln>
            <a:noFill/>
          </a:ln>
          <a:effectLst/>
        </p:spPr>
        <p:txBody>
          <a:bodyPr wrap="none" anchor="ctr"/>
          <a:lstStyle/>
          <a:p>
            <a:endParaRPr lang="en-US" sz="3266" dirty="0">
              <a:latin typeface="Lato Light" panose="020F0502020204030203" pitchFamily="34" charset="0"/>
            </a:endParaRPr>
          </a:p>
        </p:txBody>
      </p:sp>
      <p:sp>
        <p:nvSpPr>
          <p:cNvPr id="14" name="Freeform 113">
            <a:extLst>
              <a:ext uri="{FF2B5EF4-FFF2-40B4-BE49-F238E27FC236}">
                <a16:creationId xmlns="" xmlns:a16="http://schemas.microsoft.com/office/drawing/2014/main" id="{F95A4060-9DE4-4F42-8F2C-D926903559BD}"/>
              </a:ext>
            </a:extLst>
          </p:cNvPr>
          <p:cNvSpPr>
            <a:spLocks noChangeArrowheads="1"/>
          </p:cNvSpPr>
          <p:nvPr/>
        </p:nvSpPr>
        <p:spPr bwMode="auto">
          <a:xfrm>
            <a:off x="3253989" y="2397228"/>
            <a:ext cx="506044" cy="506046"/>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6">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5" name="TextBox 14">
            <a:extLst>
              <a:ext uri="{FF2B5EF4-FFF2-40B4-BE49-F238E27FC236}">
                <a16:creationId xmlns="" xmlns:a16="http://schemas.microsoft.com/office/drawing/2014/main" id="{E794306D-0A68-C847-888C-D0159A0D1F98}"/>
              </a:ext>
            </a:extLst>
          </p:cNvPr>
          <p:cNvSpPr txBox="1"/>
          <p:nvPr/>
        </p:nvSpPr>
        <p:spPr>
          <a:xfrm>
            <a:off x="4685212" y="306186"/>
            <a:ext cx="2821606"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Solid State </a:t>
            </a:r>
            <a:r>
              <a:rPr lang="en-US" sz="3000" b="1" dirty="0" smtClean="0">
                <a:solidFill>
                  <a:schemeClr val="tx2"/>
                </a:solidFill>
                <a:latin typeface="Poppins" pitchFamily="2" charset="77"/>
                <a:cs typeface="Poppins" pitchFamily="2" charset="77"/>
              </a:rPr>
              <a:t>D</a:t>
            </a:r>
            <a:r>
              <a:rPr lang="id-ID" sz="3000" b="1" dirty="0" smtClean="0">
                <a:solidFill>
                  <a:schemeClr val="tx2"/>
                </a:solidFill>
                <a:latin typeface="Poppins" pitchFamily="2" charset="77"/>
                <a:cs typeface="Poppins" pitchFamily="2" charset="77"/>
              </a:rPr>
              <a:t>rive</a:t>
            </a:r>
            <a:endParaRPr lang="en-US" sz="3000" b="1" dirty="0">
              <a:solidFill>
                <a:schemeClr val="tx2"/>
              </a:solidFill>
              <a:latin typeface="Poppins" pitchFamily="2" charset="77"/>
              <a:cs typeface="Poppins" pitchFamily="2" charset="77"/>
            </a:endParaRPr>
          </a:p>
        </p:txBody>
      </p:sp>
      <p:sp>
        <p:nvSpPr>
          <p:cNvPr id="13" name="Freeform 112">
            <a:extLst>
              <a:ext uri="{FF2B5EF4-FFF2-40B4-BE49-F238E27FC236}">
                <a16:creationId xmlns="" xmlns:a16="http://schemas.microsoft.com/office/drawing/2014/main" id="{DB885C42-A517-674E-862F-2112E5309CEC}"/>
              </a:ext>
            </a:extLst>
          </p:cNvPr>
          <p:cNvSpPr>
            <a:spLocks noChangeArrowheads="1"/>
          </p:cNvSpPr>
          <p:nvPr/>
        </p:nvSpPr>
        <p:spPr bwMode="auto">
          <a:xfrm>
            <a:off x="2175495" y="3432171"/>
            <a:ext cx="1932764" cy="22853"/>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17" name="Subtitle 2">
            <a:extLst>
              <a:ext uri="{FF2B5EF4-FFF2-40B4-BE49-F238E27FC236}">
                <a16:creationId xmlns="" xmlns:a16="http://schemas.microsoft.com/office/drawing/2014/main" id="{E90701DC-6BE6-A94E-AF20-4F36DD1B2973}"/>
              </a:ext>
            </a:extLst>
          </p:cNvPr>
          <p:cNvSpPr txBox="1">
            <a:spLocks/>
          </p:cNvSpPr>
          <p:nvPr/>
        </p:nvSpPr>
        <p:spPr>
          <a:xfrm>
            <a:off x="2058988" y="3671079"/>
            <a:ext cx="2102615"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pPr>
            <a:r>
              <a:rPr lang="en-US" sz="1200" dirty="0">
                <a:latin typeface="Lato Light" panose="020F0502020204030203" pitchFamily="34" charset="0"/>
                <a:ea typeface="Open Sans Light" panose="020B0306030504020204" pitchFamily="34" charset="0"/>
                <a:cs typeface="Open Sans Light" panose="020B0306030504020204" pitchFamily="34" charset="0"/>
              </a:rPr>
              <a:t>Faster and more durable than HDD</a:t>
            </a:r>
          </a:p>
          <a:p>
            <a:pPr algn="r">
              <a:lnSpc>
                <a:spcPts val="1750"/>
              </a:lnSpc>
              <a:spcBef>
                <a:spcPts val="0"/>
              </a:spcBef>
            </a:pPr>
            <a:r>
              <a:rPr lang="en-US" sz="1200" dirty="0">
                <a:latin typeface="Lato Light" panose="020F0502020204030203" pitchFamily="34" charset="0"/>
                <a:ea typeface="Open Sans Light" panose="020B0306030504020204" pitchFamily="34" charset="0"/>
                <a:cs typeface="Open Sans Light" panose="020B0306030504020204" pitchFamily="34" charset="0"/>
              </a:rPr>
              <a:t>Uses less energy than HDD </a:t>
            </a:r>
          </a:p>
          <a:p>
            <a:pPr algn="r">
              <a:lnSpc>
                <a:spcPts val="1750"/>
              </a:lnSpc>
              <a:spcBef>
                <a:spcPts val="0"/>
              </a:spcBef>
            </a:pPr>
            <a:r>
              <a:rPr lang="en-US" sz="1200" dirty="0">
                <a:latin typeface="Lato Light" panose="020F0502020204030203" pitchFamily="34" charset="0"/>
                <a:ea typeface="Open Sans Light" panose="020B0306030504020204" pitchFamily="34" charset="0"/>
                <a:cs typeface="Open Sans Light" panose="020B0306030504020204" pitchFamily="34" charset="0"/>
              </a:rPr>
              <a:t>Makes less noise than HDD</a:t>
            </a:r>
          </a:p>
        </p:txBody>
      </p:sp>
      <p:sp>
        <p:nvSpPr>
          <p:cNvPr id="18" name="TextBox 17">
            <a:extLst>
              <a:ext uri="{FF2B5EF4-FFF2-40B4-BE49-F238E27FC236}">
                <a16:creationId xmlns="" xmlns:a16="http://schemas.microsoft.com/office/drawing/2014/main" id="{AE4AA449-44A2-1344-AC56-7D89737333A4}"/>
              </a:ext>
            </a:extLst>
          </p:cNvPr>
          <p:cNvSpPr txBox="1"/>
          <p:nvPr/>
        </p:nvSpPr>
        <p:spPr>
          <a:xfrm>
            <a:off x="2423629" y="2985590"/>
            <a:ext cx="1737975" cy="338554"/>
          </a:xfrm>
          <a:prstGeom prst="rect">
            <a:avLst/>
          </a:prstGeom>
          <a:noFill/>
        </p:spPr>
        <p:txBody>
          <a:bodyPr wrap="none" rtlCol="0" anchor="b" anchorCtr="0">
            <a:spAutoFit/>
          </a:bodyPr>
          <a:lstStyle/>
          <a:p>
            <a:pPr algn="r"/>
            <a:r>
              <a:rPr lang="en-US" sz="1600" b="1" dirty="0">
                <a:solidFill>
                  <a:schemeClr val="tx2"/>
                </a:solidFill>
                <a:latin typeface="Poppins" pitchFamily="2" charset="77"/>
                <a:ea typeface="League Spartan" charset="0"/>
                <a:cs typeface="Poppins" pitchFamily="2" charset="77"/>
              </a:rPr>
              <a:t>Solid-State </a:t>
            </a:r>
            <a:r>
              <a:rPr lang="en-US" sz="1600" b="1" dirty="0" smtClean="0">
                <a:solidFill>
                  <a:schemeClr val="tx2"/>
                </a:solidFill>
                <a:latin typeface="Poppins" pitchFamily="2" charset="77"/>
                <a:ea typeface="League Spartan" charset="0"/>
                <a:cs typeface="Poppins" pitchFamily="2" charset="77"/>
              </a:rPr>
              <a:t>Drives</a:t>
            </a:r>
            <a:endParaRPr lang="en-US" sz="1600" b="1" dirty="0">
              <a:solidFill>
                <a:schemeClr val="tx2"/>
              </a:solidFill>
              <a:latin typeface="Poppins" pitchFamily="2" charset="77"/>
              <a:ea typeface="League Spartan" charset="0"/>
              <a:cs typeface="Poppins" pitchFamily="2" charset="77"/>
            </a:endParaRPr>
          </a:p>
        </p:txBody>
      </p:sp>
      <p:sp>
        <p:nvSpPr>
          <p:cNvPr id="21" name="Freeform 112">
            <a:extLst>
              <a:ext uri="{FF2B5EF4-FFF2-40B4-BE49-F238E27FC236}">
                <a16:creationId xmlns="" xmlns:a16="http://schemas.microsoft.com/office/drawing/2014/main" id="{D9F48D0F-ECC4-6847-B2C2-4A1EF6496EB6}"/>
              </a:ext>
            </a:extLst>
          </p:cNvPr>
          <p:cNvSpPr>
            <a:spLocks noChangeArrowheads="1"/>
          </p:cNvSpPr>
          <p:nvPr/>
        </p:nvSpPr>
        <p:spPr bwMode="auto">
          <a:xfrm>
            <a:off x="5678433" y="3432171"/>
            <a:ext cx="1932764" cy="22853"/>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22" name="Subtitle 2">
            <a:extLst>
              <a:ext uri="{FF2B5EF4-FFF2-40B4-BE49-F238E27FC236}">
                <a16:creationId xmlns="" xmlns:a16="http://schemas.microsoft.com/office/drawing/2014/main" id="{4053F2AC-0AD5-8446-87A5-8B1474A37615}"/>
              </a:ext>
            </a:extLst>
          </p:cNvPr>
          <p:cNvSpPr txBox="1">
            <a:spLocks/>
          </p:cNvSpPr>
          <p:nvPr/>
        </p:nvSpPr>
        <p:spPr>
          <a:xfrm>
            <a:off x="5561926" y="3671079"/>
            <a:ext cx="2102615"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pPr>
            <a:r>
              <a:rPr lang="en-US" sz="1200" dirty="0">
                <a:latin typeface="Lato Light" panose="020F0502020204030203" pitchFamily="34" charset="0"/>
                <a:ea typeface="Open Sans Light" panose="020B0306030504020204" pitchFamily="34" charset="0"/>
                <a:cs typeface="Open Sans Light" panose="020B0306030504020204" pitchFamily="34" charset="0"/>
              </a:rPr>
              <a:t>So small and compact which make them convenient to carry around thus it has been mostly used to transfer data between computers</a:t>
            </a:r>
          </a:p>
        </p:txBody>
      </p:sp>
      <p:sp>
        <p:nvSpPr>
          <p:cNvPr id="23" name="TextBox 22">
            <a:extLst>
              <a:ext uri="{FF2B5EF4-FFF2-40B4-BE49-F238E27FC236}">
                <a16:creationId xmlns="" xmlns:a16="http://schemas.microsoft.com/office/drawing/2014/main" id="{A31381F7-C156-9B47-9E2D-9FB793090AF3}"/>
              </a:ext>
            </a:extLst>
          </p:cNvPr>
          <p:cNvSpPr txBox="1"/>
          <p:nvPr/>
        </p:nvSpPr>
        <p:spPr>
          <a:xfrm>
            <a:off x="6344950" y="2985590"/>
            <a:ext cx="1319592" cy="338554"/>
          </a:xfrm>
          <a:prstGeom prst="rect">
            <a:avLst/>
          </a:prstGeom>
          <a:noFill/>
        </p:spPr>
        <p:txBody>
          <a:bodyPr wrap="none" rtlCol="0" anchor="b" anchorCtr="0">
            <a:spAutoFit/>
          </a:bodyPr>
          <a:lstStyle/>
          <a:p>
            <a:pPr algn="r"/>
            <a:r>
              <a:rPr lang="en-US" sz="1600" b="1" dirty="0">
                <a:solidFill>
                  <a:schemeClr val="tx2"/>
                </a:solidFill>
                <a:latin typeface="Poppins" pitchFamily="2" charset="77"/>
                <a:ea typeface="League Spartan" charset="0"/>
                <a:cs typeface="Poppins" pitchFamily="2" charset="77"/>
              </a:rPr>
              <a:t>USB Drivers</a:t>
            </a:r>
          </a:p>
        </p:txBody>
      </p:sp>
      <p:sp>
        <p:nvSpPr>
          <p:cNvPr id="25" name="Freeform 112">
            <a:extLst>
              <a:ext uri="{FF2B5EF4-FFF2-40B4-BE49-F238E27FC236}">
                <a16:creationId xmlns="" xmlns:a16="http://schemas.microsoft.com/office/drawing/2014/main" id="{B48D036D-50FE-6A48-9B87-82B1ED6985A5}"/>
              </a:ext>
            </a:extLst>
          </p:cNvPr>
          <p:cNvSpPr>
            <a:spLocks noChangeArrowheads="1"/>
          </p:cNvSpPr>
          <p:nvPr/>
        </p:nvSpPr>
        <p:spPr bwMode="auto">
          <a:xfrm>
            <a:off x="9181372" y="3432171"/>
            <a:ext cx="1932764" cy="22853"/>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26" name="Subtitle 2">
            <a:extLst>
              <a:ext uri="{FF2B5EF4-FFF2-40B4-BE49-F238E27FC236}">
                <a16:creationId xmlns="" xmlns:a16="http://schemas.microsoft.com/office/drawing/2014/main" id="{0A908306-8F4F-BD4D-B0A9-D69C7336E865}"/>
              </a:ext>
            </a:extLst>
          </p:cNvPr>
          <p:cNvSpPr txBox="1">
            <a:spLocks/>
          </p:cNvSpPr>
          <p:nvPr/>
        </p:nvSpPr>
        <p:spPr>
          <a:xfrm>
            <a:off x="9064865" y="3671079"/>
            <a:ext cx="2102615"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pPr>
            <a:r>
              <a:rPr lang="en-US" sz="1200" dirty="0">
                <a:latin typeface="Lato Light" panose="020F0502020204030203" pitchFamily="34" charset="0"/>
                <a:ea typeface="Open Sans Light" panose="020B0306030504020204" pitchFamily="34" charset="0"/>
                <a:cs typeface="Open Sans Light" panose="020B0306030504020204" pitchFamily="34" charset="0"/>
              </a:rPr>
              <a:t>Widely used by different computers </a:t>
            </a:r>
          </a:p>
          <a:p>
            <a:pPr algn="r">
              <a:lnSpc>
                <a:spcPts val="1750"/>
              </a:lnSpc>
              <a:spcBef>
                <a:spcPts val="0"/>
              </a:spcBef>
            </a:pPr>
            <a:r>
              <a:rPr lang="en-US" sz="1200" dirty="0">
                <a:latin typeface="Lato Light" panose="020F0502020204030203" pitchFamily="34" charset="0"/>
                <a:ea typeface="Open Sans Light" panose="020B0306030504020204" pitchFamily="34" charset="0"/>
                <a:cs typeface="Open Sans Light" panose="020B0306030504020204" pitchFamily="34" charset="0"/>
              </a:rPr>
              <a:t>Digital Cameras, Personal PCs, Mobile Phones and much more</a:t>
            </a:r>
          </a:p>
          <a:p>
            <a:pPr algn="r">
              <a:lnSpc>
                <a:spcPts val="1750"/>
              </a:lnSpc>
              <a:spcBef>
                <a:spcPts val="0"/>
              </a:spcBef>
            </a:pPr>
            <a:r>
              <a:rPr lang="en-US" sz="1200" dirty="0">
                <a:latin typeface="Lato Light" panose="020F0502020204030203" pitchFamily="34" charset="0"/>
                <a:ea typeface="Open Sans Light" panose="020B0306030504020204" pitchFamily="34" charset="0"/>
                <a:cs typeface="Open Sans Light" panose="020B0306030504020204" pitchFamily="34" charset="0"/>
              </a:rPr>
              <a:t>Small and compact.</a:t>
            </a:r>
          </a:p>
        </p:txBody>
      </p:sp>
      <p:sp>
        <p:nvSpPr>
          <p:cNvPr id="27" name="TextBox 26">
            <a:extLst>
              <a:ext uri="{FF2B5EF4-FFF2-40B4-BE49-F238E27FC236}">
                <a16:creationId xmlns="" xmlns:a16="http://schemas.microsoft.com/office/drawing/2014/main" id="{FF3E6585-8D49-7E47-8F8F-8B62B185FDDC}"/>
              </a:ext>
            </a:extLst>
          </p:cNvPr>
          <p:cNvSpPr txBox="1"/>
          <p:nvPr/>
        </p:nvSpPr>
        <p:spPr>
          <a:xfrm>
            <a:off x="9031960" y="2985590"/>
            <a:ext cx="2135521" cy="338554"/>
          </a:xfrm>
          <a:prstGeom prst="rect">
            <a:avLst/>
          </a:prstGeom>
          <a:noFill/>
        </p:spPr>
        <p:txBody>
          <a:bodyPr wrap="none" rtlCol="0" anchor="b" anchorCtr="0">
            <a:spAutoFit/>
          </a:bodyPr>
          <a:lstStyle/>
          <a:p>
            <a:pPr algn="r"/>
            <a:r>
              <a:rPr lang="en-US" sz="1600" b="1" dirty="0">
                <a:solidFill>
                  <a:schemeClr val="tx2"/>
                </a:solidFill>
                <a:latin typeface="Poppins" pitchFamily="2" charset="77"/>
                <a:ea typeface="League Spartan" charset="0"/>
                <a:cs typeface="Poppins" pitchFamily="2" charset="77"/>
              </a:rPr>
              <a:t>Flash Memory Cards</a:t>
            </a:r>
          </a:p>
        </p:txBody>
      </p:sp>
      <p:sp>
        <p:nvSpPr>
          <p:cNvPr id="2" name="TextBox 1"/>
          <p:cNvSpPr txBox="1"/>
          <p:nvPr/>
        </p:nvSpPr>
        <p:spPr>
          <a:xfrm>
            <a:off x="313814" y="1184600"/>
            <a:ext cx="5175006" cy="369332"/>
          </a:xfrm>
          <a:prstGeom prst="rect">
            <a:avLst/>
          </a:prstGeom>
          <a:noFill/>
        </p:spPr>
        <p:txBody>
          <a:bodyPr wrap="none" rtlCol="0">
            <a:spAutoFit/>
          </a:bodyPr>
          <a:lstStyle/>
          <a:p>
            <a:r>
              <a:rPr lang="en-US" dirty="0"/>
              <a:t> - Solid state </a:t>
            </a:r>
            <a:r>
              <a:rPr lang="en-US" dirty="0" smtClean="0"/>
              <a:t>d</a:t>
            </a:r>
            <a:r>
              <a:rPr lang="id-ID" dirty="0" smtClean="0"/>
              <a:t>rives</a:t>
            </a:r>
            <a:r>
              <a:rPr lang="en-US" dirty="0" smtClean="0"/>
              <a:t> </a:t>
            </a:r>
            <a:r>
              <a:rPr lang="en-US" dirty="0"/>
              <a:t>are devices without </a:t>
            </a:r>
            <a:r>
              <a:rPr lang="en-US" dirty="0" smtClean="0"/>
              <a:t>moving </a:t>
            </a:r>
            <a:r>
              <a:rPr lang="en-US" dirty="0"/>
              <a:t>parts.</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94" y="761562"/>
            <a:ext cx="2170199" cy="1339863"/>
          </a:xfrm>
          <a:prstGeom prst="rect">
            <a:avLst/>
          </a:prstGeom>
        </p:spPr>
      </p:pic>
      <p:sp>
        <p:nvSpPr>
          <p:cNvPr id="28" name="TextBox 27"/>
          <p:cNvSpPr txBox="1"/>
          <p:nvPr/>
        </p:nvSpPr>
        <p:spPr>
          <a:xfrm>
            <a:off x="9031960" y="139840"/>
            <a:ext cx="2945871" cy="646331"/>
          </a:xfrm>
          <a:prstGeom prst="rect">
            <a:avLst/>
          </a:prstGeom>
          <a:noFill/>
        </p:spPr>
        <p:txBody>
          <a:bodyPr wrap="none" rtlCol="0">
            <a:spAutoFit/>
          </a:bodyPr>
          <a:lstStyle/>
          <a:p>
            <a:r>
              <a:rPr lang="en-US" dirty="0" smtClean="0"/>
              <a:t>When you buy a new USB</a:t>
            </a:r>
          </a:p>
          <a:p>
            <a:r>
              <a:rPr lang="en-US" dirty="0" smtClean="0"/>
              <a:t>All of your family and friends:</a:t>
            </a:r>
            <a:endParaRPr lang="en-US" dirty="0"/>
          </a:p>
        </p:txBody>
      </p:sp>
      <p:sp>
        <p:nvSpPr>
          <p:cNvPr id="29" name="TextBox 28"/>
          <p:cNvSpPr txBox="1"/>
          <p:nvPr/>
        </p:nvSpPr>
        <p:spPr>
          <a:xfrm>
            <a:off x="10019826" y="1648327"/>
            <a:ext cx="970137" cy="369332"/>
          </a:xfrm>
          <a:prstGeom prst="rect">
            <a:avLst/>
          </a:prstGeom>
          <a:noFill/>
        </p:spPr>
        <p:txBody>
          <a:bodyPr wrap="none" rtlCol="0">
            <a:spAutoFit/>
          </a:bodyPr>
          <a:lstStyle/>
          <a:p>
            <a:r>
              <a:rPr lang="en-US" dirty="0" smtClean="0">
                <a:solidFill>
                  <a:schemeClr val="bg1"/>
                </a:solidFill>
              </a:rPr>
              <a:t>Our USB</a:t>
            </a:r>
            <a:endParaRPr lang="en-US" dirty="0">
              <a:solidFill>
                <a:schemeClr val="bg1"/>
              </a:solidFill>
            </a:endParaRPr>
          </a:p>
        </p:txBody>
      </p:sp>
    </p:spTree>
    <p:extLst>
      <p:ext uri="{BB962C8B-B14F-4D97-AF65-F5344CB8AC3E}">
        <p14:creationId xmlns:p14="http://schemas.microsoft.com/office/powerpoint/2010/main" val="33696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345">
            <a:extLst>
              <a:ext uri="{FF2B5EF4-FFF2-40B4-BE49-F238E27FC236}">
                <a16:creationId xmlns="" xmlns:a16="http://schemas.microsoft.com/office/drawing/2014/main" id="{504075CA-DD1E-AE49-A8BC-8770CEB8DDE4}"/>
              </a:ext>
            </a:extLst>
          </p:cNvPr>
          <p:cNvSpPr/>
          <p:nvPr/>
        </p:nvSpPr>
        <p:spPr>
          <a:xfrm>
            <a:off x="2078781" y="3232556"/>
            <a:ext cx="8034438" cy="3244445"/>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346">
            <a:extLst>
              <a:ext uri="{FF2B5EF4-FFF2-40B4-BE49-F238E27FC236}">
                <a16:creationId xmlns="" xmlns:a16="http://schemas.microsoft.com/office/drawing/2014/main" id="{B06AC43B-B679-8245-9F0B-15492655BB00}"/>
              </a:ext>
            </a:extLst>
          </p:cNvPr>
          <p:cNvSpPr/>
          <p:nvPr/>
        </p:nvSpPr>
        <p:spPr>
          <a:xfrm>
            <a:off x="2078783" y="1289957"/>
            <a:ext cx="8034437" cy="3244445"/>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348">
            <a:extLst>
              <a:ext uri="{FF2B5EF4-FFF2-40B4-BE49-F238E27FC236}">
                <a16:creationId xmlns="" xmlns:a16="http://schemas.microsoft.com/office/drawing/2014/main" id="{68792B54-0C76-B849-BBAB-A11DE80543ED}"/>
              </a:ext>
            </a:extLst>
          </p:cNvPr>
          <p:cNvSpPr/>
          <p:nvPr/>
        </p:nvSpPr>
        <p:spPr>
          <a:xfrm>
            <a:off x="2078782" y="1289957"/>
            <a:ext cx="8034438" cy="1322188"/>
          </a:xfrm>
          <a:prstGeom prst="rect">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352">
            <a:extLst>
              <a:ext uri="{FF2B5EF4-FFF2-40B4-BE49-F238E27FC236}">
                <a16:creationId xmlns="" xmlns:a16="http://schemas.microsoft.com/office/drawing/2014/main" id="{7D103BAD-5E4F-9C43-B8CE-D54436E1DB26}"/>
              </a:ext>
            </a:extLst>
          </p:cNvPr>
          <p:cNvSpPr/>
          <p:nvPr/>
        </p:nvSpPr>
        <p:spPr>
          <a:xfrm>
            <a:off x="2078782" y="5154813"/>
            <a:ext cx="8034438" cy="1322188"/>
          </a:xfrm>
          <a:prstGeom prst="rect">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8" name="Shape 356">
            <a:extLst>
              <a:ext uri="{FF2B5EF4-FFF2-40B4-BE49-F238E27FC236}">
                <a16:creationId xmlns="" xmlns:a16="http://schemas.microsoft.com/office/drawing/2014/main" id="{37ECB24C-4210-A946-BF2B-BC54048A0800}"/>
              </a:ext>
            </a:extLst>
          </p:cNvPr>
          <p:cNvSpPr/>
          <p:nvPr/>
        </p:nvSpPr>
        <p:spPr>
          <a:xfrm>
            <a:off x="2078782" y="3222385"/>
            <a:ext cx="8034438" cy="1322188"/>
          </a:xfrm>
          <a:prstGeom prst="rect">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TextBox 18">
            <a:extLst>
              <a:ext uri="{FF2B5EF4-FFF2-40B4-BE49-F238E27FC236}">
                <a16:creationId xmlns="" xmlns:a16="http://schemas.microsoft.com/office/drawing/2014/main" id="{4DD12AB6-6A12-9F4E-B333-A1D5FBD67B86}"/>
              </a:ext>
            </a:extLst>
          </p:cNvPr>
          <p:cNvSpPr txBox="1"/>
          <p:nvPr/>
        </p:nvSpPr>
        <p:spPr>
          <a:xfrm>
            <a:off x="3484554" y="291270"/>
            <a:ext cx="5222905"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Performance Enhancements</a:t>
            </a:r>
            <a:endParaRPr lang="en-US" sz="3000" b="1" dirty="0">
              <a:solidFill>
                <a:schemeClr val="tx2"/>
              </a:solidFill>
              <a:latin typeface="Poppins" pitchFamily="2" charset="77"/>
              <a:cs typeface="Poppins" pitchFamily="2" charset="77"/>
            </a:endParaRPr>
          </a:p>
        </p:txBody>
      </p:sp>
      <p:sp>
        <p:nvSpPr>
          <p:cNvPr id="21" name="TextBox 20">
            <a:extLst>
              <a:ext uri="{FF2B5EF4-FFF2-40B4-BE49-F238E27FC236}">
                <a16:creationId xmlns="" xmlns:a16="http://schemas.microsoft.com/office/drawing/2014/main" id="{380B41FF-9FAB-9E48-BAB8-88C15E35D4D9}"/>
              </a:ext>
            </a:extLst>
          </p:cNvPr>
          <p:cNvSpPr txBox="1"/>
          <p:nvPr/>
        </p:nvSpPr>
        <p:spPr>
          <a:xfrm>
            <a:off x="2318100" y="1489339"/>
            <a:ext cx="979755" cy="923330"/>
          </a:xfrm>
          <a:prstGeom prst="rect">
            <a:avLst/>
          </a:prstGeom>
          <a:noFill/>
        </p:spPr>
        <p:txBody>
          <a:bodyPr wrap="none" rtlCol="0" anchor="ctr">
            <a:spAutoFit/>
          </a:bodyPr>
          <a:lstStyle/>
          <a:p>
            <a:pPr algn="ctr"/>
            <a:r>
              <a:rPr lang="en-US" sz="5400" b="1" dirty="0">
                <a:solidFill>
                  <a:schemeClr val="bg1"/>
                </a:solidFill>
                <a:latin typeface="Poppins" pitchFamily="2" charset="77"/>
                <a:cs typeface="Poppins" pitchFamily="2" charset="77"/>
              </a:rPr>
              <a:t>01</a:t>
            </a:r>
            <a:endParaRPr lang="en-US" sz="4800" b="1" dirty="0">
              <a:solidFill>
                <a:schemeClr val="bg1"/>
              </a:solidFill>
              <a:latin typeface="Poppins" pitchFamily="2" charset="77"/>
              <a:cs typeface="Poppins" pitchFamily="2" charset="77"/>
            </a:endParaRPr>
          </a:p>
        </p:txBody>
      </p:sp>
      <p:sp>
        <p:nvSpPr>
          <p:cNvPr id="22" name="TextBox 21">
            <a:extLst>
              <a:ext uri="{FF2B5EF4-FFF2-40B4-BE49-F238E27FC236}">
                <a16:creationId xmlns="" xmlns:a16="http://schemas.microsoft.com/office/drawing/2014/main" id="{7C030853-B438-DF4E-A0AB-C7E63EFDDC33}"/>
              </a:ext>
            </a:extLst>
          </p:cNvPr>
          <p:cNvSpPr txBox="1"/>
          <p:nvPr/>
        </p:nvSpPr>
        <p:spPr>
          <a:xfrm>
            <a:off x="2318100" y="3421814"/>
            <a:ext cx="979755" cy="923330"/>
          </a:xfrm>
          <a:prstGeom prst="rect">
            <a:avLst/>
          </a:prstGeom>
          <a:noFill/>
        </p:spPr>
        <p:txBody>
          <a:bodyPr wrap="none" rtlCol="0" anchor="ctr">
            <a:spAutoFit/>
          </a:bodyPr>
          <a:lstStyle/>
          <a:p>
            <a:pPr algn="ctr"/>
            <a:r>
              <a:rPr lang="en-US" sz="5400" b="1" dirty="0">
                <a:solidFill>
                  <a:schemeClr val="bg1"/>
                </a:solidFill>
                <a:latin typeface="Poppins" pitchFamily="2" charset="77"/>
                <a:cs typeface="Poppins" pitchFamily="2" charset="77"/>
              </a:rPr>
              <a:t>02</a:t>
            </a:r>
            <a:endParaRPr lang="en-US" sz="4800" b="1" dirty="0">
              <a:solidFill>
                <a:schemeClr val="bg1"/>
              </a:solidFill>
              <a:latin typeface="Poppins" pitchFamily="2" charset="77"/>
              <a:cs typeface="Poppins" pitchFamily="2" charset="77"/>
            </a:endParaRPr>
          </a:p>
        </p:txBody>
      </p:sp>
      <p:sp>
        <p:nvSpPr>
          <p:cNvPr id="23" name="TextBox 22">
            <a:extLst>
              <a:ext uri="{FF2B5EF4-FFF2-40B4-BE49-F238E27FC236}">
                <a16:creationId xmlns="" xmlns:a16="http://schemas.microsoft.com/office/drawing/2014/main" id="{5EC1CD80-331D-2546-9EA6-07C0E714539F}"/>
              </a:ext>
            </a:extLst>
          </p:cNvPr>
          <p:cNvSpPr txBox="1"/>
          <p:nvPr/>
        </p:nvSpPr>
        <p:spPr>
          <a:xfrm>
            <a:off x="2318100" y="5354242"/>
            <a:ext cx="979755" cy="923330"/>
          </a:xfrm>
          <a:prstGeom prst="rect">
            <a:avLst/>
          </a:prstGeom>
          <a:noFill/>
        </p:spPr>
        <p:txBody>
          <a:bodyPr wrap="none" rtlCol="0" anchor="ctr">
            <a:spAutoFit/>
          </a:bodyPr>
          <a:lstStyle/>
          <a:p>
            <a:pPr algn="ctr"/>
            <a:r>
              <a:rPr lang="en-US" sz="5400" b="1" dirty="0">
                <a:solidFill>
                  <a:schemeClr val="bg1"/>
                </a:solidFill>
                <a:latin typeface="Poppins" pitchFamily="2" charset="77"/>
                <a:cs typeface="Poppins" pitchFamily="2" charset="77"/>
              </a:rPr>
              <a:t>03</a:t>
            </a:r>
            <a:endParaRPr lang="en-US" sz="4800" b="1" dirty="0">
              <a:solidFill>
                <a:schemeClr val="bg1"/>
              </a:solidFill>
              <a:latin typeface="Poppins" pitchFamily="2" charset="77"/>
              <a:cs typeface="Poppins" pitchFamily="2" charset="77"/>
            </a:endParaRPr>
          </a:p>
        </p:txBody>
      </p:sp>
      <p:sp>
        <p:nvSpPr>
          <p:cNvPr id="24" name="TextBox 23">
            <a:extLst>
              <a:ext uri="{FF2B5EF4-FFF2-40B4-BE49-F238E27FC236}">
                <a16:creationId xmlns="" xmlns:a16="http://schemas.microsoft.com/office/drawing/2014/main" id="{F230E5E0-7FD6-9A41-B38C-A971AA0C1BFB}"/>
              </a:ext>
            </a:extLst>
          </p:cNvPr>
          <p:cNvSpPr txBox="1"/>
          <p:nvPr/>
        </p:nvSpPr>
        <p:spPr>
          <a:xfrm>
            <a:off x="3627064" y="1327756"/>
            <a:ext cx="6119719" cy="1246495"/>
          </a:xfrm>
          <a:prstGeom prst="rect">
            <a:avLst/>
          </a:prstGeom>
          <a:noFill/>
        </p:spPr>
        <p:txBody>
          <a:bodyPr wrap="square" rtlCol="0" anchor="ctr">
            <a:spAutoFit/>
          </a:bodyPr>
          <a:lstStyle/>
          <a:p>
            <a:pPr algn="just">
              <a:lnSpc>
                <a:spcPts val="1750"/>
              </a:lnSpc>
            </a:pPr>
            <a:r>
              <a:rPr lang="en-US" sz="20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Disk Caching </a:t>
            </a:r>
          </a:p>
          <a:p>
            <a:pPr algn="just">
              <a:lnSpc>
                <a:spcPts val="1750"/>
              </a:lnSpc>
            </a:pPr>
            <a:r>
              <a:rPr lang="en-US" sz="1400" dirty="0">
                <a:solidFill>
                  <a:schemeClr val="bg1">
                    <a:lumMod val="95000"/>
                  </a:schemeClr>
                </a:solidFill>
                <a:latin typeface="Lato Light" panose="020F0502020204030203"/>
              </a:rPr>
              <a:t>D</a:t>
            </a:r>
            <a:r>
              <a:rPr lang="en-US" sz="1400" dirty="0" smtClean="0">
                <a:solidFill>
                  <a:schemeClr val="bg1">
                    <a:lumMod val="95000"/>
                  </a:schemeClr>
                </a:solidFill>
                <a:latin typeface="Lato Light" panose="020F0502020204030203"/>
              </a:rPr>
              <a:t>isk </a:t>
            </a:r>
            <a:r>
              <a:rPr lang="en-US" sz="1400" dirty="0">
                <a:solidFill>
                  <a:schemeClr val="bg1">
                    <a:lumMod val="95000"/>
                  </a:schemeClr>
                </a:solidFill>
                <a:latin typeface="Lato Light" panose="020F0502020204030203"/>
              </a:rPr>
              <a:t>cache stores the most recent and frequently used programs and data. When a user or program requests data, the operating system first reviews the disk cache. If the data is found, the OS and memory quickly deliver the data to the program.</a:t>
            </a:r>
            <a:endParaRPr lang="en-US" sz="1050" dirty="0">
              <a:solidFill>
                <a:schemeClr val="bg1">
                  <a:lumMod val="95000"/>
                </a:schemeClr>
              </a:solidFill>
              <a:latin typeface="Lato Light" panose="020F0502020204030203"/>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 xmlns:a16="http://schemas.microsoft.com/office/drawing/2014/main" id="{EBD7C62B-A179-A441-AFAD-CB43597970F3}"/>
              </a:ext>
            </a:extLst>
          </p:cNvPr>
          <p:cNvSpPr txBox="1"/>
          <p:nvPr/>
        </p:nvSpPr>
        <p:spPr>
          <a:xfrm>
            <a:off x="3627064" y="3375648"/>
            <a:ext cx="6119719" cy="1015663"/>
          </a:xfrm>
          <a:prstGeom prst="rect">
            <a:avLst/>
          </a:prstGeom>
          <a:noFill/>
        </p:spPr>
        <p:txBody>
          <a:bodyPr wrap="square" rtlCol="0" anchor="ctr">
            <a:spAutoFit/>
          </a:bodyPr>
          <a:lstStyle/>
          <a:p>
            <a:pPr algn="just">
              <a:lnSpc>
                <a:spcPts val="1750"/>
              </a:lnSpc>
            </a:pPr>
            <a:r>
              <a:rPr lang="en-US" sz="20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Redundant Arrays of inexpensive disks</a:t>
            </a:r>
          </a:p>
          <a:p>
            <a:pPr algn="just">
              <a:lnSpc>
                <a:spcPts val="1750"/>
              </a:lnSpc>
            </a:pPr>
            <a:r>
              <a:rPr lang="en-US" sz="1400" dirty="0">
                <a:solidFill>
                  <a:schemeClr val="bg1">
                    <a:lumMod val="95000"/>
                  </a:schemeClr>
                </a:solidFill>
                <a:latin typeface="Lato Light" panose="020F0502020204030203"/>
              </a:rPr>
              <a:t>Several inexpensive hard-disk drives are connected to one another. These connections can be by a network or within specialized RAID devices.</a:t>
            </a:r>
            <a:r>
              <a:rPr lang="en-US" sz="1400" dirty="0" smtClean="0">
                <a:solidFill>
                  <a:schemeClr val="bg1">
                    <a:lumMod val="95000"/>
                  </a:schemeClr>
                </a:solidFill>
                <a:latin typeface="Lato Light" panose="020F0502020204030203"/>
                <a:ea typeface="Lato Light" panose="020F0502020204030203" pitchFamily="34" charset="0"/>
                <a:cs typeface="Lato Light" panose="020F0502020204030203" pitchFamily="34" charset="0"/>
              </a:rPr>
              <a:t> </a:t>
            </a:r>
            <a:r>
              <a:rPr lang="en-US" sz="1400" dirty="0">
                <a:solidFill>
                  <a:schemeClr val="bg1">
                    <a:lumMod val="95000"/>
                  </a:schemeClr>
                </a:solidFill>
                <a:latin typeface="Lato Light" panose="020F0502020204030203"/>
              </a:rPr>
              <a:t>The result is expanded storage capability, fast access speed, and high reliability.</a:t>
            </a:r>
            <a:endParaRPr lang="en-US" sz="1200" dirty="0">
              <a:solidFill>
                <a:schemeClr val="bg1">
                  <a:lumMod val="95000"/>
                </a:schemeClr>
              </a:solidFill>
              <a:latin typeface="Lato Light" panose="020F0502020204030203"/>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 xmlns:a16="http://schemas.microsoft.com/office/drawing/2014/main" id="{755D21B9-2481-1846-919C-22759380E46A}"/>
              </a:ext>
            </a:extLst>
          </p:cNvPr>
          <p:cNvSpPr txBox="1"/>
          <p:nvPr/>
        </p:nvSpPr>
        <p:spPr>
          <a:xfrm>
            <a:off x="3627064" y="5192660"/>
            <a:ext cx="6119719" cy="1246495"/>
          </a:xfrm>
          <a:prstGeom prst="rect">
            <a:avLst/>
          </a:prstGeom>
          <a:noFill/>
        </p:spPr>
        <p:txBody>
          <a:bodyPr wrap="square" rtlCol="0" anchor="ctr">
            <a:spAutoFit/>
          </a:bodyPr>
          <a:lstStyle/>
          <a:p>
            <a:pPr algn="just">
              <a:lnSpc>
                <a:spcPts val="1750"/>
              </a:lnSpc>
            </a:pPr>
            <a:r>
              <a:rPr lang="en-US" sz="2000" dirty="0" smtClean="0">
                <a:solidFill>
                  <a:schemeClr val="bg1"/>
                </a:solidFill>
                <a:latin typeface="Lato Light" panose="020F0502020204030203" pitchFamily="34" charset="0"/>
                <a:ea typeface="Lato Light" panose="020F0502020204030203" pitchFamily="34" charset="0"/>
                <a:cs typeface="Lato Light" panose="020F0502020204030203" pitchFamily="34" charset="0"/>
              </a:rPr>
              <a:t>File Compression and Decompression</a:t>
            </a:r>
          </a:p>
          <a:p>
            <a:pPr algn="just">
              <a:lnSpc>
                <a:spcPts val="1750"/>
              </a:lnSpc>
            </a:pPr>
            <a:r>
              <a:rPr lang="en-US" sz="1400" dirty="0">
                <a:solidFill>
                  <a:schemeClr val="bg1">
                    <a:lumMod val="95000"/>
                  </a:schemeClr>
                </a:solidFill>
                <a:latin typeface="Lato Light" panose="020F0502020204030203"/>
              </a:rPr>
              <a:t>File compression and file decompression increase storage capacity by reducing the amount of space required to store data and programs. </a:t>
            </a:r>
          </a:p>
          <a:p>
            <a:pPr algn="just">
              <a:lnSpc>
                <a:spcPts val="1750"/>
              </a:lnSpc>
            </a:pPr>
            <a:r>
              <a:rPr lang="en-US" sz="1400" dirty="0" smtClean="0">
                <a:solidFill>
                  <a:schemeClr val="bg1">
                    <a:lumMod val="95000"/>
                  </a:schemeClr>
                </a:solidFill>
                <a:latin typeface="Lato Light" panose="020F0502020204030203"/>
              </a:rPr>
              <a:t>It’s not only specific to hard disks, it can be used with other storage types.</a:t>
            </a:r>
            <a:endParaRPr lang="en-US" sz="1400" dirty="0">
              <a:solidFill>
                <a:schemeClr val="bg1">
                  <a:lumMod val="95000"/>
                </a:schemeClr>
              </a:solidFill>
              <a:latin typeface="Lato Light" panose="020F0502020204030203"/>
            </a:endParaRPr>
          </a:p>
          <a:p>
            <a:pPr algn="just">
              <a:lnSpc>
                <a:spcPts val="1750"/>
              </a:lnSpc>
            </a:pPr>
            <a:endPar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96613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820187" y="4331845"/>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820187" y="1590104"/>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820187" y="2960975"/>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Shape 63936">
            <a:extLst>
              <a:ext uri="{FF2B5EF4-FFF2-40B4-BE49-F238E27FC236}">
                <a16:creationId xmlns="" xmlns:a16="http://schemas.microsoft.com/office/drawing/2014/main" id="{86075B4C-87C8-4044-A05F-96E97F2B870D}"/>
              </a:ext>
            </a:extLst>
          </p:cNvPr>
          <p:cNvSpPr/>
          <p:nvPr/>
        </p:nvSpPr>
        <p:spPr>
          <a:xfrm>
            <a:off x="795391" y="5528561"/>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TextBox 22">
            <a:extLst>
              <a:ext uri="{FF2B5EF4-FFF2-40B4-BE49-F238E27FC236}">
                <a16:creationId xmlns="" xmlns:a16="http://schemas.microsoft.com/office/drawing/2014/main" id="{E3182B7B-8607-A149-BF4E-0A2E99C20F00}"/>
              </a:ext>
            </a:extLst>
          </p:cNvPr>
          <p:cNvSpPr txBox="1"/>
          <p:nvPr/>
        </p:nvSpPr>
        <p:spPr>
          <a:xfrm>
            <a:off x="1301940" y="1564190"/>
            <a:ext cx="3273653"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1) How do hard disks save data?</a:t>
            </a:r>
            <a:endParaRPr lang="en-US" sz="1600" b="1" dirty="0">
              <a:solidFill>
                <a:schemeClr val="tx2"/>
              </a:solidFill>
              <a:latin typeface="Poppins" pitchFamily="2" charset="77"/>
              <a:ea typeface="League Spartan" charset="0"/>
              <a:cs typeface="Poppins" pitchFamily="2" charset="77"/>
            </a:endParaRPr>
          </a:p>
        </p:txBody>
      </p:sp>
      <p:sp>
        <p:nvSpPr>
          <p:cNvPr id="25" name="TextBox 24">
            <a:extLst>
              <a:ext uri="{FF2B5EF4-FFF2-40B4-BE49-F238E27FC236}">
                <a16:creationId xmlns="" xmlns:a16="http://schemas.microsoft.com/office/drawing/2014/main" id="{BA59E306-EE9A-3645-A017-A0B26E91EECC}"/>
              </a:ext>
            </a:extLst>
          </p:cNvPr>
          <p:cNvSpPr txBox="1"/>
          <p:nvPr/>
        </p:nvSpPr>
        <p:spPr>
          <a:xfrm>
            <a:off x="1301940" y="2934269"/>
            <a:ext cx="3842719"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2) What are two types of Hard disks ?</a:t>
            </a:r>
            <a:endParaRPr lang="en-US" sz="1600" b="1" dirty="0">
              <a:solidFill>
                <a:schemeClr val="tx2"/>
              </a:solidFill>
              <a:latin typeface="Poppins" pitchFamily="2" charset="77"/>
              <a:ea typeface="League Spartan" charset="0"/>
              <a:cs typeface="Poppins" pitchFamily="2" charset="77"/>
            </a:endParaRPr>
          </a:p>
        </p:txBody>
      </p:sp>
      <p:sp>
        <p:nvSpPr>
          <p:cNvPr id="27" name="TextBox 26">
            <a:extLst>
              <a:ext uri="{FF2B5EF4-FFF2-40B4-BE49-F238E27FC236}">
                <a16:creationId xmlns="" xmlns:a16="http://schemas.microsoft.com/office/drawing/2014/main" id="{7DAC1E70-0FE4-4644-B9F7-675EE5D89B26}"/>
              </a:ext>
            </a:extLst>
          </p:cNvPr>
          <p:cNvSpPr txBox="1"/>
          <p:nvPr/>
        </p:nvSpPr>
        <p:spPr>
          <a:xfrm>
            <a:off x="1301940" y="4278437"/>
            <a:ext cx="4812536"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3</a:t>
            </a:r>
            <a:r>
              <a:rPr lang="en-US" sz="1600" b="1" dirty="0" smtClean="0">
                <a:solidFill>
                  <a:schemeClr val="tx2"/>
                </a:solidFill>
                <a:latin typeface="Poppins" pitchFamily="2" charset="77"/>
                <a:ea typeface="League Spartan" charset="0"/>
                <a:cs typeface="Poppins" pitchFamily="2" charset="77"/>
              </a:rPr>
              <a:t>) List 3 Methods of Performance Enhancement </a:t>
            </a:r>
            <a:endParaRPr lang="en-US" sz="1600" b="1" dirty="0">
              <a:solidFill>
                <a:schemeClr val="tx2"/>
              </a:solidFill>
              <a:latin typeface="Poppins" pitchFamily="2" charset="77"/>
              <a:ea typeface="League Spartan" charset="0"/>
              <a:cs typeface="Poppins" pitchFamily="2" charset="77"/>
            </a:endParaRPr>
          </a:p>
        </p:txBody>
      </p:sp>
      <p:sp>
        <p:nvSpPr>
          <p:cNvPr id="29" name="TextBox 28">
            <a:extLst>
              <a:ext uri="{FF2B5EF4-FFF2-40B4-BE49-F238E27FC236}">
                <a16:creationId xmlns="" xmlns:a16="http://schemas.microsoft.com/office/drawing/2014/main" id="{62231A22-AA12-914F-89D4-21FDDF008920}"/>
              </a:ext>
            </a:extLst>
          </p:cNvPr>
          <p:cNvSpPr txBox="1"/>
          <p:nvPr/>
        </p:nvSpPr>
        <p:spPr>
          <a:xfrm>
            <a:off x="1230135" y="5475152"/>
            <a:ext cx="6410729"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4) On a scale of  1 to 10 how handsome is the person explaining?</a:t>
            </a:r>
            <a:endParaRPr lang="en-US" sz="1600" b="1" dirty="0">
              <a:solidFill>
                <a:schemeClr val="tx2"/>
              </a:solidFill>
              <a:latin typeface="Poppins" pitchFamily="2" charset="77"/>
              <a:ea typeface="League Spartan" charset="0"/>
              <a:cs typeface="Poppins" pitchFamily="2" charset="77"/>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5"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73305" y="20157"/>
            <a:ext cx="2518695" cy="2096026"/>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391"/>
            <a:ext cx="2455634" cy="1354210"/>
          </a:xfrm>
          <a:prstGeom prst="rect">
            <a:avLst/>
          </a:prstGeom>
        </p:spPr>
      </p:pic>
    </p:spTree>
    <p:extLst>
      <p:ext uri="{BB962C8B-B14F-4D97-AF65-F5344CB8AC3E}">
        <p14:creationId xmlns:p14="http://schemas.microsoft.com/office/powerpoint/2010/main" val="528301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5"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7740" y="0"/>
            <a:ext cx="1984260" cy="2090560"/>
          </a:xfrm>
          <a:prstGeom prst="rect">
            <a:avLst/>
          </a:prstGeom>
        </p:spPr>
      </p:pic>
      <p:sp>
        <p:nvSpPr>
          <p:cNvPr id="35" name="Shape 63921">
            <a:extLst>
              <a:ext uri="{FF2B5EF4-FFF2-40B4-BE49-F238E27FC236}">
                <a16:creationId xmlns="" xmlns:a16="http://schemas.microsoft.com/office/drawing/2014/main" id="{B5D176B9-D167-EE47-87F3-91686AA7A8DF}"/>
              </a:ext>
            </a:extLst>
          </p:cNvPr>
          <p:cNvSpPr/>
          <p:nvPr/>
        </p:nvSpPr>
        <p:spPr>
          <a:xfrm>
            <a:off x="820187" y="4331845"/>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6" name="Shape 63926">
            <a:extLst>
              <a:ext uri="{FF2B5EF4-FFF2-40B4-BE49-F238E27FC236}">
                <a16:creationId xmlns="" xmlns:a16="http://schemas.microsoft.com/office/drawing/2014/main" id="{EF054A83-4E64-DE4F-A6A5-1BC07B9EDB89}"/>
              </a:ext>
            </a:extLst>
          </p:cNvPr>
          <p:cNvSpPr/>
          <p:nvPr/>
        </p:nvSpPr>
        <p:spPr>
          <a:xfrm>
            <a:off x="814764" y="1232979"/>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7" name="Shape 63931">
            <a:extLst>
              <a:ext uri="{FF2B5EF4-FFF2-40B4-BE49-F238E27FC236}">
                <a16:creationId xmlns="" xmlns:a16="http://schemas.microsoft.com/office/drawing/2014/main" id="{A3F13BDA-BFAF-DD49-BEBA-3CE59A6B505A}"/>
              </a:ext>
            </a:extLst>
          </p:cNvPr>
          <p:cNvSpPr/>
          <p:nvPr/>
        </p:nvSpPr>
        <p:spPr>
          <a:xfrm>
            <a:off x="820187" y="2960975"/>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8" name="Shape 63936">
            <a:extLst>
              <a:ext uri="{FF2B5EF4-FFF2-40B4-BE49-F238E27FC236}">
                <a16:creationId xmlns="" xmlns:a16="http://schemas.microsoft.com/office/drawing/2014/main" id="{86075B4C-87C8-4044-A05F-96E97F2B870D}"/>
              </a:ext>
            </a:extLst>
          </p:cNvPr>
          <p:cNvSpPr/>
          <p:nvPr/>
        </p:nvSpPr>
        <p:spPr>
          <a:xfrm>
            <a:off x="820187" y="5702717"/>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9" name="TextBox 38">
            <a:extLst>
              <a:ext uri="{FF2B5EF4-FFF2-40B4-BE49-F238E27FC236}">
                <a16:creationId xmlns="" xmlns:a16="http://schemas.microsoft.com/office/drawing/2014/main" id="{E3182B7B-8607-A149-BF4E-0A2E99C20F00}"/>
              </a:ext>
            </a:extLst>
          </p:cNvPr>
          <p:cNvSpPr txBox="1"/>
          <p:nvPr/>
        </p:nvSpPr>
        <p:spPr>
          <a:xfrm>
            <a:off x="1296517" y="1207065"/>
            <a:ext cx="488627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1) What’s the working mechanism of Hard disks?</a:t>
            </a:r>
            <a:endParaRPr lang="en-US" sz="1600" b="1" dirty="0">
              <a:solidFill>
                <a:schemeClr val="tx2"/>
              </a:solidFill>
              <a:latin typeface="Poppins" pitchFamily="2" charset="77"/>
              <a:ea typeface="League Spartan" charset="0"/>
              <a:cs typeface="Poppins" pitchFamily="2" charset="77"/>
            </a:endParaRPr>
          </a:p>
        </p:txBody>
      </p:sp>
      <p:sp>
        <p:nvSpPr>
          <p:cNvPr id="40" name="TextBox 39">
            <a:extLst>
              <a:ext uri="{FF2B5EF4-FFF2-40B4-BE49-F238E27FC236}">
                <a16:creationId xmlns="" xmlns:a16="http://schemas.microsoft.com/office/drawing/2014/main" id="{BA59E306-EE9A-3645-A017-A0B26E91EECC}"/>
              </a:ext>
            </a:extLst>
          </p:cNvPr>
          <p:cNvSpPr txBox="1"/>
          <p:nvPr/>
        </p:nvSpPr>
        <p:spPr>
          <a:xfrm>
            <a:off x="1301940" y="2934269"/>
            <a:ext cx="3842719"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2) What are two types of Hard disks ?</a:t>
            </a:r>
            <a:endParaRPr lang="en-US" sz="1600" b="1" dirty="0">
              <a:solidFill>
                <a:schemeClr val="tx2"/>
              </a:solidFill>
              <a:latin typeface="Poppins" pitchFamily="2" charset="77"/>
              <a:ea typeface="League Spartan" charset="0"/>
              <a:cs typeface="Poppins" pitchFamily="2" charset="77"/>
            </a:endParaRPr>
          </a:p>
        </p:txBody>
      </p:sp>
      <p:sp>
        <p:nvSpPr>
          <p:cNvPr id="41" name="TextBox 40">
            <a:extLst>
              <a:ext uri="{FF2B5EF4-FFF2-40B4-BE49-F238E27FC236}">
                <a16:creationId xmlns="" xmlns:a16="http://schemas.microsoft.com/office/drawing/2014/main" id="{7DAC1E70-0FE4-4644-B9F7-675EE5D89B26}"/>
              </a:ext>
            </a:extLst>
          </p:cNvPr>
          <p:cNvSpPr txBox="1"/>
          <p:nvPr/>
        </p:nvSpPr>
        <p:spPr>
          <a:xfrm>
            <a:off x="1301940" y="4278437"/>
            <a:ext cx="4812536"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3</a:t>
            </a:r>
            <a:r>
              <a:rPr lang="en-US" sz="1600" b="1" dirty="0" smtClean="0">
                <a:solidFill>
                  <a:schemeClr val="tx2"/>
                </a:solidFill>
                <a:latin typeface="Poppins" pitchFamily="2" charset="77"/>
                <a:ea typeface="League Spartan" charset="0"/>
                <a:cs typeface="Poppins" pitchFamily="2" charset="77"/>
              </a:rPr>
              <a:t>) List 3 Methods of Performance Enhancement </a:t>
            </a:r>
            <a:endParaRPr lang="en-US" sz="1600" b="1" dirty="0">
              <a:solidFill>
                <a:schemeClr val="tx2"/>
              </a:solidFill>
              <a:latin typeface="Poppins" pitchFamily="2" charset="77"/>
              <a:ea typeface="League Spartan" charset="0"/>
              <a:cs typeface="Poppins" pitchFamily="2" charset="77"/>
            </a:endParaRPr>
          </a:p>
        </p:txBody>
      </p:sp>
      <p:sp>
        <p:nvSpPr>
          <p:cNvPr id="42" name="TextBox 41">
            <a:extLst>
              <a:ext uri="{FF2B5EF4-FFF2-40B4-BE49-F238E27FC236}">
                <a16:creationId xmlns="" xmlns:a16="http://schemas.microsoft.com/office/drawing/2014/main" id="{62231A22-AA12-914F-89D4-21FDDF008920}"/>
              </a:ext>
            </a:extLst>
          </p:cNvPr>
          <p:cNvSpPr txBox="1"/>
          <p:nvPr/>
        </p:nvSpPr>
        <p:spPr>
          <a:xfrm>
            <a:off x="1254931" y="5649308"/>
            <a:ext cx="782778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4) On a scale of  1 to 10 how handsome is the person who did the presentation?</a:t>
            </a:r>
            <a:endParaRPr lang="en-US" sz="1600" b="1" dirty="0">
              <a:solidFill>
                <a:schemeClr val="tx2"/>
              </a:solidFill>
              <a:latin typeface="Poppins" pitchFamily="2" charset="77"/>
              <a:ea typeface="League Spartan" charset="0"/>
              <a:cs typeface="Poppins" pitchFamily="2" charset="77"/>
            </a:endParaRPr>
          </a:p>
        </p:txBody>
      </p:sp>
      <p:sp>
        <p:nvSpPr>
          <p:cNvPr id="43" name="TextBox 42"/>
          <p:cNvSpPr txBox="1"/>
          <p:nvPr/>
        </p:nvSpPr>
        <p:spPr>
          <a:xfrm>
            <a:off x="1320967" y="1688092"/>
            <a:ext cx="5535426" cy="646331"/>
          </a:xfrm>
          <a:prstGeom prst="rect">
            <a:avLst/>
          </a:prstGeom>
          <a:noFill/>
        </p:spPr>
        <p:txBody>
          <a:bodyPr wrap="none" rtlCol="0">
            <a:spAutoFit/>
          </a:bodyPr>
          <a:lstStyle/>
          <a:p>
            <a:r>
              <a:rPr lang="en-US" dirty="0" smtClean="0"/>
              <a:t>The hard disk saves data by altering the magnetic charge </a:t>
            </a:r>
          </a:p>
          <a:p>
            <a:r>
              <a:rPr lang="en-US" dirty="0" smtClean="0"/>
              <a:t>of the disk</a:t>
            </a:r>
            <a:endParaRPr lang="en-US" dirty="0"/>
          </a:p>
        </p:txBody>
      </p:sp>
      <p:sp>
        <p:nvSpPr>
          <p:cNvPr id="44" name="TextBox 43"/>
          <p:cNvSpPr txBox="1"/>
          <p:nvPr/>
        </p:nvSpPr>
        <p:spPr>
          <a:xfrm>
            <a:off x="1389913" y="3384016"/>
            <a:ext cx="2145139" cy="369332"/>
          </a:xfrm>
          <a:prstGeom prst="rect">
            <a:avLst/>
          </a:prstGeom>
          <a:noFill/>
        </p:spPr>
        <p:txBody>
          <a:bodyPr wrap="none" rtlCol="0">
            <a:spAutoFit/>
          </a:bodyPr>
          <a:lstStyle/>
          <a:p>
            <a:r>
              <a:rPr lang="en-US" dirty="0" smtClean="0"/>
              <a:t>Internal and External</a:t>
            </a:r>
            <a:endParaRPr lang="en-US" dirty="0"/>
          </a:p>
        </p:txBody>
      </p:sp>
      <p:sp>
        <p:nvSpPr>
          <p:cNvPr id="45" name="TextBox 44"/>
          <p:cNvSpPr txBox="1"/>
          <p:nvPr/>
        </p:nvSpPr>
        <p:spPr>
          <a:xfrm>
            <a:off x="1405076" y="4713559"/>
            <a:ext cx="5054974" cy="646331"/>
          </a:xfrm>
          <a:prstGeom prst="rect">
            <a:avLst/>
          </a:prstGeom>
          <a:noFill/>
        </p:spPr>
        <p:txBody>
          <a:bodyPr wrap="none" rtlCol="0">
            <a:spAutoFit/>
          </a:bodyPr>
          <a:lstStyle/>
          <a:p>
            <a:r>
              <a:rPr lang="en-US" dirty="0" smtClean="0"/>
              <a:t>Disk Caching, File Compressing and decompressing, </a:t>
            </a:r>
          </a:p>
          <a:p>
            <a:r>
              <a:rPr lang="en-US" dirty="0" smtClean="0"/>
              <a:t>and RAID</a:t>
            </a:r>
            <a:endParaRPr lang="en-US" dirty="0"/>
          </a:p>
        </p:txBody>
      </p:sp>
      <p:sp>
        <p:nvSpPr>
          <p:cNvPr id="46" name="TextBox 45"/>
          <p:cNvSpPr txBox="1"/>
          <p:nvPr/>
        </p:nvSpPr>
        <p:spPr>
          <a:xfrm>
            <a:off x="1405076" y="6115208"/>
            <a:ext cx="1131592" cy="369332"/>
          </a:xfrm>
          <a:prstGeom prst="rect">
            <a:avLst/>
          </a:prstGeom>
          <a:noFill/>
        </p:spPr>
        <p:txBody>
          <a:bodyPr wrap="none" rtlCol="0">
            <a:spAutoFit/>
          </a:bodyPr>
          <a:lstStyle/>
          <a:p>
            <a:r>
              <a:rPr lang="en-US" dirty="0" smtClean="0"/>
              <a:t>F-word 10</a:t>
            </a:r>
            <a:endParaRPr lang="en-US" dirty="0"/>
          </a:p>
        </p:txBody>
      </p:sp>
    </p:spTree>
    <p:extLst>
      <p:ext uri="{BB962C8B-B14F-4D97-AF65-F5344CB8AC3E}">
        <p14:creationId xmlns:p14="http://schemas.microsoft.com/office/powerpoint/2010/main" val="423492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2FEF2E2-8FA5-4348-9864-5AB91F3FB6B4}"/>
              </a:ext>
            </a:extLst>
          </p:cNvPr>
          <p:cNvGrpSpPr/>
          <p:nvPr/>
        </p:nvGrpSpPr>
        <p:grpSpPr>
          <a:xfrm>
            <a:off x="4092854" y="1810485"/>
            <a:ext cx="4006294" cy="3494901"/>
            <a:chOff x="7015805" y="4087151"/>
            <a:chExt cx="10199149" cy="8897253"/>
          </a:xfrm>
        </p:grpSpPr>
        <p:sp>
          <p:nvSpPr>
            <p:cNvPr id="3" name="Freeform 3">
              <a:extLst>
                <a:ext uri="{FF2B5EF4-FFF2-40B4-BE49-F238E27FC236}">
                  <a16:creationId xmlns="" xmlns:a16="http://schemas.microsoft.com/office/drawing/2014/main" id="{E45F26C8-49B5-8840-9221-0AD002ED8955}"/>
                </a:ext>
              </a:extLst>
            </p:cNvPr>
            <p:cNvSpPr>
              <a:spLocks noChangeArrowheads="1"/>
            </p:cNvSpPr>
            <p:nvPr/>
          </p:nvSpPr>
          <p:spPr bwMode="auto">
            <a:xfrm>
              <a:off x="11290173" y="9542445"/>
              <a:ext cx="3441960" cy="3171212"/>
            </a:xfrm>
            <a:custGeom>
              <a:avLst/>
              <a:gdLst>
                <a:gd name="T0" fmla="*/ 5268 w 5269"/>
                <a:gd name="T1" fmla="*/ 4087 h 4853"/>
                <a:gd name="T2" fmla="*/ 5268 w 5269"/>
                <a:gd name="T3" fmla="*/ 4087 h 4853"/>
                <a:gd name="T4" fmla="*/ 4505 w 5269"/>
                <a:gd name="T5" fmla="*/ 4852 h 4853"/>
                <a:gd name="T6" fmla="*/ 765 w 5269"/>
                <a:gd name="T7" fmla="*/ 4852 h 4853"/>
                <a:gd name="T8" fmla="*/ 765 w 5269"/>
                <a:gd name="T9" fmla="*/ 4852 h 4853"/>
                <a:gd name="T10" fmla="*/ 0 w 5269"/>
                <a:gd name="T11" fmla="*/ 4087 h 4853"/>
                <a:gd name="T12" fmla="*/ 0 w 5269"/>
                <a:gd name="T13" fmla="*/ 764 h 4853"/>
                <a:gd name="T14" fmla="*/ 0 w 5269"/>
                <a:gd name="T15" fmla="*/ 764 h 4853"/>
                <a:gd name="T16" fmla="*/ 765 w 5269"/>
                <a:gd name="T17" fmla="*/ 0 h 4853"/>
                <a:gd name="T18" fmla="*/ 4505 w 5269"/>
                <a:gd name="T19" fmla="*/ 0 h 4853"/>
                <a:gd name="T20" fmla="*/ 4505 w 5269"/>
                <a:gd name="T21" fmla="*/ 0 h 4853"/>
                <a:gd name="T22" fmla="*/ 5268 w 5269"/>
                <a:gd name="T23" fmla="*/ 764 h 4853"/>
                <a:gd name="T24" fmla="*/ 5268 w 5269"/>
                <a:gd name="T25" fmla="*/ 4087 h 4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9" h="4853">
                  <a:moveTo>
                    <a:pt x="5268" y="4087"/>
                  </a:moveTo>
                  <a:lnTo>
                    <a:pt x="5268" y="4087"/>
                  </a:lnTo>
                  <a:cubicBezTo>
                    <a:pt x="5268" y="4510"/>
                    <a:pt x="4926" y="4852"/>
                    <a:pt x="4505" y="4852"/>
                  </a:cubicBezTo>
                  <a:lnTo>
                    <a:pt x="765" y="4852"/>
                  </a:lnTo>
                  <a:lnTo>
                    <a:pt x="765" y="4852"/>
                  </a:lnTo>
                  <a:cubicBezTo>
                    <a:pt x="343" y="4852"/>
                    <a:pt x="0" y="4510"/>
                    <a:pt x="0" y="4087"/>
                  </a:cubicBezTo>
                  <a:lnTo>
                    <a:pt x="0" y="764"/>
                  </a:lnTo>
                  <a:lnTo>
                    <a:pt x="0" y="764"/>
                  </a:lnTo>
                  <a:cubicBezTo>
                    <a:pt x="0" y="342"/>
                    <a:pt x="343" y="0"/>
                    <a:pt x="765" y="0"/>
                  </a:cubicBezTo>
                  <a:lnTo>
                    <a:pt x="4505" y="0"/>
                  </a:lnTo>
                  <a:lnTo>
                    <a:pt x="4505" y="0"/>
                  </a:lnTo>
                  <a:cubicBezTo>
                    <a:pt x="4926" y="0"/>
                    <a:pt x="5268" y="342"/>
                    <a:pt x="5268" y="764"/>
                  </a:cubicBezTo>
                  <a:lnTo>
                    <a:pt x="5268" y="4087"/>
                  </a:lnTo>
                </a:path>
              </a:pathLst>
            </a:custGeom>
            <a:solidFill>
              <a:srgbClr val="B326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 name="Freeform 4">
              <a:extLst>
                <a:ext uri="{FF2B5EF4-FFF2-40B4-BE49-F238E27FC236}">
                  <a16:creationId xmlns="" xmlns:a16="http://schemas.microsoft.com/office/drawing/2014/main" id="{8F453ABD-F87B-8E44-9EDD-D0836B9A2C1F}"/>
                </a:ext>
              </a:extLst>
            </p:cNvPr>
            <p:cNvSpPr>
              <a:spLocks noChangeArrowheads="1"/>
            </p:cNvSpPr>
            <p:nvPr/>
          </p:nvSpPr>
          <p:spPr bwMode="auto">
            <a:xfrm>
              <a:off x="11532118" y="9988891"/>
              <a:ext cx="2958070" cy="2724766"/>
            </a:xfrm>
            <a:custGeom>
              <a:avLst/>
              <a:gdLst>
                <a:gd name="T0" fmla="*/ 4528 w 4529"/>
                <a:gd name="T1" fmla="*/ 3514 h 4172"/>
                <a:gd name="T2" fmla="*/ 4528 w 4529"/>
                <a:gd name="T3" fmla="*/ 3514 h 4172"/>
                <a:gd name="T4" fmla="*/ 3870 w 4529"/>
                <a:gd name="T5" fmla="*/ 4171 h 4172"/>
                <a:gd name="T6" fmla="*/ 657 w 4529"/>
                <a:gd name="T7" fmla="*/ 4171 h 4172"/>
                <a:gd name="T8" fmla="*/ 657 w 4529"/>
                <a:gd name="T9" fmla="*/ 4171 h 4172"/>
                <a:gd name="T10" fmla="*/ 0 w 4529"/>
                <a:gd name="T11" fmla="*/ 3514 h 4172"/>
                <a:gd name="T12" fmla="*/ 0 w 4529"/>
                <a:gd name="T13" fmla="*/ 658 h 4172"/>
                <a:gd name="T14" fmla="*/ 0 w 4529"/>
                <a:gd name="T15" fmla="*/ 658 h 4172"/>
                <a:gd name="T16" fmla="*/ 657 w 4529"/>
                <a:gd name="T17" fmla="*/ 0 h 4172"/>
                <a:gd name="T18" fmla="*/ 3870 w 4529"/>
                <a:gd name="T19" fmla="*/ 0 h 4172"/>
                <a:gd name="T20" fmla="*/ 3870 w 4529"/>
                <a:gd name="T21" fmla="*/ 0 h 4172"/>
                <a:gd name="T22" fmla="*/ 4528 w 4529"/>
                <a:gd name="T23" fmla="*/ 658 h 4172"/>
                <a:gd name="T24" fmla="*/ 4528 w 4529"/>
                <a:gd name="T25" fmla="*/ 3514 h 4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9" h="4172">
                  <a:moveTo>
                    <a:pt x="4528" y="3514"/>
                  </a:moveTo>
                  <a:lnTo>
                    <a:pt x="4528" y="3514"/>
                  </a:lnTo>
                  <a:cubicBezTo>
                    <a:pt x="4528" y="3877"/>
                    <a:pt x="4233" y="4171"/>
                    <a:pt x="3870" y="4171"/>
                  </a:cubicBezTo>
                  <a:lnTo>
                    <a:pt x="657" y="4171"/>
                  </a:lnTo>
                  <a:lnTo>
                    <a:pt x="657" y="4171"/>
                  </a:lnTo>
                  <a:cubicBezTo>
                    <a:pt x="293" y="4171"/>
                    <a:pt x="0" y="3877"/>
                    <a:pt x="0" y="3514"/>
                  </a:cubicBezTo>
                  <a:lnTo>
                    <a:pt x="0" y="658"/>
                  </a:lnTo>
                  <a:lnTo>
                    <a:pt x="0" y="658"/>
                  </a:lnTo>
                  <a:cubicBezTo>
                    <a:pt x="0" y="295"/>
                    <a:pt x="293" y="0"/>
                    <a:pt x="657" y="0"/>
                  </a:cubicBezTo>
                  <a:lnTo>
                    <a:pt x="3870" y="0"/>
                  </a:lnTo>
                  <a:lnTo>
                    <a:pt x="3870" y="0"/>
                  </a:lnTo>
                  <a:cubicBezTo>
                    <a:pt x="4233" y="0"/>
                    <a:pt x="4528" y="295"/>
                    <a:pt x="4528" y="658"/>
                  </a:cubicBezTo>
                  <a:lnTo>
                    <a:pt x="4528" y="3514"/>
                  </a:lnTo>
                </a:path>
              </a:pathLst>
            </a:custGeom>
            <a:solidFill>
              <a:srgbClr val="8E19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5" name="Freeform 5">
              <a:extLst>
                <a:ext uri="{FF2B5EF4-FFF2-40B4-BE49-F238E27FC236}">
                  <a16:creationId xmlns="" xmlns:a16="http://schemas.microsoft.com/office/drawing/2014/main" id="{F938C863-848B-594B-9968-4CA7EC8E3075}"/>
                </a:ext>
              </a:extLst>
            </p:cNvPr>
            <p:cNvSpPr>
              <a:spLocks noChangeArrowheads="1"/>
            </p:cNvSpPr>
            <p:nvPr/>
          </p:nvSpPr>
          <p:spPr bwMode="auto">
            <a:xfrm>
              <a:off x="11281531" y="5299758"/>
              <a:ext cx="1085875" cy="1975887"/>
            </a:xfrm>
            <a:custGeom>
              <a:avLst/>
              <a:gdLst>
                <a:gd name="T0" fmla="*/ 1662 w 1663"/>
                <a:gd name="T1" fmla="*/ 3025 h 3026"/>
                <a:gd name="T2" fmla="*/ 498 w 1663"/>
                <a:gd name="T3" fmla="*/ 2741 h 3026"/>
                <a:gd name="T4" fmla="*/ 498 w 1663"/>
                <a:gd name="T5" fmla="*/ 2741 h 3026"/>
                <a:gd name="T6" fmla="*/ 199 w 1663"/>
                <a:gd name="T7" fmla="*/ 372 h 3026"/>
                <a:gd name="T8" fmla="*/ 199 w 1663"/>
                <a:gd name="T9" fmla="*/ 372 h 3026"/>
                <a:gd name="T10" fmla="*/ 1662 w 1663"/>
                <a:gd name="T11" fmla="*/ 372 h 3026"/>
                <a:gd name="T12" fmla="*/ 1662 w 1663"/>
                <a:gd name="T13" fmla="*/ 3025 h 3026"/>
              </a:gdLst>
              <a:ahLst/>
              <a:cxnLst>
                <a:cxn ang="0">
                  <a:pos x="T0" y="T1"/>
                </a:cxn>
                <a:cxn ang="0">
                  <a:pos x="T2" y="T3"/>
                </a:cxn>
                <a:cxn ang="0">
                  <a:pos x="T4" y="T5"/>
                </a:cxn>
                <a:cxn ang="0">
                  <a:pos x="T6" y="T7"/>
                </a:cxn>
                <a:cxn ang="0">
                  <a:pos x="T8" y="T9"/>
                </a:cxn>
                <a:cxn ang="0">
                  <a:pos x="T10" y="T11"/>
                </a:cxn>
                <a:cxn ang="0">
                  <a:pos x="T12" y="T13"/>
                </a:cxn>
              </a:cxnLst>
              <a:rect l="0" t="0" r="r" b="b"/>
              <a:pathLst>
                <a:path w="1663" h="3026">
                  <a:moveTo>
                    <a:pt x="1662" y="3025"/>
                  </a:moveTo>
                  <a:lnTo>
                    <a:pt x="498" y="2741"/>
                  </a:lnTo>
                  <a:lnTo>
                    <a:pt x="498" y="2741"/>
                  </a:lnTo>
                  <a:cubicBezTo>
                    <a:pt x="498" y="2741"/>
                    <a:pt x="0" y="744"/>
                    <a:pt x="199" y="372"/>
                  </a:cubicBezTo>
                  <a:lnTo>
                    <a:pt x="199" y="372"/>
                  </a:lnTo>
                  <a:cubicBezTo>
                    <a:pt x="397" y="0"/>
                    <a:pt x="1662" y="372"/>
                    <a:pt x="1662" y="372"/>
                  </a:cubicBezTo>
                  <a:lnTo>
                    <a:pt x="1662" y="3025"/>
                  </a:ln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6" name="Freeform 8">
              <a:extLst>
                <a:ext uri="{FF2B5EF4-FFF2-40B4-BE49-F238E27FC236}">
                  <a16:creationId xmlns="" xmlns:a16="http://schemas.microsoft.com/office/drawing/2014/main" id="{DDCF3579-A141-A44A-A1CE-8BF22BB6C5B7}"/>
                </a:ext>
              </a:extLst>
            </p:cNvPr>
            <p:cNvSpPr>
              <a:spLocks noChangeArrowheads="1"/>
            </p:cNvSpPr>
            <p:nvPr/>
          </p:nvSpPr>
          <p:spPr bwMode="auto">
            <a:xfrm>
              <a:off x="11719337" y="7773939"/>
              <a:ext cx="1978769" cy="901534"/>
            </a:xfrm>
            <a:custGeom>
              <a:avLst/>
              <a:gdLst>
                <a:gd name="T0" fmla="*/ 651 w 3030"/>
                <a:gd name="T1" fmla="*/ 1381 h 1382"/>
                <a:gd name="T2" fmla="*/ 2751 w 3030"/>
                <a:gd name="T3" fmla="*/ 1162 h 1382"/>
                <a:gd name="T4" fmla="*/ 2751 w 3030"/>
                <a:gd name="T5" fmla="*/ 1162 h 1382"/>
                <a:gd name="T6" fmla="*/ 2787 w 3030"/>
                <a:gd name="T7" fmla="*/ 451 h 1382"/>
                <a:gd name="T8" fmla="*/ 2787 w 3030"/>
                <a:gd name="T9" fmla="*/ 451 h 1382"/>
                <a:gd name="T10" fmla="*/ 525 w 3030"/>
                <a:gd name="T11" fmla="*/ 473 h 1382"/>
                <a:gd name="T12" fmla="*/ 525 w 3030"/>
                <a:gd name="T13" fmla="*/ 473 h 1382"/>
                <a:gd name="T14" fmla="*/ 651 w 3030"/>
                <a:gd name="T15" fmla="*/ 1381 h 1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0" h="1382">
                  <a:moveTo>
                    <a:pt x="651" y="1381"/>
                  </a:moveTo>
                  <a:lnTo>
                    <a:pt x="2751" y="1162"/>
                  </a:lnTo>
                  <a:lnTo>
                    <a:pt x="2751" y="1162"/>
                  </a:lnTo>
                  <a:cubicBezTo>
                    <a:pt x="2751" y="1162"/>
                    <a:pt x="2589" y="820"/>
                    <a:pt x="2787" y="451"/>
                  </a:cubicBezTo>
                  <a:lnTo>
                    <a:pt x="2787" y="451"/>
                  </a:lnTo>
                  <a:cubicBezTo>
                    <a:pt x="3029" y="0"/>
                    <a:pt x="0" y="189"/>
                    <a:pt x="525" y="473"/>
                  </a:cubicBezTo>
                  <a:lnTo>
                    <a:pt x="525" y="473"/>
                  </a:lnTo>
                  <a:cubicBezTo>
                    <a:pt x="1048" y="756"/>
                    <a:pt x="651" y="1381"/>
                    <a:pt x="651" y="1381"/>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7" name="Freeform 6">
              <a:extLst>
                <a:ext uri="{FF2B5EF4-FFF2-40B4-BE49-F238E27FC236}">
                  <a16:creationId xmlns="" xmlns:a16="http://schemas.microsoft.com/office/drawing/2014/main" id="{BF97B16A-B248-3C45-BA83-A5B3F76EF038}"/>
                </a:ext>
              </a:extLst>
            </p:cNvPr>
            <p:cNvSpPr>
              <a:spLocks noChangeArrowheads="1"/>
            </p:cNvSpPr>
            <p:nvPr/>
          </p:nvSpPr>
          <p:spPr bwMode="auto">
            <a:xfrm>
              <a:off x="10258470" y="8269351"/>
              <a:ext cx="5222443" cy="4610709"/>
            </a:xfrm>
            <a:custGeom>
              <a:avLst/>
              <a:gdLst>
                <a:gd name="connsiteX0" fmla="*/ 4073122 w 5222443"/>
                <a:gd name="connsiteY0" fmla="*/ 1553081 h 4610709"/>
                <a:gd name="connsiteX1" fmla="*/ 4101034 w 5222443"/>
                <a:gd name="connsiteY1" fmla="*/ 1791880 h 4610709"/>
                <a:gd name="connsiteX2" fmla="*/ 4173854 w 5222443"/>
                <a:gd name="connsiteY2" fmla="*/ 2824180 h 4610709"/>
                <a:gd name="connsiteX3" fmla="*/ 4184548 w 5222443"/>
                <a:gd name="connsiteY3" fmla="*/ 3085746 h 4610709"/>
                <a:gd name="connsiteX4" fmla="*/ 4260533 w 5222443"/>
                <a:gd name="connsiteY4" fmla="*/ 3020063 h 4610709"/>
                <a:gd name="connsiteX5" fmla="*/ 4575270 w 5222443"/>
                <a:gd name="connsiteY5" fmla="*/ 2705395 h 4610709"/>
                <a:gd name="connsiteX6" fmla="*/ 4154079 w 5222443"/>
                <a:gd name="connsiteY6" fmla="*/ 1640020 h 4610709"/>
                <a:gd name="connsiteX7" fmla="*/ 1187403 w 5222443"/>
                <a:gd name="connsiteY7" fmla="*/ 1515724 h 4610709"/>
                <a:gd name="connsiteX8" fmla="*/ 1167453 w 5222443"/>
                <a:gd name="connsiteY8" fmla="*/ 1533481 h 4610709"/>
                <a:gd name="connsiteX9" fmla="*/ 647598 w 5222443"/>
                <a:gd name="connsiteY9" fmla="*/ 2705395 h 4610709"/>
                <a:gd name="connsiteX10" fmla="*/ 1125127 w 5222443"/>
                <a:gd name="connsiteY10" fmla="*/ 3161170 h 4610709"/>
                <a:gd name="connsiteX11" fmla="*/ 1177304 w 5222443"/>
                <a:gd name="connsiteY11" fmla="*/ 3204498 h 4610709"/>
                <a:gd name="connsiteX12" fmla="*/ 1176713 w 5222443"/>
                <a:gd name="connsiteY12" fmla="*/ 3179697 h 4610709"/>
                <a:gd name="connsiteX13" fmla="*/ 1186142 w 5222443"/>
                <a:gd name="connsiteY13" fmla="*/ 1537811 h 4610709"/>
                <a:gd name="connsiteX14" fmla="*/ 3251467 w 5222443"/>
                <a:gd name="connsiteY14" fmla="*/ 0 h 4610709"/>
                <a:gd name="connsiteX15" fmla="*/ 3314204 w 5222443"/>
                <a:gd name="connsiteY15" fmla="*/ 286041 h 4610709"/>
                <a:gd name="connsiteX16" fmla="*/ 3333802 w 5222443"/>
                <a:gd name="connsiteY16" fmla="*/ 289549 h 4610709"/>
                <a:gd name="connsiteX17" fmla="*/ 3837596 w 5222443"/>
                <a:gd name="connsiteY17" fmla="*/ 617425 h 4610709"/>
                <a:gd name="connsiteX18" fmla="*/ 3841487 w 5222443"/>
                <a:gd name="connsiteY18" fmla="*/ 623956 h 4610709"/>
                <a:gd name="connsiteX19" fmla="*/ 3984714 w 5222443"/>
                <a:gd name="connsiteY19" fmla="*/ 688845 h 4610709"/>
                <a:gd name="connsiteX20" fmla="*/ 5219708 w 5222443"/>
                <a:gd name="connsiteY20" fmla="*/ 2801416 h 4610709"/>
                <a:gd name="connsiteX21" fmla="*/ 4400128 w 5222443"/>
                <a:gd name="connsiteY21" fmla="*/ 3757295 h 4610709"/>
                <a:gd name="connsiteX22" fmla="*/ 4206475 w 5222443"/>
                <a:gd name="connsiteY22" fmla="*/ 3913630 h 4610709"/>
                <a:gd name="connsiteX23" fmla="*/ 4206847 w 5222443"/>
                <a:gd name="connsiteY23" fmla="*/ 3936330 h 4610709"/>
                <a:gd name="connsiteX24" fmla="*/ 4210690 w 5222443"/>
                <a:gd name="connsiteY24" fmla="*/ 4610709 h 4610709"/>
                <a:gd name="connsiteX25" fmla="*/ 2525559 w 5222443"/>
                <a:gd name="connsiteY25" fmla="*/ 4610709 h 4610709"/>
                <a:gd name="connsiteX26" fmla="*/ 2511838 w 5222443"/>
                <a:gd name="connsiteY26" fmla="*/ 4610709 h 4610709"/>
                <a:gd name="connsiteX27" fmla="*/ 1225285 w 5222443"/>
                <a:gd name="connsiteY27" fmla="*/ 4610709 h 4610709"/>
                <a:gd name="connsiteX28" fmla="*/ 1202518 w 5222443"/>
                <a:gd name="connsiteY28" fmla="*/ 4067938 h 4610709"/>
                <a:gd name="connsiteX29" fmla="*/ 1202169 w 5222443"/>
                <a:gd name="connsiteY29" fmla="*/ 4058188 h 4610709"/>
                <a:gd name="connsiteX30" fmla="*/ 1020290 w 5222443"/>
                <a:gd name="connsiteY30" fmla="*/ 3916879 h 4610709"/>
                <a:gd name="connsiteX31" fmla="*/ 2727 w 5222443"/>
                <a:gd name="connsiteY31" fmla="*/ 2801416 h 4610709"/>
                <a:gd name="connsiteX32" fmla="*/ 1237947 w 5222443"/>
                <a:gd name="connsiteY32" fmla="*/ 688845 h 4610709"/>
                <a:gd name="connsiteX33" fmla="*/ 1423245 w 5222443"/>
                <a:gd name="connsiteY33" fmla="*/ 604870 h 4610709"/>
                <a:gd name="connsiteX34" fmla="*/ 1505062 w 5222443"/>
                <a:gd name="connsiteY34" fmla="*/ 527254 h 4610709"/>
                <a:gd name="connsiteX35" fmla="*/ 1757055 w 5222443"/>
                <a:gd name="connsiteY35" fmla="*/ 381209 h 4610709"/>
                <a:gd name="connsiteX36" fmla="*/ 1810549 w 5222443"/>
                <a:gd name="connsiteY36" fmla="*/ 363401 h 4610709"/>
                <a:gd name="connsiteX37" fmla="*/ 1866942 w 5222443"/>
                <a:gd name="connsiteY37" fmla="*/ 25429 h 4610709"/>
                <a:gd name="connsiteX38" fmla="*/ 2589558 w 5222443"/>
                <a:gd name="connsiteY38" fmla="*/ 112148 h 4610709"/>
                <a:gd name="connsiteX39" fmla="*/ 3251467 w 5222443"/>
                <a:gd name="connsiteY39" fmla="*/ 0 h 46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22443" h="4610709">
                  <a:moveTo>
                    <a:pt x="4073122" y="1553081"/>
                  </a:moveTo>
                  <a:lnTo>
                    <a:pt x="4101034" y="1791880"/>
                  </a:lnTo>
                  <a:cubicBezTo>
                    <a:pt x="4134309" y="2118118"/>
                    <a:pt x="4157591" y="2476074"/>
                    <a:pt x="4173854" y="2824180"/>
                  </a:cubicBezTo>
                  <a:lnTo>
                    <a:pt x="4184548" y="3085746"/>
                  </a:lnTo>
                  <a:lnTo>
                    <a:pt x="4260533" y="3020063"/>
                  </a:lnTo>
                  <a:cubicBezTo>
                    <a:pt x="4412251" y="2885619"/>
                    <a:pt x="4526986" y="2773002"/>
                    <a:pt x="4575270" y="2705395"/>
                  </a:cubicBezTo>
                  <a:cubicBezTo>
                    <a:pt x="4572125" y="2525314"/>
                    <a:pt x="4493602" y="2039579"/>
                    <a:pt x="4154079" y="1640020"/>
                  </a:cubicBezTo>
                  <a:close/>
                  <a:moveTo>
                    <a:pt x="1187403" y="1515724"/>
                  </a:moveTo>
                  <a:lnTo>
                    <a:pt x="1167453" y="1533481"/>
                  </a:lnTo>
                  <a:cubicBezTo>
                    <a:pt x="743889" y="1948737"/>
                    <a:pt x="650539" y="2508943"/>
                    <a:pt x="647598" y="2705395"/>
                  </a:cubicBezTo>
                  <a:cubicBezTo>
                    <a:pt x="711955" y="2795538"/>
                    <a:pt x="894407" y="2965861"/>
                    <a:pt x="1125127" y="3161170"/>
                  </a:cubicBezTo>
                  <a:lnTo>
                    <a:pt x="1177304" y="3204498"/>
                  </a:lnTo>
                  <a:lnTo>
                    <a:pt x="1176713" y="3179697"/>
                  </a:lnTo>
                  <a:cubicBezTo>
                    <a:pt x="1165334" y="2626721"/>
                    <a:pt x="1162481" y="2013886"/>
                    <a:pt x="1186142" y="1537811"/>
                  </a:cubicBezTo>
                  <a:close/>
                  <a:moveTo>
                    <a:pt x="3251467" y="0"/>
                  </a:moveTo>
                  <a:lnTo>
                    <a:pt x="3314204" y="286041"/>
                  </a:lnTo>
                  <a:lnTo>
                    <a:pt x="3333802" y="289549"/>
                  </a:lnTo>
                  <a:cubicBezTo>
                    <a:pt x="3524544" y="338254"/>
                    <a:pt x="3707487" y="434495"/>
                    <a:pt x="3837596" y="617425"/>
                  </a:cubicBezTo>
                  <a:lnTo>
                    <a:pt x="3841487" y="623956"/>
                  </a:lnTo>
                  <a:lnTo>
                    <a:pt x="3984714" y="688845"/>
                  </a:lnTo>
                  <a:cubicBezTo>
                    <a:pt x="5100071" y="1268741"/>
                    <a:pt x="5246055" y="2486040"/>
                    <a:pt x="5219708" y="2801416"/>
                  </a:cubicBezTo>
                  <a:cubicBezTo>
                    <a:pt x="5212274" y="2898540"/>
                    <a:pt x="5195347" y="3101312"/>
                    <a:pt x="4400128" y="3757295"/>
                  </a:cubicBezTo>
                  <a:lnTo>
                    <a:pt x="4206475" y="3913630"/>
                  </a:lnTo>
                  <a:lnTo>
                    <a:pt x="4206847" y="3936330"/>
                  </a:lnTo>
                  <a:cubicBezTo>
                    <a:pt x="4212757" y="4339155"/>
                    <a:pt x="4210690" y="4610709"/>
                    <a:pt x="4210690" y="4610709"/>
                  </a:cubicBezTo>
                  <a:lnTo>
                    <a:pt x="2525559" y="4610709"/>
                  </a:lnTo>
                  <a:lnTo>
                    <a:pt x="2511838" y="4610709"/>
                  </a:lnTo>
                  <a:lnTo>
                    <a:pt x="1225285" y="4610709"/>
                  </a:lnTo>
                  <a:cubicBezTo>
                    <a:pt x="1225285" y="4610709"/>
                    <a:pt x="1214626" y="4396229"/>
                    <a:pt x="1202518" y="4067938"/>
                  </a:cubicBezTo>
                  <a:lnTo>
                    <a:pt x="1202169" y="4058188"/>
                  </a:lnTo>
                  <a:lnTo>
                    <a:pt x="1020290" y="3916879"/>
                  </a:lnTo>
                  <a:cubicBezTo>
                    <a:pt x="30382" y="3133133"/>
                    <a:pt x="11302" y="2906011"/>
                    <a:pt x="2727" y="2801416"/>
                  </a:cubicBezTo>
                  <a:cubicBezTo>
                    <a:pt x="-23612" y="2486040"/>
                    <a:pt x="122897" y="1268741"/>
                    <a:pt x="1237947" y="688845"/>
                  </a:cubicBezTo>
                  <a:lnTo>
                    <a:pt x="1423245" y="604870"/>
                  </a:lnTo>
                  <a:lnTo>
                    <a:pt x="1505062" y="527254"/>
                  </a:lnTo>
                  <a:cubicBezTo>
                    <a:pt x="1582611" y="465452"/>
                    <a:pt x="1668488" y="417847"/>
                    <a:pt x="1757055" y="381209"/>
                  </a:cubicBezTo>
                  <a:lnTo>
                    <a:pt x="1810549" y="363401"/>
                  </a:lnTo>
                  <a:lnTo>
                    <a:pt x="1866942" y="25429"/>
                  </a:lnTo>
                  <a:cubicBezTo>
                    <a:pt x="1866942" y="25429"/>
                    <a:pt x="2130661" y="112148"/>
                    <a:pt x="2589558" y="112148"/>
                  </a:cubicBezTo>
                  <a:cubicBezTo>
                    <a:pt x="3048455" y="112148"/>
                    <a:pt x="3251467" y="0"/>
                    <a:pt x="3251467" y="0"/>
                  </a:cubicBezTo>
                  <a:close/>
                </a:path>
              </a:pathLst>
            </a:custGeom>
            <a:solidFill>
              <a:schemeClr val="accent2">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8" name="Freeform 7">
              <a:extLst>
                <a:ext uri="{FF2B5EF4-FFF2-40B4-BE49-F238E27FC236}">
                  <a16:creationId xmlns="" xmlns:a16="http://schemas.microsoft.com/office/drawing/2014/main" id="{A06EC040-1F06-FD42-990E-4993E425089A}"/>
                </a:ext>
              </a:extLst>
            </p:cNvPr>
            <p:cNvSpPr>
              <a:spLocks noChangeArrowheads="1"/>
            </p:cNvSpPr>
            <p:nvPr/>
          </p:nvSpPr>
          <p:spPr bwMode="auto">
            <a:xfrm>
              <a:off x="11562160" y="4824509"/>
              <a:ext cx="2897326" cy="3447068"/>
            </a:xfrm>
            <a:custGeom>
              <a:avLst/>
              <a:gdLst>
                <a:gd name="connsiteX0" fmla="*/ 1214955 w 2897326"/>
                <a:gd name="connsiteY0" fmla="*/ 0 h 3447068"/>
                <a:gd name="connsiteX1" fmla="*/ 2528470 w 2897326"/>
                <a:gd name="connsiteY1" fmla="*/ 1083906 h 3447068"/>
                <a:gd name="connsiteX2" fmla="*/ 2523102 w 2897326"/>
                <a:gd name="connsiteY2" fmla="*/ 1405374 h 3447068"/>
                <a:gd name="connsiteX3" fmla="*/ 2514792 w 2897326"/>
                <a:gd name="connsiteY3" fmla="*/ 1544201 h 3447068"/>
                <a:gd name="connsiteX4" fmla="*/ 2530134 w 2897326"/>
                <a:gd name="connsiteY4" fmla="*/ 1508273 h 3447068"/>
                <a:gd name="connsiteX5" fmla="*/ 2794849 w 2897326"/>
                <a:gd name="connsiteY5" fmla="*/ 1378650 h 3447068"/>
                <a:gd name="connsiteX6" fmla="*/ 2601438 w 2897326"/>
                <a:gd name="connsiteY6" fmla="*/ 2251732 h 3447068"/>
                <a:gd name="connsiteX7" fmla="*/ 2468631 w 2897326"/>
                <a:gd name="connsiteY7" fmla="*/ 2244957 h 3447068"/>
                <a:gd name="connsiteX8" fmla="*/ 2462826 w 2897326"/>
                <a:gd name="connsiteY8" fmla="*/ 2240233 h 3447068"/>
                <a:gd name="connsiteX9" fmla="*/ 2461191 w 2897326"/>
                <a:gd name="connsiteY9" fmla="*/ 2259691 h 3447068"/>
                <a:gd name="connsiteX10" fmla="*/ 2449437 w 2897326"/>
                <a:gd name="connsiteY10" fmla="*/ 2406283 h 3447068"/>
                <a:gd name="connsiteX11" fmla="*/ 1369755 w 2897326"/>
                <a:gd name="connsiteY11" fmla="*/ 3447068 h 3447068"/>
                <a:gd name="connsiteX12" fmla="*/ 60813 w 2897326"/>
                <a:gd name="connsiteY12" fmla="*/ 2406283 h 3447068"/>
                <a:gd name="connsiteX13" fmla="*/ 68 w 2897326"/>
                <a:gd name="connsiteY13" fmla="*/ 1083906 h 3447068"/>
                <a:gd name="connsiteX14" fmla="*/ 1214955 w 2897326"/>
                <a:gd name="connsiteY14" fmla="*/ 0 h 344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7326" h="3447068">
                  <a:moveTo>
                    <a:pt x="1214955" y="0"/>
                  </a:moveTo>
                  <a:cubicBezTo>
                    <a:pt x="2069948" y="0"/>
                    <a:pt x="2511488" y="113683"/>
                    <a:pt x="2528470" y="1083906"/>
                  </a:cubicBezTo>
                  <a:cubicBezTo>
                    <a:pt x="2530266" y="1182725"/>
                    <a:pt x="2527980" y="1291712"/>
                    <a:pt x="2523102" y="1405374"/>
                  </a:cubicBezTo>
                  <a:lnTo>
                    <a:pt x="2514792" y="1544201"/>
                  </a:lnTo>
                  <a:lnTo>
                    <a:pt x="2530134" y="1508273"/>
                  </a:lnTo>
                  <a:cubicBezTo>
                    <a:pt x="2578568" y="1414076"/>
                    <a:pt x="2660572" y="1331633"/>
                    <a:pt x="2794849" y="1378650"/>
                  </a:cubicBezTo>
                  <a:cubicBezTo>
                    <a:pt x="3062750" y="1472031"/>
                    <a:pt x="2736042" y="2193614"/>
                    <a:pt x="2601438" y="2251732"/>
                  </a:cubicBezTo>
                  <a:cubicBezTo>
                    <a:pt x="2544591" y="2276220"/>
                    <a:pt x="2499505" y="2263650"/>
                    <a:pt x="2468631" y="2244957"/>
                  </a:cubicBezTo>
                  <a:lnTo>
                    <a:pt x="2462826" y="2240233"/>
                  </a:lnTo>
                  <a:lnTo>
                    <a:pt x="2461191" y="2259691"/>
                  </a:lnTo>
                  <a:cubicBezTo>
                    <a:pt x="2456928" y="2311047"/>
                    <a:pt x="2452948" y="2360140"/>
                    <a:pt x="2449437" y="2406283"/>
                  </a:cubicBezTo>
                  <a:cubicBezTo>
                    <a:pt x="2408288" y="2935496"/>
                    <a:pt x="1753816" y="3447068"/>
                    <a:pt x="1369755" y="3447068"/>
                  </a:cubicBezTo>
                  <a:cubicBezTo>
                    <a:pt x="150949" y="3447068"/>
                    <a:pt x="144418" y="3111900"/>
                    <a:pt x="60813" y="2406283"/>
                  </a:cubicBezTo>
                  <a:cubicBezTo>
                    <a:pt x="16397" y="2039101"/>
                    <a:pt x="-1238" y="1429527"/>
                    <a:pt x="68" y="1083906"/>
                  </a:cubicBezTo>
                  <a:cubicBezTo>
                    <a:pt x="5294" y="137857"/>
                    <a:pt x="420707" y="0"/>
                    <a:pt x="1214955" y="0"/>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9" name="Freeform 8">
              <a:extLst>
                <a:ext uri="{FF2B5EF4-FFF2-40B4-BE49-F238E27FC236}">
                  <a16:creationId xmlns="" xmlns:a16="http://schemas.microsoft.com/office/drawing/2014/main" id="{1F03F63C-9F68-9B44-8850-F01079E58294}"/>
                </a:ext>
              </a:extLst>
            </p:cNvPr>
            <p:cNvSpPr>
              <a:spLocks noChangeArrowheads="1"/>
            </p:cNvSpPr>
            <p:nvPr/>
          </p:nvSpPr>
          <p:spPr bwMode="auto">
            <a:xfrm>
              <a:off x="10829339" y="4087151"/>
              <a:ext cx="3544324" cy="2742739"/>
            </a:xfrm>
            <a:custGeom>
              <a:avLst/>
              <a:gdLst>
                <a:gd name="connsiteX0" fmla="*/ 689725 w 3544324"/>
                <a:gd name="connsiteY0" fmla="*/ 0 h 2742739"/>
                <a:gd name="connsiteX1" fmla="*/ 841278 w 3544324"/>
                <a:gd name="connsiteY1" fmla="*/ 292391 h 2742739"/>
                <a:gd name="connsiteX2" fmla="*/ 2768361 w 3544324"/>
                <a:gd name="connsiteY2" fmla="*/ 293696 h 2742739"/>
                <a:gd name="connsiteX3" fmla="*/ 3524823 w 3544324"/>
                <a:gd name="connsiteY3" fmla="*/ 975722 h 2742739"/>
                <a:gd name="connsiteX4" fmla="*/ 3514411 w 3544324"/>
                <a:gd name="connsiteY4" fmla="*/ 1068882 h 2742739"/>
                <a:gd name="connsiteX5" fmla="*/ 3525026 w 3544324"/>
                <a:gd name="connsiteY5" fmla="*/ 1092080 h 2742739"/>
                <a:gd name="connsiteX6" fmla="*/ 3497380 w 3544324"/>
                <a:gd name="connsiteY6" fmla="*/ 2103150 h 2742739"/>
                <a:gd name="connsiteX7" fmla="*/ 3270541 w 3544324"/>
                <a:gd name="connsiteY7" fmla="*/ 2379237 h 2742739"/>
                <a:gd name="connsiteX8" fmla="*/ 3216282 w 3544324"/>
                <a:gd name="connsiteY8" fmla="*/ 2698403 h 2742739"/>
                <a:gd name="connsiteX9" fmla="*/ 3117571 w 3544324"/>
                <a:gd name="connsiteY9" fmla="*/ 2713415 h 2742739"/>
                <a:gd name="connsiteX10" fmla="*/ 2972446 w 3544324"/>
                <a:gd name="connsiteY10" fmla="*/ 2103150 h 2742739"/>
                <a:gd name="connsiteX11" fmla="*/ 2604405 w 3544324"/>
                <a:gd name="connsiteY11" fmla="*/ 1877972 h 2742739"/>
                <a:gd name="connsiteX12" fmla="*/ 2423144 w 3544324"/>
                <a:gd name="connsiteY12" fmla="*/ 1668474 h 2742739"/>
                <a:gd name="connsiteX13" fmla="*/ 2416831 w 3544324"/>
                <a:gd name="connsiteY13" fmla="*/ 1658402 h 2742739"/>
                <a:gd name="connsiteX14" fmla="*/ 759622 w 3544324"/>
                <a:gd name="connsiteY14" fmla="*/ 1658402 h 2742739"/>
                <a:gd name="connsiteX15" fmla="*/ 3814 w 3544324"/>
                <a:gd name="connsiteY15" fmla="*/ 975722 h 2742739"/>
                <a:gd name="connsiteX16" fmla="*/ 689725 w 3544324"/>
                <a:gd name="connsiteY16" fmla="*/ 0 h 27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4324" h="2742739">
                  <a:moveTo>
                    <a:pt x="689725" y="0"/>
                  </a:moveTo>
                  <a:cubicBezTo>
                    <a:pt x="689725" y="0"/>
                    <a:pt x="568221" y="292391"/>
                    <a:pt x="841278" y="292391"/>
                  </a:cubicBezTo>
                  <a:cubicBezTo>
                    <a:pt x="1114989" y="292391"/>
                    <a:pt x="2768361" y="293696"/>
                    <a:pt x="2768361" y="293696"/>
                  </a:cubicBezTo>
                  <a:cubicBezTo>
                    <a:pt x="3185787" y="293696"/>
                    <a:pt x="3524823" y="599139"/>
                    <a:pt x="3524823" y="975722"/>
                  </a:cubicBezTo>
                  <a:lnTo>
                    <a:pt x="3514411" y="1068882"/>
                  </a:lnTo>
                  <a:lnTo>
                    <a:pt x="3525026" y="1092080"/>
                  </a:lnTo>
                  <a:cubicBezTo>
                    <a:pt x="3583259" y="1268243"/>
                    <a:pt x="3490475" y="1726630"/>
                    <a:pt x="3497380" y="2103150"/>
                  </a:cubicBezTo>
                  <a:cubicBezTo>
                    <a:pt x="3377750" y="2103150"/>
                    <a:pt x="3279693" y="2231077"/>
                    <a:pt x="3270541" y="2379237"/>
                  </a:cubicBezTo>
                  <a:cubicBezTo>
                    <a:pt x="3270541" y="2379237"/>
                    <a:pt x="3256159" y="2583529"/>
                    <a:pt x="3216282" y="2698403"/>
                  </a:cubicBezTo>
                  <a:cubicBezTo>
                    <a:pt x="3204515" y="2732995"/>
                    <a:pt x="3125416" y="2770198"/>
                    <a:pt x="3117571" y="2713415"/>
                  </a:cubicBezTo>
                  <a:cubicBezTo>
                    <a:pt x="3108419" y="2650756"/>
                    <a:pt x="3034549" y="2376627"/>
                    <a:pt x="2972446" y="2103150"/>
                  </a:cubicBezTo>
                  <a:cubicBezTo>
                    <a:pt x="2920803" y="1877972"/>
                    <a:pt x="2661278" y="1926271"/>
                    <a:pt x="2604405" y="1877972"/>
                  </a:cubicBezTo>
                  <a:cubicBezTo>
                    <a:pt x="2532333" y="1817272"/>
                    <a:pt x="2471292" y="1740601"/>
                    <a:pt x="2423144" y="1668474"/>
                  </a:cubicBezTo>
                  <a:lnTo>
                    <a:pt x="2416831" y="1658402"/>
                  </a:lnTo>
                  <a:lnTo>
                    <a:pt x="759622" y="1658402"/>
                  </a:lnTo>
                  <a:cubicBezTo>
                    <a:pt x="342850" y="1658402"/>
                    <a:pt x="51501" y="1397339"/>
                    <a:pt x="3814" y="975722"/>
                  </a:cubicBezTo>
                  <a:cubicBezTo>
                    <a:pt x="-43220" y="556064"/>
                    <a:pt x="353955" y="0"/>
                    <a:pt x="689725" y="0"/>
                  </a:cubicBezTo>
                  <a:close/>
                </a:path>
              </a:pathLst>
            </a:custGeom>
            <a:solidFill>
              <a:schemeClr val="bg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0" name="Freeform 9">
              <a:extLst>
                <a:ext uri="{FF2B5EF4-FFF2-40B4-BE49-F238E27FC236}">
                  <a16:creationId xmlns="" xmlns:a16="http://schemas.microsoft.com/office/drawing/2014/main" id="{C7CD2530-7152-C946-AE51-16D0079E2056}"/>
                </a:ext>
              </a:extLst>
            </p:cNvPr>
            <p:cNvSpPr>
              <a:spLocks noChangeArrowheads="1"/>
            </p:cNvSpPr>
            <p:nvPr/>
          </p:nvSpPr>
          <p:spPr bwMode="auto">
            <a:xfrm>
              <a:off x="11295933" y="6241617"/>
              <a:ext cx="2364074" cy="699260"/>
            </a:xfrm>
            <a:custGeom>
              <a:avLst/>
              <a:gdLst>
                <a:gd name="connsiteX0" fmla="*/ 1419325 w 2364074"/>
                <a:gd name="connsiteY0" fmla="*/ 140375 h 699260"/>
                <a:gd name="connsiteX1" fmla="*/ 1419325 w 2364074"/>
                <a:gd name="connsiteY1" fmla="*/ 336246 h 699260"/>
                <a:gd name="connsiteX2" fmla="*/ 1604877 w 2364074"/>
                <a:gd name="connsiteY2" fmla="*/ 559539 h 699260"/>
                <a:gd name="connsiteX3" fmla="*/ 2083132 w 2364074"/>
                <a:gd name="connsiteY3" fmla="*/ 559539 h 699260"/>
                <a:gd name="connsiteX4" fmla="*/ 2224256 w 2364074"/>
                <a:gd name="connsiteY4" fmla="*/ 428958 h 699260"/>
                <a:gd name="connsiteX5" fmla="*/ 2224256 w 2364074"/>
                <a:gd name="connsiteY5" fmla="*/ 151474 h 699260"/>
                <a:gd name="connsiteX6" fmla="*/ 2205309 w 2364074"/>
                <a:gd name="connsiteY6" fmla="*/ 140375 h 699260"/>
                <a:gd name="connsiteX7" fmla="*/ 159418 w 2364074"/>
                <a:gd name="connsiteY7" fmla="*/ 140375 h 699260"/>
                <a:gd name="connsiteX8" fmla="*/ 140471 w 2364074"/>
                <a:gd name="connsiteY8" fmla="*/ 151474 h 699260"/>
                <a:gd name="connsiteX9" fmla="*/ 140471 w 2364074"/>
                <a:gd name="connsiteY9" fmla="*/ 428958 h 699260"/>
                <a:gd name="connsiteX10" fmla="*/ 281595 w 2364074"/>
                <a:gd name="connsiteY10" fmla="*/ 559539 h 699260"/>
                <a:gd name="connsiteX11" fmla="*/ 759850 w 2364074"/>
                <a:gd name="connsiteY11" fmla="*/ 559539 h 699260"/>
                <a:gd name="connsiteX12" fmla="*/ 945402 w 2364074"/>
                <a:gd name="connsiteY12" fmla="*/ 336246 h 699260"/>
                <a:gd name="connsiteX13" fmla="*/ 945402 w 2364074"/>
                <a:gd name="connsiteY13" fmla="*/ 140375 h 699260"/>
                <a:gd name="connsiteX14" fmla="*/ 159418 w 2364074"/>
                <a:gd name="connsiteY14" fmla="*/ 0 h 699260"/>
                <a:gd name="connsiteX15" fmla="*/ 1085220 w 2364074"/>
                <a:gd name="connsiteY15" fmla="*/ 0 h 699260"/>
                <a:gd name="connsiteX16" fmla="*/ 1085220 w 2364074"/>
                <a:gd name="connsiteY16" fmla="*/ 95049 h 699260"/>
                <a:gd name="connsiteX17" fmla="*/ 1278854 w 2364074"/>
                <a:gd name="connsiteY17" fmla="*/ 95049 h 699260"/>
                <a:gd name="connsiteX18" fmla="*/ 1278854 w 2364074"/>
                <a:gd name="connsiteY18" fmla="*/ 0 h 699260"/>
                <a:gd name="connsiteX19" fmla="*/ 2205309 w 2364074"/>
                <a:gd name="connsiteY19" fmla="*/ 0 h 699260"/>
                <a:gd name="connsiteX20" fmla="*/ 2364074 w 2364074"/>
                <a:gd name="connsiteY20" fmla="*/ 151474 h 699260"/>
                <a:gd name="connsiteX21" fmla="*/ 2364074 w 2364074"/>
                <a:gd name="connsiteY21" fmla="*/ 428958 h 699260"/>
                <a:gd name="connsiteX22" fmla="*/ 2083132 w 2364074"/>
                <a:gd name="connsiteY22" fmla="*/ 699260 h 699260"/>
                <a:gd name="connsiteX23" fmla="*/ 1604877 w 2364074"/>
                <a:gd name="connsiteY23" fmla="*/ 699260 h 699260"/>
                <a:gd name="connsiteX24" fmla="*/ 1278854 w 2364074"/>
                <a:gd name="connsiteY24" fmla="*/ 336246 h 699260"/>
                <a:gd name="connsiteX25" fmla="*/ 1278854 w 2364074"/>
                <a:gd name="connsiteY25" fmla="*/ 235529 h 699260"/>
                <a:gd name="connsiteX26" fmla="*/ 1085220 w 2364074"/>
                <a:gd name="connsiteY26" fmla="*/ 235529 h 699260"/>
                <a:gd name="connsiteX27" fmla="*/ 1085220 w 2364074"/>
                <a:gd name="connsiteY27" fmla="*/ 336246 h 699260"/>
                <a:gd name="connsiteX28" fmla="*/ 759850 w 2364074"/>
                <a:gd name="connsiteY28" fmla="*/ 699260 h 699260"/>
                <a:gd name="connsiteX29" fmla="*/ 281595 w 2364074"/>
                <a:gd name="connsiteY29" fmla="*/ 699260 h 699260"/>
                <a:gd name="connsiteX30" fmla="*/ 0 w 2364074"/>
                <a:gd name="connsiteY30" fmla="*/ 428958 h 699260"/>
                <a:gd name="connsiteX31" fmla="*/ 0 w 2364074"/>
                <a:gd name="connsiteY31" fmla="*/ 151474 h 699260"/>
                <a:gd name="connsiteX32" fmla="*/ 159418 w 2364074"/>
                <a:gd name="connsiteY32" fmla="*/ 0 h 69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64074" h="699260">
                  <a:moveTo>
                    <a:pt x="1419325" y="140375"/>
                  </a:moveTo>
                  <a:lnTo>
                    <a:pt x="1419325" y="336246"/>
                  </a:lnTo>
                  <a:cubicBezTo>
                    <a:pt x="1419325" y="533423"/>
                    <a:pt x="1513408" y="559539"/>
                    <a:pt x="1604877" y="559539"/>
                  </a:cubicBezTo>
                  <a:lnTo>
                    <a:pt x="2083132" y="559539"/>
                  </a:lnTo>
                  <a:cubicBezTo>
                    <a:pt x="2179828" y="559539"/>
                    <a:pt x="2224256" y="492290"/>
                    <a:pt x="2224256" y="428958"/>
                  </a:cubicBezTo>
                  <a:lnTo>
                    <a:pt x="2224256" y="151474"/>
                  </a:lnTo>
                  <a:cubicBezTo>
                    <a:pt x="2224256" y="148209"/>
                    <a:pt x="2224256" y="140375"/>
                    <a:pt x="2205309" y="140375"/>
                  </a:cubicBezTo>
                  <a:close/>
                  <a:moveTo>
                    <a:pt x="159418" y="140375"/>
                  </a:moveTo>
                  <a:cubicBezTo>
                    <a:pt x="140471" y="140375"/>
                    <a:pt x="140471" y="148209"/>
                    <a:pt x="140471" y="151474"/>
                  </a:cubicBezTo>
                  <a:lnTo>
                    <a:pt x="140471" y="428958"/>
                  </a:lnTo>
                  <a:cubicBezTo>
                    <a:pt x="140471" y="492290"/>
                    <a:pt x="184899" y="559539"/>
                    <a:pt x="281595" y="559539"/>
                  </a:cubicBezTo>
                  <a:lnTo>
                    <a:pt x="759850" y="559539"/>
                  </a:lnTo>
                  <a:cubicBezTo>
                    <a:pt x="851973" y="559539"/>
                    <a:pt x="945402" y="533423"/>
                    <a:pt x="945402" y="336246"/>
                  </a:cubicBezTo>
                  <a:lnTo>
                    <a:pt x="945402" y="140375"/>
                  </a:lnTo>
                  <a:close/>
                  <a:moveTo>
                    <a:pt x="159418" y="0"/>
                  </a:moveTo>
                  <a:lnTo>
                    <a:pt x="1085220" y="0"/>
                  </a:lnTo>
                  <a:lnTo>
                    <a:pt x="1085220" y="95049"/>
                  </a:lnTo>
                  <a:lnTo>
                    <a:pt x="1278854" y="95049"/>
                  </a:lnTo>
                  <a:lnTo>
                    <a:pt x="1278854" y="0"/>
                  </a:lnTo>
                  <a:lnTo>
                    <a:pt x="2205309" y="0"/>
                  </a:lnTo>
                  <a:cubicBezTo>
                    <a:pt x="2296125" y="0"/>
                    <a:pt x="2364074" y="65291"/>
                    <a:pt x="2364074" y="151474"/>
                  </a:cubicBezTo>
                  <a:lnTo>
                    <a:pt x="2364074" y="428958"/>
                  </a:lnTo>
                  <a:cubicBezTo>
                    <a:pt x="2364074" y="583043"/>
                    <a:pt x="2243203" y="699260"/>
                    <a:pt x="2083132" y="699260"/>
                  </a:cubicBezTo>
                  <a:lnTo>
                    <a:pt x="1604877" y="699260"/>
                  </a:lnTo>
                  <a:cubicBezTo>
                    <a:pt x="1483354" y="699260"/>
                    <a:pt x="1278854" y="652251"/>
                    <a:pt x="1278854" y="336246"/>
                  </a:cubicBezTo>
                  <a:lnTo>
                    <a:pt x="1278854" y="235529"/>
                  </a:lnTo>
                  <a:lnTo>
                    <a:pt x="1085220" y="235529"/>
                  </a:lnTo>
                  <a:lnTo>
                    <a:pt x="1085220" y="336246"/>
                  </a:lnTo>
                  <a:cubicBezTo>
                    <a:pt x="1085220" y="652251"/>
                    <a:pt x="881373" y="699260"/>
                    <a:pt x="759850" y="699260"/>
                  </a:cubicBezTo>
                  <a:lnTo>
                    <a:pt x="281595" y="699260"/>
                  </a:lnTo>
                  <a:cubicBezTo>
                    <a:pt x="121524" y="699260"/>
                    <a:pt x="0" y="583043"/>
                    <a:pt x="0" y="428958"/>
                  </a:cubicBezTo>
                  <a:lnTo>
                    <a:pt x="0" y="151474"/>
                  </a:lnTo>
                  <a:cubicBezTo>
                    <a:pt x="0" y="65291"/>
                    <a:pt x="68602" y="0"/>
                    <a:pt x="159418" y="0"/>
                  </a:cubicBezTo>
                  <a:close/>
                </a:path>
              </a:pathLst>
            </a:custGeom>
            <a:solidFill>
              <a:schemeClr val="accent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1" name="Freeform 19">
              <a:extLst>
                <a:ext uri="{FF2B5EF4-FFF2-40B4-BE49-F238E27FC236}">
                  <a16:creationId xmlns="" xmlns:a16="http://schemas.microsoft.com/office/drawing/2014/main" id="{F3FC07F8-972F-C84A-88D9-5F6005419DCB}"/>
                </a:ext>
              </a:extLst>
            </p:cNvPr>
            <p:cNvSpPr>
              <a:spLocks noChangeArrowheads="1"/>
            </p:cNvSpPr>
            <p:nvPr/>
          </p:nvSpPr>
          <p:spPr bwMode="auto">
            <a:xfrm>
              <a:off x="11799986" y="6492203"/>
              <a:ext cx="201621" cy="201621"/>
            </a:xfrm>
            <a:custGeom>
              <a:avLst/>
              <a:gdLst>
                <a:gd name="T0" fmla="*/ 307 w 308"/>
                <a:gd name="T1" fmla="*/ 154 h 309"/>
                <a:gd name="T2" fmla="*/ 307 w 308"/>
                <a:gd name="T3" fmla="*/ 154 h 309"/>
                <a:gd name="T4" fmla="*/ 153 w 308"/>
                <a:gd name="T5" fmla="*/ 308 h 309"/>
                <a:gd name="T6" fmla="*/ 153 w 308"/>
                <a:gd name="T7" fmla="*/ 308 h 309"/>
                <a:gd name="T8" fmla="*/ 0 w 308"/>
                <a:gd name="T9" fmla="*/ 154 h 309"/>
                <a:gd name="T10" fmla="*/ 0 w 308"/>
                <a:gd name="T11" fmla="*/ 154 h 309"/>
                <a:gd name="T12" fmla="*/ 153 w 308"/>
                <a:gd name="T13" fmla="*/ 0 h 309"/>
                <a:gd name="T14" fmla="*/ 153 w 308"/>
                <a:gd name="T15" fmla="*/ 0 h 309"/>
                <a:gd name="T16" fmla="*/ 307 w 308"/>
                <a:gd name="T1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09">
                  <a:moveTo>
                    <a:pt x="307" y="154"/>
                  </a:moveTo>
                  <a:lnTo>
                    <a:pt x="307" y="154"/>
                  </a:lnTo>
                  <a:cubicBezTo>
                    <a:pt x="307" y="239"/>
                    <a:pt x="239" y="308"/>
                    <a:pt x="153" y="308"/>
                  </a:cubicBezTo>
                  <a:lnTo>
                    <a:pt x="153" y="308"/>
                  </a:lnTo>
                  <a:cubicBezTo>
                    <a:pt x="68" y="308"/>
                    <a:pt x="0" y="239"/>
                    <a:pt x="0" y="154"/>
                  </a:cubicBezTo>
                  <a:lnTo>
                    <a:pt x="0" y="154"/>
                  </a:lnTo>
                  <a:cubicBezTo>
                    <a:pt x="0" y="69"/>
                    <a:pt x="68" y="0"/>
                    <a:pt x="153" y="0"/>
                  </a:cubicBezTo>
                  <a:lnTo>
                    <a:pt x="153" y="0"/>
                  </a:lnTo>
                  <a:cubicBezTo>
                    <a:pt x="239" y="0"/>
                    <a:pt x="307" y="69"/>
                    <a:pt x="307" y="154"/>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2" name="Freeform 20">
              <a:extLst>
                <a:ext uri="{FF2B5EF4-FFF2-40B4-BE49-F238E27FC236}">
                  <a16:creationId xmlns="" xmlns:a16="http://schemas.microsoft.com/office/drawing/2014/main" id="{4FDCC4C6-593F-F547-A18D-A29B529F9E79}"/>
                </a:ext>
              </a:extLst>
            </p:cNvPr>
            <p:cNvSpPr>
              <a:spLocks noChangeArrowheads="1"/>
            </p:cNvSpPr>
            <p:nvPr/>
          </p:nvSpPr>
          <p:spPr bwMode="auto">
            <a:xfrm>
              <a:off x="11851831" y="6509484"/>
              <a:ext cx="123854" cy="138255"/>
            </a:xfrm>
            <a:custGeom>
              <a:avLst/>
              <a:gdLst>
                <a:gd name="T0" fmla="*/ 187 w 188"/>
                <a:gd name="T1" fmla="*/ 135 h 210"/>
                <a:gd name="T2" fmla="*/ 187 w 188"/>
                <a:gd name="T3" fmla="*/ 135 h 210"/>
                <a:gd name="T4" fmla="*/ 67 w 188"/>
                <a:gd name="T5" fmla="*/ 0 h 210"/>
                <a:gd name="T6" fmla="*/ 67 w 188"/>
                <a:gd name="T7" fmla="*/ 0 h 210"/>
                <a:gd name="T8" fmla="*/ 187 w 188"/>
                <a:gd name="T9" fmla="*/ 135 h 210"/>
              </a:gdLst>
              <a:ahLst/>
              <a:cxnLst>
                <a:cxn ang="0">
                  <a:pos x="T0" y="T1"/>
                </a:cxn>
                <a:cxn ang="0">
                  <a:pos x="T2" y="T3"/>
                </a:cxn>
                <a:cxn ang="0">
                  <a:pos x="T4" y="T5"/>
                </a:cxn>
                <a:cxn ang="0">
                  <a:pos x="T6" y="T7"/>
                </a:cxn>
                <a:cxn ang="0">
                  <a:pos x="T8" y="T9"/>
                </a:cxn>
              </a:cxnLst>
              <a:rect l="0" t="0" r="r" b="b"/>
              <a:pathLst>
                <a:path w="188" h="210">
                  <a:moveTo>
                    <a:pt x="187" y="135"/>
                  </a:moveTo>
                  <a:lnTo>
                    <a:pt x="187" y="135"/>
                  </a:lnTo>
                  <a:cubicBezTo>
                    <a:pt x="187" y="209"/>
                    <a:pt x="0" y="0"/>
                    <a:pt x="67" y="0"/>
                  </a:cubicBezTo>
                  <a:lnTo>
                    <a:pt x="67" y="0"/>
                  </a:lnTo>
                  <a:cubicBezTo>
                    <a:pt x="133" y="0"/>
                    <a:pt x="187" y="61"/>
                    <a:pt x="187" y="1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 name="Freeform 21">
              <a:extLst>
                <a:ext uri="{FF2B5EF4-FFF2-40B4-BE49-F238E27FC236}">
                  <a16:creationId xmlns="" xmlns:a16="http://schemas.microsoft.com/office/drawing/2014/main" id="{AFF867FD-E368-A544-9EA2-85E5A6F93F05}"/>
                </a:ext>
              </a:extLst>
            </p:cNvPr>
            <p:cNvSpPr>
              <a:spLocks noChangeArrowheads="1"/>
            </p:cNvSpPr>
            <p:nvPr/>
          </p:nvSpPr>
          <p:spPr bwMode="auto">
            <a:xfrm>
              <a:off x="11647331" y="5996790"/>
              <a:ext cx="417643" cy="141136"/>
            </a:xfrm>
            <a:custGeom>
              <a:avLst/>
              <a:gdLst>
                <a:gd name="T0" fmla="*/ 56 w 638"/>
                <a:gd name="T1" fmla="*/ 216 h 217"/>
                <a:gd name="T2" fmla="*/ 56 w 638"/>
                <a:gd name="T3" fmla="*/ 216 h 217"/>
                <a:gd name="T4" fmla="*/ 24 w 638"/>
                <a:gd name="T5" fmla="*/ 205 h 217"/>
                <a:gd name="T6" fmla="*/ 24 w 638"/>
                <a:gd name="T7" fmla="*/ 205 h 217"/>
                <a:gd name="T8" fmla="*/ 18 w 638"/>
                <a:gd name="T9" fmla="*/ 135 h 217"/>
                <a:gd name="T10" fmla="*/ 18 w 638"/>
                <a:gd name="T11" fmla="*/ 135 h 217"/>
                <a:gd name="T12" fmla="*/ 314 w 638"/>
                <a:gd name="T13" fmla="*/ 4 h 217"/>
                <a:gd name="T14" fmla="*/ 314 w 638"/>
                <a:gd name="T15" fmla="*/ 4 h 217"/>
                <a:gd name="T16" fmla="*/ 618 w 638"/>
                <a:gd name="T17" fmla="*/ 101 h 217"/>
                <a:gd name="T18" fmla="*/ 618 w 638"/>
                <a:gd name="T19" fmla="*/ 101 h 217"/>
                <a:gd name="T20" fmla="*/ 618 w 638"/>
                <a:gd name="T21" fmla="*/ 171 h 217"/>
                <a:gd name="T22" fmla="*/ 618 w 638"/>
                <a:gd name="T23" fmla="*/ 171 h 217"/>
                <a:gd name="T24" fmla="*/ 548 w 638"/>
                <a:gd name="T25" fmla="*/ 171 h 217"/>
                <a:gd name="T26" fmla="*/ 548 w 638"/>
                <a:gd name="T27" fmla="*/ 171 h 217"/>
                <a:gd name="T28" fmla="*/ 318 w 638"/>
                <a:gd name="T29" fmla="*/ 104 h 217"/>
                <a:gd name="T30" fmla="*/ 318 w 638"/>
                <a:gd name="T31" fmla="*/ 104 h 217"/>
                <a:gd name="T32" fmla="*/ 94 w 638"/>
                <a:gd name="T33" fmla="*/ 199 h 217"/>
                <a:gd name="T34" fmla="*/ 94 w 638"/>
                <a:gd name="T35" fmla="*/ 199 h 217"/>
                <a:gd name="T36" fmla="*/ 56 w 638"/>
                <a:gd name="T3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217">
                  <a:moveTo>
                    <a:pt x="56" y="216"/>
                  </a:moveTo>
                  <a:lnTo>
                    <a:pt x="56" y="216"/>
                  </a:lnTo>
                  <a:cubicBezTo>
                    <a:pt x="45" y="216"/>
                    <a:pt x="33" y="213"/>
                    <a:pt x="24" y="205"/>
                  </a:cubicBezTo>
                  <a:lnTo>
                    <a:pt x="24" y="205"/>
                  </a:lnTo>
                  <a:cubicBezTo>
                    <a:pt x="3" y="188"/>
                    <a:pt x="0" y="156"/>
                    <a:pt x="18" y="135"/>
                  </a:cubicBezTo>
                  <a:lnTo>
                    <a:pt x="18" y="135"/>
                  </a:lnTo>
                  <a:cubicBezTo>
                    <a:pt x="82" y="58"/>
                    <a:pt x="190" y="10"/>
                    <a:pt x="314" y="4"/>
                  </a:cubicBezTo>
                  <a:lnTo>
                    <a:pt x="314" y="4"/>
                  </a:lnTo>
                  <a:cubicBezTo>
                    <a:pt x="436" y="0"/>
                    <a:pt x="553" y="36"/>
                    <a:pt x="618" y="101"/>
                  </a:cubicBezTo>
                  <a:lnTo>
                    <a:pt x="618" y="101"/>
                  </a:lnTo>
                  <a:cubicBezTo>
                    <a:pt x="637" y="120"/>
                    <a:pt x="637" y="152"/>
                    <a:pt x="618" y="171"/>
                  </a:cubicBezTo>
                  <a:lnTo>
                    <a:pt x="618" y="171"/>
                  </a:lnTo>
                  <a:cubicBezTo>
                    <a:pt x="598" y="190"/>
                    <a:pt x="567" y="190"/>
                    <a:pt x="548" y="171"/>
                  </a:cubicBezTo>
                  <a:lnTo>
                    <a:pt x="548" y="171"/>
                  </a:lnTo>
                  <a:cubicBezTo>
                    <a:pt x="502" y="126"/>
                    <a:pt x="413" y="99"/>
                    <a:pt x="318" y="104"/>
                  </a:cubicBezTo>
                  <a:lnTo>
                    <a:pt x="318" y="104"/>
                  </a:lnTo>
                  <a:cubicBezTo>
                    <a:pt x="222" y="108"/>
                    <a:pt x="140" y="143"/>
                    <a:pt x="94" y="199"/>
                  </a:cubicBezTo>
                  <a:lnTo>
                    <a:pt x="94" y="199"/>
                  </a:lnTo>
                  <a:cubicBezTo>
                    <a:pt x="84" y="210"/>
                    <a:pt x="70" y="216"/>
                    <a:pt x="56" y="216"/>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4" name="Freeform 22">
              <a:extLst>
                <a:ext uri="{FF2B5EF4-FFF2-40B4-BE49-F238E27FC236}">
                  <a16:creationId xmlns="" xmlns:a16="http://schemas.microsoft.com/office/drawing/2014/main" id="{40933493-6D16-024D-AF12-42988DFD6E1A}"/>
                </a:ext>
              </a:extLst>
            </p:cNvPr>
            <p:cNvSpPr>
              <a:spLocks noChangeArrowheads="1"/>
            </p:cNvSpPr>
            <p:nvPr/>
          </p:nvSpPr>
          <p:spPr bwMode="auto">
            <a:xfrm>
              <a:off x="13001073" y="6492203"/>
              <a:ext cx="201621" cy="201621"/>
            </a:xfrm>
            <a:custGeom>
              <a:avLst/>
              <a:gdLst>
                <a:gd name="T0" fmla="*/ 308 w 309"/>
                <a:gd name="T1" fmla="*/ 154 h 309"/>
                <a:gd name="T2" fmla="*/ 308 w 309"/>
                <a:gd name="T3" fmla="*/ 154 h 309"/>
                <a:gd name="T4" fmla="*/ 154 w 309"/>
                <a:gd name="T5" fmla="*/ 308 h 309"/>
                <a:gd name="T6" fmla="*/ 154 w 309"/>
                <a:gd name="T7" fmla="*/ 308 h 309"/>
                <a:gd name="T8" fmla="*/ 0 w 309"/>
                <a:gd name="T9" fmla="*/ 154 h 309"/>
                <a:gd name="T10" fmla="*/ 0 w 309"/>
                <a:gd name="T11" fmla="*/ 154 h 309"/>
                <a:gd name="T12" fmla="*/ 154 w 309"/>
                <a:gd name="T13" fmla="*/ 0 h 309"/>
                <a:gd name="T14" fmla="*/ 154 w 309"/>
                <a:gd name="T15" fmla="*/ 0 h 309"/>
                <a:gd name="T16" fmla="*/ 308 w 309"/>
                <a:gd name="T1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308" y="154"/>
                  </a:moveTo>
                  <a:lnTo>
                    <a:pt x="308" y="154"/>
                  </a:lnTo>
                  <a:cubicBezTo>
                    <a:pt x="308" y="239"/>
                    <a:pt x="239" y="308"/>
                    <a:pt x="154" y="308"/>
                  </a:cubicBezTo>
                  <a:lnTo>
                    <a:pt x="154" y="308"/>
                  </a:lnTo>
                  <a:cubicBezTo>
                    <a:pt x="69" y="308"/>
                    <a:pt x="0" y="239"/>
                    <a:pt x="0" y="154"/>
                  </a:cubicBezTo>
                  <a:lnTo>
                    <a:pt x="0" y="154"/>
                  </a:lnTo>
                  <a:cubicBezTo>
                    <a:pt x="0" y="69"/>
                    <a:pt x="69" y="0"/>
                    <a:pt x="154" y="0"/>
                  </a:cubicBezTo>
                  <a:lnTo>
                    <a:pt x="154" y="0"/>
                  </a:lnTo>
                  <a:cubicBezTo>
                    <a:pt x="239" y="0"/>
                    <a:pt x="308" y="69"/>
                    <a:pt x="308" y="154"/>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5" name="Freeform 23">
              <a:extLst>
                <a:ext uri="{FF2B5EF4-FFF2-40B4-BE49-F238E27FC236}">
                  <a16:creationId xmlns="" xmlns:a16="http://schemas.microsoft.com/office/drawing/2014/main" id="{B0CE803C-4EB0-A340-BE75-E65A1F222839}"/>
                </a:ext>
              </a:extLst>
            </p:cNvPr>
            <p:cNvSpPr>
              <a:spLocks noChangeArrowheads="1"/>
            </p:cNvSpPr>
            <p:nvPr/>
          </p:nvSpPr>
          <p:spPr bwMode="auto">
            <a:xfrm>
              <a:off x="13052918" y="6509484"/>
              <a:ext cx="123852" cy="138255"/>
            </a:xfrm>
            <a:custGeom>
              <a:avLst/>
              <a:gdLst>
                <a:gd name="T0" fmla="*/ 188 w 189"/>
                <a:gd name="T1" fmla="*/ 135 h 210"/>
                <a:gd name="T2" fmla="*/ 188 w 189"/>
                <a:gd name="T3" fmla="*/ 135 h 210"/>
                <a:gd name="T4" fmla="*/ 67 w 189"/>
                <a:gd name="T5" fmla="*/ 0 h 210"/>
                <a:gd name="T6" fmla="*/ 67 w 189"/>
                <a:gd name="T7" fmla="*/ 0 h 210"/>
                <a:gd name="T8" fmla="*/ 188 w 189"/>
                <a:gd name="T9" fmla="*/ 135 h 210"/>
              </a:gdLst>
              <a:ahLst/>
              <a:cxnLst>
                <a:cxn ang="0">
                  <a:pos x="T0" y="T1"/>
                </a:cxn>
                <a:cxn ang="0">
                  <a:pos x="T2" y="T3"/>
                </a:cxn>
                <a:cxn ang="0">
                  <a:pos x="T4" y="T5"/>
                </a:cxn>
                <a:cxn ang="0">
                  <a:pos x="T6" y="T7"/>
                </a:cxn>
                <a:cxn ang="0">
                  <a:pos x="T8" y="T9"/>
                </a:cxn>
              </a:cxnLst>
              <a:rect l="0" t="0" r="r" b="b"/>
              <a:pathLst>
                <a:path w="189" h="210">
                  <a:moveTo>
                    <a:pt x="188" y="135"/>
                  </a:moveTo>
                  <a:lnTo>
                    <a:pt x="188" y="135"/>
                  </a:lnTo>
                  <a:cubicBezTo>
                    <a:pt x="188" y="209"/>
                    <a:pt x="0" y="0"/>
                    <a:pt x="67" y="0"/>
                  </a:cubicBezTo>
                  <a:lnTo>
                    <a:pt x="67" y="0"/>
                  </a:lnTo>
                  <a:cubicBezTo>
                    <a:pt x="134" y="0"/>
                    <a:pt x="188" y="61"/>
                    <a:pt x="188" y="1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6" name="Freeform 24">
              <a:extLst>
                <a:ext uri="{FF2B5EF4-FFF2-40B4-BE49-F238E27FC236}">
                  <a16:creationId xmlns="" xmlns:a16="http://schemas.microsoft.com/office/drawing/2014/main" id="{323C73A4-E5EB-5D41-9BCF-1F298EB5D1A1}"/>
                </a:ext>
              </a:extLst>
            </p:cNvPr>
            <p:cNvSpPr>
              <a:spLocks noChangeArrowheads="1"/>
            </p:cNvSpPr>
            <p:nvPr/>
          </p:nvSpPr>
          <p:spPr bwMode="auto">
            <a:xfrm>
              <a:off x="12851297" y="5996790"/>
              <a:ext cx="417643" cy="141136"/>
            </a:xfrm>
            <a:custGeom>
              <a:avLst/>
              <a:gdLst>
                <a:gd name="T0" fmla="*/ 56 w 639"/>
                <a:gd name="T1" fmla="*/ 217 h 218"/>
                <a:gd name="T2" fmla="*/ 56 w 639"/>
                <a:gd name="T3" fmla="*/ 217 h 218"/>
                <a:gd name="T4" fmla="*/ 24 w 639"/>
                <a:gd name="T5" fmla="*/ 206 h 218"/>
                <a:gd name="T6" fmla="*/ 24 w 639"/>
                <a:gd name="T7" fmla="*/ 206 h 218"/>
                <a:gd name="T8" fmla="*/ 18 w 639"/>
                <a:gd name="T9" fmla="*/ 136 h 218"/>
                <a:gd name="T10" fmla="*/ 18 w 639"/>
                <a:gd name="T11" fmla="*/ 136 h 218"/>
                <a:gd name="T12" fmla="*/ 315 w 639"/>
                <a:gd name="T13" fmla="*/ 5 h 218"/>
                <a:gd name="T14" fmla="*/ 315 w 639"/>
                <a:gd name="T15" fmla="*/ 5 h 218"/>
                <a:gd name="T16" fmla="*/ 618 w 639"/>
                <a:gd name="T17" fmla="*/ 102 h 218"/>
                <a:gd name="T18" fmla="*/ 618 w 639"/>
                <a:gd name="T19" fmla="*/ 102 h 218"/>
                <a:gd name="T20" fmla="*/ 618 w 639"/>
                <a:gd name="T21" fmla="*/ 172 h 218"/>
                <a:gd name="T22" fmla="*/ 618 w 639"/>
                <a:gd name="T23" fmla="*/ 172 h 218"/>
                <a:gd name="T24" fmla="*/ 548 w 639"/>
                <a:gd name="T25" fmla="*/ 172 h 218"/>
                <a:gd name="T26" fmla="*/ 548 w 639"/>
                <a:gd name="T27" fmla="*/ 172 h 218"/>
                <a:gd name="T28" fmla="*/ 319 w 639"/>
                <a:gd name="T29" fmla="*/ 105 h 218"/>
                <a:gd name="T30" fmla="*/ 319 w 639"/>
                <a:gd name="T31" fmla="*/ 105 h 218"/>
                <a:gd name="T32" fmla="*/ 94 w 639"/>
                <a:gd name="T33" fmla="*/ 200 h 218"/>
                <a:gd name="T34" fmla="*/ 94 w 639"/>
                <a:gd name="T35" fmla="*/ 200 h 218"/>
                <a:gd name="T36" fmla="*/ 56 w 639"/>
                <a:gd name="T37" fmla="*/ 2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 h="218">
                  <a:moveTo>
                    <a:pt x="56" y="217"/>
                  </a:moveTo>
                  <a:lnTo>
                    <a:pt x="56" y="217"/>
                  </a:lnTo>
                  <a:cubicBezTo>
                    <a:pt x="45" y="217"/>
                    <a:pt x="34" y="214"/>
                    <a:pt x="24" y="206"/>
                  </a:cubicBezTo>
                  <a:lnTo>
                    <a:pt x="24" y="206"/>
                  </a:lnTo>
                  <a:cubicBezTo>
                    <a:pt x="3" y="189"/>
                    <a:pt x="0" y="157"/>
                    <a:pt x="18" y="136"/>
                  </a:cubicBezTo>
                  <a:lnTo>
                    <a:pt x="18" y="136"/>
                  </a:lnTo>
                  <a:cubicBezTo>
                    <a:pt x="83" y="59"/>
                    <a:pt x="191" y="11"/>
                    <a:pt x="315" y="5"/>
                  </a:cubicBezTo>
                  <a:lnTo>
                    <a:pt x="315" y="5"/>
                  </a:lnTo>
                  <a:cubicBezTo>
                    <a:pt x="436" y="0"/>
                    <a:pt x="553" y="37"/>
                    <a:pt x="618" y="102"/>
                  </a:cubicBezTo>
                  <a:lnTo>
                    <a:pt x="618" y="102"/>
                  </a:lnTo>
                  <a:cubicBezTo>
                    <a:pt x="638" y="121"/>
                    <a:pt x="638" y="153"/>
                    <a:pt x="618" y="172"/>
                  </a:cubicBezTo>
                  <a:lnTo>
                    <a:pt x="618" y="172"/>
                  </a:lnTo>
                  <a:cubicBezTo>
                    <a:pt x="599" y="191"/>
                    <a:pt x="568" y="191"/>
                    <a:pt x="548" y="172"/>
                  </a:cubicBezTo>
                  <a:lnTo>
                    <a:pt x="548" y="172"/>
                  </a:lnTo>
                  <a:cubicBezTo>
                    <a:pt x="503" y="127"/>
                    <a:pt x="416" y="101"/>
                    <a:pt x="319" y="105"/>
                  </a:cubicBezTo>
                  <a:lnTo>
                    <a:pt x="319" y="105"/>
                  </a:lnTo>
                  <a:cubicBezTo>
                    <a:pt x="223" y="109"/>
                    <a:pt x="141" y="144"/>
                    <a:pt x="94" y="200"/>
                  </a:cubicBezTo>
                  <a:lnTo>
                    <a:pt x="94" y="200"/>
                  </a:lnTo>
                  <a:cubicBezTo>
                    <a:pt x="84" y="211"/>
                    <a:pt x="70" y="217"/>
                    <a:pt x="56" y="217"/>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7" name="Freeform 25">
              <a:extLst>
                <a:ext uri="{FF2B5EF4-FFF2-40B4-BE49-F238E27FC236}">
                  <a16:creationId xmlns="" xmlns:a16="http://schemas.microsoft.com/office/drawing/2014/main" id="{AC7B9117-1E69-BC42-BD2E-1FBB9204EE58}"/>
                </a:ext>
              </a:extLst>
            </p:cNvPr>
            <p:cNvSpPr>
              <a:spLocks noChangeArrowheads="1"/>
            </p:cNvSpPr>
            <p:nvPr/>
          </p:nvSpPr>
          <p:spPr bwMode="auto">
            <a:xfrm>
              <a:off x="12252193" y="6509485"/>
              <a:ext cx="227543" cy="835288"/>
            </a:xfrm>
            <a:custGeom>
              <a:avLst/>
              <a:gdLst>
                <a:gd name="T0" fmla="*/ 0 w 348"/>
                <a:gd name="T1" fmla="*/ 1065 h 1279"/>
                <a:gd name="T2" fmla="*/ 347 w 348"/>
                <a:gd name="T3" fmla="*/ 1278 h 1279"/>
                <a:gd name="T4" fmla="*/ 347 w 348"/>
                <a:gd name="T5" fmla="*/ 0 h 1279"/>
                <a:gd name="T6" fmla="*/ 0 w 348"/>
                <a:gd name="T7" fmla="*/ 1065 h 1279"/>
              </a:gdLst>
              <a:ahLst/>
              <a:cxnLst>
                <a:cxn ang="0">
                  <a:pos x="T0" y="T1"/>
                </a:cxn>
                <a:cxn ang="0">
                  <a:pos x="T2" y="T3"/>
                </a:cxn>
                <a:cxn ang="0">
                  <a:pos x="T4" y="T5"/>
                </a:cxn>
                <a:cxn ang="0">
                  <a:pos x="T6" y="T7"/>
                </a:cxn>
              </a:cxnLst>
              <a:rect l="0" t="0" r="r" b="b"/>
              <a:pathLst>
                <a:path w="348" h="1279">
                  <a:moveTo>
                    <a:pt x="0" y="1065"/>
                  </a:moveTo>
                  <a:lnTo>
                    <a:pt x="347" y="1278"/>
                  </a:lnTo>
                  <a:lnTo>
                    <a:pt x="347" y="0"/>
                  </a:lnTo>
                  <a:lnTo>
                    <a:pt x="0" y="1065"/>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 name="Freeform 26">
              <a:extLst>
                <a:ext uri="{FF2B5EF4-FFF2-40B4-BE49-F238E27FC236}">
                  <a16:creationId xmlns="" xmlns:a16="http://schemas.microsoft.com/office/drawing/2014/main" id="{E0E75324-E681-C344-A8EA-7F04C1F4D1BD}"/>
                </a:ext>
              </a:extLst>
            </p:cNvPr>
            <p:cNvSpPr>
              <a:spLocks noChangeArrowheads="1"/>
            </p:cNvSpPr>
            <p:nvPr/>
          </p:nvSpPr>
          <p:spPr bwMode="auto">
            <a:xfrm>
              <a:off x="12131221" y="7451344"/>
              <a:ext cx="662470" cy="308191"/>
            </a:xfrm>
            <a:custGeom>
              <a:avLst/>
              <a:gdLst>
                <a:gd name="T0" fmla="*/ 1013 w 1014"/>
                <a:gd name="T1" fmla="*/ 0 h 472"/>
                <a:gd name="T2" fmla="*/ 1013 w 1014"/>
                <a:gd name="T3" fmla="*/ 0 h 472"/>
                <a:gd name="T4" fmla="*/ 506 w 1014"/>
                <a:gd name="T5" fmla="*/ 471 h 472"/>
                <a:gd name="T6" fmla="*/ 506 w 1014"/>
                <a:gd name="T7" fmla="*/ 471 h 472"/>
                <a:gd name="T8" fmla="*/ 0 w 1014"/>
                <a:gd name="T9" fmla="*/ 0 h 472"/>
                <a:gd name="T10" fmla="*/ 1013 w 1014"/>
                <a:gd name="T11" fmla="*/ 0 h 472"/>
              </a:gdLst>
              <a:ahLst/>
              <a:cxnLst>
                <a:cxn ang="0">
                  <a:pos x="T0" y="T1"/>
                </a:cxn>
                <a:cxn ang="0">
                  <a:pos x="T2" y="T3"/>
                </a:cxn>
                <a:cxn ang="0">
                  <a:pos x="T4" y="T5"/>
                </a:cxn>
                <a:cxn ang="0">
                  <a:pos x="T6" y="T7"/>
                </a:cxn>
                <a:cxn ang="0">
                  <a:pos x="T8" y="T9"/>
                </a:cxn>
                <a:cxn ang="0">
                  <a:pos x="T10" y="T11"/>
                </a:cxn>
              </a:cxnLst>
              <a:rect l="0" t="0" r="r" b="b"/>
              <a:pathLst>
                <a:path w="1014" h="472">
                  <a:moveTo>
                    <a:pt x="1013" y="0"/>
                  </a:moveTo>
                  <a:lnTo>
                    <a:pt x="1013" y="0"/>
                  </a:lnTo>
                  <a:cubicBezTo>
                    <a:pt x="1013" y="0"/>
                    <a:pt x="935" y="471"/>
                    <a:pt x="506" y="471"/>
                  </a:cubicBezTo>
                  <a:lnTo>
                    <a:pt x="506" y="471"/>
                  </a:lnTo>
                  <a:cubicBezTo>
                    <a:pt x="79" y="471"/>
                    <a:pt x="0" y="0"/>
                    <a:pt x="0" y="0"/>
                  </a:cubicBezTo>
                  <a:lnTo>
                    <a:pt x="10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9" name="Freeform 33">
              <a:extLst>
                <a:ext uri="{FF2B5EF4-FFF2-40B4-BE49-F238E27FC236}">
                  <a16:creationId xmlns="" xmlns:a16="http://schemas.microsoft.com/office/drawing/2014/main" id="{CF5B64E6-094A-BC4C-ACF9-1FA378D81268}"/>
                </a:ext>
              </a:extLst>
            </p:cNvPr>
            <p:cNvSpPr>
              <a:spLocks noChangeArrowheads="1"/>
            </p:cNvSpPr>
            <p:nvPr/>
          </p:nvSpPr>
          <p:spPr bwMode="auto">
            <a:xfrm>
              <a:off x="15443569" y="12500513"/>
              <a:ext cx="1771385" cy="483891"/>
            </a:xfrm>
            <a:custGeom>
              <a:avLst/>
              <a:gdLst>
                <a:gd name="T0" fmla="*/ 2526 w 2710"/>
                <a:gd name="T1" fmla="*/ 741 h 742"/>
                <a:gd name="T2" fmla="*/ 2526 w 2710"/>
                <a:gd name="T3" fmla="*/ 741 h 742"/>
                <a:gd name="T4" fmla="*/ 2709 w 2710"/>
                <a:gd name="T5" fmla="*/ 402 h 742"/>
                <a:gd name="T6" fmla="*/ 2709 w 2710"/>
                <a:gd name="T7" fmla="*/ 402 h 742"/>
                <a:gd name="T8" fmla="*/ 2315 w 2710"/>
                <a:gd name="T9" fmla="*/ 0 h 742"/>
                <a:gd name="T10" fmla="*/ 0 w 2710"/>
                <a:gd name="T11" fmla="*/ 0 h 742"/>
                <a:gd name="T12" fmla="*/ 0 w 2710"/>
                <a:gd name="T13" fmla="*/ 741 h 742"/>
                <a:gd name="T14" fmla="*/ 2526 w 2710"/>
                <a:gd name="T15" fmla="*/ 741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0" h="742">
                  <a:moveTo>
                    <a:pt x="2526" y="741"/>
                  </a:moveTo>
                  <a:lnTo>
                    <a:pt x="2526" y="741"/>
                  </a:lnTo>
                  <a:cubicBezTo>
                    <a:pt x="2636" y="669"/>
                    <a:pt x="2709" y="544"/>
                    <a:pt x="2709" y="402"/>
                  </a:cubicBezTo>
                  <a:lnTo>
                    <a:pt x="2709" y="402"/>
                  </a:lnTo>
                  <a:cubicBezTo>
                    <a:pt x="2709" y="180"/>
                    <a:pt x="2532" y="0"/>
                    <a:pt x="2315" y="0"/>
                  </a:cubicBezTo>
                  <a:lnTo>
                    <a:pt x="0" y="0"/>
                  </a:lnTo>
                  <a:lnTo>
                    <a:pt x="0" y="741"/>
                  </a:lnTo>
                  <a:lnTo>
                    <a:pt x="2526" y="741"/>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0" name="Freeform 34">
              <a:extLst>
                <a:ext uri="{FF2B5EF4-FFF2-40B4-BE49-F238E27FC236}">
                  <a16:creationId xmlns="" xmlns:a16="http://schemas.microsoft.com/office/drawing/2014/main" id="{4CA148DC-2EAB-EB48-A944-6857BB65D5F7}"/>
                </a:ext>
              </a:extLst>
            </p:cNvPr>
            <p:cNvSpPr>
              <a:spLocks noChangeArrowheads="1"/>
            </p:cNvSpPr>
            <p:nvPr/>
          </p:nvSpPr>
          <p:spPr bwMode="auto">
            <a:xfrm>
              <a:off x="7015805" y="12500513"/>
              <a:ext cx="9165122" cy="483891"/>
            </a:xfrm>
            <a:custGeom>
              <a:avLst/>
              <a:gdLst>
                <a:gd name="T0" fmla="*/ 182 w 14031"/>
                <a:gd name="T1" fmla="*/ 741 h 742"/>
                <a:gd name="T2" fmla="*/ 13847 w 14031"/>
                <a:gd name="T3" fmla="*/ 741 h 742"/>
                <a:gd name="T4" fmla="*/ 13847 w 14031"/>
                <a:gd name="T5" fmla="*/ 741 h 742"/>
                <a:gd name="T6" fmla="*/ 14030 w 14031"/>
                <a:gd name="T7" fmla="*/ 402 h 742"/>
                <a:gd name="T8" fmla="*/ 14030 w 14031"/>
                <a:gd name="T9" fmla="*/ 402 h 742"/>
                <a:gd name="T10" fmla="*/ 13636 w 14031"/>
                <a:gd name="T11" fmla="*/ 0 h 742"/>
                <a:gd name="T12" fmla="*/ 394 w 14031"/>
                <a:gd name="T13" fmla="*/ 0 h 742"/>
                <a:gd name="T14" fmla="*/ 394 w 14031"/>
                <a:gd name="T15" fmla="*/ 0 h 742"/>
                <a:gd name="T16" fmla="*/ 0 w 14031"/>
                <a:gd name="T17" fmla="*/ 402 h 742"/>
                <a:gd name="T18" fmla="*/ 0 w 14031"/>
                <a:gd name="T19" fmla="*/ 402 h 742"/>
                <a:gd name="T20" fmla="*/ 182 w 14031"/>
                <a:gd name="T21" fmla="*/ 74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31" h="742">
                  <a:moveTo>
                    <a:pt x="182" y="741"/>
                  </a:moveTo>
                  <a:lnTo>
                    <a:pt x="13847" y="741"/>
                  </a:lnTo>
                  <a:lnTo>
                    <a:pt x="13847" y="741"/>
                  </a:lnTo>
                  <a:cubicBezTo>
                    <a:pt x="13957" y="669"/>
                    <a:pt x="14030" y="544"/>
                    <a:pt x="14030" y="402"/>
                  </a:cubicBezTo>
                  <a:lnTo>
                    <a:pt x="14030" y="402"/>
                  </a:lnTo>
                  <a:cubicBezTo>
                    <a:pt x="14030" y="180"/>
                    <a:pt x="13854" y="0"/>
                    <a:pt x="13636" y="0"/>
                  </a:cubicBezTo>
                  <a:lnTo>
                    <a:pt x="394" y="0"/>
                  </a:lnTo>
                  <a:lnTo>
                    <a:pt x="394" y="0"/>
                  </a:lnTo>
                  <a:cubicBezTo>
                    <a:pt x="176" y="0"/>
                    <a:pt x="0" y="180"/>
                    <a:pt x="0" y="402"/>
                  </a:cubicBezTo>
                  <a:lnTo>
                    <a:pt x="0" y="402"/>
                  </a:lnTo>
                  <a:cubicBezTo>
                    <a:pt x="0" y="544"/>
                    <a:pt x="73" y="669"/>
                    <a:pt x="182" y="741"/>
                  </a:cubicBez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21" name="Freeform 35">
              <a:extLst>
                <a:ext uri="{FF2B5EF4-FFF2-40B4-BE49-F238E27FC236}">
                  <a16:creationId xmlns="" xmlns:a16="http://schemas.microsoft.com/office/drawing/2014/main" id="{2C746C72-A85C-A249-B847-22ED782CC4A4}"/>
                </a:ext>
              </a:extLst>
            </p:cNvPr>
            <p:cNvSpPr>
              <a:spLocks noChangeArrowheads="1"/>
            </p:cNvSpPr>
            <p:nvPr/>
          </p:nvSpPr>
          <p:spPr bwMode="auto">
            <a:xfrm>
              <a:off x="11036707" y="9507880"/>
              <a:ext cx="3827921" cy="2488581"/>
            </a:xfrm>
            <a:custGeom>
              <a:avLst/>
              <a:gdLst>
                <a:gd name="T0" fmla="*/ 5859 w 5860"/>
                <a:gd name="T1" fmla="*/ 3374 h 3808"/>
                <a:gd name="T2" fmla="*/ 5859 w 5860"/>
                <a:gd name="T3" fmla="*/ 3374 h 3808"/>
                <a:gd name="T4" fmla="*/ 5462 w 5860"/>
                <a:gd name="T5" fmla="*/ 3807 h 3808"/>
                <a:gd name="T6" fmla="*/ 397 w 5860"/>
                <a:gd name="T7" fmla="*/ 3807 h 3808"/>
                <a:gd name="T8" fmla="*/ 397 w 5860"/>
                <a:gd name="T9" fmla="*/ 3807 h 3808"/>
                <a:gd name="T10" fmla="*/ 0 w 5860"/>
                <a:gd name="T11" fmla="*/ 3374 h 3808"/>
                <a:gd name="T12" fmla="*/ 0 w 5860"/>
                <a:gd name="T13" fmla="*/ 432 h 3808"/>
                <a:gd name="T14" fmla="*/ 0 w 5860"/>
                <a:gd name="T15" fmla="*/ 432 h 3808"/>
                <a:gd name="T16" fmla="*/ 397 w 5860"/>
                <a:gd name="T17" fmla="*/ 0 h 3808"/>
                <a:gd name="T18" fmla="*/ 5462 w 5860"/>
                <a:gd name="T19" fmla="*/ 0 h 3808"/>
                <a:gd name="T20" fmla="*/ 5462 w 5860"/>
                <a:gd name="T21" fmla="*/ 0 h 3808"/>
                <a:gd name="T22" fmla="*/ 5859 w 5860"/>
                <a:gd name="T23" fmla="*/ 432 h 3808"/>
                <a:gd name="T24" fmla="*/ 5859 w 5860"/>
                <a:gd name="T25" fmla="*/ 3374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0" h="3808">
                  <a:moveTo>
                    <a:pt x="5859" y="3374"/>
                  </a:moveTo>
                  <a:lnTo>
                    <a:pt x="5859" y="3374"/>
                  </a:lnTo>
                  <a:cubicBezTo>
                    <a:pt x="5859" y="3613"/>
                    <a:pt x="5681" y="3807"/>
                    <a:pt x="5462" y="3807"/>
                  </a:cubicBezTo>
                  <a:lnTo>
                    <a:pt x="397" y="3807"/>
                  </a:lnTo>
                  <a:lnTo>
                    <a:pt x="397" y="3807"/>
                  </a:lnTo>
                  <a:cubicBezTo>
                    <a:pt x="178" y="3807"/>
                    <a:pt x="0" y="3613"/>
                    <a:pt x="0" y="3374"/>
                  </a:cubicBezTo>
                  <a:lnTo>
                    <a:pt x="0" y="432"/>
                  </a:lnTo>
                  <a:lnTo>
                    <a:pt x="0" y="432"/>
                  </a:lnTo>
                  <a:cubicBezTo>
                    <a:pt x="0" y="193"/>
                    <a:pt x="178" y="0"/>
                    <a:pt x="397" y="0"/>
                  </a:cubicBezTo>
                  <a:lnTo>
                    <a:pt x="5462" y="0"/>
                  </a:lnTo>
                  <a:lnTo>
                    <a:pt x="5462" y="0"/>
                  </a:lnTo>
                  <a:cubicBezTo>
                    <a:pt x="5681" y="0"/>
                    <a:pt x="5859" y="193"/>
                    <a:pt x="5859" y="432"/>
                  </a:cubicBezTo>
                  <a:lnTo>
                    <a:pt x="5859" y="3374"/>
                  </a:lnTo>
                </a:path>
              </a:pathLst>
            </a:custGeom>
            <a:solidFill>
              <a:schemeClr val="accent6">
                <a:lumMod val="10000"/>
              </a:schemeClr>
            </a:solidFill>
            <a:ln>
              <a:noFill/>
            </a:ln>
            <a:effectLst/>
          </p:spPr>
          <p:txBody>
            <a:bodyPr wrap="none" anchor="ctr"/>
            <a:lstStyle/>
            <a:p>
              <a:endParaRPr lang="en-US" sz="3266" dirty="0">
                <a:latin typeface="Lato Light" panose="020F0502020204030203" pitchFamily="34" charset="0"/>
              </a:endParaRPr>
            </a:p>
          </p:txBody>
        </p:sp>
        <p:sp>
          <p:nvSpPr>
            <p:cNvPr id="22" name="Freeform 36">
              <a:extLst>
                <a:ext uri="{FF2B5EF4-FFF2-40B4-BE49-F238E27FC236}">
                  <a16:creationId xmlns="" xmlns:a16="http://schemas.microsoft.com/office/drawing/2014/main" id="{11C701B5-089E-E147-9275-320262EEE4CF}"/>
                </a:ext>
              </a:extLst>
            </p:cNvPr>
            <p:cNvSpPr>
              <a:spLocks noChangeArrowheads="1"/>
            </p:cNvSpPr>
            <p:nvPr/>
          </p:nvSpPr>
          <p:spPr bwMode="auto">
            <a:xfrm>
              <a:off x="11114474" y="9608690"/>
              <a:ext cx="3669505" cy="2384890"/>
            </a:xfrm>
            <a:custGeom>
              <a:avLst/>
              <a:gdLst>
                <a:gd name="T0" fmla="*/ 5619 w 5620"/>
                <a:gd name="T1" fmla="*/ 3237 h 3653"/>
                <a:gd name="T2" fmla="*/ 5619 w 5620"/>
                <a:gd name="T3" fmla="*/ 3237 h 3653"/>
                <a:gd name="T4" fmla="*/ 5239 w 5620"/>
                <a:gd name="T5" fmla="*/ 3652 h 3653"/>
                <a:gd name="T6" fmla="*/ 380 w 5620"/>
                <a:gd name="T7" fmla="*/ 3652 h 3653"/>
                <a:gd name="T8" fmla="*/ 380 w 5620"/>
                <a:gd name="T9" fmla="*/ 3652 h 3653"/>
                <a:gd name="T10" fmla="*/ 0 w 5620"/>
                <a:gd name="T11" fmla="*/ 3237 h 3653"/>
                <a:gd name="T12" fmla="*/ 0 w 5620"/>
                <a:gd name="T13" fmla="*/ 415 h 3653"/>
                <a:gd name="T14" fmla="*/ 0 w 5620"/>
                <a:gd name="T15" fmla="*/ 415 h 3653"/>
                <a:gd name="T16" fmla="*/ 380 w 5620"/>
                <a:gd name="T17" fmla="*/ 0 h 3653"/>
                <a:gd name="T18" fmla="*/ 5239 w 5620"/>
                <a:gd name="T19" fmla="*/ 0 h 3653"/>
                <a:gd name="T20" fmla="*/ 5239 w 5620"/>
                <a:gd name="T21" fmla="*/ 0 h 3653"/>
                <a:gd name="T22" fmla="*/ 5619 w 5620"/>
                <a:gd name="T23" fmla="*/ 415 h 3653"/>
                <a:gd name="T24" fmla="*/ 5619 w 5620"/>
                <a:gd name="T25" fmla="*/ 3237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0" h="3653">
                  <a:moveTo>
                    <a:pt x="5619" y="3237"/>
                  </a:moveTo>
                  <a:lnTo>
                    <a:pt x="5619" y="3237"/>
                  </a:lnTo>
                  <a:cubicBezTo>
                    <a:pt x="5619" y="3466"/>
                    <a:pt x="5448" y="3652"/>
                    <a:pt x="5239" y="3652"/>
                  </a:cubicBezTo>
                  <a:lnTo>
                    <a:pt x="380" y="3652"/>
                  </a:lnTo>
                  <a:lnTo>
                    <a:pt x="380" y="3652"/>
                  </a:lnTo>
                  <a:cubicBezTo>
                    <a:pt x="170" y="3652"/>
                    <a:pt x="0" y="3466"/>
                    <a:pt x="0" y="3237"/>
                  </a:cubicBezTo>
                  <a:lnTo>
                    <a:pt x="0" y="415"/>
                  </a:lnTo>
                  <a:lnTo>
                    <a:pt x="0" y="415"/>
                  </a:lnTo>
                  <a:cubicBezTo>
                    <a:pt x="0" y="186"/>
                    <a:pt x="170" y="0"/>
                    <a:pt x="380" y="0"/>
                  </a:cubicBezTo>
                  <a:lnTo>
                    <a:pt x="5239" y="0"/>
                  </a:lnTo>
                  <a:lnTo>
                    <a:pt x="5239" y="0"/>
                  </a:lnTo>
                  <a:cubicBezTo>
                    <a:pt x="5448" y="0"/>
                    <a:pt x="5619" y="186"/>
                    <a:pt x="5619" y="415"/>
                  </a:cubicBezTo>
                  <a:lnTo>
                    <a:pt x="5619" y="3237"/>
                  </a:lnTo>
                </a:path>
              </a:pathLst>
            </a:custGeom>
            <a:solidFill>
              <a:schemeClr val="accent6">
                <a:lumMod val="25000"/>
              </a:schemeClr>
            </a:solidFill>
            <a:ln>
              <a:noFill/>
            </a:ln>
            <a:effectLst/>
          </p:spPr>
          <p:txBody>
            <a:bodyPr wrap="none" anchor="ctr"/>
            <a:lstStyle/>
            <a:p>
              <a:endParaRPr lang="en-US" sz="3266" dirty="0">
                <a:latin typeface="Lato Light" panose="020F0502020204030203" pitchFamily="34" charset="0"/>
              </a:endParaRPr>
            </a:p>
          </p:txBody>
        </p:sp>
        <p:sp>
          <p:nvSpPr>
            <p:cNvPr id="23" name="Freeform 37">
              <a:extLst>
                <a:ext uri="{FF2B5EF4-FFF2-40B4-BE49-F238E27FC236}">
                  <a16:creationId xmlns="" xmlns:a16="http://schemas.microsoft.com/office/drawing/2014/main" id="{A909AAB4-0F3F-0246-9F68-8512118131F4}"/>
                </a:ext>
              </a:extLst>
            </p:cNvPr>
            <p:cNvSpPr>
              <a:spLocks noChangeArrowheads="1"/>
            </p:cNvSpPr>
            <p:nvPr/>
          </p:nvSpPr>
          <p:spPr bwMode="auto">
            <a:xfrm>
              <a:off x="10817803" y="11996461"/>
              <a:ext cx="4259966" cy="504052"/>
            </a:xfrm>
            <a:custGeom>
              <a:avLst/>
              <a:gdLst>
                <a:gd name="T0" fmla="*/ 0 w 6523"/>
                <a:gd name="T1" fmla="*/ 0 h 772"/>
                <a:gd name="T2" fmla="*/ 0 w 6523"/>
                <a:gd name="T3" fmla="*/ 377 h 772"/>
                <a:gd name="T4" fmla="*/ 0 w 6523"/>
                <a:gd name="T5" fmla="*/ 377 h 772"/>
                <a:gd name="T6" fmla="*/ 441 w 6523"/>
                <a:gd name="T7" fmla="*/ 771 h 772"/>
                <a:gd name="T8" fmla="*/ 6081 w 6523"/>
                <a:gd name="T9" fmla="*/ 771 h 772"/>
                <a:gd name="T10" fmla="*/ 6081 w 6523"/>
                <a:gd name="T11" fmla="*/ 771 h 772"/>
                <a:gd name="T12" fmla="*/ 6522 w 6523"/>
                <a:gd name="T13" fmla="*/ 377 h 772"/>
                <a:gd name="T14" fmla="*/ 6522 w 6523"/>
                <a:gd name="T15" fmla="*/ 0 h 772"/>
                <a:gd name="T16" fmla="*/ 0 w 6523"/>
                <a:gd name="T17"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772">
                  <a:moveTo>
                    <a:pt x="0" y="0"/>
                  </a:moveTo>
                  <a:lnTo>
                    <a:pt x="0" y="377"/>
                  </a:lnTo>
                  <a:lnTo>
                    <a:pt x="0" y="377"/>
                  </a:lnTo>
                  <a:cubicBezTo>
                    <a:pt x="0" y="595"/>
                    <a:pt x="197" y="771"/>
                    <a:pt x="441" y="771"/>
                  </a:cubicBezTo>
                  <a:lnTo>
                    <a:pt x="6081" y="771"/>
                  </a:lnTo>
                  <a:lnTo>
                    <a:pt x="6081" y="771"/>
                  </a:lnTo>
                  <a:cubicBezTo>
                    <a:pt x="6325" y="771"/>
                    <a:pt x="6522" y="595"/>
                    <a:pt x="6522" y="377"/>
                  </a:cubicBezTo>
                  <a:lnTo>
                    <a:pt x="6522" y="0"/>
                  </a:lnTo>
                  <a:lnTo>
                    <a:pt x="0" y="0"/>
                  </a:lnTo>
                </a:path>
              </a:pathLst>
            </a:custGeom>
            <a:solidFill>
              <a:schemeClr val="accent6">
                <a:lumMod val="10000"/>
              </a:schemeClr>
            </a:solidFill>
            <a:ln>
              <a:noFill/>
            </a:ln>
            <a:effectLst/>
          </p:spPr>
          <p:txBody>
            <a:bodyPr wrap="none" anchor="ctr"/>
            <a:lstStyle/>
            <a:p>
              <a:endParaRPr lang="en-US" sz="3266" dirty="0">
                <a:latin typeface="Lato Light" panose="020F0502020204030203" pitchFamily="34" charset="0"/>
              </a:endParaRPr>
            </a:p>
          </p:txBody>
        </p:sp>
        <p:sp>
          <p:nvSpPr>
            <p:cNvPr id="24" name="Freeform 38">
              <a:extLst>
                <a:ext uri="{FF2B5EF4-FFF2-40B4-BE49-F238E27FC236}">
                  <a16:creationId xmlns="" xmlns:a16="http://schemas.microsoft.com/office/drawing/2014/main" id="{8C997398-37D5-5044-9289-2E8EB66B9B96}"/>
                </a:ext>
              </a:extLst>
            </p:cNvPr>
            <p:cNvSpPr>
              <a:spLocks noChangeArrowheads="1"/>
            </p:cNvSpPr>
            <p:nvPr/>
          </p:nvSpPr>
          <p:spPr bwMode="auto">
            <a:xfrm>
              <a:off x="7658110" y="11472246"/>
              <a:ext cx="1949966" cy="515573"/>
            </a:xfrm>
            <a:custGeom>
              <a:avLst/>
              <a:gdLst>
                <a:gd name="T0" fmla="*/ 0 w 2986"/>
                <a:gd name="T1" fmla="*/ 0 h 790"/>
                <a:gd name="T2" fmla="*/ 2985 w 2986"/>
                <a:gd name="T3" fmla="*/ 0 h 790"/>
                <a:gd name="T4" fmla="*/ 2985 w 2986"/>
                <a:gd name="T5" fmla="*/ 789 h 790"/>
                <a:gd name="T6" fmla="*/ 0 w 2986"/>
                <a:gd name="T7" fmla="*/ 789 h 790"/>
                <a:gd name="T8" fmla="*/ 0 w 2986"/>
                <a:gd name="T9" fmla="*/ 0 h 790"/>
              </a:gdLst>
              <a:ahLst/>
              <a:cxnLst>
                <a:cxn ang="0">
                  <a:pos x="T0" y="T1"/>
                </a:cxn>
                <a:cxn ang="0">
                  <a:pos x="T2" y="T3"/>
                </a:cxn>
                <a:cxn ang="0">
                  <a:pos x="T4" y="T5"/>
                </a:cxn>
                <a:cxn ang="0">
                  <a:pos x="T6" y="T7"/>
                </a:cxn>
                <a:cxn ang="0">
                  <a:pos x="T8" y="T9"/>
                </a:cxn>
              </a:cxnLst>
              <a:rect l="0" t="0" r="r" b="b"/>
              <a:pathLst>
                <a:path w="2986" h="790">
                  <a:moveTo>
                    <a:pt x="0" y="0"/>
                  </a:moveTo>
                  <a:lnTo>
                    <a:pt x="2985" y="0"/>
                  </a:lnTo>
                  <a:lnTo>
                    <a:pt x="2985" y="789"/>
                  </a:lnTo>
                  <a:lnTo>
                    <a:pt x="0" y="789"/>
                  </a:lnTo>
                  <a:lnTo>
                    <a:pt x="0" y="0"/>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5" name="Freeform 39">
              <a:extLst>
                <a:ext uri="{FF2B5EF4-FFF2-40B4-BE49-F238E27FC236}">
                  <a16:creationId xmlns="" xmlns:a16="http://schemas.microsoft.com/office/drawing/2014/main" id="{820DA8DC-9EAC-CC40-AE20-C24F95A4924A}"/>
                </a:ext>
              </a:extLst>
            </p:cNvPr>
            <p:cNvSpPr>
              <a:spLocks noChangeArrowheads="1"/>
            </p:cNvSpPr>
            <p:nvPr/>
          </p:nvSpPr>
          <p:spPr bwMode="auto">
            <a:xfrm>
              <a:off x="7796366" y="11616262"/>
              <a:ext cx="247706" cy="247706"/>
            </a:xfrm>
            <a:custGeom>
              <a:avLst/>
              <a:gdLst>
                <a:gd name="T0" fmla="*/ 190 w 381"/>
                <a:gd name="T1" fmla="*/ 380 h 381"/>
                <a:gd name="T2" fmla="*/ 190 w 381"/>
                <a:gd name="T3" fmla="*/ 380 h 381"/>
                <a:gd name="T4" fmla="*/ 0 w 381"/>
                <a:gd name="T5" fmla="*/ 190 h 381"/>
                <a:gd name="T6" fmla="*/ 0 w 381"/>
                <a:gd name="T7" fmla="*/ 190 h 381"/>
                <a:gd name="T8" fmla="*/ 190 w 381"/>
                <a:gd name="T9" fmla="*/ 0 h 381"/>
                <a:gd name="T10" fmla="*/ 190 w 381"/>
                <a:gd name="T11" fmla="*/ 0 h 381"/>
                <a:gd name="T12" fmla="*/ 380 w 381"/>
                <a:gd name="T13" fmla="*/ 190 h 381"/>
                <a:gd name="T14" fmla="*/ 380 w 381"/>
                <a:gd name="T15" fmla="*/ 190 h 381"/>
                <a:gd name="T16" fmla="*/ 190 w 381"/>
                <a:gd name="T17"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190" y="380"/>
                  </a:moveTo>
                  <a:lnTo>
                    <a:pt x="190" y="380"/>
                  </a:lnTo>
                  <a:cubicBezTo>
                    <a:pt x="85" y="380"/>
                    <a:pt x="0" y="295"/>
                    <a:pt x="0" y="190"/>
                  </a:cubicBezTo>
                  <a:lnTo>
                    <a:pt x="0" y="190"/>
                  </a:lnTo>
                  <a:cubicBezTo>
                    <a:pt x="0" y="84"/>
                    <a:pt x="85" y="0"/>
                    <a:pt x="190" y="0"/>
                  </a:cubicBezTo>
                  <a:lnTo>
                    <a:pt x="190" y="0"/>
                  </a:lnTo>
                  <a:cubicBezTo>
                    <a:pt x="295" y="0"/>
                    <a:pt x="380" y="84"/>
                    <a:pt x="380" y="190"/>
                  </a:cubicBezTo>
                  <a:lnTo>
                    <a:pt x="380" y="190"/>
                  </a:lnTo>
                  <a:cubicBezTo>
                    <a:pt x="380" y="295"/>
                    <a:pt x="295" y="380"/>
                    <a:pt x="190" y="380"/>
                  </a:cubicBez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6" name="Freeform 40">
              <a:extLst>
                <a:ext uri="{FF2B5EF4-FFF2-40B4-BE49-F238E27FC236}">
                  <a16:creationId xmlns="" xmlns:a16="http://schemas.microsoft.com/office/drawing/2014/main" id="{35942BC7-9E6C-9F44-8B5F-C3A7BEC50FDC}"/>
                </a:ext>
              </a:extLst>
            </p:cNvPr>
            <p:cNvSpPr>
              <a:spLocks noChangeArrowheads="1"/>
            </p:cNvSpPr>
            <p:nvPr/>
          </p:nvSpPr>
          <p:spPr bwMode="auto">
            <a:xfrm>
              <a:off x="8752625" y="11578816"/>
              <a:ext cx="717196" cy="322594"/>
            </a:xfrm>
            <a:custGeom>
              <a:avLst/>
              <a:gdLst>
                <a:gd name="T0" fmla="*/ 0 w 1099"/>
                <a:gd name="T1" fmla="*/ 0 h 494"/>
                <a:gd name="T2" fmla="*/ 1098 w 1099"/>
                <a:gd name="T3" fmla="*/ 0 h 494"/>
                <a:gd name="T4" fmla="*/ 1098 w 1099"/>
                <a:gd name="T5" fmla="*/ 493 h 494"/>
                <a:gd name="T6" fmla="*/ 0 w 1099"/>
                <a:gd name="T7" fmla="*/ 493 h 494"/>
                <a:gd name="T8" fmla="*/ 0 w 1099"/>
                <a:gd name="T9" fmla="*/ 0 h 494"/>
              </a:gdLst>
              <a:ahLst/>
              <a:cxnLst>
                <a:cxn ang="0">
                  <a:pos x="T0" y="T1"/>
                </a:cxn>
                <a:cxn ang="0">
                  <a:pos x="T2" y="T3"/>
                </a:cxn>
                <a:cxn ang="0">
                  <a:pos x="T4" y="T5"/>
                </a:cxn>
                <a:cxn ang="0">
                  <a:pos x="T6" y="T7"/>
                </a:cxn>
                <a:cxn ang="0">
                  <a:pos x="T8" y="T9"/>
                </a:cxn>
              </a:cxnLst>
              <a:rect l="0" t="0" r="r" b="b"/>
              <a:pathLst>
                <a:path w="1099" h="494">
                  <a:moveTo>
                    <a:pt x="0" y="0"/>
                  </a:moveTo>
                  <a:lnTo>
                    <a:pt x="1098" y="0"/>
                  </a:lnTo>
                  <a:lnTo>
                    <a:pt x="1098" y="493"/>
                  </a:lnTo>
                  <a:lnTo>
                    <a:pt x="0" y="493"/>
                  </a:lnTo>
                  <a:lnTo>
                    <a:pt x="0" y="0"/>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7" name="Freeform 41">
              <a:extLst>
                <a:ext uri="{FF2B5EF4-FFF2-40B4-BE49-F238E27FC236}">
                  <a16:creationId xmlns="" xmlns:a16="http://schemas.microsoft.com/office/drawing/2014/main" id="{CD9D3352-AF40-BD4B-90C8-294CA4CE6B14}"/>
                </a:ext>
              </a:extLst>
            </p:cNvPr>
            <p:cNvSpPr>
              <a:spLocks noChangeArrowheads="1"/>
            </p:cNvSpPr>
            <p:nvPr/>
          </p:nvSpPr>
          <p:spPr bwMode="auto">
            <a:xfrm>
              <a:off x="7658110" y="11740114"/>
              <a:ext cx="1949966" cy="247706"/>
            </a:xfrm>
            <a:custGeom>
              <a:avLst/>
              <a:gdLst>
                <a:gd name="T0" fmla="*/ 0 w 2986"/>
                <a:gd name="T1" fmla="*/ 0 h 381"/>
                <a:gd name="T2" fmla="*/ 2985 w 2986"/>
                <a:gd name="T3" fmla="*/ 0 h 381"/>
                <a:gd name="T4" fmla="*/ 2985 w 2986"/>
                <a:gd name="T5" fmla="*/ 380 h 381"/>
                <a:gd name="T6" fmla="*/ 0 w 2986"/>
                <a:gd name="T7" fmla="*/ 380 h 381"/>
                <a:gd name="T8" fmla="*/ 0 w 2986"/>
                <a:gd name="T9" fmla="*/ 0 h 381"/>
              </a:gdLst>
              <a:ahLst/>
              <a:cxnLst>
                <a:cxn ang="0">
                  <a:pos x="T0" y="T1"/>
                </a:cxn>
                <a:cxn ang="0">
                  <a:pos x="T2" y="T3"/>
                </a:cxn>
                <a:cxn ang="0">
                  <a:pos x="T4" y="T5"/>
                </a:cxn>
                <a:cxn ang="0">
                  <a:pos x="T6" y="T7"/>
                </a:cxn>
                <a:cxn ang="0">
                  <a:pos x="T8" y="T9"/>
                </a:cxn>
              </a:cxnLst>
              <a:rect l="0" t="0" r="r" b="b"/>
              <a:pathLst>
                <a:path w="2986" h="381">
                  <a:moveTo>
                    <a:pt x="0" y="0"/>
                  </a:moveTo>
                  <a:lnTo>
                    <a:pt x="2985" y="0"/>
                  </a:lnTo>
                  <a:lnTo>
                    <a:pt x="2985" y="380"/>
                  </a:lnTo>
                  <a:lnTo>
                    <a:pt x="0" y="380"/>
                  </a:lnTo>
                  <a:lnTo>
                    <a:pt x="0" y="0"/>
                  </a:lnTo>
                </a:path>
              </a:pathLst>
            </a:custGeom>
            <a:solidFill>
              <a:schemeClr val="tx1">
                <a:lumMod val="50000"/>
                <a:alpha val="20000"/>
              </a:schemeClr>
            </a:solidFill>
            <a:ln>
              <a:noFill/>
            </a:ln>
            <a:effectLst/>
          </p:spPr>
          <p:txBody>
            <a:bodyPr wrap="none" anchor="ctr"/>
            <a:lstStyle/>
            <a:p>
              <a:endParaRPr lang="en-US" sz="3266" dirty="0">
                <a:latin typeface="Lato Light" panose="020F0502020204030203" pitchFamily="34" charset="0"/>
              </a:endParaRPr>
            </a:p>
          </p:txBody>
        </p:sp>
        <p:sp>
          <p:nvSpPr>
            <p:cNvPr id="28" name="Freeform 42">
              <a:extLst>
                <a:ext uri="{FF2B5EF4-FFF2-40B4-BE49-F238E27FC236}">
                  <a16:creationId xmlns="" xmlns:a16="http://schemas.microsoft.com/office/drawing/2014/main" id="{8E998332-E73D-6049-9D37-12A62E67789D}"/>
                </a:ext>
              </a:extLst>
            </p:cNvPr>
            <p:cNvSpPr>
              <a:spLocks noChangeArrowheads="1"/>
            </p:cNvSpPr>
            <p:nvPr/>
          </p:nvSpPr>
          <p:spPr bwMode="auto">
            <a:xfrm>
              <a:off x="7709955" y="11987820"/>
              <a:ext cx="1949966" cy="515575"/>
            </a:xfrm>
            <a:custGeom>
              <a:avLst/>
              <a:gdLst>
                <a:gd name="T0" fmla="*/ 0 w 2987"/>
                <a:gd name="T1" fmla="*/ 0 h 789"/>
                <a:gd name="T2" fmla="*/ 2986 w 2987"/>
                <a:gd name="T3" fmla="*/ 0 h 789"/>
                <a:gd name="T4" fmla="*/ 2986 w 2987"/>
                <a:gd name="T5" fmla="*/ 788 h 789"/>
                <a:gd name="T6" fmla="*/ 0 w 2987"/>
                <a:gd name="T7" fmla="*/ 788 h 789"/>
                <a:gd name="T8" fmla="*/ 0 w 2987"/>
                <a:gd name="T9" fmla="*/ 0 h 789"/>
              </a:gdLst>
              <a:ahLst/>
              <a:cxnLst>
                <a:cxn ang="0">
                  <a:pos x="T0" y="T1"/>
                </a:cxn>
                <a:cxn ang="0">
                  <a:pos x="T2" y="T3"/>
                </a:cxn>
                <a:cxn ang="0">
                  <a:pos x="T4" y="T5"/>
                </a:cxn>
                <a:cxn ang="0">
                  <a:pos x="T6" y="T7"/>
                </a:cxn>
                <a:cxn ang="0">
                  <a:pos x="T8" y="T9"/>
                </a:cxn>
              </a:cxnLst>
              <a:rect l="0" t="0" r="r" b="b"/>
              <a:pathLst>
                <a:path w="2987" h="789">
                  <a:moveTo>
                    <a:pt x="0" y="0"/>
                  </a:moveTo>
                  <a:lnTo>
                    <a:pt x="2986" y="0"/>
                  </a:lnTo>
                  <a:lnTo>
                    <a:pt x="2986" y="788"/>
                  </a:lnTo>
                  <a:lnTo>
                    <a:pt x="0" y="788"/>
                  </a:lnTo>
                  <a:lnTo>
                    <a:pt x="0"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9" name="Freeform 43">
              <a:extLst>
                <a:ext uri="{FF2B5EF4-FFF2-40B4-BE49-F238E27FC236}">
                  <a16:creationId xmlns="" xmlns:a16="http://schemas.microsoft.com/office/drawing/2014/main" id="{693A7AE8-D189-6540-BE50-E57F95BC9DF2}"/>
                </a:ext>
              </a:extLst>
            </p:cNvPr>
            <p:cNvSpPr>
              <a:spLocks noChangeArrowheads="1"/>
            </p:cNvSpPr>
            <p:nvPr/>
          </p:nvSpPr>
          <p:spPr bwMode="auto">
            <a:xfrm>
              <a:off x="7848211" y="12131836"/>
              <a:ext cx="247706" cy="247706"/>
            </a:xfrm>
            <a:custGeom>
              <a:avLst/>
              <a:gdLst>
                <a:gd name="T0" fmla="*/ 190 w 381"/>
                <a:gd name="T1" fmla="*/ 380 h 381"/>
                <a:gd name="T2" fmla="*/ 190 w 381"/>
                <a:gd name="T3" fmla="*/ 380 h 381"/>
                <a:gd name="T4" fmla="*/ 0 w 381"/>
                <a:gd name="T5" fmla="*/ 189 h 381"/>
                <a:gd name="T6" fmla="*/ 0 w 381"/>
                <a:gd name="T7" fmla="*/ 189 h 381"/>
                <a:gd name="T8" fmla="*/ 190 w 381"/>
                <a:gd name="T9" fmla="*/ 0 h 381"/>
                <a:gd name="T10" fmla="*/ 190 w 381"/>
                <a:gd name="T11" fmla="*/ 0 h 381"/>
                <a:gd name="T12" fmla="*/ 380 w 381"/>
                <a:gd name="T13" fmla="*/ 189 h 381"/>
                <a:gd name="T14" fmla="*/ 380 w 381"/>
                <a:gd name="T15" fmla="*/ 189 h 381"/>
                <a:gd name="T16" fmla="*/ 190 w 381"/>
                <a:gd name="T17"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190" y="380"/>
                  </a:moveTo>
                  <a:lnTo>
                    <a:pt x="190" y="380"/>
                  </a:lnTo>
                  <a:cubicBezTo>
                    <a:pt x="85" y="380"/>
                    <a:pt x="0" y="295"/>
                    <a:pt x="0" y="189"/>
                  </a:cubicBezTo>
                  <a:lnTo>
                    <a:pt x="0" y="189"/>
                  </a:lnTo>
                  <a:cubicBezTo>
                    <a:pt x="0" y="84"/>
                    <a:pt x="85" y="0"/>
                    <a:pt x="190" y="0"/>
                  </a:cubicBezTo>
                  <a:lnTo>
                    <a:pt x="190" y="0"/>
                  </a:lnTo>
                  <a:cubicBezTo>
                    <a:pt x="295" y="0"/>
                    <a:pt x="380" y="84"/>
                    <a:pt x="380" y="189"/>
                  </a:cubicBezTo>
                  <a:lnTo>
                    <a:pt x="380" y="189"/>
                  </a:lnTo>
                  <a:cubicBezTo>
                    <a:pt x="380" y="295"/>
                    <a:pt x="295" y="380"/>
                    <a:pt x="190" y="380"/>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0" name="Freeform 44">
              <a:extLst>
                <a:ext uri="{FF2B5EF4-FFF2-40B4-BE49-F238E27FC236}">
                  <a16:creationId xmlns="" xmlns:a16="http://schemas.microsoft.com/office/drawing/2014/main" id="{9422D777-79AC-9342-8C4E-B3A0415027A5}"/>
                </a:ext>
              </a:extLst>
            </p:cNvPr>
            <p:cNvSpPr>
              <a:spLocks noChangeArrowheads="1"/>
            </p:cNvSpPr>
            <p:nvPr/>
          </p:nvSpPr>
          <p:spPr bwMode="auto">
            <a:xfrm>
              <a:off x="8804471" y="12094392"/>
              <a:ext cx="717196" cy="322594"/>
            </a:xfrm>
            <a:custGeom>
              <a:avLst/>
              <a:gdLst>
                <a:gd name="T0" fmla="*/ 0 w 1100"/>
                <a:gd name="T1" fmla="*/ 0 h 494"/>
                <a:gd name="T2" fmla="*/ 1099 w 1100"/>
                <a:gd name="T3" fmla="*/ 0 h 494"/>
                <a:gd name="T4" fmla="*/ 1099 w 1100"/>
                <a:gd name="T5" fmla="*/ 493 h 494"/>
                <a:gd name="T6" fmla="*/ 0 w 1100"/>
                <a:gd name="T7" fmla="*/ 493 h 494"/>
                <a:gd name="T8" fmla="*/ 0 w 1100"/>
                <a:gd name="T9" fmla="*/ 0 h 494"/>
              </a:gdLst>
              <a:ahLst/>
              <a:cxnLst>
                <a:cxn ang="0">
                  <a:pos x="T0" y="T1"/>
                </a:cxn>
                <a:cxn ang="0">
                  <a:pos x="T2" y="T3"/>
                </a:cxn>
                <a:cxn ang="0">
                  <a:pos x="T4" y="T5"/>
                </a:cxn>
                <a:cxn ang="0">
                  <a:pos x="T6" y="T7"/>
                </a:cxn>
                <a:cxn ang="0">
                  <a:pos x="T8" y="T9"/>
                </a:cxn>
              </a:cxnLst>
              <a:rect l="0" t="0" r="r" b="b"/>
              <a:pathLst>
                <a:path w="1100" h="494">
                  <a:moveTo>
                    <a:pt x="0" y="0"/>
                  </a:moveTo>
                  <a:lnTo>
                    <a:pt x="1099" y="0"/>
                  </a:lnTo>
                  <a:lnTo>
                    <a:pt x="1099" y="493"/>
                  </a:lnTo>
                  <a:lnTo>
                    <a:pt x="0" y="493"/>
                  </a:lnTo>
                  <a:lnTo>
                    <a:pt x="0" y="0"/>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1" name="Freeform 45">
              <a:extLst>
                <a:ext uri="{FF2B5EF4-FFF2-40B4-BE49-F238E27FC236}">
                  <a16:creationId xmlns="" xmlns:a16="http://schemas.microsoft.com/office/drawing/2014/main" id="{B6132BA2-D8C7-714C-AC6B-1D4C95DC33BB}"/>
                </a:ext>
              </a:extLst>
            </p:cNvPr>
            <p:cNvSpPr>
              <a:spLocks noChangeArrowheads="1"/>
            </p:cNvSpPr>
            <p:nvPr/>
          </p:nvSpPr>
          <p:spPr bwMode="auto">
            <a:xfrm>
              <a:off x="7709955" y="12255689"/>
              <a:ext cx="1949966" cy="247706"/>
            </a:xfrm>
            <a:custGeom>
              <a:avLst/>
              <a:gdLst>
                <a:gd name="T0" fmla="*/ 0 w 2987"/>
                <a:gd name="T1" fmla="*/ 0 h 381"/>
                <a:gd name="T2" fmla="*/ 2986 w 2987"/>
                <a:gd name="T3" fmla="*/ 0 h 381"/>
                <a:gd name="T4" fmla="*/ 2986 w 2987"/>
                <a:gd name="T5" fmla="*/ 380 h 381"/>
                <a:gd name="T6" fmla="*/ 0 w 2987"/>
                <a:gd name="T7" fmla="*/ 380 h 381"/>
                <a:gd name="T8" fmla="*/ 0 w 2987"/>
                <a:gd name="T9" fmla="*/ 0 h 381"/>
              </a:gdLst>
              <a:ahLst/>
              <a:cxnLst>
                <a:cxn ang="0">
                  <a:pos x="T0" y="T1"/>
                </a:cxn>
                <a:cxn ang="0">
                  <a:pos x="T2" y="T3"/>
                </a:cxn>
                <a:cxn ang="0">
                  <a:pos x="T4" y="T5"/>
                </a:cxn>
                <a:cxn ang="0">
                  <a:pos x="T6" y="T7"/>
                </a:cxn>
                <a:cxn ang="0">
                  <a:pos x="T8" y="T9"/>
                </a:cxn>
              </a:cxnLst>
              <a:rect l="0" t="0" r="r" b="b"/>
              <a:pathLst>
                <a:path w="2987" h="381">
                  <a:moveTo>
                    <a:pt x="0" y="0"/>
                  </a:moveTo>
                  <a:lnTo>
                    <a:pt x="2986" y="0"/>
                  </a:lnTo>
                  <a:lnTo>
                    <a:pt x="2986" y="380"/>
                  </a:lnTo>
                  <a:lnTo>
                    <a:pt x="0" y="380"/>
                  </a:lnTo>
                  <a:lnTo>
                    <a:pt x="0" y="0"/>
                  </a:lnTo>
                </a:path>
              </a:pathLst>
            </a:custGeom>
            <a:solidFill>
              <a:schemeClr val="tx1">
                <a:lumMod val="50000"/>
                <a:alpha val="20000"/>
              </a:schemeClr>
            </a:solidFill>
            <a:ln>
              <a:noFill/>
            </a:ln>
            <a:effectLst/>
          </p:spPr>
          <p:txBody>
            <a:bodyPr wrap="none" anchor="ctr"/>
            <a:lstStyle/>
            <a:p>
              <a:endParaRPr lang="en-US" sz="3266" dirty="0">
                <a:latin typeface="Lato Light" panose="020F0502020204030203" pitchFamily="34" charset="0"/>
              </a:endParaRPr>
            </a:p>
          </p:txBody>
        </p:sp>
        <p:sp>
          <p:nvSpPr>
            <p:cNvPr id="32" name="Freeform 46">
              <a:extLst>
                <a:ext uri="{FF2B5EF4-FFF2-40B4-BE49-F238E27FC236}">
                  <a16:creationId xmlns="" xmlns:a16="http://schemas.microsoft.com/office/drawing/2014/main" id="{2DD6A50A-36E7-9242-B579-BFFB6C79CF1A}"/>
                </a:ext>
              </a:extLst>
            </p:cNvPr>
            <p:cNvSpPr>
              <a:spLocks noChangeArrowheads="1"/>
            </p:cNvSpPr>
            <p:nvPr/>
          </p:nvSpPr>
          <p:spPr bwMode="auto">
            <a:xfrm>
              <a:off x="7534258" y="11365675"/>
              <a:ext cx="1990288" cy="109451"/>
            </a:xfrm>
            <a:custGeom>
              <a:avLst/>
              <a:gdLst>
                <a:gd name="T0" fmla="*/ 3044 w 3045"/>
                <a:gd name="T1" fmla="*/ 83 h 167"/>
                <a:gd name="T2" fmla="*/ 3044 w 3045"/>
                <a:gd name="T3" fmla="*/ 83 h 167"/>
                <a:gd name="T4" fmla="*/ 2964 w 3045"/>
                <a:gd name="T5" fmla="*/ 166 h 167"/>
                <a:gd name="T6" fmla="*/ 80 w 3045"/>
                <a:gd name="T7" fmla="*/ 166 h 167"/>
                <a:gd name="T8" fmla="*/ 80 w 3045"/>
                <a:gd name="T9" fmla="*/ 166 h 167"/>
                <a:gd name="T10" fmla="*/ 0 w 3045"/>
                <a:gd name="T11" fmla="*/ 83 h 167"/>
                <a:gd name="T12" fmla="*/ 0 w 3045"/>
                <a:gd name="T13" fmla="*/ 83 h 167"/>
                <a:gd name="T14" fmla="*/ 80 w 3045"/>
                <a:gd name="T15" fmla="*/ 0 h 167"/>
                <a:gd name="T16" fmla="*/ 2964 w 3045"/>
                <a:gd name="T17" fmla="*/ 0 h 167"/>
                <a:gd name="T18" fmla="*/ 2964 w 3045"/>
                <a:gd name="T19" fmla="*/ 0 h 167"/>
                <a:gd name="T20" fmla="*/ 3044 w 3045"/>
                <a:gd name="T2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7">
                  <a:moveTo>
                    <a:pt x="3044" y="83"/>
                  </a:moveTo>
                  <a:lnTo>
                    <a:pt x="3044" y="83"/>
                  </a:lnTo>
                  <a:cubicBezTo>
                    <a:pt x="3044" y="130"/>
                    <a:pt x="3008" y="166"/>
                    <a:pt x="2964" y="166"/>
                  </a:cubicBezTo>
                  <a:lnTo>
                    <a:pt x="80" y="166"/>
                  </a:lnTo>
                  <a:lnTo>
                    <a:pt x="80" y="166"/>
                  </a:lnTo>
                  <a:cubicBezTo>
                    <a:pt x="36" y="166"/>
                    <a:pt x="0" y="130"/>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65000"/>
              </a:schemeClr>
            </a:solidFill>
            <a:ln>
              <a:noFill/>
            </a:ln>
            <a:effectLst/>
          </p:spPr>
          <p:txBody>
            <a:bodyPr wrap="none" anchor="ctr"/>
            <a:lstStyle/>
            <a:p>
              <a:endParaRPr lang="en-US" sz="3266" dirty="0">
                <a:latin typeface="Lato Light" panose="020F0502020204030203" pitchFamily="34" charset="0"/>
              </a:endParaRPr>
            </a:p>
          </p:txBody>
        </p:sp>
        <p:sp>
          <p:nvSpPr>
            <p:cNvPr id="33" name="Freeform 47">
              <a:extLst>
                <a:ext uri="{FF2B5EF4-FFF2-40B4-BE49-F238E27FC236}">
                  <a16:creationId xmlns="" xmlns:a16="http://schemas.microsoft.com/office/drawing/2014/main" id="{23ABF428-F127-3B47-B68D-A44581BE74C3}"/>
                </a:ext>
              </a:extLst>
            </p:cNvPr>
            <p:cNvSpPr>
              <a:spLocks noChangeArrowheads="1"/>
            </p:cNvSpPr>
            <p:nvPr/>
          </p:nvSpPr>
          <p:spPr bwMode="auto">
            <a:xfrm>
              <a:off x="7534258" y="11178457"/>
              <a:ext cx="1990288" cy="109451"/>
            </a:xfrm>
            <a:custGeom>
              <a:avLst/>
              <a:gdLst>
                <a:gd name="T0" fmla="*/ 3044 w 3045"/>
                <a:gd name="T1" fmla="*/ 84 h 168"/>
                <a:gd name="T2" fmla="*/ 3044 w 3045"/>
                <a:gd name="T3" fmla="*/ 84 h 168"/>
                <a:gd name="T4" fmla="*/ 2964 w 3045"/>
                <a:gd name="T5" fmla="*/ 167 h 168"/>
                <a:gd name="T6" fmla="*/ 80 w 3045"/>
                <a:gd name="T7" fmla="*/ 167 h 168"/>
                <a:gd name="T8" fmla="*/ 80 w 3045"/>
                <a:gd name="T9" fmla="*/ 167 h 168"/>
                <a:gd name="T10" fmla="*/ 0 w 3045"/>
                <a:gd name="T11" fmla="*/ 84 h 168"/>
                <a:gd name="T12" fmla="*/ 0 w 3045"/>
                <a:gd name="T13" fmla="*/ 84 h 168"/>
                <a:gd name="T14" fmla="*/ 80 w 3045"/>
                <a:gd name="T15" fmla="*/ 0 h 168"/>
                <a:gd name="T16" fmla="*/ 2964 w 3045"/>
                <a:gd name="T17" fmla="*/ 0 h 168"/>
                <a:gd name="T18" fmla="*/ 2964 w 3045"/>
                <a:gd name="T19" fmla="*/ 0 h 168"/>
                <a:gd name="T20" fmla="*/ 3044 w 3045"/>
                <a:gd name="T21"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8">
                  <a:moveTo>
                    <a:pt x="3044" y="84"/>
                  </a:moveTo>
                  <a:lnTo>
                    <a:pt x="3044" y="84"/>
                  </a:lnTo>
                  <a:cubicBezTo>
                    <a:pt x="3044" y="129"/>
                    <a:pt x="3008" y="167"/>
                    <a:pt x="2964" y="167"/>
                  </a:cubicBezTo>
                  <a:lnTo>
                    <a:pt x="80" y="167"/>
                  </a:lnTo>
                  <a:lnTo>
                    <a:pt x="80" y="167"/>
                  </a:lnTo>
                  <a:cubicBezTo>
                    <a:pt x="36" y="167"/>
                    <a:pt x="0" y="129"/>
                    <a:pt x="0" y="84"/>
                  </a:cubicBezTo>
                  <a:lnTo>
                    <a:pt x="0" y="84"/>
                  </a:lnTo>
                  <a:cubicBezTo>
                    <a:pt x="0" y="37"/>
                    <a:pt x="36" y="0"/>
                    <a:pt x="80" y="0"/>
                  </a:cubicBezTo>
                  <a:lnTo>
                    <a:pt x="2964" y="0"/>
                  </a:lnTo>
                  <a:lnTo>
                    <a:pt x="2964" y="0"/>
                  </a:lnTo>
                  <a:cubicBezTo>
                    <a:pt x="3008" y="0"/>
                    <a:pt x="3044" y="37"/>
                    <a:pt x="3044" y="84"/>
                  </a:cubicBezTo>
                </a:path>
              </a:pathLst>
            </a:custGeom>
            <a:solidFill>
              <a:schemeClr val="bg1">
                <a:lumMod val="65000"/>
              </a:schemeClr>
            </a:solidFill>
            <a:ln>
              <a:noFill/>
            </a:ln>
            <a:effectLst/>
          </p:spPr>
          <p:txBody>
            <a:bodyPr wrap="none" anchor="ctr"/>
            <a:lstStyle/>
            <a:p>
              <a:endParaRPr lang="en-US" sz="3266" dirty="0">
                <a:latin typeface="Lato Light" panose="020F0502020204030203" pitchFamily="34" charset="0"/>
              </a:endParaRPr>
            </a:p>
          </p:txBody>
        </p:sp>
        <p:sp>
          <p:nvSpPr>
            <p:cNvPr id="34" name="Freeform 48">
              <a:extLst>
                <a:ext uri="{FF2B5EF4-FFF2-40B4-BE49-F238E27FC236}">
                  <a16:creationId xmlns="" xmlns:a16="http://schemas.microsoft.com/office/drawing/2014/main" id="{48202EE9-9168-824E-BB4F-422F81B57715}"/>
                </a:ext>
              </a:extLst>
            </p:cNvPr>
            <p:cNvSpPr>
              <a:spLocks noChangeArrowheads="1"/>
            </p:cNvSpPr>
            <p:nvPr/>
          </p:nvSpPr>
          <p:spPr bwMode="auto">
            <a:xfrm>
              <a:off x="7534258" y="11287908"/>
              <a:ext cx="1990288" cy="109451"/>
            </a:xfrm>
            <a:custGeom>
              <a:avLst/>
              <a:gdLst>
                <a:gd name="T0" fmla="*/ 3044 w 3045"/>
                <a:gd name="T1" fmla="*/ 83 h 167"/>
                <a:gd name="T2" fmla="*/ 3044 w 3045"/>
                <a:gd name="T3" fmla="*/ 83 h 167"/>
                <a:gd name="T4" fmla="*/ 2964 w 3045"/>
                <a:gd name="T5" fmla="*/ 166 h 167"/>
                <a:gd name="T6" fmla="*/ 80 w 3045"/>
                <a:gd name="T7" fmla="*/ 166 h 167"/>
                <a:gd name="T8" fmla="*/ 80 w 3045"/>
                <a:gd name="T9" fmla="*/ 166 h 167"/>
                <a:gd name="T10" fmla="*/ 0 w 3045"/>
                <a:gd name="T11" fmla="*/ 83 h 167"/>
                <a:gd name="T12" fmla="*/ 0 w 3045"/>
                <a:gd name="T13" fmla="*/ 83 h 167"/>
                <a:gd name="T14" fmla="*/ 80 w 3045"/>
                <a:gd name="T15" fmla="*/ 0 h 167"/>
                <a:gd name="T16" fmla="*/ 2964 w 3045"/>
                <a:gd name="T17" fmla="*/ 0 h 167"/>
                <a:gd name="T18" fmla="*/ 2964 w 3045"/>
                <a:gd name="T19" fmla="*/ 0 h 167"/>
                <a:gd name="T20" fmla="*/ 3044 w 3045"/>
                <a:gd name="T2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7">
                  <a:moveTo>
                    <a:pt x="3044" y="83"/>
                  </a:moveTo>
                  <a:lnTo>
                    <a:pt x="3044" y="83"/>
                  </a:lnTo>
                  <a:cubicBezTo>
                    <a:pt x="3044" y="129"/>
                    <a:pt x="3008" y="166"/>
                    <a:pt x="2964" y="166"/>
                  </a:cubicBezTo>
                  <a:lnTo>
                    <a:pt x="80" y="166"/>
                  </a:lnTo>
                  <a:lnTo>
                    <a:pt x="80" y="166"/>
                  </a:lnTo>
                  <a:cubicBezTo>
                    <a:pt x="36" y="166"/>
                    <a:pt x="0" y="129"/>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5" name="Freeform 49">
              <a:extLst>
                <a:ext uri="{FF2B5EF4-FFF2-40B4-BE49-F238E27FC236}">
                  <a16:creationId xmlns="" xmlns:a16="http://schemas.microsoft.com/office/drawing/2014/main" id="{AB8BC07E-FF6A-9C42-8665-99A71D823579}"/>
                </a:ext>
              </a:extLst>
            </p:cNvPr>
            <p:cNvSpPr>
              <a:spLocks noChangeArrowheads="1"/>
            </p:cNvSpPr>
            <p:nvPr/>
          </p:nvSpPr>
          <p:spPr bwMode="auto">
            <a:xfrm>
              <a:off x="7534258" y="11074766"/>
              <a:ext cx="1990288" cy="109451"/>
            </a:xfrm>
            <a:custGeom>
              <a:avLst/>
              <a:gdLst>
                <a:gd name="T0" fmla="*/ 3044 w 3045"/>
                <a:gd name="T1" fmla="*/ 83 h 168"/>
                <a:gd name="T2" fmla="*/ 3044 w 3045"/>
                <a:gd name="T3" fmla="*/ 83 h 168"/>
                <a:gd name="T4" fmla="*/ 2964 w 3045"/>
                <a:gd name="T5" fmla="*/ 167 h 168"/>
                <a:gd name="T6" fmla="*/ 80 w 3045"/>
                <a:gd name="T7" fmla="*/ 167 h 168"/>
                <a:gd name="T8" fmla="*/ 80 w 3045"/>
                <a:gd name="T9" fmla="*/ 167 h 168"/>
                <a:gd name="T10" fmla="*/ 0 w 3045"/>
                <a:gd name="T11" fmla="*/ 83 h 168"/>
                <a:gd name="T12" fmla="*/ 0 w 3045"/>
                <a:gd name="T13" fmla="*/ 83 h 168"/>
                <a:gd name="T14" fmla="*/ 80 w 3045"/>
                <a:gd name="T15" fmla="*/ 0 h 168"/>
                <a:gd name="T16" fmla="*/ 2964 w 3045"/>
                <a:gd name="T17" fmla="*/ 0 h 168"/>
                <a:gd name="T18" fmla="*/ 2964 w 3045"/>
                <a:gd name="T19" fmla="*/ 0 h 168"/>
                <a:gd name="T20" fmla="*/ 3044 w 3045"/>
                <a:gd name="T21" fmla="*/ 8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8">
                  <a:moveTo>
                    <a:pt x="3044" y="83"/>
                  </a:moveTo>
                  <a:lnTo>
                    <a:pt x="3044" y="83"/>
                  </a:lnTo>
                  <a:cubicBezTo>
                    <a:pt x="3044" y="129"/>
                    <a:pt x="3008" y="167"/>
                    <a:pt x="2964" y="167"/>
                  </a:cubicBezTo>
                  <a:lnTo>
                    <a:pt x="80" y="167"/>
                  </a:lnTo>
                  <a:lnTo>
                    <a:pt x="80" y="167"/>
                  </a:lnTo>
                  <a:cubicBezTo>
                    <a:pt x="36" y="167"/>
                    <a:pt x="0" y="129"/>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6" name="Freeform 50">
              <a:extLst>
                <a:ext uri="{FF2B5EF4-FFF2-40B4-BE49-F238E27FC236}">
                  <a16:creationId xmlns="" xmlns:a16="http://schemas.microsoft.com/office/drawing/2014/main" id="{61CEF463-429A-F840-8496-335BBA1B8CC5}"/>
                </a:ext>
              </a:extLst>
            </p:cNvPr>
            <p:cNvSpPr>
              <a:spLocks noChangeArrowheads="1"/>
            </p:cNvSpPr>
            <p:nvPr/>
          </p:nvSpPr>
          <p:spPr bwMode="auto">
            <a:xfrm>
              <a:off x="8329222" y="11005638"/>
              <a:ext cx="409003" cy="72007"/>
            </a:xfrm>
            <a:custGeom>
              <a:avLst/>
              <a:gdLst>
                <a:gd name="T0" fmla="*/ 0 w 625"/>
                <a:gd name="T1" fmla="*/ 0 h 109"/>
                <a:gd name="T2" fmla="*/ 0 w 625"/>
                <a:gd name="T3" fmla="*/ 0 h 109"/>
                <a:gd name="T4" fmla="*/ 91 w 625"/>
                <a:gd name="T5" fmla="*/ 108 h 109"/>
                <a:gd name="T6" fmla="*/ 533 w 625"/>
                <a:gd name="T7" fmla="*/ 108 h 109"/>
                <a:gd name="T8" fmla="*/ 533 w 625"/>
                <a:gd name="T9" fmla="*/ 108 h 109"/>
                <a:gd name="T10" fmla="*/ 624 w 625"/>
                <a:gd name="T11" fmla="*/ 0 h 109"/>
                <a:gd name="T12" fmla="*/ 0 w 625"/>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25" h="109">
                  <a:moveTo>
                    <a:pt x="0" y="0"/>
                  </a:moveTo>
                  <a:lnTo>
                    <a:pt x="0" y="0"/>
                  </a:lnTo>
                  <a:cubicBezTo>
                    <a:pt x="3" y="60"/>
                    <a:pt x="42" y="108"/>
                    <a:pt x="91" y="108"/>
                  </a:cubicBezTo>
                  <a:lnTo>
                    <a:pt x="533" y="108"/>
                  </a:lnTo>
                  <a:lnTo>
                    <a:pt x="533" y="108"/>
                  </a:lnTo>
                  <a:cubicBezTo>
                    <a:pt x="582" y="108"/>
                    <a:pt x="621" y="60"/>
                    <a:pt x="624" y="0"/>
                  </a:cubicBezTo>
                  <a:lnTo>
                    <a:pt x="0" y="0"/>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7" name="Freeform 51">
              <a:extLst>
                <a:ext uri="{FF2B5EF4-FFF2-40B4-BE49-F238E27FC236}">
                  <a16:creationId xmlns="" xmlns:a16="http://schemas.microsoft.com/office/drawing/2014/main" id="{B78D3053-1CA2-5146-A813-EDF1445DFBA9}"/>
                </a:ext>
              </a:extLst>
            </p:cNvPr>
            <p:cNvSpPr>
              <a:spLocks noChangeArrowheads="1"/>
            </p:cNvSpPr>
            <p:nvPr/>
          </p:nvSpPr>
          <p:spPr bwMode="auto">
            <a:xfrm>
              <a:off x="8190967" y="10014813"/>
              <a:ext cx="204501" cy="518454"/>
            </a:xfrm>
            <a:custGeom>
              <a:avLst/>
              <a:gdLst>
                <a:gd name="T0" fmla="*/ 310 w 311"/>
                <a:gd name="T1" fmla="*/ 733 h 794"/>
                <a:gd name="T2" fmla="*/ 310 w 311"/>
                <a:gd name="T3" fmla="*/ 733 h 794"/>
                <a:gd name="T4" fmla="*/ 241 w 311"/>
                <a:gd name="T5" fmla="*/ 781 h 794"/>
                <a:gd name="T6" fmla="*/ 241 w 311"/>
                <a:gd name="T7" fmla="*/ 781 h 794"/>
                <a:gd name="T8" fmla="*/ 159 w 311"/>
                <a:gd name="T9" fmla="*/ 766 h 794"/>
                <a:gd name="T10" fmla="*/ 0 w 311"/>
                <a:gd name="T11" fmla="*/ 33 h 794"/>
                <a:gd name="T12" fmla="*/ 151 w 311"/>
                <a:gd name="T13" fmla="*/ 0 h 794"/>
                <a:gd name="T14" fmla="*/ 310 w 311"/>
                <a:gd name="T15" fmla="*/ 733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794">
                  <a:moveTo>
                    <a:pt x="310" y="733"/>
                  </a:moveTo>
                  <a:lnTo>
                    <a:pt x="310" y="733"/>
                  </a:lnTo>
                  <a:cubicBezTo>
                    <a:pt x="310" y="733"/>
                    <a:pt x="299" y="768"/>
                    <a:pt x="241" y="781"/>
                  </a:cubicBezTo>
                  <a:lnTo>
                    <a:pt x="241" y="781"/>
                  </a:lnTo>
                  <a:cubicBezTo>
                    <a:pt x="183" y="793"/>
                    <a:pt x="159" y="766"/>
                    <a:pt x="159" y="766"/>
                  </a:cubicBezTo>
                  <a:lnTo>
                    <a:pt x="0" y="33"/>
                  </a:lnTo>
                  <a:lnTo>
                    <a:pt x="151" y="0"/>
                  </a:lnTo>
                  <a:lnTo>
                    <a:pt x="310" y="733"/>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8" name="Freeform 52">
              <a:extLst>
                <a:ext uri="{FF2B5EF4-FFF2-40B4-BE49-F238E27FC236}">
                  <a16:creationId xmlns="" xmlns:a16="http://schemas.microsoft.com/office/drawing/2014/main" id="{BA15C7AE-3447-1641-A413-EB3ECF5A8BB4}"/>
                </a:ext>
              </a:extLst>
            </p:cNvPr>
            <p:cNvSpPr>
              <a:spLocks noChangeArrowheads="1"/>
            </p:cNvSpPr>
            <p:nvPr/>
          </p:nvSpPr>
          <p:spPr bwMode="auto">
            <a:xfrm>
              <a:off x="8190968" y="9942805"/>
              <a:ext cx="97930" cy="95051"/>
            </a:xfrm>
            <a:custGeom>
              <a:avLst/>
              <a:gdLst>
                <a:gd name="T0" fmla="*/ 68 w 152"/>
                <a:gd name="T1" fmla="*/ 0 h 144"/>
                <a:gd name="T2" fmla="*/ 34 w 152"/>
                <a:gd name="T3" fmla="*/ 7 h 144"/>
                <a:gd name="T4" fmla="*/ 0 w 152"/>
                <a:gd name="T5" fmla="*/ 143 h 144"/>
                <a:gd name="T6" fmla="*/ 151 w 152"/>
                <a:gd name="T7" fmla="*/ 110 h 144"/>
                <a:gd name="T8" fmla="*/ 68 w 152"/>
                <a:gd name="T9" fmla="*/ 0 h 144"/>
              </a:gdLst>
              <a:ahLst/>
              <a:cxnLst>
                <a:cxn ang="0">
                  <a:pos x="T0" y="T1"/>
                </a:cxn>
                <a:cxn ang="0">
                  <a:pos x="T2" y="T3"/>
                </a:cxn>
                <a:cxn ang="0">
                  <a:pos x="T4" y="T5"/>
                </a:cxn>
                <a:cxn ang="0">
                  <a:pos x="T6" y="T7"/>
                </a:cxn>
                <a:cxn ang="0">
                  <a:pos x="T8" y="T9"/>
                </a:cxn>
              </a:cxnLst>
              <a:rect l="0" t="0" r="r" b="b"/>
              <a:pathLst>
                <a:path w="152" h="144">
                  <a:moveTo>
                    <a:pt x="68" y="0"/>
                  </a:moveTo>
                  <a:lnTo>
                    <a:pt x="34" y="7"/>
                  </a:lnTo>
                  <a:lnTo>
                    <a:pt x="0" y="143"/>
                  </a:lnTo>
                  <a:lnTo>
                    <a:pt x="151" y="110"/>
                  </a:lnTo>
                  <a:lnTo>
                    <a:pt x="68" y="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9" name="Freeform 53">
              <a:extLst>
                <a:ext uri="{FF2B5EF4-FFF2-40B4-BE49-F238E27FC236}">
                  <a16:creationId xmlns="" xmlns:a16="http://schemas.microsoft.com/office/drawing/2014/main" id="{3D1FA61E-CD2F-CA4B-868E-8016E6C5FA46}"/>
                </a:ext>
              </a:extLst>
            </p:cNvPr>
            <p:cNvSpPr>
              <a:spLocks noChangeArrowheads="1"/>
            </p:cNvSpPr>
            <p:nvPr/>
          </p:nvSpPr>
          <p:spPr bwMode="auto">
            <a:xfrm>
              <a:off x="8288898" y="9931284"/>
              <a:ext cx="120973" cy="512694"/>
            </a:xfrm>
            <a:custGeom>
              <a:avLst/>
              <a:gdLst>
                <a:gd name="T0" fmla="*/ 185 w 186"/>
                <a:gd name="T1" fmla="*/ 749 h 787"/>
                <a:gd name="T2" fmla="*/ 185 w 186"/>
                <a:gd name="T3" fmla="*/ 749 h 787"/>
                <a:gd name="T4" fmla="*/ 110 w 186"/>
                <a:gd name="T5" fmla="*/ 784 h 787"/>
                <a:gd name="T6" fmla="*/ 110 w 186"/>
                <a:gd name="T7" fmla="*/ 784 h 787"/>
                <a:gd name="T8" fmla="*/ 31 w 186"/>
                <a:gd name="T9" fmla="*/ 755 h 787"/>
                <a:gd name="T10" fmla="*/ 0 w 186"/>
                <a:gd name="T11" fmla="*/ 6 h 787"/>
                <a:gd name="T12" fmla="*/ 155 w 186"/>
                <a:gd name="T13" fmla="*/ 0 h 787"/>
                <a:gd name="T14" fmla="*/ 185 w 186"/>
                <a:gd name="T15" fmla="*/ 749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787">
                  <a:moveTo>
                    <a:pt x="185" y="749"/>
                  </a:moveTo>
                  <a:lnTo>
                    <a:pt x="185" y="749"/>
                  </a:lnTo>
                  <a:cubicBezTo>
                    <a:pt x="185" y="749"/>
                    <a:pt x="169" y="782"/>
                    <a:pt x="110" y="784"/>
                  </a:cubicBezTo>
                  <a:lnTo>
                    <a:pt x="110" y="784"/>
                  </a:lnTo>
                  <a:cubicBezTo>
                    <a:pt x="50" y="786"/>
                    <a:pt x="31" y="755"/>
                    <a:pt x="31" y="755"/>
                  </a:cubicBezTo>
                  <a:lnTo>
                    <a:pt x="0" y="6"/>
                  </a:lnTo>
                  <a:lnTo>
                    <a:pt x="155" y="0"/>
                  </a:lnTo>
                  <a:lnTo>
                    <a:pt x="185" y="749"/>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40" name="Freeform 54">
              <a:extLst>
                <a:ext uri="{FF2B5EF4-FFF2-40B4-BE49-F238E27FC236}">
                  <a16:creationId xmlns="" xmlns:a16="http://schemas.microsoft.com/office/drawing/2014/main" id="{4F1274CA-A123-4C4A-8F04-FA2FEA75D7BE}"/>
                </a:ext>
              </a:extLst>
            </p:cNvPr>
            <p:cNvSpPr>
              <a:spLocks noChangeArrowheads="1"/>
            </p:cNvSpPr>
            <p:nvPr/>
          </p:nvSpPr>
          <p:spPr bwMode="auto">
            <a:xfrm>
              <a:off x="8288897" y="9850635"/>
              <a:ext cx="100810" cy="83530"/>
            </a:xfrm>
            <a:custGeom>
              <a:avLst/>
              <a:gdLst>
                <a:gd name="T0" fmla="*/ 91 w 156"/>
                <a:gd name="T1" fmla="*/ 0 h 130"/>
                <a:gd name="T2" fmla="*/ 57 w 156"/>
                <a:gd name="T3" fmla="*/ 1 h 130"/>
                <a:gd name="T4" fmla="*/ 0 w 156"/>
                <a:gd name="T5" fmla="*/ 129 h 130"/>
                <a:gd name="T6" fmla="*/ 155 w 156"/>
                <a:gd name="T7" fmla="*/ 123 h 130"/>
                <a:gd name="T8" fmla="*/ 91 w 156"/>
                <a:gd name="T9" fmla="*/ 0 h 130"/>
              </a:gdLst>
              <a:ahLst/>
              <a:cxnLst>
                <a:cxn ang="0">
                  <a:pos x="T0" y="T1"/>
                </a:cxn>
                <a:cxn ang="0">
                  <a:pos x="T2" y="T3"/>
                </a:cxn>
                <a:cxn ang="0">
                  <a:pos x="T4" y="T5"/>
                </a:cxn>
                <a:cxn ang="0">
                  <a:pos x="T6" y="T7"/>
                </a:cxn>
                <a:cxn ang="0">
                  <a:pos x="T8" y="T9"/>
                </a:cxn>
              </a:cxnLst>
              <a:rect l="0" t="0" r="r" b="b"/>
              <a:pathLst>
                <a:path w="156" h="130">
                  <a:moveTo>
                    <a:pt x="91" y="0"/>
                  </a:moveTo>
                  <a:lnTo>
                    <a:pt x="57" y="1"/>
                  </a:lnTo>
                  <a:lnTo>
                    <a:pt x="0" y="129"/>
                  </a:lnTo>
                  <a:lnTo>
                    <a:pt x="155" y="123"/>
                  </a:lnTo>
                  <a:lnTo>
                    <a:pt x="91" y="0"/>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 name="Freeform 55">
              <a:extLst>
                <a:ext uri="{FF2B5EF4-FFF2-40B4-BE49-F238E27FC236}">
                  <a16:creationId xmlns="" xmlns:a16="http://schemas.microsoft.com/office/drawing/2014/main" id="{7AAB3B5A-27D0-8E44-B3F3-BEDC06B597DA}"/>
                </a:ext>
              </a:extLst>
            </p:cNvPr>
            <p:cNvSpPr>
              <a:spLocks noChangeArrowheads="1"/>
            </p:cNvSpPr>
            <p:nvPr/>
          </p:nvSpPr>
          <p:spPr bwMode="auto">
            <a:xfrm>
              <a:off x="8671977" y="9948566"/>
              <a:ext cx="210263" cy="518454"/>
            </a:xfrm>
            <a:custGeom>
              <a:avLst/>
              <a:gdLst>
                <a:gd name="T0" fmla="*/ 151 w 324"/>
                <a:gd name="T1" fmla="*/ 765 h 793"/>
                <a:gd name="T2" fmla="*/ 151 w 324"/>
                <a:gd name="T3" fmla="*/ 765 h 793"/>
                <a:gd name="T4" fmla="*/ 69 w 324"/>
                <a:gd name="T5" fmla="*/ 779 h 793"/>
                <a:gd name="T6" fmla="*/ 69 w 324"/>
                <a:gd name="T7" fmla="*/ 779 h 793"/>
                <a:gd name="T8" fmla="*/ 0 w 324"/>
                <a:gd name="T9" fmla="*/ 730 h 793"/>
                <a:gd name="T10" fmla="*/ 173 w 324"/>
                <a:gd name="T11" fmla="*/ 0 h 793"/>
                <a:gd name="T12" fmla="*/ 323 w 324"/>
                <a:gd name="T13" fmla="*/ 36 h 793"/>
                <a:gd name="T14" fmla="*/ 151 w 324"/>
                <a:gd name="T15" fmla="*/ 765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793">
                  <a:moveTo>
                    <a:pt x="151" y="765"/>
                  </a:moveTo>
                  <a:lnTo>
                    <a:pt x="151" y="765"/>
                  </a:lnTo>
                  <a:cubicBezTo>
                    <a:pt x="151" y="765"/>
                    <a:pt x="126" y="792"/>
                    <a:pt x="69" y="779"/>
                  </a:cubicBezTo>
                  <a:lnTo>
                    <a:pt x="69" y="779"/>
                  </a:lnTo>
                  <a:cubicBezTo>
                    <a:pt x="10" y="765"/>
                    <a:pt x="0" y="730"/>
                    <a:pt x="0" y="730"/>
                  </a:cubicBezTo>
                  <a:lnTo>
                    <a:pt x="173" y="0"/>
                  </a:lnTo>
                  <a:lnTo>
                    <a:pt x="323" y="36"/>
                  </a:lnTo>
                  <a:lnTo>
                    <a:pt x="151" y="765"/>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42" name="Freeform 56">
              <a:extLst>
                <a:ext uri="{FF2B5EF4-FFF2-40B4-BE49-F238E27FC236}">
                  <a16:creationId xmlns="" xmlns:a16="http://schemas.microsoft.com/office/drawing/2014/main" id="{B9D0D601-85C6-F44C-AD03-13D2E256DEC4}"/>
                </a:ext>
              </a:extLst>
            </p:cNvPr>
            <p:cNvSpPr>
              <a:spLocks noChangeArrowheads="1"/>
            </p:cNvSpPr>
            <p:nvPr/>
          </p:nvSpPr>
          <p:spPr bwMode="auto">
            <a:xfrm>
              <a:off x="8787190" y="9876560"/>
              <a:ext cx="97930" cy="95049"/>
            </a:xfrm>
            <a:custGeom>
              <a:avLst/>
              <a:gdLst>
                <a:gd name="T0" fmla="*/ 123 w 151"/>
                <a:gd name="T1" fmla="*/ 8 h 145"/>
                <a:gd name="T2" fmla="*/ 89 w 151"/>
                <a:gd name="T3" fmla="*/ 0 h 145"/>
                <a:gd name="T4" fmla="*/ 0 w 151"/>
                <a:gd name="T5" fmla="*/ 108 h 145"/>
                <a:gd name="T6" fmla="*/ 150 w 151"/>
                <a:gd name="T7" fmla="*/ 144 h 145"/>
                <a:gd name="T8" fmla="*/ 123 w 151"/>
                <a:gd name="T9" fmla="*/ 8 h 145"/>
              </a:gdLst>
              <a:ahLst/>
              <a:cxnLst>
                <a:cxn ang="0">
                  <a:pos x="T0" y="T1"/>
                </a:cxn>
                <a:cxn ang="0">
                  <a:pos x="T2" y="T3"/>
                </a:cxn>
                <a:cxn ang="0">
                  <a:pos x="T4" y="T5"/>
                </a:cxn>
                <a:cxn ang="0">
                  <a:pos x="T6" y="T7"/>
                </a:cxn>
                <a:cxn ang="0">
                  <a:pos x="T8" y="T9"/>
                </a:cxn>
              </a:cxnLst>
              <a:rect l="0" t="0" r="r" b="b"/>
              <a:pathLst>
                <a:path w="151" h="145">
                  <a:moveTo>
                    <a:pt x="123" y="8"/>
                  </a:moveTo>
                  <a:lnTo>
                    <a:pt x="89" y="0"/>
                  </a:lnTo>
                  <a:lnTo>
                    <a:pt x="0" y="108"/>
                  </a:lnTo>
                  <a:lnTo>
                    <a:pt x="150" y="144"/>
                  </a:lnTo>
                  <a:lnTo>
                    <a:pt x="123" y="8"/>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3" name="Freeform 57">
              <a:extLst>
                <a:ext uri="{FF2B5EF4-FFF2-40B4-BE49-F238E27FC236}">
                  <a16:creationId xmlns="" xmlns:a16="http://schemas.microsoft.com/office/drawing/2014/main" id="{58AB490E-5D59-EE47-A92E-21C010D2AA6A}"/>
                </a:ext>
              </a:extLst>
            </p:cNvPr>
            <p:cNvSpPr>
              <a:spLocks noChangeArrowheads="1"/>
            </p:cNvSpPr>
            <p:nvPr/>
          </p:nvSpPr>
          <p:spPr bwMode="auto">
            <a:xfrm>
              <a:off x="8496280" y="9879439"/>
              <a:ext cx="109451" cy="512694"/>
            </a:xfrm>
            <a:custGeom>
              <a:avLst/>
              <a:gdLst>
                <a:gd name="T0" fmla="*/ 154 w 166"/>
                <a:gd name="T1" fmla="*/ 752 h 785"/>
                <a:gd name="T2" fmla="*/ 154 w 166"/>
                <a:gd name="T3" fmla="*/ 752 h 785"/>
                <a:gd name="T4" fmla="*/ 77 w 166"/>
                <a:gd name="T5" fmla="*/ 783 h 785"/>
                <a:gd name="T6" fmla="*/ 77 w 166"/>
                <a:gd name="T7" fmla="*/ 783 h 785"/>
                <a:gd name="T8" fmla="*/ 0 w 166"/>
                <a:gd name="T9" fmla="*/ 750 h 785"/>
                <a:gd name="T10" fmla="*/ 10 w 166"/>
                <a:gd name="T11" fmla="*/ 0 h 785"/>
                <a:gd name="T12" fmla="*/ 165 w 166"/>
                <a:gd name="T13" fmla="*/ 2 h 785"/>
                <a:gd name="T14" fmla="*/ 154 w 166"/>
                <a:gd name="T15" fmla="*/ 752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785">
                  <a:moveTo>
                    <a:pt x="154" y="752"/>
                  </a:moveTo>
                  <a:lnTo>
                    <a:pt x="154" y="752"/>
                  </a:lnTo>
                  <a:cubicBezTo>
                    <a:pt x="154" y="752"/>
                    <a:pt x="136" y="784"/>
                    <a:pt x="77" y="783"/>
                  </a:cubicBezTo>
                  <a:lnTo>
                    <a:pt x="77" y="783"/>
                  </a:lnTo>
                  <a:cubicBezTo>
                    <a:pt x="17" y="782"/>
                    <a:pt x="0" y="750"/>
                    <a:pt x="0" y="750"/>
                  </a:cubicBezTo>
                  <a:lnTo>
                    <a:pt x="10" y="0"/>
                  </a:lnTo>
                  <a:lnTo>
                    <a:pt x="165" y="2"/>
                  </a:lnTo>
                  <a:lnTo>
                    <a:pt x="154" y="752"/>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4" name="Freeform 58">
              <a:extLst>
                <a:ext uri="{FF2B5EF4-FFF2-40B4-BE49-F238E27FC236}">
                  <a16:creationId xmlns="" xmlns:a16="http://schemas.microsoft.com/office/drawing/2014/main" id="{6D5BEC22-C6AC-7149-AB85-7154DBE6B793}"/>
                </a:ext>
              </a:extLst>
            </p:cNvPr>
            <p:cNvSpPr>
              <a:spLocks noChangeArrowheads="1"/>
            </p:cNvSpPr>
            <p:nvPr/>
          </p:nvSpPr>
          <p:spPr bwMode="auto">
            <a:xfrm>
              <a:off x="8504920" y="9798789"/>
              <a:ext cx="100811" cy="83530"/>
            </a:xfrm>
            <a:custGeom>
              <a:avLst/>
              <a:gdLst>
                <a:gd name="T0" fmla="*/ 97 w 156"/>
                <a:gd name="T1" fmla="*/ 1 h 128"/>
                <a:gd name="T2" fmla="*/ 63 w 156"/>
                <a:gd name="T3" fmla="*/ 0 h 128"/>
                <a:gd name="T4" fmla="*/ 0 w 156"/>
                <a:gd name="T5" fmla="*/ 125 h 128"/>
                <a:gd name="T6" fmla="*/ 155 w 156"/>
                <a:gd name="T7" fmla="*/ 127 h 128"/>
                <a:gd name="T8" fmla="*/ 97 w 156"/>
                <a:gd name="T9" fmla="*/ 1 h 128"/>
              </a:gdLst>
              <a:ahLst/>
              <a:cxnLst>
                <a:cxn ang="0">
                  <a:pos x="T0" y="T1"/>
                </a:cxn>
                <a:cxn ang="0">
                  <a:pos x="T2" y="T3"/>
                </a:cxn>
                <a:cxn ang="0">
                  <a:pos x="T4" y="T5"/>
                </a:cxn>
                <a:cxn ang="0">
                  <a:pos x="T6" y="T7"/>
                </a:cxn>
                <a:cxn ang="0">
                  <a:pos x="T8" y="T9"/>
                </a:cxn>
              </a:cxnLst>
              <a:rect l="0" t="0" r="r" b="b"/>
              <a:pathLst>
                <a:path w="156" h="128">
                  <a:moveTo>
                    <a:pt x="97" y="1"/>
                  </a:moveTo>
                  <a:lnTo>
                    <a:pt x="63" y="0"/>
                  </a:lnTo>
                  <a:lnTo>
                    <a:pt x="0" y="125"/>
                  </a:lnTo>
                  <a:lnTo>
                    <a:pt x="155" y="127"/>
                  </a:lnTo>
                  <a:lnTo>
                    <a:pt x="97" y="1"/>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5" name="Freeform 59">
              <a:extLst>
                <a:ext uri="{FF2B5EF4-FFF2-40B4-BE49-F238E27FC236}">
                  <a16:creationId xmlns="" xmlns:a16="http://schemas.microsoft.com/office/drawing/2014/main" id="{18A922C2-C894-F243-A095-03A5478A034F}"/>
                </a:ext>
              </a:extLst>
            </p:cNvPr>
            <p:cNvSpPr>
              <a:spLocks noChangeArrowheads="1"/>
            </p:cNvSpPr>
            <p:nvPr/>
          </p:nvSpPr>
          <p:spPr bwMode="auto">
            <a:xfrm>
              <a:off x="8381068" y="9931284"/>
              <a:ext cx="141134" cy="518454"/>
            </a:xfrm>
            <a:custGeom>
              <a:avLst/>
              <a:gdLst>
                <a:gd name="T0" fmla="*/ 155 w 217"/>
                <a:gd name="T1" fmla="*/ 761 h 792"/>
                <a:gd name="T2" fmla="*/ 155 w 217"/>
                <a:gd name="T3" fmla="*/ 761 h 792"/>
                <a:gd name="T4" fmla="*/ 75 w 217"/>
                <a:gd name="T5" fmla="*/ 786 h 792"/>
                <a:gd name="T6" fmla="*/ 75 w 217"/>
                <a:gd name="T7" fmla="*/ 786 h 792"/>
                <a:gd name="T8" fmla="*/ 0 w 217"/>
                <a:gd name="T9" fmla="*/ 748 h 792"/>
                <a:gd name="T10" fmla="*/ 61 w 217"/>
                <a:gd name="T11" fmla="*/ 0 h 792"/>
                <a:gd name="T12" fmla="*/ 216 w 217"/>
                <a:gd name="T13" fmla="*/ 13 h 792"/>
                <a:gd name="T14" fmla="*/ 155 w 217"/>
                <a:gd name="T15" fmla="*/ 761 h 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792">
                  <a:moveTo>
                    <a:pt x="155" y="761"/>
                  </a:moveTo>
                  <a:lnTo>
                    <a:pt x="155" y="761"/>
                  </a:lnTo>
                  <a:cubicBezTo>
                    <a:pt x="155" y="761"/>
                    <a:pt x="135" y="791"/>
                    <a:pt x="75" y="786"/>
                  </a:cubicBezTo>
                  <a:lnTo>
                    <a:pt x="75" y="786"/>
                  </a:lnTo>
                  <a:cubicBezTo>
                    <a:pt x="16" y="781"/>
                    <a:pt x="0" y="748"/>
                    <a:pt x="0" y="748"/>
                  </a:cubicBezTo>
                  <a:lnTo>
                    <a:pt x="61" y="0"/>
                  </a:lnTo>
                  <a:lnTo>
                    <a:pt x="216" y="13"/>
                  </a:lnTo>
                  <a:lnTo>
                    <a:pt x="155" y="761"/>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46" name="Freeform 60">
              <a:extLst>
                <a:ext uri="{FF2B5EF4-FFF2-40B4-BE49-F238E27FC236}">
                  <a16:creationId xmlns="" xmlns:a16="http://schemas.microsoft.com/office/drawing/2014/main" id="{9DB973D0-355D-7D4F-B002-C116BAA76D9A}"/>
                </a:ext>
              </a:extLst>
            </p:cNvPr>
            <p:cNvSpPr>
              <a:spLocks noChangeArrowheads="1"/>
            </p:cNvSpPr>
            <p:nvPr/>
          </p:nvSpPr>
          <p:spPr bwMode="auto">
            <a:xfrm>
              <a:off x="8421391" y="9850636"/>
              <a:ext cx="100810" cy="86409"/>
            </a:xfrm>
            <a:custGeom>
              <a:avLst/>
              <a:gdLst>
                <a:gd name="T0" fmla="*/ 106 w 156"/>
                <a:gd name="T1" fmla="*/ 3 h 134"/>
                <a:gd name="T2" fmla="*/ 72 w 156"/>
                <a:gd name="T3" fmla="*/ 0 h 134"/>
                <a:gd name="T4" fmla="*/ 0 w 156"/>
                <a:gd name="T5" fmla="*/ 120 h 134"/>
                <a:gd name="T6" fmla="*/ 155 w 156"/>
                <a:gd name="T7" fmla="*/ 133 h 134"/>
                <a:gd name="T8" fmla="*/ 106 w 156"/>
                <a:gd name="T9" fmla="*/ 3 h 134"/>
              </a:gdLst>
              <a:ahLst/>
              <a:cxnLst>
                <a:cxn ang="0">
                  <a:pos x="T0" y="T1"/>
                </a:cxn>
                <a:cxn ang="0">
                  <a:pos x="T2" y="T3"/>
                </a:cxn>
                <a:cxn ang="0">
                  <a:pos x="T4" y="T5"/>
                </a:cxn>
                <a:cxn ang="0">
                  <a:pos x="T6" y="T7"/>
                </a:cxn>
                <a:cxn ang="0">
                  <a:pos x="T8" y="T9"/>
                </a:cxn>
              </a:cxnLst>
              <a:rect l="0" t="0" r="r" b="b"/>
              <a:pathLst>
                <a:path w="156" h="134">
                  <a:moveTo>
                    <a:pt x="106" y="3"/>
                  </a:moveTo>
                  <a:lnTo>
                    <a:pt x="72" y="0"/>
                  </a:lnTo>
                  <a:lnTo>
                    <a:pt x="0" y="120"/>
                  </a:lnTo>
                  <a:lnTo>
                    <a:pt x="155" y="133"/>
                  </a:lnTo>
                  <a:lnTo>
                    <a:pt x="106" y="3"/>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7" name="Freeform 61">
              <a:extLst>
                <a:ext uri="{FF2B5EF4-FFF2-40B4-BE49-F238E27FC236}">
                  <a16:creationId xmlns="" xmlns:a16="http://schemas.microsoft.com/office/drawing/2014/main" id="{52B4DAC8-8A1A-2B4E-9C61-DCB487F09823}"/>
                </a:ext>
              </a:extLst>
            </p:cNvPr>
            <p:cNvSpPr>
              <a:spLocks noChangeArrowheads="1"/>
            </p:cNvSpPr>
            <p:nvPr/>
          </p:nvSpPr>
          <p:spPr bwMode="auto">
            <a:xfrm>
              <a:off x="8579807" y="9928404"/>
              <a:ext cx="187221" cy="518454"/>
            </a:xfrm>
            <a:custGeom>
              <a:avLst/>
              <a:gdLst>
                <a:gd name="T0" fmla="*/ 284 w 285"/>
                <a:gd name="T1" fmla="*/ 738 h 794"/>
                <a:gd name="T2" fmla="*/ 284 w 285"/>
                <a:gd name="T3" fmla="*/ 738 h 794"/>
                <a:gd name="T4" fmla="*/ 214 w 285"/>
                <a:gd name="T5" fmla="*/ 783 h 794"/>
                <a:gd name="T6" fmla="*/ 214 w 285"/>
                <a:gd name="T7" fmla="*/ 783 h 794"/>
                <a:gd name="T8" fmla="*/ 132 w 285"/>
                <a:gd name="T9" fmla="*/ 765 h 794"/>
                <a:gd name="T10" fmla="*/ 0 w 285"/>
                <a:gd name="T11" fmla="*/ 27 h 794"/>
                <a:gd name="T12" fmla="*/ 152 w 285"/>
                <a:gd name="T13" fmla="*/ 0 h 794"/>
                <a:gd name="T14" fmla="*/ 284 w 285"/>
                <a:gd name="T15" fmla="*/ 738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794">
                  <a:moveTo>
                    <a:pt x="284" y="738"/>
                  </a:moveTo>
                  <a:lnTo>
                    <a:pt x="284" y="738"/>
                  </a:lnTo>
                  <a:cubicBezTo>
                    <a:pt x="284" y="738"/>
                    <a:pt x="273" y="773"/>
                    <a:pt x="214" y="783"/>
                  </a:cubicBezTo>
                  <a:lnTo>
                    <a:pt x="214" y="783"/>
                  </a:lnTo>
                  <a:cubicBezTo>
                    <a:pt x="155" y="793"/>
                    <a:pt x="132" y="765"/>
                    <a:pt x="132" y="765"/>
                  </a:cubicBezTo>
                  <a:lnTo>
                    <a:pt x="0" y="27"/>
                  </a:lnTo>
                  <a:lnTo>
                    <a:pt x="152" y="0"/>
                  </a:lnTo>
                  <a:lnTo>
                    <a:pt x="284" y="738"/>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48" name="Freeform 62">
              <a:extLst>
                <a:ext uri="{FF2B5EF4-FFF2-40B4-BE49-F238E27FC236}">
                  <a16:creationId xmlns="" xmlns:a16="http://schemas.microsoft.com/office/drawing/2014/main" id="{18FC71B6-7533-244C-B79F-D1C9174245F6}"/>
                </a:ext>
              </a:extLst>
            </p:cNvPr>
            <p:cNvSpPr>
              <a:spLocks noChangeArrowheads="1"/>
            </p:cNvSpPr>
            <p:nvPr/>
          </p:nvSpPr>
          <p:spPr bwMode="auto">
            <a:xfrm>
              <a:off x="8579808" y="9853516"/>
              <a:ext cx="100811" cy="92170"/>
            </a:xfrm>
            <a:custGeom>
              <a:avLst/>
              <a:gdLst>
                <a:gd name="T0" fmla="*/ 72 w 153"/>
                <a:gd name="T1" fmla="*/ 0 h 142"/>
                <a:gd name="T2" fmla="*/ 38 w 153"/>
                <a:gd name="T3" fmla="*/ 7 h 142"/>
                <a:gd name="T4" fmla="*/ 0 w 153"/>
                <a:gd name="T5" fmla="*/ 141 h 142"/>
                <a:gd name="T6" fmla="*/ 152 w 153"/>
                <a:gd name="T7" fmla="*/ 114 h 142"/>
                <a:gd name="T8" fmla="*/ 72 w 153"/>
                <a:gd name="T9" fmla="*/ 0 h 142"/>
              </a:gdLst>
              <a:ahLst/>
              <a:cxnLst>
                <a:cxn ang="0">
                  <a:pos x="T0" y="T1"/>
                </a:cxn>
                <a:cxn ang="0">
                  <a:pos x="T2" y="T3"/>
                </a:cxn>
                <a:cxn ang="0">
                  <a:pos x="T4" y="T5"/>
                </a:cxn>
                <a:cxn ang="0">
                  <a:pos x="T6" y="T7"/>
                </a:cxn>
                <a:cxn ang="0">
                  <a:pos x="T8" y="T9"/>
                </a:cxn>
              </a:cxnLst>
              <a:rect l="0" t="0" r="r" b="b"/>
              <a:pathLst>
                <a:path w="153" h="142">
                  <a:moveTo>
                    <a:pt x="72" y="0"/>
                  </a:moveTo>
                  <a:lnTo>
                    <a:pt x="38" y="7"/>
                  </a:lnTo>
                  <a:lnTo>
                    <a:pt x="0" y="141"/>
                  </a:lnTo>
                  <a:lnTo>
                    <a:pt x="152" y="114"/>
                  </a:lnTo>
                  <a:lnTo>
                    <a:pt x="72"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9" name="Freeform 63">
              <a:extLst>
                <a:ext uri="{FF2B5EF4-FFF2-40B4-BE49-F238E27FC236}">
                  <a16:creationId xmlns="" xmlns:a16="http://schemas.microsoft.com/office/drawing/2014/main" id="{654DE24B-B08F-014E-8EC1-3328E9E0DFF4}"/>
                </a:ext>
              </a:extLst>
            </p:cNvPr>
            <p:cNvSpPr>
              <a:spLocks noChangeArrowheads="1"/>
            </p:cNvSpPr>
            <p:nvPr/>
          </p:nvSpPr>
          <p:spPr bwMode="auto">
            <a:xfrm>
              <a:off x="8689259" y="9870799"/>
              <a:ext cx="115212" cy="512694"/>
            </a:xfrm>
            <a:custGeom>
              <a:avLst/>
              <a:gdLst>
                <a:gd name="T0" fmla="*/ 155 w 177"/>
                <a:gd name="T1" fmla="*/ 754 h 786"/>
                <a:gd name="T2" fmla="*/ 155 w 177"/>
                <a:gd name="T3" fmla="*/ 754 h 786"/>
                <a:gd name="T4" fmla="*/ 77 w 177"/>
                <a:gd name="T5" fmla="*/ 784 h 786"/>
                <a:gd name="T6" fmla="*/ 77 w 177"/>
                <a:gd name="T7" fmla="*/ 784 h 786"/>
                <a:gd name="T8" fmla="*/ 0 w 177"/>
                <a:gd name="T9" fmla="*/ 750 h 786"/>
                <a:gd name="T10" fmla="*/ 21 w 177"/>
                <a:gd name="T11" fmla="*/ 0 h 786"/>
                <a:gd name="T12" fmla="*/ 176 w 177"/>
                <a:gd name="T13" fmla="*/ 4 h 786"/>
                <a:gd name="T14" fmla="*/ 155 w 177"/>
                <a:gd name="T15" fmla="*/ 754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86">
                  <a:moveTo>
                    <a:pt x="155" y="754"/>
                  </a:moveTo>
                  <a:lnTo>
                    <a:pt x="155" y="754"/>
                  </a:lnTo>
                  <a:cubicBezTo>
                    <a:pt x="155" y="754"/>
                    <a:pt x="136" y="785"/>
                    <a:pt x="77" y="784"/>
                  </a:cubicBezTo>
                  <a:lnTo>
                    <a:pt x="77" y="784"/>
                  </a:lnTo>
                  <a:cubicBezTo>
                    <a:pt x="18" y="783"/>
                    <a:pt x="0" y="750"/>
                    <a:pt x="0" y="750"/>
                  </a:cubicBezTo>
                  <a:lnTo>
                    <a:pt x="21" y="0"/>
                  </a:lnTo>
                  <a:lnTo>
                    <a:pt x="176" y="4"/>
                  </a:lnTo>
                  <a:lnTo>
                    <a:pt x="155" y="754"/>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50" name="Freeform 64">
              <a:extLst>
                <a:ext uri="{FF2B5EF4-FFF2-40B4-BE49-F238E27FC236}">
                  <a16:creationId xmlns="" xmlns:a16="http://schemas.microsoft.com/office/drawing/2014/main" id="{B0D4FD62-3C1F-0248-AF3C-A49D6732251E}"/>
                </a:ext>
              </a:extLst>
            </p:cNvPr>
            <p:cNvSpPr>
              <a:spLocks noChangeArrowheads="1"/>
            </p:cNvSpPr>
            <p:nvPr/>
          </p:nvSpPr>
          <p:spPr bwMode="auto">
            <a:xfrm>
              <a:off x="8703661" y="9787268"/>
              <a:ext cx="100810" cy="83530"/>
            </a:xfrm>
            <a:custGeom>
              <a:avLst/>
              <a:gdLst>
                <a:gd name="T0" fmla="*/ 100 w 156"/>
                <a:gd name="T1" fmla="*/ 2 h 129"/>
                <a:gd name="T2" fmla="*/ 65 w 156"/>
                <a:gd name="T3" fmla="*/ 0 h 129"/>
                <a:gd name="T4" fmla="*/ 0 w 156"/>
                <a:gd name="T5" fmla="*/ 124 h 129"/>
                <a:gd name="T6" fmla="*/ 155 w 156"/>
                <a:gd name="T7" fmla="*/ 128 h 129"/>
                <a:gd name="T8" fmla="*/ 100 w 156"/>
                <a:gd name="T9" fmla="*/ 2 h 129"/>
              </a:gdLst>
              <a:ahLst/>
              <a:cxnLst>
                <a:cxn ang="0">
                  <a:pos x="T0" y="T1"/>
                </a:cxn>
                <a:cxn ang="0">
                  <a:pos x="T2" y="T3"/>
                </a:cxn>
                <a:cxn ang="0">
                  <a:pos x="T4" y="T5"/>
                </a:cxn>
                <a:cxn ang="0">
                  <a:pos x="T6" y="T7"/>
                </a:cxn>
                <a:cxn ang="0">
                  <a:pos x="T8" y="T9"/>
                </a:cxn>
              </a:cxnLst>
              <a:rect l="0" t="0" r="r" b="b"/>
              <a:pathLst>
                <a:path w="156" h="129">
                  <a:moveTo>
                    <a:pt x="100" y="2"/>
                  </a:moveTo>
                  <a:lnTo>
                    <a:pt x="65" y="0"/>
                  </a:lnTo>
                  <a:lnTo>
                    <a:pt x="0" y="124"/>
                  </a:lnTo>
                  <a:lnTo>
                    <a:pt x="155" y="128"/>
                  </a:lnTo>
                  <a:lnTo>
                    <a:pt x="100" y="2"/>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1" name="Freeform 65">
              <a:extLst>
                <a:ext uri="{FF2B5EF4-FFF2-40B4-BE49-F238E27FC236}">
                  <a16:creationId xmlns="" xmlns:a16="http://schemas.microsoft.com/office/drawing/2014/main" id="{62882E4E-11F5-FB4F-A86C-B07DA7077176}"/>
                </a:ext>
              </a:extLst>
            </p:cNvPr>
            <p:cNvSpPr>
              <a:spLocks noChangeArrowheads="1"/>
            </p:cNvSpPr>
            <p:nvPr/>
          </p:nvSpPr>
          <p:spPr bwMode="auto">
            <a:xfrm>
              <a:off x="8185207" y="10199153"/>
              <a:ext cx="685512" cy="826646"/>
            </a:xfrm>
            <a:custGeom>
              <a:avLst/>
              <a:gdLst>
                <a:gd name="T0" fmla="*/ 817 w 1050"/>
                <a:gd name="T1" fmla="*/ 1266 h 1267"/>
                <a:gd name="T2" fmla="*/ 238 w 1050"/>
                <a:gd name="T3" fmla="*/ 1266 h 1267"/>
                <a:gd name="T4" fmla="*/ 238 w 1050"/>
                <a:gd name="T5" fmla="*/ 1266 h 1267"/>
                <a:gd name="T6" fmla="*/ 0 w 1050"/>
                <a:gd name="T7" fmla="*/ 0 h 1267"/>
                <a:gd name="T8" fmla="*/ 0 w 1050"/>
                <a:gd name="T9" fmla="*/ 0 h 1267"/>
                <a:gd name="T10" fmla="*/ 1049 w 1050"/>
                <a:gd name="T11" fmla="*/ 0 h 1267"/>
                <a:gd name="T12" fmla="*/ 1049 w 1050"/>
                <a:gd name="T13" fmla="*/ 0 h 1267"/>
                <a:gd name="T14" fmla="*/ 817 w 1050"/>
                <a:gd name="T15" fmla="*/ 1266 h 1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0" h="1267">
                  <a:moveTo>
                    <a:pt x="817" y="1266"/>
                  </a:moveTo>
                  <a:lnTo>
                    <a:pt x="238" y="1266"/>
                  </a:lnTo>
                  <a:lnTo>
                    <a:pt x="238" y="1266"/>
                  </a:lnTo>
                  <a:cubicBezTo>
                    <a:pt x="195" y="1266"/>
                    <a:pt x="0" y="996"/>
                    <a:pt x="0" y="0"/>
                  </a:cubicBezTo>
                  <a:lnTo>
                    <a:pt x="0" y="0"/>
                  </a:lnTo>
                  <a:cubicBezTo>
                    <a:pt x="76" y="0"/>
                    <a:pt x="1013" y="2"/>
                    <a:pt x="1049" y="0"/>
                  </a:cubicBezTo>
                  <a:lnTo>
                    <a:pt x="1049" y="0"/>
                  </a:lnTo>
                  <a:cubicBezTo>
                    <a:pt x="1044" y="966"/>
                    <a:pt x="869" y="1266"/>
                    <a:pt x="817" y="1266"/>
                  </a:cubicBez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52" name="Freeform 66">
              <a:extLst>
                <a:ext uri="{FF2B5EF4-FFF2-40B4-BE49-F238E27FC236}">
                  <a16:creationId xmlns="" xmlns:a16="http://schemas.microsoft.com/office/drawing/2014/main" id="{5DA618A5-5D57-9841-B6D3-B7D71B761115}"/>
                </a:ext>
              </a:extLst>
            </p:cNvPr>
            <p:cNvSpPr>
              <a:spLocks noChangeArrowheads="1"/>
            </p:cNvSpPr>
            <p:nvPr/>
          </p:nvSpPr>
          <p:spPr bwMode="auto">
            <a:xfrm>
              <a:off x="8245692" y="10199153"/>
              <a:ext cx="625027" cy="826646"/>
            </a:xfrm>
            <a:custGeom>
              <a:avLst/>
              <a:gdLst>
                <a:gd name="T0" fmla="*/ 658 w 955"/>
                <a:gd name="T1" fmla="*/ 867 h 1267"/>
                <a:gd name="T2" fmla="*/ 658 w 955"/>
                <a:gd name="T3" fmla="*/ 867 h 1267"/>
                <a:gd name="T4" fmla="*/ 0 w 955"/>
                <a:gd name="T5" fmla="*/ 978 h 1267"/>
                <a:gd name="T6" fmla="*/ 0 w 955"/>
                <a:gd name="T7" fmla="*/ 978 h 1267"/>
                <a:gd name="T8" fmla="*/ 143 w 955"/>
                <a:gd name="T9" fmla="*/ 1266 h 1267"/>
                <a:gd name="T10" fmla="*/ 722 w 955"/>
                <a:gd name="T11" fmla="*/ 1266 h 1267"/>
                <a:gd name="T12" fmla="*/ 722 w 955"/>
                <a:gd name="T13" fmla="*/ 1266 h 1267"/>
                <a:gd name="T14" fmla="*/ 954 w 955"/>
                <a:gd name="T15" fmla="*/ 0 h 1267"/>
                <a:gd name="T16" fmla="*/ 954 w 955"/>
                <a:gd name="T17" fmla="*/ 0 h 1267"/>
                <a:gd name="T18" fmla="*/ 919 w 955"/>
                <a:gd name="T19" fmla="*/ 1 h 1267"/>
                <a:gd name="T20" fmla="*/ 919 w 955"/>
                <a:gd name="T21" fmla="*/ 1 h 1267"/>
                <a:gd name="T22" fmla="*/ 658 w 955"/>
                <a:gd name="T23" fmla="*/ 8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5" h="1267">
                  <a:moveTo>
                    <a:pt x="658" y="867"/>
                  </a:moveTo>
                  <a:lnTo>
                    <a:pt x="658" y="867"/>
                  </a:lnTo>
                  <a:cubicBezTo>
                    <a:pt x="481" y="1130"/>
                    <a:pt x="214" y="1128"/>
                    <a:pt x="0" y="978"/>
                  </a:cubicBezTo>
                  <a:lnTo>
                    <a:pt x="0" y="978"/>
                  </a:lnTo>
                  <a:cubicBezTo>
                    <a:pt x="56" y="1192"/>
                    <a:pt x="121" y="1266"/>
                    <a:pt x="143" y="1266"/>
                  </a:cubicBezTo>
                  <a:lnTo>
                    <a:pt x="722" y="1266"/>
                  </a:lnTo>
                  <a:lnTo>
                    <a:pt x="722" y="1266"/>
                  </a:lnTo>
                  <a:cubicBezTo>
                    <a:pt x="774" y="1266"/>
                    <a:pt x="949" y="966"/>
                    <a:pt x="954" y="0"/>
                  </a:cubicBezTo>
                  <a:lnTo>
                    <a:pt x="954" y="0"/>
                  </a:lnTo>
                  <a:cubicBezTo>
                    <a:pt x="951" y="0"/>
                    <a:pt x="938" y="1"/>
                    <a:pt x="919" y="1"/>
                  </a:cubicBezTo>
                  <a:lnTo>
                    <a:pt x="919" y="1"/>
                  </a:lnTo>
                  <a:cubicBezTo>
                    <a:pt x="845" y="294"/>
                    <a:pt x="834" y="607"/>
                    <a:pt x="658" y="867"/>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53" name="Freeform 67">
              <a:extLst>
                <a:ext uri="{FF2B5EF4-FFF2-40B4-BE49-F238E27FC236}">
                  <a16:creationId xmlns="" xmlns:a16="http://schemas.microsoft.com/office/drawing/2014/main" id="{0DC83F62-C91F-854D-862C-5319962717A4}"/>
                </a:ext>
              </a:extLst>
            </p:cNvPr>
            <p:cNvSpPr>
              <a:spLocks noChangeArrowheads="1"/>
            </p:cNvSpPr>
            <p:nvPr/>
          </p:nvSpPr>
          <p:spPr bwMode="auto">
            <a:xfrm>
              <a:off x="8167926" y="10181872"/>
              <a:ext cx="717194" cy="40324"/>
            </a:xfrm>
            <a:custGeom>
              <a:avLst/>
              <a:gdLst>
                <a:gd name="T0" fmla="*/ 1096 w 1097"/>
                <a:gd name="T1" fmla="*/ 29 h 60"/>
                <a:gd name="T2" fmla="*/ 1096 w 1097"/>
                <a:gd name="T3" fmla="*/ 29 h 60"/>
                <a:gd name="T4" fmla="*/ 1066 w 1097"/>
                <a:gd name="T5" fmla="*/ 59 h 60"/>
                <a:gd name="T6" fmla="*/ 30 w 1097"/>
                <a:gd name="T7" fmla="*/ 59 h 60"/>
                <a:gd name="T8" fmla="*/ 30 w 1097"/>
                <a:gd name="T9" fmla="*/ 59 h 60"/>
                <a:gd name="T10" fmla="*/ 0 w 1097"/>
                <a:gd name="T11" fmla="*/ 29 h 60"/>
                <a:gd name="T12" fmla="*/ 0 w 1097"/>
                <a:gd name="T13" fmla="*/ 29 h 60"/>
                <a:gd name="T14" fmla="*/ 30 w 1097"/>
                <a:gd name="T15" fmla="*/ 0 h 60"/>
                <a:gd name="T16" fmla="*/ 1066 w 1097"/>
                <a:gd name="T17" fmla="*/ 0 h 60"/>
                <a:gd name="T18" fmla="*/ 1066 w 1097"/>
                <a:gd name="T19" fmla="*/ 0 h 60"/>
                <a:gd name="T20" fmla="*/ 1096 w 1097"/>
                <a:gd name="T2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0">
                  <a:moveTo>
                    <a:pt x="1096" y="29"/>
                  </a:moveTo>
                  <a:lnTo>
                    <a:pt x="1096" y="29"/>
                  </a:lnTo>
                  <a:cubicBezTo>
                    <a:pt x="1096" y="46"/>
                    <a:pt x="1083" y="59"/>
                    <a:pt x="1066" y="59"/>
                  </a:cubicBezTo>
                  <a:lnTo>
                    <a:pt x="30" y="59"/>
                  </a:lnTo>
                  <a:lnTo>
                    <a:pt x="30" y="59"/>
                  </a:lnTo>
                  <a:cubicBezTo>
                    <a:pt x="13" y="59"/>
                    <a:pt x="0" y="46"/>
                    <a:pt x="0" y="29"/>
                  </a:cubicBezTo>
                  <a:lnTo>
                    <a:pt x="0" y="29"/>
                  </a:lnTo>
                  <a:cubicBezTo>
                    <a:pt x="0" y="13"/>
                    <a:pt x="13" y="0"/>
                    <a:pt x="30" y="0"/>
                  </a:cubicBezTo>
                  <a:lnTo>
                    <a:pt x="1066" y="0"/>
                  </a:lnTo>
                  <a:lnTo>
                    <a:pt x="1066" y="0"/>
                  </a:lnTo>
                  <a:cubicBezTo>
                    <a:pt x="1083" y="0"/>
                    <a:pt x="1096" y="13"/>
                    <a:pt x="1096" y="29"/>
                  </a:cubicBezTo>
                </a:path>
              </a:pathLst>
            </a:custGeom>
            <a:solidFill>
              <a:srgbClr val="D3D4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grpSp>
      <p:sp>
        <p:nvSpPr>
          <p:cNvPr id="54" name="TextBox 53">
            <a:extLst>
              <a:ext uri="{FF2B5EF4-FFF2-40B4-BE49-F238E27FC236}">
                <a16:creationId xmlns="" xmlns:a16="http://schemas.microsoft.com/office/drawing/2014/main" id="{2689B7F1-6013-9447-984A-E6DDFFF5620E}"/>
              </a:ext>
            </a:extLst>
          </p:cNvPr>
          <p:cNvSpPr txBox="1"/>
          <p:nvPr/>
        </p:nvSpPr>
        <p:spPr>
          <a:xfrm>
            <a:off x="4919270" y="288769"/>
            <a:ext cx="2353528"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HDD vs SSD</a:t>
            </a:r>
            <a:endParaRPr lang="en-US" sz="3000" b="1" dirty="0">
              <a:solidFill>
                <a:schemeClr val="tx2"/>
              </a:solidFill>
              <a:latin typeface="Poppins" pitchFamily="2" charset="77"/>
              <a:cs typeface="Poppins" pitchFamily="2" charset="77"/>
            </a:endParaRPr>
          </a:p>
        </p:txBody>
      </p:sp>
      <p:sp>
        <p:nvSpPr>
          <p:cNvPr id="56" name="TextBox 55">
            <a:extLst>
              <a:ext uri="{FF2B5EF4-FFF2-40B4-BE49-F238E27FC236}">
                <a16:creationId xmlns="" xmlns:a16="http://schemas.microsoft.com/office/drawing/2014/main" id="{143D0D35-FCFF-C348-A0D9-64D8CF4BA1FA}"/>
              </a:ext>
            </a:extLst>
          </p:cNvPr>
          <p:cNvSpPr txBox="1"/>
          <p:nvPr/>
        </p:nvSpPr>
        <p:spPr>
          <a:xfrm>
            <a:off x="1842301" y="4887190"/>
            <a:ext cx="1617751" cy="584775"/>
          </a:xfrm>
          <a:prstGeom prst="rect">
            <a:avLst/>
          </a:prstGeom>
          <a:noFill/>
        </p:spPr>
        <p:txBody>
          <a:bodyPr wrap="square" rtlCol="0" anchor="b" anchorCtr="0">
            <a:spAutoFit/>
          </a:bodyPr>
          <a:lstStyle/>
          <a:p>
            <a:r>
              <a:rPr lang="en-US" sz="1600" b="1" dirty="0" smtClean="0">
                <a:solidFill>
                  <a:schemeClr val="tx2"/>
                </a:solidFill>
                <a:latin typeface="Poppins" pitchFamily="2" charset="77"/>
                <a:ea typeface="League Spartan" charset="0"/>
                <a:cs typeface="Poppins" pitchFamily="2" charset="77"/>
              </a:rPr>
              <a:t>Disadvantages For HDD</a:t>
            </a:r>
            <a:endParaRPr lang="en-US" sz="1600" b="1" dirty="0">
              <a:solidFill>
                <a:schemeClr val="tx2"/>
              </a:solidFill>
              <a:latin typeface="Poppins" pitchFamily="2" charset="77"/>
              <a:ea typeface="League Spartan" charset="0"/>
              <a:cs typeface="Poppins" pitchFamily="2" charset="77"/>
            </a:endParaRPr>
          </a:p>
        </p:txBody>
      </p:sp>
      <p:sp>
        <p:nvSpPr>
          <p:cNvPr id="57" name="Subtitle 2">
            <a:extLst>
              <a:ext uri="{FF2B5EF4-FFF2-40B4-BE49-F238E27FC236}">
                <a16:creationId xmlns="" xmlns:a16="http://schemas.microsoft.com/office/drawing/2014/main" id="{26063F29-4344-4246-BB99-8E0CD2A86C74}"/>
              </a:ext>
            </a:extLst>
          </p:cNvPr>
          <p:cNvSpPr txBox="1">
            <a:spLocks/>
          </p:cNvSpPr>
          <p:nvPr/>
        </p:nvSpPr>
        <p:spPr>
          <a:xfrm>
            <a:off x="1842301" y="5521491"/>
            <a:ext cx="2106860"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HDDs Consume higher energy than SSDs and also it produce a lot of noise while being less durable and slower than SSDs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8" name="TextBox 57">
            <a:extLst>
              <a:ext uri="{FF2B5EF4-FFF2-40B4-BE49-F238E27FC236}">
                <a16:creationId xmlns="" xmlns:a16="http://schemas.microsoft.com/office/drawing/2014/main" id="{6F26DB55-AF4F-3F4B-8316-AF398DE83BEC}"/>
              </a:ext>
            </a:extLst>
          </p:cNvPr>
          <p:cNvSpPr txBox="1"/>
          <p:nvPr/>
        </p:nvSpPr>
        <p:spPr>
          <a:xfrm>
            <a:off x="1842301" y="1642327"/>
            <a:ext cx="2202847"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Advantages For HDD</a:t>
            </a:r>
            <a:endParaRPr lang="en-US" sz="1600" b="1" dirty="0">
              <a:solidFill>
                <a:schemeClr val="tx2"/>
              </a:solidFill>
              <a:latin typeface="Poppins" pitchFamily="2" charset="77"/>
              <a:ea typeface="League Spartan" charset="0"/>
              <a:cs typeface="Poppins" pitchFamily="2" charset="77"/>
            </a:endParaRPr>
          </a:p>
        </p:txBody>
      </p:sp>
      <p:sp>
        <p:nvSpPr>
          <p:cNvPr id="59" name="Subtitle 2">
            <a:extLst>
              <a:ext uri="{FF2B5EF4-FFF2-40B4-BE49-F238E27FC236}">
                <a16:creationId xmlns="" xmlns:a16="http://schemas.microsoft.com/office/drawing/2014/main" id="{B1805530-3B3D-9E48-8882-5A31B1D09352}"/>
              </a:ext>
            </a:extLst>
          </p:cNvPr>
          <p:cNvSpPr txBox="1">
            <a:spLocks/>
          </p:cNvSpPr>
          <p:nvPr/>
        </p:nvSpPr>
        <p:spPr>
          <a:xfrm>
            <a:off x="1842301" y="2030406"/>
            <a:ext cx="2106860"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HDDs have higher storage capacity than SSD, which make it a better option if someone wants to store really large data.</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0" name="TextBox 59">
            <a:extLst>
              <a:ext uri="{FF2B5EF4-FFF2-40B4-BE49-F238E27FC236}">
                <a16:creationId xmlns="" xmlns:a16="http://schemas.microsoft.com/office/drawing/2014/main" id="{85DBB68D-0533-D74B-A25B-A59A1D5551CA}"/>
              </a:ext>
            </a:extLst>
          </p:cNvPr>
          <p:cNvSpPr txBox="1"/>
          <p:nvPr/>
        </p:nvSpPr>
        <p:spPr>
          <a:xfrm>
            <a:off x="1842301" y="3387869"/>
            <a:ext cx="2202847"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Advantages For HDD</a:t>
            </a:r>
            <a:endParaRPr lang="en-US" sz="1600" b="1" dirty="0">
              <a:solidFill>
                <a:schemeClr val="tx2"/>
              </a:solidFill>
              <a:latin typeface="Poppins" pitchFamily="2" charset="77"/>
              <a:ea typeface="League Spartan" charset="0"/>
              <a:cs typeface="Poppins" pitchFamily="2" charset="77"/>
            </a:endParaRPr>
          </a:p>
        </p:txBody>
      </p:sp>
      <p:sp>
        <p:nvSpPr>
          <p:cNvPr id="61" name="Subtitle 2">
            <a:extLst>
              <a:ext uri="{FF2B5EF4-FFF2-40B4-BE49-F238E27FC236}">
                <a16:creationId xmlns="" xmlns:a16="http://schemas.microsoft.com/office/drawing/2014/main" id="{D0FB544A-5BEB-5744-9AFA-E4790271554D}"/>
              </a:ext>
            </a:extLst>
          </p:cNvPr>
          <p:cNvSpPr txBox="1">
            <a:spLocks/>
          </p:cNvSpPr>
          <p:nvPr/>
        </p:nvSpPr>
        <p:spPr>
          <a:xfrm>
            <a:off x="1842301" y="3775948"/>
            <a:ext cx="2106860"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HDDs are way cheaper than SSD, which makes it the better option if someone is on budget.</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2" name="Oval 61">
            <a:extLst>
              <a:ext uri="{FF2B5EF4-FFF2-40B4-BE49-F238E27FC236}">
                <a16:creationId xmlns="" xmlns:a16="http://schemas.microsoft.com/office/drawing/2014/main" id="{1641998A-9306-4841-8C12-75EF43B7122A}"/>
              </a:ext>
            </a:extLst>
          </p:cNvPr>
          <p:cNvSpPr>
            <a:spLocks noChangeAspect="1"/>
          </p:cNvSpPr>
          <p:nvPr/>
        </p:nvSpPr>
        <p:spPr>
          <a:xfrm>
            <a:off x="765368" y="5305386"/>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3" name="Oval 62">
            <a:extLst>
              <a:ext uri="{FF2B5EF4-FFF2-40B4-BE49-F238E27FC236}">
                <a16:creationId xmlns="" xmlns:a16="http://schemas.microsoft.com/office/drawing/2014/main" id="{CCFD6457-EC93-3842-83A6-C5E0EF50D636}"/>
              </a:ext>
            </a:extLst>
          </p:cNvPr>
          <p:cNvSpPr>
            <a:spLocks noChangeAspect="1"/>
          </p:cNvSpPr>
          <p:nvPr/>
        </p:nvSpPr>
        <p:spPr>
          <a:xfrm>
            <a:off x="765368" y="1814302"/>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4" name="Oval 63">
            <a:extLst>
              <a:ext uri="{FF2B5EF4-FFF2-40B4-BE49-F238E27FC236}">
                <a16:creationId xmlns="" xmlns:a16="http://schemas.microsoft.com/office/drawing/2014/main" id="{F28A42EF-82BC-9847-9566-DA79D77BDDAB}"/>
              </a:ext>
            </a:extLst>
          </p:cNvPr>
          <p:cNvSpPr>
            <a:spLocks noChangeAspect="1"/>
          </p:cNvSpPr>
          <p:nvPr/>
        </p:nvSpPr>
        <p:spPr>
          <a:xfrm>
            <a:off x="765368" y="3559844"/>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8" name="TextBox 67">
            <a:extLst>
              <a:ext uri="{FF2B5EF4-FFF2-40B4-BE49-F238E27FC236}">
                <a16:creationId xmlns="" xmlns:a16="http://schemas.microsoft.com/office/drawing/2014/main" id="{8DC7E733-8059-B847-B570-5521BC7A4B3E}"/>
              </a:ext>
            </a:extLst>
          </p:cNvPr>
          <p:cNvSpPr txBox="1"/>
          <p:nvPr/>
        </p:nvSpPr>
        <p:spPr>
          <a:xfrm>
            <a:off x="9319773" y="5133411"/>
            <a:ext cx="2390398"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Disadvantages For SSD</a:t>
            </a:r>
            <a:endParaRPr lang="en-US" sz="1600" b="1" dirty="0">
              <a:solidFill>
                <a:schemeClr val="tx2"/>
              </a:solidFill>
              <a:latin typeface="Poppins" pitchFamily="2" charset="77"/>
              <a:ea typeface="League Spartan" charset="0"/>
              <a:cs typeface="Poppins" pitchFamily="2" charset="77"/>
            </a:endParaRPr>
          </a:p>
        </p:txBody>
      </p:sp>
      <p:sp>
        <p:nvSpPr>
          <p:cNvPr id="69" name="Subtitle 2">
            <a:extLst>
              <a:ext uri="{FF2B5EF4-FFF2-40B4-BE49-F238E27FC236}">
                <a16:creationId xmlns="" xmlns:a16="http://schemas.microsoft.com/office/drawing/2014/main" id="{27019601-3B68-0048-B9C4-BE6192D46519}"/>
              </a:ext>
            </a:extLst>
          </p:cNvPr>
          <p:cNvSpPr txBox="1">
            <a:spLocks/>
          </p:cNvSpPr>
          <p:nvPr/>
        </p:nvSpPr>
        <p:spPr>
          <a:xfrm>
            <a:off x="9319773" y="5521491"/>
            <a:ext cx="2106860"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SSDs are more expensive than HDDs, and also have less storage capacity.</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0" name="TextBox 69">
            <a:extLst>
              <a:ext uri="{FF2B5EF4-FFF2-40B4-BE49-F238E27FC236}">
                <a16:creationId xmlns="" xmlns:a16="http://schemas.microsoft.com/office/drawing/2014/main" id="{FAC74159-893E-2A42-BF55-0B059558F39C}"/>
              </a:ext>
            </a:extLst>
          </p:cNvPr>
          <p:cNvSpPr txBox="1"/>
          <p:nvPr/>
        </p:nvSpPr>
        <p:spPr>
          <a:xfrm>
            <a:off x="9319773" y="1642327"/>
            <a:ext cx="2125903"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Advantages For SSD</a:t>
            </a:r>
            <a:endParaRPr lang="en-US" sz="1600" b="1" dirty="0">
              <a:solidFill>
                <a:schemeClr val="tx2"/>
              </a:solidFill>
              <a:latin typeface="Poppins" pitchFamily="2" charset="77"/>
              <a:ea typeface="League Spartan" charset="0"/>
              <a:cs typeface="Poppins" pitchFamily="2" charset="77"/>
            </a:endParaRPr>
          </a:p>
        </p:txBody>
      </p:sp>
      <p:sp>
        <p:nvSpPr>
          <p:cNvPr id="71" name="Subtitle 2">
            <a:extLst>
              <a:ext uri="{FF2B5EF4-FFF2-40B4-BE49-F238E27FC236}">
                <a16:creationId xmlns="" xmlns:a16="http://schemas.microsoft.com/office/drawing/2014/main" id="{856D6090-3120-E344-994D-CBCFDFF98E29}"/>
              </a:ext>
            </a:extLst>
          </p:cNvPr>
          <p:cNvSpPr txBox="1">
            <a:spLocks/>
          </p:cNvSpPr>
          <p:nvPr/>
        </p:nvSpPr>
        <p:spPr>
          <a:xfrm>
            <a:off x="9319773" y="2030406"/>
            <a:ext cx="2106860"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SSD consume less energy than HDDs and produce less noise which is good if you want to play online games midnight without your dad waking up.</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2" name="TextBox 71">
            <a:extLst>
              <a:ext uri="{FF2B5EF4-FFF2-40B4-BE49-F238E27FC236}">
                <a16:creationId xmlns="" xmlns:a16="http://schemas.microsoft.com/office/drawing/2014/main" id="{8042C0C0-DB8F-A746-81E8-124ADC4F12C2}"/>
              </a:ext>
            </a:extLst>
          </p:cNvPr>
          <p:cNvSpPr txBox="1"/>
          <p:nvPr/>
        </p:nvSpPr>
        <p:spPr>
          <a:xfrm>
            <a:off x="9319773" y="3387869"/>
            <a:ext cx="2125903"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Advantages For SSD</a:t>
            </a:r>
            <a:endParaRPr lang="en-US" sz="1600" b="1" dirty="0">
              <a:solidFill>
                <a:schemeClr val="tx2"/>
              </a:solidFill>
              <a:latin typeface="Poppins" pitchFamily="2" charset="77"/>
              <a:ea typeface="League Spartan" charset="0"/>
              <a:cs typeface="Poppins" pitchFamily="2" charset="77"/>
            </a:endParaRPr>
          </a:p>
        </p:txBody>
      </p:sp>
      <p:sp>
        <p:nvSpPr>
          <p:cNvPr id="73" name="Subtitle 2">
            <a:extLst>
              <a:ext uri="{FF2B5EF4-FFF2-40B4-BE49-F238E27FC236}">
                <a16:creationId xmlns="" xmlns:a16="http://schemas.microsoft.com/office/drawing/2014/main" id="{56784ED9-37F3-4A4D-942E-C11F575A73C0}"/>
              </a:ext>
            </a:extLst>
          </p:cNvPr>
          <p:cNvSpPr txBox="1">
            <a:spLocks/>
          </p:cNvSpPr>
          <p:nvPr/>
        </p:nvSpPr>
        <p:spPr>
          <a:xfrm>
            <a:off x="9319773" y="3775948"/>
            <a:ext cx="2106860"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SSD is way faster and also more durable than HDD.</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4" name="Oval 73">
            <a:extLst>
              <a:ext uri="{FF2B5EF4-FFF2-40B4-BE49-F238E27FC236}">
                <a16:creationId xmlns="" xmlns:a16="http://schemas.microsoft.com/office/drawing/2014/main" id="{11F1E6AB-FE8B-A449-98EC-5E4DA1B239B7}"/>
              </a:ext>
            </a:extLst>
          </p:cNvPr>
          <p:cNvSpPr>
            <a:spLocks noChangeAspect="1"/>
          </p:cNvSpPr>
          <p:nvPr/>
        </p:nvSpPr>
        <p:spPr>
          <a:xfrm>
            <a:off x="8242840" y="5305386"/>
            <a:ext cx="786384" cy="7863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5" name="Oval 74">
            <a:extLst>
              <a:ext uri="{FF2B5EF4-FFF2-40B4-BE49-F238E27FC236}">
                <a16:creationId xmlns="" xmlns:a16="http://schemas.microsoft.com/office/drawing/2014/main" id="{5C75F49C-7FB4-E24A-930B-8A70E20CB152}"/>
              </a:ext>
            </a:extLst>
          </p:cNvPr>
          <p:cNvSpPr>
            <a:spLocks noChangeAspect="1"/>
          </p:cNvSpPr>
          <p:nvPr/>
        </p:nvSpPr>
        <p:spPr>
          <a:xfrm>
            <a:off x="8227841" y="1829659"/>
            <a:ext cx="786384" cy="786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6" name="Oval 75">
            <a:extLst>
              <a:ext uri="{FF2B5EF4-FFF2-40B4-BE49-F238E27FC236}">
                <a16:creationId xmlns="" xmlns:a16="http://schemas.microsoft.com/office/drawing/2014/main" id="{6B2DC65C-5AB7-9442-9146-2A8852AAA273}"/>
              </a:ext>
            </a:extLst>
          </p:cNvPr>
          <p:cNvSpPr>
            <a:spLocks noChangeAspect="1"/>
          </p:cNvSpPr>
          <p:nvPr/>
        </p:nvSpPr>
        <p:spPr>
          <a:xfrm>
            <a:off x="8242840" y="3559844"/>
            <a:ext cx="786384" cy="7863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pic>
        <p:nvPicPr>
          <p:cNvPr id="80" name="Picture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2" y="209599"/>
            <a:ext cx="2009231" cy="1543089"/>
          </a:xfrm>
          <a:prstGeom prst="rect">
            <a:avLst/>
          </a:prstGeom>
        </p:spPr>
      </p:pic>
      <p:sp>
        <p:nvSpPr>
          <p:cNvPr id="81" name="TextBox 80"/>
          <p:cNvSpPr txBox="1"/>
          <p:nvPr/>
        </p:nvSpPr>
        <p:spPr>
          <a:xfrm>
            <a:off x="1355229" y="36781"/>
            <a:ext cx="538930" cy="369332"/>
          </a:xfrm>
          <a:prstGeom prst="rect">
            <a:avLst/>
          </a:prstGeom>
          <a:noFill/>
        </p:spPr>
        <p:txBody>
          <a:bodyPr wrap="none" rtlCol="0">
            <a:spAutoFit/>
          </a:bodyPr>
          <a:lstStyle/>
          <a:p>
            <a:r>
              <a:rPr lang="en-US" dirty="0" smtClean="0"/>
              <a:t>SSD</a:t>
            </a:r>
            <a:endParaRPr lang="en-US" dirty="0"/>
          </a:p>
        </p:txBody>
      </p:sp>
      <p:sp>
        <p:nvSpPr>
          <p:cNvPr id="82" name="TextBox 81"/>
          <p:cNvSpPr txBox="1"/>
          <p:nvPr/>
        </p:nvSpPr>
        <p:spPr>
          <a:xfrm>
            <a:off x="2445189" y="50672"/>
            <a:ext cx="614271" cy="369332"/>
          </a:xfrm>
          <a:prstGeom prst="rect">
            <a:avLst/>
          </a:prstGeom>
          <a:noFill/>
        </p:spPr>
        <p:txBody>
          <a:bodyPr wrap="none" rtlCol="0">
            <a:spAutoFit/>
          </a:bodyPr>
          <a:lstStyle/>
          <a:p>
            <a:r>
              <a:rPr lang="en-US" dirty="0" smtClean="0"/>
              <a:t>HDD</a:t>
            </a:r>
            <a:endParaRPr lang="en-US" dirty="0"/>
          </a:p>
        </p:txBody>
      </p:sp>
      <p:sp>
        <p:nvSpPr>
          <p:cNvPr id="87" name="Freeform 503"/>
          <p:cNvSpPr>
            <a:spLocks noEditPoints="1"/>
          </p:cNvSpPr>
          <p:nvPr/>
        </p:nvSpPr>
        <p:spPr bwMode="auto">
          <a:xfrm>
            <a:off x="8454630" y="1980881"/>
            <a:ext cx="370510" cy="456536"/>
          </a:xfrm>
          <a:custGeom>
            <a:avLst/>
            <a:gdLst>
              <a:gd name="T0" fmla="*/ 34 w 128"/>
              <a:gd name="T1" fmla="*/ 112 h 176"/>
              <a:gd name="T2" fmla="*/ 64 w 128"/>
              <a:gd name="T3" fmla="*/ 90 h 176"/>
              <a:gd name="T4" fmla="*/ 94 w 128"/>
              <a:gd name="T5" fmla="*/ 112 h 176"/>
              <a:gd name="T6" fmla="*/ 82 w 128"/>
              <a:gd name="T7" fmla="*/ 76 h 176"/>
              <a:gd name="T8" fmla="*/ 108 w 128"/>
              <a:gd name="T9" fmla="*/ 56 h 176"/>
              <a:gd name="T10" fmla="*/ 76 w 128"/>
              <a:gd name="T11" fmla="*/ 56 h 176"/>
              <a:gd name="T12" fmla="*/ 64 w 128"/>
              <a:gd name="T13" fmla="*/ 24 h 176"/>
              <a:gd name="T14" fmla="*/ 52 w 128"/>
              <a:gd name="T15" fmla="*/ 56 h 176"/>
              <a:gd name="T16" fmla="*/ 20 w 128"/>
              <a:gd name="T17" fmla="*/ 56 h 176"/>
              <a:gd name="T18" fmla="*/ 46 w 128"/>
              <a:gd name="T19" fmla="*/ 76 h 176"/>
              <a:gd name="T20" fmla="*/ 34 w 128"/>
              <a:gd name="T21" fmla="*/ 112 h 176"/>
              <a:gd name="T22" fmla="*/ 43 w 128"/>
              <a:gd name="T23" fmla="*/ 64 h 176"/>
              <a:gd name="T24" fmla="*/ 58 w 128"/>
              <a:gd name="T25" fmla="*/ 64 h 176"/>
              <a:gd name="T26" fmla="*/ 59 w 128"/>
              <a:gd name="T27" fmla="*/ 59 h 176"/>
              <a:gd name="T28" fmla="*/ 64 w 128"/>
              <a:gd name="T29" fmla="*/ 47 h 176"/>
              <a:gd name="T30" fmla="*/ 69 w 128"/>
              <a:gd name="T31" fmla="*/ 59 h 176"/>
              <a:gd name="T32" fmla="*/ 70 w 128"/>
              <a:gd name="T33" fmla="*/ 64 h 176"/>
              <a:gd name="T34" fmla="*/ 85 w 128"/>
              <a:gd name="T35" fmla="*/ 64 h 176"/>
              <a:gd name="T36" fmla="*/ 77 w 128"/>
              <a:gd name="T37" fmla="*/ 70 h 176"/>
              <a:gd name="T38" fmla="*/ 73 w 128"/>
              <a:gd name="T39" fmla="*/ 73 h 176"/>
              <a:gd name="T40" fmla="*/ 74 w 128"/>
              <a:gd name="T41" fmla="*/ 79 h 176"/>
              <a:gd name="T42" fmla="*/ 78 w 128"/>
              <a:gd name="T43" fmla="*/ 91 h 176"/>
              <a:gd name="T44" fmla="*/ 69 w 128"/>
              <a:gd name="T45" fmla="*/ 84 h 176"/>
              <a:gd name="T46" fmla="*/ 64 w 128"/>
              <a:gd name="T47" fmla="*/ 80 h 176"/>
              <a:gd name="T48" fmla="*/ 59 w 128"/>
              <a:gd name="T49" fmla="*/ 84 h 176"/>
              <a:gd name="T50" fmla="*/ 50 w 128"/>
              <a:gd name="T51" fmla="*/ 91 h 176"/>
              <a:gd name="T52" fmla="*/ 54 w 128"/>
              <a:gd name="T53" fmla="*/ 79 h 176"/>
              <a:gd name="T54" fmla="*/ 55 w 128"/>
              <a:gd name="T55" fmla="*/ 73 h 176"/>
              <a:gd name="T56" fmla="*/ 51 w 128"/>
              <a:gd name="T57" fmla="*/ 70 h 176"/>
              <a:gd name="T58" fmla="*/ 43 w 128"/>
              <a:gd name="T59" fmla="*/ 64 h 176"/>
              <a:gd name="T60" fmla="*/ 124 w 128"/>
              <a:gd name="T61" fmla="*/ 0 h 176"/>
              <a:gd name="T62" fmla="*/ 4 w 128"/>
              <a:gd name="T63" fmla="*/ 0 h 176"/>
              <a:gd name="T64" fmla="*/ 0 w 128"/>
              <a:gd name="T65" fmla="*/ 4 h 176"/>
              <a:gd name="T66" fmla="*/ 0 w 128"/>
              <a:gd name="T67" fmla="*/ 172 h 176"/>
              <a:gd name="T68" fmla="*/ 4 w 128"/>
              <a:gd name="T69" fmla="*/ 176 h 176"/>
              <a:gd name="T70" fmla="*/ 7 w 128"/>
              <a:gd name="T71" fmla="*/ 175 h 176"/>
              <a:gd name="T72" fmla="*/ 7 w 128"/>
              <a:gd name="T73" fmla="*/ 175 h 176"/>
              <a:gd name="T74" fmla="*/ 64 w 128"/>
              <a:gd name="T75" fmla="*/ 129 h 176"/>
              <a:gd name="T76" fmla="*/ 121 w 128"/>
              <a:gd name="T77" fmla="*/ 175 h 176"/>
              <a:gd name="T78" fmla="*/ 121 w 128"/>
              <a:gd name="T79" fmla="*/ 175 h 176"/>
              <a:gd name="T80" fmla="*/ 124 w 128"/>
              <a:gd name="T81" fmla="*/ 176 h 176"/>
              <a:gd name="T82" fmla="*/ 128 w 128"/>
              <a:gd name="T83" fmla="*/ 172 h 176"/>
              <a:gd name="T84" fmla="*/ 128 w 128"/>
              <a:gd name="T85" fmla="*/ 4 h 176"/>
              <a:gd name="T86" fmla="*/ 124 w 128"/>
              <a:gd name="T87" fmla="*/ 0 h 176"/>
              <a:gd name="T88" fmla="*/ 120 w 128"/>
              <a:gd name="T89" fmla="*/ 164 h 176"/>
              <a:gd name="T90" fmla="*/ 67 w 128"/>
              <a:gd name="T91" fmla="*/ 121 h 176"/>
              <a:gd name="T92" fmla="*/ 67 w 128"/>
              <a:gd name="T93" fmla="*/ 121 h 176"/>
              <a:gd name="T94" fmla="*/ 64 w 128"/>
              <a:gd name="T95" fmla="*/ 120 h 176"/>
              <a:gd name="T96" fmla="*/ 61 w 128"/>
              <a:gd name="T97" fmla="*/ 121 h 176"/>
              <a:gd name="T98" fmla="*/ 61 w 128"/>
              <a:gd name="T99" fmla="*/ 121 h 176"/>
              <a:gd name="T100" fmla="*/ 8 w 128"/>
              <a:gd name="T101" fmla="*/ 164 h 176"/>
              <a:gd name="T102" fmla="*/ 8 w 128"/>
              <a:gd name="T103" fmla="*/ 8 h 176"/>
              <a:gd name="T104" fmla="*/ 120 w 128"/>
              <a:gd name="T105" fmla="*/ 8 h 176"/>
              <a:gd name="T106" fmla="*/ 120 w 128"/>
              <a:gd name="T107"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76">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8" y="64"/>
                  <a:pt x="58" y="64"/>
                  <a:pt x="58" y="64"/>
                </a:cubicBezTo>
                <a:cubicBezTo>
                  <a:pt x="59" y="59"/>
                  <a:pt x="59" y="59"/>
                  <a:pt x="59" y="59"/>
                </a:cubicBezTo>
                <a:cubicBezTo>
                  <a:pt x="64" y="47"/>
                  <a:pt x="64" y="47"/>
                  <a:pt x="64" y="47"/>
                </a:cubicBezTo>
                <a:cubicBezTo>
                  <a:pt x="69" y="59"/>
                  <a:pt x="69" y="59"/>
                  <a:pt x="69" y="59"/>
                </a:cubicBezTo>
                <a:cubicBezTo>
                  <a:pt x="70" y="64"/>
                  <a:pt x="70" y="64"/>
                  <a:pt x="70" y="64"/>
                </a:cubicBezTo>
                <a:cubicBezTo>
                  <a:pt x="85" y="64"/>
                  <a:pt x="85" y="64"/>
                  <a:pt x="85" y="64"/>
                </a:cubicBezTo>
                <a:cubicBezTo>
                  <a:pt x="77" y="70"/>
                  <a:pt x="77" y="70"/>
                  <a:pt x="77" y="70"/>
                </a:cubicBezTo>
                <a:cubicBezTo>
                  <a:pt x="73" y="73"/>
                  <a:pt x="73" y="73"/>
                  <a:pt x="73" y="73"/>
                </a:cubicBezTo>
                <a:cubicBezTo>
                  <a:pt x="74" y="79"/>
                  <a:pt x="74" y="79"/>
                  <a:pt x="74" y="79"/>
                </a:cubicBezTo>
                <a:cubicBezTo>
                  <a:pt x="78" y="91"/>
                  <a:pt x="78" y="91"/>
                  <a:pt x="78" y="91"/>
                </a:cubicBezTo>
                <a:cubicBezTo>
                  <a:pt x="69" y="84"/>
                  <a:pt x="69" y="84"/>
                  <a:pt x="69" y="84"/>
                </a:cubicBezTo>
                <a:cubicBezTo>
                  <a:pt x="64" y="80"/>
                  <a:pt x="64" y="80"/>
                  <a:pt x="64" y="80"/>
                </a:cubicBezTo>
                <a:cubicBezTo>
                  <a:pt x="59" y="84"/>
                  <a:pt x="59" y="84"/>
                  <a:pt x="59" y="84"/>
                </a:cubicBezTo>
                <a:cubicBezTo>
                  <a:pt x="50" y="91"/>
                  <a:pt x="50" y="91"/>
                  <a:pt x="50" y="91"/>
                </a:cubicBezTo>
                <a:cubicBezTo>
                  <a:pt x="54" y="79"/>
                  <a:pt x="54" y="79"/>
                  <a:pt x="54" y="79"/>
                </a:cubicBezTo>
                <a:cubicBezTo>
                  <a:pt x="55" y="73"/>
                  <a:pt x="55" y="73"/>
                  <a:pt x="55" y="73"/>
                </a:cubicBezTo>
                <a:cubicBezTo>
                  <a:pt x="51" y="70"/>
                  <a:pt x="51" y="70"/>
                  <a:pt x="51" y="70"/>
                </a:cubicBezTo>
                <a:lnTo>
                  <a:pt x="43" y="64"/>
                </a:lnTo>
                <a:close/>
                <a:moveTo>
                  <a:pt x="124" y="0"/>
                </a:moveTo>
                <a:cubicBezTo>
                  <a:pt x="4" y="0"/>
                  <a:pt x="4" y="0"/>
                  <a:pt x="4" y="0"/>
                </a:cubicBezTo>
                <a:cubicBezTo>
                  <a:pt x="2" y="0"/>
                  <a:pt x="0" y="2"/>
                  <a:pt x="0" y="4"/>
                </a:cubicBezTo>
                <a:cubicBezTo>
                  <a:pt x="0" y="172"/>
                  <a:pt x="0" y="172"/>
                  <a:pt x="0" y="172"/>
                </a:cubicBezTo>
                <a:cubicBezTo>
                  <a:pt x="0" y="174"/>
                  <a:pt x="2" y="176"/>
                  <a:pt x="4" y="176"/>
                </a:cubicBezTo>
                <a:cubicBezTo>
                  <a:pt x="5" y="176"/>
                  <a:pt x="6" y="175"/>
                  <a:pt x="7" y="175"/>
                </a:cubicBezTo>
                <a:cubicBezTo>
                  <a:pt x="7" y="175"/>
                  <a:pt x="7" y="175"/>
                  <a:pt x="7" y="175"/>
                </a:cubicBezTo>
                <a:cubicBezTo>
                  <a:pt x="64" y="129"/>
                  <a:pt x="64" y="129"/>
                  <a:pt x="64" y="129"/>
                </a:cubicBezTo>
                <a:cubicBezTo>
                  <a:pt x="121" y="175"/>
                  <a:pt x="121" y="175"/>
                  <a:pt x="121" y="175"/>
                </a:cubicBezTo>
                <a:cubicBezTo>
                  <a:pt x="121" y="175"/>
                  <a:pt x="121" y="175"/>
                  <a:pt x="121" y="175"/>
                </a:cubicBezTo>
                <a:cubicBezTo>
                  <a:pt x="122" y="175"/>
                  <a:pt x="123" y="176"/>
                  <a:pt x="124" y="176"/>
                </a:cubicBezTo>
                <a:cubicBezTo>
                  <a:pt x="126" y="176"/>
                  <a:pt x="128" y="174"/>
                  <a:pt x="128" y="172"/>
                </a:cubicBezTo>
                <a:cubicBezTo>
                  <a:pt x="128" y="4"/>
                  <a:pt x="128" y="4"/>
                  <a:pt x="128" y="4"/>
                </a:cubicBezTo>
                <a:cubicBezTo>
                  <a:pt x="128" y="2"/>
                  <a:pt x="126" y="0"/>
                  <a:pt x="124" y="0"/>
                </a:cubicBezTo>
                <a:moveTo>
                  <a:pt x="120" y="164"/>
                </a:moveTo>
                <a:cubicBezTo>
                  <a:pt x="67" y="121"/>
                  <a:pt x="67" y="121"/>
                  <a:pt x="67" y="121"/>
                </a:cubicBezTo>
                <a:cubicBezTo>
                  <a:pt x="67" y="121"/>
                  <a:pt x="67" y="121"/>
                  <a:pt x="67" y="121"/>
                </a:cubicBezTo>
                <a:cubicBezTo>
                  <a:pt x="66" y="121"/>
                  <a:pt x="65" y="120"/>
                  <a:pt x="64" y="120"/>
                </a:cubicBezTo>
                <a:cubicBezTo>
                  <a:pt x="63" y="120"/>
                  <a:pt x="62"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03"/>
          <p:cNvSpPr>
            <a:spLocks noEditPoints="1"/>
          </p:cNvSpPr>
          <p:nvPr/>
        </p:nvSpPr>
        <p:spPr bwMode="auto">
          <a:xfrm>
            <a:off x="964049" y="1964822"/>
            <a:ext cx="370510" cy="456536"/>
          </a:xfrm>
          <a:custGeom>
            <a:avLst/>
            <a:gdLst>
              <a:gd name="T0" fmla="*/ 34 w 128"/>
              <a:gd name="T1" fmla="*/ 112 h 176"/>
              <a:gd name="T2" fmla="*/ 64 w 128"/>
              <a:gd name="T3" fmla="*/ 90 h 176"/>
              <a:gd name="T4" fmla="*/ 94 w 128"/>
              <a:gd name="T5" fmla="*/ 112 h 176"/>
              <a:gd name="T6" fmla="*/ 82 w 128"/>
              <a:gd name="T7" fmla="*/ 76 h 176"/>
              <a:gd name="T8" fmla="*/ 108 w 128"/>
              <a:gd name="T9" fmla="*/ 56 h 176"/>
              <a:gd name="T10" fmla="*/ 76 w 128"/>
              <a:gd name="T11" fmla="*/ 56 h 176"/>
              <a:gd name="T12" fmla="*/ 64 w 128"/>
              <a:gd name="T13" fmla="*/ 24 h 176"/>
              <a:gd name="T14" fmla="*/ 52 w 128"/>
              <a:gd name="T15" fmla="*/ 56 h 176"/>
              <a:gd name="T16" fmla="*/ 20 w 128"/>
              <a:gd name="T17" fmla="*/ 56 h 176"/>
              <a:gd name="T18" fmla="*/ 46 w 128"/>
              <a:gd name="T19" fmla="*/ 76 h 176"/>
              <a:gd name="T20" fmla="*/ 34 w 128"/>
              <a:gd name="T21" fmla="*/ 112 h 176"/>
              <a:gd name="T22" fmla="*/ 43 w 128"/>
              <a:gd name="T23" fmla="*/ 64 h 176"/>
              <a:gd name="T24" fmla="*/ 58 w 128"/>
              <a:gd name="T25" fmla="*/ 64 h 176"/>
              <a:gd name="T26" fmla="*/ 59 w 128"/>
              <a:gd name="T27" fmla="*/ 59 h 176"/>
              <a:gd name="T28" fmla="*/ 64 w 128"/>
              <a:gd name="T29" fmla="*/ 47 h 176"/>
              <a:gd name="T30" fmla="*/ 69 w 128"/>
              <a:gd name="T31" fmla="*/ 59 h 176"/>
              <a:gd name="T32" fmla="*/ 70 w 128"/>
              <a:gd name="T33" fmla="*/ 64 h 176"/>
              <a:gd name="T34" fmla="*/ 85 w 128"/>
              <a:gd name="T35" fmla="*/ 64 h 176"/>
              <a:gd name="T36" fmla="*/ 77 w 128"/>
              <a:gd name="T37" fmla="*/ 70 h 176"/>
              <a:gd name="T38" fmla="*/ 73 w 128"/>
              <a:gd name="T39" fmla="*/ 73 h 176"/>
              <a:gd name="T40" fmla="*/ 74 w 128"/>
              <a:gd name="T41" fmla="*/ 79 h 176"/>
              <a:gd name="T42" fmla="*/ 78 w 128"/>
              <a:gd name="T43" fmla="*/ 91 h 176"/>
              <a:gd name="T44" fmla="*/ 69 w 128"/>
              <a:gd name="T45" fmla="*/ 84 h 176"/>
              <a:gd name="T46" fmla="*/ 64 w 128"/>
              <a:gd name="T47" fmla="*/ 80 h 176"/>
              <a:gd name="T48" fmla="*/ 59 w 128"/>
              <a:gd name="T49" fmla="*/ 84 h 176"/>
              <a:gd name="T50" fmla="*/ 50 w 128"/>
              <a:gd name="T51" fmla="*/ 91 h 176"/>
              <a:gd name="T52" fmla="*/ 54 w 128"/>
              <a:gd name="T53" fmla="*/ 79 h 176"/>
              <a:gd name="T54" fmla="*/ 55 w 128"/>
              <a:gd name="T55" fmla="*/ 73 h 176"/>
              <a:gd name="T56" fmla="*/ 51 w 128"/>
              <a:gd name="T57" fmla="*/ 70 h 176"/>
              <a:gd name="T58" fmla="*/ 43 w 128"/>
              <a:gd name="T59" fmla="*/ 64 h 176"/>
              <a:gd name="T60" fmla="*/ 124 w 128"/>
              <a:gd name="T61" fmla="*/ 0 h 176"/>
              <a:gd name="T62" fmla="*/ 4 w 128"/>
              <a:gd name="T63" fmla="*/ 0 h 176"/>
              <a:gd name="T64" fmla="*/ 0 w 128"/>
              <a:gd name="T65" fmla="*/ 4 h 176"/>
              <a:gd name="T66" fmla="*/ 0 w 128"/>
              <a:gd name="T67" fmla="*/ 172 h 176"/>
              <a:gd name="T68" fmla="*/ 4 w 128"/>
              <a:gd name="T69" fmla="*/ 176 h 176"/>
              <a:gd name="T70" fmla="*/ 7 w 128"/>
              <a:gd name="T71" fmla="*/ 175 h 176"/>
              <a:gd name="T72" fmla="*/ 7 w 128"/>
              <a:gd name="T73" fmla="*/ 175 h 176"/>
              <a:gd name="T74" fmla="*/ 64 w 128"/>
              <a:gd name="T75" fmla="*/ 129 h 176"/>
              <a:gd name="T76" fmla="*/ 121 w 128"/>
              <a:gd name="T77" fmla="*/ 175 h 176"/>
              <a:gd name="T78" fmla="*/ 121 w 128"/>
              <a:gd name="T79" fmla="*/ 175 h 176"/>
              <a:gd name="T80" fmla="*/ 124 w 128"/>
              <a:gd name="T81" fmla="*/ 176 h 176"/>
              <a:gd name="T82" fmla="*/ 128 w 128"/>
              <a:gd name="T83" fmla="*/ 172 h 176"/>
              <a:gd name="T84" fmla="*/ 128 w 128"/>
              <a:gd name="T85" fmla="*/ 4 h 176"/>
              <a:gd name="T86" fmla="*/ 124 w 128"/>
              <a:gd name="T87" fmla="*/ 0 h 176"/>
              <a:gd name="T88" fmla="*/ 120 w 128"/>
              <a:gd name="T89" fmla="*/ 164 h 176"/>
              <a:gd name="T90" fmla="*/ 67 w 128"/>
              <a:gd name="T91" fmla="*/ 121 h 176"/>
              <a:gd name="T92" fmla="*/ 67 w 128"/>
              <a:gd name="T93" fmla="*/ 121 h 176"/>
              <a:gd name="T94" fmla="*/ 64 w 128"/>
              <a:gd name="T95" fmla="*/ 120 h 176"/>
              <a:gd name="T96" fmla="*/ 61 w 128"/>
              <a:gd name="T97" fmla="*/ 121 h 176"/>
              <a:gd name="T98" fmla="*/ 61 w 128"/>
              <a:gd name="T99" fmla="*/ 121 h 176"/>
              <a:gd name="T100" fmla="*/ 8 w 128"/>
              <a:gd name="T101" fmla="*/ 164 h 176"/>
              <a:gd name="T102" fmla="*/ 8 w 128"/>
              <a:gd name="T103" fmla="*/ 8 h 176"/>
              <a:gd name="T104" fmla="*/ 120 w 128"/>
              <a:gd name="T105" fmla="*/ 8 h 176"/>
              <a:gd name="T106" fmla="*/ 120 w 128"/>
              <a:gd name="T107"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76">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8" y="64"/>
                  <a:pt x="58" y="64"/>
                  <a:pt x="58" y="64"/>
                </a:cubicBezTo>
                <a:cubicBezTo>
                  <a:pt x="59" y="59"/>
                  <a:pt x="59" y="59"/>
                  <a:pt x="59" y="59"/>
                </a:cubicBezTo>
                <a:cubicBezTo>
                  <a:pt x="64" y="47"/>
                  <a:pt x="64" y="47"/>
                  <a:pt x="64" y="47"/>
                </a:cubicBezTo>
                <a:cubicBezTo>
                  <a:pt x="69" y="59"/>
                  <a:pt x="69" y="59"/>
                  <a:pt x="69" y="59"/>
                </a:cubicBezTo>
                <a:cubicBezTo>
                  <a:pt x="70" y="64"/>
                  <a:pt x="70" y="64"/>
                  <a:pt x="70" y="64"/>
                </a:cubicBezTo>
                <a:cubicBezTo>
                  <a:pt x="85" y="64"/>
                  <a:pt x="85" y="64"/>
                  <a:pt x="85" y="64"/>
                </a:cubicBezTo>
                <a:cubicBezTo>
                  <a:pt x="77" y="70"/>
                  <a:pt x="77" y="70"/>
                  <a:pt x="77" y="70"/>
                </a:cubicBezTo>
                <a:cubicBezTo>
                  <a:pt x="73" y="73"/>
                  <a:pt x="73" y="73"/>
                  <a:pt x="73" y="73"/>
                </a:cubicBezTo>
                <a:cubicBezTo>
                  <a:pt x="74" y="79"/>
                  <a:pt x="74" y="79"/>
                  <a:pt x="74" y="79"/>
                </a:cubicBezTo>
                <a:cubicBezTo>
                  <a:pt x="78" y="91"/>
                  <a:pt x="78" y="91"/>
                  <a:pt x="78" y="91"/>
                </a:cubicBezTo>
                <a:cubicBezTo>
                  <a:pt x="69" y="84"/>
                  <a:pt x="69" y="84"/>
                  <a:pt x="69" y="84"/>
                </a:cubicBezTo>
                <a:cubicBezTo>
                  <a:pt x="64" y="80"/>
                  <a:pt x="64" y="80"/>
                  <a:pt x="64" y="80"/>
                </a:cubicBezTo>
                <a:cubicBezTo>
                  <a:pt x="59" y="84"/>
                  <a:pt x="59" y="84"/>
                  <a:pt x="59" y="84"/>
                </a:cubicBezTo>
                <a:cubicBezTo>
                  <a:pt x="50" y="91"/>
                  <a:pt x="50" y="91"/>
                  <a:pt x="50" y="91"/>
                </a:cubicBezTo>
                <a:cubicBezTo>
                  <a:pt x="54" y="79"/>
                  <a:pt x="54" y="79"/>
                  <a:pt x="54" y="79"/>
                </a:cubicBezTo>
                <a:cubicBezTo>
                  <a:pt x="55" y="73"/>
                  <a:pt x="55" y="73"/>
                  <a:pt x="55" y="73"/>
                </a:cubicBezTo>
                <a:cubicBezTo>
                  <a:pt x="51" y="70"/>
                  <a:pt x="51" y="70"/>
                  <a:pt x="51" y="70"/>
                </a:cubicBezTo>
                <a:lnTo>
                  <a:pt x="43" y="64"/>
                </a:lnTo>
                <a:close/>
                <a:moveTo>
                  <a:pt x="124" y="0"/>
                </a:moveTo>
                <a:cubicBezTo>
                  <a:pt x="4" y="0"/>
                  <a:pt x="4" y="0"/>
                  <a:pt x="4" y="0"/>
                </a:cubicBezTo>
                <a:cubicBezTo>
                  <a:pt x="2" y="0"/>
                  <a:pt x="0" y="2"/>
                  <a:pt x="0" y="4"/>
                </a:cubicBezTo>
                <a:cubicBezTo>
                  <a:pt x="0" y="172"/>
                  <a:pt x="0" y="172"/>
                  <a:pt x="0" y="172"/>
                </a:cubicBezTo>
                <a:cubicBezTo>
                  <a:pt x="0" y="174"/>
                  <a:pt x="2" y="176"/>
                  <a:pt x="4" y="176"/>
                </a:cubicBezTo>
                <a:cubicBezTo>
                  <a:pt x="5" y="176"/>
                  <a:pt x="6" y="175"/>
                  <a:pt x="7" y="175"/>
                </a:cubicBezTo>
                <a:cubicBezTo>
                  <a:pt x="7" y="175"/>
                  <a:pt x="7" y="175"/>
                  <a:pt x="7" y="175"/>
                </a:cubicBezTo>
                <a:cubicBezTo>
                  <a:pt x="64" y="129"/>
                  <a:pt x="64" y="129"/>
                  <a:pt x="64" y="129"/>
                </a:cubicBezTo>
                <a:cubicBezTo>
                  <a:pt x="121" y="175"/>
                  <a:pt x="121" y="175"/>
                  <a:pt x="121" y="175"/>
                </a:cubicBezTo>
                <a:cubicBezTo>
                  <a:pt x="121" y="175"/>
                  <a:pt x="121" y="175"/>
                  <a:pt x="121" y="175"/>
                </a:cubicBezTo>
                <a:cubicBezTo>
                  <a:pt x="122" y="175"/>
                  <a:pt x="123" y="176"/>
                  <a:pt x="124" y="176"/>
                </a:cubicBezTo>
                <a:cubicBezTo>
                  <a:pt x="126" y="176"/>
                  <a:pt x="128" y="174"/>
                  <a:pt x="128" y="172"/>
                </a:cubicBezTo>
                <a:cubicBezTo>
                  <a:pt x="128" y="4"/>
                  <a:pt x="128" y="4"/>
                  <a:pt x="128" y="4"/>
                </a:cubicBezTo>
                <a:cubicBezTo>
                  <a:pt x="128" y="2"/>
                  <a:pt x="126" y="0"/>
                  <a:pt x="124" y="0"/>
                </a:cubicBezTo>
                <a:moveTo>
                  <a:pt x="120" y="164"/>
                </a:moveTo>
                <a:cubicBezTo>
                  <a:pt x="67" y="121"/>
                  <a:pt x="67" y="121"/>
                  <a:pt x="67" y="121"/>
                </a:cubicBezTo>
                <a:cubicBezTo>
                  <a:pt x="67" y="121"/>
                  <a:pt x="67" y="121"/>
                  <a:pt x="67" y="121"/>
                </a:cubicBezTo>
                <a:cubicBezTo>
                  <a:pt x="66" y="121"/>
                  <a:pt x="65" y="120"/>
                  <a:pt x="64" y="120"/>
                </a:cubicBezTo>
                <a:cubicBezTo>
                  <a:pt x="63" y="120"/>
                  <a:pt x="62"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03"/>
          <p:cNvSpPr>
            <a:spLocks noEditPoints="1"/>
          </p:cNvSpPr>
          <p:nvPr/>
        </p:nvSpPr>
        <p:spPr bwMode="auto">
          <a:xfrm>
            <a:off x="964049" y="3726500"/>
            <a:ext cx="370510" cy="456536"/>
          </a:xfrm>
          <a:custGeom>
            <a:avLst/>
            <a:gdLst>
              <a:gd name="T0" fmla="*/ 34 w 128"/>
              <a:gd name="T1" fmla="*/ 112 h 176"/>
              <a:gd name="T2" fmla="*/ 64 w 128"/>
              <a:gd name="T3" fmla="*/ 90 h 176"/>
              <a:gd name="T4" fmla="*/ 94 w 128"/>
              <a:gd name="T5" fmla="*/ 112 h 176"/>
              <a:gd name="T6" fmla="*/ 82 w 128"/>
              <a:gd name="T7" fmla="*/ 76 h 176"/>
              <a:gd name="T8" fmla="*/ 108 w 128"/>
              <a:gd name="T9" fmla="*/ 56 h 176"/>
              <a:gd name="T10" fmla="*/ 76 w 128"/>
              <a:gd name="T11" fmla="*/ 56 h 176"/>
              <a:gd name="T12" fmla="*/ 64 w 128"/>
              <a:gd name="T13" fmla="*/ 24 h 176"/>
              <a:gd name="T14" fmla="*/ 52 w 128"/>
              <a:gd name="T15" fmla="*/ 56 h 176"/>
              <a:gd name="T16" fmla="*/ 20 w 128"/>
              <a:gd name="T17" fmla="*/ 56 h 176"/>
              <a:gd name="T18" fmla="*/ 46 w 128"/>
              <a:gd name="T19" fmla="*/ 76 h 176"/>
              <a:gd name="T20" fmla="*/ 34 w 128"/>
              <a:gd name="T21" fmla="*/ 112 h 176"/>
              <a:gd name="T22" fmla="*/ 43 w 128"/>
              <a:gd name="T23" fmla="*/ 64 h 176"/>
              <a:gd name="T24" fmla="*/ 58 w 128"/>
              <a:gd name="T25" fmla="*/ 64 h 176"/>
              <a:gd name="T26" fmla="*/ 59 w 128"/>
              <a:gd name="T27" fmla="*/ 59 h 176"/>
              <a:gd name="T28" fmla="*/ 64 w 128"/>
              <a:gd name="T29" fmla="*/ 47 h 176"/>
              <a:gd name="T30" fmla="*/ 69 w 128"/>
              <a:gd name="T31" fmla="*/ 59 h 176"/>
              <a:gd name="T32" fmla="*/ 70 w 128"/>
              <a:gd name="T33" fmla="*/ 64 h 176"/>
              <a:gd name="T34" fmla="*/ 85 w 128"/>
              <a:gd name="T35" fmla="*/ 64 h 176"/>
              <a:gd name="T36" fmla="*/ 77 w 128"/>
              <a:gd name="T37" fmla="*/ 70 h 176"/>
              <a:gd name="T38" fmla="*/ 73 w 128"/>
              <a:gd name="T39" fmla="*/ 73 h 176"/>
              <a:gd name="T40" fmla="*/ 74 w 128"/>
              <a:gd name="T41" fmla="*/ 79 h 176"/>
              <a:gd name="T42" fmla="*/ 78 w 128"/>
              <a:gd name="T43" fmla="*/ 91 h 176"/>
              <a:gd name="T44" fmla="*/ 69 w 128"/>
              <a:gd name="T45" fmla="*/ 84 h 176"/>
              <a:gd name="T46" fmla="*/ 64 w 128"/>
              <a:gd name="T47" fmla="*/ 80 h 176"/>
              <a:gd name="T48" fmla="*/ 59 w 128"/>
              <a:gd name="T49" fmla="*/ 84 h 176"/>
              <a:gd name="T50" fmla="*/ 50 w 128"/>
              <a:gd name="T51" fmla="*/ 91 h 176"/>
              <a:gd name="T52" fmla="*/ 54 w 128"/>
              <a:gd name="T53" fmla="*/ 79 h 176"/>
              <a:gd name="T54" fmla="*/ 55 w 128"/>
              <a:gd name="T55" fmla="*/ 73 h 176"/>
              <a:gd name="T56" fmla="*/ 51 w 128"/>
              <a:gd name="T57" fmla="*/ 70 h 176"/>
              <a:gd name="T58" fmla="*/ 43 w 128"/>
              <a:gd name="T59" fmla="*/ 64 h 176"/>
              <a:gd name="T60" fmla="*/ 124 w 128"/>
              <a:gd name="T61" fmla="*/ 0 h 176"/>
              <a:gd name="T62" fmla="*/ 4 w 128"/>
              <a:gd name="T63" fmla="*/ 0 h 176"/>
              <a:gd name="T64" fmla="*/ 0 w 128"/>
              <a:gd name="T65" fmla="*/ 4 h 176"/>
              <a:gd name="T66" fmla="*/ 0 w 128"/>
              <a:gd name="T67" fmla="*/ 172 h 176"/>
              <a:gd name="T68" fmla="*/ 4 w 128"/>
              <a:gd name="T69" fmla="*/ 176 h 176"/>
              <a:gd name="T70" fmla="*/ 7 w 128"/>
              <a:gd name="T71" fmla="*/ 175 h 176"/>
              <a:gd name="T72" fmla="*/ 7 w 128"/>
              <a:gd name="T73" fmla="*/ 175 h 176"/>
              <a:gd name="T74" fmla="*/ 64 w 128"/>
              <a:gd name="T75" fmla="*/ 129 h 176"/>
              <a:gd name="T76" fmla="*/ 121 w 128"/>
              <a:gd name="T77" fmla="*/ 175 h 176"/>
              <a:gd name="T78" fmla="*/ 121 w 128"/>
              <a:gd name="T79" fmla="*/ 175 h 176"/>
              <a:gd name="T80" fmla="*/ 124 w 128"/>
              <a:gd name="T81" fmla="*/ 176 h 176"/>
              <a:gd name="T82" fmla="*/ 128 w 128"/>
              <a:gd name="T83" fmla="*/ 172 h 176"/>
              <a:gd name="T84" fmla="*/ 128 w 128"/>
              <a:gd name="T85" fmla="*/ 4 h 176"/>
              <a:gd name="T86" fmla="*/ 124 w 128"/>
              <a:gd name="T87" fmla="*/ 0 h 176"/>
              <a:gd name="T88" fmla="*/ 120 w 128"/>
              <a:gd name="T89" fmla="*/ 164 h 176"/>
              <a:gd name="T90" fmla="*/ 67 w 128"/>
              <a:gd name="T91" fmla="*/ 121 h 176"/>
              <a:gd name="T92" fmla="*/ 67 w 128"/>
              <a:gd name="T93" fmla="*/ 121 h 176"/>
              <a:gd name="T94" fmla="*/ 64 w 128"/>
              <a:gd name="T95" fmla="*/ 120 h 176"/>
              <a:gd name="T96" fmla="*/ 61 w 128"/>
              <a:gd name="T97" fmla="*/ 121 h 176"/>
              <a:gd name="T98" fmla="*/ 61 w 128"/>
              <a:gd name="T99" fmla="*/ 121 h 176"/>
              <a:gd name="T100" fmla="*/ 8 w 128"/>
              <a:gd name="T101" fmla="*/ 164 h 176"/>
              <a:gd name="T102" fmla="*/ 8 w 128"/>
              <a:gd name="T103" fmla="*/ 8 h 176"/>
              <a:gd name="T104" fmla="*/ 120 w 128"/>
              <a:gd name="T105" fmla="*/ 8 h 176"/>
              <a:gd name="T106" fmla="*/ 120 w 128"/>
              <a:gd name="T107"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76">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8" y="64"/>
                  <a:pt x="58" y="64"/>
                  <a:pt x="58" y="64"/>
                </a:cubicBezTo>
                <a:cubicBezTo>
                  <a:pt x="59" y="59"/>
                  <a:pt x="59" y="59"/>
                  <a:pt x="59" y="59"/>
                </a:cubicBezTo>
                <a:cubicBezTo>
                  <a:pt x="64" y="47"/>
                  <a:pt x="64" y="47"/>
                  <a:pt x="64" y="47"/>
                </a:cubicBezTo>
                <a:cubicBezTo>
                  <a:pt x="69" y="59"/>
                  <a:pt x="69" y="59"/>
                  <a:pt x="69" y="59"/>
                </a:cubicBezTo>
                <a:cubicBezTo>
                  <a:pt x="70" y="64"/>
                  <a:pt x="70" y="64"/>
                  <a:pt x="70" y="64"/>
                </a:cubicBezTo>
                <a:cubicBezTo>
                  <a:pt x="85" y="64"/>
                  <a:pt x="85" y="64"/>
                  <a:pt x="85" y="64"/>
                </a:cubicBezTo>
                <a:cubicBezTo>
                  <a:pt x="77" y="70"/>
                  <a:pt x="77" y="70"/>
                  <a:pt x="77" y="70"/>
                </a:cubicBezTo>
                <a:cubicBezTo>
                  <a:pt x="73" y="73"/>
                  <a:pt x="73" y="73"/>
                  <a:pt x="73" y="73"/>
                </a:cubicBezTo>
                <a:cubicBezTo>
                  <a:pt x="74" y="79"/>
                  <a:pt x="74" y="79"/>
                  <a:pt x="74" y="79"/>
                </a:cubicBezTo>
                <a:cubicBezTo>
                  <a:pt x="78" y="91"/>
                  <a:pt x="78" y="91"/>
                  <a:pt x="78" y="91"/>
                </a:cubicBezTo>
                <a:cubicBezTo>
                  <a:pt x="69" y="84"/>
                  <a:pt x="69" y="84"/>
                  <a:pt x="69" y="84"/>
                </a:cubicBezTo>
                <a:cubicBezTo>
                  <a:pt x="64" y="80"/>
                  <a:pt x="64" y="80"/>
                  <a:pt x="64" y="80"/>
                </a:cubicBezTo>
                <a:cubicBezTo>
                  <a:pt x="59" y="84"/>
                  <a:pt x="59" y="84"/>
                  <a:pt x="59" y="84"/>
                </a:cubicBezTo>
                <a:cubicBezTo>
                  <a:pt x="50" y="91"/>
                  <a:pt x="50" y="91"/>
                  <a:pt x="50" y="91"/>
                </a:cubicBezTo>
                <a:cubicBezTo>
                  <a:pt x="54" y="79"/>
                  <a:pt x="54" y="79"/>
                  <a:pt x="54" y="79"/>
                </a:cubicBezTo>
                <a:cubicBezTo>
                  <a:pt x="55" y="73"/>
                  <a:pt x="55" y="73"/>
                  <a:pt x="55" y="73"/>
                </a:cubicBezTo>
                <a:cubicBezTo>
                  <a:pt x="51" y="70"/>
                  <a:pt x="51" y="70"/>
                  <a:pt x="51" y="70"/>
                </a:cubicBezTo>
                <a:lnTo>
                  <a:pt x="43" y="64"/>
                </a:lnTo>
                <a:close/>
                <a:moveTo>
                  <a:pt x="124" y="0"/>
                </a:moveTo>
                <a:cubicBezTo>
                  <a:pt x="4" y="0"/>
                  <a:pt x="4" y="0"/>
                  <a:pt x="4" y="0"/>
                </a:cubicBezTo>
                <a:cubicBezTo>
                  <a:pt x="2" y="0"/>
                  <a:pt x="0" y="2"/>
                  <a:pt x="0" y="4"/>
                </a:cubicBezTo>
                <a:cubicBezTo>
                  <a:pt x="0" y="172"/>
                  <a:pt x="0" y="172"/>
                  <a:pt x="0" y="172"/>
                </a:cubicBezTo>
                <a:cubicBezTo>
                  <a:pt x="0" y="174"/>
                  <a:pt x="2" y="176"/>
                  <a:pt x="4" y="176"/>
                </a:cubicBezTo>
                <a:cubicBezTo>
                  <a:pt x="5" y="176"/>
                  <a:pt x="6" y="175"/>
                  <a:pt x="7" y="175"/>
                </a:cubicBezTo>
                <a:cubicBezTo>
                  <a:pt x="7" y="175"/>
                  <a:pt x="7" y="175"/>
                  <a:pt x="7" y="175"/>
                </a:cubicBezTo>
                <a:cubicBezTo>
                  <a:pt x="64" y="129"/>
                  <a:pt x="64" y="129"/>
                  <a:pt x="64" y="129"/>
                </a:cubicBezTo>
                <a:cubicBezTo>
                  <a:pt x="121" y="175"/>
                  <a:pt x="121" y="175"/>
                  <a:pt x="121" y="175"/>
                </a:cubicBezTo>
                <a:cubicBezTo>
                  <a:pt x="121" y="175"/>
                  <a:pt x="121" y="175"/>
                  <a:pt x="121" y="175"/>
                </a:cubicBezTo>
                <a:cubicBezTo>
                  <a:pt x="122" y="175"/>
                  <a:pt x="123" y="176"/>
                  <a:pt x="124" y="176"/>
                </a:cubicBezTo>
                <a:cubicBezTo>
                  <a:pt x="126" y="176"/>
                  <a:pt x="128" y="174"/>
                  <a:pt x="128" y="172"/>
                </a:cubicBezTo>
                <a:cubicBezTo>
                  <a:pt x="128" y="4"/>
                  <a:pt x="128" y="4"/>
                  <a:pt x="128" y="4"/>
                </a:cubicBezTo>
                <a:cubicBezTo>
                  <a:pt x="128" y="2"/>
                  <a:pt x="126" y="0"/>
                  <a:pt x="124" y="0"/>
                </a:cubicBezTo>
                <a:moveTo>
                  <a:pt x="120" y="164"/>
                </a:moveTo>
                <a:cubicBezTo>
                  <a:pt x="67" y="121"/>
                  <a:pt x="67" y="121"/>
                  <a:pt x="67" y="121"/>
                </a:cubicBezTo>
                <a:cubicBezTo>
                  <a:pt x="67" y="121"/>
                  <a:pt x="67" y="121"/>
                  <a:pt x="67" y="121"/>
                </a:cubicBezTo>
                <a:cubicBezTo>
                  <a:pt x="66" y="121"/>
                  <a:pt x="65" y="120"/>
                  <a:pt x="64" y="120"/>
                </a:cubicBezTo>
                <a:cubicBezTo>
                  <a:pt x="63" y="120"/>
                  <a:pt x="62"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03"/>
          <p:cNvSpPr>
            <a:spLocks noEditPoints="1"/>
          </p:cNvSpPr>
          <p:nvPr/>
        </p:nvSpPr>
        <p:spPr bwMode="auto">
          <a:xfrm>
            <a:off x="8454630" y="3726500"/>
            <a:ext cx="370510" cy="456536"/>
          </a:xfrm>
          <a:custGeom>
            <a:avLst/>
            <a:gdLst>
              <a:gd name="T0" fmla="*/ 34 w 128"/>
              <a:gd name="T1" fmla="*/ 112 h 176"/>
              <a:gd name="T2" fmla="*/ 64 w 128"/>
              <a:gd name="T3" fmla="*/ 90 h 176"/>
              <a:gd name="T4" fmla="*/ 94 w 128"/>
              <a:gd name="T5" fmla="*/ 112 h 176"/>
              <a:gd name="T6" fmla="*/ 82 w 128"/>
              <a:gd name="T7" fmla="*/ 76 h 176"/>
              <a:gd name="T8" fmla="*/ 108 w 128"/>
              <a:gd name="T9" fmla="*/ 56 h 176"/>
              <a:gd name="T10" fmla="*/ 76 w 128"/>
              <a:gd name="T11" fmla="*/ 56 h 176"/>
              <a:gd name="T12" fmla="*/ 64 w 128"/>
              <a:gd name="T13" fmla="*/ 24 h 176"/>
              <a:gd name="T14" fmla="*/ 52 w 128"/>
              <a:gd name="T15" fmla="*/ 56 h 176"/>
              <a:gd name="T16" fmla="*/ 20 w 128"/>
              <a:gd name="T17" fmla="*/ 56 h 176"/>
              <a:gd name="T18" fmla="*/ 46 w 128"/>
              <a:gd name="T19" fmla="*/ 76 h 176"/>
              <a:gd name="T20" fmla="*/ 34 w 128"/>
              <a:gd name="T21" fmla="*/ 112 h 176"/>
              <a:gd name="T22" fmla="*/ 43 w 128"/>
              <a:gd name="T23" fmla="*/ 64 h 176"/>
              <a:gd name="T24" fmla="*/ 58 w 128"/>
              <a:gd name="T25" fmla="*/ 64 h 176"/>
              <a:gd name="T26" fmla="*/ 59 w 128"/>
              <a:gd name="T27" fmla="*/ 59 h 176"/>
              <a:gd name="T28" fmla="*/ 64 w 128"/>
              <a:gd name="T29" fmla="*/ 47 h 176"/>
              <a:gd name="T30" fmla="*/ 69 w 128"/>
              <a:gd name="T31" fmla="*/ 59 h 176"/>
              <a:gd name="T32" fmla="*/ 70 w 128"/>
              <a:gd name="T33" fmla="*/ 64 h 176"/>
              <a:gd name="T34" fmla="*/ 85 w 128"/>
              <a:gd name="T35" fmla="*/ 64 h 176"/>
              <a:gd name="T36" fmla="*/ 77 w 128"/>
              <a:gd name="T37" fmla="*/ 70 h 176"/>
              <a:gd name="T38" fmla="*/ 73 w 128"/>
              <a:gd name="T39" fmla="*/ 73 h 176"/>
              <a:gd name="T40" fmla="*/ 74 w 128"/>
              <a:gd name="T41" fmla="*/ 79 h 176"/>
              <a:gd name="T42" fmla="*/ 78 w 128"/>
              <a:gd name="T43" fmla="*/ 91 h 176"/>
              <a:gd name="T44" fmla="*/ 69 w 128"/>
              <a:gd name="T45" fmla="*/ 84 h 176"/>
              <a:gd name="T46" fmla="*/ 64 w 128"/>
              <a:gd name="T47" fmla="*/ 80 h 176"/>
              <a:gd name="T48" fmla="*/ 59 w 128"/>
              <a:gd name="T49" fmla="*/ 84 h 176"/>
              <a:gd name="T50" fmla="*/ 50 w 128"/>
              <a:gd name="T51" fmla="*/ 91 h 176"/>
              <a:gd name="T52" fmla="*/ 54 w 128"/>
              <a:gd name="T53" fmla="*/ 79 h 176"/>
              <a:gd name="T54" fmla="*/ 55 w 128"/>
              <a:gd name="T55" fmla="*/ 73 h 176"/>
              <a:gd name="T56" fmla="*/ 51 w 128"/>
              <a:gd name="T57" fmla="*/ 70 h 176"/>
              <a:gd name="T58" fmla="*/ 43 w 128"/>
              <a:gd name="T59" fmla="*/ 64 h 176"/>
              <a:gd name="T60" fmla="*/ 124 w 128"/>
              <a:gd name="T61" fmla="*/ 0 h 176"/>
              <a:gd name="T62" fmla="*/ 4 w 128"/>
              <a:gd name="T63" fmla="*/ 0 h 176"/>
              <a:gd name="T64" fmla="*/ 0 w 128"/>
              <a:gd name="T65" fmla="*/ 4 h 176"/>
              <a:gd name="T66" fmla="*/ 0 w 128"/>
              <a:gd name="T67" fmla="*/ 172 h 176"/>
              <a:gd name="T68" fmla="*/ 4 w 128"/>
              <a:gd name="T69" fmla="*/ 176 h 176"/>
              <a:gd name="T70" fmla="*/ 7 w 128"/>
              <a:gd name="T71" fmla="*/ 175 h 176"/>
              <a:gd name="T72" fmla="*/ 7 w 128"/>
              <a:gd name="T73" fmla="*/ 175 h 176"/>
              <a:gd name="T74" fmla="*/ 64 w 128"/>
              <a:gd name="T75" fmla="*/ 129 h 176"/>
              <a:gd name="T76" fmla="*/ 121 w 128"/>
              <a:gd name="T77" fmla="*/ 175 h 176"/>
              <a:gd name="T78" fmla="*/ 121 w 128"/>
              <a:gd name="T79" fmla="*/ 175 h 176"/>
              <a:gd name="T80" fmla="*/ 124 w 128"/>
              <a:gd name="T81" fmla="*/ 176 h 176"/>
              <a:gd name="T82" fmla="*/ 128 w 128"/>
              <a:gd name="T83" fmla="*/ 172 h 176"/>
              <a:gd name="T84" fmla="*/ 128 w 128"/>
              <a:gd name="T85" fmla="*/ 4 h 176"/>
              <a:gd name="T86" fmla="*/ 124 w 128"/>
              <a:gd name="T87" fmla="*/ 0 h 176"/>
              <a:gd name="T88" fmla="*/ 120 w 128"/>
              <a:gd name="T89" fmla="*/ 164 h 176"/>
              <a:gd name="T90" fmla="*/ 67 w 128"/>
              <a:gd name="T91" fmla="*/ 121 h 176"/>
              <a:gd name="T92" fmla="*/ 67 w 128"/>
              <a:gd name="T93" fmla="*/ 121 h 176"/>
              <a:gd name="T94" fmla="*/ 64 w 128"/>
              <a:gd name="T95" fmla="*/ 120 h 176"/>
              <a:gd name="T96" fmla="*/ 61 w 128"/>
              <a:gd name="T97" fmla="*/ 121 h 176"/>
              <a:gd name="T98" fmla="*/ 61 w 128"/>
              <a:gd name="T99" fmla="*/ 121 h 176"/>
              <a:gd name="T100" fmla="*/ 8 w 128"/>
              <a:gd name="T101" fmla="*/ 164 h 176"/>
              <a:gd name="T102" fmla="*/ 8 w 128"/>
              <a:gd name="T103" fmla="*/ 8 h 176"/>
              <a:gd name="T104" fmla="*/ 120 w 128"/>
              <a:gd name="T105" fmla="*/ 8 h 176"/>
              <a:gd name="T106" fmla="*/ 120 w 128"/>
              <a:gd name="T107"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76">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8" y="64"/>
                  <a:pt x="58" y="64"/>
                  <a:pt x="58" y="64"/>
                </a:cubicBezTo>
                <a:cubicBezTo>
                  <a:pt x="59" y="59"/>
                  <a:pt x="59" y="59"/>
                  <a:pt x="59" y="59"/>
                </a:cubicBezTo>
                <a:cubicBezTo>
                  <a:pt x="64" y="47"/>
                  <a:pt x="64" y="47"/>
                  <a:pt x="64" y="47"/>
                </a:cubicBezTo>
                <a:cubicBezTo>
                  <a:pt x="69" y="59"/>
                  <a:pt x="69" y="59"/>
                  <a:pt x="69" y="59"/>
                </a:cubicBezTo>
                <a:cubicBezTo>
                  <a:pt x="70" y="64"/>
                  <a:pt x="70" y="64"/>
                  <a:pt x="70" y="64"/>
                </a:cubicBezTo>
                <a:cubicBezTo>
                  <a:pt x="85" y="64"/>
                  <a:pt x="85" y="64"/>
                  <a:pt x="85" y="64"/>
                </a:cubicBezTo>
                <a:cubicBezTo>
                  <a:pt x="77" y="70"/>
                  <a:pt x="77" y="70"/>
                  <a:pt x="77" y="70"/>
                </a:cubicBezTo>
                <a:cubicBezTo>
                  <a:pt x="73" y="73"/>
                  <a:pt x="73" y="73"/>
                  <a:pt x="73" y="73"/>
                </a:cubicBezTo>
                <a:cubicBezTo>
                  <a:pt x="74" y="79"/>
                  <a:pt x="74" y="79"/>
                  <a:pt x="74" y="79"/>
                </a:cubicBezTo>
                <a:cubicBezTo>
                  <a:pt x="78" y="91"/>
                  <a:pt x="78" y="91"/>
                  <a:pt x="78" y="91"/>
                </a:cubicBezTo>
                <a:cubicBezTo>
                  <a:pt x="69" y="84"/>
                  <a:pt x="69" y="84"/>
                  <a:pt x="69" y="84"/>
                </a:cubicBezTo>
                <a:cubicBezTo>
                  <a:pt x="64" y="80"/>
                  <a:pt x="64" y="80"/>
                  <a:pt x="64" y="80"/>
                </a:cubicBezTo>
                <a:cubicBezTo>
                  <a:pt x="59" y="84"/>
                  <a:pt x="59" y="84"/>
                  <a:pt x="59" y="84"/>
                </a:cubicBezTo>
                <a:cubicBezTo>
                  <a:pt x="50" y="91"/>
                  <a:pt x="50" y="91"/>
                  <a:pt x="50" y="91"/>
                </a:cubicBezTo>
                <a:cubicBezTo>
                  <a:pt x="54" y="79"/>
                  <a:pt x="54" y="79"/>
                  <a:pt x="54" y="79"/>
                </a:cubicBezTo>
                <a:cubicBezTo>
                  <a:pt x="55" y="73"/>
                  <a:pt x="55" y="73"/>
                  <a:pt x="55" y="73"/>
                </a:cubicBezTo>
                <a:cubicBezTo>
                  <a:pt x="51" y="70"/>
                  <a:pt x="51" y="70"/>
                  <a:pt x="51" y="70"/>
                </a:cubicBezTo>
                <a:lnTo>
                  <a:pt x="43" y="64"/>
                </a:lnTo>
                <a:close/>
                <a:moveTo>
                  <a:pt x="124" y="0"/>
                </a:moveTo>
                <a:cubicBezTo>
                  <a:pt x="4" y="0"/>
                  <a:pt x="4" y="0"/>
                  <a:pt x="4" y="0"/>
                </a:cubicBezTo>
                <a:cubicBezTo>
                  <a:pt x="2" y="0"/>
                  <a:pt x="0" y="2"/>
                  <a:pt x="0" y="4"/>
                </a:cubicBezTo>
                <a:cubicBezTo>
                  <a:pt x="0" y="172"/>
                  <a:pt x="0" y="172"/>
                  <a:pt x="0" y="172"/>
                </a:cubicBezTo>
                <a:cubicBezTo>
                  <a:pt x="0" y="174"/>
                  <a:pt x="2" y="176"/>
                  <a:pt x="4" y="176"/>
                </a:cubicBezTo>
                <a:cubicBezTo>
                  <a:pt x="5" y="176"/>
                  <a:pt x="6" y="175"/>
                  <a:pt x="7" y="175"/>
                </a:cubicBezTo>
                <a:cubicBezTo>
                  <a:pt x="7" y="175"/>
                  <a:pt x="7" y="175"/>
                  <a:pt x="7" y="175"/>
                </a:cubicBezTo>
                <a:cubicBezTo>
                  <a:pt x="64" y="129"/>
                  <a:pt x="64" y="129"/>
                  <a:pt x="64" y="129"/>
                </a:cubicBezTo>
                <a:cubicBezTo>
                  <a:pt x="121" y="175"/>
                  <a:pt x="121" y="175"/>
                  <a:pt x="121" y="175"/>
                </a:cubicBezTo>
                <a:cubicBezTo>
                  <a:pt x="121" y="175"/>
                  <a:pt x="121" y="175"/>
                  <a:pt x="121" y="175"/>
                </a:cubicBezTo>
                <a:cubicBezTo>
                  <a:pt x="122" y="175"/>
                  <a:pt x="123" y="176"/>
                  <a:pt x="124" y="176"/>
                </a:cubicBezTo>
                <a:cubicBezTo>
                  <a:pt x="126" y="176"/>
                  <a:pt x="128" y="174"/>
                  <a:pt x="128" y="172"/>
                </a:cubicBezTo>
                <a:cubicBezTo>
                  <a:pt x="128" y="4"/>
                  <a:pt x="128" y="4"/>
                  <a:pt x="128" y="4"/>
                </a:cubicBezTo>
                <a:cubicBezTo>
                  <a:pt x="128" y="2"/>
                  <a:pt x="126" y="0"/>
                  <a:pt x="124" y="0"/>
                </a:cubicBezTo>
                <a:moveTo>
                  <a:pt x="120" y="164"/>
                </a:moveTo>
                <a:cubicBezTo>
                  <a:pt x="67" y="121"/>
                  <a:pt x="67" y="121"/>
                  <a:pt x="67" y="121"/>
                </a:cubicBezTo>
                <a:cubicBezTo>
                  <a:pt x="67" y="121"/>
                  <a:pt x="67" y="121"/>
                  <a:pt x="67" y="121"/>
                </a:cubicBezTo>
                <a:cubicBezTo>
                  <a:pt x="66" y="121"/>
                  <a:pt x="65" y="120"/>
                  <a:pt x="64" y="120"/>
                </a:cubicBezTo>
                <a:cubicBezTo>
                  <a:pt x="63" y="120"/>
                  <a:pt x="62"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40"/>
          <p:cNvSpPr>
            <a:spLocks noEditPoints="1"/>
          </p:cNvSpPr>
          <p:nvPr/>
        </p:nvSpPr>
        <p:spPr bwMode="auto">
          <a:xfrm>
            <a:off x="945645" y="5471965"/>
            <a:ext cx="425830" cy="425830"/>
          </a:xfrm>
          <a:custGeom>
            <a:avLst/>
            <a:gdLst>
              <a:gd name="T0" fmla="*/ 127 w 176"/>
              <a:gd name="T1" fmla="*/ 40 h 176"/>
              <a:gd name="T2" fmla="*/ 117 w 176"/>
              <a:gd name="T3" fmla="*/ 40 h 176"/>
              <a:gd name="T4" fmla="*/ 88 w 176"/>
              <a:gd name="T5" fmla="*/ 80 h 176"/>
              <a:gd name="T6" fmla="*/ 60 w 176"/>
              <a:gd name="T7" fmla="*/ 40 h 176"/>
              <a:gd name="T8" fmla="*/ 49 w 176"/>
              <a:gd name="T9" fmla="*/ 40 h 176"/>
              <a:gd name="T10" fmla="*/ 82 w 176"/>
              <a:gd name="T11" fmla="*/ 87 h 176"/>
              <a:gd name="T12" fmla="*/ 47 w 176"/>
              <a:gd name="T13" fmla="*/ 136 h 176"/>
              <a:gd name="T14" fmla="*/ 57 w 176"/>
              <a:gd name="T15" fmla="*/ 136 h 176"/>
              <a:gd name="T16" fmla="*/ 88 w 176"/>
              <a:gd name="T17" fmla="*/ 94 h 176"/>
              <a:gd name="T18" fmla="*/ 118 w 176"/>
              <a:gd name="T19" fmla="*/ 136 h 176"/>
              <a:gd name="T20" fmla="*/ 129 w 176"/>
              <a:gd name="T21" fmla="*/ 136 h 176"/>
              <a:gd name="T22" fmla="*/ 93 w 176"/>
              <a:gd name="T23" fmla="*/ 87 h 176"/>
              <a:gd name="T24" fmla="*/ 127 w 176"/>
              <a:gd name="T25" fmla="*/ 40 h 176"/>
              <a:gd name="T26" fmla="*/ 88 w 176"/>
              <a:gd name="T27" fmla="*/ 0 h 176"/>
              <a:gd name="T28" fmla="*/ 0 w 176"/>
              <a:gd name="T29" fmla="*/ 88 h 176"/>
              <a:gd name="T30" fmla="*/ 88 w 176"/>
              <a:gd name="T31" fmla="*/ 176 h 176"/>
              <a:gd name="T32" fmla="*/ 176 w 176"/>
              <a:gd name="T33" fmla="*/ 88 h 176"/>
              <a:gd name="T34" fmla="*/ 88 w 176"/>
              <a:gd name="T35" fmla="*/ 0 h 176"/>
              <a:gd name="T36" fmla="*/ 88 w 176"/>
              <a:gd name="T37" fmla="*/ 168 h 176"/>
              <a:gd name="T38" fmla="*/ 8 w 176"/>
              <a:gd name="T39" fmla="*/ 88 h 176"/>
              <a:gd name="T40" fmla="*/ 88 w 176"/>
              <a:gd name="T41" fmla="*/ 8 h 176"/>
              <a:gd name="T42" fmla="*/ 168 w 176"/>
              <a:gd name="T43" fmla="*/ 88 h 176"/>
              <a:gd name="T44" fmla="*/ 88 w 176"/>
              <a:gd name="T4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27" y="40"/>
                </a:moveTo>
                <a:cubicBezTo>
                  <a:pt x="117" y="40"/>
                  <a:pt x="117" y="40"/>
                  <a:pt x="117" y="40"/>
                </a:cubicBezTo>
                <a:cubicBezTo>
                  <a:pt x="88" y="80"/>
                  <a:pt x="88" y="80"/>
                  <a:pt x="88" y="80"/>
                </a:cubicBezTo>
                <a:cubicBezTo>
                  <a:pt x="60" y="40"/>
                  <a:pt x="60" y="40"/>
                  <a:pt x="60" y="40"/>
                </a:cubicBezTo>
                <a:cubicBezTo>
                  <a:pt x="49" y="40"/>
                  <a:pt x="49" y="40"/>
                  <a:pt x="49" y="40"/>
                </a:cubicBezTo>
                <a:cubicBezTo>
                  <a:pt x="82" y="87"/>
                  <a:pt x="82" y="87"/>
                  <a:pt x="82" y="87"/>
                </a:cubicBezTo>
                <a:cubicBezTo>
                  <a:pt x="47" y="136"/>
                  <a:pt x="47" y="136"/>
                  <a:pt x="47" y="136"/>
                </a:cubicBezTo>
                <a:cubicBezTo>
                  <a:pt x="57" y="136"/>
                  <a:pt x="57" y="136"/>
                  <a:pt x="57" y="136"/>
                </a:cubicBezTo>
                <a:cubicBezTo>
                  <a:pt x="88" y="94"/>
                  <a:pt x="88" y="94"/>
                  <a:pt x="88" y="94"/>
                </a:cubicBezTo>
                <a:cubicBezTo>
                  <a:pt x="118" y="136"/>
                  <a:pt x="118" y="136"/>
                  <a:pt x="118" y="136"/>
                </a:cubicBezTo>
                <a:cubicBezTo>
                  <a:pt x="129" y="136"/>
                  <a:pt x="129" y="136"/>
                  <a:pt x="129" y="136"/>
                </a:cubicBezTo>
                <a:cubicBezTo>
                  <a:pt x="93" y="87"/>
                  <a:pt x="93" y="87"/>
                  <a:pt x="93" y="87"/>
                </a:cubicBezTo>
                <a:lnTo>
                  <a:pt x="127" y="40"/>
                </a:lnTo>
                <a:close/>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240"/>
          <p:cNvSpPr>
            <a:spLocks noEditPoints="1"/>
          </p:cNvSpPr>
          <p:nvPr/>
        </p:nvSpPr>
        <p:spPr bwMode="auto">
          <a:xfrm>
            <a:off x="8423117" y="5482667"/>
            <a:ext cx="425830" cy="425830"/>
          </a:xfrm>
          <a:custGeom>
            <a:avLst/>
            <a:gdLst>
              <a:gd name="T0" fmla="*/ 127 w 176"/>
              <a:gd name="T1" fmla="*/ 40 h 176"/>
              <a:gd name="T2" fmla="*/ 117 w 176"/>
              <a:gd name="T3" fmla="*/ 40 h 176"/>
              <a:gd name="T4" fmla="*/ 88 w 176"/>
              <a:gd name="T5" fmla="*/ 80 h 176"/>
              <a:gd name="T6" fmla="*/ 60 w 176"/>
              <a:gd name="T7" fmla="*/ 40 h 176"/>
              <a:gd name="T8" fmla="*/ 49 w 176"/>
              <a:gd name="T9" fmla="*/ 40 h 176"/>
              <a:gd name="T10" fmla="*/ 82 w 176"/>
              <a:gd name="T11" fmla="*/ 87 h 176"/>
              <a:gd name="T12" fmla="*/ 47 w 176"/>
              <a:gd name="T13" fmla="*/ 136 h 176"/>
              <a:gd name="T14" fmla="*/ 57 w 176"/>
              <a:gd name="T15" fmla="*/ 136 h 176"/>
              <a:gd name="T16" fmla="*/ 88 w 176"/>
              <a:gd name="T17" fmla="*/ 94 h 176"/>
              <a:gd name="T18" fmla="*/ 118 w 176"/>
              <a:gd name="T19" fmla="*/ 136 h 176"/>
              <a:gd name="T20" fmla="*/ 129 w 176"/>
              <a:gd name="T21" fmla="*/ 136 h 176"/>
              <a:gd name="T22" fmla="*/ 93 w 176"/>
              <a:gd name="T23" fmla="*/ 87 h 176"/>
              <a:gd name="T24" fmla="*/ 127 w 176"/>
              <a:gd name="T25" fmla="*/ 40 h 176"/>
              <a:gd name="T26" fmla="*/ 88 w 176"/>
              <a:gd name="T27" fmla="*/ 0 h 176"/>
              <a:gd name="T28" fmla="*/ 0 w 176"/>
              <a:gd name="T29" fmla="*/ 88 h 176"/>
              <a:gd name="T30" fmla="*/ 88 w 176"/>
              <a:gd name="T31" fmla="*/ 176 h 176"/>
              <a:gd name="T32" fmla="*/ 176 w 176"/>
              <a:gd name="T33" fmla="*/ 88 h 176"/>
              <a:gd name="T34" fmla="*/ 88 w 176"/>
              <a:gd name="T35" fmla="*/ 0 h 176"/>
              <a:gd name="T36" fmla="*/ 88 w 176"/>
              <a:gd name="T37" fmla="*/ 168 h 176"/>
              <a:gd name="T38" fmla="*/ 8 w 176"/>
              <a:gd name="T39" fmla="*/ 88 h 176"/>
              <a:gd name="T40" fmla="*/ 88 w 176"/>
              <a:gd name="T41" fmla="*/ 8 h 176"/>
              <a:gd name="T42" fmla="*/ 168 w 176"/>
              <a:gd name="T43" fmla="*/ 88 h 176"/>
              <a:gd name="T44" fmla="*/ 88 w 176"/>
              <a:gd name="T4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27" y="40"/>
                </a:moveTo>
                <a:cubicBezTo>
                  <a:pt x="117" y="40"/>
                  <a:pt x="117" y="40"/>
                  <a:pt x="117" y="40"/>
                </a:cubicBezTo>
                <a:cubicBezTo>
                  <a:pt x="88" y="80"/>
                  <a:pt x="88" y="80"/>
                  <a:pt x="88" y="80"/>
                </a:cubicBezTo>
                <a:cubicBezTo>
                  <a:pt x="60" y="40"/>
                  <a:pt x="60" y="40"/>
                  <a:pt x="60" y="40"/>
                </a:cubicBezTo>
                <a:cubicBezTo>
                  <a:pt x="49" y="40"/>
                  <a:pt x="49" y="40"/>
                  <a:pt x="49" y="40"/>
                </a:cubicBezTo>
                <a:cubicBezTo>
                  <a:pt x="82" y="87"/>
                  <a:pt x="82" y="87"/>
                  <a:pt x="82" y="87"/>
                </a:cubicBezTo>
                <a:cubicBezTo>
                  <a:pt x="47" y="136"/>
                  <a:pt x="47" y="136"/>
                  <a:pt x="47" y="136"/>
                </a:cubicBezTo>
                <a:cubicBezTo>
                  <a:pt x="57" y="136"/>
                  <a:pt x="57" y="136"/>
                  <a:pt x="57" y="136"/>
                </a:cubicBezTo>
                <a:cubicBezTo>
                  <a:pt x="88" y="94"/>
                  <a:pt x="88" y="94"/>
                  <a:pt x="88" y="94"/>
                </a:cubicBezTo>
                <a:cubicBezTo>
                  <a:pt x="118" y="136"/>
                  <a:pt x="118" y="136"/>
                  <a:pt x="118" y="136"/>
                </a:cubicBezTo>
                <a:cubicBezTo>
                  <a:pt x="129" y="136"/>
                  <a:pt x="129" y="136"/>
                  <a:pt x="129" y="136"/>
                </a:cubicBezTo>
                <a:cubicBezTo>
                  <a:pt x="93" y="87"/>
                  <a:pt x="93" y="87"/>
                  <a:pt x="93" y="87"/>
                </a:cubicBezTo>
                <a:lnTo>
                  <a:pt x="127" y="40"/>
                </a:lnTo>
                <a:close/>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9103" y="32565"/>
            <a:ext cx="1293046" cy="1662777"/>
          </a:xfrm>
          <a:prstGeom prst="rect">
            <a:avLst/>
          </a:prstGeom>
        </p:spPr>
      </p:pic>
      <p:sp>
        <p:nvSpPr>
          <p:cNvPr id="94" name="TextBox 93"/>
          <p:cNvSpPr txBox="1"/>
          <p:nvPr/>
        </p:nvSpPr>
        <p:spPr>
          <a:xfrm>
            <a:off x="8227841" y="362819"/>
            <a:ext cx="1355570" cy="461665"/>
          </a:xfrm>
          <a:prstGeom prst="rect">
            <a:avLst/>
          </a:prstGeom>
          <a:noFill/>
        </p:spPr>
        <p:txBody>
          <a:bodyPr wrap="square" rtlCol="0">
            <a:spAutoFit/>
          </a:bodyPr>
          <a:lstStyle/>
          <a:p>
            <a:r>
              <a:rPr lang="en-US" sz="1200" dirty="0" smtClean="0">
                <a:solidFill>
                  <a:schemeClr val="bg1"/>
                </a:solidFill>
              </a:rPr>
              <a:t>Me trying to do a dope presentation</a:t>
            </a:r>
            <a:endParaRPr lang="en-US" sz="1200" dirty="0">
              <a:solidFill>
                <a:schemeClr val="bg1"/>
              </a:solidFill>
            </a:endParaRPr>
          </a:p>
        </p:txBody>
      </p:sp>
      <p:sp>
        <p:nvSpPr>
          <p:cNvPr id="95" name="TextBox 94"/>
          <p:cNvSpPr txBox="1"/>
          <p:nvPr/>
        </p:nvSpPr>
        <p:spPr>
          <a:xfrm>
            <a:off x="8454631" y="1037010"/>
            <a:ext cx="921398" cy="461665"/>
          </a:xfrm>
          <a:prstGeom prst="rect">
            <a:avLst/>
          </a:prstGeom>
          <a:noFill/>
        </p:spPr>
        <p:txBody>
          <a:bodyPr wrap="square" rtlCol="0">
            <a:spAutoFit/>
          </a:bodyPr>
          <a:lstStyle/>
          <a:p>
            <a:r>
              <a:rPr lang="en-US" sz="1200" dirty="0" smtClean="0">
                <a:solidFill>
                  <a:schemeClr val="bg1"/>
                </a:solidFill>
              </a:rPr>
              <a:t>Out of new icons to use</a:t>
            </a:r>
            <a:endParaRPr lang="en-US" sz="1200" dirty="0">
              <a:solidFill>
                <a:schemeClr val="bg1"/>
              </a:solidFill>
            </a:endParaRPr>
          </a:p>
        </p:txBody>
      </p:sp>
    </p:spTree>
    <p:extLst>
      <p:ext uri="{BB962C8B-B14F-4D97-AF65-F5344CB8AC3E}">
        <p14:creationId xmlns:p14="http://schemas.microsoft.com/office/powerpoint/2010/main" val="155494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EDF9EDD9-0462-D94A-B663-23FF753DB9B4}"/>
              </a:ext>
            </a:extLst>
          </p:cNvPr>
          <p:cNvSpPr/>
          <p:nvPr/>
        </p:nvSpPr>
        <p:spPr>
          <a:xfrm>
            <a:off x="1011974" y="1470565"/>
            <a:ext cx="5582712" cy="144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Subtitle 2">
            <a:extLst>
              <a:ext uri="{FF2B5EF4-FFF2-40B4-BE49-F238E27FC236}">
                <a16:creationId xmlns="" xmlns:a16="http://schemas.microsoft.com/office/drawing/2014/main" id="{AB663C7A-0D7F-CE4E-AF1E-907B7E4602BC}"/>
              </a:ext>
            </a:extLst>
          </p:cNvPr>
          <p:cNvSpPr txBox="1">
            <a:spLocks/>
          </p:cNvSpPr>
          <p:nvPr/>
        </p:nvSpPr>
        <p:spPr>
          <a:xfrm>
            <a:off x="1454346" y="1846586"/>
            <a:ext cx="4697967" cy="6906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200" dirty="0">
                <a:latin typeface="Lato Light" panose="020F0502020204030203"/>
              </a:rPr>
              <a:t>In optical disc technology, a laser beam alters the surface of a plastic or metallic disc to represent data. But, unlike a hard disk, that uses magnetic charges, optical disk uses reflected light.</a:t>
            </a:r>
          </a:p>
        </p:txBody>
      </p:sp>
      <p:sp>
        <p:nvSpPr>
          <p:cNvPr id="4" name="Rounded Rectangle 3">
            <a:extLst>
              <a:ext uri="{FF2B5EF4-FFF2-40B4-BE49-F238E27FC236}">
                <a16:creationId xmlns="" xmlns:a16="http://schemas.microsoft.com/office/drawing/2014/main" id="{9E400B06-3158-5842-98CD-1AD69609E9C3}"/>
              </a:ext>
            </a:extLst>
          </p:cNvPr>
          <p:cNvSpPr/>
          <p:nvPr/>
        </p:nvSpPr>
        <p:spPr>
          <a:xfrm>
            <a:off x="2684019" y="3149840"/>
            <a:ext cx="5582712" cy="14426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Subtitle 2">
            <a:extLst>
              <a:ext uri="{FF2B5EF4-FFF2-40B4-BE49-F238E27FC236}">
                <a16:creationId xmlns="" xmlns:a16="http://schemas.microsoft.com/office/drawing/2014/main" id="{9045A7F6-7531-B74E-AE4E-5549C4A5D9CD}"/>
              </a:ext>
            </a:extLst>
          </p:cNvPr>
          <p:cNvSpPr txBox="1">
            <a:spLocks/>
          </p:cNvSpPr>
          <p:nvPr/>
        </p:nvSpPr>
        <p:spPr>
          <a:xfrm>
            <a:off x="3126391" y="3243687"/>
            <a:ext cx="4697967" cy="148810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a:rPr>
              <a:t>The 1s and 0s are represented by flat areas called lands and bumpy areas called pits on the disc surface</a:t>
            </a:r>
            <a:r>
              <a:rPr lang="en-US" sz="1200" dirty="0" smtClean="0">
                <a:latin typeface="Lato Light" panose="020F0502020204030203"/>
              </a:rPr>
              <a:t>.</a:t>
            </a:r>
          </a:p>
          <a:p>
            <a:pPr>
              <a:lnSpc>
                <a:spcPts val="1750"/>
              </a:lnSpc>
            </a:pPr>
            <a:r>
              <a:rPr lang="en-US" sz="1200" dirty="0">
                <a:latin typeface="Lato Light" panose="020F0502020204030203"/>
              </a:rPr>
              <a:t>The disc is read by an optical disc drive using a laser that pro​jects a tiny beam of light on these areas. The amount of reflected light determines whether the area represents a 1 or a 0.</a:t>
            </a:r>
          </a:p>
          <a:p>
            <a:pPr>
              <a:lnSpc>
                <a:spcPts val="1750"/>
              </a:lnSpc>
            </a:pPr>
            <a:endParaRPr lang="en-US" sz="800" dirty="0">
              <a:solidFill>
                <a:schemeClr val="bg1"/>
              </a:solidFill>
              <a:latin typeface="Lato Light" panose="020F0502020204030203"/>
              <a:ea typeface="Lato Light" panose="020F0502020204030203" pitchFamily="34" charset="0"/>
              <a:cs typeface="Mukta ExtraLight" panose="020B0000000000000000" pitchFamily="34" charset="77"/>
            </a:endParaRPr>
          </a:p>
        </p:txBody>
      </p:sp>
      <p:sp>
        <p:nvSpPr>
          <p:cNvPr id="6" name="Rounded Rectangle 5">
            <a:extLst>
              <a:ext uri="{FF2B5EF4-FFF2-40B4-BE49-F238E27FC236}">
                <a16:creationId xmlns="" xmlns:a16="http://schemas.microsoft.com/office/drawing/2014/main" id="{CB752B34-64C3-FC46-BC6A-1912773FFBA8}"/>
              </a:ext>
            </a:extLst>
          </p:cNvPr>
          <p:cNvSpPr/>
          <p:nvPr/>
        </p:nvSpPr>
        <p:spPr>
          <a:xfrm>
            <a:off x="5296591" y="4922962"/>
            <a:ext cx="5582712" cy="144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Subtitle 2">
            <a:extLst>
              <a:ext uri="{FF2B5EF4-FFF2-40B4-BE49-F238E27FC236}">
                <a16:creationId xmlns="" xmlns:a16="http://schemas.microsoft.com/office/drawing/2014/main" id="{AE7A05A1-4F69-184A-844A-3E37AE9EAA50}"/>
              </a:ext>
            </a:extLst>
          </p:cNvPr>
          <p:cNvSpPr txBox="1">
            <a:spLocks/>
          </p:cNvSpPr>
          <p:nvPr/>
        </p:nvSpPr>
        <p:spPr>
          <a:xfrm>
            <a:off x="5738963" y="5073648"/>
            <a:ext cx="4697967" cy="113941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200" dirty="0" smtClean="0">
                <a:latin typeface="Lato Light" panose="020F0502020204030203"/>
              </a:rPr>
              <a:t>Like </a:t>
            </a:r>
            <a:r>
              <a:rPr lang="en-US" sz="1200" dirty="0">
                <a:latin typeface="Lato Light" panose="020F0502020204030203"/>
              </a:rPr>
              <a:t>hard disks, optical discs use tracks and sectors to organize and store files. Unlike the concentric tracks and wedge-shaped sectors used for hard disks, however, optical discs typically use a single track that spirals outward from the center of the disc. This single track is divided into equal-sized sectors.</a:t>
            </a:r>
          </a:p>
        </p:txBody>
      </p:sp>
      <p:sp>
        <p:nvSpPr>
          <p:cNvPr id="8" name="TextBox 7">
            <a:extLst>
              <a:ext uri="{FF2B5EF4-FFF2-40B4-BE49-F238E27FC236}">
                <a16:creationId xmlns="" xmlns:a16="http://schemas.microsoft.com/office/drawing/2014/main" id="{A575A1D7-4019-6B41-93FF-EFC46994A239}"/>
              </a:ext>
            </a:extLst>
          </p:cNvPr>
          <p:cNvSpPr txBox="1"/>
          <p:nvPr/>
        </p:nvSpPr>
        <p:spPr>
          <a:xfrm>
            <a:off x="4932893" y="306186"/>
            <a:ext cx="2326279"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Optical Disc</a:t>
            </a:r>
            <a:endParaRPr lang="en-US" sz="3000" b="1" dirty="0">
              <a:solidFill>
                <a:schemeClr val="tx2"/>
              </a:solidFill>
              <a:latin typeface="Poppins" pitchFamily="2" charset="77"/>
              <a:cs typeface="Poppins" pitchFamily="2" charset="77"/>
            </a:endParaRPr>
          </a:p>
        </p:txBody>
      </p:sp>
      <p:sp>
        <p:nvSpPr>
          <p:cNvPr id="9" name="TextBox 8">
            <a:extLst>
              <a:ext uri="{FF2B5EF4-FFF2-40B4-BE49-F238E27FC236}">
                <a16:creationId xmlns="" xmlns:a16="http://schemas.microsoft.com/office/drawing/2014/main" id="{F76BBAD2-B3BE-864E-8937-29D896FF61D4}"/>
              </a:ext>
            </a:extLst>
          </p:cNvPr>
          <p:cNvSpPr txBox="1"/>
          <p:nvPr/>
        </p:nvSpPr>
        <p:spPr>
          <a:xfrm>
            <a:off x="5142058" y="787593"/>
            <a:ext cx="1907895" cy="276999"/>
          </a:xfrm>
          <a:prstGeom prst="rect">
            <a:avLst/>
          </a:prstGeom>
          <a:noFill/>
        </p:spPr>
        <p:txBody>
          <a:bodyPr wrap="none" rtlCol="0">
            <a:spAutoFit/>
          </a:bodyPr>
          <a:lstStyle/>
          <a:p>
            <a:pPr algn="ctr"/>
            <a:r>
              <a:rPr lang="en-US" sz="1200" spc="150" dirty="0" smtClean="0">
                <a:solidFill>
                  <a:schemeClr val="bg1">
                    <a:lumMod val="65000"/>
                  </a:schemeClr>
                </a:solidFill>
                <a:latin typeface="Poppins Light" pitchFamily="2" charset="77"/>
                <a:cs typeface="Poppins Light" pitchFamily="2" charset="77"/>
              </a:rPr>
              <a:t>Working Mechanism</a:t>
            </a:r>
            <a:endParaRPr lang="en-US" sz="1200" spc="150" dirty="0">
              <a:solidFill>
                <a:schemeClr val="bg1">
                  <a:lumMod val="65000"/>
                </a:schemeClr>
              </a:solidFill>
              <a:latin typeface="Poppins Light" pitchFamily="2" charset="77"/>
              <a:cs typeface="Poppins Light" pitchFamily="2" charset="77"/>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5633" y="3084826"/>
            <a:ext cx="2147340" cy="153381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66" y="3812173"/>
            <a:ext cx="2090578" cy="2876636"/>
          </a:xfrm>
          <a:prstGeom prst="rect">
            <a:avLst/>
          </a:prstGeom>
        </p:spPr>
      </p:pic>
      <p:sp>
        <p:nvSpPr>
          <p:cNvPr id="12" name="TextBox 11"/>
          <p:cNvSpPr txBox="1"/>
          <p:nvPr/>
        </p:nvSpPr>
        <p:spPr>
          <a:xfrm>
            <a:off x="1072652" y="6042478"/>
            <a:ext cx="1503094" cy="646331"/>
          </a:xfrm>
          <a:prstGeom prst="rect">
            <a:avLst/>
          </a:prstGeom>
          <a:noFill/>
        </p:spPr>
        <p:txBody>
          <a:bodyPr wrap="square" rtlCol="0">
            <a:spAutoFit/>
          </a:bodyPr>
          <a:lstStyle/>
          <a:p>
            <a:r>
              <a:rPr lang="en-US" b="1" dirty="0" smtClean="0"/>
              <a:t>PC running on SSD</a:t>
            </a:r>
            <a:endParaRPr lang="en-US" b="1" dirty="0"/>
          </a:p>
        </p:txBody>
      </p:sp>
      <p:sp>
        <p:nvSpPr>
          <p:cNvPr id="10" name="TextBox 9"/>
          <p:cNvSpPr txBox="1"/>
          <p:nvPr/>
        </p:nvSpPr>
        <p:spPr>
          <a:xfrm>
            <a:off x="0" y="2859346"/>
            <a:ext cx="2791790" cy="923330"/>
          </a:xfrm>
          <a:prstGeom prst="rect">
            <a:avLst/>
          </a:prstGeom>
          <a:noFill/>
        </p:spPr>
        <p:txBody>
          <a:bodyPr wrap="none" rtlCol="0">
            <a:spAutoFit/>
          </a:bodyPr>
          <a:lstStyle/>
          <a:p>
            <a:r>
              <a:rPr lang="tr-TR" dirty="0" smtClean="0"/>
              <a:t>That meme should</a:t>
            </a:r>
            <a:r>
              <a:rPr lang="en-US" dirty="0" smtClean="0"/>
              <a:t>’ve been </a:t>
            </a:r>
          </a:p>
          <a:p>
            <a:r>
              <a:rPr lang="en-US" dirty="0" smtClean="0"/>
              <a:t>in SSD slide but there were </a:t>
            </a:r>
          </a:p>
          <a:p>
            <a:r>
              <a:rPr lang="en-US" dirty="0" smtClean="0"/>
              <a:t>no space left.</a:t>
            </a:r>
            <a:endParaRPr lang="en-US" dirty="0"/>
          </a:p>
        </p:txBody>
      </p:sp>
    </p:spTree>
    <p:extLst>
      <p:ext uri="{BB962C8B-B14F-4D97-AF65-F5344CB8AC3E}">
        <p14:creationId xmlns:p14="http://schemas.microsoft.com/office/powerpoint/2010/main" val="752991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a:extLst>
              <a:ext uri="{FF2B5EF4-FFF2-40B4-BE49-F238E27FC236}">
                <a16:creationId xmlns="" xmlns:a16="http://schemas.microsoft.com/office/drawing/2014/main" id="{71DF313E-C6AC-4748-A707-FA1292D9574A}"/>
              </a:ext>
            </a:extLst>
          </p:cNvPr>
          <p:cNvSpPr/>
          <p:nvPr/>
        </p:nvSpPr>
        <p:spPr>
          <a:xfrm>
            <a:off x="762001" y="1431631"/>
            <a:ext cx="3748859" cy="158860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TextBox 2">
            <a:extLst>
              <a:ext uri="{FF2B5EF4-FFF2-40B4-BE49-F238E27FC236}">
                <a16:creationId xmlns="" xmlns:a16="http://schemas.microsoft.com/office/drawing/2014/main" id="{7A31F0AC-BBC7-CB49-BAC9-053C17ED1ABB}"/>
              </a:ext>
            </a:extLst>
          </p:cNvPr>
          <p:cNvSpPr txBox="1"/>
          <p:nvPr/>
        </p:nvSpPr>
        <p:spPr>
          <a:xfrm>
            <a:off x="4847933" y="306186"/>
            <a:ext cx="2496196"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Optical Discs</a:t>
            </a:r>
            <a:endParaRPr lang="en-US" sz="3000" b="1" dirty="0">
              <a:solidFill>
                <a:schemeClr val="tx2"/>
              </a:solidFill>
              <a:latin typeface="Poppins" pitchFamily="2" charset="77"/>
              <a:cs typeface="Poppins" pitchFamily="2" charset="77"/>
            </a:endParaRPr>
          </a:p>
        </p:txBody>
      </p:sp>
      <p:sp>
        <p:nvSpPr>
          <p:cNvPr id="4" name="TextBox 3">
            <a:extLst>
              <a:ext uri="{FF2B5EF4-FFF2-40B4-BE49-F238E27FC236}">
                <a16:creationId xmlns="" xmlns:a16="http://schemas.microsoft.com/office/drawing/2014/main" id="{DF37310B-0B2C-D240-94D6-79F36A081434}"/>
              </a:ext>
            </a:extLst>
          </p:cNvPr>
          <p:cNvSpPr txBox="1"/>
          <p:nvPr/>
        </p:nvSpPr>
        <p:spPr>
          <a:xfrm>
            <a:off x="5347242" y="787593"/>
            <a:ext cx="1497526" cy="276999"/>
          </a:xfrm>
          <a:prstGeom prst="rect">
            <a:avLst/>
          </a:prstGeom>
          <a:noFill/>
        </p:spPr>
        <p:txBody>
          <a:bodyPr wrap="none" rtlCol="0">
            <a:spAutoFit/>
          </a:bodyPr>
          <a:lstStyle/>
          <a:p>
            <a:pPr algn="ctr"/>
            <a:r>
              <a:rPr lang="en-US" sz="1200" spc="150" dirty="0" smtClean="0">
                <a:solidFill>
                  <a:schemeClr val="bg1">
                    <a:lumMod val="65000"/>
                  </a:schemeClr>
                </a:solidFill>
                <a:latin typeface="Poppins Light" pitchFamily="2" charset="77"/>
                <a:cs typeface="Poppins Light" pitchFamily="2" charset="77"/>
              </a:rPr>
              <a:t>Different Types</a:t>
            </a:r>
            <a:endParaRPr lang="en-US" sz="1200" spc="150" dirty="0">
              <a:solidFill>
                <a:schemeClr val="bg1">
                  <a:lumMod val="65000"/>
                </a:schemeClr>
              </a:solidFill>
              <a:latin typeface="Poppins Light" pitchFamily="2" charset="77"/>
              <a:cs typeface="Poppins Light" pitchFamily="2" charset="77"/>
            </a:endParaRPr>
          </a:p>
        </p:txBody>
      </p:sp>
      <p:sp>
        <p:nvSpPr>
          <p:cNvPr id="5" name="Notched Right Arrow 4">
            <a:extLst>
              <a:ext uri="{FF2B5EF4-FFF2-40B4-BE49-F238E27FC236}">
                <a16:creationId xmlns="" xmlns:a16="http://schemas.microsoft.com/office/drawing/2014/main" id="{8F9544F1-E3A4-4D43-B440-B1703EA16DCC}"/>
              </a:ext>
            </a:extLst>
          </p:cNvPr>
          <p:cNvSpPr/>
          <p:nvPr/>
        </p:nvSpPr>
        <p:spPr>
          <a:xfrm>
            <a:off x="4221571" y="1431631"/>
            <a:ext cx="3748859" cy="1588603"/>
          </a:xfrm>
          <a:prstGeom prst="notch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Notched Right Arrow 5">
            <a:extLst>
              <a:ext uri="{FF2B5EF4-FFF2-40B4-BE49-F238E27FC236}">
                <a16:creationId xmlns="" xmlns:a16="http://schemas.microsoft.com/office/drawing/2014/main" id="{DE532FB2-A7EA-E140-A895-FF0A3E862DF0}"/>
              </a:ext>
            </a:extLst>
          </p:cNvPr>
          <p:cNvSpPr/>
          <p:nvPr/>
        </p:nvSpPr>
        <p:spPr>
          <a:xfrm>
            <a:off x="7681141" y="1431631"/>
            <a:ext cx="3748859" cy="1588603"/>
          </a:xfrm>
          <a:prstGeom prst="notch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TextBox 6">
            <a:extLst>
              <a:ext uri="{FF2B5EF4-FFF2-40B4-BE49-F238E27FC236}">
                <a16:creationId xmlns="" xmlns:a16="http://schemas.microsoft.com/office/drawing/2014/main" id="{54359375-9E1F-BE47-BBC8-E103BC718985}"/>
              </a:ext>
            </a:extLst>
          </p:cNvPr>
          <p:cNvSpPr txBox="1"/>
          <p:nvPr/>
        </p:nvSpPr>
        <p:spPr>
          <a:xfrm>
            <a:off x="1502576" y="2056656"/>
            <a:ext cx="1978427" cy="338554"/>
          </a:xfrm>
          <a:prstGeom prst="rect">
            <a:avLst/>
          </a:prstGeom>
          <a:noFill/>
        </p:spPr>
        <p:txBody>
          <a:bodyPr wrap="non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Compact Disc (CD)</a:t>
            </a:r>
            <a:endParaRPr lang="en-US" sz="1600" b="1" dirty="0">
              <a:solidFill>
                <a:schemeClr val="bg1"/>
              </a:solidFill>
              <a:latin typeface="Poppins" pitchFamily="2" charset="77"/>
              <a:ea typeface="League Spartan" charset="0"/>
              <a:cs typeface="Poppins" pitchFamily="2" charset="77"/>
            </a:endParaRPr>
          </a:p>
        </p:txBody>
      </p:sp>
      <p:sp>
        <p:nvSpPr>
          <p:cNvPr id="8" name="TextBox 7">
            <a:extLst>
              <a:ext uri="{FF2B5EF4-FFF2-40B4-BE49-F238E27FC236}">
                <a16:creationId xmlns="" xmlns:a16="http://schemas.microsoft.com/office/drawing/2014/main" id="{ED83FB86-4274-3F43-AD29-7F4EE57C186B}"/>
              </a:ext>
            </a:extLst>
          </p:cNvPr>
          <p:cNvSpPr txBox="1"/>
          <p:nvPr/>
        </p:nvSpPr>
        <p:spPr>
          <a:xfrm>
            <a:off x="8820035" y="2056656"/>
            <a:ext cx="1478290" cy="338554"/>
          </a:xfrm>
          <a:prstGeom prst="rect">
            <a:avLst/>
          </a:prstGeom>
          <a:noFill/>
        </p:spPr>
        <p:txBody>
          <a:bodyPr wrap="non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Blu-Ray Discs</a:t>
            </a:r>
            <a:endParaRPr lang="en-US" sz="1600" b="1" dirty="0">
              <a:solidFill>
                <a:schemeClr val="bg1"/>
              </a:solidFill>
              <a:latin typeface="Poppins" pitchFamily="2" charset="77"/>
              <a:ea typeface="League Spartan" charset="0"/>
              <a:cs typeface="Poppins" pitchFamily="2" charset="77"/>
            </a:endParaRPr>
          </a:p>
        </p:txBody>
      </p:sp>
      <p:sp>
        <p:nvSpPr>
          <p:cNvPr id="9" name="TextBox 8">
            <a:extLst>
              <a:ext uri="{FF2B5EF4-FFF2-40B4-BE49-F238E27FC236}">
                <a16:creationId xmlns="" xmlns:a16="http://schemas.microsoft.com/office/drawing/2014/main" id="{9850AB08-9748-664A-B855-192E7D51C9D1}"/>
              </a:ext>
            </a:extLst>
          </p:cNvPr>
          <p:cNvSpPr txBox="1"/>
          <p:nvPr/>
        </p:nvSpPr>
        <p:spPr>
          <a:xfrm>
            <a:off x="5011413" y="2056656"/>
            <a:ext cx="2169184" cy="338554"/>
          </a:xfrm>
          <a:prstGeom prst="rect">
            <a:avLst/>
          </a:prstGeom>
          <a:noFill/>
        </p:spPr>
        <p:txBody>
          <a:bodyPr wrap="non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Digital Versatile Disc</a:t>
            </a:r>
            <a:endParaRPr lang="en-US" sz="1600" b="1" dirty="0">
              <a:solidFill>
                <a:schemeClr val="bg1"/>
              </a:solidFill>
              <a:latin typeface="Poppins" pitchFamily="2" charset="77"/>
              <a:ea typeface="League Spartan" charset="0"/>
              <a:cs typeface="Poppins" pitchFamily="2" charset="77"/>
            </a:endParaRPr>
          </a:p>
        </p:txBody>
      </p:sp>
      <p:sp>
        <p:nvSpPr>
          <p:cNvPr id="10" name="Rectangle 9">
            <a:extLst>
              <a:ext uri="{FF2B5EF4-FFF2-40B4-BE49-F238E27FC236}">
                <a16:creationId xmlns="" xmlns:a16="http://schemas.microsoft.com/office/drawing/2014/main" id="{B651E6BF-CCA6-6148-981A-A145A87F9E56}"/>
              </a:ext>
            </a:extLst>
          </p:cNvPr>
          <p:cNvSpPr/>
          <p:nvPr/>
        </p:nvSpPr>
        <p:spPr>
          <a:xfrm>
            <a:off x="762000" y="2695364"/>
            <a:ext cx="2880254" cy="741556"/>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ectangle 10">
            <a:extLst>
              <a:ext uri="{FF2B5EF4-FFF2-40B4-BE49-F238E27FC236}">
                <a16:creationId xmlns="" xmlns:a16="http://schemas.microsoft.com/office/drawing/2014/main" id="{9F02E2BA-3A55-7042-BF89-07CD49DCEFAB}"/>
              </a:ext>
            </a:extLst>
          </p:cNvPr>
          <p:cNvSpPr/>
          <p:nvPr/>
        </p:nvSpPr>
        <p:spPr>
          <a:xfrm>
            <a:off x="762000" y="3436920"/>
            <a:ext cx="2880254" cy="741556"/>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ectangle 11">
            <a:extLst>
              <a:ext uri="{FF2B5EF4-FFF2-40B4-BE49-F238E27FC236}">
                <a16:creationId xmlns="" xmlns:a16="http://schemas.microsoft.com/office/drawing/2014/main" id="{C240050A-674F-9143-80C5-F4D2BDF94265}"/>
              </a:ext>
            </a:extLst>
          </p:cNvPr>
          <p:cNvSpPr/>
          <p:nvPr/>
        </p:nvSpPr>
        <p:spPr>
          <a:xfrm>
            <a:off x="762000" y="4178476"/>
            <a:ext cx="2880254" cy="741556"/>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Rectangle 14">
            <a:extLst>
              <a:ext uri="{FF2B5EF4-FFF2-40B4-BE49-F238E27FC236}">
                <a16:creationId xmlns="" xmlns:a16="http://schemas.microsoft.com/office/drawing/2014/main" id="{E22EF499-8FE7-BD46-862C-C27D53D5357C}"/>
              </a:ext>
            </a:extLst>
          </p:cNvPr>
          <p:cNvSpPr/>
          <p:nvPr/>
        </p:nvSpPr>
        <p:spPr>
          <a:xfrm>
            <a:off x="4221571" y="2695364"/>
            <a:ext cx="2880254" cy="741556"/>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ectangle 15">
            <a:extLst>
              <a:ext uri="{FF2B5EF4-FFF2-40B4-BE49-F238E27FC236}">
                <a16:creationId xmlns="" xmlns:a16="http://schemas.microsoft.com/office/drawing/2014/main" id="{D2CD28DF-4AAA-E94D-9E6F-77665E87A55A}"/>
              </a:ext>
            </a:extLst>
          </p:cNvPr>
          <p:cNvSpPr/>
          <p:nvPr/>
        </p:nvSpPr>
        <p:spPr>
          <a:xfrm>
            <a:off x="4221571" y="3436920"/>
            <a:ext cx="2880254" cy="741556"/>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Rectangle 16">
            <a:extLst>
              <a:ext uri="{FF2B5EF4-FFF2-40B4-BE49-F238E27FC236}">
                <a16:creationId xmlns="" xmlns:a16="http://schemas.microsoft.com/office/drawing/2014/main" id="{5A4265BE-6331-B142-8970-642DE6D691D6}"/>
              </a:ext>
            </a:extLst>
          </p:cNvPr>
          <p:cNvSpPr/>
          <p:nvPr/>
        </p:nvSpPr>
        <p:spPr>
          <a:xfrm>
            <a:off x="4221571" y="4178476"/>
            <a:ext cx="2880254" cy="741556"/>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ectangle 19">
            <a:extLst>
              <a:ext uri="{FF2B5EF4-FFF2-40B4-BE49-F238E27FC236}">
                <a16:creationId xmlns="" xmlns:a16="http://schemas.microsoft.com/office/drawing/2014/main" id="{FB43D243-B0FD-A149-BEC5-F931003CC31D}"/>
              </a:ext>
            </a:extLst>
          </p:cNvPr>
          <p:cNvSpPr/>
          <p:nvPr/>
        </p:nvSpPr>
        <p:spPr>
          <a:xfrm>
            <a:off x="7681141" y="2695364"/>
            <a:ext cx="2880254" cy="741556"/>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 xmlns:a16="http://schemas.microsoft.com/office/drawing/2014/main" id="{F1819AA7-59A6-784F-B080-3A3E4C3ECB8A}"/>
              </a:ext>
            </a:extLst>
          </p:cNvPr>
          <p:cNvSpPr/>
          <p:nvPr/>
        </p:nvSpPr>
        <p:spPr>
          <a:xfrm>
            <a:off x="7681141" y="3436920"/>
            <a:ext cx="2880254" cy="741556"/>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ectangle 21">
            <a:extLst>
              <a:ext uri="{FF2B5EF4-FFF2-40B4-BE49-F238E27FC236}">
                <a16:creationId xmlns="" xmlns:a16="http://schemas.microsoft.com/office/drawing/2014/main" id="{F7D51C90-F604-864A-BA5B-AED7DFF0EB45}"/>
              </a:ext>
            </a:extLst>
          </p:cNvPr>
          <p:cNvSpPr/>
          <p:nvPr/>
        </p:nvSpPr>
        <p:spPr>
          <a:xfrm>
            <a:off x="7681141" y="4178476"/>
            <a:ext cx="2880254" cy="741556"/>
          </a:xfrm>
          <a:prstGeom prst="rect">
            <a:avLst/>
          </a:prstGeom>
          <a:solidFill>
            <a:schemeClr val="accent3">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Subtitle 2">
            <a:extLst>
              <a:ext uri="{FF2B5EF4-FFF2-40B4-BE49-F238E27FC236}">
                <a16:creationId xmlns="" xmlns:a16="http://schemas.microsoft.com/office/drawing/2014/main" id="{95667D0E-A025-714E-AEAF-C42BEE96E965}"/>
              </a:ext>
            </a:extLst>
          </p:cNvPr>
          <p:cNvSpPr txBox="1">
            <a:spLocks/>
          </p:cNvSpPr>
          <p:nvPr/>
        </p:nvSpPr>
        <p:spPr>
          <a:xfrm>
            <a:off x="940176" y="2812227"/>
            <a:ext cx="252390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Were the first widely available optical disc for PCs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 xmlns:a16="http://schemas.microsoft.com/office/drawing/2014/main" id="{D184DDC8-F687-A946-ACB2-20D1C31A1DFB}"/>
              </a:ext>
            </a:extLst>
          </p:cNvPr>
          <p:cNvSpPr txBox="1">
            <a:spLocks/>
          </p:cNvSpPr>
          <p:nvPr/>
        </p:nvSpPr>
        <p:spPr>
          <a:xfrm>
            <a:off x="940176" y="3553782"/>
            <a:ext cx="252390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Lately it was replaced by DVD and Blue-Rays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 xmlns:a16="http://schemas.microsoft.com/office/drawing/2014/main" id="{D9E0BD76-663B-E74B-85FA-192CD02885D0}"/>
              </a:ext>
            </a:extLst>
          </p:cNvPr>
          <p:cNvSpPr txBox="1">
            <a:spLocks/>
          </p:cNvSpPr>
          <p:nvPr/>
        </p:nvSpPr>
        <p:spPr>
          <a:xfrm>
            <a:off x="940176" y="4295338"/>
            <a:ext cx="252390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Has a typical storage capacity of around 700mb </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 xmlns:a16="http://schemas.microsoft.com/office/drawing/2014/main" id="{93969799-AA7D-2648-A955-B4C402F73EF2}"/>
              </a:ext>
            </a:extLst>
          </p:cNvPr>
          <p:cNvSpPr txBox="1">
            <a:spLocks/>
          </p:cNvSpPr>
          <p:nvPr/>
        </p:nvSpPr>
        <p:spPr>
          <a:xfrm>
            <a:off x="4399746" y="2812227"/>
            <a:ext cx="252390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DVD are the standard optical discs for PCs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 xmlns:a16="http://schemas.microsoft.com/office/drawing/2014/main" id="{EC6908FC-22E1-AF4D-8303-F789DC0EF294}"/>
              </a:ext>
            </a:extLst>
          </p:cNvPr>
          <p:cNvSpPr txBox="1">
            <a:spLocks/>
          </p:cNvSpPr>
          <p:nvPr/>
        </p:nvSpPr>
        <p:spPr>
          <a:xfrm>
            <a:off x="4399746" y="3677726"/>
            <a:ext cx="2523903" cy="259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Looks similar to CD</a:t>
            </a:r>
          </a:p>
        </p:txBody>
      </p:sp>
      <p:sp>
        <p:nvSpPr>
          <p:cNvPr id="32" name="Subtitle 2">
            <a:extLst>
              <a:ext uri="{FF2B5EF4-FFF2-40B4-BE49-F238E27FC236}">
                <a16:creationId xmlns="" xmlns:a16="http://schemas.microsoft.com/office/drawing/2014/main" id="{B79D0349-3D78-1546-AFCE-BB0B367E0A8F}"/>
              </a:ext>
            </a:extLst>
          </p:cNvPr>
          <p:cNvSpPr txBox="1">
            <a:spLocks/>
          </p:cNvSpPr>
          <p:nvPr/>
        </p:nvSpPr>
        <p:spPr>
          <a:xfrm>
            <a:off x="4399746" y="4295338"/>
            <a:ext cx="252390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Has a typical storage capacity of around 4.7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GB</a:t>
            </a:r>
          </a:p>
        </p:txBody>
      </p:sp>
      <p:sp>
        <p:nvSpPr>
          <p:cNvPr id="37" name="Subtitle 2">
            <a:extLst>
              <a:ext uri="{FF2B5EF4-FFF2-40B4-BE49-F238E27FC236}">
                <a16:creationId xmlns="" xmlns:a16="http://schemas.microsoft.com/office/drawing/2014/main" id="{44B6E213-6EEF-AF41-A060-DC394D51AA03}"/>
              </a:ext>
            </a:extLst>
          </p:cNvPr>
          <p:cNvSpPr txBox="1">
            <a:spLocks/>
          </p:cNvSpPr>
          <p:nvPr/>
        </p:nvSpPr>
        <p:spPr>
          <a:xfrm>
            <a:off x="7859317" y="2927643"/>
            <a:ext cx="2523903" cy="2769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The newest form of optical discs.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 xmlns:a16="http://schemas.microsoft.com/office/drawing/2014/main" id="{C0E37F35-F234-6B4E-86B3-7BFF31CC2249}"/>
              </a:ext>
            </a:extLst>
          </p:cNvPr>
          <p:cNvSpPr txBox="1">
            <a:spLocks/>
          </p:cNvSpPr>
          <p:nvPr/>
        </p:nvSpPr>
        <p:spPr>
          <a:xfrm>
            <a:off x="7859317" y="3553782"/>
            <a:ext cx="252390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It was designed to store high definition videos.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 xmlns:a16="http://schemas.microsoft.com/office/drawing/2014/main" id="{4273AFB6-466A-0945-BA01-C06D49001091}"/>
              </a:ext>
            </a:extLst>
          </p:cNvPr>
          <p:cNvSpPr txBox="1">
            <a:spLocks/>
          </p:cNvSpPr>
          <p:nvPr/>
        </p:nvSpPr>
        <p:spPr>
          <a:xfrm>
            <a:off x="7859317" y="4295338"/>
            <a:ext cx="2523903"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Has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a typical storage capacity of around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50 GB</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7482" y="5036894"/>
            <a:ext cx="1529290" cy="1529290"/>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052" y="5036894"/>
            <a:ext cx="1529290" cy="15292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622" y="4920031"/>
            <a:ext cx="1828618" cy="1828618"/>
          </a:xfrm>
          <a:prstGeom prst="rect">
            <a:avLst/>
          </a:prstGeom>
        </p:spPr>
      </p:pic>
    </p:spTree>
    <p:extLst>
      <p:ext uri="{BB962C8B-B14F-4D97-AF65-F5344CB8AC3E}">
        <p14:creationId xmlns:p14="http://schemas.microsoft.com/office/powerpoint/2010/main" val="1395734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575A1D7-4019-6B41-93FF-EFC46994A239}"/>
              </a:ext>
            </a:extLst>
          </p:cNvPr>
          <p:cNvSpPr txBox="1"/>
          <p:nvPr/>
        </p:nvSpPr>
        <p:spPr>
          <a:xfrm>
            <a:off x="4847935" y="306186"/>
            <a:ext cx="2496196"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Optical Discs</a:t>
            </a:r>
            <a:endParaRPr lang="en-US" sz="3000" b="1" dirty="0">
              <a:solidFill>
                <a:schemeClr val="tx2"/>
              </a:solidFill>
              <a:latin typeface="Poppins" pitchFamily="2" charset="77"/>
              <a:cs typeface="Poppins" pitchFamily="2" charset="77"/>
            </a:endParaRPr>
          </a:p>
        </p:txBody>
      </p:sp>
      <p:sp>
        <p:nvSpPr>
          <p:cNvPr id="3" name="TextBox 2">
            <a:extLst>
              <a:ext uri="{FF2B5EF4-FFF2-40B4-BE49-F238E27FC236}">
                <a16:creationId xmlns="" xmlns:a16="http://schemas.microsoft.com/office/drawing/2014/main" id="{F76BBAD2-B3BE-864E-8937-29D896FF61D4}"/>
              </a:ext>
            </a:extLst>
          </p:cNvPr>
          <p:cNvSpPr txBox="1"/>
          <p:nvPr/>
        </p:nvSpPr>
        <p:spPr>
          <a:xfrm>
            <a:off x="5413765" y="787593"/>
            <a:ext cx="1364477" cy="276999"/>
          </a:xfrm>
          <a:prstGeom prst="rect">
            <a:avLst/>
          </a:prstGeom>
          <a:noFill/>
        </p:spPr>
        <p:txBody>
          <a:bodyPr wrap="none" rtlCol="0">
            <a:spAutoFit/>
          </a:bodyPr>
          <a:lstStyle/>
          <a:p>
            <a:pPr algn="ctr"/>
            <a:r>
              <a:rPr lang="en-US" sz="1200" spc="150" dirty="0" smtClean="0">
                <a:solidFill>
                  <a:schemeClr val="bg1">
                    <a:lumMod val="65000"/>
                  </a:schemeClr>
                </a:solidFill>
                <a:latin typeface="Poppins Light" pitchFamily="2" charset="77"/>
                <a:cs typeface="Poppins Light" pitchFamily="2" charset="77"/>
              </a:rPr>
              <a:t>Basic Formats</a:t>
            </a:r>
            <a:endParaRPr lang="en-US" sz="1200" spc="150" dirty="0">
              <a:solidFill>
                <a:schemeClr val="bg1">
                  <a:lumMod val="65000"/>
                </a:schemeClr>
              </a:solidFill>
              <a:latin typeface="Poppins Light" pitchFamily="2" charset="77"/>
              <a:cs typeface="Poppins Light" pitchFamily="2" charset="77"/>
            </a:endParaRPr>
          </a:p>
        </p:txBody>
      </p:sp>
      <p:sp>
        <p:nvSpPr>
          <p:cNvPr id="10" name="Rectangle 9">
            <a:extLst>
              <a:ext uri="{FF2B5EF4-FFF2-40B4-BE49-F238E27FC236}">
                <a16:creationId xmlns="" xmlns:a16="http://schemas.microsoft.com/office/drawing/2014/main" id="{7E131C9B-2B21-C743-BB69-91B5DDB0F948}"/>
              </a:ext>
            </a:extLst>
          </p:cNvPr>
          <p:cNvSpPr/>
          <p:nvPr/>
        </p:nvSpPr>
        <p:spPr>
          <a:xfrm>
            <a:off x="1219668" y="1601729"/>
            <a:ext cx="2979832" cy="92240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Oval 3">
            <a:extLst>
              <a:ext uri="{FF2B5EF4-FFF2-40B4-BE49-F238E27FC236}">
                <a16:creationId xmlns="" xmlns:a16="http://schemas.microsoft.com/office/drawing/2014/main" id="{13C5F88F-BAE7-4F4D-8D45-17B350D04DD2}"/>
              </a:ext>
            </a:extLst>
          </p:cNvPr>
          <p:cNvSpPr/>
          <p:nvPr/>
        </p:nvSpPr>
        <p:spPr>
          <a:xfrm>
            <a:off x="485385" y="1474604"/>
            <a:ext cx="1176655" cy="1176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 xmlns:a16="http://schemas.microsoft.com/office/drawing/2014/main" id="{5837DE52-AB28-764C-B7EE-0363DA0131EA}"/>
              </a:ext>
            </a:extLst>
          </p:cNvPr>
          <p:cNvSpPr txBox="1"/>
          <p:nvPr/>
        </p:nvSpPr>
        <p:spPr>
          <a:xfrm>
            <a:off x="815468" y="1670517"/>
            <a:ext cx="516488"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1</a:t>
            </a:r>
          </a:p>
        </p:txBody>
      </p:sp>
      <p:sp>
        <p:nvSpPr>
          <p:cNvPr id="13" name="TextBox 12">
            <a:extLst>
              <a:ext uri="{FF2B5EF4-FFF2-40B4-BE49-F238E27FC236}">
                <a16:creationId xmlns="" xmlns:a16="http://schemas.microsoft.com/office/drawing/2014/main" id="{F72B5BF2-90F4-3D40-8299-9E99909EFB2C}"/>
              </a:ext>
            </a:extLst>
          </p:cNvPr>
          <p:cNvSpPr txBox="1"/>
          <p:nvPr/>
        </p:nvSpPr>
        <p:spPr>
          <a:xfrm>
            <a:off x="1825870" y="1893654"/>
            <a:ext cx="2209800" cy="338554"/>
          </a:xfrm>
          <a:prstGeom prst="rect">
            <a:avLst/>
          </a:prstGeom>
          <a:noFill/>
        </p:spPr>
        <p:txBody>
          <a:bodyPr wrap="squar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Read-Only</a:t>
            </a:r>
            <a:endParaRPr lang="en-US" sz="1600" b="1" dirty="0">
              <a:solidFill>
                <a:schemeClr val="bg1"/>
              </a:solidFill>
              <a:latin typeface="Poppins" pitchFamily="2" charset="77"/>
              <a:ea typeface="League Spartan" charset="0"/>
              <a:cs typeface="Poppins" pitchFamily="2" charset="77"/>
            </a:endParaRPr>
          </a:p>
        </p:txBody>
      </p:sp>
      <p:sp>
        <p:nvSpPr>
          <p:cNvPr id="16" name="Rounded Rectangle 15">
            <a:extLst>
              <a:ext uri="{FF2B5EF4-FFF2-40B4-BE49-F238E27FC236}">
                <a16:creationId xmlns="" xmlns:a16="http://schemas.microsoft.com/office/drawing/2014/main" id="{EDF9EDD9-0462-D94A-B663-23FF753DB9B4}"/>
              </a:ext>
            </a:extLst>
          </p:cNvPr>
          <p:cNvSpPr/>
          <p:nvPr/>
        </p:nvSpPr>
        <p:spPr>
          <a:xfrm>
            <a:off x="4469277" y="1341591"/>
            <a:ext cx="5582712" cy="144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 xmlns:a16="http://schemas.microsoft.com/office/drawing/2014/main" id="{5C9823D8-1C33-E748-86B4-BD8506E17970}"/>
              </a:ext>
            </a:extLst>
          </p:cNvPr>
          <p:cNvSpPr/>
          <p:nvPr/>
        </p:nvSpPr>
        <p:spPr>
          <a:xfrm>
            <a:off x="1219668" y="3388888"/>
            <a:ext cx="2979832" cy="92240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 xmlns:a16="http://schemas.microsoft.com/office/drawing/2014/main" id="{4EC070D2-D02F-BF47-8EFD-2BF87286C07D}"/>
              </a:ext>
            </a:extLst>
          </p:cNvPr>
          <p:cNvSpPr/>
          <p:nvPr/>
        </p:nvSpPr>
        <p:spPr>
          <a:xfrm>
            <a:off x="485385" y="3261763"/>
            <a:ext cx="1176655" cy="11766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 xmlns:a16="http://schemas.microsoft.com/office/drawing/2014/main" id="{D173223F-1DFA-994A-A810-202C181AFC15}"/>
              </a:ext>
            </a:extLst>
          </p:cNvPr>
          <p:cNvSpPr txBox="1"/>
          <p:nvPr/>
        </p:nvSpPr>
        <p:spPr>
          <a:xfrm>
            <a:off x="815468" y="3457676"/>
            <a:ext cx="516488"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2</a:t>
            </a:r>
          </a:p>
        </p:txBody>
      </p:sp>
      <p:sp>
        <p:nvSpPr>
          <p:cNvPr id="14" name="TextBox 13">
            <a:extLst>
              <a:ext uri="{FF2B5EF4-FFF2-40B4-BE49-F238E27FC236}">
                <a16:creationId xmlns="" xmlns:a16="http://schemas.microsoft.com/office/drawing/2014/main" id="{064DB340-BACD-3A40-AF80-7C12B881A115}"/>
              </a:ext>
            </a:extLst>
          </p:cNvPr>
          <p:cNvSpPr txBox="1"/>
          <p:nvPr/>
        </p:nvSpPr>
        <p:spPr>
          <a:xfrm>
            <a:off x="1825870" y="3680813"/>
            <a:ext cx="2209800" cy="338554"/>
          </a:xfrm>
          <a:prstGeom prst="rect">
            <a:avLst/>
          </a:prstGeom>
          <a:noFill/>
        </p:spPr>
        <p:txBody>
          <a:bodyPr wrap="squar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Write-Once</a:t>
            </a:r>
            <a:endParaRPr lang="en-US" sz="1600" b="1" dirty="0">
              <a:solidFill>
                <a:schemeClr val="bg1"/>
              </a:solidFill>
              <a:latin typeface="Poppins" pitchFamily="2" charset="77"/>
              <a:ea typeface="League Spartan" charset="0"/>
              <a:cs typeface="Poppins" pitchFamily="2" charset="77"/>
            </a:endParaRPr>
          </a:p>
        </p:txBody>
      </p:sp>
      <p:sp>
        <p:nvSpPr>
          <p:cNvPr id="17" name="Rounded Rectangle 16">
            <a:extLst>
              <a:ext uri="{FF2B5EF4-FFF2-40B4-BE49-F238E27FC236}">
                <a16:creationId xmlns="" xmlns:a16="http://schemas.microsoft.com/office/drawing/2014/main" id="{9E400B06-3158-5842-98CD-1AD69609E9C3}"/>
              </a:ext>
            </a:extLst>
          </p:cNvPr>
          <p:cNvSpPr/>
          <p:nvPr/>
        </p:nvSpPr>
        <p:spPr>
          <a:xfrm>
            <a:off x="4469277" y="3128749"/>
            <a:ext cx="5582712" cy="14426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 xmlns:a16="http://schemas.microsoft.com/office/drawing/2014/main" id="{45AC54F5-B653-7940-8AB8-30565E53DA1C}"/>
              </a:ext>
            </a:extLst>
          </p:cNvPr>
          <p:cNvSpPr/>
          <p:nvPr/>
        </p:nvSpPr>
        <p:spPr>
          <a:xfrm>
            <a:off x="1219668" y="5176047"/>
            <a:ext cx="2979832" cy="92240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 xmlns:a16="http://schemas.microsoft.com/office/drawing/2014/main" id="{D2DC0516-6AF8-874B-B69F-14F519D6B2CA}"/>
              </a:ext>
            </a:extLst>
          </p:cNvPr>
          <p:cNvSpPr/>
          <p:nvPr/>
        </p:nvSpPr>
        <p:spPr>
          <a:xfrm>
            <a:off x="485385" y="5048922"/>
            <a:ext cx="1176655" cy="11766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TextBox 8">
            <a:extLst>
              <a:ext uri="{FF2B5EF4-FFF2-40B4-BE49-F238E27FC236}">
                <a16:creationId xmlns="" xmlns:a16="http://schemas.microsoft.com/office/drawing/2014/main" id="{D86B6D6E-EB8F-2F43-92C0-5FDB223211B8}"/>
              </a:ext>
            </a:extLst>
          </p:cNvPr>
          <p:cNvSpPr txBox="1"/>
          <p:nvPr/>
        </p:nvSpPr>
        <p:spPr>
          <a:xfrm>
            <a:off x="815468" y="5244835"/>
            <a:ext cx="516488"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3</a:t>
            </a:r>
          </a:p>
        </p:txBody>
      </p:sp>
      <p:sp>
        <p:nvSpPr>
          <p:cNvPr id="15" name="TextBox 14">
            <a:extLst>
              <a:ext uri="{FF2B5EF4-FFF2-40B4-BE49-F238E27FC236}">
                <a16:creationId xmlns="" xmlns:a16="http://schemas.microsoft.com/office/drawing/2014/main" id="{066434B0-9B41-6847-BB7E-A0691E7246B0}"/>
              </a:ext>
            </a:extLst>
          </p:cNvPr>
          <p:cNvSpPr txBox="1"/>
          <p:nvPr/>
        </p:nvSpPr>
        <p:spPr>
          <a:xfrm>
            <a:off x="1825870" y="5467972"/>
            <a:ext cx="2209800" cy="338554"/>
          </a:xfrm>
          <a:prstGeom prst="rect">
            <a:avLst/>
          </a:prstGeom>
          <a:noFill/>
        </p:spPr>
        <p:txBody>
          <a:bodyPr wrap="squar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Rewriteable</a:t>
            </a:r>
            <a:endParaRPr lang="en-US" sz="1600" b="1" dirty="0">
              <a:solidFill>
                <a:schemeClr val="bg1"/>
              </a:solidFill>
              <a:latin typeface="Poppins" pitchFamily="2" charset="77"/>
              <a:ea typeface="League Spartan" charset="0"/>
              <a:cs typeface="Poppins" pitchFamily="2" charset="77"/>
            </a:endParaRPr>
          </a:p>
        </p:txBody>
      </p:sp>
      <p:sp>
        <p:nvSpPr>
          <p:cNvPr id="18" name="Rounded Rectangle 17">
            <a:extLst>
              <a:ext uri="{FF2B5EF4-FFF2-40B4-BE49-F238E27FC236}">
                <a16:creationId xmlns="" xmlns:a16="http://schemas.microsoft.com/office/drawing/2014/main" id="{CB752B34-64C3-FC46-BC6A-1912773FFBA8}"/>
              </a:ext>
            </a:extLst>
          </p:cNvPr>
          <p:cNvSpPr/>
          <p:nvPr/>
        </p:nvSpPr>
        <p:spPr>
          <a:xfrm>
            <a:off x="4469277" y="4915908"/>
            <a:ext cx="5582712" cy="144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Subtitle 2">
            <a:extLst>
              <a:ext uri="{FF2B5EF4-FFF2-40B4-BE49-F238E27FC236}">
                <a16:creationId xmlns="" xmlns:a16="http://schemas.microsoft.com/office/drawing/2014/main" id="{AB663C7A-0D7F-CE4E-AF1E-907B7E4602BC}"/>
              </a:ext>
            </a:extLst>
          </p:cNvPr>
          <p:cNvSpPr txBox="1">
            <a:spLocks/>
          </p:cNvSpPr>
          <p:nvPr/>
        </p:nvSpPr>
        <p:spPr>
          <a:xfrm>
            <a:off x="4911649" y="1583346"/>
            <a:ext cx="4697967" cy="9591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400" dirty="0">
                <a:solidFill>
                  <a:schemeClr val="bg1"/>
                </a:solidFill>
                <a:latin typeface="Lato Light" panose="020F0502020204030203"/>
              </a:rPr>
              <a:t>Read-only (CD-ROM for read-only-memory) discs are discs that cannot be written on or erased by the user. Optical discs that you buy in a store, such as music CDs, DVD movies, and Blu-ray video games, are often read only.</a:t>
            </a:r>
          </a:p>
        </p:txBody>
      </p:sp>
      <p:sp>
        <p:nvSpPr>
          <p:cNvPr id="24" name="Subtitle 2">
            <a:extLst>
              <a:ext uri="{FF2B5EF4-FFF2-40B4-BE49-F238E27FC236}">
                <a16:creationId xmlns="" xmlns:a16="http://schemas.microsoft.com/office/drawing/2014/main" id="{9045A7F6-7531-B74E-AE4E-5549C4A5D9CD}"/>
              </a:ext>
            </a:extLst>
          </p:cNvPr>
          <p:cNvSpPr txBox="1">
            <a:spLocks/>
          </p:cNvSpPr>
          <p:nvPr/>
        </p:nvSpPr>
        <p:spPr>
          <a:xfrm>
            <a:off x="4911649" y="3188352"/>
            <a:ext cx="4697967" cy="13215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400" dirty="0">
                <a:solidFill>
                  <a:schemeClr val="bg1"/>
                </a:solidFill>
                <a:latin typeface="Lato Light" panose="020F0502020204030203"/>
              </a:rPr>
              <a:t>Write-once (R for recordable) discs can be written on once. After that, the disc can be read many times but cannot be written on or erased. These discs are ideal for creating permanent archives, such as CD-R, often used for storing family photos, and DVD-R, often used to store home movies.</a:t>
            </a:r>
          </a:p>
        </p:txBody>
      </p:sp>
      <p:sp>
        <p:nvSpPr>
          <p:cNvPr id="25" name="Subtitle 2">
            <a:extLst>
              <a:ext uri="{FF2B5EF4-FFF2-40B4-BE49-F238E27FC236}">
                <a16:creationId xmlns="" xmlns:a16="http://schemas.microsoft.com/office/drawing/2014/main" id="{AE7A05A1-4F69-184A-844A-3E37AE9EAA50}"/>
              </a:ext>
            </a:extLst>
          </p:cNvPr>
          <p:cNvSpPr txBox="1">
            <a:spLocks/>
          </p:cNvSpPr>
          <p:nvPr/>
        </p:nvSpPr>
        <p:spPr>
          <a:xfrm>
            <a:off x="4911649" y="5234043"/>
            <a:ext cx="4697967" cy="80451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400" dirty="0">
                <a:solidFill>
                  <a:schemeClr val="bg1"/>
                </a:solidFill>
                <a:latin typeface="Lato Light" panose="020F0502020204030203"/>
              </a:rPr>
              <a:t>Rewriteable (RW for rewriteable) discs are similar to write-once discs except that the disc surface is not permanently altered when data is recorded.</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1404" y="1170400"/>
            <a:ext cx="1508082" cy="150513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540" y="3059191"/>
            <a:ext cx="1560946" cy="157990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8540" y="4839417"/>
            <a:ext cx="1757128" cy="1757128"/>
          </a:xfrm>
          <a:prstGeom prst="rect">
            <a:avLst/>
          </a:prstGeom>
        </p:spPr>
      </p:pic>
    </p:spTree>
    <p:extLst>
      <p:ext uri="{BB962C8B-B14F-4D97-AF65-F5344CB8AC3E}">
        <p14:creationId xmlns:p14="http://schemas.microsoft.com/office/powerpoint/2010/main" val="403007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820187" y="4331845"/>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820187" y="1590104"/>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820187" y="2960975"/>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Shape 63936">
            <a:extLst>
              <a:ext uri="{FF2B5EF4-FFF2-40B4-BE49-F238E27FC236}">
                <a16:creationId xmlns="" xmlns:a16="http://schemas.microsoft.com/office/drawing/2014/main" id="{86075B4C-87C8-4044-A05F-96E97F2B870D}"/>
              </a:ext>
            </a:extLst>
          </p:cNvPr>
          <p:cNvSpPr/>
          <p:nvPr/>
        </p:nvSpPr>
        <p:spPr>
          <a:xfrm>
            <a:off x="820187" y="5702717"/>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TextBox 22">
            <a:extLst>
              <a:ext uri="{FF2B5EF4-FFF2-40B4-BE49-F238E27FC236}">
                <a16:creationId xmlns="" xmlns:a16="http://schemas.microsoft.com/office/drawing/2014/main" id="{E3182B7B-8607-A149-BF4E-0A2E99C20F00}"/>
              </a:ext>
            </a:extLst>
          </p:cNvPr>
          <p:cNvSpPr txBox="1"/>
          <p:nvPr/>
        </p:nvSpPr>
        <p:spPr>
          <a:xfrm>
            <a:off x="1258477" y="1563399"/>
            <a:ext cx="4172937"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What are the benefits of SSD over HDD?</a:t>
            </a:r>
            <a:endParaRPr lang="en-US" sz="1600" b="1" dirty="0">
              <a:solidFill>
                <a:schemeClr val="tx2"/>
              </a:solidFill>
              <a:latin typeface="Poppins" pitchFamily="2" charset="77"/>
              <a:ea typeface="League Spartan" charset="0"/>
              <a:cs typeface="Poppins" pitchFamily="2" charset="77"/>
            </a:endParaRPr>
          </a:p>
        </p:txBody>
      </p:sp>
      <p:sp>
        <p:nvSpPr>
          <p:cNvPr id="25" name="TextBox 24">
            <a:extLst>
              <a:ext uri="{FF2B5EF4-FFF2-40B4-BE49-F238E27FC236}">
                <a16:creationId xmlns="" xmlns:a16="http://schemas.microsoft.com/office/drawing/2014/main" id="{BA59E306-EE9A-3645-A017-A0B26E91EECC}"/>
              </a:ext>
            </a:extLst>
          </p:cNvPr>
          <p:cNvSpPr txBox="1"/>
          <p:nvPr/>
        </p:nvSpPr>
        <p:spPr>
          <a:xfrm>
            <a:off x="1273463" y="2910719"/>
            <a:ext cx="381867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What are the 3 types of optical discs? </a:t>
            </a:r>
            <a:endParaRPr lang="en-US" sz="1600" b="1" dirty="0">
              <a:solidFill>
                <a:schemeClr val="tx2"/>
              </a:solidFill>
              <a:latin typeface="Poppins" pitchFamily="2" charset="77"/>
              <a:ea typeface="League Spartan" charset="0"/>
              <a:cs typeface="Poppins" pitchFamily="2" charset="77"/>
            </a:endParaRPr>
          </a:p>
        </p:txBody>
      </p:sp>
      <p:sp>
        <p:nvSpPr>
          <p:cNvPr id="27" name="TextBox 26">
            <a:extLst>
              <a:ext uri="{FF2B5EF4-FFF2-40B4-BE49-F238E27FC236}">
                <a16:creationId xmlns="" xmlns:a16="http://schemas.microsoft.com/office/drawing/2014/main" id="{7DAC1E70-0FE4-4644-B9F7-675EE5D89B26}"/>
              </a:ext>
            </a:extLst>
          </p:cNvPr>
          <p:cNvSpPr txBox="1"/>
          <p:nvPr/>
        </p:nvSpPr>
        <p:spPr>
          <a:xfrm>
            <a:off x="1273463" y="4278437"/>
            <a:ext cx="4019049"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What are the 3 formats of optical discs?</a:t>
            </a:r>
            <a:endParaRPr lang="en-US" sz="1600" b="1" dirty="0">
              <a:solidFill>
                <a:schemeClr val="tx2"/>
              </a:solidFill>
              <a:latin typeface="Poppins" pitchFamily="2" charset="77"/>
              <a:ea typeface="League Spartan" charset="0"/>
              <a:cs typeface="Poppins" pitchFamily="2" charset="77"/>
            </a:endParaRPr>
          </a:p>
        </p:txBody>
      </p:sp>
      <p:sp>
        <p:nvSpPr>
          <p:cNvPr id="29" name="TextBox 28">
            <a:extLst>
              <a:ext uri="{FF2B5EF4-FFF2-40B4-BE49-F238E27FC236}">
                <a16:creationId xmlns="" xmlns:a16="http://schemas.microsoft.com/office/drawing/2014/main" id="{62231A22-AA12-914F-89D4-21FDDF008920}"/>
              </a:ext>
            </a:extLst>
          </p:cNvPr>
          <p:cNvSpPr txBox="1"/>
          <p:nvPr/>
        </p:nvSpPr>
        <p:spPr>
          <a:xfrm>
            <a:off x="1273463" y="5646155"/>
            <a:ext cx="782778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If you had a time travel machine would you go to live in the past or the future?</a:t>
            </a:r>
            <a:endParaRPr lang="en-US" sz="1600" b="1" dirty="0">
              <a:solidFill>
                <a:schemeClr val="tx2"/>
              </a:solidFill>
              <a:latin typeface="Poppins" pitchFamily="2" charset="77"/>
              <a:ea typeface="League Spartan" charset="0"/>
              <a:cs typeface="Poppins" pitchFamily="2" charset="77"/>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5"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73305" y="20157"/>
            <a:ext cx="2518695" cy="2096026"/>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98926" cy="1047202"/>
          </a:xfrm>
          <a:prstGeom prst="rect">
            <a:avLst/>
          </a:prstGeom>
        </p:spPr>
      </p:pic>
    </p:spTree>
    <p:extLst>
      <p:ext uri="{BB962C8B-B14F-4D97-AF65-F5344CB8AC3E}">
        <p14:creationId xmlns:p14="http://schemas.microsoft.com/office/powerpoint/2010/main" val="3849088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a:extLst>
              <a:ext uri="{FF2B5EF4-FFF2-40B4-BE49-F238E27FC236}">
                <a16:creationId xmlns="" xmlns:a16="http://schemas.microsoft.com/office/drawing/2014/main" id="{4F51816E-42E6-7E4C-B545-0F3925A72477}"/>
              </a:ext>
            </a:extLst>
          </p:cNvPr>
          <p:cNvSpPr/>
          <p:nvPr/>
        </p:nvSpPr>
        <p:spPr>
          <a:xfrm>
            <a:off x="3262168" y="3773590"/>
            <a:ext cx="2157984" cy="744558"/>
          </a:xfrm>
          <a:prstGeom prst="round2DiagRect">
            <a:avLst>
              <a:gd name="adj1" fmla="val 2679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Round Diagonal Corner Rectangle 29">
            <a:extLst>
              <a:ext uri="{FF2B5EF4-FFF2-40B4-BE49-F238E27FC236}">
                <a16:creationId xmlns="" xmlns:a16="http://schemas.microsoft.com/office/drawing/2014/main" id="{C02CB345-3ED7-F949-B8E4-684CB8ABD53A}"/>
              </a:ext>
            </a:extLst>
          </p:cNvPr>
          <p:cNvSpPr/>
          <p:nvPr/>
        </p:nvSpPr>
        <p:spPr>
          <a:xfrm>
            <a:off x="6604829" y="1852846"/>
            <a:ext cx="2157301" cy="744558"/>
          </a:xfrm>
          <a:prstGeom prst="round2DiagRect">
            <a:avLst>
              <a:gd name="adj1" fmla="val 2679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ound Diagonal Corner Rectangle 28">
            <a:extLst>
              <a:ext uri="{FF2B5EF4-FFF2-40B4-BE49-F238E27FC236}">
                <a16:creationId xmlns="" xmlns:a16="http://schemas.microsoft.com/office/drawing/2014/main" id="{BA752441-A492-BB4A-8150-6383CC63B6DD}"/>
              </a:ext>
            </a:extLst>
          </p:cNvPr>
          <p:cNvSpPr/>
          <p:nvPr/>
        </p:nvSpPr>
        <p:spPr>
          <a:xfrm>
            <a:off x="7156863" y="4488775"/>
            <a:ext cx="2157301" cy="744558"/>
          </a:xfrm>
          <a:prstGeom prst="round2DiagRect">
            <a:avLst>
              <a:gd name="adj1" fmla="val 2679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8" name="Round Diagonal Corner Rectangle 27">
            <a:extLst>
              <a:ext uri="{FF2B5EF4-FFF2-40B4-BE49-F238E27FC236}">
                <a16:creationId xmlns="" xmlns:a16="http://schemas.microsoft.com/office/drawing/2014/main" id="{6D992E2D-A141-FB41-BB08-CACEE19EA437}"/>
              </a:ext>
            </a:extLst>
          </p:cNvPr>
          <p:cNvSpPr/>
          <p:nvPr/>
        </p:nvSpPr>
        <p:spPr>
          <a:xfrm>
            <a:off x="6699033" y="3584273"/>
            <a:ext cx="2157301" cy="744558"/>
          </a:xfrm>
          <a:prstGeom prst="round2DiagRect">
            <a:avLst>
              <a:gd name="adj1" fmla="val 0"/>
              <a:gd name="adj2" fmla="val 26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Round Diagonal Corner Rectangle 26">
            <a:extLst>
              <a:ext uri="{FF2B5EF4-FFF2-40B4-BE49-F238E27FC236}">
                <a16:creationId xmlns="" xmlns:a16="http://schemas.microsoft.com/office/drawing/2014/main" id="{52C66834-053E-BC41-881E-5B1DE0C2C333}"/>
              </a:ext>
            </a:extLst>
          </p:cNvPr>
          <p:cNvSpPr/>
          <p:nvPr/>
        </p:nvSpPr>
        <p:spPr>
          <a:xfrm>
            <a:off x="7739397" y="2728368"/>
            <a:ext cx="2157301" cy="744558"/>
          </a:xfrm>
          <a:prstGeom prst="round2DiagRect">
            <a:avLst>
              <a:gd name="adj1" fmla="val 0"/>
              <a:gd name="adj2" fmla="val 2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Round Diagonal Corner Rectangle 25">
            <a:extLst>
              <a:ext uri="{FF2B5EF4-FFF2-40B4-BE49-F238E27FC236}">
                <a16:creationId xmlns="" xmlns:a16="http://schemas.microsoft.com/office/drawing/2014/main" id="{8441295F-8A47-7849-BD6E-22BD84C96DBD}"/>
              </a:ext>
            </a:extLst>
          </p:cNvPr>
          <p:cNvSpPr/>
          <p:nvPr/>
        </p:nvSpPr>
        <p:spPr>
          <a:xfrm>
            <a:off x="2546205" y="4667352"/>
            <a:ext cx="2157984" cy="744558"/>
          </a:xfrm>
          <a:prstGeom prst="round2DiagRect">
            <a:avLst>
              <a:gd name="adj1" fmla="val 0"/>
              <a:gd name="adj2" fmla="val 2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Round Diagonal Corner Rectangle 24">
            <a:extLst>
              <a:ext uri="{FF2B5EF4-FFF2-40B4-BE49-F238E27FC236}">
                <a16:creationId xmlns="" xmlns:a16="http://schemas.microsoft.com/office/drawing/2014/main" id="{91B3D115-29C2-4441-84D4-DE7A5AEEA7B8}"/>
              </a:ext>
            </a:extLst>
          </p:cNvPr>
          <p:cNvSpPr/>
          <p:nvPr/>
        </p:nvSpPr>
        <p:spPr>
          <a:xfrm>
            <a:off x="2236308" y="2927871"/>
            <a:ext cx="2157984" cy="744558"/>
          </a:xfrm>
          <a:prstGeom prst="round2DiagRect">
            <a:avLst>
              <a:gd name="adj1" fmla="val 0"/>
              <a:gd name="adj2" fmla="val 2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4" name="Round Diagonal Corner Rectangle 23">
            <a:extLst>
              <a:ext uri="{FF2B5EF4-FFF2-40B4-BE49-F238E27FC236}">
                <a16:creationId xmlns="" xmlns:a16="http://schemas.microsoft.com/office/drawing/2014/main" id="{7B07F349-97D3-9E41-A119-8DB40AF56E25}"/>
              </a:ext>
            </a:extLst>
          </p:cNvPr>
          <p:cNvSpPr/>
          <p:nvPr/>
        </p:nvSpPr>
        <p:spPr>
          <a:xfrm>
            <a:off x="3182487" y="2087109"/>
            <a:ext cx="2157984" cy="744558"/>
          </a:xfrm>
          <a:prstGeom prst="round2DiagRect">
            <a:avLst>
              <a:gd name="adj1" fmla="val 0"/>
              <a:gd name="adj2" fmla="val 26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TextBox 1">
            <a:extLst>
              <a:ext uri="{FF2B5EF4-FFF2-40B4-BE49-F238E27FC236}">
                <a16:creationId xmlns="" xmlns:a16="http://schemas.microsoft.com/office/drawing/2014/main" id="{173A021E-7495-AA49-A2CF-D5C3429DB530}"/>
              </a:ext>
            </a:extLst>
          </p:cNvPr>
          <p:cNvSpPr txBox="1"/>
          <p:nvPr/>
        </p:nvSpPr>
        <p:spPr>
          <a:xfrm>
            <a:off x="4249191" y="306186"/>
            <a:ext cx="3693640"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Learning Outcomes</a:t>
            </a:r>
            <a:endParaRPr lang="en-US" sz="3000" b="1" dirty="0">
              <a:solidFill>
                <a:schemeClr val="tx2"/>
              </a:solidFill>
              <a:latin typeface="Poppins" pitchFamily="2" charset="77"/>
              <a:cs typeface="Poppins" pitchFamily="2" charset="77"/>
            </a:endParaRPr>
          </a:p>
        </p:txBody>
      </p:sp>
      <p:sp>
        <p:nvSpPr>
          <p:cNvPr id="13" name="Freeform 10">
            <a:extLst>
              <a:ext uri="{FF2B5EF4-FFF2-40B4-BE49-F238E27FC236}">
                <a16:creationId xmlns="" xmlns:a16="http://schemas.microsoft.com/office/drawing/2014/main" id="{D357D388-0E4F-F043-8970-973004D39EDC}"/>
              </a:ext>
            </a:extLst>
          </p:cNvPr>
          <p:cNvSpPr>
            <a:spLocks noChangeArrowheads="1"/>
          </p:cNvSpPr>
          <p:nvPr/>
        </p:nvSpPr>
        <p:spPr bwMode="auto">
          <a:xfrm>
            <a:off x="5174305" y="2273493"/>
            <a:ext cx="963461" cy="934659"/>
          </a:xfrm>
          <a:custGeom>
            <a:avLst/>
            <a:gdLst>
              <a:gd name="T0" fmla="*/ 2604 w 2951"/>
              <a:gd name="T1" fmla="*/ 1625 h 2861"/>
              <a:gd name="T2" fmla="*/ 2746 w 2951"/>
              <a:gd name="T3" fmla="*/ 1486 h 2861"/>
              <a:gd name="T4" fmla="*/ 2746 w 2951"/>
              <a:gd name="T5" fmla="*/ 979 h 2861"/>
              <a:gd name="T6" fmla="*/ 2482 w 2951"/>
              <a:gd name="T7" fmla="*/ 709 h 2861"/>
              <a:gd name="T8" fmla="*/ 1116 w 2951"/>
              <a:gd name="T9" fmla="*/ 709 h 2861"/>
              <a:gd name="T10" fmla="*/ 1116 w 2951"/>
              <a:gd name="T11" fmla="*/ 709 h 2861"/>
              <a:gd name="T12" fmla="*/ 566 w 2951"/>
              <a:gd name="T13" fmla="*/ 1133 h 2861"/>
              <a:gd name="T14" fmla="*/ 566 w 2951"/>
              <a:gd name="T15" fmla="*/ 1133 h 2861"/>
              <a:gd name="T16" fmla="*/ 0 w 2951"/>
              <a:gd name="T17" fmla="*/ 566 h 2861"/>
              <a:gd name="T18" fmla="*/ 0 w 2951"/>
              <a:gd name="T19" fmla="*/ 566 h 2861"/>
              <a:gd name="T20" fmla="*/ 566 w 2951"/>
              <a:gd name="T21" fmla="*/ 0 h 2861"/>
              <a:gd name="T22" fmla="*/ 566 w 2951"/>
              <a:gd name="T23" fmla="*/ 0 h 2861"/>
              <a:gd name="T24" fmla="*/ 1130 w 2951"/>
              <a:gd name="T25" fmla="*/ 505 h 2861"/>
              <a:gd name="T26" fmla="*/ 2566 w 2951"/>
              <a:gd name="T27" fmla="*/ 505 h 2861"/>
              <a:gd name="T28" fmla="*/ 2950 w 2951"/>
              <a:gd name="T29" fmla="*/ 897 h 2861"/>
              <a:gd name="T30" fmla="*/ 2950 w 2951"/>
              <a:gd name="T31" fmla="*/ 2652 h 2861"/>
              <a:gd name="T32" fmla="*/ 2746 w 2951"/>
              <a:gd name="T33" fmla="*/ 2860 h 2861"/>
              <a:gd name="T34" fmla="*/ 2746 w 2951"/>
              <a:gd name="T35" fmla="*/ 1588 h 2861"/>
              <a:gd name="T36" fmla="*/ 2746 w 2951"/>
              <a:gd name="T37" fmla="*/ 1588 h 2861"/>
              <a:gd name="T38" fmla="*/ 2636 w 2951"/>
              <a:gd name="T39" fmla="*/ 1699 h 2861"/>
              <a:gd name="T40" fmla="*/ 1579 w 2951"/>
              <a:gd name="T41" fmla="*/ 1699 h 2861"/>
              <a:gd name="T42" fmla="*/ 1482 w 2951"/>
              <a:gd name="T43" fmla="*/ 1794 h 2861"/>
              <a:gd name="T44" fmla="*/ 1482 w 2951"/>
              <a:gd name="T45" fmla="*/ 2316 h 2861"/>
              <a:gd name="T46" fmla="*/ 1482 w 2951"/>
              <a:gd name="T47" fmla="*/ 2420 h 2861"/>
              <a:gd name="T48" fmla="*/ 1482 w 2951"/>
              <a:gd name="T49" fmla="*/ 2420 h 2861"/>
              <a:gd name="T50" fmla="*/ 1367 w 2951"/>
              <a:gd name="T51" fmla="*/ 2533 h 2861"/>
              <a:gd name="T52" fmla="*/ 314 w 2951"/>
              <a:gd name="T53" fmla="*/ 2533 h 2861"/>
              <a:gd name="T54" fmla="*/ 314 w 2951"/>
              <a:gd name="T55" fmla="*/ 2533 h 2861"/>
              <a:gd name="T56" fmla="*/ 202 w 2951"/>
              <a:gd name="T57" fmla="*/ 2608 h 2861"/>
              <a:gd name="T58" fmla="*/ 202 w 2951"/>
              <a:gd name="T59" fmla="*/ 2608 h 2861"/>
              <a:gd name="T60" fmla="*/ 81 w 2951"/>
              <a:gd name="T61" fmla="*/ 2487 h 2861"/>
              <a:gd name="T62" fmla="*/ 81 w 2951"/>
              <a:gd name="T63" fmla="*/ 2487 h 2861"/>
              <a:gd name="T64" fmla="*/ 202 w 2951"/>
              <a:gd name="T65" fmla="*/ 2367 h 2861"/>
              <a:gd name="T66" fmla="*/ 202 w 2951"/>
              <a:gd name="T67" fmla="*/ 2367 h 2861"/>
              <a:gd name="T68" fmla="*/ 321 w 2951"/>
              <a:gd name="T69" fmla="*/ 2458 h 2861"/>
              <a:gd name="T70" fmla="*/ 1336 w 2951"/>
              <a:gd name="T71" fmla="*/ 2458 h 2861"/>
              <a:gd name="T72" fmla="*/ 1407 w 2951"/>
              <a:gd name="T73" fmla="*/ 2388 h 2861"/>
              <a:gd name="T74" fmla="*/ 1407 w 2951"/>
              <a:gd name="T75" fmla="*/ 1763 h 2861"/>
              <a:gd name="T76" fmla="*/ 1550 w 2951"/>
              <a:gd name="T77" fmla="*/ 1625 h 2861"/>
              <a:gd name="T78" fmla="*/ 2604 w 2951"/>
              <a:gd name="T79" fmla="*/ 1625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51" h="2861">
                <a:moveTo>
                  <a:pt x="2604" y="1625"/>
                </a:moveTo>
                <a:lnTo>
                  <a:pt x="2746" y="1486"/>
                </a:lnTo>
                <a:lnTo>
                  <a:pt x="2746" y="979"/>
                </a:lnTo>
                <a:lnTo>
                  <a:pt x="2482" y="709"/>
                </a:lnTo>
                <a:lnTo>
                  <a:pt x="1116" y="709"/>
                </a:lnTo>
                <a:lnTo>
                  <a:pt x="1116" y="709"/>
                </a:lnTo>
                <a:cubicBezTo>
                  <a:pt x="1052" y="952"/>
                  <a:pt x="831" y="1133"/>
                  <a:pt x="566" y="1133"/>
                </a:cubicBezTo>
                <a:lnTo>
                  <a:pt x="566" y="1133"/>
                </a:lnTo>
                <a:cubicBezTo>
                  <a:pt x="254" y="1133"/>
                  <a:pt x="0" y="878"/>
                  <a:pt x="0" y="566"/>
                </a:cubicBezTo>
                <a:lnTo>
                  <a:pt x="0" y="566"/>
                </a:lnTo>
                <a:cubicBezTo>
                  <a:pt x="0" y="253"/>
                  <a:pt x="254" y="0"/>
                  <a:pt x="566" y="0"/>
                </a:cubicBezTo>
                <a:lnTo>
                  <a:pt x="566" y="0"/>
                </a:lnTo>
                <a:cubicBezTo>
                  <a:pt x="859" y="0"/>
                  <a:pt x="1099" y="221"/>
                  <a:pt x="1130" y="505"/>
                </a:cubicBezTo>
                <a:lnTo>
                  <a:pt x="2566" y="505"/>
                </a:lnTo>
                <a:lnTo>
                  <a:pt x="2950" y="897"/>
                </a:lnTo>
                <a:lnTo>
                  <a:pt x="2950" y="2652"/>
                </a:lnTo>
                <a:lnTo>
                  <a:pt x="2746" y="2860"/>
                </a:lnTo>
                <a:lnTo>
                  <a:pt x="2746" y="1588"/>
                </a:lnTo>
                <a:lnTo>
                  <a:pt x="2746" y="1588"/>
                </a:lnTo>
                <a:cubicBezTo>
                  <a:pt x="2709" y="1625"/>
                  <a:pt x="2672" y="1661"/>
                  <a:pt x="2636" y="1699"/>
                </a:cubicBezTo>
                <a:lnTo>
                  <a:pt x="1579" y="1699"/>
                </a:lnTo>
                <a:lnTo>
                  <a:pt x="1482" y="1794"/>
                </a:lnTo>
                <a:lnTo>
                  <a:pt x="1482" y="2316"/>
                </a:lnTo>
                <a:lnTo>
                  <a:pt x="1482" y="2420"/>
                </a:lnTo>
                <a:lnTo>
                  <a:pt x="1482" y="2420"/>
                </a:lnTo>
                <a:cubicBezTo>
                  <a:pt x="1443" y="2456"/>
                  <a:pt x="1406" y="2494"/>
                  <a:pt x="1367" y="2533"/>
                </a:cubicBezTo>
                <a:lnTo>
                  <a:pt x="314" y="2533"/>
                </a:lnTo>
                <a:lnTo>
                  <a:pt x="314" y="2533"/>
                </a:lnTo>
                <a:cubicBezTo>
                  <a:pt x="297" y="2577"/>
                  <a:pt x="253" y="2608"/>
                  <a:pt x="202" y="2608"/>
                </a:cubicBezTo>
                <a:lnTo>
                  <a:pt x="202" y="2608"/>
                </a:lnTo>
                <a:cubicBezTo>
                  <a:pt x="136" y="2608"/>
                  <a:pt x="81" y="2553"/>
                  <a:pt x="81" y="2487"/>
                </a:cubicBezTo>
                <a:lnTo>
                  <a:pt x="81" y="2487"/>
                </a:lnTo>
                <a:cubicBezTo>
                  <a:pt x="81" y="2421"/>
                  <a:pt x="136" y="2367"/>
                  <a:pt x="202" y="2367"/>
                </a:cubicBezTo>
                <a:lnTo>
                  <a:pt x="202" y="2367"/>
                </a:lnTo>
                <a:cubicBezTo>
                  <a:pt x="259" y="2367"/>
                  <a:pt x="307" y="2406"/>
                  <a:pt x="321" y="2458"/>
                </a:cubicBezTo>
                <a:lnTo>
                  <a:pt x="1336" y="2458"/>
                </a:lnTo>
                <a:lnTo>
                  <a:pt x="1407" y="2388"/>
                </a:lnTo>
                <a:lnTo>
                  <a:pt x="1407" y="1763"/>
                </a:lnTo>
                <a:lnTo>
                  <a:pt x="1550" y="1625"/>
                </a:lnTo>
                <a:lnTo>
                  <a:pt x="2604" y="1625"/>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4" name="Freeform 11">
            <a:extLst>
              <a:ext uri="{FF2B5EF4-FFF2-40B4-BE49-F238E27FC236}">
                <a16:creationId xmlns="" xmlns:a16="http://schemas.microsoft.com/office/drawing/2014/main" id="{7B54BCFB-0BBF-8543-9A81-A58B8C8DD0AC}"/>
              </a:ext>
            </a:extLst>
          </p:cNvPr>
          <p:cNvSpPr>
            <a:spLocks noChangeArrowheads="1"/>
          </p:cNvSpPr>
          <p:nvPr/>
        </p:nvSpPr>
        <p:spPr bwMode="auto">
          <a:xfrm>
            <a:off x="6070079" y="2813550"/>
            <a:ext cx="1852035" cy="581821"/>
          </a:xfrm>
          <a:custGeom>
            <a:avLst/>
            <a:gdLst>
              <a:gd name="T0" fmla="*/ 4540 w 5670"/>
              <a:gd name="T1" fmla="*/ 817 h 1782"/>
              <a:gd name="T2" fmla="*/ 2310 w 5670"/>
              <a:gd name="T3" fmla="*/ 817 h 1782"/>
              <a:gd name="T4" fmla="*/ 2310 w 5670"/>
              <a:gd name="T5" fmla="*/ 817 h 1782"/>
              <a:gd name="T6" fmla="*/ 2414 w 5670"/>
              <a:gd name="T7" fmla="*/ 714 h 1782"/>
              <a:gd name="T8" fmla="*/ 2414 w 5670"/>
              <a:gd name="T9" fmla="*/ 494 h 1782"/>
              <a:gd name="T10" fmla="*/ 2510 w 5670"/>
              <a:gd name="T11" fmla="*/ 395 h 1782"/>
              <a:gd name="T12" fmla="*/ 2934 w 5670"/>
              <a:gd name="T13" fmla="*/ 395 h 1782"/>
              <a:gd name="T14" fmla="*/ 2934 w 5670"/>
              <a:gd name="T15" fmla="*/ 395 h 1782"/>
              <a:gd name="T16" fmla="*/ 3046 w 5670"/>
              <a:gd name="T17" fmla="*/ 469 h 1782"/>
              <a:gd name="T18" fmla="*/ 3046 w 5670"/>
              <a:gd name="T19" fmla="*/ 469 h 1782"/>
              <a:gd name="T20" fmla="*/ 3167 w 5670"/>
              <a:gd name="T21" fmla="*/ 349 h 1782"/>
              <a:gd name="T22" fmla="*/ 3167 w 5670"/>
              <a:gd name="T23" fmla="*/ 349 h 1782"/>
              <a:gd name="T24" fmla="*/ 3046 w 5670"/>
              <a:gd name="T25" fmla="*/ 228 h 1782"/>
              <a:gd name="T26" fmla="*/ 3046 w 5670"/>
              <a:gd name="T27" fmla="*/ 228 h 1782"/>
              <a:gd name="T28" fmla="*/ 2929 w 5670"/>
              <a:gd name="T29" fmla="*/ 322 h 1782"/>
              <a:gd name="T30" fmla="*/ 2478 w 5670"/>
              <a:gd name="T31" fmla="*/ 322 h 1782"/>
              <a:gd name="T32" fmla="*/ 2415 w 5670"/>
              <a:gd name="T33" fmla="*/ 387 h 1782"/>
              <a:gd name="T34" fmla="*/ 2415 w 5670"/>
              <a:gd name="T35" fmla="*/ 215 h 1782"/>
              <a:gd name="T36" fmla="*/ 2275 w 5670"/>
              <a:gd name="T37" fmla="*/ 73 h 1782"/>
              <a:gd name="T38" fmla="*/ 1803 w 5670"/>
              <a:gd name="T39" fmla="*/ 73 h 1782"/>
              <a:gd name="T40" fmla="*/ 1803 w 5670"/>
              <a:gd name="T41" fmla="*/ 73 h 1782"/>
              <a:gd name="T42" fmla="*/ 1692 w 5670"/>
              <a:gd name="T43" fmla="*/ 0 h 1782"/>
              <a:gd name="T44" fmla="*/ 1692 w 5670"/>
              <a:gd name="T45" fmla="*/ 0 h 1782"/>
              <a:gd name="T46" fmla="*/ 1571 w 5670"/>
              <a:gd name="T47" fmla="*/ 121 h 1782"/>
              <a:gd name="T48" fmla="*/ 1571 w 5670"/>
              <a:gd name="T49" fmla="*/ 121 h 1782"/>
              <a:gd name="T50" fmla="*/ 1692 w 5670"/>
              <a:gd name="T51" fmla="*/ 243 h 1782"/>
              <a:gd name="T52" fmla="*/ 1692 w 5670"/>
              <a:gd name="T53" fmla="*/ 243 h 1782"/>
              <a:gd name="T54" fmla="*/ 1810 w 5670"/>
              <a:gd name="T55" fmla="*/ 147 h 1782"/>
              <a:gd name="T56" fmla="*/ 2245 w 5670"/>
              <a:gd name="T57" fmla="*/ 147 h 1782"/>
              <a:gd name="T58" fmla="*/ 2341 w 5670"/>
              <a:gd name="T59" fmla="*/ 245 h 1782"/>
              <a:gd name="T60" fmla="*/ 2341 w 5670"/>
              <a:gd name="T61" fmla="*/ 245 h 1782"/>
              <a:gd name="T62" fmla="*/ 2339 w 5670"/>
              <a:gd name="T63" fmla="*/ 682 h 1782"/>
              <a:gd name="T64" fmla="*/ 2206 w 5670"/>
              <a:gd name="T65" fmla="*/ 817 h 1782"/>
              <a:gd name="T66" fmla="*/ 383 w 5670"/>
              <a:gd name="T67" fmla="*/ 817 h 1782"/>
              <a:gd name="T68" fmla="*/ 0 w 5670"/>
              <a:gd name="T69" fmla="*/ 1211 h 1782"/>
              <a:gd name="T70" fmla="*/ 0 w 5670"/>
              <a:gd name="T71" fmla="*/ 1572 h 1782"/>
              <a:gd name="T72" fmla="*/ 204 w 5670"/>
              <a:gd name="T73" fmla="*/ 1781 h 1782"/>
              <a:gd name="T74" fmla="*/ 204 w 5670"/>
              <a:gd name="T75" fmla="*/ 1292 h 1782"/>
              <a:gd name="T76" fmla="*/ 468 w 5670"/>
              <a:gd name="T77" fmla="*/ 1021 h 1782"/>
              <a:gd name="T78" fmla="*/ 4553 w 5670"/>
              <a:gd name="T79" fmla="*/ 1021 h 1782"/>
              <a:gd name="T80" fmla="*/ 4553 w 5670"/>
              <a:gd name="T81" fmla="*/ 1021 h 1782"/>
              <a:gd name="T82" fmla="*/ 5103 w 5670"/>
              <a:gd name="T83" fmla="*/ 1450 h 1782"/>
              <a:gd name="T84" fmla="*/ 5103 w 5670"/>
              <a:gd name="T85" fmla="*/ 1450 h 1782"/>
              <a:gd name="T86" fmla="*/ 5669 w 5670"/>
              <a:gd name="T87" fmla="*/ 884 h 1782"/>
              <a:gd name="T88" fmla="*/ 5669 w 5670"/>
              <a:gd name="T89" fmla="*/ 884 h 1782"/>
              <a:gd name="T90" fmla="*/ 5103 w 5670"/>
              <a:gd name="T91" fmla="*/ 317 h 1782"/>
              <a:gd name="T92" fmla="*/ 5103 w 5670"/>
              <a:gd name="T93" fmla="*/ 317 h 1782"/>
              <a:gd name="T94" fmla="*/ 4540 w 5670"/>
              <a:gd name="T95" fmla="*/ 817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0" h="1782">
                <a:moveTo>
                  <a:pt x="4540" y="817"/>
                </a:moveTo>
                <a:lnTo>
                  <a:pt x="2310" y="817"/>
                </a:lnTo>
                <a:lnTo>
                  <a:pt x="2310" y="817"/>
                </a:lnTo>
                <a:cubicBezTo>
                  <a:pt x="2345" y="782"/>
                  <a:pt x="2379" y="749"/>
                  <a:pt x="2414" y="714"/>
                </a:cubicBezTo>
                <a:lnTo>
                  <a:pt x="2414" y="494"/>
                </a:lnTo>
                <a:lnTo>
                  <a:pt x="2510" y="395"/>
                </a:lnTo>
                <a:lnTo>
                  <a:pt x="2934" y="395"/>
                </a:lnTo>
                <a:lnTo>
                  <a:pt x="2934" y="395"/>
                </a:lnTo>
                <a:cubicBezTo>
                  <a:pt x="2952" y="439"/>
                  <a:pt x="2996" y="469"/>
                  <a:pt x="3046" y="469"/>
                </a:cubicBezTo>
                <a:lnTo>
                  <a:pt x="3046" y="469"/>
                </a:lnTo>
                <a:cubicBezTo>
                  <a:pt x="3113" y="469"/>
                  <a:pt x="3167" y="417"/>
                  <a:pt x="3167" y="349"/>
                </a:cubicBezTo>
                <a:lnTo>
                  <a:pt x="3167" y="349"/>
                </a:lnTo>
                <a:cubicBezTo>
                  <a:pt x="3167" y="283"/>
                  <a:pt x="3113" y="228"/>
                  <a:pt x="3046" y="228"/>
                </a:cubicBezTo>
                <a:lnTo>
                  <a:pt x="3046" y="228"/>
                </a:lnTo>
                <a:cubicBezTo>
                  <a:pt x="2989" y="228"/>
                  <a:pt x="2941" y="268"/>
                  <a:pt x="2929" y="322"/>
                </a:cubicBezTo>
                <a:lnTo>
                  <a:pt x="2478" y="322"/>
                </a:lnTo>
                <a:lnTo>
                  <a:pt x="2415" y="387"/>
                </a:lnTo>
                <a:lnTo>
                  <a:pt x="2415" y="215"/>
                </a:lnTo>
                <a:lnTo>
                  <a:pt x="2275" y="73"/>
                </a:lnTo>
                <a:lnTo>
                  <a:pt x="1803" y="73"/>
                </a:lnTo>
                <a:lnTo>
                  <a:pt x="1803" y="73"/>
                </a:lnTo>
                <a:cubicBezTo>
                  <a:pt x="1784" y="30"/>
                  <a:pt x="1741" y="0"/>
                  <a:pt x="1692" y="0"/>
                </a:cubicBezTo>
                <a:lnTo>
                  <a:pt x="1692" y="0"/>
                </a:lnTo>
                <a:cubicBezTo>
                  <a:pt x="1625" y="0"/>
                  <a:pt x="1571" y="55"/>
                  <a:pt x="1571" y="121"/>
                </a:cubicBezTo>
                <a:lnTo>
                  <a:pt x="1571" y="121"/>
                </a:lnTo>
                <a:cubicBezTo>
                  <a:pt x="1571" y="189"/>
                  <a:pt x="1625" y="243"/>
                  <a:pt x="1692" y="243"/>
                </a:cubicBezTo>
                <a:lnTo>
                  <a:pt x="1692" y="243"/>
                </a:lnTo>
                <a:cubicBezTo>
                  <a:pt x="1750" y="243"/>
                  <a:pt x="1798" y="202"/>
                  <a:pt x="1810" y="147"/>
                </a:cubicBezTo>
                <a:lnTo>
                  <a:pt x="2245" y="147"/>
                </a:lnTo>
                <a:lnTo>
                  <a:pt x="2341" y="245"/>
                </a:lnTo>
                <a:lnTo>
                  <a:pt x="2341" y="245"/>
                </a:lnTo>
                <a:cubicBezTo>
                  <a:pt x="2341" y="391"/>
                  <a:pt x="2339" y="536"/>
                  <a:pt x="2339" y="682"/>
                </a:cubicBezTo>
                <a:lnTo>
                  <a:pt x="2206" y="817"/>
                </a:lnTo>
                <a:lnTo>
                  <a:pt x="383" y="817"/>
                </a:lnTo>
                <a:lnTo>
                  <a:pt x="0" y="1211"/>
                </a:lnTo>
                <a:lnTo>
                  <a:pt x="0" y="1572"/>
                </a:lnTo>
                <a:lnTo>
                  <a:pt x="204" y="1781"/>
                </a:lnTo>
                <a:lnTo>
                  <a:pt x="204" y="1292"/>
                </a:lnTo>
                <a:lnTo>
                  <a:pt x="468" y="1021"/>
                </a:lnTo>
                <a:lnTo>
                  <a:pt x="4553" y="1021"/>
                </a:lnTo>
                <a:lnTo>
                  <a:pt x="4553" y="1021"/>
                </a:lnTo>
                <a:cubicBezTo>
                  <a:pt x="4615" y="1267"/>
                  <a:pt x="4838" y="1450"/>
                  <a:pt x="5103" y="1450"/>
                </a:cubicBezTo>
                <a:lnTo>
                  <a:pt x="5103" y="1450"/>
                </a:lnTo>
                <a:cubicBezTo>
                  <a:pt x="5416" y="1450"/>
                  <a:pt x="5669" y="1197"/>
                  <a:pt x="5669" y="884"/>
                </a:cubicBezTo>
                <a:lnTo>
                  <a:pt x="5669" y="884"/>
                </a:lnTo>
                <a:cubicBezTo>
                  <a:pt x="5669" y="570"/>
                  <a:pt x="5416" y="317"/>
                  <a:pt x="5103" y="317"/>
                </a:cubicBezTo>
                <a:lnTo>
                  <a:pt x="5103" y="317"/>
                </a:lnTo>
                <a:cubicBezTo>
                  <a:pt x="4812" y="317"/>
                  <a:pt x="4573" y="536"/>
                  <a:pt x="4540" y="817"/>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5" name="Freeform 12">
            <a:extLst>
              <a:ext uri="{FF2B5EF4-FFF2-40B4-BE49-F238E27FC236}">
                <a16:creationId xmlns="" xmlns:a16="http://schemas.microsoft.com/office/drawing/2014/main" id="{91495C74-292E-DC45-9437-515EEF2F481D}"/>
              </a:ext>
            </a:extLst>
          </p:cNvPr>
          <p:cNvSpPr>
            <a:spLocks noChangeArrowheads="1"/>
          </p:cNvSpPr>
          <p:nvPr/>
        </p:nvSpPr>
        <p:spPr bwMode="auto">
          <a:xfrm>
            <a:off x="4228125" y="3107341"/>
            <a:ext cx="1909641" cy="963461"/>
          </a:xfrm>
          <a:custGeom>
            <a:avLst/>
            <a:gdLst>
              <a:gd name="T0" fmla="*/ 5846 w 5847"/>
              <a:gd name="T1" fmla="*/ 2949 h 2950"/>
              <a:gd name="T2" fmla="*/ 5846 w 5847"/>
              <a:gd name="T3" fmla="*/ 2949 h 2950"/>
              <a:gd name="T4" fmla="*/ 5845 w 5847"/>
              <a:gd name="T5" fmla="*/ 2949 h 2950"/>
              <a:gd name="T6" fmla="*/ 5846 w 5847"/>
              <a:gd name="T7" fmla="*/ 2949 h 2950"/>
              <a:gd name="T8" fmla="*/ 566 w 5847"/>
              <a:gd name="T9" fmla="*/ 0 h 2950"/>
              <a:gd name="T10" fmla="*/ 566 w 5847"/>
              <a:gd name="T11" fmla="*/ 0 h 2950"/>
              <a:gd name="T12" fmla="*/ 1127 w 5847"/>
              <a:gd name="T13" fmla="*/ 486 h 2950"/>
              <a:gd name="T14" fmla="*/ 5462 w 5847"/>
              <a:gd name="T15" fmla="*/ 486 h 2950"/>
              <a:gd name="T16" fmla="*/ 5846 w 5847"/>
              <a:gd name="T17" fmla="*/ 879 h 2950"/>
              <a:gd name="T18" fmla="*/ 5846 w 5847"/>
              <a:gd name="T19" fmla="*/ 2658 h 2950"/>
              <a:gd name="T20" fmla="*/ 5642 w 5847"/>
              <a:gd name="T21" fmla="*/ 2867 h 2950"/>
              <a:gd name="T22" fmla="*/ 5642 w 5847"/>
              <a:gd name="T23" fmla="*/ 961 h 2950"/>
              <a:gd name="T24" fmla="*/ 5378 w 5847"/>
              <a:gd name="T25" fmla="*/ 690 h 2950"/>
              <a:gd name="T26" fmla="*/ 1120 w 5847"/>
              <a:gd name="T27" fmla="*/ 690 h 2950"/>
              <a:gd name="T28" fmla="*/ 1120 w 5847"/>
              <a:gd name="T29" fmla="*/ 690 h 2950"/>
              <a:gd name="T30" fmla="*/ 566 w 5847"/>
              <a:gd name="T31" fmla="*/ 1133 h 2950"/>
              <a:gd name="T32" fmla="*/ 566 w 5847"/>
              <a:gd name="T33" fmla="*/ 1133 h 2950"/>
              <a:gd name="T34" fmla="*/ 0 w 5847"/>
              <a:gd name="T35" fmla="*/ 567 h 2950"/>
              <a:gd name="T36" fmla="*/ 0 w 5847"/>
              <a:gd name="T37" fmla="*/ 567 h 2950"/>
              <a:gd name="T38" fmla="*/ 566 w 5847"/>
              <a:gd name="T39" fmla="*/ 0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7" h="2950">
                <a:moveTo>
                  <a:pt x="5846" y="2949"/>
                </a:moveTo>
                <a:lnTo>
                  <a:pt x="5846" y="2949"/>
                </a:lnTo>
                <a:lnTo>
                  <a:pt x="5845" y="2949"/>
                </a:lnTo>
                <a:lnTo>
                  <a:pt x="5846" y="2949"/>
                </a:lnTo>
                <a:close/>
                <a:moveTo>
                  <a:pt x="566" y="0"/>
                </a:moveTo>
                <a:lnTo>
                  <a:pt x="566" y="0"/>
                </a:lnTo>
                <a:cubicBezTo>
                  <a:pt x="852" y="0"/>
                  <a:pt x="1088" y="212"/>
                  <a:pt x="1127" y="486"/>
                </a:cubicBezTo>
                <a:lnTo>
                  <a:pt x="5462" y="486"/>
                </a:lnTo>
                <a:lnTo>
                  <a:pt x="5846" y="879"/>
                </a:lnTo>
                <a:lnTo>
                  <a:pt x="5846" y="2658"/>
                </a:lnTo>
                <a:lnTo>
                  <a:pt x="5642" y="2867"/>
                </a:lnTo>
                <a:lnTo>
                  <a:pt x="5642" y="961"/>
                </a:lnTo>
                <a:lnTo>
                  <a:pt x="5378" y="690"/>
                </a:lnTo>
                <a:lnTo>
                  <a:pt x="1120" y="690"/>
                </a:lnTo>
                <a:lnTo>
                  <a:pt x="1120" y="690"/>
                </a:lnTo>
                <a:cubicBezTo>
                  <a:pt x="1063" y="944"/>
                  <a:pt x="837" y="1133"/>
                  <a:pt x="566" y="1133"/>
                </a:cubicBezTo>
                <a:lnTo>
                  <a:pt x="566" y="1133"/>
                </a:lnTo>
                <a:cubicBezTo>
                  <a:pt x="253" y="1133"/>
                  <a:pt x="0" y="880"/>
                  <a:pt x="0" y="567"/>
                </a:cubicBezTo>
                <a:lnTo>
                  <a:pt x="0" y="567"/>
                </a:lnTo>
                <a:cubicBezTo>
                  <a:pt x="0" y="253"/>
                  <a:pt x="253" y="0"/>
                  <a:pt x="566" y="0"/>
                </a:cubicBezTo>
                <a:close/>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6" name="Freeform 13">
            <a:extLst>
              <a:ext uri="{FF2B5EF4-FFF2-40B4-BE49-F238E27FC236}">
                <a16:creationId xmlns="" xmlns:a16="http://schemas.microsoft.com/office/drawing/2014/main" id="{65F11EB6-B278-B84C-93BF-EAAC8ED02913}"/>
              </a:ext>
            </a:extLst>
          </p:cNvPr>
          <p:cNvSpPr>
            <a:spLocks noChangeArrowheads="1"/>
          </p:cNvSpPr>
          <p:nvPr/>
        </p:nvSpPr>
        <p:spPr bwMode="auto">
          <a:xfrm>
            <a:off x="6070078" y="3385290"/>
            <a:ext cx="1019627" cy="845369"/>
          </a:xfrm>
          <a:custGeom>
            <a:avLst/>
            <a:gdLst>
              <a:gd name="T0" fmla="*/ 1385 w 3124"/>
              <a:gd name="T1" fmla="*/ 1623 h 2587"/>
              <a:gd name="T2" fmla="*/ 1033 w 3124"/>
              <a:gd name="T3" fmla="*/ 1623 h 2587"/>
              <a:gd name="T4" fmla="*/ 1033 w 3124"/>
              <a:gd name="T5" fmla="*/ 1623 h 2587"/>
              <a:gd name="T6" fmla="*/ 1134 w 3124"/>
              <a:gd name="T7" fmla="*/ 1522 h 2587"/>
              <a:gd name="T8" fmla="*/ 1134 w 3124"/>
              <a:gd name="T9" fmla="*/ 263 h 2587"/>
              <a:gd name="T10" fmla="*/ 1230 w 3124"/>
              <a:gd name="T11" fmla="*/ 164 h 2587"/>
              <a:gd name="T12" fmla="*/ 2889 w 3124"/>
              <a:gd name="T13" fmla="*/ 164 h 2587"/>
              <a:gd name="T14" fmla="*/ 2889 w 3124"/>
              <a:gd name="T15" fmla="*/ 164 h 2587"/>
              <a:gd name="T16" fmla="*/ 3002 w 3124"/>
              <a:gd name="T17" fmla="*/ 242 h 2587"/>
              <a:gd name="T18" fmla="*/ 3002 w 3124"/>
              <a:gd name="T19" fmla="*/ 242 h 2587"/>
              <a:gd name="T20" fmla="*/ 3123 w 3124"/>
              <a:gd name="T21" fmla="*/ 121 h 2587"/>
              <a:gd name="T22" fmla="*/ 3123 w 3124"/>
              <a:gd name="T23" fmla="*/ 121 h 2587"/>
              <a:gd name="T24" fmla="*/ 3002 w 3124"/>
              <a:gd name="T25" fmla="*/ 0 h 2587"/>
              <a:gd name="T26" fmla="*/ 3002 w 3124"/>
              <a:gd name="T27" fmla="*/ 0 h 2587"/>
              <a:gd name="T28" fmla="*/ 2884 w 3124"/>
              <a:gd name="T29" fmla="*/ 90 h 2587"/>
              <a:gd name="T30" fmla="*/ 1199 w 3124"/>
              <a:gd name="T31" fmla="*/ 90 h 2587"/>
              <a:gd name="T32" fmla="*/ 1060 w 3124"/>
              <a:gd name="T33" fmla="*/ 233 h 2587"/>
              <a:gd name="T34" fmla="*/ 1060 w 3124"/>
              <a:gd name="T35" fmla="*/ 1491 h 2587"/>
              <a:gd name="T36" fmla="*/ 929 w 3124"/>
              <a:gd name="T37" fmla="*/ 1623 h 2587"/>
              <a:gd name="T38" fmla="*/ 383 w 3124"/>
              <a:gd name="T39" fmla="*/ 1623 h 2587"/>
              <a:gd name="T40" fmla="*/ 0 w 3124"/>
              <a:gd name="T41" fmla="*/ 2015 h 2587"/>
              <a:gd name="T42" fmla="*/ 0 w 3124"/>
              <a:gd name="T43" fmla="*/ 2378 h 2587"/>
              <a:gd name="T44" fmla="*/ 204 w 3124"/>
              <a:gd name="T45" fmla="*/ 2586 h 2587"/>
              <a:gd name="T46" fmla="*/ 204 w 3124"/>
              <a:gd name="T47" fmla="*/ 2097 h 2587"/>
              <a:gd name="T48" fmla="*/ 468 w 3124"/>
              <a:gd name="T49" fmla="*/ 1827 h 2587"/>
              <a:gd name="T50" fmla="*/ 1374 w 3124"/>
              <a:gd name="T51" fmla="*/ 1827 h 2587"/>
              <a:gd name="T52" fmla="*/ 1374 w 3124"/>
              <a:gd name="T53" fmla="*/ 1827 h 2587"/>
              <a:gd name="T54" fmla="*/ 1936 w 3124"/>
              <a:gd name="T55" fmla="*/ 2321 h 2587"/>
              <a:gd name="T56" fmla="*/ 1936 w 3124"/>
              <a:gd name="T57" fmla="*/ 2321 h 2587"/>
              <a:gd name="T58" fmla="*/ 2502 w 3124"/>
              <a:gd name="T59" fmla="*/ 1755 h 2587"/>
              <a:gd name="T60" fmla="*/ 2502 w 3124"/>
              <a:gd name="T61" fmla="*/ 1755 h 2587"/>
              <a:gd name="T62" fmla="*/ 1936 w 3124"/>
              <a:gd name="T63" fmla="*/ 1188 h 2587"/>
              <a:gd name="T64" fmla="*/ 1936 w 3124"/>
              <a:gd name="T65" fmla="*/ 1188 h 2587"/>
              <a:gd name="T66" fmla="*/ 1385 w 3124"/>
              <a:gd name="T67" fmla="*/ 1623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24" h="2587">
                <a:moveTo>
                  <a:pt x="1385" y="1623"/>
                </a:moveTo>
                <a:lnTo>
                  <a:pt x="1033" y="1623"/>
                </a:lnTo>
                <a:lnTo>
                  <a:pt x="1033" y="1623"/>
                </a:lnTo>
                <a:cubicBezTo>
                  <a:pt x="1066" y="1588"/>
                  <a:pt x="1100" y="1555"/>
                  <a:pt x="1134" y="1522"/>
                </a:cubicBezTo>
                <a:lnTo>
                  <a:pt x="1134" y="263"/>
                </a:lnTo>
                <a:lnTo>
                  <a:pt x="1230" y="164"/>
                </a:lnTo>
                <a:lnTo>
                  <a:pt x="2889" y="164"/>
                </a:lnTo>
                <a:lnTo>
                  <a:pt x="2889" y="164"/>
                </a:lnTo>
                <a:cubicBezTo>
                  <a:pt x="2906" y="209"/>
                  <a:pt x="2950" y="242"/>
                  <a:pt x="3002" y="242"/>
                </a:cubicBezTo>
                <a:lnTo>
                  <a:pt x="3002" y="242"/>
                </a:lnTo>
                <a:cubicBezTo>
                  <a:pt x="3069" y="242"/>
                  <a:pt x="3123" y="187"/>
                  <a:pt x="3123" y="121"/>
                </a:cubicBezTo>
                <a:lnTo>
                  <a:pt x="3123" y="121"/>
                </a:lnTo>
                <a:cubicBezTo>
                  <a:pt x="3123" y="53"/>
                  <a:pt x="3069" y="0"/>
                  <a:pt x="3002" y="0"/>
                </a:cubicBezTo>
                <a:lnTo>
                  <a:pt x="3002" y="0"/>
                </a:lnTo>
                <a:cubicBezTo>
                  <a:pt x="2945" y="0"/>
                  <a:pt x="2898" y="38"/>
                  <a:pt x="2884" y="90"/>
                </a:cubicBezTo>
                <a:lnTo>
                  <a:pt x="1199" y="90"/>
                </a:lnTo>
                <a:lnTo>
                  <a:pt x="1060" y="233"/>
                </a:lnTo>
                <a:lnTo>
                  <a:pt x="1060" y="1491"/>
                </a:lnTo>
                <a:lnTo>
                  <a:pt x="929" y="1623"/>
                </a:lnTo>
                <a:lnTo>
                  <a:pt x="383" y="1623"/>
                </a:lnTo>
                <a:lnTo>
                  <a:pt x="0" y="2015"/>
                </a:lnTo>
                <a:lnTo>
                  <a:pt x="0" y="2378"/>
                </a:lnTo>
                <a:lnTo>
                  <a:pt x="204" y="2586"/>
                </a:lnTo>
                <a:lnTo>
                  <a:pt x="204" y="2097"/>
                </a:lnTo>
                <a:lnTo>
                  <a:pt x="468" y="1827"/>
                </a:lnTo>
                <a:lnTo>
                  <a:pt x="1374" y="1827"/>
                </a:lnTo>
                <a:lnTo>
                  <a:pt x="1374" y="1827"/>
                </a:lnTo>
                <a:cubicBezTo>
                  <a:pt x="1410" y="2105"/>
                  <a:pt x="1647" y="2321"/>
                  <a:pt x="1936" y="2321"/>
                </a:cubicBezTo>
                <a:lnTo>
                  <a:pt x="1936" y="2321"/>
                </a:lnTo>
                <a:cubicBezTo>
                  <a:pt x="2248" y="2321"/>
                  <a:pt x="2502" y="2068"/>
                  <a:pt x="2502" y="1755"/>
                </a:cubicBezTo>
                <a:lnTo>
                  <a:pt x="2502" y="1755"/>
                </a:lnTo>
                <a:cubicBezTo>
                  <a:pt x="2502" y="1443"/>
                  <a:pt x="2248" y="1188"/>
                  <a:pt x="1936" y="1188"/>
                </a:cubicBezTo>
                <a:lnTo>
                  <a:pt x="1936" y="1188"/>
                </a:lnTo>
                <a:cubicBezTo>
                  <a:pt x="1668" y="1188"/>
                  <a:pt x="1444" y="1374"/>
                  <a:pt x="1385" y="1623"/>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7" name="Freeform 14">
            <a:extLst>
              <a:ext uri="{FF2B5EF4-FFF2-40B4-BE49-F238E27FC236}">
                <a16:creationId xmlns="" xmlns:a16="http://schemas.microsoft.com/office/drawing/2014/main" id="{151F18C5-298C-434D-9ACC-1B51E9378AE5}"/>
              </a:ext>
            </a:extLst>
          </p:cNvPr>
          <p:cNvSpPr>
            <a:spLocks noChangeArrowheads="1"/>
          </p:cNvSpPr>
          <p:nvPr/>
        </p:nvSpPr>
        <p:spPr bwMode="auto">
          <a:xfrm>
            <a:off x="5197347" y="3526424"/>
            <a:ext cx="940419" cy="1434391"/>
          </a:xfrm>
          <a:custGeom>
            <a:avLst/>
            <a:gdLst>
              <a:gd name="T0" fmla="*/ 710 w 2880"/>
              <a:gd name="T1" fmla="*/ 1347 h 4394"/>
              <a:gd name="T2" fmla="*/ 1929 w 2880"/>
              <a:gd name="T3" fmla="*/ 1762 h 4394"/>
              <a:gd name="T4" fmla="*/ 1838 w 2880"/>
              <a:gd name="T5" fmla="*/ 1669 h 4394"/>
              <a:gd name="T6" fmla="*/ 1741 w 2880"/>
              <a:gd name="T7" fmla="*/ 996 h 4394"/>
              <a:gd name="T8" fmla="*/ 1117 w 2880"/>
              <a:gd name="T9" fmla="*/ 996 h 4394"/>
              <a:gd name="T10" fmla="*/ 1003 w 2880"/>
              <a:gd name="T11" fmla="*/ 881 h 4394"/>
              <a:gd name="T12" fmla="*/ 907 w 2880"/>
              <a:gd name="T13" fmla="*/ 157 h 4394"/>
              <a:gd name="T14" fmla="*/ 237 w 2880"/>
              <a:gd name="T15" fmla="*/ 157 h 4394"/>
              <a:gd name="T16" fmla="*/ 121 w 2880"/>
              <a:gd name="T17" fmla="*/ 242 h 4394"/>
              <a:gd name="T18" fmla="*/ 0 w 2880"/>
              <a:gd name="T19" fmla="*/ 121 h 4394"/>
              <a:gd name="T20" fmla="*/ 121 w 2880"/>
              <a:gd name="T21" fmla="*/ 0 h 4394"/>
              <a:gd name="T22" fmla="*/ 938 w 2880"/>
              <a:gd name="T23" fmla="*/ 82 h 4394"/>
              <a:gd name="T24" fmla="*/ 1077 w 2880"/>
              <a:gd name="T25" fmla="*/ 851 h 4394"/>
              <a:gd name="T26" fmla="*/ 1772 w 2880"/>
              <a:gd name="T27" fmla="*/ 922 h 4394"/>
              <a:gd name="T28" fmla="*/ 1911 w 2880"/>
              <a:gd name="T29" fmla="*/ 1638 h 4394"/>
              <a:gd name="T30" fmla="*/ 2495 w 2880"/>
              <a:gd name="T31" fmla="*/ 1762 h 4394"/>
              <a:gd name="T32" fmla="*/ 2879 w 2880"/>
              <a:gd name="T33" fmla="*/ 4184 h 4394"/>
              <a:gd name="T34" fmla="*/ 2675 w 2880"/>
              <a:gd name="T35" fmla="*/ 2236 h 4394"/>
              <a:gd name="T36" fmla="*/ 2047 w 2880"/>
              <a:gd name="T37" fmla="*/ 1965 h 4394"/>
              <a:gd name="T38" fmla="*/ 1911 w 2880"/>
              <a:gd name="T39" fmla="*/ 2678 h 4394"/>
              <a:gd name="T40" fmla="*/ 1148 w 2880"/>
              <a:gd name="T41" fmla="*/ 2819 h 4394"/>
              <a:gd name="T42" fmla="*/ 1077 w 2880"/>
              <a:gd name="T43" fmla="*/ 3210 h 4394"/>
              <a:gd name="T44" fmla="*/ 1158 w 2880"/>
              <a:gd name="T45" fmla="*/ 3324 h 4394"/>
              <a:gd name="T46" fmla="*/ 1037 w 2880"/>
              <a:gd name="T47" fmla="*/ 3445 h 4394"/>
              <a:gd name="T48" fmla="*/ 915 w 2880"/>
              <a:gd name="T49" fmla="*/ 3324 h 4394"/>
              <a:gd name="T50" fmla="*/ 1003 w 2880"/>
              <a:gd name="T51" fmla="*/ 3208 h 4394"/>
              <a:gd name="T52" fmla="*/ 1003 w 2880"/>
              <a:gd name="T53" fmla="*/ 2860 h 4394"/>
              <a:gd name="T54" fmla="*/ 1221 w 2880"/>
              <a:gd name="T55" fmla="*/ 2746 h 4394"/>
              <a:gd name="T56" fmla="*/ 1838 w 2880"/>
              <a:gd name="T57" fmla="*/ 2648 h 4394"/>
              <a:gd name="T58" fmla="*/ 1838 w 2880"/>
              <a:gd name="T59" fmla="*/ 2072 h 4394"/>
              <a:gd name="T60" fmla="*/ 1274 w 2880"/>
              <a:gd name="T61" fmla="*/ 1965 h 4394"/>
              <a:gd name="T62" fmla="*/ 710 w 2880"/>
              <a:gd name="T63" fmla="*/ 2480 h 4394"/>
              <a:gd name="T64" fmla="*/ 143 w 2880"/>
              <a:gd name="T65" fmla="*/ 1914 h 4394"/>
              <a:gd name="T66" fmla="*/ 710 w 2880"/>
              <a:gd name="T67" fmla="*/ 1347 h 4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0" h="4394">
                <a:moveTo>
                  <a:pt x="710" y="1347"/>
                </a:moveTo>
                <a:lnTo>
                  <a:pt x="710" y="1347"/>
                </a:lnTo>
                <a:cubicBezTo>
                  <a:pt x="970" y="1347"/>
                  <a:pt x="1189" y="1522"/>
                  <a:pt x="1255" y="1762"/>
                </a:cubicBezTo>
                <a:lnTo>
                  <a:pt x="1929" y="1762"/>
                </a:lnTo>
                <a:lnTo>
                  <a:pt x="1929" y="1762"/>
                </a:lnTo>
                <a:cubicBezTo>
                  <a:pt x="1898" y="1730"/>
                  <a:pt x="1868" y="1700"/>
                  <a:pt x="1838" y="1669"/>
                </a:cubicBezTo>
                <a:lnTo>
                  <a:pt x="1838" y="1093"/>
                </a:lnTo>
                <a:lnTo>
                  <a:pt x="1741" y="996"/>
                </a:lnTo>
                <a:lnTo>
                  <a:pt x="1221" y="996"/>
                </a:lnTo>
                <a:lnTo>
                  <a:pt x="1117" y="996"/>
                </a:lnTo>
                <a:lnTo>
                  <a:pt x="1117" y="996"/>
                </a:lnTo>
                <a:cubicBezTo>
                  <a:pt x="1079" y="958"/>
                  <a:pt x="1041" y="920"/>
                  <a:pt x="1003" y="881"/>
                </a:cubicBezTo>
                <a:lnTo>
                  <a:pt x="1003" y="254"/>
                </a:lnTo>
                <a:lnTo>
                  <a:pt x="907" y="157"/>
                </a:lnTo>
                <a:lnTo>
                  <a:pt x="237" y="157"/>
                </a:lnTo>
                <a:lnTo>
                  <a:pt x="237" y="157"/>
                </a:lnTo>
                <a:cubicBezTo>
                  <a:pt x="222" y="205"/>
                  <a:pt x="176" y="242"/>
                  <a:pt x="121" y="242"/>
                </a:cubicBezTo>
                <a:lnTo>
                  <a:pt x="121" y="242"/>
                </a:lnTo>
                <a:cubicBezTo>
                  <a:pt x="55" y="242"/>
                  <a:pt x="0" y="187"/>
                  <a:pt x="0" y="121"/>
                </a:cubicBezTo>
                <a:lnTo>
                  <a:pt x="0" y="121"/>
                </a:lnTo>
                <a:cubicBezTo>
                  <a:pt x="0" y="54"/>
                  <a:pt x="55" y="0"/>
                  <a:pt x="121" y="0"/>
                </a:cubicBezTo>
                <a:lnTo>
                  <a:pt x="121" y="0"/>
                </a:lnTo>
                <a:cubicBezTo>
                  <a:pt x="174" y="0"/>
                  <a:pt x="220" y="34"/>
                  <a:pt x="236" y="82"/>
                </a:cubicBezTo>
                <a:lnTo>
                  <a:pt x="938" y="82"/>
                </a:lnTo>
                <a:lnTo>
                  <a:pt x="1077" y="224"/>
                </a:lnTo>
                <a:lnTo>
                  <a:pt x="1077" y="851"/>
                </a:lnTo>
                <a:lnTo>
                  <a:pt x="1148" y="922"/>
                </a:lnTo>
                <a:lnTo>
                  <a:pt x="1772" y="922"/>
                </a:lnTo>
                <a:lnTo>
                  <a:pt x="1911" y="1064"/>
                </a:lnTo>
                <a:lnTo>
                  <a:pt x="1911" y="1638"/>
                </a:lnTo>
                <a:lnTo>
                  <a:pt x="2032" y="1762"/>
                </a:lnTo>
                <a:lnTo>
                  <a:pt x="2495" y="1762"/>
                </a:lnTo>
                <a:lnTo>
                  <a:pt x="2879" y="2153"/>
                </a:lnTo>
                <a:lnTo>
                  <a:pt x="2879" y="4184"/>
                </a:lnTo>
                <a:lnTo>
                  <a:pt x="2675" y="4393"/>
                </a:lnTo>
                <a:lnTo>
                  <a:pt x="2675" y="2236"/>
                </a:lnTo>
                <a:lnTo>
                  <a:pt x="2411" y="1965"/>
                </a:lnTo>
                <a:lnTo>
                  <a:pt x="2047" y="1965"/>
                </a:lnTo>
                <a:lnTo>
                  <a:pt x="1911" y="2103"/>
                </a:lnTo>
                <a:lnTo>
                  <a:pt x="1911" y="2678"/>
                </a:lnTo>
                <a:lnTo>
                  <a:pt x="1772" y="2819"/>
                </a:lnTo>
                <a:lnTo>
                  <a:pt x="1148" y="2819"/>
                </a:lnTo>
                <a:lnTo>
                  <a:pt x="1077" y="2893"/>
                </a:lnTo>
                <a:lnTo>
                  <a:pt x="1077" y="3210"/>
                </a:lnTo>
                <a:lnTo>
                  <a:pt x="1077" y="3210"/>
                </a:lnTo>
                <a:cubicBezTo>
                  <a:pt x="1123" y="3227"/>
                  <a:pt x="1158" y="3272"/>
                  <a:pt x="1158" y="3324"/>
                </a:cubicBezTo>
                <a:lnTo>
                  <a:pt x="1158" y="3324"/>
                </a:lnTo>
                <a:cubicBezTo>
                  <a:pt x="1158" y="3390"/>
                  <a:pt x="1103" y="3445"/>
                  <a:pt x="1037" y="3445"/>
                </a:cubicBezTo>
                <a:lnTo>
                  <a:pt x="1037" y="3445"/>
                </a:lnTo>
                <a:cubicBezTo>
                  <a:pt x="970" y="3445"/>
                  <a:pt x="915" y="3390"/>
                  <a:pt x="915" y="3324"/>
                </a:cubicBezTo>
                <a:lnTo>
                  <a:pt x="915" y="3324"/>
                </a:lnTo>
                <a:cubicBezTo>
                  <a:pt x="915" y="3268"/>
                  <a:pt x="952" y="3222"/>
                  <a:pt x="1003" y="3208"/>
                </a:cubicBezTo>
                <a:lnTo>
                  <a:pt x="1003" y="2860"/>
                </a:lnTo>
                <a:lnTo>
                  <a:pt x="1003" y="2860"/>
                </a:lnTo>
                <a:cubicBezTo>
                  <a:pt x="1041" y="2822"/>
                  <a:pt x="1079" y="2785"/>
                  <a:pt x="1117" y="2746"/>
                </a:cubicBezTo>
                <a:lnTo>
                  <a:pt x="1221" y="2746"/>
                </a:lnTo>
                <a:lnTo>
                  <a:pt x="1741" y="2746"/>
                </a:lnTo>
                <a:lnTo>
                  <a:pt x="1838" y="2648"/>
                </a:lnTo>
                <a:lnTo>
                  <a:pt x="1838" y="2072"/>
                </a:lnTo>
                <a:lnTo>
                  <a:pt x="1838" y="2072"/>
                </a:lnTo>
                <a:cubicBezTo>
                  <a:pt x="1872" y="2036"/>
                  <a:pt x="1908" y="2001"/>
                  <a:pt x="1943" y="1965"/>
                </a:cubicBezTo>
                <a:lnTo>
                  <a:pt x="1274" y="1965"/>
                </a:lnTo>
                <a:lnTo>
                  <a:pt x="1274" y="1965"/>
                </a:lnTo>
                <a:cubicBezTo>
                  <a:pt x="1249" y="2254"/>
                  <a:pt x="1006" y="2480"/>
                  <a:pt x="710" y="2480"/>
                </a:cubicBezTo>
                <a:lnTo>
                  <a:pt x="710" y="2480"/>
                </a:lnTo>
                <a:cubicBezTo>
                  <a:pt x="397" y="2480"/>
                  <a:pt x="143" y="2227"/>
                  <a:pt x="143" y="1914"/>
                </a:cubicBezTo>
                <a:lnTo>
                  <a:pt x="143" y="1914"/>
                </a:lnTo>
                <a:cubicBezTo>
                  <a:pt x="143" y="1601"/>
                  <a:pt x="397" y="1347"/>
                  <a:pt x="710" y="1347"/>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 name="Freeform 15">
            <a:extLst>
              <a:ext uri="{FF2B5EF4-FFF2-40B4-BE49-F238E27FC236}">
                <a16:creationId xmlns="" xmlns:a16="http://schemas.microsoft.com/office/drawing/2014/main" id="{0CD80377-69C2-0D4B-98A4-0991981372DA}"/>
              </a:ext>
            </a:extLst>
          </p:cNvPr>
          <p:cNvSpPr>
            <a:spLocks noChangeArrowheads="1"/>
          </p:cNvSpPr>
          <p:nvPr/>
        </p:nvSpPr>
        <p:spPr bwMode="auto">
          <a:xfrm>
            <a:off x="6070079" y="4675665"/>
            <a:ext cx="1274534" cy="565980"/>
          </a:xfrm>
          <a:custGeom>
            <a:avLst/>
            <a:gdLst>
              <a:gd name="T0" fmla="*/ 3333 w 3901"/>
              <a:gd name="T1" fmla="*/ 0 h 1732"/>
              <a:gd name="T2" fmla="*/ 3333 w 3901"/>
              <a:gd name="T3" fmla="*/ 0 h 1732"/>
              <a:gd name="T4" fmla="*/ 3900 w 3901"/>
              <a:gd name="T5" fmla="*/ 567 h 1732"/>
              <a:gd name="T6" fmla="*/ 3900 w 3901"/>
              <a:gd name="T7" fmla="*/ 567 h 1732"/>
              <a:gd name="T8" fmla="*/ 3333 w 3901"/>
              <a:gd name="T9" fmla="*/ 1133 h 1732"/>
              <a:gd name="T10" fmla="*/ 3333 w 3901"/>
              <a:gd name="T11" fmla="*/ 1133 h 1732"/>
              <a:gd name="T12" fmla="*/ 2780 w 3901"/>
              <a:gd name="T13" fmla="*/ 689 h 1732"/>
              <a:gd name="T14" fmla="*/ 1024 w 3901"/>
              <a:gd name="T15" fmla="*/ 689 h 1732"/>
              <a:gd name="T16" fmla="*/ 1024 w 3901"/>
              <a:gd name="T17" fmla="*/ 689 h 1732"/>
              <a:gd name="T18" fmla="*/ 1134 w 3901"/>
              <a:gd name="T19" fmla="*/ 799 h 1732"/>
              <a:gd name="T20" fmla="*/ 1134 w 3901"/>
              <a:gd name="T21" fmla="*/ 1477 h 1732"/>
              <a:gd name="T22" fmla="*/ 1230 w 3901"/>
              <a:gd name="T23" fmla="*/ 1576 h 1732"/>
              <a:gd name="T24" fmla="*/ 1586 w 3901"/>
              <a:gd name="T25" fmla="*/ 1576 h 1732"/>
              <a:gd name="T26" fmla="*/ 1586 w 3901"/>
              <a:gd name="T27" fmla="*/ 1576 h 1732"/>
              <a:gd name="T28" fmla="*/ 1703 w 3901"/>
              <a:gd name="T29" fmla="*/ 1489 h 1732"/>
              <a:gd name="T30" fmla="*/ 1703 w 3901"/>
              <a:gd name="T31" fmla="*/ 1489 h 1732"/>
              <a:gd name="T32" fmla="*/ 1824 w 3901"/>
              <a:gd name="T33" fmla="*/ 1610 h 1732"/>
              <a:gd name="T34" fmla="*/ 1824 w 3901"/>
              <a:gd name="T35" fmla="*/ 1610 h 1732"/>
              <a:gd name="T36" fmla="*/ 1703 w 3901"/>
              <a:gd name="T37" fmla="*/ 1731 h 1732"/>
              <a:gd name="T38" fmla="*/ 1703 w 3901"/>
              <a:gd name="T39" fmla="*/ 1731 h 1732"/>
              <a:gd name="T40" fmla="*/ 1588 w 3901"/>
              <a:gd name="T41" fmla="*/ 1650 h 1732"/>
              <a:gd name="T42" fmla="*/ 1199 w 3901"/>
              <a:gd name="T43" fmla="*/ 1650 h 1732"/>
              <a:gd name="T44" fmla="*/ 1060 w 3901"/>
              <a:gd name="T45" fmla="*/ 1508 h 1732"/>
              <a:gd name="T46" fmla="*/ 1060 w 3901"/>
              <a:gd name="T47" fmla="*/ 831 h 1732"/>
              <a:gd name="T48" fmla="*/ 920 w 3901"/>
              <a:gd name="T49" fmla="*/ 689 h 1732"/>
              <a:gd name="T50" fmla="*/ 468 w 3901"/>
              <a:gd name="T51" fmla="*/ 689 h 1732"/>
              <a:gd name="T52" fmla="*/ 204 w 3901"/>
              <a:gd name="T53" fmla="*/ 960 h 1732"/>
              <a:gd name="T54" fmla="*/ 204 w 3901"/>
              <a:gd name="T55" fmla="*/ 1449 h 1732"/>
              <a:gd name="T56" fmla="*/ 0 w 3901"/>
              <a:gd name="T57" fmla="*/ 1239 h 1732"/>
              <a:gd name="T58" fmla="*/ 0 w 3901"/>
              <a:gd name="T59" fmla="*/ 879 h 1732"/>
              <a:gd name="T60" fmla="*/ 383 w 3901"/>
              <a:gd name="T61" fmla="*/ 486 h 1732"/>
              <a:gd name="T62" fmla="*/ 2772 w 3901"/>
              <a:gd name="T63" fmla="*/ 486 h 1732"/>
              <a:gd name="T64" fmla="*/ 2772 w 3901"/>
              <a:gd name="T65" fmla="*/ 486 h 1732"/>
              <a:gd name="T66" fmla="*/ 3333 w 3901"/>
              <a:gd name="T67"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01" h="1732">
                <a:moveTo>
                  <a:pt x="3333" y="0"/>
                </a:moveTo>
                <a:lnTo>
                  <a:pt x="3333" y="0"/>
                </a:lnTo>
                <a:cubicBezTo>
                  <a:pt x="3646" y="0"/>
                  <a:pt x="3900" y="254"/>
                  <a:pt x="3900" y="567"/>
                </a:cubicBezTo>
                <a:lnTo>
                  <a:pt x="3900" y="567"/>
                </a:lnTo>
                <a:cubicBezTo>
                  <a:pt x="3900" y="880"/>
                  <a:pt x="3646" y="1133"/>
                  <a:pt x="3333" y="1133"/>
                </a:cubicBezTo>
                <a:lnTo>
                  <a:pt x="3333" y="1133"/>
                </a:lnTo>
                <a:cubicBezTo>
                  <a:pt x="3062" y="1133"/>
                  <a:pt x="2836" y="943"/>
                  <a:pt x="2780" y="689"/>
                </a:cubicBezTo>
                <a:lnTo>
                  <a:pt x="1024" y="689"/>
                </a:lnTo>
                <a:lnTo>
                  <a:pt x="1024" y="689"/>
                </a:lnTo>
                <a:cubicBezTo>
                  <a:pt x="1060" y="726"/>
                  <a:pt x="1097" y="763"/>
                  <a:pt x="1134" y="799"/>
                </a:cubicBezTo>
                <a:lnTo>
                  <a:pt x="1134" y="1477"/>
                </a:lnTo>
                <a:lnTo>
                  <a:pt x="1230" y="1576"/>
                </a:lnTo>
                <a:lnTo>
                  <a:pt x="1586" y="1576"/>
                </a:lnTo>
                <a:lnTo>
                  <a:pt x="1586" y="1576"/>
                </a:lnTo>
                <a:cubicBezTo>
                  <a:pt x="1601" y="1526"/>
                  <a:pt x="1647" y="1489"/>
                  <a:pt x="1703" y="1489"/>
                </a:cubicBezTo>
                <a:lnTo>
                  <a:pt x="1703" y="1489"/>
                </a:lnTo>
                <a:cubicBezTo>
                  <a:pt x="1770" y="1489"/>
                  <a:pt x="1824" y="1544"/>
                  <a:pt x="1824" y="1610"/>
                </a:cubicBezTo>
                <a:lnTo>
                  <a:pt x="1824" y="1610"/>
                </a:lnTo>
                <a:cubicBezTo>
                  <a:pt x="1824" y="1677"/>
                  <a:pt x="1770" y="1731"/>
                  <a:pt x="1703" y="1731"/>
                </a:cubicBezTo>
                <a:lnTo>
                  <a:pt x="1703" y="1731"/>
                </a:lnTo>
                <a:cubicBezTo>
                  <a:pt x="1649" y="1731"/>
                  <a:pt x="1605" y="1697"/>
                  <a:pt x="1588" y="1650"/>
                </a:cubicBezTo>
                <a:lnTo>
                  <a:pt x="1199" y="1650"/>
                </a:lnTo>
                <a:lnTo>
                  <a:pt x="1060" y="1508"/>
                </a:lnTo>
                <a:lnTo>
                  <a:pt x="1060" y="831"/>
                </a:lnTo>
                <a:lnTo>
                  <a:pt x="920" y="689"/>
                </a:lnTo>
                <a:lnTo>
                  <a:pt x="468" y="689"/>
                </a:lnTo>
                <a:lnTo>
                  <a:pt x="204" y="960"/>
                </a:lnTo>
                <a:lnTo>
                  <a:pt x="204" y="1449"/>
                </a:lnTo>
                <a:lnTo>
                  <a:pt x="0" y="1239"/>
                </a:lnTo>
                <a:lnTo>
                  <a:pt x="0" y="879"/>
                </a:lnTo>
                <a:lnTo>
                  <a:pt x="383" y="486"/>
                </a:lnTo>
                <a:lnTo>
                  <a:pt x="2772" y="486"/>
                </a:lnTo>
                <a:lnTo>
                  <a:pt x="2772" y="486"/>
                </a:lnTo>
                <a:cubicBezTo>
                  <a:pt x="2812" y="211"/>
                  <a:pt x="3048" y="0"/>
                  <a:pt x="3333" y="0"/>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9" name="Freeform 16">
            <a:extLst>
              <a:ext uri="{FF2B5EF4-FFF2-40B4-BE49-F238E27FC236}">
                <a16:creationId xmlns="" xmlns:a16="http://schemas.microsoft.com/office/drawing/2014/main" id="{1C81512C-27F7-6843-B211-A19600761171}"/>
              </a:ext>
            </a:extLst>
          </p:cNvPr>
          <p:cNvSpPr>
            <a:spLocks noChangeArrowheads="1"/>
          </p:cNvSpPr>
          <p:nvPr/>
        </p:nvSpPr>
        <p:spPr bwMode="auto">
          <a:xfrm>
            <a:off x="4530556" y="4862885"/>
            <a:ext cx="1607209" cy="877053"/>
          </a:xfrm>
          <a:custGeom>
            <a:avLst/>
            <a:gdLst>
              <a:gd name="T0" fmla="*/ 566 w 4921"/>
              <a:gd name="T1" fmla="*/ 0 h 2684"/>
              <a:gd name="T2" fmla="*/ 566 w 4921"/>
              <a:gd name="T3" fmla="*/ 0 h 2684"/>
              <a:gd name="T4" fmla="*/ 1126 w 4921"/>
              <a:gd name="T5" fmla="*/ 480 h 2684"/>
              <a:gd name="T6" fmla="*/ 4536 w 4921"/>
              <a:gd name="T7" fmla="*/ 480 h 2684"/>
              <a:gd name="T8" fmla="*/ 4920 w 4921"/>
              <a:gd name="T9" fmla="*/ 873 h 2684"/>
              <a:gd name="T10" fmla="*/ 4920 w 4921"/>
              <a:gd name="T11" fmla="*/ 2683 h 2684"/>
              <a:gd name="T12" fmla="*/ 4716 w 4921"/>
              <a:gd name="T13" fmla="*/ 2683 h 2684"/>
              <a:gd name="T14" fmla="*/ 4716 w 4921"/>
              <a:gd name="T15" fmla="*/ 955 h 2684"/>
              <a:gd name="T16" fmla="*/ 4452 w 4921"/>
              <a:gd name="T17" fmla="*/ 684 h 2684"/>
              <a:gd name="T18" fmla="*/ 4137 w 4921"/>
              <a:gd name="T19" fmla="*/ 684 h 2684"/>
              <a:gd name="T20" fmla="*/ 3994 w 4921"/>
              <a:gd name="T21" fmla="*/ 830 h 2684"/>
              <a:gd name="T22" fmla="*/ 3994 w 4921"/>
              <a:gd name="T23" fmla="*/ 1803 h 2684"/>
              <a:gd name="T24" fmla="*/ 3854 w 4921"/>
              <a:gd name="T25" fmla="*/ 1945 h 2684"/>
              <a:gd name="T26" fmla="*/ 2703 w 4921"/>
              <a:gd name="T27" fmla="*/ 1945 h 2684"/>
              <a:gd name="T28" fmla="*/ 2703 w 4921"/>
              <a:gd name="T29" fmla="*/ 1945 h 2684"/>
              <a:gd name="T30" fmla="*/ 2591 w 4921"/>
              <a:gd name="T31" fmla="*/ 2022 h 2684"/>
              <a:gd name="T32" fmla="*/ 2591 w 4921"/>
              <a:gd name="T33" fmla="*/ 2022 h 2684"/>
              <a:gd name="T34" fmla="*/ 2470 w 4921"/>
              <a:gd name="T35" fmla="*/ 1900 h 2684"/>
              <a:gd name="T36" fmla="*/ 2470 w 4921"/>
              <a:gd name="T37" fmla="*/ 1900 h 2684"/>
              <a:gd name="T38" fmla="*/ 2591 w 4921"/>
              <a:gd name="T39" fmla="*/ 1780 h 2684"/>
              <a:gd name="T40" fmla="*/ 2591 w 4921"/>
              <a:gd name="T41" fmla="*/ 1780 h 2684"/>
              <a:gd name="T42" fmla="*/ 2709 w 4921"/>
              <a:gd name="T43" fmla="*/ 1871 h 2684"/>
              <a:gd name="T44" fmla="*/ 3823 w 4921"/>
              <a:gd name="T45" fmla="*/ 1871 h 2684"/>
              <a:gd name="T46" fmla="*/ 3919 w 4921"/>
              <a:gd name="T47" fmla="*/ 1774 h 2684"/>
              <a:gd name="T48" fmla="*/ 3919 w 4921"/>
              <a:gd name="T49" fmla="*/ 798 h 2684"/>
              <a:gd name="T50" fmla="*/ 3919 w 4921"/>
              <a:gd name="T51" fmla="*/ 798 h 2684"/>
              <a:gd name="T52" fmla="*/ 4033 w 4921"/>
              <a:gd name="T53" fmla="*/ 684 h 2684"/>
              <a:gd name="T54" fmla="*/ 1120 w 4921"/>
              <a:gd name="T55" fmla="*/ 684 h 2684"/>
              <a:gd name="T56" fmla="*/ 1120 w 4921"/>
              <a:gd name="T57" fmla="*/ 684 h 2684"/>
              <a:gd name="T58" fmla="*/ 566 w 4921"/>
              <a:gd name="T59" fmla="*/ 1134 h 2684"/>
              <a:gd name="T60" fmla="*/ 566 w 4921"/>
              <a:gd name="T61" fmla="*/ 1134 h 2684"/>
              <a:gd name="T62" fmla="*/ 0 w 4921"/>
              <a:gd name="T63" fmla="*/ 567 h 2684"/>
              <a:gd name="T64" fmla="*/ 0 w 4921"/>
              <a:gd name="T65" fmla="*/ 567 h 2684"/>
              <a:gd name="T66" fmla="*/ 566 w 4921"/>
              <a:gd name="T67" fmla="*/ 0 h 2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21" h="2684">
                <a:moveTo>
                  <a:pt x="566" y="0"/>
                </a:moveTo>
                <a:lnTo>
                  <a:pt x="566" y="0"/>
                </a:lnTo>
                <a:cubicBezTo>
                  <a:pt x="850" y="0"/>
                  <a:pt x="1084" y="209"/>
                  <a:pt x="1126" y="480"/>
                </a:cubicBezTo>
                <a:lnTo>
                  <a:pt x="4536" y="480"/>
                </a:lnTo>
                <a:lnTo>
                  <a:pt x="4920" y="873"/>
                </a:lnTo>
                <a:lnTo>
                  <a:pt x="4920" y="2683"/>
                </a:lnTo>
                <a:lnTo>
                  <a:pt x="4716" y="2683"/>
                </a:lnTo>
                <a:lnTo>
                  <a:pt x="4716" y="955"/>
                </a:lnTo>
                <a:lnTo>
                  <a:pt x="4452" y="684"/>
                </a:lnTo>
                <a:lnTo>
                  <a:pt x="4137" y="684"/>
                </a:lnTo>
                <a:lnTo>
                  <a:pt x="3994" y="830"/>
                </a:lnTo>
                <a:lnTo>
                  <a:pt x="3994" y="1803"/>
                </a:lnTo>
                <a:lnTo>
                  <a:pt x="3854" y="1945"/>
                </a:lnTo>
                <a:lnTo>
                  <a:pt x="2703" y="1945"/>
                </a:lnTo>
                <a:lnTo>
                  <a:pt x="2703" y="1945"/>
                </a:lnTo>
                <a:cubicBezTo>
                  <a:pt x="2686" y="1990"/>
                  <a:pt x="2642" y="2022"/>
                  <a:pt x="2591" y="2022"/>
                </a:cubicBezTo>
                <a:lnTo>
                  <a:pt x="2591" y="2022"/>
                </a:lnTo>
                <a:cubicBezTo>
                  <a:pt x="2524" y="2022"/>
                  <a:pt x="2470" y="1967"/>
                  <a:pt x="2470" y="1900"/>
                </a:cubicBezTo>
                <a:lnTo>
                  <a:pt x="2470" y="1900"/>
                </a:lnTo>
                <a:cubicBezTo>
                  <a:pt x="2470" y="1834"/>
                  <a:pt x="2524" y="1780"/>
                  <a:pt x="2591" y="1780"/>
                </a:cubicBezTo>
                <a:lnTo>
                  <a:pt x="2591" y="1780"/>
                </a:lnTo>
                <a:cubicBezTo>
                  <a:pt x="2648" y="1780"/>
                  <a:pt x="2695" y="1818"/>
                  <a:pt x="2709" y="1871"/>
                </a:cubicBezTo>
                <a:lnTo>
                  <a:pt x="3823" y="1871"/>
                </a:lnTo>
                <a:lnTo>
                  <a:pt x="3919" y="1774"/>
                </a:lnTo>
                <a:lnTo>
                  <a:pt x="3919" y="798"/>
                </a:lnTo>
                <a:lnTo>
                  <a:pt x="3919" y="798"/>
                </a:lnTo>
                <a:cubicBezTo>
                  <a:pt x="3958" y="760"/>
                  <a:pt x="3995" y="722"/>
                  <a:pt x="4033" y="684"/>
                </a:cubicBezTo>
                <a:lnTo>
                  <a:pt x="1120" y="684"/>
                </a:lnTo>
                <a:lnTo>
                  <a:pt x="1120" y="684"/>
                </a:lnTo>
                <a:cubicBezTo>
                  <a:pt x="1067" y="942"/>
                  <a:pt x="839" y="1134"/>
                  <a:pt x="566" y="1134"/>
                </a:cubicBezTo>
                <a:lnTo>
                  <a:pt x="566" y="1134"/>
                </a:lnTo>
                <a:cubicBezTo>
                  <a:pt x="253" y="1134"/>
                  <a:pt x="0" y="879"/>
                  <a:pt x="0" y="567"/>
                </a:cubicBezTo>
                <a:lnTo>
                  <a:pt x="0" y="567"/>
                </a:lnTo>
                <a:cubicBezTo>
                  <a:pt x="0" y="254"/>
                  <a:pt x="253" y="0"/>
                  <a:pt x="566" y="0"/>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0" name="Freeform 17">
            <a:extLst>
              <a:ext uri="{FF2B5EF4-FFF2-40B4-BE49-F238E27FC236}">
                <a16:creationId xmlns="" xmlns:a16="http://schemas.microsoft.com/office/drawing/2014/main" id="{970C56BA-A720-E043-BAC9-6F0DE37C0448}"/>
              </a:ext>
            </a:extLst>
          </p:cNvPr>
          <p:cNvSpPr>
            <a:spLocks noChangeArrowheads="1"/>
          </p:cNvSpPr>
          <p:nvPr/>
        </p:nvSpPr>
        <p:spPr bwMode="auto">
          <a:xfrm>
            <a:off x="3761516" y="5739938"/>
            <a:ext cx="4683372" cy="733037"/>
          </a:xfrm>
          <a:custGeom>
            <a:avLst/>
            <a:gdLst>
              <a:gd name="T0" fmla="*/ 11731 w 14341"/>
              <a:gd name="T1" fmla="*/ 1110 h 2243"/>
              <a:gd name="T2" fmla="*/ 11731 w 14341"/>
              <a:gd name="T3" fmla="*/ 1838 h 2243"/>
              <a:gd name="T4" fmla="*/ 11842 w 14341"/>
              <a:gd name="T5" fmla="*/ 2027 h 2243"/>
              <a:gd name="T6" fmla="*/ 11627 w 14341"/>
              <a:gd name="T7" fmla="*/ 2242 h 2243"/>
              <a:gd name="T8" fmla="*/ 11412 w 14341"/>
              <a:gd name="T9" fmla="*/ 2027 h 2243"/>
              <a:gd name="T10" fmla="*/ 11527 w 14341"/>
              <a:gd name="T11" fmla="*/ 1193 h 2243"/>
              <a:gd name="T12" fmla="*/ 11263 w 14341"/>
              <a:gd name="T13" fmla="*/ 922 h 2243"/>
              <a:gd name="T14" fmla="*/ 7171 w 14341"/>
              <a:gd name="T15" fmla="*/ 631 h 2243"/>
              <a:gd name="T16" fmla="*/ 6889 w 14341"/>
              <a:gd name="T17" fmla="*/ 919 h 2243"/>
              <a:gd name="T18" fmla="*/ 2813 w 14341"/>
              <a:gd name="T19" fmla="*/ 1193 h 2243"/>
              <a:gd name="T20" fmla="*/ 2813 w 14341"/>
              <a:gd name="T21" fmla="*/ 1837 h 2243"/>
              <a:gd name="T22" fmla="*/ 2928 w 14341"/>
              <a:gd name="T23" fmla="*/ 2027 h 2243"/>
              <a:gd name="T24" fmla="*/ 2713 w 14341"/>
              <a:gd name="T25" fmla="*/ 2242 h 2243"/>
              <a:gd name="T26" fmla="*/ 2498 w 14341"/>
              <a:gd name="T27" fmla="*/ 2027 h 2243"/>
              <a:gd name="T28" fmla="*/ 2609 w 14341"/>
              <a:gd name="T29" fmla="*/ 1110 h 2243"/>
              <a:gd name="T30" fmla="*/ 579 w 14341"/>
              <a:gd name="T31" fmla="*/ 922 h 2243"/>
              <a:gd name="T32" fmla="*/ 314 w 14341"/>
              <a:gd name="T33" fmla="*/ 1497 h 2243"/>
              <a:gd name="T34" fmla="*/ 430 w 14341"/>
              <a:gd name="T35" fmla="*/ 1687 h 2243"/>
              <a:gd name="T36" fmla="*/ 214 w 14341"/>
              <a:gd name="T37" fmla="*/ 1902 h 2243"/>
              <a:gd name="T38" fmla="*/ 0 w 14341"/>
              <a:gd name="T39" fmla="*/ 1687 h 2243"/>
              <a:gd name="T40" fmla="*/ 111 w 14341"/>
              <a:gd name="T41" fmla="*/ 1498 h 2243"/>
              <a:gd name="T42" fmla="*/ 494 w 14341"/>
              <a:gd name="T43" fmla="*/ 717 h 2243"/>
              <a:gd name="T44" fmla="*/ 6805 w 14341"/>
              <a:gd name="T45" fmla="*/ 714 h 2243"/>
              <a:gd name="T46" fmla="*/ 7068 w 14341"/>
              <a:gd name="T47" fmla="*/ 0 h 2243"/>
              <a:gd name="T48" fmla="*/ 7273 w 14341"/>
              <a:gd name="T49" fmla="*/ 444 h 2243"/>
              <a:gd name="T50" fmla="*/ 7536 w 14341"/>
              <a:gd name="T51" fmla="*/ 714 h 2243"/>
              <a:gd name="T52" fmla="*/ 14230 w 14341"/>
              <a:gd name="T53" fmla="*/ 1110 h 2243"/>
              <a:gd name="T54" fmla="*/ 14230 w 14341"/>
              <a:gd name="T55" fmla="*/ 1498 h 2243"/>
              <a:gd name="T56" fmla="*/ 14340 w 14341"/>
              <a:gd name="T57" fmla="*/ 1687 h 2243"/>
              <a:gd name="T58" fmla="*/ 14126 w 14341"/>
              <a:gd name="T59" fmla="*/ 1902 h 2243"/>
              <a:gd name="T60" fmla="*/ 13911 w 14341"/>
              <a:gd name="T61" fmla="*/ 1687 h 2243"/>
              <a:gd name="T62" fmla="*/ 14026 w 14341"/>
              <a:gd name="T63" fmla="*/ 1193 h 2243"/>
              <a:gd name="T64" fmla="*/ 11547 w 14341"/>
              <a:gd name="T65" fmla="*/ 922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41" h="2243">
                <a:moveTo>
                  <a:pt x="11547" y="922"/>
                </a:moveTo>
                <a:lnTo>
                  <a:pt x="11731" y="1110"/>
                </a:lnTo>
                <a:lnTo>
                  <a:pt x="11731" y="1838"/>
                </a:lnTo>
                <a:lnTo>
                  <a:pt x="11731" y="1838"/>
                </a:lnTo>
                <a:cubicBezTo>
                  <a:pt x="11797" y="1875"/>
                  <a:pt x="11842" y="1946"/>
                  <a:pt x="11842" y="2027"/>
                </a:cubicBezTo>
                <a:lnTo>
                  <a:pt x="11842" y="2027"/>
                </a:lnTo>
                <a:cubicBezTo>
                  <a:pt x="11842" y="2146"/>
                  <a:pt x="11745" y="2242"/>
                  <a:pt x="11627" y="2242"/>
                </a:cubicBezTo>
                <a:lnTo>
                  <a:pt x="11627" y="2242"/>
                </a:lnTo>
                <a:cubicBezTo>
                  <a:pt x="11508" y="2242"/>
                  <a:pt x="11412" y="2146"/>
                  <a:pt x="11412" y="2027"/>
                </a:cubicBezTo>
                <a:lnTo>
                  <a:pt x="11412" y="2027"/>
                </a:lnTo>
                <a:cubicBezTo>
                  <a:pt x="11412" y="1945"/>
                  <a:pt x="11458" y="1873"/>
                  <a:pt x="11527" y="1837"/>
                </a:cubicBezTo>
                <a:lnTo>
                  <a:pt x="11527" y="1193"/>
                </a:lnTo>
                <a:lnTo>
                  <a:pt x="11263" y="922"/>
                </a:lnTo>
                <a:lnTo>
                  <a:pt x="11263" y="922"/>
                </a:lnTo>
                <a:cubicBezTo>
                  <a:pt x="9990" y="922"/>
                  <a:pt x="8720" y="919"/>
                  <a:pt x="7451" y="919"/>
                </a:cubicBezTo>
                <a:lnTo>
                  <a:pt x="7171" y="631"/>
                </a:lnTo>
                <a:lnTo>
                  <a:pt x="6889" y="919"/>
                </a:lnTo>
                <a:lnTo>
                  <a:pt x="6889" y="919"/>
                </a:lnTo>
                <a:cubicBezTo>
                  <a:pt x="5620" y="919"/>
                  <a:pt x="4350" y="922"/>
                  <a:pt x="3078" y="922"/>
                </a:cubicBezTo>
                <a:lnTo>
                  <a:pt x="2813" y="1193"/>
                </a:lnTo>
                <a:lnTo>
                  <a:pt x="2813" y="1837"/>
                </a:lnTo>
                <a:lnTo>
                  <a:pt x="2813" y="1837"/>
                </a:lnTo>
                <a:cubicBezTo>
                  <a:pt x="2882" y="1873"/>
                  <a:pt x="2928" y="1945"/>
                  <a:pt x="2928" y="2027"/>
                </a:cubicBezTo>
                <a:lnTo>
                  <a:pt x="2928" y="2027"/>
                </a:lnTo>
                <a:cubicBezTo>
                  <a:pt x="2928" y="2146"/>
                  <a:pt x="2832" y="2242"/>
                  <a:pt x="2713" y="2242"/>
                </a:cubicBezTo>
                <a:lnTo>
                  <a:pt x="2713" y="2242"/>
                </a:lnTo>
                <a:cubicBezTo>
                  <a:pt x="2594" y="2242"/>
                  <a:pt x="2498" y="2146"/>
                  <a:pt x="2498" y="2027"/>
                </a:cubicBezTo>
                <a:lnTo>
                  <a:pt x="2498" y="2027"/>
                </a:lnTo>
                <a:cubicBezTo>
                  <a:pt x="2498" y="1946"/>
                  <a:pt x="2543" y="1875"/>
                  <a:pt x="2609" y="1838"/>
                </a:cubicBezTo>
                <a:lnTo>
                  <a:pt x="2609" y="1110"/>
                </a:lnTo>
                <a:lnTo>
                  <a:pt x="2793" y="922"/>
                </a:lnTo>
                <a:lnTo>
                  <a:pt x="579" y="922"/>
                </a:lnTo>
                <a:lnTo>
                  <a:pt x="314" y="1193"/>
                </a:lnTo>
                <a:lnTo>
                  <a:pt x="314" y="1497"/>
                </a:lnTo>
                <a:lnTo>
                  <a:pt x="314" y="1497"/>
                </a:lnTo>
                <a:cubicBezTo>
                  <a:pt x="383" y="1533"/>
                  <a:pt x="430" y="1605"/>
                  <a:pt x="430" y="1687"/>
                </a:cubicBezTo>
                <a:lnTo>
                  <a:pt x="430" y="1687"/>
                </a:lnTo>
                <a:cubicBezTo>
                  <a:pt x="430" y="1805"/>
                  <a:pt x="333" y="1902"/>
                  <a:pt x="214" y="1902"/>
                </a:cubicBezTo>
                <a:lnTo>
                  <a:pt x="214" y="1902"/>
                </a:lnTo>
                <a:cubicBezTo>
                  <a:pt x="96" y="1902"/>
                  <a:pt x="0" y="1805"/>
                  <a:pt x="0" y="1687"/>
                </a:cubicBezTo>
                <a:lnTo>
                  <a:pt x="0" y="1687"/>
                </a:lnTo>
                <a:cubicBezTo>
                  <a:pt x="0" y="1606"/>
                  <a:pt x="44" y="1536"/>
                  <a:pt x="111" y="1498"/>
                </a:cubicBezTo>
                <a:lnTo>
                  <a:pt x="111" y="1110"/>
                </a:lnTo>
                <a:lnTo>
                  <a:pt x="494" y="717"/>
                </a:lnTo>
                <a:lnTo>
                  <a:pt x="494" y="717"/>
                </a:lnTo>
                <a:cubicBezTo>
                  <a:pt x="2595" y="717"/>
                  <a:pt x="4700" y="714"/>
                  <a:pt x="6805" y="714"/>
                </a:cubicBezTo>
                <a:lnTo>
                  <a:pt x="7068" y="444"/>
                </a:lnTo>
                <a:lnTo>
                  <a:pt x="7068" y="0"/>
                </a:lnTo>
                <a:lnTo>
                  <a:pt x="7273" y="0"/>
                </a:lnTo>
                <a:lnTo>
                  <a:pt x="7273" y="444"/>
                </a:lnTo>
                <a:lnTo>
                  <a:pt x="7536" y="714"/>
                </a:lnTo>
                <a:lnTo>
                  <a:pt x="7536" y="714"/>
                </a:lnTo>
                <a:cubicBezTo>
                  <a:pt x="9641" y="714"/>
                  <a:pt x="11745" y="717"/>
                  <a:pt x="13846" y="717"/>
                </a:cubicBezTo>
                <a:lnTo>
                  <a:pt x="14230" y="1110"/>
                </a:lnTo>
                <a:lnTo>
                  <a:pt x="14230" y="1498"/>
                </a:lnTo>
                <a:lnTo>
                  <a:pt x="14230" y="1498"/>
                </a:lnTo>
                <a:cubicBezTo>
                  <a:pt x="14296" y="1536"/>
                  <a:pt x="14340" y="1606"/>
                  <a:pt x="14340" y="1687"/>
                </a:cubicBezTo>
                <a:lnTo>
                  <a:pt x="14340" y="1687"/>
                </a:lnTo>
                <a:cubicBezTo>
                  <a:pt x="14340" y="1805"/>
                  <a:pt x="14244" y="1902"/>
                  <a:pt x="14126" y="1902"/>
                </a:cubicBezTo>
                <a:lnTo>
                  <a:pt x="14126" y="1902"/>
                </a:lnTo>
                <a:cubicBezTo>
                  <a:pt x="14007" y="1902"/>
                  <a:pt x="13911" y="1805"/>
                  <a:pt x="13911" y="1687"/>
                </a:cubicBezTo>
                <a:lnTo>
                  <a:pt x="13911" y="1687"/>
                </a:lnTo>
                <a:cubicBezTo>
                  <a:pt x="13911" y="1605"/>
                  <a:pt x="13958" y="1533"/>
                  <a:pt x="14026" y="1497"/>
                </a:cubicBezTo>
                <a:lnTo>
                  <a:pt x="14026" y="1193"/>
                </a:lnTo>
                <a:lnTo>
                  <a:pt x="13761" y="922"/>
                </a:lnTo>
                <a:lnTo>
                  <a:pt x="11547" y="922"/>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23" name="Freeform 22">
            <a:extLst>
              <a:ext uri="{FF2B5EF4-FFF2-40B4-BE49-F238E27FC236}">
                <a16:creationId xmlns="" xmlns:a16="http://schemas.microsoft.com/office/drawing/2014/main" id="{4FCE505A-6FF0-8540-B148-139D26BA523B}"/>
              </a:ext>
            </a:extLst>
          </p:cNvPr>
          <p:cNvSpPr>
            <a:spLocks noChangeArrowheads="1"/>
          </p:cNvSpPr>
          <p:nvPr/>
        </p:nvSpPr>
        <p:spPr bwMode="auto">
          <a:xfrm>
            <a:off x="5580427" y="1281229"/>
            <a:ext cx="1196439" cy="1285728"/>
          </a:xfrm>
          <a:custGeom>
            <a:avLst/>
            <a:gdLst>
              <a:gd name="connsiteX0" fmla="*/ 1033242 w 2392877"/>
              <a:gd name="connsiteY0" fmla="*/ 106368 h 2571456"/>
              <a:gd name="connsiteX1" fmla="*/ 763128 w 2392877"/>
              <a:gd name="connsiteY1" fmla="*/ 375227 h 2571456"/>
              <a:gd name="connsiteX2" fmla="*/ 1033242 w 2392877"/>
              <a:gd name="connsiteY2" fmla="*/ 644738 h 2571456"/>
              <a:gd name="connsiteX3" fmla="*/ 1302048 w 2392877"/>
              <a:gd name="connsiteY3" fmla="*/ 375227 h 2571456"/>
              <a:gd name="connsiteX4" fmla="*/ 1033242 w 2392877"/>
              <a:gd name="connsiteY4" fmla="*/ 106368 h 2571456"/>
              <a:gd name="connsiteX5" fmla="*/ 1033242 w 2392877"/>
              <a:gd name="connsiteY5" fmla="*/ 83528 h 2571456"/>
              <a:gd name="connsiteX6" fmla="*/ 1324285 w 2392877"/>
              <a:gd name="connsiteY6" fmla="*/ 375227 h 2571456"/>
              <a:gd name="connsiteX7" fmla="*/ 1033242 w 2392877"/>
              <a:gd name="connsiteY7" fmla="*/ 667578 h 2571456"/>
              <a:gd name="connsiteX8" fmla="*/ 740237 w 2392877"/>
              <a:gd name="connsiteY8" fmla="*/ 375227 h 2571456"/>
              <a:gd name="connsiteX9" fmla="*/ 1033242 w 2392877"/>
              <a:gd name="connsiteY9" fmla="*/ 83528 h 2571456"/>
              <a:gd name="connsiteX10" fmla="*/ 1030557 w 2392877"/>
              <a:gd name="connsiteY10" fmla="*/ 65985 h 2571456"/>
              <a:gd name="connsiteX11" fmla="*/ 719039 w 2392877"/>
              <a:gd name="connsiteY11" fmla="*/ 377617 h 2571456"/>
              <a:gd name="connsiteX12" fmla="*/ 1030557 w 2392877"/>
              <a:gd name="connsiteY12" fmla="*/ 688596 h 2571456"/>
              <a:gd name="connsiteX13" fmla="*/ 1340769 w 2392877"/>
              <a:gd name="connsiteY13" fmla="*/ 377617 h 2571456"/>
              <a:gd name="connsiteX14" fmla="*/ 1030557 w 2392877"/>
              <a:gd name="connsiteY14" fmla="*/ 65985 h 2571456"/>
              <a:gd name="connsiteX15" fmla="*/ 1030557 w 2392877"/>
              <a:gd name="connsiteY15" fmla="*/ 0 h 2571456"/>
              <a:gd name="connsiteX16" fmla="*/ 1406729 w 2392877"/>
              <a:gd name="connsiteY16" fmla="*/ 377617 h 2571456"/>
              <a:gd name="connsiteX17" fmla="*/ 1054721 w 2392877"/>
              <a:gd name="connsiteY17" fmla="*/ 753928 h 2571456"/>
              <a:gd name="connsiteX18" fmla="*/ 1054721 w 2392877"/>
              <a:gd name="connsiteY18" fmla="*/ 1086466 h 2571456"/>
              <a:gd name="connsiteX19" fmla="*/ 1097171 w 2392877"/>
              <a:gd name="connsiteY19" fmla="*/ 1043347 h 2571456"/>
              <a:gd name="connsiteX20" fmla="*/ 1504691 w 2392877"/>
              <a:gd name="connsiteY20" fmla="*/ 1043347 h 2571456"/>
              <a:gd name="connsiteX21" fmla="*/ 1550407 w 2392877"/>
              <a:gd name="connsiteY21" fmla="*/ 995655 h 2571456"/>
              <a:gd name="connsiteX22" fmla="*/ 1550407 w 2392877"/>
              <a:gd name="connsiteY22" fmla="*/ 627184 h 2571456"/>
              <a:gd name="connsiteX23" fmla="*/ 1641184 w 2392877"/>
              <a:gd name="connsiteY23" fmla="*/ 533760 h 2571456"/>
              <a:gd name="connsiteX24" fmla="*/ 1884129 w 2392877"/>
              <a:gd name="connsiteY24" fmla="*/ 533760 h 2571456"/>
              <a:gd name="connsiteX25" fmla="*/ 1962499 w 2392877"/>
              <a:gd name="connsiteY25" fmla="*/ 465815 h 2571456"/>
              <a:gd name="connsiteX26" fmla="*/ 2041521 w 2392877"/>
              <a:gd name="connsiteY26" fmla="*/ 544867 h 2571456"/>
              <a:gd name="connsiteX27" fmla="*/ 1962499 w 2392877"/>
              <a:gd name="connsiteY27" fmla="*/ 623265 h 2571456"/>
              <a:gd name="connsiteX28" fmla="*/ 1892619 w 2392877"/>
              <a:gd name="connsiteY28" fmla="*/ 582759 h 2571456"/>
              <a:gd name="connsiteX29" fmla="*/ 1662083 w 2392877"/>
              <a:gd name="connsiteY29" fmla="*/ 582759 h 2571456"/>
              <a:gd name="connsiteX30" fmla="*/ 1598734 w 2392877"/>
              <a:gd name="connsiteY30" fmla="*/ 646784 h 2571456"/>
              <a:gd name="connsiteX31" fmla="*/ 1598734 w 2392877"/>
              <a:gd name="connsiteY31" fmla="*/ 1016561 h 2571456"/>
              <a:gd name="connsiteX32" fmla="*/ 1524283 w 2392877"/>
              <a:gd name="connsiteY32" fmla="*/ 1091693 h 2571456"/>
              <a:gd name="connsiteX33" fmla="*/ 1117416 w 2392877"/>
              <a:gd name="connsiteY33" fmla="*/ 1091040 h 2571456"/>
              <a:gd name="connsiteX34" fmla="*/ 1054721 w 2392877"/>
              <a:gd name="connsiteY34" fmla="*/ 1155065 h 2571456"/>
              <a:gd name="connsiteX35" fmla="*/ 1055374 w 2392877"/>
              <a:gd name="connsiteY35" fmla="*/ 1891353 h 2571456"/>
              <a:gd name="connsiteX36" fmla="*/ 1112191 w 2392877"/>
              <a:gd name="connsiteY36" fmla="*/ 1948845 h 2571456"/>
              <a:gd name="connsiteX37" fmla="*/ 1229092 w 2392877"/>
              <a:gd name="connsiteY37" fmla="*/ 1829288 h 2571456"/>
              <a:gd name="connsiteX38" fmla="*/ 1660777 w 2392877"/>
              <a:gd name="connsiteY38" fmla="*/ 1829288 h 2571456"/>
              <a:gd name="connsiteX39" fmla="*/ 2023235 w 2392877"/>
              <a:gd name="connsiteY39" fmla="*/ 1532029 h 2571456"/>
              <a:gd name="connsiteX40" fmla="*/ 2392877 w 2392877"/>
              <a:gd name="connsiteY40" fmla="*/ 1902459 h 2571456"/>
              <a:gd name="connsiteX41" fmla="*/ 2023235 w 2392877"/>
              <a:gd name="connsiteY41" fmla="*/ 2272890 h 2571456"/>
              <a:gd name="connsiteX42" fmla="*/ 1658165 w 2392877"/>
              <a:gd name="connsiteY42" fmla="*/ 1962564 h 2571456"/>
              <a:gd name="connsiteX43" fmla="*/ 1284604 w 2392877"/>
              <a:gd name="connsiteY43" fmla="*/ 1962564 h 2571456"/>
              <a:gd name="connsiteX44" fmla="*/ 1112191 w 2392877"/>
              <a:gd name="connsiteY44" fmla="*/ 2139613 h 2571456"/>
              <a:gd name="connsiteX45" fmla="*/ 1112191 w 2392877"/>
              <a:gd name="connsiteY45" fmla="*/ 2571456 h 2571456"/>
              <a:gd name="connsiteX46" fmla="*/ 978964 w 2392877"/>
              <a:gd name="connsiteY46" fmla="*/ 2435566 h 2571456"/>
              <a:gd name="connsiteX47" fmla="*/ 978964 w 2392877"/>
              <a:gd name="connsiteY47" fmla="*/ 2086041 h 2571456"/>
              <a:gd name="connsiteX48" fmla="*/ 1078885 w 2392877"/>
              <a:gd name="connsiteY48" fmla="*/ 1983471 h 2571456"/>
              <a:gd name="connsiteX49" fmla="*/ 1007046 w 2392877"/>
              <a:gd name="connsiteY49" fmla="*/ 1912259 h 2571456"/>
              <a:gd name="connsiteX50" fmla="*/ 1007046 w 2392877"/>
              <a:gd name="connsiteY50" fmla="*/ 1535295 h 2571456"/>
              <a:gd name="connsiteX51" fmla="*/ 945003 w 2392877"/>
              <a:gd name="connsiteY51" fmla="*/ 1470617 h 2571456"/>
              <a:gd name="connsiteX52" fmla="*/ 536830 w 2392877"/>
              <a:gd name="connsiteY52" fmla="*/ 1470617 h 2571456"/>
              <a:gd name="connsiteX53" fmla="*/ 462379 w 2392877"/>
              <a:gd name="connsiteY53" fmla="*/ 1396139 h 2571456"/>
              <a:gd name="connsiteX54" fmla="*/ 462379 w 2392877"/>
              <a:gd name="connsiteY54" fmla="*/ 986509 h 2571456"/>
              <a:gd name="connsiteX55" fmla="*/ 400337 w 2392877"/>
              <a:gd name="connsiteY55" fmla="*/ 921830 h 2571456"/>
              <a:gd name="connsiteX56" fmla="*/ 152820 w 2392877"/>
              <a:gd name="connsiteY56" fmla="*/ 921830 h 2571456"/>
              <a:gd name="connsiteX57" fmla="*/ 79022 w 2392877"/>
              <a:gd name="connsiteY57" fmla="*/ 973442 h 2571456"/>
              <a:gd name="connsiteX58" fmla="*/ 0 w 2392877"/>
              <a:gd name="connsiteY58" fmla="*/ 894391 h 2571456"/>
              <a:gd name="connsiteX59" fmla="*/ 79022 w 2392877"/>
              <a:gd name="connsiteY59" fmla="*/ 814686 h 2571456"/>
              <a:gd name="connsiteX60" fmla="*/ 156086 w 2392877"/>
              <a:gd name="connsiteY60" fmla="*/ 873485 h 2571456"/>
              <a:gd name="connsiteX61" fmla="*/ 419929 w 2392877"/>
              <a:gd name="connsiteY61" fmla="*/ 873485 h 2571456"/>
              <a:gd name="connsiteX62" fmla="*/ 510707 w 2392877"/>
              <a:gd name="connsiteY62" fmla="*/ 966909 h 2571456"/>
              <a:gd name="connsiteX63" fmla="*/ 510707 w 2392877"/>
              <a:gd name="connsiteY63" fmla="*/ 1375886 h 2571456"/>
              <a:gd name="connsiteX64" fmla="*/ 557075 w 2392877"/>
              <a:gd name="connsiteY64" fmla="*/ 1422271 h 2571456"/>
              <a:gd name="connsiteX65" fmla="*/ 964596 w 2392877"/>
              <a:gd name="connsiteY65" fmla="*/ 1422271 h 2571456"/>
              <a:gd name="connsiteX66" fmla="*/ 1006393 w 2392877"/>
              <a:gd name="connsiteY66" fmla="*/ 1465390 h 2571456"/>
              <a:gd name="connsiteX67" fmla="*/ 1006393 w 2392877"/>
              <a:gd name="connsiteY67" fmla="*/ 753928 h 2571456"/>
              <a:gd name="connsiteX68" fmla="*/ 652425 w 2392877"/>
              <a:gd name="connsiteY68" fmla="*/ 377617 h 2571456"/>
              <a:gd name="connsiteX69" fmla="*/ 1030557 w 2392877"/>
              <a:gd name="connsiteY69" fmla="*/ 0 h 257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92877" h="2571456">
                <a:moveTo>
                  <a:pt x="1033242" y="106368"/>
                </a:moveTo>
                <a:cubicBezTo>
                  <a:pt x="884123" y="106368"/>
                  <a:pt x="763128" y="226441"/>
                  <a:pt x="763128" y="375227"/>
                </a:cubicBezTo>
                <a:cubicBezTo>
                  <a:pt x="763128" y="524012"/>
                  <a:pt x="884123" y="644738"/>
                  <a:pt x="1033242" y="644738"/>
                </a:cubicBezTo>
                <a:cubicBezTo>
                  <a:pt x="1181707" y="644738"/>
                  <a:pt x="1302048" y="524012"/>
                  <a:pt x="1302048" y="375227"/>
                </a:cubicBezTo>
                <a:cubicBezTo>
                  <a:pt x="1302048" y="226441"/>
                  <a:pt x="1181707" y="106368"/>
                  <a:pt x="1033242" y="106368"/>
                </a:cubicBezTo>
                <a:close/>
                <a:moveTo>
                  <a:pt x="1033242" y="83528"/>
                </a:moveTo>
                <a:cubicBezTo>
                  <a:pt x="1194133" y="83528"/>
                  <a:pt x="1324285" y="215347"/>
                  <a:pt x="1324285" y="375227"/>
                </a:cubicBezTo>
                <a:cubicBezTo>
                  <a:pt x="1324285" y="535759"/>
                  <a:pt x="1194133" y="667578"/>
                  <a:pt x="1033242" y="667578"/>
                </a:cubicBezTo>
                <a:cubicBezTo>
                  <a:pt x="871697" y="667578"/>
                  <a:pt x="740237" y="535759"/>
                  <a:pt x="740237" y="375227"/>
                </a:cubicBezTo>
                <a:cubicBezTo>
                  <a:pt x="740237" y="215347"/>
                  <a:pt x="871697" y="83528"/>
                  <a:pt x="1033242" y="83528"/>
                </a:cubicBezTo>
                <a:close/>
                <a:moveTo>
                  <a:pt x="1030557" y="65985"/>
                </a:moveTo>
                <a:cubicBezTo>
                  <a:pt x="858144" y="65985"/>
                  <a:pt x="719039" y="205795"/>
                  <a:pt x="719039" y="377617"/>
                </a:cubicBezTo>
                <a:cubicBezTo>
                  <a:pt x="719039" y="549440"/>
                  <a:pt x="858144" y="688596"/>
                  <a:pt x="1030557" y="688596"/>
                </a:cubicBezTo>
                <a:cubicBezTo>
                  <a:pt x="1201663" y="688596"/>
                  <a:pt x="1340769" y="549440"/>
                  <a:pt x="1340769" y="377617"/>
                </a:cubicBezTo>
                <a:cubicBezTo>
                  <a:pt x="1340769" y="205795"/>
                  <a:pt x="1201663" y="65985"/>
                  <a:pt x="1030557" y="65985"/>
                </a:cubicBezTo>
                <a:close/>
                <a:moveTo>
                  <a:pt x="1030557" y="0"/>
                </a:moveTo>
                <a:cubicBezTo>
                  <a:pt x="1238235" y="0"/>
                  <a:pt x="1406729" y="168556"/>
                  <a:pt x="1406729" y="377617"/>
                </a:cubicBezTo>
                <a:cubicBezTo>
                  <a:pt x="1406729" y="577532"/>
                  <a:pt x="1251297" y="741515"/>
                  <a:pt x="1054721" y="753928"/>
                </a:cubicBezTo>
                <a:lnTo>
                  <a:pt x="1054721" y="1086466"/>
                </a:lnTo>
                <a:lnTo>
                  <a:pt x="1097171" y="1043347"/>
                </a:lnTo>
                <a:lnTo>
                  <a:pt x="1504691" y="1043347"/>
                </a:lnTo>
                <a:lnTo>
                  <a:pt x="1550407" y="995655"/>
                </a:lnTo>
                <a:lnTo>
                  <a:pt x="1550407" y="627184"/>
                </a:lnTo>
                <a:lnTo>
                  <a:pt x="1641184" y="533760"/>
                </a:lnTo>
                <a:lnTo>
                  <a:pt x="1884129" y="533760"/>
                </a:lnTo>
                <a:cubicBezTo>
                  <a:pt x="1889354" y="495214"/>
                  <a:pt x="1922661" y="465815"/>
                  <a:pt x="1962499" y="465815"/>
                </a:cubicBezTo>
                <a:cubicBezTo>
                  <a:pt x="2005602" y="465815"/>
                  <a:pt x="2041521" y="501748"/>
                  <a:pt x="2041521" y="544867"/>
                </a:cubicBezTo>
                <a:cubicBezTo>
                  <a:pt x="2041521" y="589292"/>
                  <a:pt x="2005602" y="623265"/>
                  <a:pt x="1962499" y="623265"/>
                </a:cubicBezTo>
                <a:cubicBezTo>
                  <a:pt x="1932457" y="623265"/>
                  <a:pt x="1906334" y="606932"/>
                  <a:pt x="1892619" y="582759"/>
                </a:cubicBezTo>
                <a:lnTo>
                  <a:pt x="1662083" y="582759"/>
                </a:lnTo>
                <a:lnTo>
                  <a:pt x="1598734" y="646784"/>
                </a:lnTo>
                <a:lnTo>
                  <a:pt x="1598734" y="1016561"/>
                </a:lnTo>
                <a:cubicBezTo>
                  <a:pt x="1573917" y="1041387"/>
                  <a:pt x="1549753" y="1066214"/>
                  <a:pt x="1524283" y="1091693"/>
                </a:cubicBezTo>
                <a:cubicBezTo>
                  <a:pt x="1388443" y="1091693"/>
                  <a:pt x="1252603" y="1091040"/>
                  <a:pt x="1117416" y="1091040"/>
                </a:cubicBezTo>
                <a:lnTo>
                  <a:pt x="1054721" y="1155065"/>
                </a:lnTo>
                <a:cubicBezTo>
                  <a:pt x="1054721" y="1403978"/>
                  <a:pt x="1055374" y="1643092"/>
                  <a:pt x="1055374" y="1891353"/>
                </a:cubicBezTo>
                <a:lnTo>
                  <a:pt x="1112191" y="1948845"/>
                </a:lnTo>
                <a:lnTo>
                  <a:pt x="1229092" y="1829288"/>
                </a:lnTo>
                <a:lnTo>
                  <a:pt x="1660777" y="1829288"/>
                </a:lnTo>
                <a:cubicBezTo>
                  <a:pt x="1694737" y="1659425"/>
                  <a:pt x="1843639" y="1532029"/>
                  <a:pt x="2023235" y="1532029"/>
                </a:cubicBezTo>
                <a:cubicBezTo>
                  <a:pt x="2227648" y="1532029"/>
                  <a:pt x="2392877" y="1697971"/>
                  <a:pt x="2392877" y="1902459"/>
                </a:cubicBezTo>
                <a:cubicBezTo>
                  <a:pt x="2392877" y="2106294"/>
                  <a:pt x="2227648" y="2272890"/>
                  <a:pt x="2023235" y="2272890"/>
                </a:cubicBezTo>
                <a:cubicBezTo>
                  <a:pt x="1839720" y="2272890"/>
                  <a:pt x="1686900" y="2138307"/>
                  <a:pt x="1658165" y="1962564"/>
                </a:cubicBezTo>
                <a:lnTo>
                  <a:pt x="1284604" y="1962564"/>
                </a:lnTo>
                <a:lnTo>
                  <a:pt x="1112191" y="2139613"/>
                </a:lnTo>
                <a:lnTo>
                  <a:pt x="1112191" y="2571456"/>
                </a:lnTo>
                <a:lnTo>
                  <a:pt x="978964" y="2435566"/>
                </a:lnTo>
                <a:lnTo>
                  <a:pt x="978964" y="2086041"/>
                </a:lnTo>
                <a:lnTo>
                  <a:pt x="1078885" y="1983471"/>
                </a:lnTo>
                <a:cubicBezTo>
                  <a:pt x="1055374" y="1959298"/>
                  <a:pt x="1031210" y="1935778"/>
                  <a:pt x="1007046" y="1912259"/>
                </a:cubicBezTo>
                <a:lnTo>
                  <a:pt x="1007046" y="1535295"/>
                </a:lnTo>
                <a:lnTo>
                  <a:pt x="945003" y="1470617"/>
                </a:lnTo>
                <a:lnTo>
                  <a:pt x="536830" y="1470617"/>
                </a:lnTo>
                <a:cubicBezTo>
                  <a:pt x="512013" y="1445791"/>
                  <a:pt x="487849" y="1420965"/>
                  <a:pt x="462379" y="1396139"/>
                </a:cubicBezTo>
                <a:lnTo>
                  <a:pt x="462379" y="986509"/>
                </a:lnTo>
                <a:lnTo>
                  <a:pt x="400337" y="921830"/>
                </a:lnTo>
                <a:lnTo>
                  <a:pt x="152820" y="921830"/>
                </a:lnTo>
                <a:cubicBezTo>
                  <a:pt x="141718" y="952536"/>
                  <a:pt x="112329" y="973442"/>
                  <a:pt x="79022" y="973442"/>
                </a:cubicBezTo>
                <a:cubicBezTo>
                  <a:pt x="35266" y="973442"/>
                  <a:pt x="0" y="937510"/>
                  <a:pt x="0" y="894391"/>
                </a:cubicBezTo>
                <a:cubicBezTo>
                  <a:pt x="0" y="849966"/>
                  <a:pt x="35266" y="814686"/>
                  <a:pt x="79022" y="814686"/>
                </a:cubicBezTo>
                <a:cubicBezTo>
                  <a:pt x="116248" y="814686"/>
                  <a:pt x="146943" y="839512"/>
                  <a:pt x="156086" y="873485"/>
                </a:cubicBezTo>
                <a:lnTo>
                  <a:pt x="419929" y="873485"/>
                </a:lnTo>
                <a:lnTo>
                  <a:pt x="510707" y="966909"/>
                </a:lnTo>
                <a:lnTo>
                  <a:pt x="510707" y="1375886"/>
                </a:lnTo>
                <a:lnTo>
                  <a:pt x="557075" y="1422271"/>
                </a:lnTo>
                <a:lnTo>
                  <a:pt x="964596" y="1422271"/>
                </a:lnTo>
                <a:lnTo>
                  <a:pt x="1006393" y="1465390"/>
                </a:lnTo>
                <a:lnTo>
                  <a:pt x="1006393" y="753928"/>
                </a:lnTo>
                <a:cubicBezTo>
                  <a:pt x="809163" y="742822"/>
                  <a:pt x="652425" y="577532"/>
                  <a:pt x="652425" y="377617"/>
                </a:cubicBezTo>
                <a:cubicBezTo>
                  <a:pt x="652425" y="168556"/>
                  <a:pt x="822225" y="0"/>
                  <a:pt x="1030557" y="0"/>
                </a:cubicBezTo>
                <a:close/>
              </a:path>
            </a:pathLst>
          </a:custGeom>
          <a:solidFill>
            <a:schemeClr val="bg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2" name="TextBox 31">
            <a:extLst>
              <a:ext uri="{FF2B5EF4-FFF2-40B4-BE49-F238E27FC236}">
                <a16:creationId xmlns="" xmlns:a16="http://schemas.microsoft.com/office/drawing/2014/main" id="{68124F92-DF0E-084D-9489-97121A325D42}"/>
              </a:ext>
            </a:extLst>
          </p:cNvPr>
          <p:cNvSpPr txBox="1"/>
          <p:nvPr/>
        </p:nvSpPr>
        <p:spPr>
          <a:xfrm>
            <a:off x="3191605" y="2127361"/>
            <a:ext cx="1845377" cy="646331"/>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Identify the Important </a:t>
            </a:r>
          </a:p>
          <a:p>
            <a:r>
              <a:rPr lang="en-US" sz="1200" b="1" dirty="0" smtClean="0">
                <a:solidFill>
                  <a:schemeClr val="bg1"/>
                </a:solidFill>
                <a:latin typeface="Poppins" pitchFamily="2" charset="77"/>
                <a:ea typeface="League Spartan" charset="0"/>
                <a:cs typeface="Poppins" pitchFamily="2" charset="77"/>
              </a:rPr>
              <a:t>Characteristics of </a:t>
            </a:r>
          </a:p>
          <a:p>
            <a:r>
              <a:rPr lang="en-US" sz="1200" b="1" dirty="0" smtClean="0">
                <a:solidFill>
                  <a:schemeClr val="bg1"/>
                </a:solidFill>
                <a:latin typeface="Poppins" pitchFamily="2" charset="77"/>
                <a:ea typeface="League Spartan" charset="0"/>
                <a:cs typeface="Poppins" pitchFamily="2" charset="77"/>
              </a:rPr>
              <a:t>Secondary Storage</a:t>
            </a:r>
            <a:endParaRPr lang="en-US" sz="1200" b="1" dirty="0">
              <a:solidFill>
                <a:schemeClr val="bg1"/>
              </a:solidFill>
              <a:latin typeface="Poppins" pitchFamily="2" charset="77"/>
              <a:ea typeface="League Spartan" charset="0"/>
              <a:cs typeface="Poppins" pitchFamily="2" charset="77"/>
            </a:endParaRPr>
          </a:p>
        </p:txBody>
      </p:sp>
      <p:sp>
        <p:nvSpPr>
          <p:cNvPr id="34" name="TextBox 33">
            <a:extLst>
              <a:ext uri="{FF2B5EF4-FFF2-40B4-BE49-F238E27FC236}">
                <a16:creationId xmlns="" xmlns:a16="http://schemas.microsoft.com/office/drawing/2014/main" id="{D4C8A24D-1D6D-C944-A67A-BE22D02C99CE}"/>
              </a:ext>
            </a:extLst>
          </p:cNvPr>
          <p:cNvSpPr txBox="1"/>
          <p:nvPr/>
        </p:nvSpPr>
        <p:spPr>
          <a:xfrm>
            <a:off x="2321498" y="3029206"/>
            <a:ext cx="2036135" cy="461665"/>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Understand Performance </a:t>
            </a:r>
          </a:p>
          <a:p>
            <a:r>
              <a:rPr lang="en-US" sz="1200" b="1" dirty="0" smtClean="0">
                <a:solidFill>
                  <a:schemeClr val="bg1"/>
                </a:solidFill>
                <a:latin typeface="Poppins" pitchFamily="2" charset="77"/>
                <a:ea typeface="League Spartan" charset="0"/>
                <a:cs typeface="Poppins" pitchFamily="2" charset="77"/>
              </a:rPr>
              <a:t>Enhancement Methods</a:t>
            </a:r>
            <a:endParaRPr lang="en-US" sz="1200" b="1" dirty="0">
              <a:solidFill>
                <a:schemeClr val="bg1"/>
              </a:solidFill>
              <a:latin typeface="Poppins" pitchFamily="2" charset="77"/>
              <a:ea typeface="League Spartan" charset="0"/>
              <a:cs typeface="Poppins" pitchFamily="2" charset="77"/>
            </a:endParaRPr>
          </a:p>
        </p:txBody>
      </p:sp>
      <p:sp>
        <p:nvSpPr>
          <p:cNvPr id="36" name="TextBox 35">
            <a:extLst>
              <a:ext uri="{FF2B5EF4-FFF2-40B4-BE49-F238E27FC236}">
                <a16:creationId xmlns="" xmlns:a16="http://schemas.microsoft.com/office/drawing/2014/main" id="{C54D6C8D-EEE0-CA49-BEF3-7BF5D1298427}"/>
              </a:ext>
            </a:extLst>
          </p:cNvPr>
          <p:cNvSpPr txBox="1"/>
          <p:nvPr/>
        </p:nvSpPr>
        <p:spPr>
          <a:xfrm>
            <a:off x="3351104" y="3839393"/>
            <a:ext cx="1904689" cy="646331"/>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Understand Solid-State </a:t>
            </a:r>
          </a:p>
          <a:p>
            <a:r>
              <a:rPr lang="en-US" sz="1200" b="1" dirty="0" smtClean="0">
                <a:solidFill>
                  <a:schemeClr val="bg1"/>
                </a:solidFill>
                <a:latin typeface="Poppins" pitchFamily="2" charset="77"/>
                <a:ea typeface="League Spartan" charset="0"/>
                <a:cs typeface="Poppins" pitchFamily="2" charset="77"/>
              </a:rPr>
              <a:t>Storage with its </a:t>
            </a:r>
          </a:p>
          <a:p>
            <a:r>
              <a:rPr lang="en-US" sz="1200" b="1" dirty="0">
                <a:solidFill>
                  <a:schemeClr val="bg1"/>
                </a:solidFill>
                <a:latin typeface="Poppins" pitchFamily="2" charset="77"/>
                <a:ea typeface="League Spartan" charset="0"/>
                <a:cs typeface="Poppins" pitchFamily="2" charset="77"/>
              </a:rPr>
              <a:t>D</a:t>
            </a:r>
            <a:r>
              <a:rPr lang="en-US" sz="1200" b="1" dirty="0" smtClean="0">
                <a:solidFill>
                  <a:schemeClr val="bg1"/>
                </a:solidFill>
                <a:latin typeface="Poppins" pitchFamily="2" charset="77"/>
                <a:ea typeface="League Spartan" charset="0"/>
                <a:cs typeface="Poppins" pitchFamily="2" charset="77"/>
              </a:rPr>
              <a:t>ifferent Types</a:t>
            </a:r>
            <a:endParaRPr lang="en-US" sz="1200" b="1" dirty="0">
              <a:solidFill>
                <a:schemeClr val="bg1"/>
              </a:solidFill>
              <a:latin typeface="Poppins" pitchFamily="2" charset="77"/>
              <a:ea typeface="League Spartan" charset="0"/>
              <a:cs typeface="Poppins" pitchFamily="2" charset="77"/>
            </a:endParaRPr>
          </a:p>
        </p:txBody>
      </p:sp>
      <p:sp>
        <p:nvSpPr>
          <p:cNvPr id="38" name="TextBox 37">
            <a:extLst>
              <a:ext uri="{FF2B5EF4-FFF2-40B4-BE49-F238E27FC236}">
                <a16:creationId xmlns="" xmlns:a16="http://schemas.microsoft.com/office/drawing/2014/main" id="{11D53481-BAF1-9742-A32C-28A8ACE19087}"/>
              </a:ext>
            </a:extLst>
          </p:cNvPr>
          <p:cNvSpPr txBox="1"/>
          <p:nvPr/>
        </p:nvSpPr>
        <p:spPr>
          <a:xfrm>
            <a:off x="2563080" y="4785608"/>
            <a:ext cx="2098651" cy="461665"/>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Understand Mass Storage</a:t>
            </a:r>
          </a:p>
          <a:p>
            <a:r>
              <a:rPr lang="en-US" sz="1200" b="1" dirty="0" smtClean="0">
                <a:solidFill>
                  <a:schemeClr val="bg1"/>
                </a:solidFill>
                <a:latin typeface="Poppins" pitchFamily="2" charset="77"/>
                <a:ea typeface="League Spartan" charset="0"/>
                <a:cs typeface="Poppins" pitchFamily="2" charset="77"/>
              </a:rPr>
              <a:t>and Mass Storage Devices</a:t>
            </a:r>
            <a:endParaRPr lang="en-US" sz="1200" b="1" dirty="0">
              <a:solidFill>
                <a:schemeClr val="bg1"/>
              </a:solidFill>
              <a:latin typeface="Poppins" pitchFamily="2" charset="77"/>
              <a:ea typeface="League Spartan" charset="0"/>
              <a:cs typeface="Poppins" pitchFamily="2" charset="77"/>
            </a:endParaRPr>
          </a:p>
        </p:txBody>
      </p:sp>
      <p:sp>
        <p:nvSpPr>
          <p:cNvPr id="40" name="TextBox 39">
            <a:extLst>
              <a:ext uri="{FF2B5EF4-FFF2-40B4-BE49-F238E27FC236}">
                <a16:creationId xmlns="" xmlns:a16="http://schemas.microsoft.com/office/drawing/2014/main" id="{B5D0FA34-0400-6C4A-95A2-79CA8D11DD17}"/>
              </a:ext>
            </a:extLst>
          </p:cNvPr>
          <p:cNvSpPr txBox="1"/>
          <p:nvPr/>
        </p:nvSpPr>
        <p:spPr>
          <a:xfrm>
            <a:off x="6883070" y="3635701"/>
            <a:ext cx="2016899" cy="646331"/>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Understand Optical </a:t>
            </a:r>
          </a:p>
          <a:p>
            <a:r>
              <a:rPr lang="en-US" sz="1200" b="1" dirty="0" smtClean="0">
                <a:solidFill>
                  <a:schemeClr val="bg1"/>
                </a:solidFill>
                <a:latin typeface="Poppins" pitchFamily="2" charset="77"/>
                <a:ea typeface="League Spartan" charset="0"/>
                <a:cs typeface="Poppins" pitchFamily="2" charset="77"/>
              </a:rPr>
              <a:t>Storage with its Different</a:t>
            </a:r>
          </a:p>
          <a:p>
            <a:r>
              <a:rPr lang="en-US" sz="1200" b="1" dirty="0" smtClean="0">
                <a:solidFill>
                  <a:schemeClr val="bg1"/>
                </a:solidFill>
                <a:latin typeface="Poppins" pitchFamily="2" charset="77"/>
                <a:ea typeface="League Spartan" charset="0"/>
                <a:cs typeface="Poppins" pitchFamily="2" charset="77"/>
              </a:rPr>
              <a:t>Types</a:t>
            </a:r>
            <a:endParaRPr lang="en-US" sz="1200" b="1" dirty="0">
              <a:solidFill>
                <a:schemeClr val="bg1"/>
              </a:solidFill>
              <a:latin typeface="Poppins" pitchFamily="2" charset="77"/>
              <a:ea typeface="League Spartan" charset="0"/>
              <a:cs typeface="Poppins" pitchFamily="2" charset="77"/>
            </a:endParaRPr>
          </a:p>
        </p:txBody>
      </p:sp>
      <p:sp>
        <p:nvSpPr>
          <p:cNvPr id="42" name="TextBox 41">
            <a:extLst>
              <a:ext uri="{FF2B5EF4-FFF2-40B4-BE49-F238E27FC236}">
                <a16:creationId xmlns="" xmlns:a16="http://schemas.microsoft.com/office/drawing/2014/main" id="{C68C0965-AC9F-AA4A-8FC3-00D23923340C}"/>
              </a:ext>
            </a:extLst>
          </p:cNvPr>
          <p:cNvSpPr txBox="1"/>
          <p:nvPr/>
        </p:nvSpPr>
        <p:spPr>
          <a:xfrm>
            <a:off x="7307853" y="4589689"/>
            <a:ext cx="2133918" cy="461665"/>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Understand Cloud Storage </a:t>
            </a:r>
          </a:p>
          <a:p>
            <a:r>
              <a:rPr lang="en-US" sz="1200" b="1" dirty="0" smtClean="0">
                <a:solidFill>
                  <a:schemeClr val="bg1"/>
                </a:solidFill>
                <a:latin typeface="Poppins" pitchFamily="2" charset="77"/>
                <a:ea typeface="League Spartan" charset="0"/>
                <a:cs typeface="Poppins" pitchFamily="2" charset="77"/>
              </a:rPr>
              <a:t>and Cloud Services</a:t>
            </a:r>
            <a:endParaRPr lang="en-US" sz="1200" b="1" dirty="0">
              <a:solidFill>
                <a:schemeClr val="bg1"/>
              </a:solidFill>
              <a:latin typeface="Poppins" pitchFamily="2" charset="77"/>
              <a:ea typeface="League Spartan" charset="0"/>
              <a:cs typeface="Poppins" pitchFamily="2" charset="77"/>
            </a:endParaRPr>
          </a:p>
        </p:txBody>
      </p:sp>
      <p:sp>
        <p:nvSpPr>
          <p:cNvPr id="44" name="TextBox 43">
            <a:extLst>
              <a:ext uri="{FF2B5EF4-FFF2-40B4-BE49-F238E27FC236}">
                <a16:creationId xmlns="" xmlns:a16="http://schemas.microsoft.com/office/drawing/2014/main" id="{2A88C8A6-A1EF-4C4D-9477-83574150EA5E}"/>
              </a:ext>
            </a:extLst>
          </p:cNvPr>
          <p:cNvSpPr txBox="1"/>
          <p:nvPr/>
        </p:nvSpPr>
        <p:spPr>
          <a:xfrm>
            <a:off x="7909146" y="2788777"/>
            <a:ext cx="1970411" cy="646331"/>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Understand the Working</a:t>
            </a:r>
          </a:p>
          <a:p>
            <a:r>
              <a:rPr lang="en-US" sz="1200" b="1" dirty="0" smtClean="0">
                <a:solidFill>
                  <a:schemeClr val="bg1"/>
                </a:solidFill>
                <a:latin typeface="Poppins" pitchFamily="2" charset="77"/>
                <a:ea typeface="League Spartan" charset="0"/>
                <a:cs typeface="Poppins" pitchFamily="2" charset="77"/>
              </a:rPr>
              <a:t>Mechanism of Hard </a:t>
            </a:r>
          </a:p>
          <a:p>
            <a:r>
              <a:rPr lang="en-US" sz="1200" b="1" dirty="0" smtClean="0">
                <a:solidFill>
                  <a:schemeClr val="bg1"/>
                </a:solidFill>
                <a:latin typeface="Poppins" pitchFamily="2" charset="77"/>
                <a:ea typeface="League Spartan" charset="0"/>
                <a:cs typeface="Poppins" pitchFamily="2" charset="77"/>
              </a:rPr>
              <a:t>Disks</a:t>
            </a:r>
            <a:endParaRPr lang="en-US" sz="1200" b="1" dirty="0">
              <a:solidFill>
                <a:schemeClr val="bg1"/>
              </a:solidFill>
              <a:latin typeface="Poppins" pitchFamily="2" charset="77"/>
              <a:ea typeface="League Spartan" charset="0"/>
              <a:cs typeface="Poppins" pitchFamily="2" charset="77"/>
            </a:endParaRPr>
          </a:p>
        </p:txBody>
      </p:sp>
      <p:sp>
        <p:nvSpPr>
          <p:cNvPr id="46" name="TextBox 45">
            <a:extLst>
              <a:ext uri="{FF2B5EF4-FFF2-40B4-BE49-F238E27FC236}">
                <a16:creationId xmlns="" xmlns:a16="http://schemas.microsoft.com/office/drawing/2014/main" id="{B202B528-D222-014E-A94A-8AA9A841BA2E}"/>
              </a:ext>
            </a:extLst>
          </p:cNvPr>
          <p:cNvSpPr txBox="1"/>
          <p:nvPr/>
        </p:nvSpPr>
        <p:spPr>
          <a:xfrm>
            <a:off x="6829131" y="1868271"/>
            <a:ext cx="1859805" cy="646331"/>
          </a:xfrm>
          <a:prstGeom prst="rect">
            <a:avLst/>
          </a:prstGeom>
          <a:noFill/>
        </p:spPr>
        <p:txBody>
          <a:bodyPr wrap="none" rtlCol="0" anchor="ctr" anchorCtr="0">
            <a:spAutoFit/>
          </a:bodyPr>
          <a:lstStyle/>
          <a:p>
            <a:r>
              <a:rPr lang="en-US" sz="1200" b="1" dirty="0" smtClean="0">
                <a:solidFill>
                  <a:schemeClr val="bg1"/>
                </a:solidFill>
                <a:latin typeface="Poppins" pitchFamily="2" charset="77"/>
                <a:ea typeface="League Spartan" charset="0"/>
                <a:cs typeface="Poppins" pitchFamily="2" charset="77"/>
              </a:rPr>
              <a:t>Difference Between </a:t>
            </a:r>
          </a:p>
          <a:p>
            <a:r>
              <a:rPr lang="en-US" sz="1200" b="1" dirty="0" smtClean="0">
                <a:solidFill>
                  <a:schemeClr val="bg1"/>
                </a:solidFill>
                <a:latin typeface="Poppins" pitchFamily="2" charset="77"/>
                <a:ea typeface="League Spartan" charset="0"/>
                <a:cs typeface="Poppins" pitchFamily="2" charset="77"/>
              </a:rPr>
              <a:t>Primary and Secondary</a:t>
            </a:r>
          </a:p>
          <a:p>
            <a:r>
              <a:rPr lang="en-US" sz="1200" b="1" dirty="0" smtClean="0">
                <a:solidFill>
                  <a:schemeClr val="bg1"/>
                </a:solidFill>
                <a:latin typeface="Poppins" pitchFamily="2" charset="77"/>
                <a:ea typeface="League Spartan" charset="0"/>
                <a:cs typeface="Poppins" pitchFamily="2" charset="77"/>
              </a:rPr>
              <a:t>Storage</a:t>
            </a:r>
            <a:endParaRPr lang="en-US" sz="1200" b="1" dirty="0">
              <a:solidFill>
                <a:schemeClr val="bg1"/>
              </a:solidFill>
              <a:latin typeface="Poppins" pitchFamily="2" charset="77"/>
              <a:ea typeface="League Spartan" charset="0"/>
              <a:cs typeface="Poppins" pitchFamily="2" charset="77"/>
            </a:endParaRPr>
          </a:p>
        </p:txBody>
      </p:sp>
      <p:sp>
        <p:nvSpPr>
          <p:cNvPr id="49" name="Freeform 698">
            <a:extLst>
              <a:ext uri="{FF2B5EF4-FFF2-40B4-BE49-F238E27FC236}">
                <a16:creationId xmlns="" xmlns:a16="http://schemas.microsoft.com/office/drawing/2014/main" id="{73BD0A7C-83E6-7440-A89F-ADCB5631F143}"/>
              </a:ext>
            </a:extLst>
          </p:cNvPr>
          <p:cNvSpPr>
            <a:spLocks noChangeArrowheads="1"/>
          </p:cNvSpPr>
          <p:nvPr/>
        </p:nvSpPr>
        <p:spPr bwMode="auto">
          <a:xfrm>
            <a:off x="6707346" y="5090625"/>
            <a:ext cx="305168" cy="302039"/>
          </a:xfrm>
          <a:custGeom>
            <a:avLst/>
            <a:gdLst/>
            <a:ahLst/>
            <a:cxnLst/>
            <a:rect l="0" t="0" r="r" b="b"/>
            <a:pathLst>
              <a:path w="309204" h="306035">
                <a:moveTo>
                  <a:pt x="247617" y="296863"/>
                </a:moveTo>
                <a:lnTo>
                  <a:pt x="290182" y="296863"/>
                </a:lnTo>
                <a:cubicBezTo>
                  <a:pt x="292728" y="296863"/>
                  <a:pt x="294911" y="298980"/>
                  <a:pt x="294911" y="301449"/>
                </a:cubicBezTo>
                <a:cubicBezTo>
                  <a:pt x="294911" y="304271"/>
                  <a:pt x="292728" y="306035"/>
                  <a:pt x="290182" y="306035"/>
                </a:cubicBezTo>
                <a:lnTo>
                  <a:pt x="247617" y="306035"/>
                </a:lnTo>
                <a:cubicBezTo>
                  <a:pt x="245070" y="306035"/>
                  <a:pt x="242887" y="304271"/>
                  <a:pt x="242887" y="301449"/>
                </a:cubicBezTo>
                <a:cubicBezTo>
                  <a:pt x="242887" y="298980"/>
                  <a:pt x="245070" y="296863"/>
                  <a:pt x="247617" y="296863"/>
                </a:cubicBezTo>
                <a:close/>
                <a:moveTo>
                  <a:pt x="134904" y="296863"/>
                </a:moveTo>
                <a:lnTo>
                  <a:pt x="177469" y="296863"/>
                </a:lnTo>
                <a:cubicBezTo>
                  <a:pt x="180015" y="296863"/>
                  <a:pt x="182198" y="298980"/>
                  <a:pt x="182198" y="301449"/>
                </a:cubicBezTo>
                <a:cubicBezTo>
                  <a:pt x="182198" y="304271"/>
                  <a:pt x="180015" y="306035"/>
                  <a:pt x="177469" y="306035"/>
                </a:cubicBezTo>
                <a:lnTo>
                  <a:pt x="134904" y="306035"/>
                </a:lnTo>
                <a:cubicBezTo>
                  <a:pt x="132358" y="306035"/>
                  <a:pt x="130175" y="304271"/>
                  <a:pt x="130175" y="301449"/>
                </a:cubicBezTo>
                <a:cubicBezTo>
                  <a:pt x="130175" y="298980"/>
                  <a:pt x="132358" y="296863"/>
                  <a:pt x="134904" y="296863"/>
                </a:cubicBezTo>
                <a:close/>
                <a:moveTo>
                  <a:pt x="20968" y="296863"/>
                </a:moveTo>
                <a:lnTo>
                  <a:pt x="63532" y="296863"/>
                </a:lnTo>
                <a:cubicBezTo>
                  <a:pt x="66079" y="296863"/>
                  <a:pt x="67898" y="298980"/>
                  <a:pt x="67898" y="301449"/>
                </a:cubicBezTo>
                <a:cubicBezTo>
                  <a:pt x="67898" y="304271"/>
                  <a:pt x="66079" y="306035"/>
                  <a:pt x="63532" y="306035"/>
                </a:cubicBezTo>
                <a:lnTo>
                  <a:pt x="20968" y="306035"/>
                </a:lnTo>
                <a:cubicBezTo>
                  <a:pt x="18058" y="306035"/>
                  <a:pt x="15875" y="304271"/>
                  <a:pt x="15875" y="301449"/>
                </a:cubicBezTo>
                <a:cubicBezTo>
                  <a:pt x="15875" y="298980"/>
                  <a:pt x="18058" y="296863"/>
                  <a:pt x="20968" y="296863"/>
                </a:cubicBezTo>
                <a:close/>
                <a:moveTo>
                  <a:pt x="234734" y="226380"/>
                </a:moveTo>
                <a:lnTo>
                  <a:pt x="234734" y="272972"/>
                </a:lnTo>
                <a:lnTo>
                  <a:pt x="300253" y="272972"/>
                </a:lnTo>
                <a:lnTo>
                  <a:pt x="300253" y="226380"/>
                </a:lnTo>
                <a:lnTo>
                  <a:pt x="234734" y="226380"/>
                </a:lnTo>
                <a:close/>
                <a:moveTo>
                  <a:pt x="122021" y="226380"/>
                </a:moveTo>
                <a:lnTo>
                  <a:pt x="122021" y="272972"/>
                </a:lnTo>
                <a:lnTo>
                  <a:pt x="187183" y="272972"/>
                </a:lnTo>
                <a:lnTo>
                  <a:pt x="187183" y="226380"/>
                </a:lnTo>
                <a:lnTo>
                  <a:pt x="122021" y="226380"/>
                </a:lnTo>
                <a:close/>
                <a:moveTo>
                  <a:pt x="9309" y="226380"/>
                </a:moveTo>
                <a:lnTo>
                  <a:pt x="9309" y="272972"/>
                </a:lnTo>
                <a:lnTo>
                  <a:pt x="74470" y="272972"/>
                </a:lnTo>
                <a:lnTo>
                  <a:pt x="74470" y="226380"/>
                </a:lnTo>
                <a:lnTo>
                  <a:pt x="9309" y="226380"/>
                </a:lnTo>
                <a:close/>
                <a:moveTo>
                  <a:pt x="230438" y="217488"/>
                </a:moveTo>
                <a:lnTo>
                  <a:pt x="304550" y="217488"/>
                </a:lnTo>
                <a:cubicBezTo>
                  <a:pt x="307414" y="217488"/>
                  <a:pt x="309204" y="219266"/>
                  <a:pt x="309204" y="221756"/>
                </a:cubicBezTo>
                <a:lnTo>
                  <a:pt x="309204" y="277596"/>
                </a:lnTo>
                <a:cubicBezTo>
                  <a:pt x="309204" y="280085"/>
                  <a:pt x="307414" y="282219"/>
                  <a:pt x="304550" y="282219"/>
                </a:cubicBezTo>
                <a:lnTo>
                  <a:pt x="230438" y="282219"/>
                </a:lnTo>
                <a:cubicBezTo>
                  <a:pt x="227931" y="282219"/>
                  <a:pt x="225425" y="280085"/>
                  <a:pt x="225425" y="277596"/>
                </a:cubicBezTo>
                <a:lnTo>
                  <a:pt x="225425" y="221756"/>
                </a:lnTo>
                <a:cubicBezTo>
                  <a:pt x="225425" y="219266"/>
                  <a:pt x="227931" y="217488"/>
                  <a:pt x="230438" y="217488"/>
                </a:cubicBezTo>
                <a:close/>
                <a:moveTo>
                  <a:pt x="117724" y="217488"/>
                </a:moveTo>
                <a:lnTo>
                  <a:pt x="191838" y="217488"/>
                </a:lnTo>
                <a:cubicBezTo>
                  <a:pt x="194344" y="217488"/>
                  <a:pt x="196492" y="219266"/>
                  <a:pt x="196492" y="221756"/>
                </a:cubicBezTo>
                <a:lnTo>
                  <a:pt x="196492" y="277596"/>
                </a:lnTo>
                <a:cubicBezTo>
                  <a:pt x="196492" y="280085"/>
                  <a:pt x="194344" y="282219"/>
                  <a:pt x="191838" y="282219"/>
                </a:cubicBezTo>
                <a:lnTo>
                  <a:pt x="117724" y="282219"/>
                </a:lnTo>
                <a:cubicBezTo>
                  <a:pt x="114860" y="282219"/>
                  <a:pt x="112712" y="280085"/>
                  <a:pt x="112712" y="277596"/>
                </a:cubicBezTo>
                <a:lnTo>
                  <a:pt x="112712" y="221756"/>
                </a:lnTo>
                <a:cubicBezTo>
                  <a:pt x="112712" y="219266"/>
                  <a:pt x="114860" y="217488"/>
                  <a:pt x="117724" y="217488"/>
                </a:cubicBezTo>
                <a:close/>
                <a:moveTo>
                  <a:pt x="4654" y="217488"/>
                </a:moveTo>
                <a:lnTo>
                  <a:pt x="79124" y="217488"/>
                </a:lnTo>
                <a:cubicBezTo>
                  <a:pt x="81631" y="217488"/>
                  <a:pt x="83779" y="219266"/>
                  <a:pt x="83779" y="221756"/>
                </a:cubicBezTo>
                <a:lnTo>
                  <a:pt x="83779" y="277596"/>
                </a:lnTo>
                <a:cubicBezTo>
                  <a:pt x="83779" y="280085"/>
                  <a:pt x="81631" y="282219"/>
                  <a:pt x="79124" y="282219"/>
                </a:cubicBezTo>
                <a:lnTo>
                  <a:pt x="4654" y="282219"/>
                </a:lnTo>
                <a:cubicBezTo>
                  <a:pt x="2148" y="282219"/>
                  <a:pt x="0" y="280085"/>
                  <a:pt x="0" y="277596"/>
                </a:cubicBezTo>
                <a:lnTo>
                  <a:pt x="0" y="221756"/>
                </a:lnTo>
                <a:cubicBezTo>
                  <a:pt x="0" y="219266"/>
                  <a:pt x="2148" y="217488"/>
                  <a:pt x="4654" y="217488"/>
                </a:cubicBezTo>
                <a:close/>
                <a:moveTo>
                  <a:pt x="193634" y="93663"/>
                </a:moveTo>
                <a:cubicBezTo>
                  <a:pt x="196177" y="93663"/>
                  <a:pt x="198356" y="95827"/>
                  <a:pt x="198356" y="98351"/>
                </a:cubicBezTo>
                <a:lnTo>
                  <a:pt x="198356" y="181281"/>
                </a:lnTo>
                <a:lnTo>
                  <a:pt x="269915" y="181281"/>
                </a:lnTo>
                <a:cubicBezTo>
                  <a:pt x="272458" y="181281"/>
                  <a:pt x="274274" y="183445"/>
                  <a:pt x="274274" y="185968"/>
                </a:cubicBezTo>
                <a:lnTo>
                  <a:pt x="274274" y="202915"/>
                </a:lnTo>
                <a:cubicBezTo>
                  <a:pt x="274274" y="205800"/>
                  <a:pt x="272458" y="207603"/>
                  <a:pt x="269915" y="207603"/>
                </a:cubicBezTo>
                <a:cubicBezTo>
                  <a:pt x="267009" y="207603"/>
                  <a:pt x="264830" y="205800"/>
                  <a:pt x="264830" y="202915"/>
                </a:cubicBezTo>
                <a:lnTo>
                  <a:pt x="264830" y="190656"/>
                </a:lnTo>
                <a:lnTo>
                  <a:pt x="193634" y="190656"/>
                </a:lnTo>
                <a:cubicBezTo>
                  <a:pt x="191092" y="190656"/>
                  <a:pt x="188912" y="188492"/>
                  <a:pt x="188912" y="185968"/>
                </a:cubicBezTo>
                <a:lnTo>
                  <a:pt x="188912" y="98351"/>
                </a:lnTo>
                <a:cubicBezTo>
                  <a:pt x="188912" y="95827"/>
                  <a:pt x="191092" y="93663"/>
                  <a:pt x="193634" y="93663"/>
                </a:cubicBezTo>
                <a:close/>
                <a:moveTo>
                  <a:pt x="155208" y="93663"/>
                </a:moveTo>
                <a:cubicBezTo>
                  <a:pt x="158139" y="93663"/>
                  <a:pt x="159971" y="95827"/>
                  <a:pt x="159971" y="98351"/>
                </a:cubicBezTo>
                <a:lnTo>
                  <a:pt x="159971" y="202915"/>
                </a:lnTo>
                <a:cubicBezTo>
                  <a:pt x="159971" y="205800"/>
                  <a:pt x="158139" y="207603"/>
                  <a:pt x="155208" y="207603"/>
                </a:cubicBezTo>
                <a:cubicBezTo>
                  <a:pt x="152644" y="207603"/>
                  <a:pt x="150812" y="205800"/>
                  <a:pt x="150812" y="202915"/>
                </a:cubicBezTo>
                <a:lnTo>
                  <a:pt x="150812" y="98351"/>
                </a:lnTo>
                <a:cubicBezTo>
                  <a:pt x="150812" y="95827"/>
                  <a:pt x="152644" y="93663"/>
                  <a:pt x="155208" y="93663"/>
                </a:cubicBezTo>
                <a:close/>
                <a:moveTo>
                  <a:pt x="119103" y="93663"/>
                </a:moveTo>
                <a:cubicBezTo>
                  <a:pt x="121282" y="93663"/>
                  <a:pt x="123462" y="95827"/>
                  <a:pt x="123462" y="98351"/>
                </a:cubicBezTo>
                <a:lnTo>
                  <a:pt x="123462" y="185968"/>
                </a:lnTo>
                <a:cubicBezTo>
                  <a:pt x="123462" y="188492"/>
                  <a:pt x="121282" y="190656"/>
                  <a:pt x="119103" y="190656"/>
                </a:cubicBezTo>
                <a:lnTo>
                  <a:pt x="47544" y="190656"/>
                </a:lnTo>
                <a:lnTo>
                  <a:pt x="47544" y="202915"/>
                </a:lnTo>
                <a:cubicBezTo>
                  <a:pt x="47544" y="205800"/>
                  <a:pt x="45728" y="207603"/>
                  <a:pt x="42822" y="207603"/>
                </a:cubicBezTo>
                <a:cubicBezTo>
                  <a:pt x="40279" y="207603"/>
                  <a:pt x="38100" y="205800"/>
                  <a:pt x="38100" y="202915"/>
                </a:cubicBezTo>
                <a:lnTo>
                  <a:pt x="38100" y="185968"/>
                </a:lnTo>
                <a:cubicBezTo>
                  <a:pt x="38100" y="183445"/>
                  <a:pt x="40279" y="181281"/>
                  <a:pt x="42822" y="181281"/>
                </a:cubicBezTo>
                <a:lnTo>
                  <a:pt x="114017" y="181281"/>
                </a:lnTo>
                <a:lnTo>
                  <a:pt x="114017" y="98351"/>
                </a:lnTo>
                <a:cubicBezTo>
                  <a:pt x="114017" y="95827"/>
                  <a:pt x="116197" y="93663"/>
                  <a:pt x="119103" y="93663"/>
                </a:cubicBezTo>
                <a:close/>
                <a:moveTo>
                  <a:pt x="144733" y="0"/>
                </a:moveTo>
                <a:cubicBezTo>
                  <a:pt x="170570" y="0"/>
                  <a:pt x="193178" y="18015"/>
                  <a:pt x="199996" y="42877"/>
                </a:cubicBezTo>
                <a:cubicBezTo>
                  <a:pt x="204661" y="39994"/>
                  <a:pt x="210403" y="38553"/>
                  <a:pt x="216145" y="38553"/>
                </a:cubicBezTo>
                <a:cubicBezTo>
                  <a:pt x="234805" y="38553"/>
                  <a:pt x="249876" y="53686"/>
                  <a:pt x="249876" y="72422"/>
                </a:cubicBezTo>
                <a:cubicBezTo>
                  <a:pt x="249876" y="76386"/>
                  <a:pt x="249518" y="79989"/>
                  <a:pt x="248082" y="83592"/>
                </a:cubicBezTo>
                <a:cubicBezTo>
                  <a:pt x="263513" y="89357"/>
                  <a:pt x="274278" y="103769"/>
                  <a:pt x="274278" y="120704"/>
                </a:cubicBezTo>
                <a:cubicBezTo>
                  <a:pt x="274278" y="142323"/>
                  <a:pt x="256695" y="159978"/>
                  <a:pt x="235164" y="159978"/>
                </a:cubicBezTo>
                <a:lnTo>
                  <a:pt x="220092" y="159978"/>
                </a:lnTo>
                <a:cubicBezTo>
                  <a:pt x="217221" y="159978"/>
                  <a:pt x="215427" y="157816"/>
                  <a:pt x="215427" y="155294"/>
                </a:cubicBezTo>
                <a:cubicBezTo>
                  <a:pt x="215427" y="152411"/>
                  <a:pt x="217221" y="150249"/>
                  <a:pt x="220092" y="150249"/>
                </a:cubicBezTo>
                <a:lnTo>
                  <a:pt x="235164" y="150249"/>
                </a:lnTo>
                <a:cubicBezTo>
                  <a:pt x="251312" y="150249"/>
                  <a:pt x="264589" y="137278"/>
                  <a:pt x="264589" y="120704"/>
                </a:cubicBezTo>
                <a:cubicBezTo>
                  <a:pt x="264589" y="106292"/>
                  <a:pt x="254542" y="94041"/>
                  <a:pt x="240546" y="91158"/>
                </a:cubicBezTo>
                <a:cubicBezTo>
                  <a:pt x="239111" y="91158"/>
                  <a:pt x="237676" y="90077"/>
                  <a:pt x="237317" y="88997"/>
                </a:cubicBezTo>
                <a:cubicBezTo>
                  <a:pt x="236599" y="87195"/>
                  <a:pt x="236599" y="85754"/>
                  <a:pt x="237317" y="84673"/>
                </a:cubicBezTo>
                <a:cubicBezTo>
                  <a:pt x="239470" y="80709"/>
                  <a:pt x="240546" y="76386"/>
                  <a:pt x="240546" y="72422"/>
                </a:cubicBezTo>
                <a:cubicBezTo>
                  <a:pt x="240546" y="59091"/>
                  <a:pt x="229781" y="47561"/>
                  <a:pt x="216145" y="47561"/>
                </a:cubicBezTo>
                <a:cubicBezTo>
                  <a:pt x="210044" y="47561"/>
                  <a:pt x="204302" y="50083"/>
                  <a:pt x="199637" y="54407"/>
                </a:cubicBezTo>
                <a:cubicBezTo>
                  <a:pt x="198561" y="55488"/>
                  <a:pt x="196767" y="55848"/>
                  <a:pt x="194972" y="55127"/>
                </a:cubicBezTo>
                <a:cubicBezTo>
                  <a:pt x="193537" y="54407"/>
                  <a:pt x="192102" y="52966"/>
                  <a:pt x="191743" y="51164"/>
                </a:cubicBezTo>
                <a:cubicBezTo>
                  <a:pt x="188872" y="27384"/>
                  <a:pt x="168417" y="9728"/>
                  <a:pt x="144733" y="9728"/>
                </a:cubicBezTo>
                <a:cubicBezTo>
                  <a:pt x="118178" y="9728"/>
                  <a:pt x="96647" y="30987"/>
                  <a:pt x="96647" y="57650"/>
                </a:cubicBezTo>
                <a:cubicBezTo>
                  <a:pt x="96647" y="60532"/>
                  <a:pt x="97006" y="63415"/>
                  <a:pt x="97724" y="66297"/>
                </a:cubicBezTo>
                <a:cubicBezTo>
                  <a:pt x="97724" y="68099"/>
                  <a:pt x="97365" y="69540"/>
                  <a:pt x="96288" y="70621"/>
                </a:cubicBezTo>
                <a:cubicBezTo>
                  <a:pt x="95212" y="71702"/>
                  <a:pt x="93417" y="72422"/>
                  <a:pt x="91982" y="72062"/>
                </a:cubicBezTo>
                <a:cubicBezTo>
                  <a:pt x="66863" y="66657"/>
                  <a:pt x="44255" y="86474"/>
                  <a:pt x="44255" y="110976"/>
                </a:cubicBezTo>
                <a:cubicBezTo>
                  <a:pt x="44255" y="132594"/>
                  <a:pt x="62197" y="150249"/>
                  <a:pt x="84087" y="150249"/>
                </a:cubicBezTo>
                <a:lnTo>
                  <a:pt x="89111" y="150249"/>
                </a:lnTo>
                <a:cubicBezTo>
                  <a:pt x="91623" y="150249"/>
                  <a:pt x="93776" y="152411"/>
                  <a:pt x="93776" y="155294"/>
                </a:cubicBezTo>
                <a:cubicBezTo>
                  <a:pt x="93776" y="157816"/>
                  <a:pt x="91623" y="159978"/>
                  <a:pt x="89111" y="159978"/>
                </a:cubicBezTo>
                <a:lnTo>
                  <a:pt x="84087" y="159978"/>
                </a:lnTo>
                <a:cubicBezTo>
                  <a:pt x="56815" y="159978"/>
                  <a:pt x="34925" y="137999"/>
                  <a:pt x="34925" y="110976"/>
                </a:cubicBezTo>
                <a:cubicBezTo>
                  <a:pt x="34925" y="82511"/>
                  <a:pt x="58968" y="59451"/>
                  <a:pt x="87676" y="61613"/>
                </a:cubicBezTo>
                <a:cubicBezTo>
                  <a:pt x="87317" y="60532"/>
                  <a:pt x="87317" y="59091"/>
                  <a:pt x="87317" y="57650"/>
                </a:cubicBezTo>
                <a:cubicBezTo>
                  <a:pt x="87317" y="25942"/>
                  <a:pt x="113154" y="0"/>
                  <a:pt x="144733" y="0"/>
                </a:cubicBezTo>
                <a:close/>
              </a:path>
            </a:pathLst>
          </a:custGeom>
          <a:solidFill>
            <a:srgbClr val="002060"/>
          </a:solidFill>
          <a:ln>
            <a:noFill/>
          </a:ln>
          <a:effectLst/>
        </p:spPr>
        <p:txBody>
          <a:bodyPr anchor="ctr"/>
          <a:lstStyle/>
          <a:p>
            <a:endParaRPr lang="en-US" sz="900" dirty="0">
              <a:latin typeface="Lato Light" panose="020F0502020204030203" pitchFamily="34" charset="0"/>
            </a:endParaRPr>
          </a:p>
        </p:txBody>
      </p:sp>
      <p:sp>
        <p:nvSpPr>
          <p:cNvPr id="56" name="Freeform 713">
            <a:extLst>
              <a:ext uri="{FF2B5EF4-FFF2-40B4-BE49-F238E27FC236}">
                <a16:creationId xmlns="" xmlns:a16="http://schemas.microsoft.com/office/drawing/2014/main" id="{8E433677-C29A-604D-9F6D-DF3240B69E25}"/>
              </a:ext>
            </a:extLst>
          </p:cNvPr>
          <p:cNvSpPr>
            <a:spLocks noChangeArrowheads="1"/>
          </p:cNvSpPr>
          <p:nvPr/>
        </p:nvSpPr>
        <p:spPr bwMode="auto">
          <a:xfrm>
            <a:off x="5365746" y="4703027"/>
            <a:ext cx="305169" cy="305169"/>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rgbClr val="002060"/>
          </a:solidFill>
          <a:ln>
            <a:noFill/>
          </a:ln>
          <a:effectLst/>
        </p:spPr>
        <p:txBody>
          <a:bodyPr anchor="ctr"/>
          <a:lstStyle/>
          <a:p>
            <a:endParaRPr lang="en-US" sz="900" dirty="0">
              <a:solidFill>
                <a:schemeClr val="accent4"/>
              </a:solidFill>
              <a:latin typeface="Lato Light" panose="020F0502020204030203" pitchFamily="34" charset="0"/>
            </a:endParaRPr>
          </a:p>
        </p:txBody>
      </p:sp>
      <p:sp>
        <p:nvSpPr>
          <p:cNvPr id="57" name="Freeform 712">
            <a:extLst>
              <a:ext uri="{FF2B5EF4-FFF2-40B4-BE49-F238E27FC236}">
                <a16:creationId xmlns="" xmlns:a16="http://schemas.microsoft.com/office/drawing/2014/main" id="{E3CFF39F-1776-B54B-8769-5537A83CBF78}"/>
              </a:ext>
            </a:extLst>
          </p:cNvPr>
          <p:cNvSpPr>
            <a:spLocks noChangeArrowheads="1"/>
          </p:cNvSpPr>
          <p:nvPr/>
        </p:nvSpPr>
        <p:spPr bwMode="auto">
          <a:xfrm>
            <a:off x="5174360" y="1560021"/>
            <a:ext cx="306734" cy="305169"/>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rgbClr val="002060"/>
          </a:solidFill>
          <a:ln>
            <a:noFill/>
          </a:ln>
          <a:effectLst/>
        </p:spPr>
        <p:txBody>
          <a:bodyPr anchor="ctr"/>
          <a:lstStyle/>
          <a:p>
            <a:endParaRPr lang="en-US" sz="900" dirty="0">
              <a:latin typeface="Lato Light" panose="020F050202020403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3" y="1023117"/>
            <a:ext cx="3006578" cy="1690308"/>
          </a:xfrm>
          <a:prstGeom prst="rect">
            <a:avLst/>
          </a:prstGeom>
        </p:spPr>
      </p:pic>
      <p:sp>
        <p:nvSpPr>
          <p:cNvPr id="4" name="TextBox 3"/>
          <p:cNvSpPr txBox="1"/>
          <p:nvPr/>
        </p:nvSpPr>
        <p:spPr>
          <a:xfrm>
            <a:off x="-55816" y="603118"/>
            <a:ext cx="3371116" cy="369332"/>
          </a:xfrm>
          <a:prstGeom prst="rect">
            <a:avLst/>
          </a:prstGeom>
          <a:noFill/>
        </p:spPr>
        <p:txBody>
          <a:bodyPr wrap="none" rtlCol="0">
            <a:spAutoFit/>
          </a:bodyPr>
          <a:lstStyle/>
          <a:p>
            <a:r>
              <a:rPr lang="en-US" dirty="0" smtClean="0"/>
              <a:t>Yeah we are going to learn all that</a:t>
            </a:r>
            <a:endParaRPr lang="en-US" dirty="0"/>
          </a:p>
        </p:txBody>
      </p:sp>
      <p:sp>
        <p:nvSpPr>
          <p:cNvPr id="41" name="Freeform 187"/>
          <p:cNvSpPr>
            <a:spLocks noEditPoints="1"/>
          </p:cNvSpPr>
          <p:nvPr/>
        </p:nvSpPr>
        <p:spPr bwMode="auto">
          <a:xfrm>
            <a:off x="7164340" y="2708135"/>
            <a:ext cx="285143" cy="321071"/>
          </a:xfrm>
          <a:custGeom>
            <a:avLst/>
            <a:gdLst>
              <a:gd name="T0" fmla="*/ 16 w 176"/>
              <a:gd name="T1" fmla="*/ 20 h 176"/>
              <a:gd name="T2" fmla="*/ 24 w 176"/>
              <a:gd name="T3" fmla="*/ 20 h 176"/>
              <a:gd name="T4" fmla="*/ 46 w 176"/>
              <a:gd name="T5" fmla="*/ 36 h 176"/>
              <a:gd name="T6" fmla="*/ 104 w 176"/>
              <a:gd name="T7" fmla="*/ 30 h 176"/>
              <a:gd name="T8" fmla="*/ 46 w 176"/>
              <a:gd name="T9" fmla="*/ 24 h 176"/>
              <a:gd name="T10" fmla="*/ 46 w 176"/>
              <a:gd name="T11" fmla="*/ 36 h 176"/>
              <a:gd name="T12" fmla="*/ 16 w 176"/>
              <a:gd name="T13" fmla="*/ 132 h 176"/>
              <a:gd name="T14" fmla="*/ 24 w 176"/>
              <a:gd name="T15" fmla="*/ 132 h 176"/>
              <a:gd name="T16" fmla="*/ 156 w 176"/>
              <a:gd name="T17" fmla="*/ 128 h 176"/>
              <a:gd name="T18" fmla="*/ 156 w 176"/>
              <a:gd name="T19" fmla="*/ 136 h 176"/>
              <a:gd name="T20" fmla="*/ 156 w 176"/>
              <a:gd name="T21" fmla="*/ 128 h 176"/>
              <a:gd name="T22" fmla="*/ 72 w 176"/>
              <a:gd name="T23" fmla="*/ 88 h 176"/>
              <a:gd name="T24" fmla="*/ 104 w 176"/>
              <a:gd name="T25" fmla="*/ 88 h 176"/>
              <a:gd name="T26" fmla="*/ 88 w 176"/>
              <a:gd name="T27" fmla="*/ 92 h 176"/>
              <a:gd name="T28" fmla="*/ 88 w 176"/>
              <a:gd name="T29" fmla="*/ 84 h 176"/>
              <a:gd name="T30" fmla="*/ 88 w 176"/>
              <a:gd name="T31" fmla="*/ 92 h 176"/>
              <a:gd name="T32" fmla="*/ 16 w 176"/>
              <a:gd name="T33" fmla="*/ 0 h 176"/>
              <a:gd name="T34" fmla="*/ 0 w 176"/>
              <a:gd name="T35" fmla="*/ 160 h 176"/>
              <a:gd name="T36" fmla="*/ 160 w 176"/>
              <a:gd name="T37" fmla="*/ 176 h 176"/>
              <a:gd name="T38" fmla="*/ 176 w 176"/>
              <a:gd name="T39" fmla="*/ 16 h 176"/>
              <a:gd name="T40" fmla="*/ 168 w 176"/>
              <a:gd name="T41" fmla="*/ 160 h 176"/>
              <a:gd name="T42" fmla="*/ 16 w 176"/>
              <a:gd name="T43" fmla="*/ 168 h 176"/>
              <a:gd name="T44" fmla="*/ 8 w 176"/>
              <a:gd name="T45" fmla="*/ 150 h 176"/>
              <a:gd name="T46" fmla="*/ 160 w 176"/>
              <a:gd name="T47" fmla="*/ 152 h 176"/>
              <a:gd name="T48" fmla="*/ 168 w 176"/>
              <a:gd name="T49" fmla="*/ 160 h 176"/>
              <a:gd name="T50" fmla="*/ 160 w 176"/>
              <a:gd name="T51" fmla="*/ 144 h 176"/>
              <a:gd name="T52" fmla="*/ 8 w 176"/>
              <a:gd name="T53" fmla="*/ 136 h 176"/>
              <a:gd name="T54" fmla="*/ 16 w 176"/>
              <a:gd name="T55" fmla="*/ 8 h 176"/>
              <a:gd name="T56" fmla="*/ 168 w 176"/>
              <a:gd name="T57" fmla="*/ 16 h 176"/>
              <a:gd name="T58" fmla="*/ 156 w 176"/>
              <a:gd name="T59" fmla="*/ 16 h 176"/>
              <a:gd name="T60" fmla="*/ 156 w 176"/>
              <a:gd name="T61" fmla="*/ 24 h 176"/>
              <a:gd name="T62" fmla="*/ 156 w 176"/>
              <a:gd name="T63" fmla="*/ 16 h 176"/>
              <a:gd name="T64" fmla="*/ 109 w 176"/>
              <a:gd name="T65" fmla="*/ 51 h 176"/>
              <a:gd name="T66" fmla="*/ 32 w 176"/>
              <a:gd name="T67" fmla="*/ 88 h 176"/>
              <a:gd name="T68" fmla="*/ 144 w 176"/>
              <a:gd name="T69" fmla="*/ 88 h 176"/>
              <a:gd name="T70" fmla="*/ 136 w 176"/>
              <a:gd name="T71" fmla="*/ 16 h 176"/>
              <a:gd name="T72" fmla="*/ 40 w 176"/>
              <a:gd name="T73" fmla="*/ 88 h 176"/>
              <a:gd name="T74" fmla="*/ 112 w 176"/>
              <a:gd name="T75" fmla="*/ 60 h 176"/>
              <a:gd name="T76" fmla="*/ 128 w 176"/>
              <a:gd name="T77" fmla="*/ 70 h 176"/>
              <a:gd name="T78" fmla="*/ 88 w 176"/>
              <a:gd name="T7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20" y="16"/>
                </a:moveTo>
                <a:cubicBezTo>
                  <a:pt x="18" y="16"/>
                  <a:pt x="16" y="18"/>
                  <a:pt x="16" y="20"/>
                </a:cubicBezTo>
                <a:cubicBezTo>
                  <a:pt x="16" y="22"/>
                  <a:pt x="18" y="24"/>
                  <a:pt x="20" y="24"/>
                </a:cubicBezTo>
                <a:cubicBezTo>
                  <a:pt x="22" y="24"/>
                  <a:pt x="24" y="22"/>
                  <a:pt x="24" y="20"/>
                </a:cubicBezTo>
                <a:cubicBezTo>
                  <a:pt x="24" y="18"/>
                  <a:pt x="22" y="16"/>
                  <a:pt x="20" y="16"/>
                </a:cubicBezTo>
                <a:moveTo>
                  <a:pt x="46" y="36"/>
                </a:moveTo>
                <a:cubicBezTo>
                  <a:pt x="98" y="36"/>
                  <a:pt x="98" y="36"/>
                  <a:pt x="98" y="36"/>
                </a:cubicBezTo>
                <a:cubicBezTo>
                  <a:pt x="101" y="36"/>
                  <a:pt x="104" y="33"/>
                  <a:pt x="104" y="30"/>
                </a:cubicBezTo>
                <a:cubicBezTo>
                  <a:pt x="104" y="27"/>
                  <a:pt x="101" y="24"/>
                  <a:pt x="98" y="24"/>
                </a:cubicBezTo>
                <a:cubicBezTo>
                  <a:pt x="46" y="24"/>
                  <a:pt x="46" y="24"/>
                  <a:pt x="46" y="24"/>
                </a:cubicBezTo>
                <a:cubicBezTo>
                  <a:pt x="43" y="24"/>
                  <a:pt x="40" y="27"/>
                  <a:pt x="40" y="30"/>
                </a:cubicBezTo>
                <a:cubicBezTo>
                  <a:pt x="40" y="33"/>
                  <a:pt x="43" y="36"/>
                  <a:pt x="46" y="36"/>
                </a:cubicBezTo>
                <a:moveTo>
                  <a:pt x="20" y="128"/>
                </a:moveTo>
                <a:cubicBezTo>
                  <a:pt x="18" y="128"/>
                  <a:pt x="16" y="130"/>
                  <a:pt x="16" y="132"/>
                </a:cubicBezTo>
                <a:cubicBezTo>
                  <a:pt x="16" y="134"/>
                  <a:pt x="18" y="136"/>
                  <a:pt x="20" y="136"/>
                </a:cubicBezTo>
                <a:cubicBezTo>
                  <a:pt x="22" y="136"/>
                  <a:pt x="24" y="134"/>
                  <a:pt x="24" y="132"/>
                </a:cubicBezTo>
                <a:cubicBezTo>
                  <a:pt x="24" y="130"/>
                  <a:pt x="22" y="128"/>
                  <a:pt x="20" y="128"/>
                </a:cubicBezTo>
                <a:moveTo>
                  <a:pt x="156" y="128"/>
                </a:moveTo>
                <a:cubicBezTo>
                  <a:pt x="154" y="128"/>
                  <a:pt x="152" y="130"/>
                  <a:pt x="152" y="132"/>
                </a:cubicBezTo>
                <a:cubicBezTo>
                  <a:pt x="152" y="134"/>
                  <a:pt x="154" y="136"/>
                  <a:pt x="156" y="136"/>
                </a:cubicBezTo>
                <a:cubicBezTo>
                  <a:pt x="158" y="136"/>
                  <a:pt x="160" y="134"/>
                  <a:pt x="160" y="132"/>
                </a:cubicBezTo>
                <a:cubicBezTo>
                  <a:pt x="160" y="130"/>
                  <a:pt x="158" y="128"/>
                  <a:pt x="156" y="128"/>
                </a:cubicBezTo>
                <a:moveTo>
                  <a:pt x="88" y="76"/>
                </a:moveTo>
                <a:cubicBezTo>
                  <a:pt x="79" y="76"/>
                  <a:pt x="72" y="81"/>
                  <a:pt x="72" y="88"/>
                </a:cubicBezTo>
                <a:cubicBezTo>
                  <a:pt x="72" y="95"/>
                  <a:pt x="79" y="100"/>
                  <a:pt x="88" y="100"/>
                </a:cubicBezTo>
                <a:cubicBezTo>
                  <a:pt x="97" y="100"/>
                  <a:pt x="104" y="95"/>
                  <a:pt x="104" y="88"/>
                </a:cubicBezTo>
                <a:cubicBezTo>
                  <a:pt x="104" y="81"/>
                  <a:pt x="97" y="76"/>
                  <a:pt x="88" y="76"/>
                </a:cubicBezTo>
                <a:moveTo>
                  <a:pt x="88" y="92"/>
                </a:moveTo>
                <a:cubicBezTo>
                  <a:pt x="84" y="92"/>
                  <a:pt x="80" y="90"/>
                  <a:pt x="80" y="88"/>
                </a:cubicBezTo>
                <a:cubicBezTo>
                  <a:pt x="80" y="86"/>
                  <a:pt x="84" y="84"/>
                  <a:pt x="88" y="84"/>
                </a:cubicBezTo>
                <a:cubicBezTo>
                  <a:pt x="92" y="84"/>
                  <a:pt x="96" y="86"/>
                  <a:pt x="96" y="88"/>
                </a:cubicBezTo>
                <a:cubicBezTo>
                  <a:pt x="96" y="90"/>
                  <a:pt x="92" y="92"/>
                  <a:pt x="88" y="92"/>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50"/>
                  <a:pt x="8" y="150"/>
                  <a:pt x="8" y="150"/>
                </a:cubicBezTo>
                <a:cubicBezTo>
                  <a:pt x="10" y="151"/>
                  <a:pt x="13" y="152"/>
                  <a:pt x="16" y="152"/>
                </a:cubicBezTo>
                <a:cubicBezTo>
                  <a:pt x="160" y="152"/>
                  <a:pt x="160" y="152"/>
                  <a:pt x="160" y="152"/>
                </a:cubicBezTo>
                <a:cubicBezTo>
                  <a:pt x="163" y="152"/>
                  <a:pt x="166" y="151"/>
                  <a:pt x="168" y="150"/>
                </a:cubicBezTo>
                <a:lnTo>
                  <a:pt x="168" y="160"/>
                </a:lnTo>
                <a:close/>
                <a:moveTo>
                  <a:pt x="168" y="136"/>
                </a:moveTo>
                <a:cubicBezTo>
                  <a:pt x="168" y="140"/>
                  <a:pt x="164" y="144"/>
                  <a:pt x="160" y="144"/>
                </a:cubicBezTo>
                <a:cubicBezTo>
                  <a:pt x="16" y="144"/>
                  <a:pt x="16" y="144"/>
                  <a:pt x="16" y="144"/>
                </a:cubicBezTo>
                <a:cubicBezTo>
                  <a:pt x="12" y="144"/>
                  <a:pt x="8" y="140"/>
                  <a:pt x="8" y="136"/>
                </a:cubicBezTo>
                <a:cubicBezTo>
                  <a:pt x="8" y="16"/>
                  <a:pt x="8" y="16"/>
                  <a:pt x="8" y="16"/>
                </a:cubicBezTo>
                <a:cubicBezTo>
                  <a:pt x="8" y="12"/>
                  <a:pt x="12" y="8"/>
                  <a:pt x="16" y="8"/>
                </a:cubicBezTo>
                <a:cubicBezTo>
                  <a:pt x="160" y="8"/>
                  <a:pt x="160" y="8"/>
                  <a:pt x="160" y="8"/>
                </a:cubicBezTo>
                <a:cubicBezTo>
                  <a:pt x="164" y="8"/>
                  <a:pt x="168" y="12"/>
                  <a:pt x="168" y="16"/>
                </a:cubicBezTo>
                <a:lnTo>
                  <a:pt x="168" y="136"/>
                </a:lnTo>
                <a:close/>
                <a:moveTo>
                  <a:pt x="156" y="16"/>
                </a:moveTo>
                <a:cubicBezTo>
                  <a:pt x="154" y="16"/>
                  <a:pt x="152" y="18"/>
                  <a:pt x="152" y="20"/>
                </a:cubicBezTo>
                <a:cubicBezTo>
                  <a:pt x="152" y="22"/>
                  <a:pt x="154" y="24"/>
                  <a:pt x="156" y="24"/>
                </a:cubicBezTo>
                <a:cubicBezTo>
                  <a:pt x="158" y="24"/>
                  <a:pt x="160" y="22"/>
                  <a:pt x="160" y="20"/>
                </a:cubicBezTo>
                <a:cubicBezTo>
                  <a:pt x="160" y="18"/>
                  <a:pt x="158" y="16"/>
                  <a:pt x="156" y="16"/>
                </a:cubicBezTo>
                <a:moveTo>
                  <a:pt x="136" y="16"/>
                </a:moveTo>
                <a:cubicBezTo>
                  <a:pt x="109" y="51"/>
                  <a:pt x="109" y="51"/>
                  <a:pt x="109" y="51"/>
                </a:cubicBezTo>
                <a:cubicBezTo>
                  <a:pt x="102" y="49"/>
                  <a:pt x="95" y="48"/>
                  <a:pt x="88" y="48"/>
                </a:cubicBezTo>
                <a:cubicBezTo>
                  <a:pt x="57" y="48"/>
                  <a:pt x="32" y="66"/>
                  <a:pt x="32" y="88"/>
                </a:cubicBezTo>
                <a:cubicBezTo>
                  <a:pt x="32" y="110"/>
                  <a:pt x="57" y="128"/>
                  <a:pt x="88" y="128"/>
                </a:cubicBezTo>
                <a:cubicBezTo>
                  <a:pt x="119" y="128"/>
                  <a:pt x="144" y="110"/>
                  <a:pt x="144" y="88"/>
                </a:cubicBezTo>
                <a:cubicBezTo>
                  <a:pt x="144" y="80"/>
                  <a:pt x="141" y="73"/>
                  <a:pt x="136" y="67"/>
                </a:cubicBezTo>
                <a:lnTo>
                  <a:pt x="136" y="16"/>
                </a:lnTo>
                <a:close/>
                <a:moveTo>
                  <a:pt x="88" y="120"/>
                </a:moveTo>
                <a:cubicBezTo>
                  <a:pt x="61" y="120"/>
                  <a:pt x="40" y="106"/>
                  <a:pt x="40" y="88"/>
                </a:cubicBezTo>
                <a:cubicBezTo>
                  <a:pt x="40" y="70"/>
                  <a:pt x="61" y="56"/>
                  <a:pt x="88" y="56"/>
                </a:cubicBezTo>
                <a:cubicBezTo>
                  <a:pt x="97" y="56"/>
                  <a:pt x="105" y="58"/>
                  <a:pt x="112" y="60"/>
                </a:cubicBezTo>
                <a:cubicBezTo>
                  <a:pt x="128" y="41"/>
                  <a:pt x="128" y="41"/>
                  <a:pt x="128" y="41"/>
                </a:cubicBezTo>
                <a:cubicBezTo>
                  <a:pt x="128" y="70"/>
                  <a:pt x="128" y="70"/>
                  <a:pt x="128" y="70"/>
                </a:cubicBezTo>
                <a:cubicBezTo>
                  <a:pt x="133" y="75"/>
                  <a:pt x="136" y="81"/>
                  <a:pt x="136" y="88"/>
                </a:cubicBezTo>
                <a:cubicBezTo>
                  <a:pt x="136" y="106"/>
                  <a:pt x="115" y="120"/>
                  <a:pt x="88" y="12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32"/>
          <p:cNvSpPr>
            <a:spLocks noEditPoints="1"/>
          </p:cNvSpPr>
          <p:nvPr/>
        </p:nvSpPr>
        <p:spPr bwMode="auto">
          <a:xfrm>
            <a:off x="4969479" y="5291970"/>
            <a:ext cx="334275" cy="334275"/>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32 w 176"/>
              <a:gd name="T41" fmla="*/ 128 h 176"/>
              <a:gd name="T42" fmla="*/ 0 w 176"/>
              <a:gd name="T43" fmla="*/ 144 h 176"/>
              <a:gd name="T44" fmla="*/ 16 w 176"/>
              <a:gd name="T45" fmla="*/ 176 h 176"/>
              <a:gd name="T46" fmla="*/ 48 w 176"/>
              <a:gd name="T47" fmla="*/ 160 h 176"/>
              <a:gd name="T48" fmla="*/ 32 w 176"/>
              <a:gd name="T49" fmla="*/ 128 h 176"/>
              <a:gd name="T50" fmla="*/ 32 w 176"/>
              <a:gd name="T51" fmla="*/ 168 h 176"/>
              <a:gd name="T52" fmla="*/ 8 w 176"/>
              <a:gd name="T53" fmla="*/ 160 h 176"/>
              <a:gd name="T54" fmla="*/ 16 w 176"/>
              <a:gd name="T55" fmla="*/ 136 h 176"/>
              <a:gd name="T56" fmla="*/ 40 w 176"/>
              <a:gd name="T57" fmla="*/ 144 h 176"/>
              <a:gd name="T58" fmla="*/ 160 w 176"/>
              <a:gd name="T59" fmla="*/ 128 h 176"/>
              <a:gd name="T60" fmla="*/ 128 w 176"/>
              <a:gd name="T61" fmla="*/ 144 h 176"/>
              <a:gd name="T62" fmla="*/ 144 w 176"/>
              <a:gd name="T63" fmla="*/ 176 h 176"/>
              <a:gd name="T64" fmla="*/ 176 w 176"/>
              <a:gd name="T65" fmla="*/ 160 h 176"/>
              <a:gd name="T66" fmla="*/ 160 w 176"/>
              <a:gd name="T67" fmla="*/ 128 h 176"/>
              <a:gd name="T68" fmla="*/ 160 w 176"/>
              <a:gd name="T69" fmla="*/ 168 h 176"/>
              <a:gd name="T70" fmla="*/ 136 w 176"/>
              <a:gd name="T71" fmla="*/ 160 h 176"/>
              <a:gd name="T72" fmla="*/ 144 w 176"/>
              <a:gd name="T73" fmla="*/ 136 h 176"/>
              <a:gd name="T74" fmla="*/ 168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5" y="48"/>
                  <a:pt x="112" y="41"/>
                  <a:pt x="112" y="32"/>
                </a:cubicBezTo>
                <a:cubicBezTo>
                  <a:pt x="112" y="16"/>
                  <a:pt x="112" y="16"/>
                  <a:pt x="112" y="16"/>
                </a:cubicBezTo>
                <a:cubicBezTo>
                  <a:pt x="112" y="7"/>
                  <a:pt x="105"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6" y="8"/>
                  <a:pt x="80" y="8"/>
                </a:cubicBezTo>
                <a:cubicBezTo>
                  <a:pt x="96" y="8"/>
                  <a:pt x="96" y="8"/>
                  <a:pt x="96" y="8"/>
                </a:cubicBezTo>
                <a:cubicBezTo>
                  <a:pt x="100" y="8"/>
                  <a:pt x="104" y="12"/>
                  <a:pt x="104" y="16"/>
                </a:cubicBezTo>
                <a:cubicBezTo>
                  <a:pt x="104" y="32"/>
                  <a:pt x="104" y="32"/>
                  <a:pt x="104" y="32"/>
                </a:cubicBezTo>
                <a:cubicBezTo>
                  <a:pt x="104" y="36"/>
                  <a:pt x="100" y="40"/>
                  <a:pt x="96" y="40"/>
                </a:cubicBezTo>
                <a:cubicBezTo>
                  <a:pt x="80" y="40"/>
                  <a:pt x="80" y="40"/>
                  <a:pt x="80" y="40"/>
                </a:cubicBezTo>
                <a:cubicBezTo>
                  <a:pt x="76" y="40"/>
                  <a:pt x="72" y="36"/>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6"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50"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6" y="56"/>
                  <a:pt x="84" y="58"/>
                  <a:pt x="84" y="60"/>
                </a:cubicBezTo>
                <a:cubicBezTo>
                  <a:pt x="84" y="80"/>
                  <a:pt x="84" y="80"/>
                  <a:pt x="84" y="80"/>
                </a:cubicBezTo>
                <a:cubicBezTo>
                  <a:pt x="24" y="80"/>
                  <a:pt x="24" y="80"/>
                  <a:pt x="24" y="80"/>
                </a:cubicBezTo>
                <a:cubicBezTo>
                  <a:pt x="22" y="80"/>
                  <a:pt x="20" y="82"/>
                  <a:pt x="20" y="84"/>
                </a:cubicBezTo>
                <a:cubicBezTo>
                  <a:pt x="20" y="116"/>
                  <a:pt x="20" y="116"/>
                  <a:pt x="20" y="116"/>
                </a:cubicBezTo>
                <a:cubicBezTo>
                  <a:pt x="20" y="118"/>
                  <a:pt x="22" y="120"/>
                  <a:pt x="24" y="120"/>
                </a:cubicBezTo>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1" y="176"/>
                  <a:pt x="48" y="169"/>
                  <a:pt x="48" y="160"/>
                </a:cubicBezTo>
                <a:cubicBezTo>
                  <a:pt x="48" y="144"/>
                  <a:pt x="48" y="144"/>
                  <a:pt x="48" y="144"/>
                </a:cubicBezTo>
                <a:cubicBezTo>
                  <a:pt x="48" y="135"/>
                  <a:pt x="41" y="128"/>
                  <a:pt x="32" y="128"/>
                </a:cubicBezTo>
                <a:moveTo>
                  <a:pt x="40" y="160"/>
                </a:moveTo>
                <a:cubicBezTo>
                  <a:pt x="40" y="164"/>
                  <a:pt x="36" y="168"/>
                  <a:pt x="32" y="168"/>
                </a:cubicBezTo>
                <a:cubicBezTo>
                  <a:pt x="16" y="168"/>
                  <a:pt x="16" y="168"/>
                  <a:pt x="16" y="168"/>
                </a:cubicBezTo>
                <a:cubicBezTo>
                  <a:pt x="12" y="168"/>
                  <a:pt x="8" y="164"/>
                  <a:pt x="8" y="160"/>
                </a:cubicBezTo>
                <a:cubicBezTo>
                  <a:pt x="8" y="144"/>
                  <a:pt x="8" y="144"/>
                  <a:pt x="8" y="144"/>
                </a:cubicBezTo>
                <a:cubicBezTo>
                  <a:pt x="8" y="140"/>
                  <a:pt x="12" y="136"/>
                  <a:pt x="16" y="136"/>
                </a:cubicBezTo>
                <a:cubicBezTo>
                  <a:pt x="32" y="136"/>
                  <a:pt x="32" y="136"/>
                  <a:pt x="32" y="136"/>
                </a:cubicBezTo>
                <a:cubicBezTo>
                  <a:pt x="36" y="136"/>
                  <a:pt x="40" y="140"/>
                  <a:pt x="40" y="144"/>
                </a:cubicBezTo>
                <a:lnTo>
                  <a:pt x="40" y="160"/>
                </a:lnTo>
                <a:close/>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9" y="176"/>
                  <a:pt x="176" y="169"/>
                  <a:pt x="176" y="160"/>
                </a:cubicBezTo>
                <a:cubicBezTo>
                  <a:pt x="176" y="144"/>
                  <a:pt x="176" y="144"/>
                  <a:pt x="176" y="144"/>
                </a:cubicBezTo>
                <a:cubicBezTo>
                  <a:pt x="176" y="135"/>
                  <a:pt x="169" y="128"/>
                  <a:pt x="160" y="128"/>
                </a:cubicBezTo>
                <a:moveTo>
                  <a:pt x="168" y="160"/>
                </a:moveTo>
                <a:cubicBezTo>
                  <a:pt x="168" y="164"/>
                  <a:pt x="164" y="168"/>
                  <a:pt x="160" y="168"/>
                </a:cubicBezTo>
                <a:cubicBezTo>
                  <a:pt x="144" y="168"/>
                  <a:pt x="144" y="168"/>
                  <a:pt x="144" y="168"/>
                </a:cubicBezTo>
                <a:cubicBezTo>
                  <a:pt x="140" y="168"/>
                  <a:pt x="136" y="164"/>
                  <a:pt x="136" y="160"/>
                </a:cubicBezTo>
                <a:cubicBezTo>
                  <a:pt x="136" y="144"/>
                  <a:pt x="136" y="144"/>
                  <a:pt x="136" y="144"/>
                </a:cubicBezTo>
                <a:cubicBezTo>
                  <a:pt x="136" y="140"/>
                  <a:pt x="140" y="136"/>
                  <a:pt x="144" y="136"/>
                </a:cubicBezTo>
                <a:cubicBezTo>
                  <a:pt x="160" y="136"/>
                  <a:pt x="160" y="136"/>
                  <a:pt x="160" y="136"/>
                </a:cubicBezTo>
                <a:cubicBezTo>
                  <a:pt x="164" y="136"/>
                  <a:pt x="168" y="140"/>
                  <a:pt x="168" y="144"/>
                </a:cubicBezTo>
                <a:lnTo>
                  <a:pt x="168"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5" y="176"/>
                  <a:pt x="112" y="169"/>
                  <a:pt x="112" y="160"/>
                </a:cubicBezTo>
                <a:cubicBezTo>
                  <a:pt x="112" y="144"/>
                  <a:pt x="112" y="144"/>
                  <a:pt x="112" y="144"/>
                </a:cubicBezTo>
                <a:cubicBezTo>
                  <a:pt x="112" y="135"/>
                  <a:pt x="105" y="128"/>
                  <a:pt x="96" y="128"/>
                </a:cubicBezTo>
                <a:moveTo>
                  <a:pt x="104" y="160"/>
                </a:moveTo>
                <a:cubicBezTo>
                  <a:pt x="104" y="164"/>
                  <a:pt x="100" y="168"/>
                  <a:pt x="96" y="168"/>
                </a:cubicBezTo>
                <a:cubicBezTo>
                  <a:pt x="80" y="168"/>
                  <a:pt x="80" y="168"/>
                  <a:pt x="80" y="168"/>
                </a:cubicBezTo>
                <a:cubicBezTo>
                  <a:pt x="76" y="168"/>
                  <a:pt x="72" y="164"/>
                  <a:pt x="72" y="160"/>
                </a:cubicBezTo>
                <a:cubicBezTo>
                  <a:pt x="72" y="144"/>
                  <a:pt x="72" y="144"/>
                  <a:pt x="72" y="144"/>
                </a:cubicBezTo>
                <a:cubicBezTo>
                  <a:pt x="72" y="140"/>
                  <a:pt x="76"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94"/>
          <p:cNvSpPr>
            <a:spLocks noEditPoints="1"/>
          </p:cNvSpPr>
          <p:nvPr/>
        </p:nvSpPr>
        <p:spPr bwMode="auto">
          <a:xfrm>
            <a:off x="4816111" y="2868670"/>
            <a:ext cx="334275" cy="334275"/>
          </a:xfrm>
          <a:custGeom>
            <a:avLst/>
            <a:gdLst>
              <a:gd name="T0" fmla="*/ 176 w 176"/>
              <a:gd name="T1" fmla="*/ 52 h 176"/>
              <a:gd name="T2" fmla="*/ 176 w 176"/>
              <a:gd name="T3" fmla="*/ 50 h 176"/>
              <a:gd name="T4" fmla="*/ 144 w 176"/>
              <a:gd name="T5" fmla="*/ 2 h 176"/>
              <a:gd name="T6" fmla="*/ 36 w 176"/>
              <a:gd name="T7" fmla="*/ 0 h 176"/>
              <a:gd name="T8" fmla="*/ 32 w 176"/>
              <a:gd name="T9" fmla="*/ 2 h 176"/>
              <a:gd name="T10" fmla="*/ 0 w 176"/>
              <a:gd name="T11" fmla="*/ 50 h 176"/>
              <a:gd name="T12" fmla="*/ 0 w 176"/>
              <a:gd name="T13" fmla="*/ 100 h 176"/>
              <a:gd name="T14" fmla="*/ 13 w 176"/>
              <a:gd name="T15" fmla="*/ 104 h 176"/>
              <a:gd name="T16" fmla="*/ 0 w 176"/>
              <a:gd name="T17" fmla="*/ 122 h 176"/>
              <a:gd name="T18" fmla="*/ 0 w 176"/>
              <a:gd name="T19" fmla="*/ 172 h 176"/>
              <a:gd name="T20" fmla="*/ 172 w 176"/>
              <a:gd name="T21" fmla="*/ 176 h 176"/>
              <a:gd name="T22" fmla="*/ 176 w 176"/>
              <a:gd name="T23" fmla="*/ 124 h 176"/>
              <a:gd name="T24" fmla="*/ 176 w 176"/>
              <a:gd name="T25" fmla="*/ 122 h 176"/>
              <a:gd name="T26" fmla="*/ 172 w 176"/>
              <a:gd name="T27" fmla="*/ 104 h 176"/>
              <a:gd name="T28" fmla="*/ 38 w 176"/>
              <a:gd name="T29" fmla="*/ 8 h 176"/>
              <a:gd name="T30" fmla="*/ 165 w 176"/>
              <a:gd name="T31" fmla="*/ 48 h 176"/>
              <a:gd name="T32" fmla="*/ 112 w 176"/>
              <a:gd name="T33" fmla="*/ 52 h 176"/>
              <a:gd name="T34" fmla="*/ 64 w 176"/>
              <a:gd name="T35" fmla="*/ 52 h 176"/>
              <a:gd name="T36" fmla="*/ 11 w 176"/>
              <a:gd name="T37" fmla="*/ 48 h 176"/>
              <a:gd name="T38" fmla="*/ 168 w 176"/>
              <a:gd name="T39" fmla="*/ 168 h 176"/>
              <a:gd name="T40" fmla="*/ 8 w 176"/>
              <a:gd name="T41" fmla="*/ 128 h 176"/>
              <a:gd name="T42" fmla="*/ 88 w 176"/>
              <a:gd name="T43" fmla="*/ 156 h 176"/>
              <a:gd name="T44" fmla="*/ 168 w 176"/>
              <a:gd name="T45" fmla="*/ 128 h 176"/>
              <a:gd name="T46" fmla="*/ 165 w 176"/>
              <a:gd name="T47" fmla="*/ 120 h 176"/>
              <a:gd name="T48" fmla="*/ 112 w 176"/>
              <a:gd name="T49" fmla="*/ 124 h 176"/>
              <a:gd name="T50" fmla="*/ 64 w 176"/>
              <a:gd name="T51" fmla="*/ 124 h 176"/>
              <a:gd name="T52" fmla="*/ 11 w 176"/>
              <a:gd name="T53" fmla="*/ 120 h 176"/>
              <a:gd name="T54" fmla="*/ 154 w 176"/>
              <a:gd name="T55" fmla="*/ 104 h 176"/>
              <a:gd name="T56" fmla="*/ 168 w 176"/>
              <a:gd name="T57" fmla="*/ 96 h 176"/>
              <a:gd name="T58" fmla="*/ 8 w 176"/>
              <a:gd name="T59" fmla="*/ 56 h 176"/>
              <a:gd name="T60" fmla="*/ 88 w 176"/>
              <a:gd name="T61" fmla="*/ 84 h 176"/>
              <a:gd name="T62" fmla="*/ 168 w 176"/>
              <a:gd name="T63"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6" y="100"/>
                </a:moveTo>
                <a:cubicBezTo>
                  <a:pt x="176" y="52"/>
                  <a:pt x="176" y="52"/>
                  <a:pt x="176" y="52"/>
                </a:cubicBezTo>
                <a:cubicBezTo>
                  <a:pt x="176" y="51"/>
                  <a:pt x="176" y="51"/>
                  <a:pt x="176" y="50"/>
                </a:cubicBezTo>
                <a:cubicBezTo>
                  <a:pt x="176" y="50"/>
                  <a:pt x="176" y="50"/>
                  <a:pt x="176" y="50"/>
                </a:cubicBezTo>
                <a:cubicBezTo>
                  <a:pt x="144" y="2"/>
                  <a:pt x="144" y="2"/>
                  <a:pt x="144" y="2"/>
                </a:cubicBezTo>
                <a:cubicBezTo>
                  <a:pt x="144" y="2"/>
                  <a:pt x="144" y="2"/>
                  <a:pt x="144" y="2"/>
                </a:cubicBezTo>
                <a:cubicBezTo>
                  <a:pt x="143" y="1"/>
                  <a:pt x="142" y="0"/>
                  <a:pt x="140" y="0"/>
                </a:cubicBezTo>
                <a:cubicBezTo>
                  <a:pt x="36" y="0"/>
                  <a:pt x="36" y="0"/>
                  <a:pt x="36" y="0"/>
                </a:cubicBezTo>
                <a:cubicBezTo>
                  <a:pt x="34" y="0"/>
                  <a:pt x="33" y="1"/>
                  <a:pt x="32" y="2"/>
                </a:cubicBezTo>
                <a:cubicBezTo>
                  <a:pt x="32" y="2"/>
                  <a:pt x="32" y="2"/>
                  <a:pt x="32" y="2"/>
                </a:cubicBezTo>
                <a:cubicBezTo>
                  <a:pt x="0" y="50"/>
                  <a:pt x="0" y="50"/>
                  <a:pt x="0" y="50"/>
                </a:cubicBezTo>
                <a:cubicBezTo>
                  <a:pt x="0" y="50"/>
                  <a:pt x="0" y="50"/>
                  <a:pt x="0" y="50"/>
                </a:cubicBezTo>
                <a:cubicBezTo>
                  <a:pt x="0" y="51"/>
                  <a:pt x="0" y="51"/>
                  <a:pt x="0" y="52"/>
                </a:cubicBezTo>
                <a:cubicBezTo>
                  <a:pt x="0" y="100"/>
                  <a:pt x="0" y="100"/>
                  <a:pt x="0" y="100"/>
                </a:cubicBezTo>
                <a:cubicBezTo>
                  <a:pt x="0" y="102"/>
                  <a:pt x="2" y="104"/>
                  <a:pt x="4" y="104"/>
                </a:cubicBezTo>
                <a:cubicBezTo>
                  <a:pt x="13" y="104"/>
                  <a:pt x="13" y="104"/>
                  <a:pt x="13" y="104"/>
                </a:cubicBezTo>
                <a:cubicBezTo>
                  <a:pt x="0" y="122"/>
                  <a:pt x="0" y="122"/>
                  <a:pt x="0" y="122"/>
                </a:cubicBezTo>
                <a:cubicBezTo>
                  <a:pt x="0" y="122"/>
                  <a:pt x="0" y="122"/>
                  <a:pt x="0" y="122"/>
                </a:cubicBezTo>
                <a:cubicBezTo>
                  <a:pt x="0" y="123"/>
                  <a:pt x="0" y="123"/>
                  <a:pt x="0" y="124"/>
                </a:cubicBezTo>
                <a:cubicBezTo>
                  <a:pt x="0" y="172"/>
                  <a:pt x="0" y="172"/>
                  <a:pt x="0" y="172"/>
                </a:cubicBezTo>
                <a:cubicBezTo>
                  <a:pt x="0" y="174"/>
                  <a:pt x="2" y="176"/>
                  <a:pt x="4" y="176"/>
                </a:cubicBezTo>
                <a:cubicBezTo>
                  <a:pt x="172" y="176"/>
                  <a:pt x="172" y="176"/>
                  <a:pt x="172" y="176"/>
                </a:cubicBezTo>
                <a:cubicBezTo>
                  <a:pt x="174" y="176"/>
                  <a:pt x="176" y="174"/>
                  <a:pt x="176" y="172"/>
                </a:cubicBezTo>
                <a:cubicBezTo>
                  <a:pt x="176" y="124"/>
                  <a:pt x="176" y="124"/>
                  <a:pt x="176" y="124"/>
                </a:cubicBezTo>
                <a:cubicBezTo>
                  <a:pt x="176" y="123"/>
                  <a:pt x="176" y="123"/>
                  <a:pt x="176" y="122"/>
                </a:cubicBezTo>
                <a:cubicBezTo>
                  <a:pt x="176" y="122"/>
                  <a:pt x="176" y="122"/>
                  <a:pt x="176" y="122"/>
                </a:cubicBezTo>
                <a:cubicBezTo>
                  <a:pt x="163" y="104"/>
                  <a:pt x="163" y="104"/>
                  <a:pt x="163" y="104"/>
                </a:cubicBezTo>
                <a:cubicBezTo>
                  <a:pt x="172" y="104"/>
                  <a:pt x="172" y="104"/>
                  <a:pt x="172" y="104"/>
                </a:cubicBezTo>
                <a:cubicBezTo>
                  <a:pt x="174" y="104"/>
                  <a:pt x="176" y="102"/>
                  <a:pt x="176" y="100"/>
                </a:cubicBezTo>
                <a:moveTo>
                  <a:pt x="38" y="8"/>
                </a:moveTo>
                <a:cubicBezTo>
                  <a:pt x="138" y="8"/>
                  <a:pt x="138" y="8"/>
                  <a:pt x="138" y="8"/>
                </a:cubicBezTo>
                <a:cubicBezTo>
                  <a:pt x="165" y="48"/>
                  <a:pt x="165" y="48"/>
                  <a:pt x="165" y="48"/>
                </a:cubicBezTo>
                <a:cubicBezTo>
                  <a:pt x="116" y="48"/>
                  <a:pt x="116" y="48"/>
                  <a:pt x="116" y="48"/>
                </a:cubicBezTo>
                <a:cubicBezTo>
                  <a:pt x="114" y="48"/>
                  <a:pt x="112" y="50"/>
                  <a:pt x="112" y="52"/>
                </a:cubicBezTo>
                <a:cubicBezTo>
                  <a:pt x="112" y="65"/>
                  <a:pt x="101" y="76"/>
                  <a:pt x="88" y="76"/>
                </a:cubicBezTo>
                <a:cubicBezTo>
                  <a:pt x="75" y="76"/>
                  <a:pt x="64" y="65"/>
                  <a:pt x="64" y="52"/>
                </a:cubicBezTo>
                <a:cubicBezTo>
                  <a:pt x="64" y="50"/>
                  <a:pt x="62" y="48"/>
                  <a:pt x="60" y="48"/>
                </a:cubicBezTo>
                <a:cubicBezTo>
                  <a:pt x="11" y="48"/>
                  <a:pt x="11" y="48"/>
                  <a:pt x="11" y="48"/>
                </a:cubicBezTo>
                <a:lnTo>
                  <a:pt x="38" y="8"/>
                </a:lnTo>
                <a:close/>
                <a:moveTo>
                  <a:pt x="168" y="168"/>
                </a:moveTo>
                <a:cubicBezTo>
                  <a:pt x="8" y="168"/>
                  <a:pt x="8" y="168"/>
                  <a:pt x="8" y="168"/>
                </a:cubicBezTo>
                <a:cubicBezTo>
                  <a:pt x="8" y="128"/>
                  <a:pt x="8" y="128"/>
                  <a:pt x="8" y="128"/>
                </a:cubicBezTo>
                <a:cubicBezTo>
                  <a:pt x="56" y="128"/>
                  <a:pt x="56" y="128"/>
                  <a:pt x="56" y="128"/>
                </a:cubicBezTo>
                <a:cubicBezTo>
                  <a:pt x="58" y="144"/>
                  <a:pt x="72" y="156"/>
                  <a:pt x="88" y="156"/>
                </a:cubicBezTo>
                <a:cubicBezTo>
                  <a:pt x="104" y="156"/>
                  <a:pt x="118" y="144"/>
                  <a:pt x="120" y="128"/>
                </a:cubicBezTo>
                <a:cubicBezTo>
                  <a:pt x="168" y="128"/>
                  <a:pt x="168" y="128"/>
                  <a:pt x="168" y="128"/>
                </a:cubicBezTo>
                <a:lnTo>
                  <a:pt x="168" y="168"/>
                </a:lnTo>
                <a:close/>
                <a:moveTo>
                  <a:pt x="165" y="120"/>
                </a:moveTo>
                <a:cubicBezTo>
                  <a:pt x="116" y="120"/>
                  <a:pt x="116" y="120"/>
                  <a:pt x="116" y="120"/>
                </a:cubicBezTo>
                <a:cubicBezTo>
                  <a:pt x="114" y="120"/>
                  <a:pt x="112" y="122"/>
                  <a:pt x="112" y="124"/>
                </a:cubicBezTo>
                <a:cubicBezTo>
                  <a:pt x="112" y="137"/>
                  <a:pt x="101" y="148"/>
                  <a:pt x="88" y="148"/>
                </a:cubicBezTo>
                <a:cubicBezTo>
                  <a:pt x="75" y="148"/>
                  <a:pt x="64" y="137"/>
                  <a:pt x="64" y="124"/>
                </a:cubicBezTo>
                <a:cubicBezTo>
                  <a:pt x="64" y="122"/>
                  <a:pt x="62" y="120"/>
                  <a:pt x="60" y="120"/>
                </a:cubicBezTo>
                <a:cubicBezTo>
                  <a:pt x="11" y="120"/>
                  <a:pt x="11" y="120"/>
                  <a:pt x="11" y="120"/>
                </a:cubicBezTo>
                <a:cubicBezTo>
                  <a:pt x="22" y="104"/>
                  <a:pt x="22" y="104"/>
                  <a:pt x="22" y="104"/>
                </a:cubicBezTo>
                <a:cubicBezTo>
                  <a:pt x="154" y="104"/>
                  <a:pt x="154" y="104"/>
                  <a:pt x="154" y="104"/>
                </a:cubicBezTo>
                <a:lnTo>
                  <a:pt x="165" y="120"/>
                </a:lnTo>
                <a:close/>
                <a:moveTo>
                  <a:pt x="168" y="96"/>
                </a:moveTo>
                <a:cubicBezTo>
                  <a:pt x="8" y="96"/>
                  <a:pt x="8" y="96"/>
                  <a:pt x="8" y="96"/>
                </a:cubicBezTo>
                <a:cubicBezTo>
                  <a:pt x="8" y="56"/>
                  <a:pt x="8" y="56"/>
                  <a:pt x="8" y="56"/>
                </a:cubicBezTo>
                <a:cubicBezTo>
                  <a:pt x="56" y="56"/>
                  <a:pt x="56" y="56"/>
                  <a:pt x="56" y="56"/>
                </a:cubicBezTo>
                <a:cubicBezTo>
                  <a:pt x="58" y="72"/>
                  <a:pt x="72" y="84"/>
                  <a:pt x="88" y="84"/>
                </a:cubicBezTo>
                <a:cubicBezTo>
                  <a:pt x="104" y="84"/>
                  <a:pt x="118" y="72"/>
                  <a:pt x="120" y="56"/>
                </a:cubicBezTo>
                <a:cubicBezTo>
                  <a:pt x="168" y="56"/>
                  <a:pt x="168" y="56"/>
                  <a:pt x="168" y="56"/>
                </a:cubicBezTo>
                <a:lnTo>
                  <a:pt x="168"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 name="Группа 389"/>
          <p:cNvGrpSpPr/>
          <p:nvPr/>
        </p:nvGrpSpPr>
        <p:grpSpPr>
          <a:xfrm>
            <a:off x="7155747" y="3264509"/>
            <a:ext cx="302328" cy="303353"/>
            <a:chOff x="4824976" y="1744227"/>
            <a:chExt cx="302328" cy="303353"/>
          </a:xfrm>
          <a:solidFill>
            <a:schemeClr val="tx2"/>
          </a:solidFill>
        </p:grpSpPr>
        <p:sp>
          <p:nvSpPr>
            <p:cNvPr id="58" name="Freeform 60"/>
            <p:cNvSpPr>
              <a:spLocks noEditPoints="1"/>
            </p:cNvSpPr>
            <p:nvPr/>
          </p:nvSpPr>
          <p:spPr bwMode="auto">
            <a:xfrm>
              <a:off x="4824976" y="1744227"/>
              <a:ext cx="302328" cy="303353"/>
            </a:xfrm>
            <a:custGeom>
              <a:avLst/>
              <a:gdLst>
                <a:gd name="T0" fmla="*/ 128 w 256"/>
                <a:gd name="T1" fmla="*/ 0 h 256"/>
                <a:gd name="T2" fmla="*/ 38 w 256"/>
                <a:gd name="T3" fmla="*/ 37 h 256"/>
                <a:gd name="T4" fmla="*/ 0 w 256"/>
                <a:gd name="T5" fmla="*/ 128 h 256"/>
                <a:gd name="T6" fmla="*/ 38 w 256"/>
                <a:gd name="T7" fmla="*/ 218 h 256"/>
                <a:gd name="T8" fmla="*/ 128 w 256"/>
                <a:gd name="T9" fmla="*/ 256 h 256"/>
                <a:gd name="T10" fmla="*/ 128 w 256"/>
                <a:gd name="T11" fmla="*/ 256 h 256"/>
                <a:gd name="T12" fmla="*/ 128 w 256"/>
                <a:gd name="T13" fmla="*/ 256 h 256"/>
                <a:gd name="T14" fmla="*/ 256 w 256"/>
                <a:gd name="T15" fmla="*/ 128 h 256"/>
                <a:gd name="T16" fmla="*/ 219 w 256"/>
                <a:gd name="T17" fmla="*/ 37 h 256"/>
                <a:gd name="T18" fmla="*/ 128 w 256"/>
                <a:gd name="T19" fmla="*/ 0 h 256"/>
                <a:gd name="T20" fmla="*/ 128 w 256"/>
                <a:gd name="T21" fmla="*/ 248 h 256"/>
                <a:gd name="T22" fmla="*/ 128 w 256"/>
                <a:gd name="T23" fmla="*/ 252 h 256"/>
                <a:gd name="T24" fmla="*/ 128 w 256"/>
                <a:gd name="T25" fmla="*/ 248 h 256"/>
                <a:gd name="T26" fmla="*/ 128 w 256"/>
                <a:gd name="T27" fmla="*/ 248 h 256"/>
                <a:gd name="T28" fmla="*/ 43 w 256"/>
                <a:gd name="T29" fmla="*/ 213 h 256"/>
                <a:gd name="T30" fmla="*/ 8 w 256"/>
                <a:gd name="T31" fmla="*/ 128 h 256"/>
                <a:gd name="T32" fmla="*/ 43 w 256"/>
                <a:gd name="T33" fmla="*/ 43 h 256"/>
                <a:gd name="T34" fmla="*/ 128 w 256"/>
                <a:gd name="T35" fmla="*/ 8 h 256"/>
                <a:gd name="T36" fmla="*/ 213 w 256"/>
                <a:gd name="T37" fmla="*/ 43 h 256"/>
                <a:gd name="T38" fmla="*/ 248 w 256"/>
                <a:gd name="T39" fmla="*/ 128 h 256"/>
                <a:gd name="T40" fmla="*/ 128 w 256"/>
                <a:gd name="T41"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128" y="0"/>
                  </a:moveTo>
                  <a:cubicBezTo>
                    <a:pt x="94" y="0"/>
                    <a:pt x="62" y="13"/>
                    <a:pt x="38" y="37"/>
                  </a:cubicBezTo>
                  <a:cubicBezTo>
                    <a:pt x="13" y="61"/>
                    <a:pt x="0" y="94"/>
                    <a:pt x="0" y="128"/>
                  </a:cubicBezTo>
                  <a:cubicBezTo>
                    <a:pt x="0" y="162"/>
                    <a:pt x="13" y="194"/>
                    <a:pt x="38" y="218"/>
                  </a:cubicBezTo>
                  <a:cubicBezTo>
                    <a:pt x="62" y="242"/>
                    <a:pt x="94" y="256"/>
                    <a:pt x="128" y="256"/>
                  </a:cubicBezTo>
                  <a:cubicBezTo>
                    <a:pt x="128" y="256"/>
                    <a:pt x="128" y="256"/>
                    <a:pt x="128" y="256"/>
                  </a:cubicBezTo>
                  <a:cubicBezTo>
                    <a:pt x="128" y="256"/>
                    <a:pt x="128" y="256"/>
                    <a:pt x="128" y="256"/>
                  </a:cubicBezTo>
                  <a:cubicBezTo>
                    <a:pt x="199" y="256"/>
                    <a:pt x="256" y="198"/>
                    <a:pt x="256" y="128"/>
                  </a:cubicBezTo>
                  <a:cubicBezTo>
                    <a:pt x="256" y="94"/>
                    <a:pt x="243" y="61"/>
                    <a:pt x="219" y="37"/>
                  </a:cubicBezTo>
                  <a:cubicBezTo>
                    <a:pt x="194" y="13"/>
                    <a:pt x="162" y="0"/>
                    <a:pt x="128" y="0"/>
                  </a:cubicBezTo>
                  <a:close/>
                  <a:moveTo>
                    <a:pt x="128" y="248"/>
                  </a:moveTo>
                  <a:cubicBezTo>
                    <a:pt x="128" y="252"/>
                    <a:pt x="128" y="252"/>
                    <a:pt x="128" y="252"/>
                  </a:cubicBezTo>
                  <a:cubicBezTo>
                    <a:pt x="128" y="248"/>
                    <a:pt x="128" y="248"/>
                    <a:pt x="128" y="248"/>
                  </a:cubicBezTo>
                  <a:cubicBezTo>
                    <a:pt x="128" y="248"/>
                    <a:pt x="128" y="248"/>
                    <a:pt x="128" y="248"/>
                  </a:cubicBezTo>
                  <a:cubicBezTo>
                    <a:pt x="96" y="248"/>
                    <a:pt x="66" y="235"/>
                    <a:pt x="43" y="213"/>
                  </a:cubicBezTo>
                  <a:cubicBezTo>
                    <a:pt x="21" y="190"/>
                    <a:pt x="8" y="160"/>
                    <a:pt x="8" y="128"/>
                  </a:cubicBezTo>
                  <a:cubicBezTo>
                    <a:pt x="8" y="96"/>
                    <a:pt x="21" y="66"/>
                    <a:pt x="43" y="43"/>
                  </a:cubicBezTo>
                  <a:cubicBezTo>
                    <a:pt x="66" y="20"/>
                    <a:pt x="96" y="8"/>
                    <a:pt x="128" y="8"/>
                  </a:cubicBezTo>
                  <a:cubicBezTo>
                    <a:pt x="160" y="8"/>
                    <a:pt x="190" y="20"/>
                    <a:pt x="213" y="43"/>
                  </a:cubicBezTo>
                  <a:cubicBezTo>
                    <a:pt x="236" y="66"/>
                    <a:pt x="248" y="96"/>
                    <a:pt x="248" y="128"/>
                  </a:cubicBezTo>
                  <a:cubicBezTo>
                    <a:pt x="248" y="194"/>
                    <a:pt x="196" y="248"/>
                    <a:pt x="128"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9" name="Freeform 61"/>
            <p:cNvSpPr>
              <a:spLocks noEditPoints="1"/>
            </p:cNvSpPr>
            <p:nvPr/>
          </p:nvSpPr>
          <p:spPr bwMode="auto">
            <a:xfrm>
              <a:off x="4933610" y="1852861"/>
              <a:ext cx="85062" cy="85062"/>
            </a:xfrm>
            <a:custGeom>
              <a:avLst/>
              <a:gdLst>
                <a:gd name="T0" fmla="*/ 36 w 72"/>
                <a:gd name="T1" fmla="*/ 0 h 72"/>
                <a:gd name="T2" fmla="*/ 0 w 72"/>
                <a:gd name="T3" fmla="*/ 36 h 72"/>
                <a:gd name="T4" fmla="*/ 36 w 72"/>
                <a:gd name="T5" fmla="*/ 72 h 72"/>
                <a:gd name="T6" fmla="*/ 36 w 72"/>
                <a:gd name="T7" fmla="*/ 72 h 72"/>
                <a:gd name="T8" fmla="*/ 72 w 72"/>
                <a:gd name="T9" fmla="*/ 36 h 72"/>
                <a:gd name="T10" fmla="*/ 36 w 72"/>
                <a:gd name="T11" fmla="*/ 0 h 72"/>
                <a:gd name="T12" fmla="*/ 36 w 72"/>
                <a:gd name="T13" fmla="*/ 64 h 72"/>
                <a:gd name="T14" fmla="*/ 8 w 72"/>
                <a:gd name="T15" fmla="*/ 36 h 72"/>
                <a:gd name="T16" fmla="*/ 36 w 72"/>
                <a:gd name="T17" fmla="*/ 8 h 72"/>
                <a:gd name="T18" fmla="*/ 64 w 72"/>
                <a:gd name="T19" fmla="*/ 36 h 72"/>
                <a:gd name="T20" fmla="*/ 36 w 72"/>
                <a:gd name="T21"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36" y="0"/>
                  </a:moveTo>
                  <a:cubicBezTo>
                    <a:pt x="16" y="0"/>
                    <a:pt x="0" y="16"/>
                    <a:pt x="0" y="36"/>
                  </a:cubicBezTo>
                  <a:cubicBezTo>
                    <a:pt x="0" y="56"/>
                    <a:pt x="16" y="72"/>
                    <a:pt x="36" y="72"/>
                  </a:cubicBezTo>
                  <a:cubicBezTo>
                    <a:pt x="36" y="72"/>
                    <a:pt x="36" y="72"/>
                    <a:pt x="36" y="72"/>
                  </a:cubicBezTo>
                  <a:cubicBezTo>
                    <a:pt x="56" y="72"/>
                    <a:pt x="72" y="56"/>
                    <a:pt x="72" y="36"/>
                  </a:cubicBezTo>
                  <a:cubicBezTo>
                    <a:pt x="72" y="16"/>
                    <a:pt x="56" y="0"/>
                    <a:pt x="36" y="0"/>
                  </a:cubicBezTo>
                  <a:close/>
                  <a:moveTo>
                    <a:pt x="36" y="64"/>
                  </a:moveTo>
                  <a:cubicBezTo>
                    <a:pt x="21" y="64"/>
                    <a:pt x="8" y="51"/>
                    <a:pt x="8" y="36"/>
                  </a:cubicBezTo>
                  <a:cubicBezTo>
                    <a:pt x="8" y="20"/>
                    <a:pt x="21" y="8"/>
                    <a:pt x="36" y="8"/>
                  </a:cubicBezTo>
                  <a:cubicBezTo>
                    <a:pt x="52" y="8"/>
                    <a:pt x="64" y="20"/>
                    <a:pt x="64" y="36"/>
                  </a:cubicBezTo>
                  <a:cubicBezTo>
                    <a:pt x="64" y="51"/>
                    <a:pt x="52" y="64"/>
                    <a:pt x="3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62"/>
            <p:cNvSpPr>
              <a:spLocks/>
            </p:cNvSpPr>
            <p:nvPr/>
          </p:nvSpPr>
          <p:spPr bwMode="auto">
            <a:xfrm>
              <a:off x="4895691" y="1895905"/>
              <a:ext cx="80963" cy="79938"/>
            </a:xfrm>
            <a:custGeom>
              <a:avLst/>
              <a:gdLst>
                <a:gd name="T0" fmla="*/ 68 w 68"/>
                <a:gd name="T1" fmla="*/ 68 h 68"/>
                <a:gd name="T2" fmla="*/ 68 w 68"/>
                <a:gd name="T3" fmla="*/ 60 h 68"/>
                <a:gd name="T4" fmla="*/ 8 w 68"/>
                <a:gd name="T5" fmla="*/ 0 h 68"/>
                <a:gd name="T6" fmla="*/ 0 w 68"/>
                <a:gd name="T7" fmla="*/ 0 h 68"/>
                <a:gd name="T8" fmla="*/ 68 w 68"/>
                <a:gd name="T9" fmla="*/ 68 h 68"/>
              </a:gdLst>
              <a:ahLst/>
              <a:cxnLst>
                <a:cxn ang="0">
                  <a:pos x="T0" y="T1"/>
                </a:cxn>
                <a:cxn ang="0">
                  <a:pos x="T2" y="T3"/>
                </a:cxn>
                <a:cxn ang="0">
                  <a:pos x="T4" y="T5"/>
                </a:cxn>
                <a:cxn ang="0">
                  <a:pos x="T6" y="T7"/>
                </a:cxn>
                <a:cxn ang="0">
                  <a:pos x="T8" y="T9"/>
                </a:cxn>
              </a:cxnLst>
              <a:rect l="0" t="0" r="r" b="b"/>
              <a:pathLst>
                <a:path w="68" h="68">
                  <a:moveTo>
                    <a:pt x="68" y="68"/>
                  </a:moveTo>
                  <a:cubicBezTo>
                    <a:pt x="68" y="60"/>
                    <a:pt x="68" y="60"/>
                    <a:pt x="68" y="60"/>
                  </a:cubicBezTo>
                  <a:cubicBezTo>
                    <a:pt x="35" y="60"/>
                    <a:pt x="8" y="33"/>
                    <a:pt x="8" y="0"/>
                  </a:cubicBezTo>
                  <a:cubicBezTo>
                    <a:pt x="0" y="0"/>
                    <a:pt x="0" y="0"/>
                    <a:pt x="0" y="0"/>
                  </a:cubicBezTo>
                  <a:cubicBezTo>
                    <a:pt x="0" y="37"/>
                    <a:pt x="31" y="68"/>
                    <a:pt x="68"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Freeform 63"/>
            <p:cNvSpPr>
              <a:spLocks/>
            </p:cNvSpPr>
            <p:nvPr/>
          </p:nvSpPr>
          <p:spPr bwMode="auto">
            <a:xfrm>
              <a:off x="4976653" y="1814942"/>
              <a:ext cx="79938" cy="80963"/>
            </a:xfrm>
            <a:custGeom>
              <a:avLst/>
              <a:gdLst>
                <a:gd name="T0" fmla="*/ 0 w 68"/>
                <a:gd name="T1" fmla="*/ 0 h 68"/>
                <a:gd name="T2" fmla="*/ 0 w 68"/>
                <a:gd name="T3" fmla="*/ 8 h 68"/>
                <a:gd name="T4" fmla="*/ 60 w 68"/>
                <a:gd name="T5" fmla="*/ 68 h 68"/>
                <a:gd name="T6" fmla="*/ 68 w 68"/>
                <a:gd name="T7" fmla="*/ 68 h 68"/>
                <a:gd name="T8" fmla="*/ 0 w 68"/>
                <a:gd name="T9" fmla="*/ 0 h 68"/>
              </a:gdLst>
              <a:ahLst/>
              <a:cxnLst>
                <a:cxn ang="0">
                  <a:pos x="T0" y="T1"/>
                </a:cxn>
                <a:cxn ang="0">
                  <a:pos x="T2" y="T3"/>
                </a:cxn>
                <a:cxn ang="0">
                  <a:pos x="T4" y="T5"/>
                </a:cxn>
                <a:cxn ang="0">
                  <a:pos x="T6" y="T7"/>
                </a:cxn>
                <a:cxn ang="0">
                  <a:pos x="T8" y="T9"/>
                </a:cxn>
              </a:cxnLst>
              <a:rect l="0" t="0" r="r" b="b"/>
              <a:pathLst>
                <a:path w="68" h="68">
                  <a:moveTo>
                    <a:pt x="0" y="0"/>
                  </a:moveTo>
                  <a:cubicBezTo>
                    <a:pt x="0" y="8"/>
                    <a:pt x="0" y="8"/>
                    <a:pt x="0" y="8"/>
                  </a:cubicBezTo>
                  <a:cubicBezTo>
                    <a:pt x="33" y="8"/>
                    <a:pt x="60" y="35"/>
                    <a:pt x="60" y="68"/>
                  </a:cubicBezTo>
                  <a:cubicBezTo>
                    <a:pt x="68" y="68"/>
                    <a:pt x="68" y="68"/>
                    <a:pt x="68" y="68"/>
                  </a:cubicBezTo>
                  <a:cubicBezTo>
                    <a:pt x="68" y="30"/>
                    <a:pt x="3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2" name="Freeform 64"/>
            <p:cNvSpPr>
              <a:spLocks/>
            </p:cNvSpPr>
            <p:nvPr/>
          </p:nvSpPr>
          <p:spPr bwMode="auto">
            <a:xfrm>
              <a:off x="4862895" y="1895905"/>
              <a:ext cx="113757" cy="113757"/>
            </a:xfrm>
            <a:custGeom>
              <a:avLst/>
              <a:gdLst>
                <a:gd name="T0" fmla="*/ 8 w 96"/>
                <a:gd name="T1" fmla="*/ 0 h 96"/>
                <a:gd name="T2" fmla="*/ 0 w 96"/>
                <a:gd name="T3" fmla="*/ 0 h 96"/>
                <a:gd name="T4" fmla="*/ 96 w 96"/>
                <a:gd name="T5" fmla="*/ 96 h 96"/>
                <a:gd name="T6" fmla="*/ 96 w 96"/>
                <a:gd name="T7" fmla="*/ 88 h 96"/>
                <a:gd name="T8" fmla="*/ 8 w 96"/>
                <a:gd name="T9" fmla="*/ 0 h 96"/>
              </a:gdLst>
              <a:ahLst/>
              <a:cxnLst>
                <a:cxn ang="0">
                  <a:pos x="T0" y="T1"/>
                </a:cxn>
                <a:cxn ang="0">
                  <a:pos x="T2" y="T3"/>
                </a:cxn>
                <a:cxn ang="0">
                  <a:pos x="T4" y="T5"/>
                </a:cxn>
                <a:cxn ang="0">
                  <a:pos x="T6" y="T7"/>
                </a:cxn>
                <a:cxn ang="0">
                  <a:pos x="T8" y="T9"/>
                </a:cxn>
              </a:cxnLst>
              <a:rect l="0" t="0" r="r" b="b"/>
              <a:pathLst>
                <a:path w="96" h="96">
                  <a:moveTo>
                    <a:pt x="8" y="0"/>
                  </a:moveTo>
                  <a:cubicBezTo>
                    <a:pt x="0" y="0"/>
                    <a:pt x="0" y="0"/>
                    <a:pt x="0" y="0"/>
                  </a:cubicBezTo>
                  <a:cubicBezTo>
                    <a:pt x="0" y="53"/>
                    <a:pt x="44" y="96"/>
                    <a:pt x="96" y="96"/>
                  </a:cubicBezTo>
                  <a:cubicBezTo>
                    <a:pt x="96" y="88"/>
                    <a:pt x="96" y="88"/>
                    <a:pt x="96" y="88"/>
                  </a:cubicBezTo>
                  <a:cubicBezTo>
                    <a:pt x="48" y="88"/>
                    <a:pt x="8" y="48"/>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3" name="Freeform 65"/>
            <p:cNvSpPr>
              <a:spLocks/>
            </p:cNvSpPr>
            <p:nvPr/>
          </p:nvSpPr>
          <p:spPr bwMode="auto">
            <a:xfrm>
              <a:off x="4976653" y="1782147"/>
              <a:ext cx="112732" cy="113757"/>
            </a:xfrm>
            <a:custGeom>
              <a:avLst/>
              <a:gdLst>
                <a:gd name="T0" fmla="*/ 0 w 96"/>
                <a:gd name="T1" fmla="*/ 0 h 96"/>
                <a:gd name="T2" fmla="*/ 0 w 96"/>
                <a:gd name="T3" fmla="*/ 8 h 96"/>
                <a:gd name="T4" fmla="*/ 88 w 96"/>
                <a:gd name="T5" fmla="*/ 96 h 96"/>
                <a:gd name="T6" fmla="*/ 96 w 96"/>
                <a:gd name="T7" fmla="*/ 96 h 96"/>
                <a:gd name="T8" fmla="*/ 0 w 96"/>
                <a:gd name="T9" fmla="*/ 0 h 96"/>
              </a:gdLst>
              <a:ahLst/>
              <a:cxnLst>
                <a:cxn ang="0">
                  <a:pos x="T0" y="T1"/>
                </a:cxn>
                <a:cxn ang="0">
                  <a:pos x="T2" y="T3"/>
                </a:cxn>
                <a:cxn ang="0">
                  <a:pos x="T4" y="T5"/>
                </a:cxn>
                <a:cxn ang="0">
                  <a:pos x="T6" y="T7"/>
                </a:cxn>
                <a:cxn ang="0">
                  <a:pos x="T8" y="T9"/>
                </a:cxn>
              </a:cxnLst>
              <a:rect l="0" t="0" r="r" b="b"/>
              <a:pathLst>
                <a:path w="96" h="96">
                  <a:moveTo>
                    <a:pt x="0" y="0"/>
                  </a:moveTo>
                  <a:cubicBezTo>
                    <a:pt x="0" y="8"/>
                    <a:pt x="0" y="8"/>
                    <a:pt x="0" y="8"/>
                  </a:cubicBezTo>
                  <a:cubicBezTo>
                    <a:pt x="49" y="8"/>
                    <a:pt x="88" y="47"/>
                    <a:pt x="88" y="96"/>
                  </a:cubicBezTo>
                  <a:cubicBezTo>
                    <a:pt x="96" y="96"/>
                    <a:pt x="96" y="96"/>
                    <a:pt x="96" y="96"/>
                  </a:cubicBezTo>
                  <a:cubicBezTo>
                    <a:pt x="96" y="43"/>
                    <a:pt x="53"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64" name="Freeform 222"/>
          <p:cNvSpPr>
            <a:spLocks noEditPoints="1"/>
          </p:cNvSpPr>
          <p:nvPr/>
        </p:nvSpPr>
        <p:spPr bwMode="auto">
          <a:xfrm>
            <a:off x="4862518" y="3390165"/>
            <a:ext cx="317500" cy="298450"/>
          </a:xfrm>
          <a:custGeom>
            <a:avLst/>
            <a:gdLst>
              <a:gd name="T0" fmla="*/ 143 w 215"/>
              <a:gd name="T1" fmla="*/ 110 h 202"/>
              <a:gd name="T2" fmla="*/ 127 w 215"/>
              <a:gd name="T3" fmla="*/ 105 h 202"/>
              <a:gd name="T4" fmla="*/ 161 w 215"/>
              <a:gd name="T5" fmla="*/ 81 h 202"/>
              <a:gd name="T6" fmla="*/ 198 w 215"/>
              <a:gd name="T7" fmla="*/ 28 h 202"/>
              <a:gd name="T8" fmla="*/ 169 w 215"/>
              <a:gd name="T9" fmla="*/ 39 h 202"/>
              <a:gd name="T10" fmla="*/ 174 w 215"/>
              <a:gd name="T11" fmla="*/ 10 h 202"/>
              <a:gd name="T12" fmla="*/ 168 w 215"/>
              <a:gd name="T13" fmla="*/ 1 h 202"/>
              <a:gd name="T14" fmla="*/ 121 w 215"/>
              <a:gd name="T15" fmla="*/ 51 h 202"/>
              <a:gd name="T16" fmla="*/ 60 w 215"/>
              <a:gd name="T17" fmla="*/ 37 h 202"/>
              <a:gd name="T18" fmla="*/ 67 w 215"/>
              <a:gd name="T19" fmla="*/ 27 h 202"/>
              <a:gd name="T20" fmla="*/ 30 w 215"/>
              <a:gd name="T21" fmla="*/ 2 h 202"/>
              <a:gd name="T22" fmla="*/ 15 w 215"/>
              <a:gd name="T23" fmla="*/ 9 h 202"/>
              <a:gd name="T24" fmla="*/ 35 w 215"/>
              <a:gd name="T25" fmla="*/ 51 h 202"/>
              <a:gd name="T26" fmla="*/ 40 w 215"/>
              <a:gd name="T27" fmla="*/ 54 h 202"/>
              <a:gd name="T28" fmla="*/ 50 w 215"/>
              <a:gd name="T29" fmla="*/ 47 h 202"/>
              <a:gd name="T30" fmla="*/ 9 w 215"/>
              <a:gd name="T31" fmla="*/ 164 h 202"/>
              <a:gd name="T32" fmla="*/ 0 w 215"/>
              <a:gd name="T33" fmla="*/ 186 h 202"/>
              <a:gd name="T34" fmla="*/ 9 w 215"/>
              <a:gd name="T35" fmla="*/ 200 h 202"/>
              <a:gd name="T36" fmla="*/ 16 w 215"/>
              <a:gd name="T37" fmla="*/ 201 h 202"/>
              <a:gd name="T38" fmla="*/ 38 w 215"/>
              <a:gd name="T39" fmla="*/ 193 h 202"/>
              <a:gd name="T40" fmla="*/ 128 w 215"/>
              <a:gd name="T41" fmla="*/ 125 h 202"/>
              <a:gd name="T42" fmla="*/ 123 w 215"/>
              <a:gd name="T43" fmla="*/ 139 h 202"/>
              <a:gd name="T44" fmla="*/ 188 w 215"/>
              <a:gd name="T45" fmla="*/ 202 h 202"/>
              <a:gd name="T46" fmla="*/ 213 w 215"/>
              <a:gd name="T47" fmla="*/ 180 h 202"/>
              <a:gd name="T48" fmla="*/ 152 w 215"/>
              <a:gd name="T49" fmla="*/ 110 h 202"/>
              <a:gd name="T50" fmla="*/ 30 w 215"/>
              <a:gd name="T51" fmla="*/ 17 h 202"/>
              <a:gd name="T52" fmla="*/ 42 w 215"/>
              <a:gd name="T53" fmla="*/ 37 h 202"/>
              <a:gd name="T54" fmla="*/ 15 w 215"/>
              <a:gd name="T55" fmla="*/ 187 h 202"/>
              <a:gd name="T56" fmla="*/ 19 w 215"/>
              <a:gd name="T57" fmla="*/ 172 h 202"/>
              <a:gd name="T58" fmla="*/ 134 w 215"/>
              <a:gd name="T59" fmla="*/ 54 h 202"/>
              <a:gd name="T60" fmla="*/ 157 w 215"/>
              <a:gd name="T61" fmla="*/ 15 h 202"/>
              <a:gd name="T62" fmla="*/ 150 w 215"/>
              <a:gd name="T63" fmla="*/ 39 h 202"/>
              <a:gd name="T64" fmla="*/ 171 w 215"/>
              <a:gd name="T65" fmla="*/ 54 h 202"/>
              <a:gd name="T66" fmla="*/ 161 w 215"/>
              <a:gd name="T67" fmla="*/ 68 h 202"/>
              <a:gd name="T68" fmla="*/ 143 w 215"/>
              <a:gd name="T69" fmla="*/ 70 h 202"/>
              <a:gd name="T70" fmla="*/ 188 w 215"/>
              <a:gd name="T71" fmla="*/ 186 h 202"/>
              <a:gd name="T72" fmla="*/ 148 w 215"/>
              <a:gd name="T73" fmla="*/ 124 h 202"/>
              <a:gd name="T74" fmla="*/ 188 w 215"/>
              <a:gd name="T75" fmla="*/ 18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 h="202">
                <a:moveTo>
                  <a:pt x="152" y="110"/>
                </a:moveTo>
                <a:cubicBezTo>
                  <a:pt x="150" y="107"/>
                  <a:pt x="146" y="107"/>
                  <a:pt x="143" y="110"/>
                </a:cubicBezTo>
                <a:cubicBezTo>
                  <a:pt x="138" y="115"/>
                  <a:pt x="138" y="115"/>
                  <a:pt x="138" y="115"/>
                </a:cubicBezTo>
                <a:cubicBezTo>
                  <a:pt x="127" y="105"/>
                  <a:pt x="127" y="105"/>
                  <a:pt x="127" y="105"/>
                </a:cubicBezTo>
                <a:cubicBezTo>
                  <a:pt x="150" y="81"/>
                  <a:pt x="150" y="81"/>
                  <a:pt x="150" y="81"/>
                </a:cubicBezTo>
                <a:cubicBezTo>
                  <a:pt x="161" y="81"/>
                  <a:pt x="161" y="81"/>
                  <a:pt x="161" y="81"/>
                </a:cubicBezTo>
                <a:cubicBezTo>
                  <a:pt x="187" y="81"/>
                  <a:pt x="201" y="65"/>
                  <a:pt x="201" y="34"/>
                </a:cubicBezTo>
                <a:cubicBezTo>
                  <a:pt x="201" y="32"/>
                  <a:pt x="200" y="30"/>
                  <a:pt x="198" y="28"/>
                </a:cubicBezTo>
                <a:cubicBezTo>
                  <a:pt x="196" y="27"/>
                  <a:pt x="194" y="27"/>
                  <a:pt x="192" y="28"/>
                </a:cubicBezTo>
                <a:cubicBezTo>
                  <a:pt x="169" y="39"/>
                  <a:pt x="169" y="39"/>
                  <a:pt x="169" y="39"/>
                </a:cubicBezTo>
                <a:cubicBezTo>
                  <a:pt x="163" y="33"/>
                  <a:pt x="163" y="33"/>
                  <a:pt x="163" y="33"/>
                </a:cubicBezTo>
                <a:cubicBezTo>
                  <a:pt x="174" y="10"/>
                  <a:pt x="174" y="10"/>
                  <a:pt x="174" y="10"/>
                </a:cubicBezTo>
                <a:cubicBezTo>
                  <a:pt x="175" y="8"/>
                  <a:pt x="175" y="6"/>
                  <a:pt x="174" y="4"/>
                </a:cubicBezTo>
                <a:cubicBezTo>
                  <a:pt x="172" y="2"/>
                  <a:pt x="170" y="1"/>
                  <a:pt x="168" y="1"/>
                </a:cubicBezTo>
                <a:cubicBezTo>
                  <a:pt x="137" y="1"/>
                  <a:pt x="121" y="14"/>
                  <a:pt x="121" y="41"/>
                </a:cubicBezTo>
                <a:cubicBezTo>
                  <a:pt x="121" y="51"/>
                  <a:pt x="121" y="51"/>
                  <a:pt x="121" y="51"/>
                </a:cubicBezTo>
                <a:cubicBezTo>
                  <a:pt x="97" y="75"/>
                  <a:pt x="97" y="75"/>
                  <a:pt x="97" y="75"/>
                </a:cubicBezTo>
                <a:cubicBezTo>
                  <a:pt x="60" y="37"/>
                  <a:pt x="60" y="37"/>
                  <a:pt x="60" y="37"/>
                </a:cubicBezTo>
                <a:cubicBezTo>
                  <a:pt x="65" y="32"/>
                  <a:pt x="65" y="32"/>
                  <a:pt x="65" y="32"/>
                </a:cubicBezTo>
                <a:cubicBezTo>
                  <a:pt x="67" y="31"/>
                  <a:pt x="67" y="29"/>
                  <a:pt x="67" y="27"/>
                </a:cubicBezTo>
                <a:cubicBezTo>
                  <a:pt x="67" y="25"/>
                  <a:pt x="66" y="23"/>
                  <a:pt x="64" y="22"/>
                </a:cubicBezTo>
                <a:cubicBezTo>
                  <a:pt x="30" y="2"/>
                  <a:pt x="30" y="2"/>
                  <a:pt x="30" y="2"/>
                </a:cubicBezTo>
                <a:cubicBezTo>
                  <a:pt x="28" y="0"/>
                  <a:pt x="24" y="0"/>
                  <a:pt x="22" y="3"/>
                </a:cubicBezTo>
                <a:cubicBezTo>
                  <a:pt x="15" y="9"/>
                  <a:pt x="15" y="9"/>
                  <a:pt x="15" y="9"/>
                </a:cubicBezTo>
                <a:cubicBezTo>
                  <a:pt x="13" y="11"/>
                  <a:pt x="13" y="15"/>
                  <a:pt x="14" y="17"/>
                </a:cubicBezTo>
                <a:cubicBezTo>
                  <a:pt x="35" y="51"/>
                  <a:pt x="35" y="51"/>
                  <a:pt x="35" y="51"/>
                </a:cubicBezTo>
                <a:cubicBezTo>
                  <a:pt x="36" y="53"/>
                  <a:pt x="37" y="54"/>
                  <a:pt x="40" y="54"/>
                </a:cubicBezTo>
                <a:cubicBezTo>
                  <a:pt x="40" y="54"/>
                  <a:pt x="40" y="54"/>
                  <a:pt x="40" y="54"/>
                </a:cubicBezTo>
                <a:cubicBezTo>
                  <a:pt x="42" y="54"/>
                  <a:pt x="44" y="54"/>
                  <a:pt x="45" y="52"/>
                </a:cubicBezTo>
                <a:cubicBezTo>
                  <a:pt x="50" y="47"/>
                  <a:pt x="50" y="47"/>
                  <a:pt x="50" y="47"/>
                </a:cubicBezTo>
                <a:cubicBezTo>
                  <a:pt x="88" y="84"/>
                  <a:pt x="88" y="84"/>
                  <a:pt x="88" y="84"/>
                </a:cubicBezTo>
                <a:cubicBezTo>
                  <a:pt x="9" y="164"/>
                  <a:pt x="9" y="164"/>
                  <a:pt x="9" y="164"/>
                </a:cubicBezTo>
                <a:cubicBezTo>
                  <a:pt x="8" y="164"/>
                  <a:pt x="7" y="165"/>
                  <a:pt x="7" y="166"/>
                </a:cubicBezTo>
                <a:cubicBezTo>
                  <a:pt x="0" y="186"/>
                  <a:pt x="0" y="186"/>
                  <a:pt x="0" y="186"/>
                </a:cubicBezTo>
                <a:cubicBezTo>
                  <a:pt x="0" y="189"/>
                  <a:pt x="0" y="191"/>
                  <a:pt x="2" y="193"/>
                </a:cubicBezTo>
                <a:cubicBezTo>
                  <a:pt x="9" y="200"/>
                  <a:pt x="9" y="200"/>
                  <a:pt x="9" y="200"/>
                </a:cubicBezTo>
                <a:cubicBezTo>
                  <a:pt x="10" y="201"/>
                  <a:pt x="12" y="202"/>
                  <a:pt x="14" y="202"/>
                </a:cubicBezTo>
                <a:cubicBezTo>
                  <a:pt x="14" y="202"/>
                  <a:pt x="15" y="202"/>
                  <a:pt x="16" y="201"/>
                </a:cubicBezTo>
                <a:cubicBezTo>
                  <a:pt x="36" y="195"/>
                  <a:pt x="36" y="195"/>
                  <a:pt x="36" y="195"/>
                </a:cubicBezTo>
                <a:cubicBezTo>
                  <a:pt x="37" y="194"/>
                  <a:pt x="38" y="194"/>
                  <a:pt x="38" y="193"/>
                </a:cubicBezTo>
                <a:cubicBezTo>
                  <a:pt x="117" y="114"/>
                  <a:pt x="117" y="114"/>
                  <a:pt x="117" y="114"/>
                </a:cubicBezTo>
                <a:cubicBezTo>
                  <a:pt x="128" y="125"/>
                  <a:pt x="128" y="125"/>
                  <a:pt x="128" y="125"/>
                </a:cubicBezTo>
                <a:cubicBezTo>
                  <a:pt x="123" y="130"/>
                  <a:pt x="123" y="130"/>
                  <a:pt x="123" y="130"/>
                </a:cubicBezTo>
                <a:cubicBezTo>
                  <a:pt x="120" y="133"/>
                  <a:pt x="120" y="137"/>
                  <a:pt x="123" y="139"/>
                </a:cubicBezTo>
                <a:cubicBezTo>
                  <a:pt x="183" y="200"/>
                  <a:pt x="183" y="200"/>
                  <a:pt x="183" y="200"/>
                </a:cubicBezTo>
                <a:cubicBezTo>
                  <a:pt x="184" y="201"/>
                  <a:pt x="186" y="202"/>
                  <a:pt x="188" y="202"/>
                </a:cubicBezTo>
                <a:cubicBezTo>
                  <a:pt x="190" y="202"/>
                  <a:pt x="191" y="201"/>
                  <a:pt x="193" y="200"/>
                </a:cubicBezTo>
                <a:cubicBezTo>
                  <a:pt x="213" y="180"/>
                  <a:pt x="213" y="180"/>
                  <a:pt x="213" y="180"/>
                </a:cubicBezTo>
                <a:cubicBezTo>
                  <a:pt x="215" y="177"/>
                  <a:pt x="215" y="173"/>
                  <a:pt x="213" y="170"/>
                </a:cubicBezTo>
                <a:lnTo>
                  <a:pt x="152" y="110"/>
                </a:lnTo>
                <a:close/>
                <a:moveTo>
                  <a:pt x="42" y="37"/>
                </a:moveTo>
                <a:cubicBezTo>
                  <a:pt x="30" y="17"/>
                  <a:pt x="30" y="17"/>
                  <a:pt x="30" y="17"/>
                </a:cubicBezTo>
                <a:cubicBezTo>
                  <a:pt x="50" y="29"/>
                  <a:pt x="50" y="29"/>
                  <a:pt x="50" y="29"/>
                </a:cubicBezTo>
                <a:lnTo>
                  <a:pt x="42" y="37"/>
                </a:lnTo>
                <a:close/>
                <a:moveTo>
                  <a:pt x="30" y="183"/>
                </a:moveTo>
                <a:cubicBezTo>
                  <a:pt x="15" y="187"/>
                  <a:pt x="15" y="187"/>
                  <a:pt x="15" y="187"/>
                </a:cubicBezTo>
                <a:cubicBezTo>
                  <a:pt x="14" y="187"/>
                  <a:pt x="14" y="187"/>
                  <a:pt x="14" y="187"/>
                </a:cubicBezTo>
                <a:cubicBezTo>
                  <a:pt x="19" y="172"/>
                  <a:pt x="19" y="172"/>
                  <a:pt x="19" y="172"/>
                </a:cubicBezTo>
                <a:cubicBezTo>
                  <a:pt x="132" y="59"/>
                  <a:pt x="132" y="59"/>
                  <a:pt x="132" y="59"/>
                </a:cubicBezTo>
                <a:cubicBezTo>
                  <a:pt x="134" y="58"/>
                  <a:pt x="134" y="56"/>
                  <a:pt x="134" y="54"/>
                </a:cubicBezTo>
                <a:cubicBezTo>
                  <a:pt x="134" y="41"/>
                  <a:pt x="134" y="41"/>
                  <a:pt x="134" y="41"/>
                </a:cubicBezTo>
                <a:cubicBezTo>
                  <a:pt x="134" y="29"/>
                  <a:pt x="137" y="18"/>
                  <a:pt x="157" y="15"/>
                </a:cubicBezTo>
                <a:cubicBezTo>
                  <a:pt x="148" y="31"/>
                  <a:pt x="148" y="31"/>
                  <a:pt x="148" y="31"/>
                </a:cubicBezTo>
                <a:cubicBezTo>
                  <a:pt x="147" y="34"/>
                  <a:pt x="148" y="37"/>
                  <a:pt x="150" y="39"/>
                </a:cubicBezTo>
                <a:cubicBezTo>
                  <a:pt x="163" y="52"/>
                  <a:pt x="163" y="52"/>
                  <a:pt x="163" y="52"/>
                </a:cubicBezTo>
                <a:cubicBezTo>
                  <a:pt x="165" y="54"/>
                  <a:pt x="168" y="55"/>
                  <a:pt x="171" y="54"/>
                </a:cubicBezTo>
                <a:cubicBezTo>
                  <a:pt x="187" y="45"/>
                  <a:pt x="187" y="45"/>
                  <a:pt x="187" y="45"/>
                </a:cubicBezTo>
                <a:cubicBezTo>
                  <a:pt x="184" y="65"/>
                  <a:pt x="172" y="68"/>
                  <a:pt x="161" y="68"/>
                </a:cubicBezTo>
                <a:cubicBezTo>
                  <a:pt x="148" y="68"/>
                  <a:pt x="148" y="68"/>
                  <a:pt x="148" y="68"/>
                </a:cubicBezTo>
                <a:cubicBezTo>
                  <a:pt x="146" y="68"/>
                  <a:pt x="144" y="68"/>
                  <a:pt x="143" y="70"/>
                </a:cubicBezTo>
                <a:lnTo>
                  <a:pt x="30" y="183"/>
                </a:lnTo>
                <a:close/>
                <a:moveTo>
                  <a:pt x="188" y="186"/>
                </a:moveTo>
                <a:cubicBezTo>
                  <a:pt x="137" y="135"/>
                  <a:pt x="137" y="135"/>
                  <a:pt x="137" y="135"/>
                </a:cubicBezTo>
                <a:cubicBezTo>
                  <a:pt x="148" y="124"/>
                  <a:pt x="148" y="124"/>
                  <a:pt x="148" y="124"/>
                </a:cubicBezTo>
                <a:cubicBezTo>
                  <a:pt x="199" y="175"/>
                  <a:pt x="199" y="175"/>
                  <a:pt x="199" y="175"/>
                </a:cubicBezTo>
                <a:lnTo>
                  <a:pt x="188" y="1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uk-UA"/>
          </a:p>
        </p:txBody>
      </p:sp>
      <p:sp>
        <p:nvSpPr>
          <p:cNvPr id="69" name="Freeform 294"/>
          <p:cNvSpPr>
            <a:spLocks noEditPoints="1"/>
          </p:cNvSpPr>
          <p:nvPr/>
        </p:nvSpPr>
        <p:spPr bwMode="auto">
          <a:xfrm>
            <a:off x="6647335" y="1399602"/>
            <a:ext cx="297597" cy="268256"/>
          </a:xfrm>
          <a:custGeom>
            <a:avLst/>
            <a:gdLst>
              <a:gd name="T0" fmla="*/ 69 w 142"/>
              <a:gd name="T1" fmla="*/ 76 h 128"/>
              <a:gd name="T2" fmla="*/ 69 w 142"/>
              <a:gd name="T3" fmla="*/ 124 h 128"/>
              <a:gd name="T4" fmla="*/ 53 w 142"/>
              <a:gd name="T5" fmla="*/ 124 h 128"/>
              <a:gd name="T6" fmla="*/ 53 w 142"/>
              <a:gd name="T7" fmla="*/ 128 h 128"/>
              <a:gd name="T8" fmla="*/ 69 w 142"/>
              <a:gd name="T9" fmla="*/ 128 h 128"/>
              <a:gd name="T10" fmla="*/ 73 w 142"/>
              <a:gd name="T11" fmla="*/ 128 h 128"/>
              <a:gd name="T12" fmla="*/ 89 w 142"/>
              <a:gd name="T13" fmla="*/ 128 h 128"/>
              <a:gd name="T14" fmla="*/ 89 w 142"/>
              <a:gd name="T15" fmla="*/ 124 h 128"/>
              <a:gd name="T16" fmla="*/ 73 w 142"/>
              <a:gd name="T17" fmla="*/ 124 h 128"/>
              <a:gd name="T18" fmla="*/ 73 w 142"/>
              <a:gd name="T19" fmla="*/ 76 h 128"/>
              <a:gd name="T20" fmla="*/ 96 w 142"/>
              <a:gd name="T21" fmla="*/ 76 h 128"/>
              <a:gd name="T22" fmla="*/ 96 w 142"/>
              <a:gd name="T23" fmla="*/ 45 h 128"/>
              <a:gd name="T24" fmla="*/ 73 w 142"/>
              <a:gd name="T25" fmla="*/ 45 h 128"/>
              <a:gd name="T26" fmla="*/ 73 w 142"/>
              <a:gd name="T27" fmla="*/ 40 h 128"/>
              <a:gd name="T28" fmla="*/ 124 w 142"/>
              <a:gd name="T29" fmla="*/ 40 h 128"/>
              <a:gd name="T30" fmla="*/ 142 w 142"/>
              <a:gd name="T31" fmla="*/ 24 h 128"/>
              <a:gd name="T32" fmla="*/ 124 w 142"/>
              <a:gd name="T33" fmla="*/ 9 h 128"/>
              <a:gd name="T34" fmla="*/ 73 w 142"/>
              <a:gd name="T35" fmla="*/ 9 h 128"/>
              <a:gd name="T36" fmla="*/ 73 w 142"/>
              <a:gd name="T37" fmla="*/ 0 h 128"/>
              <a:gd name="T38" fmla="*/ 69 w 142"/>
              <a:gd name="T39" fmla="*/ 0 h 128"/>
              <a:gd name="T40" fmla="*/ 69 w 142"/>
              <a:gd name="T41" fmla="*/ 9 h 128"/>
              <a:gd name="T42" fmla="*/ 46 w 142"/>
              <a:gd name="T43" fmla="*/ 9 h 128"/>
              <a:gd name="T44" fmla="*/ 46 w 142"/>
              <a:gd name="T45" fmla="*/ 40 h 128"/>
              <a:gd name="T46" fmla="*/ 69 w 142"/>
              <a:gd name="T47" fmla="*/ 40 h 128"/>
              <a:gd name="T48" fmla="*/ 69 w 142"/>
              <a:gd name="T49" fmla="*/ 45 h 128"/>
              <a:gd name="T50" fmla="*/ 19 w 142"/>
              <a:gd name="T51" fmla="*/ 45 h 128"/>
              <a:gd name="T52" fmla="*/ 0 w 142"/>
              <a:gd name="T53" fmla="*/ 60 h 128"/>
              <a:gd name="T54" fmla="*/ 19 w 142"/>
              <a:gd name="T55" fmla="*/ 76 h 128"/>
              <a:gd name="T56" fmla="*/ 69 w 142"/>
              <a:gd name="T57" fmla="*/ 76 h 128"/>
              <a:gd name="T58" fmla="*/ 51 w 142"/>
              <a:gd name="T59" fmla="*/ 13 h 128"/>
              <a:gd name="T60" fmla="*/ 122 w 142"/>
              <a:gd name="T61" fmla="*/ 13 h 128"/>
              <a:gd name="T62" fmla="*/ 135 w 142"/>
              <a:gd name="T63" fmla="*/ 24 h 128"/>
              <a:gd name="T64" fmla="*/ 122 w 142"/>
              <a:gd name="T65" fmla="*/ 36 h 128"/>
              <a:gd name="T66" fmla="*/ 51 w 142"/>
              <a:gd name="T67" fmla="*/ 36 h 128"/>
              <a:gd name="T68" fmla="*/ 51 w 142"/>
              <a:gd name="T69" fmla="*/ 13 h 128"/>
              <a:gd name="T70" fmla="*/ 20 w 142"/>
              <a:gd name="T71" fmla="*/ 49 h 128"/>
              <a:gd name="T72" fmla="*/ 91 w 142"/>
              <a:gd name="T73" fmla="*/ 49 h 128"/>
              <a:gd name="T74" fmla="*/ 91 w 142"/>
              <a:gd name="T75" fmla="*/ 72 h 128"/>
              <a:gd name="T76" fmla="*/ 20 w 142"/>
              <a:gd name="T77" fmla="*/ 72 h 128"/>
              <a:gd name="T78" fmla="*/ 7 w 142"/>
              <a:gd name="T79" fmla="*/ 60 h 128"/>
              <a:gd name="T80" fmla="*/ 20 w 142"/>
              <a:gd name="T8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28">
                <a:moveTo>
                  <a:pt x="69" y="76"/>
                </a:moveTo>
                <a:lnTo>
                  <a:pt x="69" y="124"/>
                </a:lnTo>
                <a:lnTo>
                  <a:pt x="53" y="124"/>
                </a:lnTo>
                <a:lnTo>
                  <a:pt x="53" y="128"/>
                </a:lnTo>
                <a:lnTo>
                  <a:pt x="69" y="128"/>
                </a:lnTo>
                <a:lnTo>
                  <a:pt x="73" y="128"/>
                </a:lnTo>
                <a:lnTo>
                  <a:pt x="89" y="128"/>
                </a:lnTo>
                <a:lnTo>
                  <a:pt x="89" y="124"/>
                </a:lnTo>
                <a:lnTo>
                  <a:pt x="73" y="124"/>
                </a:lnTo>
                <a:lnTo>
                  <a:pt x="73" y="76"/>
                </a:lnTo>
                <a:lnTo>
                  <a:pt x="96" y="76"/>
                </a:lnTo>
                <a:lnTo>
                  <a:pt x="96" y="45"/>
                </a:lnTo>
                <a:lnTo>
                  <a:pt x="73" y="45"/>
                </a:lnTo>
                <a:lnTo>
                  <a:pt x="73" y="40"/>
                </a:lnTo>
                <a:lnTo>
                  <a:pt x="124" y="40"/>
                </a:lnTo>
                <a:lnTo>
                  <a:pt x="142" y="24"/>
                </a:lnTo>
                <a:lnTo>
                  <a:pt x="124" y="9"/>
                </a:lnTo>
                <a:lnTo>
                  <a:pt x="73" y="9"/>
                </a:lnTo>
                <a:lnTo>
                  <a:pt x="73" y="0"/>
                </a:lnTo>
                <a:lnTo>
                  <a:pt x="69" y="0"/>
                </a:lnTo>
                <a:lnTo>
                  <a:pt x="69" y="9"/>
                </a:lnTo>
                <a:lnTo>
                  <a:pt x="46" y="9"/>
                </a:lnTo>
                <a:lnTo>
                  <a:pt x="46" y="40"/>
                </a:lnTo>
                <a:lnTo>
                  <a:pt x="69" y="40"/>
                </a:lnTo>
                <a:lnTo>
                  <a:pt x="69" y="45"/>
                </a:lnTo>
                <a:lnTo>
                  <a:pt x="19" y="45"/>
                </a:lnTo>
                <a:lnTo>
                  <a:pt x="0" y="60"/>
                </a:lnTo>
                <a:lnTo>
                  <a:pt x="19" y="76"/>
                </a:lnTo>
                <a:lnTo>
                  <a:pt x="69" y="76"/>
                </a:lnTo>
                <a:close/>
                <a:moveTo>
                  <a:pt x="51" y="13"/>
                </a:moveTo>
                <a:lnTo>
                  <a:pt x="122" y="13"/>
                </a:lnTo>
                <a:lnTo>
                  <a:pt x="135" y="24"/>
                </a:lnTo>
                <a:lnTo>
                  <a:pt x="122" y="36"/>
                </a:lnTo>
                <a:lnTo>
                  <a:pt x="51" y="36"/>
                </a:lnTo>
                <a:lnTo>
                  <a:pt x="51" y="13"/>
                </a:lnTo>
                <a:close/>
                <a:moveTo>
                  <a:pt x="20" y="49"/>
                </a:moveTo>
                <a:lnTo>
                  <a:pt x="91" y="49"/>
                </a:lnTo>
                <a:lnTo>
                  <a:pt x="91" y="72"/>
                </a:lnTo>
                <a:lnTo>
                  <a:pt x="20" y="72"/>
                </a:lnTo>
                <a:lnTo>
                  <a:pt x="7" y="60"/>
                </a:lnTo>
                <a:lnTo>
                  <a:pt x="20"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uk-UA"/>
          </a:p>
        </p:txBody>
      </p:sp>
      <p:sp>
        <p:nvSpPr>
          <p:cNvPr id="70" name="Freeform 128"/>
          <p:cNvSpPr>
            <a:spLocks noEditPoints="1"/>
          </p:cNvSpPr>
          <p:nvPr/>
        </p:nvSpPr>
        <p:spPr bwMode="auto">
          <a:xfrm>
            <a:off x="6204580" y="2676957"/>
            <a:ext cx="335898" cy="335898"/>
          </a:xfrm>
          <a:custGeom>
            <a:avLst/>
            <a:gdLst>
              <a:gd name="T0" fmla="*/ 162 w 176"/>
              <a:gd name="T1" fmla="*/ 68 h 176"/>
              <a:gd name="T2" fmla="*/ 159 w 176"/>
              <a:gd name="T3" fmla="*/ 42 h 176"/>
              <a:gd name="T4" fmla="*/ 142 w 176"/>
              <a:gd name="T5" fmla="*/ 17 h 176"/>
              <a:gd name="T6" fmla="*/ 134 w 176"/>
              <a:gd name="T7" fmla="*/ 17 h 176"/>
              <a:gd name="T8" fmla="*/ 108 w 176"/>
              <a:gd name="T9" fmla="*/ 14 h 176"/>
              <a:gd name="T10" fmla="*/ 100 w 176"/>
              <a:gd name="T11" fmla="*/ 0 h 176"/>
              <a:gd name="T12" fmla="*/ 70 w 176"/>
              <a:gd name="T13" fmla="*/ 6 h 176"/>
              <a:gd name="T14" fmla="*/ 50 w 176"/>
              <a:gd name="T15" fmla="*/ 22 h 176"/>
              <a:gd name="T16" fmla="*/ 38 w 176"/>
              <a:gd name="T17" fmla="*/ 16 h 176"/>
              <a:gd name="T18" fmla="*/ 17 w 176"/>
              <a:gd name="T19" fmla="*/ 34 h 176"/>
              <a:gd name="T20" fmla="*/ 22 w 176"/>
              <a:gd name="T21" fmla="*/ 50 h 176"/>
              <a:gd name="T22" fmla="*/ 6 w 176"/>
              <a:gd name="T23" fmla="*/ 70 h 176"/>
              <a:gd name="T24" fmla="*/ 0 w 176"/>
              <a:gd name="T25" fmla="*/ 100 h 176"/>
              <a:gd name="T26" fmla="*/ 14 w 176"/>
              <a:gd name="T27" fmla="*/ 108 h 176"/>
              <a:gd name="T28" fmla="*/ 17 w 176"/>
              <a:gd name="T29" fmla="*/ 134 h 176"/>
              <a:gd name="T30" fmla="*/ 34 w 176"/>
              <a:gd name="T31" fmla="*/ 159 h 176"/>
              <a:gd name="T32" fmla="*/ 42 w 176"/>
              <a:gd name="T33" fmla="*/ 159 h 176"/>
              <a:gd name="T34" fmla="*/ 68 w 176"/>
              <a:gd name="T35" fmla="*/ 162 h 176"/>
              <a:gd name="T36" fmla="*/ 76 w 176"/>
              <a:gd name="T37" fmla="*/ 176 h 176"/>
              <a:gd name="T38" fmla="*/ 106 w 176"/>
              <a:gd name="T39" fmla="*/ 170 h 176"/>
              <a:gd name="T40" fmla="*/ 126 w 176"/>
              <a:gd name="T41" fmla="*/ 154 h 176"/>
              <a:gd name="T42" fmla="*/ 138 w 176"/>
              <a:gd name="T43" fmla="*/ 160 h 176"/>
              <a:gd name="T44" fmla="*/ 159 w 176"/>
              <a:gd name="T45" fmla="*/ 142 h 176"/>
              <a:gd name="T46" fmla="*/ 154 w 176"/>
              <a:gd name="T47" fmla="*/ 126 h 176"/>
              <a:gd name="T48" fmla="*/ 170 w 176"/>
              <a:gd name="T49" fmla="*/ 106 h 176"/>
              <a:gd name="T50" fmla="*/ 176 w 176"/>
              <a:gd name="T51" fmla="*/ 76 h 176"/>
              <a:gd name="T52" fmla="*/ 168 w 176"/>
              <a:gd name="T53" fmla="*/ 98 h 176"/>
              <a:gd name="T54" fmla="*/ 160 w 176"/>
              <a:gd name="T55" fmla="*/ 100 h 176"/>
              <a:gd name="T56" fmla="*/ 147 w 176"/>
              <a:gd name="T57" fmla="*/ 122 h 176"/>
              <a:gd name="T58" fmla="*/ 152 w 176"/>
              <a:gd name="T59" fmla="*/ 138 h 176"/>
              <a:gd name="T60" fmla="*/ 138 w 176"/>
              <a:gd name="T61" fmla="*/ 152 h 176"/>
              <a:gd name="T62" fmla="*/ 126 w 176"/>
              <a:gd name="T63" fmla="*/ 146 h 176"/>
              <a:gd name="T64" fmla="*/ 106 w 176"/>
              <a:gd name="T65" fmla="*/ 154 h 176"/>
              <a:gd name="T66" fmla="*/ 98 w 176"/>
              <a:gd name="T67" fmla="*/ 168 h 176"/>
              <a:gd name="T68" fmla="*/ 78 w 176"/>
              <a:gd name="T69" fmla="*/ 168 h 176"/>
              <a:gd name="T70" fmla="*/ 70 w 176"/>
              <a:gd name="T71" fmla="*/ 154 h 176"/>
              <a:gd name="T72" fmla="*/ 50 w 176"/>
              <a:gd name="T73" fmla="*/ 146 h 176"/>
              <a:gd name="T74" fmla="*/ 39 w 176"/>
              <a:gd name="T75" fmla="*/ 152 h 176"/>
              <a:gd name="T76" fmla="*/ 24 w 176"/>
              <a:gd name="T77" fmla="*/ 138 h 176"/>
              <a:gd name="T78" fmla="*/ 29 w 176"/>
              <a:gd name="T79" fmla="*/ 122 h 176"/>
              <a:gd name="T80" fmla="*/ 16 w 176"/>
              <a:gd name="T81" fmla="*/ 100 h 176"/>
              <a:gd name="T82" fmla="*/ 8 w 176"/>
              <a:gd name="T83" fmla="*/ 98 h 176"/>
              <a:gd name="T84" fmla="*/ 16 w 176"/>
              <a:gd name="T85" fmla="*/ 76 h 176"/>
              <a:gd name="T86" fmla="*/ 29 w 176"/>
              <a:gd name="T87" fmla="*/ 54 h 176"/>
              <a:gd name="T88" fmla="*/ 24 w 176"/>
              <a:gd name="T89" fmla="*/ 38 h 176"/>
              <a:gd name="T90" fmla="*/ 38 w 176"/>
              <a:gd name="T91" fmla="*/ 24 h 176"/>
              <a:gd name="T92" fmla="*/ 50 w 176"/>
              <a:gd name="T93" fmla="*/ 30 h 176"/>
              <a:gd name="T94" fmla="*/ 70 w 176"/>
              <a:gd name="T95" fmla="*/ 22 h 176"/>
              <a:gd name="T96" fmla="*/ 78 w 176"/>
              <a:gd name="T97" fmla="*/ 8 h 176"/>
              <a:gd name="T98" fmla="*/ 98 w 176"/>
              <a:gd name="T99" fmla="*/ 8 h 176"/>
              <a:gd name="T100" fmla="*/ 106 w 176"/>
              <a:gd name="T101" fmla="*/ 22 h 176"/>
              <a:gd name="T102" fmla="*/ 126 w 176"/>
              <a:gd name="T103" fmla="*/ 30 h 176"/>
              <a:gd name="T104" fmla="*/ 138 w 176"/>
              <a:gd name="T105" fmla="*/ 24 h 176"/>
              <a:gd name="T106" fmla="*/ 152 w 176"/>
              <a:gd name="T107" fmla="*/ 39 h 176"/>
              <a:gd name="T108" fmla="*/ 147 w 176"/>
              <a:gd name="T109" fmla="*/ 54 h 176"/>
              <a:gd name="T110" fmla="*/ 160 w 176"/>
              <a:gd name="T111" fmla="*/ 76 h 176"/>
              <a:gd name="T112" fmla="*/ 168 w 176"/>
              <a:gd name="T113" fmla="*/ 98 h 176"/>
              <a:gd name="T114" fmla="*/ 48 w 176"/>
              <a:gd name="T115" fmla="*/ 88 h 176"/>
              <a:gd name="T116" fmla="*/ 128 w 176"/>
              <a:gd name="T117" fmla="*/ 88 h 176"/>
              <a:gd name="T118" fmla="*/ 88 w 176"/>
              <a:gd name="T119" fmla="*/ 120 h 176"/>
              <a:gd name="T120" fmla="*/ 88 w 176"/>
              <a:gd name="T121" fmla="*/ 56 h 176"/>
              <a:gd name="T122" fmla="*/ 88 w 176"/>
              <a:gd name="T123"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moveTo>
                  <a:pt x="88" y="48"/>
                </a:moveTo>
                <a:cubicBezTo>
                  <a:pt x="66" y="48"/>
                  <a:pt x="48" y="66"/>
                  <a:pt x="48" y="88"/>
                </a:cubicBezTo>
                <a:cubicBezTo>
                  <a:pt x="48" y="110"/>
                  <a:pt x="66" y="128"/>
                  <a:pt x="88" y="128"/>
                </a:cubicBezTo>
                <a:cubicBezTo>
                  <a:pt x="110" y="128"/>
                  <a:pt x="128" y="110"/>
                  <a:pt x="128" y="88"/>
                </a:cubicBezTo>
                <a:cubicBezTo>
                  <a:pt x="128" y="66"/>
                  <a:pt x="110" y="48"/>
                  <a:pt x="88" y="48"/>
                </a:cubicBezTo>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4775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3"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93959" y="12845"/>
            <a:ext cx="2216635" cy="2568220"/>
          </a:xfrm>
          <a:prstGeom prst="rect">
            <a:avLst/>
          </a:prstGeom>
        </p:spPr>
      </p:pic>
      <p:sp>
        <p:nvSpPr>
          <p:cNvPr id="25" name="Shape 63921">
            <a:extLst>
              <a:ext uri="{FF2B5EF4-FFF2-40B4-BE49-F238E27FC236}">
                <a16:creationId xmlns="" xmlns:a16="http://schemas.microsoft.com/office/drawing/2014/main" id="{B5D176B9-D167-EE47-87F3-91686AA7A8DF}"/>
              </a:ext>
            </a:extLst>
          </p:cNvPr>
          <p:cNvSpPr/>
          <p:nvPr/>
        </p:nvSpPr>
        <p:spPr>
          <a:xfrm>
            <a:off x="758691" y="4431037"/>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6" name="Shape 63926">
            <a:extLst>
              <a:ext uri="{FF2B5EF4-FFF2-40B4-BE49-F238E27FC236}">
                <a16:creationId xmlns="" xmlns:a16="http://schemas.microsoft.com/office/drawing/2014/main" id="{EF054A83-4E64-DE4F-A6A5-1BC07B9EDB89}"/>
              </a:ext>
            </a:extLst>
          </p:cNvPr>
          <p:cNvSpPr/>
          <p:nvPr/>
        </p:nvSpPr>
        <p:spPr>
          <a:xfrm>
            <a:off x="773677" y="949980"/>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7" name="Shape 63931">
            <a:extLst>
              <a:ext uri="{FF2B5EF4-FFF2-40B4-BE49-F238E27FC236}">
                <a16:creationId xmlns="" xmlns:a16="http://schemas.microsoft.com/office/drawing/2014/main" id="{A3F13BDA-BFAF-DD49-BEBA-3CE59A6B505A}"/>
              </a:ext>
            </a:extLst>
          </p:cNvPr>
          <p:cNvSpPr/>
          <p:nvPr/>
        </p:nvSpPr>
        <p:spPr>
          <a:xfrm>
            <a:off x="758691" y="3156419"/>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8" name="TextBox 27">
            <a:extLst>
              <a:ext uri="{FF2B5EF4-FFF2-40B4-BE49-F238E27FC236}">
                <a16:creationId xmlns="" xmlns:a16="http://schemas.microsoft.com/office/drawing/2014/main" id="{E3182B7B-8607-A149-BF4E-0A2E99C20F00}"/>
              </a:ext>
            </a:extLst>
          </p:cNvPr>
          <p:cNvSpPr txBox="1"/>
          <p:nvPr/>
        </p:nvSpPr>
        <p:spPr>
          <a:xfrm>
            <a:off x="1211967" y="923275"/>
            <a:ext cx="4054315"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What are the benefits of SSD over HDD?</a:t>
            </a:r>
            <a:endParaRPr lang="en-US" sz="1600" b="1" dirty="0">
              <a:solidFill>
                <a:schemeClr val="tx2"/>
              </a:solidFill>
              <a:latin typeface="Poppins" pitchFamily="2" charset="77"/>
              <a:ea typeface="League Spartan" charset="0"/>
              <a:cs typeface="Poppins" pitchFamily="2" charset="77"/>
            </a:endParaRPr>
          </a:p>
        </p:txBody>
      </p:sp>
      <p:sp>
        <p:nvSpPr>
          <p:cNvPr id="29" name="TextBox 28">
            <a:extLst>
              <a:ext uri="{FF2B5EF4-FFF2-40B4-BE49-F238E27FC236}">
                <a16:creationId xmlns="" xmlns:a16="http://schemas.microsoft.com/office/drawing/2014/main" id="{BA59E306-EE9A-3645-A017-A0B26E91EECC}"/>
              </a:ext>
            </a:extLst>
          </p:cNvPr>
          <p:cNvSpPr txBox="1"/>
          <p:nvPr/>
        </p:nvSpPr>
        <p:spPr>
          <a:xfrm>
            <a:off x="1211967" y="3106163"/>
            <a:ext cx="381867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What are the 3 types of optical discs? </a:t>
            </a:r>
            <a:endParaRPr lang="en-US" sz="1600" b="1" dirty="0">
              <a:solidFill>
                <a:schemeClr val="tx2"/>
              </a:solidFill>
              <a:latin typeface="Poppins" pitchFamily="2" charset="77"/>
              <a:ea typeface="League Spartan" charset="0"/>
              <a:cs typeface="Poppins" pitchFamily="2" charset="77"/>
            </a:endParaRPr>
          </a:p>
        </p:txBody>
      </p:sp>
      <p:sp>
        <p:nvSpPr>
          <p:cNvPr id="30" name="TextBox 29">
            <a:extLst>
              <a:ext uri="{FF2B5EF4-FFF2-40B4-BE49-F238E27FC236}">
                <a16:creationId xmlns="" xmlns:a16="http://schemas.microsoft.com/office/drawing/2014/main" id="{7DAC1E70-0FE4-4644-B9F7-675EE5D89B26}"/>
              </a:ext>
            </a:extLst>
          </p:cNvPr>
          <p:cNvSpPr txBox="1"/>
          <p:nvPr/>
        </p:nvSpPr>
        <p:spPr>
          <a:xfrm>
            <a:off x="1211967" y="4377629"/>
            <a:ext cx="4019049"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What are the 3 formats of optical discs?</a:t>
            </a:r>
            <a:endParaRPr lang="en-US" sz="1600" b="1" dirty="0">
              <a:solidFill>
                <a:schemeClr val="tx2"/>
              </a:solidFill>
              <a:latin typeface="Poppins" pitchFamily="2" charset="77"/>
              <a:ea typeface="League Spartan" charset="0"/>
              <a:cs typeface="Poppins" pitchFamily="2" charset="77"/>
            </a:endParaRPr>
          </a:p>
        </p:txBody>
      </p:sp>
      <p:sp>
        <p:nvSpPr>
          <p:cNvPr id="3" name="TextBox 2"/>
          <p:cNvSpPr txBox="1"/>
          <p:nvPr/>
        </p:nvSpPr>
        <p:spPr>
          <a:xfrm>
            <a:off x="779374" y="1452786"/>
            <a:ext cx="6210065" cy="1200329"/>
          </a:xfrm>
          <a:prstGeom prst="rect">
            <a:avLst/>
          </a:prstGeom>
          <a:noFill/>
        </p:spPr>
        <p:txBody>
          <a:bodyPr wrap="square" rtlCol="0">
            <a:spAutoFit/>
          </a:bodyPr>
          <a:lstStyle/>
          <a:p>
            <a:r>
              <a:rPr lang="en-US" dirty="0" smtClean="0"/>
              <a:t>Since SSD is quitter than HDD you can play online games at night without waking up your dad, since SSD is faster you can close the laptop faster incase your dad woke up, and because SSD is more expensive you can’t get it.</a:t>
            </a:r>
            <a:endParaRPr lang="en-US" dirty="0"/>
          </a:p>
        </p:txBody>
      </p:sp>
      <p:sp>
        <p:nvSpPr>
          <p:cNvPr id="4" name="TextBox 3"/>
          <p:cNvSpPr txBox="1"/>
          <p:nvPr/>
        </p:nvSpPr>
        <p:spPr>
          <a:xfrm>
            <a:off x="897501" y="3566968"/>
            <a:ext cx="1838580" cy="369332"/>
          </a:xfrm>
          <a:prstGeom prst="rect">
            <a:avLst/>
          </a:prstGeom>
          <a:noFill/>
        </p:spPr>
        <p:txBody>
          <a:bodyPr wrap="none" rtlCol="0">
            <a:spAutoFit/>
          </a:bodyPr>
          <a:lstStyle/>
          <a:p>
            <a:r>
              <a:rPr lang="en-US" dirty="0" smtClean="0"/>
              <a:t>CD, DVD , Blu-Ray</a:t>
            </a:r>
            <a:endParaRPr lang="en-US" dirty="0"/>
          </a:p>
        </p:txBody>
      </p:sp>
      <p:sp>
        <p:nvSpPr>
          <p:cNvPr id="5" name="TextBox 4"/>
          <p:cNvSpPr txBox="1"/>
          <p:nvPr/>
        </p:nvSpPr>
        <p:spPr>
          <a:xfrm>
            <a:off x="954471" y="5026254"/>
            <a:ext cx="3563220" cy="369332"/>
          </a:xfrm>
          <a:prstGeom prst="rect">
            <a:avLst/>
          </a:prstGeom>
          <a:noFill/>
        </p:spPr>
        <p:txBody>
          <a:bodyPr wrap="none" rtlCol="0">
            <a:spAutoFit/>
          </a:bodyPr>
          <a:lstStyle/>
          <a:p>
            <a:r>
              <a:rPr lang="en-US" dirty="0" smtClean="0"/>
              <a:t>Read-Only, Write-Once, Rewriteable</a:t>
            </a:r>
            <a:endParaRPr lang="en-US" dirty="0"/>
          </a:p>
        </p:txBody>
      </p:sp>
      <p:sp>
        <p:nvSpPr>
          <p:cNvPr id="34" name="Shape 63936">
            <a:extLst>
              <a:ext uri="{FF2B5EF4-FFF2-40B4-BE49-F238E27FC236}">
                <a16:creationId xmlns="" xmlns:a16="http://schemas.microsoft.com/office/drawing/2014/main" id="{86075B4C-87C8-4044-A05F-96E97F2B870D}"/>
              </a:ext>
            </a:extLst>
          </p:cNvPr>
          <p:cNvSpPr/>
          <p:nvPr/>
        </p:nvSpPr>
        <p:spPr>
          <a:xfrm>
            <a:off x="773677" y="5705657"/>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47" name="TextBox 46">
            <a:extLst>
              <a:ext uri="{FF2B5EF4-FFF2-40B4-BE49-F238E27FC236}">
                <a16:creationId xmlns="" xmlns:a16="http://schemas.microsoft.com/office/drawing/2014/main" id="{62231A22-AA12-914F-89D4-21FDDF008920}"/>
              </a:ext>
            </a:extLst>
          </p:cNvPr>
          <p:cNvSpPr txBox="1"/>
          <p:nvPr/>
        </p:nvSpPr>
        <p:spPr>
          <a:xfrm>
            <a:off x="1226953" y="5649095"/>
            <a:ext cx="782778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If you had a time travel machine would you go to live in the past or the future?</a:t>
            </a:r>
            <a:endParaRPr lang="en-US" sz="1600" b="1" dirty="0">
              <a:solidFill>
                <a:schemeClr val="tx2"/>
              </a:solidFill>
              <a:latin typeface="Poppins" pitchFamily="2" charset="77"/>
              <a:ea typeface="League Spartan" charset="0"/>
              <a:cs typeface="Poppins" pitchFamily="2" charset="77"/>
            </a:endParaRPr>
          </a:p>
        </p:txBody>
      </p:sp>
      <p:sp>
        <p:nvSpPr>
          <p:cNvPr id="6" name="TextBox 5"/>
          <p:cNvSpPr txBox="1"/>
          <p:nvPr/>
        </p:nvSpPr>
        <p:spPr>
          <a:xfrm>
            <a:off x="1043836" y="6105584"/>
            <a:ext cx="627095" cy="369332"/>
          </a:xfrm>
          <a:prstGeom prst="rect">
            <a:avLst/>
          </a:prstGeom>
          <a:noFill/>
        </p:spPr>
        <p:txBody>
          <a:bodyPr wrap="none" rtlCol="0">
            <a:spAutoFit/>
          </a:bodyPr>
          <a:lstStyle/>
          <a:p>
            <a:r>
              <a:rPr lang="en-US" dirty="0" smtClean="0"/>
              <a:t>both</a:t>
            </a:r>
            <a:endParaRPr lang="en-US" dirty="0"/>
          </a:p>
        </p:txBody>
      </p:sp>
    </p:spTree>
    <p:extLst>
      <p:ext uri="{BB962C8B-B14F-4D97-AF65-F5344CB8AC3E}">
        <p14:creationId xmlns:p14="http://schemas.microsoft.com/office/powerpoint/2010/main" val="1838047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1E4D105-48F0-AF49-B36F-CE660DA77544}"/>
              </a:ext>
            </a:extLst>
          </p:cNvPr>
          <p:cNvSpPr txBox="1"/>
          <p:nvPr/>
        </p:nvSpPr>
        <p:spPr>
          <a:xfrm>
            <a:off x="4718085" y="306186"/>
            <a:ext cx="275588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Cloud Storage</a:t>
            </a:r>
            <a:endParaRPr lang="en-US" sz="3000" b="1" dirty="0">
              <a:solidFill>
                <a:schemeClr val="tx2"/>
              </a:solidFill>
              <a:latin typeface="Poppins" pitchFamily="2" charset="77"/>
              <a:cs typeface="Poppins" pitchFamily="2" charset="77"/>
            </a:endParaRPr>
          </a:p>
        </p:txBody>
      </p:sp>
      <p:sp>
        <p:nvSpPr>
          <p:cNvPr id="250" name="TextBox 249">
            <a:extLst>
              <a:ext uri="{FF2B5EF4-FFF2-40B4-BE49-F238E27FC236}">
                <a16:creationId xmlns="" xmlns:a16="http://schemas.microsoft.com/office/drawing/2014/main" id="{A5C98514-6733-EB46-A423-DEFD4C49EC58}"/>
              </a:ext>
            </a:extLst>
          </p:cNvPr>
          <p:cNvSpPr txBox="1"/>
          <p:nvPr/>
        </p:nvSpPr>
        <p:spPr>
          <a:xfrm>
            <a:off x="2638779" y="2038128"/>
            <a:ext cx="1552028"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Cloud Storage</a:t>
            </a:r>
            <a:endParaRPr lang="en-US" sz="1600" b="1" dirty="0">
              <a:solidFill>
                <a:schemeClr val="tx2"/>
              </a:solidFill>
              <a:latin typeface="Poppins" pitchFamily="2" charset="77"/>
              <a:ea typeface="League Spartan" charset="0"/>
              <a:cs typeface="Poppins" pitchFamily="2" charset="77"/>
            </a:endParaRPr>
          </a:p>
        </p:txBody>
      </p:sp>
      <p:sp>
        <p:nvSpPr>
          <p:cNvPr id="251" name="Subtitle 2">
            <a:extLst>
              <a:ext uri="{FF2B5EF4-FFF2-40B4-BE49-F238E27FC236}">
                <a16:creationId xmlns="" xmlns:a16="http://schemas.microsoft.com/office/drawing/2014/main" id="{0FC1F4B0-BC70-8A43-9EA8-995931F4D508}"/>
              </a:ext>
            </a:extLst>
          </p:cNvPr>
          <p:cNvSpPr txBox="1">
            <a:spLocks/>
          </p:cNvSpPr>
          <p:nvPr/>
        </p:nvSpPr>
        <p:spPr>
          <a:xfrm>
            <a:off x="2638779" y="2427044"/>
            <a:ext cx="3697066"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One of those Services is cloud storage where you store your data online.</a:t>
            </a: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52" name="Oval 251">
            <a:extLst>
              <a:ext uri="{FF2B5EF4-FFF2-40B4-BE49-F238E27FC236}">
                <a16:creationId xmlns="" xmlns:a16="http://schemas.microsoft.com/office/drawing/2014/main" id="{D8A1D06E-59B7-C142-8DC0-C48ACA47E60A}"/>
              </a:ext>
            </a:extLst>
          </p:cNvPr>
          <p:cNvSpPr>
            <a:spLocks noChangeAspect="1"/>
          </p:cNvSpPr>
          <p:nvPr/>
        </p:nvSpPr>
        <p:spPr>
          <a:xfrm>
            <a:off x="1605892" y="2108135"/>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3" name="TextBox 252">
            <a:extLst>
              <a:ext uri="{FF2B5EF4-FFF2-40B4-BE49-F238E27FC236}">
                <a16:creationId xmlns="" xmlns:a16="http://schemas.microsoft.com/office/drawing/2014/main" id="{9CA2E21D-6E36-5347-8429-EE5918EA88A4}"/>
              </a:ext>
            </a:extLst>
          </p:cNvPr>
          <p:cNvSpPr txBox="1"/>
          <p:nvPr/>
        </p:nvSpPr>
        <p:spPr>
          <a:xfrm>
            <a:off x="1916731" y="4550743"/>
            <a:ext cx="3062057"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Cloud Storage Disadvantages</a:t>
            </a:r>
            <a:endParaRPr lang="en-US" sz="1600" b="1" dirty="0">
              <a:solidFill>
                <a:schemeClr val="tx2"/>
              </a:solidFill>
              <a:latin typeface="Poppins" pitchFamily="2" charset="77"/>
              <a:ea typeface="League Spartan" charset="0"/>
              <a:cs typeface="Poppins" pitchFamily="2" charset="77"/>
            </a:endParaRPr>
          </a:p>
        </p:txBody>
      </p:sp>
      <p:sp>
        <p:nvSpPr>
          <p:cNvPr id="254" name="Subtitle 2">
            <a:extLst>
              <a:ext uri="{FF2B5EF4-FFF2-40B4-BE49-F238E27FC236}">
                <a16:creationId xmlns="" xmlns:a16="http://schemas.microsoft.com/office/drawing/2014/main" id="{02AA260E-74DE-5642-B3DB-ACFE743D851A}"/>
              </a:ext>
            </a:extLst>
          </p:cNvPr>
          <p:cNvSpPr txBox="1">
            <a:spLocks/>
          </p:cNvSpPr>
          <p:nvPr/>
        </p:nvSpPr>
        <p:spPr>
          <a:xfrm>
            <a:off x="1916731" y="4939659"/>
            <a:ext cx="3697066" cy="141410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Access speed might be an issue when storing data online since the speed depends on your internet connection which in most cases isn’t quick. Some also might argue that the data uploaded online isn’t being secured in good way, although most big companies have security protocols.</a:t>
            </a: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55" name="Oval 254">
            <a:extLst>
              <a:ext uri="{FF2B5EF4-FFF2-40B4-BE49-F238E27FC236}">
                <a16:creationId xmlns="" xmlns:a16="http://schemas.microsoft.com/office/drawing/2014/main" id="{C2FADE0C-6ECC-F34B-959A-BE74F1B548AD}"/>
              </a:ext>
            </a:extLst>
          </p:cNvPr>
          <p:cNvSpPr>
            <a:spLocks noChangeAspect="1"/>
          </p:cNvSpPr>
          <p:nvPr/>
        </p:nvSpPr>
        <p:spPr>
          <a:xfrm>
            <a:off x="1010728" y="4315241"/>
            <a:ext cx="786384" cy="786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6" name="TextBox 255">
            <a:extLst>
              <a:ext uri="{FF2B5EF4-FFF2-40B4-BE49-F238E27FC236}">
                <a16:creationId xmlns="" xmlns:a16="http://schemas.microsoft.com/office/drawing/2014/main" id="{1F34BFB0-820C-3240-BB74-53D0D9F0D7DF}"/>
              </a:ext>
            </a:extLst>
          </p:cNvPr>
          <p:cNvSpPr txBox="1"/>
          <p:nvPr/>
        </p:nvSpPr>
        <p:spPr>
          <a:xfrm>
            <a:off x="3009673" y="860184"/>
            <a:ext cx="1576072"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Cloud Services</a:t>
            </a:r>
            <a:endParaRPr lang="en-US" sz="1600" b="1" dirty="0">
              <a:solidFill>
                <a:schemeClr val="tx2"/>
              </a:solidFill>
              <a:latin typeface="Poppins" pitchFamily="2" charset="77"/>
              <a:ea typeface="League Spartan" charset="0"/>
              <a:cs typeface="Poppins" pitchFamily="2" charset="77"/>
            </a:endParaRPr>
          </a:p>
        </p:txBody>
      </p:sp>
      <p:sp>
        <p:nvSpPr>
          <p:cNvPr id="257" name="Subtitle 2">
            <a:extLst>
              <a:ext uri="{FF2B5EF4-FFF2-40B4-BE49-F238E27FC236}">
                <a16:creationId xmlns="" xmlns:a16="http://schemas.microsoft.com/office/drawing/2014/main" id="{6069A28F-1AFA-2945-9F80-02E6491527C9}"/>
              </a:ext>
            </a:extLst>
          </p:cNvPr>
          <p:cNvSpPr txBox="1">
            <a:spLocks/>
          </p:cNvSpPr>
          <p:nvPr/>
        </p:nvSpPr>
        <p:spPr>
          <a:xfrm>
            <a:off x="3009674" y="1249101"/>
            <a:ext cx="3697066"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Internet acts as a cloud for companies where as customer access applications without installing them, and use the applications as a service and not a product.</a:t>
            </a: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58" name="Oval 257">
            <a:extLst>
              <a:ext uri="{FF2B5EF4-FFF2-40B4-BE49-F238E27FC236}">
                <a16:creationId xmlns="" xmlns:a16="http://schemas.microsoft.com/office/drawing/2014/main" id="{BA6E88D1-8582-ED48-A1D4-ACA3BAD23650}"/>
              </a:ext>
            </a:extLst>
          </p:cNvPr>
          <p:cNvSpPr>
            <a:spLocks noChangeAspect="1"/>
          </p:cNvSpPr>
          <p:nvPr/>
        </p:nvSpPr>
        <p:spPr>
          <a:xfrm>
            <a:off x="1976787" y="919040"/>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9" name="TextBox 258">
            <a:extLst>
              <a:ext uri="{FF2B5EF4-FFF2-40B4-BE49-F238E27FC236}">
                <a16:creationId xmlns="" xmlns:a16="http://schemas.microsoft.com/office/drawing/2014/main" id="{F639D5D5-B2D9-C14B-ADB4-E77A5F8BD1E8}"/>
              </a:ext>
            </a:extLst>
          </p:cNvPr>
          <p:cNvSpPr txBox="1"/>
          <p:nvPr/>
        </p:nvSpPr>
        <p:spPr>
          <a:xfrm>
            <a:off x="2326193" y="3138247"/>
            <a:ext cx="2390398"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Cloud Storage Benefits</a:t>
            </a:r>
            <a:endParaRPr lang="en-US" sz="1600" b="1" dirty="0">
              <a:solidFill>
                <a:schemeClr val="tx2"/>
              </a:solidFill>
              <a:latin typeface="Poppins" pitchFamily="2" charset="77"/>
              <a:ea typeface="League Spartan" charset="0"/>
              <a:cs typeface="Poppins" pitchFamily="2" charset="77"/>
            </a:endParaRPr>
          </a:p>
        </p:txBody>
      </p:sp>
      <p:sp>
        <p:nvSpPr>
          <p:cNvPr id="260" name="Subtitle 2">
            <a:extLst>
              <a:ext uri="{FF2B5EF4-FFF2-40B4-BE49-F238E27FC236}">
                <a16:creationId xmlns="" xmlns:a16="http://schemas.microsoft.com/office/drawing/2014/main" id="{55AD612F-19CA-B040-BA24-4F67612C67F8}"/>
              </a:ext>
            </a:extLst>
          </p:cNvPr>
          <p:cNvSpPr txBox="1">
            <a:spLocks/>
          </p:cNvSpPr>
          <p:nvPr/>
        </p:nvSpPr>
        <p:spPr>
          <a:xfrm>
            <a:off x="2326193" y="3527164"/>
            <a:ext cx="3697066"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With cloud storage you don’t have to worry about taking backups or doing maintenance or hardware upgrading, also file sharing is super easy as anyone with internet connected device can access the data</a:t>
            </a: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61" name="Oval 260">
            <a:extLst>
              <a:ext uri="{FF2B5EF4-FFF2-40B4-BE49-F238E27FC236}">
                <a16:creationId xmlns="" xmlns:a16="http://schemas.microsoft.com/office/drawing/2014/main" id="{D47EF62D-AA46-1149-BC89-7B707FC7954E}"/>
              </a:ext>
            </a:extLst>
          </p:cNvPr>
          <p:cNvSpPr>
            <a:spLocks noChangeAspect="1"/>
          </p:cNvSpPr>
          <p:nvPr/>
        </p:nvSpPr>
        <p:spPr>
          <a:xfrm>
            <a:off x="1293306" y="3192416"/>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3" name="Freeform 631">
            <a:extLst>
              <a:ext uri="{FF2B5EF4-FFF2-40B4-BE49-F238E27FC236}">
                <a16:creationId xmlns="" xmlns:a16="http://schemas.microsoft.com/office/drawing/2014/main" id="{979702DC-63AF-8C4C-BA74-D5AD993ACE00}"/>
              </a:ext>
            </a:extLst>
          </p:cNvPr>
          <p:cNvSpPr>
            <a:spLocks noChangeAspect="1"/>
          </p:cNvSpPr>
          <p:nvPr/>
        </p:nvSpPr>
        <p:spPr bwMode="auto">
          <a:xfrm>
            <a:off x="1131639" y="4522787"/>
            <a:ext cx="493588" cy="423546"/>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266" name="Freeform 397">
            <a:extLst>
              <a:ext uri="{FF2B5EF4-FFF2-40B4-BE49-F238E27FC236}">
                <a16:creationId xmlns="" xmlns:a16="http://schemas.microsoft.com/office/drawing/2014/main" id="{6268DF32-5366-6744-8606-48546801FFD2}"/>
              </a:ext>
            </a:extLst>
          </p:cNvPr>
          <p:cNvSpPr>
            <a:spLocks noChangeAspect="1"/>
          </p:cNvSpPr>
          <p:nvPr/>
        </p:nvSpPr>
        <p:spPr bwMode="auto">
          <a:xfrm>
            <a:off x="2152722" y="1114076"/>
            <a:ext cx="470921" cy="293099"/>
          </a:xfrm>
          <a:custGeom>
            <a:avLst/>
            <a:gdLst>
              <a:gd name="T0" fmla="*/ 2147483646 w 500"/>
              <a:gd name="T1" fmla="*/ 2147483646 h 310"/>
              <a:gd name="T2" fmla="*/ 2147483646 w 500"/>
              <a:gd name="T3" fmla="*/ 2147483646 h 310"/>
              <a:gd name="T4" fmla="*/ 2147483646 w 500"/>
              <a:gd name="T5" fmla="*/ 2147483646 h 310"/>
              <a:gd name="T6" fmla="*/ 2147483646 w 500"/>
              <a:gd name="T7" fmla="*/ 2147483646 h 310"/>
              <a:gd name="T8" fmla="*/ 2147483646 w 500"/>
              <a:gd name="T9" fmla="*/ 2147483646 h 310"/>
              <a:gd name="T10" fmla="*/ 2147483646 w 500"/>
              <a:gd name="T11" fmla="*/ 2147483646 h 310"/>
              <a:gd name="T12" fmla="*/ 2147483646 w 500"/>
              <a:gd name="T13" fmla="*/ 2147483646 h 310"/>
              <a:gd name="T14" fmla="*/ 2147483646 w 500"/>
              <a:gd name="T15" fmla="*/ 2147483646 h 310"/>
              <a:gd name="T16" fmla="*/ 2147483646 w 500"/>
              <a:gd name="T17" fmla="*/ 2147483646 h 310"/>
              <a:gd name="T18" fmla="*/ 2147483646 w 500"/>
              <a:gd name="T19" fmla="*/ 2147483646 h 310"/>
              <a:gd name="T20" fmla="*/ 2147483646 w 500"/>
              <a:gd name="T21" fmla="*/ 2147483646 h 310"/>
              <a:gd name="T22" fmla="*/ 2147483646 w 500"/>
              <a:gd name="T23" fmla="*/ 2147483646 h 310"/>
              <a:gd name="T24" fmla="*/ 2147483646 w 500"/>
              <a:gd name="T25" fmla="*/ 2147483646 h 310"/>
              <a:gd name="T26" fmla="*/ 2147483646 w 500"/>
              <a:gd name="T27" fmla="*/ 2147483646 h 310"/>
              <a:gd name="T28" fmla="*/ 2147483646 w 500"/>
              <a:gd name="T29" fmla="*/ 2147483646 h 310"/>
              <a:gd name="T30" fmla="*/ 2147483646 w 500"/>
              <a:gd name="T31" fmla="*/ 2147483646 h 310"/>
              <a:gd name="T32" fmla="*/ 2147483646 w 500"/>
              <a:gd name="T33" fmla="*/ 2147483646 h 310"/>
              <a:gd name="T34" fmla="*/ 2147483646 w 500"/>
              <a:gd name="T35" fmla="*/ 2147483646 h 310"/>
              <a:gd name="T36" fmla="*/ 2147483646 w 500"/>
              <a:gd name="T37" fmla="*/ 2147483646 h 310"/>
              <a:gd name="T38" fmla="*/ 2147483646 w 500"/>
              <a:gd name="T39" fmla="*/ 2147483646 h 310"/>
              <a:gd name="T40" fmla="*/ 2147483646 w 500"/>
              <a:gd name="T41" fmla="*/ 2147483646 h 310"/>
              <a:gd name="T42" fmla="*/ 2147483646 w 500"/>
              <a:gd name="T43" fmla="*/ 2147483646 h 310"/>
              <a:gd name="T44" fmla="*/ 2147483646 w 500"/>
              <a:gd name="T45" fmla="*/ 2147483646 h 310"/>
              <a:gd name="T46" fmla="*/ 0 w 500"/>
              <a:gd name="T47" fmla="*/ 2147483646 h 310"/>
              <a:gd name="T48" fmla="*/ 0 w 500"/>
              <a:gd name="T49" fmla="*/ 2147483646 h 310"/>
              <a:gd name="T50" fmla="*/ 2147483646 w 500"/>
              <a:gd name="T51" fmla="*/ 2147483646 h 310"/>
              <a:gd name="T52" fmla="*/ 2147483646 w 500"/>
              <a:gd name="T53" fmla="*/ 2147483646 h 310"/>
              <a:gd name="T54" fmla="*/ 2147483646 w 500"/>
              <a:gd name="T55" fmla="*/ 0 h 310"/>
              <a:gd name="T56" fmla="*/ 2147483646 w 500"/>
              <a:gd name="T57" fmla="*/ 0 h 310"/>
              <a:gd name="T58" fmla="*/ 2147483646 w 500"/>
              <a:gd name="T59" fmla="*/ 2147483646 h 310"/>
              <a:gd name="T60" fmla="*/ 2147483646 w 500"/>
              <a:gd name="T61" fmla="*/ 2147483646 h 310"/>
              <a:gd name="T62" fmla="*/ 2147483646 w 500"/>
              <a:gd name="T63" fmla="*/ 2147483646 h 310"/>
              <a:gd name="T64" fmla="*/ 2147483646 w 500"/>
              <a:gd name="T65" fmla="*/ 2147483646 h 310"/>
              <a:gd name="T66" fmla="*/ 2147483646 w 500"/>
              <a:gd name="T67" fmla="*/ 2147483646 h 310"/>
              <a:gd name="T68" fmla="*/ 2147483646 w 500"/>
              <a:gd name="T69" fmla="*/ 2147483646 h 310"/>
              <a:gd name="T70" fmla="*/ 2147483646 w 500"/>
              <a:gd name="T71" fmla="*/ 2147483646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310">
                <a:moveTo>
                  <a:pt x="65" y="254"/>
                </a:moveTo>
                <a:lnTo>
                  <a:pt x="440" y="254"/>
                </a:lnTo>
                <a:cubicBezTo>
                  <a:pt x="443" y="240"/>
                  <a:pt x="445" y="235"/>
                  <a:pt x="445" y="226"/>
                </a:cubicBezTo>
                <a:cubicBezTo>
                  <a:pt x="445" y="190"/>
                  <a:pt x="417" y="158"/>
                  <a:pt x="381" y="155"/>
                </a:cubicBezTo>
                <a:cubicBezTo>
                  <a:pt x="370" y="155"/>
                  <a:pt x="361" y="147"/>
                  <a:pt x="357" y="136"/>
                </a:cubicBezTo>
                <a:cubicBezTo>
                  <a:pt x="341" y="88"/>
                  <a:pt x="295" y="54"/>
                  <a:pt x="243" y="54"/>
                </a:cubicBezTo>
                <a:cubicBezTo>
                  <a:pt x="201" y="54"/>
                  <a:pt x="163" y="76"/>
                  <a:pt x="141" y="112"/>
                </a:cubicBezTo>
                <a:cubicBezTo>
                  <a:pt x="138" y="118"/>
                  <a:pt x="131" y="122"/>
                  <a:pt x="124" y="123"/>
                </a:cubicBezTo>
                <a:cubicBezTo>
                  <a:pt x="84" y="132"/>
                  <a:pt x="54" y="170"/>
                  <a:pt x="54" y="211"/>
                </a:cubicBezTo>
                <a:cubicBezTo>
                  <a:pt x="54" y="226"/>
                  <a:pt x="58" y="240"/>
                  <a:pt x="65" y="254"/>
                </a:cubicBezTo>
                <a:close/>
                <a:moveTo>
                  <a:pt x="456" y="309"/>
                </a:moveTo>
                <a:lnTo>
                  <a:pt x="51" y="309"/>
                </a:lnTo>
                <a:cubicBezTo>
                  <a:pt x="42" y="309"/>
                  <a:pt x="34" y="302"/>
                  <a:pt x="29" y="296"/>
                </a:cubicBezTo>
                <a:cubicBezTo>
                  <a:pt x="10" y="271"/>
                  <a:pt x="0" y="241"/>
                  <a:pt x="0" y="210"/>
                </a:cubicBezTo>
                <a:cubicBezTo>
                  <a:pt x="0" y="148"/>
                  <a:pt x="42" y="92"/>
                  <a:pt x="101" y="74"/>
                </a:cubicBezTo>
                <a:cubicBezTo>
                  <a:pt x="134" y="28"/>
                  <a:pt x="186" y="0"/>
                  <a:pt x="243" y="0"/>
                </a:cubicBezTo>
                <a:cubicBezTo>
                  <a:pt x="312" y="0"/>
                  <a:pt x="374" y="41"/>
                  <a:pt x="402" y="103"/>
                </a:cubicBezTo>
                <a:cubicBezTo>
                  <a:pt x="458" y="116"/>
                  <a:pt x="499" y="166"/>
                  <a:pt x="499" y="225"/>
                </a:cubicBezTo>
                <a:cubicBezTo>
                  <a:pt x="499" y="249"/>
                  <a:pt x="492" y="274"/>
                  <a:pt x="479" y="295"/>
                </a:cubicBezTo>
                <a:cubicBezTo>
                  <a:pt x="474" y="302"/>
                  <a:pt x="465" y="309"/>
                  <a:pt x="456" y="309"/>
                </a:cubicBezTo>
                <a:close/>
              </a:path>
            </a:pathLst>
          </a:custGeom>
          <a:solidFill>
            <a:schemeClr val="bg1"/>
          </a:solidFill>
          <a:ln>
            <a:noFill/>
          </a:ln>
        </p:spPr>
        <p:txBody>
          <a:bodyPr wrap="none" anchor="ctr"/>
          <a:lstStyle/>
          <a:p>
            <a:endParaRPr lang="en-US" sz="900" dirty="0">
              <a:latin typeface="Lato Light" panose="020F0502020204030203" pitchFamily="34" charset="0"/>
            </a:endParaRPr>
          </a:p>
        </p:txBody>
      </p:sp>
      <p:grpSp>
        <p:nvGrpSpPr>
          <p:cNvPr id="320" name="Group 319">
            <a:extLst>
              <a:ext uri="{FF2B5EF4-FFF2-40B4-BE49-F238E27FC236}">
                <a16:creationId xmlns="" xmlns:a16="http://schemas.microsoft.com/office/drawing/2014/main" id="{52CB2BC5-7C12-3C49-9E24-D378F3004FEF}"/>
              </a:ext>
            </a:extLst>
          </p:cNvPr>
          <p:cNvGrpSpPr/>
          <p:nvPr/>
        </p:nvGrpSpPr>
        <p:grpSpPr>
          <a:xfrm>
            <a:off x="6534054" y="1124465"/>
            <a:ext cx="4874989" cy="5356962"/>
            <a:chOff x="5431638" y="800475"/>
            <a:chExt cx="11203056" cy="12310662"/>
          </a:xfrm>
        </p:grpSpPr>
        <p:sp>
          <p:nvSpPr>
            <p:cNvPr id="321" name="Freeform 1">
              <a:extLst>
                <a:ext uri="{FF2B5EF4-FFF2-40B4-BE49-F238E27FC236}">
                  <a16:creationId xmlns="" xmlns:a16="http://schemas.microsoft.com/office/drawing/2014/main" id="{E4371375-A36F-804F-9995-F261DD0C7407}"/>
                </a:ext>
              </a:extLst>
            </p:cNvPr>
            <p:cNvSpPr>
              <a:spLocks noChangeArrowheads="1"/>
            </p:cNvSpPr>
            <p:nvPr/>
          </p:nvSpPr>
          <p:spPr bwMode="auto">
            <a:xfrm>
              <a:off x="5716786" y="10547669"/>
              <a:ext cx="2235115" cy="1287496"/>
            </a:xfrm>
            <a:custGeom>
              <a:avLst/>
              <a:gdLst>
                <a:gd name="T0" fmla="*/ 953 w 3422"/>
                <a:gd name="T1" fmla="*/ 1666 h 1970"/>
                <a:gd name="T2" fmla="*/ 953 w 3422"/>
                <a:gd name="T3" fmla="*/ 1666 h 1970"/>
                <a:gd name="T4" fmla="*/ 588 w 3422"/>
                <a:gd name="T5" fmla="*/ 1668 h 1970"/>
                <a:gd name="T6" fmla="*/ 588 w 3422"/>
                <a:gd name="T7" fmla="*/ 1668 h 1970"/>
                <a:gd name="T8" fmla="*/ 587 w 3422"/>
                <a:gd name="T9" fmla="*/ 1458 h 1970"/>
                <a:gd name="T10" fmla="*/ 587 w 3422"/>
                <a:gd name="T11" fmla="*/ 1458 h 1970"/>
                <a:gd name="T12" fmla="*/ 951 w 3422"/>
                <a:gd name="T13" fmla="*/ 1455 h 1970"/>
                <a:gd name="T14" fmla="*/ 951 w 3422"/>
                <a:gd name="T15" fmla="*/ 1455 h 1970"/>
                <a:gd name="T16" fmla="*/ 953 w 3422"/>
                <a:gd name="T17" fmla="*/ 1666 h 1970"/>
                <a:gd name="T18" fmla="*/ 3041 w 3422"/>
                <a:gd name="T19" fmla="*/ 0 h 1970"/>
                <a:gd name="T20" fmla="*/ 1557 w 3422"/>
                <a:gd name="T21" fmla="*/ 870 h 1970"/>
                <a:gd name="T22" fmla="*/ 1557 w 3422"/>
                <a:gd name="T23" fmla="*/ 870 h 1970"/>
                <a:gd name="T24" fmla="*/ 385 w 3422"/>
                <a:gd name="T25" fmla="*/ 976 h 1970"/>
                <a:gd name="T26" fmla="*/ 385 w 3422"/>
                <a:gd name="T27" fmla="*/ 976 h 1970"/>
                <a:gd name="T28" fmla="*/ 391 w 3422"/>
                <a:gd name="T29" fmla="*/ 1784 h 1970"/>
                <a:gd name="T30" fmla="*/ 391 w 3422"/>
                <a:gd name="T31" fmla="*/ 1784 h 1970"/>
                <a:gd name="T32" fmla="*/ 683 w 3422"/>
                <a:gd name="T33" fmla="*/ 1899 h 1970"/>
                <a:gd name="T34" fmla="*/ 683 w 3422"/>
                <a:gd name="T35" fmla="*/ 1899 h 1970"/>
                <a:gd name="T36" fmla="*/ 915 w 3422"/>
                <a:gd name="T37" fmla="*/ 1939 h 1970"/>
                <a:gd name="T38" fmla="*/ 915 w 3422"/>
                <a:gd name="T39" fmla="*/ 1939 h 1970"/>
                <a:gd name="T40" fmla="*/ 1790 w 3422"/>
                <a:gd name="T41" fmla="*/ 1774 h 1970"/>
                <a:gd name="T42" fmla="*/ 1790 w 3422"/>
                <a:gd name="T43" fmla="*/ 1774 h 1970"/>
                <a:gd name="T44" fmla="*/ 2004 w 3422"/>
                <a:gd name="T45" fmla="*/ 1157 h 1970"/>
                <a:gd name="T46" fmla="*/ 2209 w 3422"/>
                <a:gd name="T47" fmla="*/ 1036 h 1970"/>
                <a:gd name="T48" fmla="*/ 2203 w 3422"/>
                <a:gd name="T49" fmla="*/ 906 h 1970"/>
                <a:gd name="T50" fmla="*/ 2418 w 3422"/>
                <a:gd name="T51" fmla="*/ 904 h 1970"/>
                <a:gd name="T52" fmla="*/ 2413 w 3422"/>
                <a:gd name="T53" fmla="*/ 783 h 1970"/>
                <a:gd name="T54" fmla="*/ 2629 w 3422"/>
                <a:gd name="T55" fmla="*/ 781 h 1970"/>
                <a:gd name="T56" fmla="*/ 2624 w 3422"/>
                <a:gd name="T57" fmla="*/ 660 h 1970"/>
                <a:gd name="T58" fmla="*/ 2839 w 3422"/>
                <a:gd name="T59" fmla="*/ 658 h 1970"/>
                <a:gd name="T60" fmla="*/ 2833 w 3422"/>
                <a:gd name="T61" fmla="*/ 536 h 1970"/>
                <a:gd name="T62" fmla="*/ 3049 w 3422"/>
                <a:gd name="T63" fmla="*/ 535 h 1970"/>
                <a:gd name="T64" fmla="*/ 3043 w 3422"/>
                <a:gd name="T65" fmla="*/ 413 h 1970"/>
                <a:gd name="T66" fmla="*/ 3274 w 3422"/>
                <a:gd name="T67" fmla="*/ 412 h 1970"/>
                <a:gd name="T68" fmla="*/ 3344 w 3422"/>
                <a:gd name="T69" fmla="*/ 370 h 1970"/>
                <a:gd name="T70" fmla="*/ 3421 w 3422"/>
                <a:gd name="T71" fmla="*/ 51 h 1970"/>
                <a:gd name="T72" fmla="*/ 3041 w 3422"/>
                <a:gd name="T73"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2" h="1970">
                  <a:moveTo>
                    <a:pt x="953" y="1666"/>
                  </a:moveTo>
                  <a:lnTo>
                    <a:pt x="953" y="1666"/>
                  </a:lnTo>
                  <a:cubicBezTo>
                    <a:pt x="852" y="1724"/>
                    <a:pt x="689" y="1726"/>
                    <a:pt x="588" y="1668"/>
                  </a:cubicBezTo>
                  <a:lnTo>
                    <a:pt x="588" y="1668"/>
                  </a:lnTo>
                  <a:cubicBezTo>
                    <a:pt x="487" y="1611"/>
                    <a:pt x="487" y="1516"/>
                    <a:pt x="587" y="1458"/>
                  </a:cubicBezTo>
                  <a:lnTo>
                    <a:pt x="587" y="1458"/>
                  </a:lnTo>
                  <a:cubicBezTo>
                    <a:pt x="687" y="1399"/>
                    <a:pt x="850" y="1398"/>
                    <a:pt x="951" y="1455"/>
                  </a:cubicBezTo>
                  <a:lnTo>
                    <a:pt x="951" y="1455"/>
                  </a:lnTo>
                  <a:cubicBezTo>
                    <a:pt x="1052" y="1513"/>
                    <a:pt x="1052" y="1607"/>
                    <a:pt x="953" y="1666"/>
                  </a:cubicBezTo>
                  <a:close/>
                  <a:moveTo>
                    <a:pt x="3041" y="0"/>
                  </a:moveTo>
                  <a:lnTo>
                    <a:pt x="1557" y="870"/>
                  </a:lnTo>
                  <a:lnTo>
                    <a:pt x="1557" y="870"/>
                  </a:lnTo>
                  <a:cubicBezTo>
                    <a:pt x="1181" y="755"/>
                    <a:pt x="701" y="791"/>
                    <a:pt x="385" y="976"/>
                  </a:cubicBezTo>
                  <a:lnTo>
                    <a:pt x="385" y="976"/>
                  </a:lnTo>
                  <a:cubicBezTo>
                    <a:pt x="0" y="1202"/>
                    <a:pt x="3" y="1564"/>
                    <a:pt x="391" y="1784"/>
                  </a:cubicBezTo>
                  <a:lnTo>
                    <a:pt x="391" y="1784"/>
                  </a:lnTo>
                  <a:cubicBezTo>
                    <a:pt x="478" y="1834"/>
                    <a:pt x="577" y="1872"/>
                    <a:pt x="683" y="1899"/>
                  </a:cubicBezTo>
                  <a:lnTo>
                    <a:pt x="683" y="1899"/>
                  </a:lnTo>
                  <a:cubicBezTo>
                    <a:pt x="757" y="1918"/>
                    <a:pt x="835" y="1931"/>
                    <a:pt x="915" y="1939"/>
                  </a:cubicBezTo>
                  <a:lnTo>
                    <a:pt x="915" y="1939"/>
                  </a:lnTo>
                  <a:cubicBezTo>
                    <a:pt x="1223" y="1969"/>
                    <a:pt x="1552" y="1913"/>
                    <a:pt x="1790" y="1774"/>
                  </a:cubicBezTo>
                  <a:lnTo>
                    <a:pt x="1790" y="1774"/>
                  </a:lnTo>
                  <a:cubicBezTo>
                    <a:pt x="2077" y="1606"/>
                    <a:pt x="2148" y="1361"/>
                    <a:pt x="2004" y="1157"/>
                  </a:cubicBezTo>
                  <a:lnTo>
                    <a:pt x="2209" y="1036"/>
                  </a:lnTo>
                  <a:lnTo>
                    <a:pt x="2203" y="906"/>
                  </a:lnTo>
                  <a:lnTo>
                    <a:pt x="2418" y="904"/>
                  </a:lnTo>
                  <a:lnTo>
                    <a:pt x="2413" y="783"/>
                  </a:lnTo>
                  <a:lnTo>
                    <a:pt x="2629" y="781"/>
                  </a:lnTo>
                  <a:lnTo>
                    <a:pt x="2624" y="660"/>
                  </a:lnTo>
                  <a:lnTo>
                    <a:pt x="2839" y="658"/>
                  </a:lnTo>
                  <a:lnTo>
                    <a:pt x="2833" y="536"/>
                  </a:lnTo>
                  <a:lnTo>
                    <a:pt x="3049" y="535"/>
                  </a:lnTo>
                  <a:lnTo>
                    <a:pt x="3043" y="413"/>
                  </a:lnTo>
                  <a:lnTo>
                    <a:pt x="3274" y="412"/>
                  </a:lnTo>
                  <a:lnTo>
                    <a:pt x="3344" y="370"/>
                  </a:lnTo>
                  <a:lnTo>
                    <a:pt x="3421" y="51"/>
                  </a:lnTo>
                  <a:lnTo>
                    <a:pt x="3041" y="0"/>
                  </a:lnTo>
                  <a:close/>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322" name="Freeform 321">
              <a:extLst>
                <a:ext uri="{FF2B5EF4-FFF2-40B4-BE49-F238E27FC236}">
                  <a16:creationId xmlns="" xmlns:a16="http://schemas.microsoft.com/office/drawing/2014/main" id="{2D34C2FE-6714-904A-84A4-FCD061506B83}"/>
                </a:ext>
              </a:extLst>
            </p:cNvPr>
            <p:cNvSpPr>
              <a:spLocks noChangeArrowheads="1"/>
            </p:cNvSpPr>
            <p:nvPr/>
          </p:nvSpPr>
          <p:spPr bwMode="auto">
            <a:xfrm>
              <a:off x="14412699" y="3422088"/>
              <a:ext cx="418859" cy="1583226"/>
            </a:xfrm>
            <a:custGeom>
              <a:avLst/>
              <a:gdLst>
                <a:gd name="connsiteX0" fmla="*/ 391186 w 418859"/>
                <a:gd name="connsiteY0" fmla="*/ 753 h 1583226"/>
                <a:gd name="connsiteX1" fmla="*/ 417911 w 418859"/>
                <a:gd name="connsiteY1" fmla="*/ 43876 h 1583226"/>
                <a:gd name="connsiteX2" fmla="*/ 264122 w 418859"/>
                <a:gd name="connsiteY2" fmla="*/ 712854 h 1583226"/>
                <a:gd name="connsiteX3" fmla="*/ 333181 w 418859"/>
                <a:gd name="connsiteY3" fmla="*/ 729020 h 1583226"/>
                <a:gd name="connsiteX4" fmla="*/ 238653 w 418859"/>
                <a:gd name="connsiteY4" fmla="*/ 1131020 h 1583226"/>
                <a:gd name="connsiteX5" fmla="*/ 236521 w 418859"/>
                <a:gd name="connsiteY5" fmla="*/ 1130528 h 1583226"/>
                <a:gd name="connsiteX6" fmla="*/ 224890 w 418859"/>
                <a:gd name="connsiteY6" fmla="*/ 1149132 h 1583226"/>
                <a:gd name="connsiteX7" fmla="*/ 199964 w 418859"/>
                <a:gd name="connsiteY7" fmla="*/ 1162414 h 1583226"/>
                <a:gd name="connsiteX8" fmla="*/ 160807 w 418859"/>
                <a:gd name="connsiteY8" fmla="*/ 1162275 h 1583226"/>
                <a:gd name="connsiteX9" fmla="*/ 70495 w 418859"/>
                <a:gd name="connsiteY9" fmla="*/ 1555131 h 1583226"/>
                <a:gd name="connsiteX10" fmla="*/ 35949 w 418859"/>
                <a:gd name="connsiteY10" fmla="*/ 1583226 h 1583226"/>
                <a:gd name="connsiteX11" fmla="*/ 27475 w 418859"/>
                <a:gd name="connsiteY11" fmla="*/ 1582572 h 1583226"/>
                <a:gd name="connsiteX12" fmla="*/ 751 w 418859"/>
                <a:gd name="connsiteY12" fmla="*/ 1539450 h 1583226"/>
                <a:gd name="connsiteX13" fmla="*/ 91099 w 418859"/>
                <a:gd name="connsiteY13" fmla="*/ 1146268 h 1583226"/>
                <a:gd name="connsiteX14" fmla="*/ 68548 w 418859"/>
                <a:gd name="connsiteY14" fmla="*/ 1130930 h 1583226"/>
                <a:gd name="connsiteX15" fmla="*/ 50160 w 418859"/>
                <a:gd name="connsiteY15" fmla="*/ 1086492 h 1583226"/>
                <a:gd name="connsiteX16" fmla="*/ 52959 w 418859"/>
                <a:gd name="connsiteY16" fmla="*/ 1081949 h 1583226"/>
                <a:gd name="connsiteX17" fmla="*/ 146095 w 418859"/>
                <a:gd name="connsiteY17" fmla="*/ 685225 h 1583226"/>
                <a:gd name="connsiteX18" fmla="*/ 194440 w 418859"/>
                <a:gd name="connsiteY18" fmla="*/ 696542 h 1583226"/>
                <a:gd name="connsiteX19" fmla="*/ 348167 w 418859"/>
                <a:gd name="connsiteY19" fmla="*/ 27542 h 1583226"/>
                <a:gd name="connsiteX20" fmla="*/ 391186 w 418859"/>
                <a:gd name="connsiteY20" fmla="*/ 753 h 15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859" h="1583226">
                  <a:moveTo>
                    <a:pt x="391186" y="753"/>
                  </a:moveTo>
                  <a:cubicBezTo>
                    <a:pt x="410089" y="5327"/>
                    <a:pt x="422473" y="24928"/>
                    <a:pt x="417911" y="43876"/>
                  </a:cubicBezTo>
                  <a:lnTo>
                    <a:pt x="264122" y="712854"/>
                  </a:lnTo>
                  <a:lnTo>
                    <a:pt x="333181" y="729020"/>
                  </a:lnTo>
                  <a:lnTo>
                    <a:pt x="238653" y="1131020"/>
                  </a:lnTo>
                  <a:lnTo>
                    <a:pt x="236521" y="1130528"/>
                  </a:lnTo>
                  <a:lnTo>
                    <a:pt x="224890" y="1149132"/>
                  </a:lnTo>
                  <a:cubicBezTo>
                    <a:pt x="218761" y="1154584"/>
                    <a:pt x="210425" y="1159134"/>
                    <a:pt x="199964" y="1162414"/>
                  </a:cubicBezTo>
                  <a:lnTo>
                    <a:pt x="160807" y="1162275"/>
                  </a:lnTo>
                  <a:lnTo>
                    <a:pt x="70495" y="1555131"/>
                  </a:lnTo>
                  <a:cubicBezTo>
                    <a:pt x="66584" y="1572118"/>
                    <a:pt x="51592" y="1583226"/>
                    <a:pt x="35949" y="1583226"/>
                  </a:cubicBezTo>
                  <a:cubicBezTo>
                    <a:pt x="32690" y="1583226"/>
                    <a:pt x="30082" y="1582572"/>
                    <a:pt x="27475" y="1582572"/>
                  </a:cubicBezTo>
                  <a:cubicBezTo>
                    <a:pt x="8573" y="1577999"/>
                    <a:pt x="-3160" y="1558398"/>
                    <a:pt x="751" y="1539450"/>
                  </a:cubicBezTo>
                  <a:lnTo>
                    <a:pt x="91099" y="1146268"/>
                  </a:lnTo>
                  <a:lnTo>
                    <a:pt x="68548" y="1130930"/>
                  </a:lnTo>
                  <a:cubicBezTo>
                    <a:pt x="52857" y="1116172"/>
                    <a:pt x="46972" y="1100266"/>
                    <a:pt x="50160" y="1086492"/>
                  </a:cubicBezTo>
                  <a:lnTo>
                    <a:pt x="52959" y="1081949"/>
                  </a:lnTo>
                  <a:lnTo>
                    <a:pt x="146095" y="685225"/>
                  </a:lnTo>
                  <a:lnTo>
                    <a:pt x="194440" y="696542"/>
                  </a:lnTo>
                  <a:lnTo>
                    <a:pt x="348167" y="27542"/>
                  </a:lnTo>
                  <a:cubicBezTo>
                    <a:pt x="352729" y="8594"/>
                    <a:pt x="371632" y="-3167"/>
                    <a:pt x="391186" y="753"/>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23" name="Freeform 322">
              <a:extLst>
                <a:ext uri="{FF2B5EF4-FFF2-40B4-BE49-F238E27FC236}">
                  <a16:creationId xmlns="" xmlns:a16="http://schemas.microsoft.com/office/drawing/2014/main" id="{54284E82-341E-C948-9165-CA349E5126B8}"/>
                </a:ext>
              </a:extLst>
            </p:cNvPr>
            <p:cNvSpPr>
              <a:spLocks noChangeArrowheads="1"/>
            </p:cNvSpPr>
            <p:nvPr/>
          </p:nvSpPr>
          <p:spPr bwMode="auto">
            <a:xfrm>
              <a:off x="13949425" y="3315518"/>
              <a:ext cx="418439" cy="1583226"/>
            </a:xfrm>
            <a:custGeom>
              <a:avLst/>
              <a:gdLst>
                <a:gd name="connsiteX0" fmla="*/ 390732 w 418439"/>
                <a:gd name="connsiteY0" fmla="*/ 753 h 1583226"/>
                <a:gd name="connsiteX1" fmla="*/ 417457 w 418439"/>
                <a:gd name="connsiteY1" fmla="*/ 43894 h 1583226"/>
                <a:gd name="connsiteX2" fmla="*/ 297457 w 418439"/>
                <a:gd name="connsiteY2" fmla="*/ 567089 h 1583226"/>
                <a:gd name="connsiteX3" fmla="*/ 361530 w 418439"/>
                <a:gd name="connsiteY3" fmla="*/ 582123 h 1583226"/>
                <a:gd name="connsiteX4" fmla="*/ 267222 w 418439"/>
                <a:gd name="connsiteY4" fmla="*/ 984123 h 1583226"/>
                <a:gd name="connsiteX5" fmla="*/ 264491 w 418439"/>
                <a:gd name="connsiteY5" fmla="*/ 983484 h 1583226"/>
                <a:gd name="connsiteX6" fmla="*/ 253043 w 418439"/>
                <a:gd name="connsiteY6" fmla="*/ 1001894 h 1583226"/>
                <a:gd name="connsiteX7" fmla="*/ 228468 w 418439"/>
                <a:gd name="connsiteY7" fmla="*/ 1014927 h 1583226"/>
                <a:gd name="connsiteX8" fmla="*/ 194714 w 418439"/>
                <a:gd name="connsiteY8" fmla="*/ 1015046 h 1583226"/>
                <a:gd name="connsiteX9" fmla="*/ 70693 w 418439"/>
                <a:gd name="connsiteY9" fmla="*/ 1555772 h 1583226"/>
                <a:gd name="connsiteX10" fmla="*/ 35495 w 418439"/>
                <a:gd name="connsiteY10" fmla="*/ 1583226 h 1583226"/>
                <a:gd name="connsiteX11" fmla="*/ 27673 w 418439"/>
                <a:gd name="connsiteY11" fmla="*/ 1582572 h 1583226"/>
                <a:gd name="connsiteX12" fmla="*/ 949 w 418439"/>
                <a:gd name="connsiteY12" fmla="*/ 1540085 h 1583226"/>
                <a:gd name="connsiteX13" fmla="*/ 124435 w 418439"/>
                <a:gd name="connsiteY13" fmla="*/ 1002467 h 1583226"/>
                <a:gd name="connsiteX14" fmla="*/ 96802 w 418439"/>
                <a:gd name="connsiteY14" fmla="*/ 983598 h 1583226"/>
                <a:gd name="connsiteX15" fmla="*/ 78796 w 418439"/>
                <a:gd name="connsiteY15" fmla="*/ 939379 h 1583226"/>
                <a:gd name="connsiteX16" fmla="*/ 80946 w 418439"/>
                <a:gd name="connsiteY16" fmla="*/ 935962 h 1583226"/>
                <a:gd name="connsiteX17" fmla="*/ 174878 w 418439"/>
                <a:gd name="connsiteY17" fmla="*/ 538328 h 1583226"/>
                <a:gd name="connsiteX18" fmla="*/ 228171 w 418439"/>
                <a:gd name="connsiteY18" fmla="*/ 550833 h 1583226"/>
                <a:gd name="connsiteX19" fmla="*/ 348364 w 418439"/>
                <a:gd name="connsiteY19" fmla="*/ 27552 h 1583226"/>
                <a:gd name="connsiteX20" fmla="*/ 390732 w 418439"/>
                <a:gd name="connsiteY20" fmla="*/ 753 h 158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439" h="1583226">
                  <a:moveTo>
                    <a:pt x="390732" y="753"/>
                  </a:moveTo>
                  <a:cubicBezTo>
                    <a:pt x="410287" y="5328"/>
                    <a:pt x="422019" y="24284"/>
                    <a:pt x="417457" y="43894"/>
                  </a:cubicBezTo>
                  <a:lnTo>
                    <a:pt x="297457" y="567089"/>
                  </a:lnTo>
                  <a:lnTo>
                    <a:pt x="361530" y="582123"/>
                  </a:lnTo>
                  <a:lnTo>
                    <a:pt x="267222" y="984123"/>
                  </a:lnTo>
                  <a:lnTo>
                    <a:pt x="264491" y="983484"/>
                  </a:lnTo>
                  <a:lnTo>
                    <a:pt x="253043" y="1001894"/>
                  </a:lnTo>
                  <a:cubicBezTo>
                    <a:pt x="246963" y="1007339"/>
                    <a:pt x="238734" y="1011826"/>
                    <a:pt x="228468" y="1014927"/>
                  </a:cubicBezTo>
                  <a:lnTo>
                    <a:pt x="194714" y="1015046"/>
                  </a:lnTo>
                  <a:lnTo>
                    <a:pt x="70693" y="1555772"/>
                  </a:lnTo>
                  <a:cubicBezTo>
                    <a:pt x="66782" y="1572767"/>
                    <a:pt x="51790" y="1583226"/>
                    <a:pt x="35495" y="1583226"/>
                  </a:cubicBezTo>
                  <a:cubicBezTo>
                    <a:pt x="32887" y="1583226"/>
                    <a:pt x="30280" y="1583226"/>
                    <a:pt x="27673" y="1582572"/>
                  </a:cubicBezTo>
                  <a:cubicBezTo>
                    <a:pt x="8770" y="1577996"/>
                    <a:pt x="-3614" y="1559694"/>
                    <a:pt x="949" y="1540085"/>
                  </a:cubicBezTo>
                  <a:lnTo>
                    <a:pt x="124435" y="1002467"/>
                  </a:lnTo>
                  <a:lnTo>
                    <a:pt x="96802" y="983598"/>
                  </a:lnTo>
                  <a:cubicBezTo>
                    <a:pt x="81159" y="968913"/>
                    <a:pt x="75455" y="953085"/>
                    <a:pt x="78796" y="939379"/>
                  </a:cubicBezTo>
                  <a:lnTo>
                    <a:pt x="80946" y="935962"/>
                  </a:lnTo>
                  <a:lnTo>
                    <a:pt x="174878" y="538328"/>
                  </a:lnTo>
                  <a:lnTo>
                    <a:pt x="228171" y="550833"/>
                  </a:lnTo>
                  <a:lnTo>
                    <a:pt x="348364" y="27552"/>
                  </a:lnTo>
                  <a:cubicBezTo>
                    <a:pt x="352927" y="8597"/>
                    <a:pt x="371830" y="-3169"/>
                    <a:pt x="390732" y="753"/>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24" name="Freeform 323">
              <a:extLst>
                <a:ext uri="{FF2B5EF4-FFF2-40B4-BE49-F238E27FC236}">
                  <a16:creationId xmlns="" xmlns:a16="http://schemas.microsoft.com/office/drawing/2014/main" id="{41801E13-6017-104D-BEAD-41FBAB213C7F}"/>
                </a:ext>
              </a:extLst>
            </p:cNvPr>
            <p:cNvSpPr>
              <a:spLocks noChangeArrowheads="1"/>
            </p:cNvSpPr>
            <p:nvPr/>
          </p:nvSpPr>
          <p:spPr bwMode="auto">
            <a:xfrm>
              <a:off x="13485243" y="3209365"/>
              <a:ext cx="418857" cy="1582806"/>
            </a:xfrm>
            <a:custGeom>
              <a:avLst/>
              <a:gdLst>
                <a:gd name="connsiteX0" fmla="*/ 391185 w 418857"/>
                <a:gd name="connsiteY0" fmla="*/ 985 h 1582806"/>
                <a:gd name="connsiteX1" fmla="*/ 417909 w 418857"/>
                <a:gd name="connsiteY1" fmla="*/ 44090 h 1582806"/>
                <a:gd name="connsiteX2" fmla="*/ 332179 w 418857"/>
                <a:gd name="connsiteY2" fmla="*/ 416861 h 1582806"/>
                <a:gd name="connsiteX3" fmla="*/ 396547 w 418857"/>
                <a:gd name="connsiteY3" fmla="*/ 431929 h 1582806"/>
                <a:gd name="connsiteX4" fmla="*/ 302684 w 418857"/>
                <a:gd name="connsiteY4" fmla="*/ 831099 h 1582806"/>
                <a:gd name="connsiteX5" fmla="*/ 302824 w 418857"/>
                <a:gd name="connsiteY5" fmla="*/ 832589 h 1582806"/>
                <a:gd name="connsiteX6" fmla="*/ 302041 w 418857"/>
                <a:gd name="connsiteY6" fmla="*/ 833832 h 1582806"/>
                <a:gd name="connsiteX7" fmla="*/ 302019 w 418857"/>
                <a:gd name="connsiteY7" fmla="*/ 833926 h 1582806"/>
                <a:gd name="connsiteX8" fmla="*/ 301986 w 418857"/>
                <a:gd name="connsiteY8" fmla="*/ 833919 h 1582806"/>
                <a:gd name="connsiteX9" fmla="*/ 291137 w 418857"/>
                <a:gd name="connsiteY9" fmla="*/ 851150 h 1582806"/>
                <a:gd name="connsiteX10" fmla="*/ 266211 w 418857"/>
                <a:gd name="connsiteY10" fmla="*/ 864081 h 1582806"/>
                <a:gd name="connsiteX11" fmla="*/ 229227 w 418857"/>
                <a:gd name="connsiteY11" fmla="*/ 864517 h 1582806"/>
                <a:gd name="connsiteX12" fmla="*/ 70494 w 418857"/>
                <a:gd name="connsiteY12" fmla="*/ 1554723 h 1582806"/>
                <a:gd name="connsiteX13" fmla="*/ 35948 w 418857"/>
                <a:gd name="connsiteY13" fmla="*/ 1582806 h 1582806"/>
                <a:gd name="connsiteX14" fmla="*/ 28126 w 418857"/>
                <a:gd name="connsiteY14" fmla="*/ 1581500 h 1582806"/>
                <a:gd name="connsiteX15" fmla="*/ 750 w 418857"/>
                <a:gd name="connsiteY15" fmla="*/ 1539048 h 1582806"/>
                <a:gd name="connsiteX16" fmla="*/ 159377 w 418857"/>
                <a:gd name="connsiteY16" fmla="*/ 850300 h 1582806"/>
                <a:gd name="connsiteX17" fmla="*/ 134795 w 418857"/>
                <a:gd name="connsiteY17" fmla="*/ 833405 h 1582806"/>
                <a:gd name="connsiteX18" fmla="*/ 118521 w 418857"/>
                <a:gd name="connsiteY18" fmla="*/ 810928 h 1582806"/>
                <a:gd name="connsiteX19" fmla="*/ 116535 w 418857"/>
                <a:gd name="connsiteY19" fmla="*/ 790507 h 1582806"/>
                <a:gd name="connsiteX20" fmla="*/ 114933 w 418857"/>
                <a:gd name="connsiteY20" fmla="*/ 790132 h 1582806"/>
                <a:gd name="connsiteX21" fmla="*/ 209461 w 418857"/>
                <a:gd name="connsiteY21" fmla="*/ 388134 h 1582806"/>
                <a:gd name="connsiteX22" fmla="*/ 262936 w 418857"/>
                <a:gd name="connsiteY22" fmla="*/ 400652 h 1582806"/>
                <a:gd name="connsiteX23" fmla="*/ 348817 w 418857"/>
                <a:gd name="connsiteY23" fmla="*/ 27762 h 1582806"/>
                <a:gd name="connsiteX24" fmla="*/ 391185 w 418857"/>
                <a:gd name="connsiteY24" fmla="*/ 985 h 158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857" h="1582806">
                  <a:moveTo>
                    <a:pt x="391185" y="985"/>
                  </a:moveTo>
                  <a:cubicBezTo>
                    <a:pt x="410088" y="5557"/>
                    <a:pt x="422472" y="24497"/>
                    <a:pt x="417909" y="44090"/>
                  </a:cubicBezTo>
                  <a:lnTo>
                    <a:pt x="332179" y="416861"/>
                  </a:lnTo>
                  <a:lnTo>
                    <a:pt x="396547" y="431929"/>
                  </a:lnTo>
                  <a:lnTo>
                    <a:pt x="302684" y="831099"/>
                  </a:lnTo>
                  <a:lnTo>
                    <a:pt x="302824" y="832589"/>
                  </a:lnTo>
                  <a:lnTo>
                    <a:pt x="302041" y="833832"/>
                  </a:lnTo>
                  <a:lnTo>
                    <a:pt x="302019" y="833926"/>
                  </a:lnTo>
                  <a:lnTo>
                    <a:pt x="301986" y="833919"/>
                  </a:lnTo>
                  <a:lnTo>
                    <a:pt x="291137" y="851150"/>
                  </a:lnTo>
                  <a:cubicBezTo>
                    <a:pt x="285008" y="856534"/>
                    <a:pt x="276672" y="860981"/>
                    <a:pt x="266211" y="864081"/>
                  </a:cubicBezTo>
                  <a:lnTo>
                    <a:pt x="229227" y="864517"/>
                  </a:lnTo>
                  <a:lnTo>
                    <a:pt x="70494" y="1554723"/>
                  </a:lnTo>
                  <a:cubicBezTo>
                    <a:pt x="66583" y="1571050"/>
                    <a:pt x="52243" y="1582806"/>
                    <a:pt x="35948" y="1582806"/>
                  </a:cubicBezTo>
                  <a:cubicBezTo>
                    <a:pt x="33340" y="1582806"/>
                    <a:pt x="30733" y="1582153"/>
                    <a:pt x="28126" y="1581500"/>
                  </a:cubicBezTo>
                  <a:cubicBezTo>
                    <a:pt x="8572" y="1577581"/>
                    <a:pt x="-3161" y="1557988"/>
                    <a:pt x="750" y="1539048"/>
                  </a:cubicBezTo>
                  <a:lnTo>
                    <a:pt x="159377" y="850300"/>
                  </a:lnTo>
                  <a:lnTo>
                    <a:pt x="134795" y="833405"/>
                  </a:lnTo>
                  <a:cubicBezTo>
                    <a:pt x="126949" y="826062"/>
                    <a:pt x="121555" y="818434"/>
                    <a:pt x="118521" y="810928"/>
                  </a:cubicBezTo>
                  <a:lnTo>
                    <a:pt x="116535" y="790507"/>
                  </a:lnTo>
                  <a:lnTo>
                    <a:pt x="114933" y="790132"/>
                  </a:lnTo>
                  <a:lnTo>
                    <a:pt x="209461" y="388134"/>
                  </a:lnTo>
                  <a:lnTo>
                    <a:pt x="262936" y="400652"/>
                  </a:lnTo>
                  <a:lnTo>
                    <a:pt x="348817" y="27762"/>
                  </a:lnTo>
                  <a:cubicBezTo>
                    <a:pt x="352728" y="8169"/>
                    <a:pt x="372283" y="-3587"/>
                    <a:pt x="391185" y="985"/>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25" name="Freeform 324">
              <a:extLst>
                <a:ext uri="{FF2B5EF4-FFF2-40B4-BE49-F238E27FC236}">
                  <a16:creationId xmlns="" xmlns:a16="http://schemas.microsoft.com/office/drawing/2014/main" id="{32F0BAEB-FDFD-044F-87F9-58C445A5547F}"/>
                </a:ext>
              </a:extLst>
            </p:cNvPr>
            <p:cNvSpPr>
              <a:spLocks noChangeArrowheads="1"/>
            </p:cNvSpPr>
            <p:nvPr/>
          </p:nvSpPr>
          <p:spPr bwMode="auto">
            <a:xfrm>
              <a:off x="13646260" y="3660750"/>
              <a:ext cx="1082341" cy="693740"/>
            </a:xfrm>
            <a:custGeom>
              <a:avLst/>
              <a:gdLst>
                <a:gd name="connsiteX0" fmla="*/ 943954 w 1082341"/>
                <a:gd name="connsiteY0" fmla="*/ 507069 h 693740"/>
                <a:gd name="connsiteX1" fmla="*/ 1082341 w 1082341"/>
                <a:gd name="connsiteY1" fmla="*/ 554419 h 693740"/>
                <a:gd name="connsiteX2" fmla="*/ 1050975 w 1082341"/>
                <a:gd name="connsiteY2" fmla="*/ 689886 h 693740"/>
                <a:gd name="connsiteX3" fmla="*/ 864091 w 1082341"/>
                <a:gd name="connsiteY3" fmla="*/ 646901 h 693740"/>
                <a:gd name="connsiteX4" fmla="*/ 896110 w 1082341"/>
                <a:gd name="connsiteY4" fmla="*/ 510783 h 693740"/>
                <a:gd name="connsiteX5" fmla="*/ 943954 w 1082341"/>
                <a:gd name="connsiteY5" fmla="*/ 507069 h 693740"/>
                <a:gd name="connsiteX6" fmla="*/ 509119 w 1082341"/>
                <a:gd name="connsiteY6" fmla="*/ 256132 h 693740"/>
                <a:gd name="connsiteX7" fmla="*/ 647414 w 1082341"/>
                <a:gd name="connsiteY7" fmla="*/ 303358 h 693740"/>
                <a:gd name="connsiteX8" fmla="*/ 616048 w 1082341"/>
                <a:gd name="connsiteY8" fmla="*/ 439256 h 693740"/>
                <a:gd name="connsiteX9" fmla="*/ 429164 w 1082341"/>
                <a:gd name="connsiteY9" fmla="*/ 395481 h 693740"/>
                <a:gd name="connsiteX10" fmla="*/ 461183 w 1082341"/>
                <a:gd name="connsiteY10" fmla="*/ 259583 h 693740"/>
                <a:gd name="connsiteX11" fmla="*/ 509119 w 1082341"/>
                <a:gd name="connsiteY11" fmla="*/ 256132 h 693740"/>
                <a:gd name="connsiteX12" fmla="*/ 79727 w 1082341"/>
                <a:gd name="connsiteY12" fmla="*/ 135 h 693740"/>
                <a:gd name="connsiteX13" fmla="*/ 218252 w 1082341"/>
                <a:gd name="connsiteY13" fmla="*/ 47485 h 693740"/>
                <a:gd name="connsiteX14" fmla="*/ 186328 w 1082341"/>
                <a:gd name="connsiteY14" fmla="*/ 182952 h 693740"/>
                <a:gd name="connsiteX15" fmla="*/ 0 w 1082341"/>
                <a:gd name="connsiteY15" fmla="*/ 139316 h 693740"/>
                <a:gd name="connsiteX16" fmla="*/ 31923 w 1082341"/>
                <a:gd name="connsiteY16" fmla="*/ 3849 h 693740"/>
                <a:gd name="connsiteX17" fmla="*/ 79727 w 1082341"/>
                <a:gd name="connsiteY17" fmla="*/ 135 h 6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693740">
                  <a:moveTo>
                    <a:pt x="943954" y="507069"/>
                  </a:moveTo>
                  <a:cubicBezTo>
                    <a:pt x="993391" y="508748"/>
                    <a:pt x="1045584" y="526088"/>
                    <a:pt x="1082341" y="554419"/>
                  </a:cubicBezTo>
                  <a:lnTo>
                    <a:pt x="1050975" y="689886"/>
                  </a:lnTo>
                  <a:cubicBezTo>
                    <a:pt x="990205" y="702260"/>
                    <a:pt x="913099" y="684024"/>
                    <a:pt x="864091" y="646901"/>
                  </a:cubicBezTo>
                  <a:lnTo>
                    <a:pt x="896110" y="510783"/>
                  </a:lnTo>
                  <a:cubicBezTo>
                    <a:pt x="911303" y="507690"/>
                    <a:pt x="927475" y="506509"/>
                    <a:pt x="943954" y="507069"/>
                  </a:cubicBezTo>
                  <a:close/>
                  <a:moveTo>
                    <a:pt x="509119" y="256132"/>
                  </a:moveTo>
                  <a:cubicBezTo>
                    <a:pt x="558709" y="257908"/>
                    <a:pt x="611148" y="274937"/>
                    <a:pt x="647414" y="303358"/>
                  </a:cubicBezTo>
                  <a:lnTo>
                    <a:pt x="616048" y="439256"/>
                  </a:lnTo>
                  <a:cubicBezTo>
                    <a:pt x="555278" y="451670"/>
                    <a:pt x="478172" y="433376"/>
                    <a:pt x="429164" y="395481"/>
                  </a:cubicBezTo>
                  <a:lnTo>
                    <a:pt x="461183" y="259583"/>
                  </a:lnTo>
                  <a:cubicBezTo>
                    <a:pt x="476375" y="256643"/>
                    <a:pt x="492589" y="255540"/>
                    <a:pt x="509119" y="256132"/>
                  </a:cubicBezTo>
                  <a:close/>
                  <a:moveTo>
                    <a:pt x="79727" y="135"/>
                  </a:moveTo>
                  <a:cubicBezTo>
                    <a:pt x="129200" y="1814"/>
                    <a:pt x="181605" y="19154"/>
                    <a:pt x="218252" y="47485"/>
                  </a:cubicBezTo>
                  <a:lnTo>
                    <a:pt x="186328" y="182952"/>
                  </a:lnTo>
                  <a:cubicBezTo>
                    <a:pt x="125739" y="195326"/>
                    <a:pt x="48862" y="177090"/>
                    <a:pt x="0" y="139316"/>
                  </a:cubicBezTo>
                  <a:lnTo>
                    <a:pt x="31923" y="3849"/>
                  </a:lnTo>
                  <a:cubicBezTo>
                    <a:pt x="47071" y="756"/>
                    <a:pt x="63236" y="-425"/>
                    <a:pt x="79727" y="135"/>
                  </a:cubicBezTo>
                  <a:close/>
                </a:path>
              </a:pathLst>
            </a:custGeom>
            <a:solidFill>
              <a:schemeClr val="accent2">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26" name="Freeform 325">
              <a:extLst>
                <a:ext uri="{FF2B5EF4-FFF2-40B4-BE49-F238E27FC236}">
                  <a16:creationId xmlns="" xmlns:a16="http://schemas.microsoft.com/office/drawing/2014/main" id="{9870068F-DCFD-DE40-9918-5CA9782100F8}"/>
                </a:ext>
              </a:extLst>
            </p:cNvPr>
            <p:cNvSpPr>
              <a:spLocks noChangeArrowheads="1"/>
            </p:cNvSpPr>
            <p:nvPr/>
          </p:nvSpPr>
          <p:spPr bwMode="auto">
            <a:xfrm>
              <a:off x="13620336" y="3024318"/>
              <a:ext cx="448676" cy="758570"/>
            </a:xfrm>
            <a:custGeom>
              <a:avLst/>
              <a:gdLst>
                <a:gd name="connsiteX0" fmla="*/ 147171 w 448676"/>
                <a:gd name="connsiteY0" fmla="*/ 0 h 758570"/>
                <a:gd name="connsiteX1" fmla="*/ 448676 w 448676"/>
                <a:gd name="connsiteY1" fmla="*/ 71326 h 758570"/>
                <a:gd name="connsiteX2" fmla="*/ 302891 w 448676"/>
                <a:gd name="connsiteY2" fmla="*/ 693446 h 758570"/>
                <a:gd name="connsiteX3" fmla="*/ 303545 w 448676"/>
                <a:gd name="connsiteY3" fmla="*/ 700279 h 758570"/>
                <a:gd name="connsiteX4" fmla="*/ 244958 w 448676"/>
                <a:gd name="connsiteY4" fmla="*/ 751128 h 758570"/>
                <a:gd name="connsiteX5" fmla="*/ 30899 w 448676"/>
                <a:gd name="connsiteY5" fmla="*/ 701091 h 758570"/>
                <a:gd name="connsiteX6" fmla="*/ 4377 w 448676"/>
                <a:gd name="connsiteY6" fmla="*/ 664823 h 758570"/>
                <a:gd name="connsiteX7" fmla="*/ 1130 w 448676"/>
                <a:gd name="connsiteY7" fmla="*/ 632385 h 758570"/>
                <a:gd name="connsiteX8" fmla="*/ 0 w 448676"/>
                <a:gd name="connsiteY8" fmla="*/ 632122 h 7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6" h="758570">
                  <a:moveTo>
                    <a:pt x="147171" y="0"/>
                  </a:moveTo>
                  <a:lnTo>
                    <a:pt x="448676" y="71326"/>
                  </a:lnTo>
                  <a:lnTo>
                    <a:pt x="302891" y="693446"/>
                  </a:lnTo>
                  <a:lnTo>
                    <a:pt x="303545" y="700279"/>
                  </a:lnTo>
                  <a:cubicBezTo>
                    <a:pt x="298309" y="722373"/>
                    <a:pt x="278343" y="741056"/>
                    <a:pt x="244958" y="751128"/>
                  </a:cubicBezTo>
                  <a:cubicBezTo>
                    <a:pt x="177532" y="771272"/>
                    <a:pt x="81959" y="749178"/>
                    <a:pt x="30899" y="701091"/>
                  </a:cubicBezTo>
                  <a:cubicBezTo>
                    <a:pt x="18134" y="689232"/>
                    <a:pt x="9338" y="676926"/>
                    <a:pt x="4377" y="664823"/>
                  </a:cubicBezTo>
                  <a:lnTo>
                    <a:pt x="1130" y="632385"/>
                  </a:lnTo>
                  <a:lnTo>
                    <a:pt x="0" y="632122"/>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27" name="Freeform 326">
              <a:extLst>
                <a:ext uri="{FF2B5EF4-FFF2-40B4-BE49-F238E27FC236}">
                  <a16:creationId xmlns="" xmlns:a16="http://schemas.microsoft.com/office/drawing/2014/main" id="{8B8F63BF-33AC-7147-BC66-969EFB1CF4F9}"/>
                </a:ext>
              </a:extLst>
            </p:cNvPr>
            <p:cNvSpPr>
              <a:spLocks noChangeArrowheads="1"/>
            </p:cNvSpPr>
            <p:nvPr/>
          </p:nvSpPr>
          <p:spPr bwMode="auto">
            <a:xfrm>
              <a:off x="14046524" y="3277785"/>
              <a:ext cx="451653" cy="761727"/>
            </a:xfrm>
            <a:custGeom>
              <a:avLst/>
              <a:gdLst>
                <a:gd name="connsiteX0" fmla="*/ 150362 w 451653"/>
                <a:gd name="connsiteY0" fmla="*/ 0 h 761727"/>
                <a:gd name="connsiteX1" fmla="*/ 451653 w 451653"/>
                <a:gd name="connsiteY1" fmla="*/ 71260 h 761727"/>
                <a:gd name="connsiteX2" fmla="*/ 304268 w 451653"/>
                <a:gd name="connsiteY2" fmla="*/ 702140 h 761727"/>
                <a:gd name="connsiteX3" fmla="*/ 303865 w 451653"/>
                <a:gd name="connsiteY3" fmla="*/ 702046 h 761727"/>
                <a:gd name="connsiteX4" fmla="*/ 303970 w 451653"/>
                <a:gd name="connsiteY4" fmla="*/ 703160 h 761727"/>
                <a:gd name="connsiteX5" fmla="*/ 245055 w 451653"/>
                <a:gd name="connsiteY5" fmla="*/ 754659 h 761727"/>
                <a:gd name="connsiteX6" fmla="*/ 31650 w 451653"/>
                <a:gd name="connsiteY6" fmla="*/ 703972 h 761727"/>
                <a:gd name="connsiteX7" fmla="*/ 1374 w 451653"/>
                <a:gd name="connsiteY7" fmla="*/ 632898 h 761727"/>
                <a:gd name="connsiteX8" fmla="*/ 3422 w 451653"/>
                <a:gd name="connsiteY8" fmla="*/ 629632 h 76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653" h="761727">
                  <a:moveTo>
                    <a:pt x="150362" y="0"/>
                  </a:moveTo>
                  <a:lnTo>
                    <a:pt x="451653" y="71260"/>
                  </a:lnTo>
                  <a:lnTo>
                    <a:pt x="304268" y="702140"/>
                  </a:lnTo>
                  <a:lnTo>
                    <a:pt x="303865" y="702046"/>
                  </a:lnTo>
                  <a:lnTo>
                    <a:pt x="303970" y="703160"/>
                  </a:lnTo>
                  <a:cubicBezTo>
                    <a:pt x="298733" y="725417"/>
                    <a:pt x="278767" y="744261"/>
                    <a:pt x="245055" y="754659"/>
                  </a:cubicBezTo>
                  <a:cubicBezTo>
                    <a:pt x="178284" y="774153"/>
                    <a:pt x="82710" y="752059"/>
                    <a:pt x="31650" y="703972"/>
                  </a:cubicBezTo>
                  <a:cubicBezTo>
                    <a:pt x="5793" y="680579"/>
                    <a:pt x="-3862" y="655073"/>
                    <a:pt x="1374" y="632898"/>
                  </a:cubicBezTo>
                  <a:lnTo>
                    <a:pt x="3422" y="629632"/>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28" name="Freeform 327">
              <a:extLst>
                <a:ext uri="{FF2B5EF4-FFF2-40B4-BE49-F238E27FC236}">
                  <a16:creationId xmlns="" xmlns:a16="http://schemas.microsoft.com/office/drawing/2014/main" id="{FD2F820B-6B40-D449-BEAF-F53833442746}"/>
                </a:ext>
              </a:extLst>
            </p:cNvPr>
            <p:cNvSpPr>
              <a:spLocks noChangeArrowheads="1"/>
            </p:cNvSpPr>
            <p:nvPr/>
          </p:nvSpPr>
          <p:spPr bwMode="auto">
            <a:xfrm>
              <a:off x="14481548" y="3531252"/>
              <a:ext cx="448675" cy="758855"/>
            </a:xfrm>
            <a:custGeom>
              <a:avLst/>
              <a:gdLst>
                <a:gd name="connsiteX0" fmla="*/ 147384 w 448675"/>
                <a:gd name="connsiteY0" fmla="*/ 0 h 758855"/>
                <a:gd name="connsiteX1" fmla="*/ 448675 w 448675"/>
                <a:gd name="connsiteY1" fmla="*/ 70606 h 758855"/>
                <a:gd name="connsiteX2" fmla="*/ 302923 w 448675"/>
                <a:gd name="connsiteY2" fmla="*/ 695142 h 758855"/>
                <a:gd name="connsiteX3" fmla="*/ 303462 w 448675"/>
                <a:gd name="connsiteY3" fmla="*/ 700522 h 758855"/>
                <a:gd name="connsiteX4" fmla="*/ 244956 w 448675"/>
                <a:gd name="connsiteY4" fmla="*/ 751777 h 758855"/>
                <a:gd name="connsiteX5" fmla="*/ 30897 w 448675"/>
                <a:gd name="connsiteY5" fmla="*/ 701740 h 758855"/>
                <a:gd name="connsiteX6" fmla="*/ 4375 w 448675"/>
                <a:gd name="connsiteY6" fmla="*/ 665096 h 758855"/>
                <a:gd name="connsiteX7" fmla="*/ 992 w 448675"/>
                <a:gd name="connsiteY7" fmla="*/ 631115 h 758855"/>
                <a:gd name="connsiteX8" fmla="*/ 0 w 448675"/>
                <a:gd name="connsiteY8" fmla="*/ 630880 h 7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5" h="758855">
                  <a:moveTo>
                    <a:pt x="147384" y="0"/>
                  </a:moveTo>
                  <a:lnTo>
                    <a:pt x="448675" y="70606"/>
                  </a:lnTo>
                  <a:lnTo>
                    <a:pt x="302923" y="695142"/>
                  </a:lnTo>
                  <a:lnTo>
                    <a:pt x="303462" y="700522"/>
                  </a:lnTo>
                  <a:cubicBezTo>
                    <a:pt x="298306" y="722860"/>
                    <a:pt x="278341" y="741705"/>
                    <a:pt x="244956" y="751777"/>
                  </a:cubicBezTo>
                  <a:cubicBezTo>
                    <a:pt x="177530" y="771271"/>
                    <a:pt x="81302" y="749177"/>
                    <a:pt x="30897" y="701740"/>
                  </a:cubicBezTo>
                  <a:cubicBezTo>
                    <a:pt x="18132" y="689719"/>
                    <a:pt x="9336" y="677291"/>
                    <a:pt x="4375" y="665096"/>
                  </a:cubicBezTo>
                  <a:lnTo>
                    <a:pt x="992" y="631115"/>
                  </a:lnTo>
                  <a:lnTo>
                    <a:pt x="0" y="630880"/>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29" name="Freeform 328">
              <a:extLst>
                <a:ext uri="{FF2B5EF4-FFF2-40B4-BE49-F238E27FC236}">
                  <a16:creationId xmlns="" xmlns:a16="http://schemas.microsoft.com/office/drawing/2014/main" id="{DE2B5132-9397-D948-9A05-9C8BC5047268}"/>
                </a:ext>
              </a:extLst>
            </p:cNvPr>
            <p:cNvSpPr>
              <a:spLocks noChangeArrowheads="1"/>
            </p:cNvSpPr>
            <p:nvPr/>
          </p:nvSpPr>
          <p:spPr bwMode="auto">
            <a:xfrm>
              <a:off x="13620733" y="3911562"/>
              <a:ext cx="920197" cy="595010"/>
            </a:xfrm>
            <a:custGeom>
              <a:avLst/>
              <a:gdLst>
                <a:gd name="connsiteX0" fmla="*/ 879106 w 920197"/>
                <a:gd name="connsiteY0" fmla="*/ 507569 h 595010"/>
                <a:gd name="connsiteX1" fmla="*/ 900664 w 920197"/>
                <a:gd name="connsiteY1" fmla="*/ 514899 h 595010"/>
                <a:gd name="connsiteX2" fmla="*/ 918956 w 920197"/>
                <a:gd name="connsiteY2" fmla="*/ 576835 h 595010"/>
                <a:gd name="connsiteX3" fmla="*/ 883679 w 920197"/>
                <a:gd name="connsiteY3" fmla="*/ 586719 h 595010"/>
                <a:gd name="connsiteX4" fmla="*/ 865388 w 920197"/>
                <a:gd name="connsiteY4" fmla="*/ 525441 h 595010"/>
                <a:gd name="connsiteX5" fmla="*/ 879106 w 920197"/>
                <a:gd name="connsiteY5" fmla="*/ 507569 h 595010"/>
                <a:gd name="connsiteX6" fmla="*/ 444371 w 920197"/>
                <a:gd name="connsiteY6" fmla="*/ 254102 h 595010"/>
                <a:gd name="connsiteX7" fmla="*/ 466153 w 920197"/>
                <a:gd name="connsiteY7" fmla="*/ 261433 h 595010"/>
                <a:gd name="connsiteX8" fmla="*/ 484635 w 920197"/>
                <a:gd name="connsiteY8" fmla="*/ 322710 h 595010"/>
                <a:gd name="connsiteX9" fmla="*/ 448992 w 920197"/>
                <a:gd name="connsiteY9" fmla="*/ 333911 h 595010"/>
                <a:gd name="connsiteX10" fmla="*/ 430510 w 920197"/>
                <a:gd name="connsiteY10" fmla="*/ 271975 h 595010"/>
                <a:gd name="connsiteX11" fmla="*/ 444371 w 920197"/>
                <a:gd name="connsiteY11" fmla="*/ 254102 h 595010"/>
                <a:gd name="connsiteX12" fmla="*/ 15017 w 920197"/>
                <a:gd name="connsiteY12" fmla="*/ 635 h 595010"/>
                <a:gd name="connsiteX13" fmla="*/ 36574 w 920197"/>
                <a:gd name="connsiteY13" fmla="*/ 7966 h 595010"/>
                <a:gd name="connsiteX14" fmla="*/ 54866 w 920197"/>
                <a:gd name="connsiteY14" fmla="*/ 69243 h 595010"/>
                <a:gd name="connsiteX15" fmla="*/ 19589 w 920197"/>
                <a:gd name="connsiteY15" fmla="*/ 79785 h 595010"/>
                <a:gd name="connsiteX16" fmla="*/ 1298 w 920197"/>
                <a:gd name="connsiteY16" fmla="*/ 18508 h 595010"/>
                <a:gd name="connsiteX17" fmla="*/ 15017 w 920197"/>
                <a:gd name="connsiteY17" fmla="*/ 635 h 59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197" h="595010">
                  <a:moveTo>
                    <a:pt x="879106" y="507569"/>
                  </a:moveTo>
                  <a:cubicBezTo>
                    <a:pt x="885476" y="505675"/>
                    <a:pt x="893152" y="507981"/>
                    <a:pt x="900664" y="514899"/>
                  </a:cubicBezTo>
                  <a:cubicBezTo>
                    <a:pt x="915036" y="528736"/>
                    <a:pt x="923529" y="556409"/>
                    <a:pt x="918956" y="576835"/>
                  </a:cubicBezTo>
                  <a:cubicBezTo>
                    <a:pt x="914383" y="595943"/>
                    <a:pt x="898051" y="601214"/>
                    <a:pt x="883679" y="586719"/>
                  </a:cubicBezTo>
                  <a:cubicBezTo>
                    <a:pt x="868654" y="572882"/>
                    <a:pt x="860815" y="545208"/>
                    <a:pt x="865388" y="525441"/>
                  </a:cubicBezTo>
                  <a:cubicBezTo>
                    <a:pt x="867674" y="515558"/>
                    <a:pt x="872737" y="509463"/>
                    <a:pt x="879106" y="507569"/>
                  </a:cubicBezTo>
                  <a:close/>
                  <a:moveTo>
                    <a:pt x="444371" y="254102"/>
                  </a:moveTo>
                  <a:cubicBezTo>
                    <a:pt x="450807" y="252208"/>
                    <a:pt x="458563" y="254514"/>
                    <a:pt x="466153" y="261433"/>
                  </a:cubicBezTo>
                  <a:cubicBezTo>
                    <a:pt x="480675" y="275269"/>
                    <a:pt x="488596" y="302943"/>
                    <a:pt x="484635" y="322710"/>
                  </a:cubicBezTo>
                  <a:cubicBezTo>
                    <a:pt x="479355" y="342477"/>
                    <a:pt x="463513" y="347748"/>
                    <a:pt x="448992" y="333911"/>
                  </a:cubicBezTo>
                  <a:cubicBezTo>
                    <a:pt x="433810" y="320074"/>
                    <a:pt x="425889" y="292401"/>
                    <a:pt x="430510" y="271975"/>
                  </a:cubicBezTo>
                  <a:cubicBezTo>
                    <a:pt x="432820" y="262092"/>
                    <a:pt x="437936" y="255997"/>
                    <a:pt x="444371" y="254102"/>
                  </a:cubicBezTo>
                  <a:close/>
                  <a:moveTo>
                    <a:pt x="15017" y="635"/>
                  </a:moveTo>
                  <a:cubicBezTo>
                    <a:pt x="21386" y="-1259"/>
                    <a:pt x="29062" y="1047"/>
                    <a:pt x="36574" y="7966"/>
                  </a:cubicBezTo>
                  <a:cubicBezTo>
                    <a:pt x="50946" y="21802"/>
                    <a:pt x="59439" y="49476"/>
                    <a:pt x="54866" y="69243"/>
                  </a:cubicBezTo>
                  <a:cubicBezTo>
                    <a:pt x="50293" y="89669"/>
                    <a:pt x="34615" y="94281"/>
                    <a:pt x="19589" y="79785"/>
                  </a:cubicBezTo>
                  <a:cubicBezTo>
                    <a:pt x="4564" y="65948"/>
                    <a:pt x="-3275" y="38934"/>
                    <a:pt x="1298" y="18508"/>
                  </a:cubicBezTo>
                  <a:cubicBezTo>
                    <a:pt x="3585" y="8625"/>
                    <a:pt x="8647" y="2530"/>
                    <a:pt x="15017" y="635"/>
                  </a:cubicBezTo>
                  <a:close/>
                </a:path>
              </a:pathLst>
            </a:custGeom>
            <a:solidFill>
              <a:schemeClr val="accent2">
                <a:lumMod val="40000"/>
                <a:lumOff val="6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30" name="Freeform 23">
              <a:extLst>
                <a:ext uri="{FF2B5EF4-FFF2-40B4-BE49-F238E27FC236}">
                  <a16:creationId xmlns="" xmlns:a16="http://schemas.microsoft.com/office/drawing/2014/main" id="{AD7B5203-1791-F541-BCC7-9DEC37A5C29A}"/>
                </a:ext>
              </a:extLst>
            </p:cNvPr>
            <p:cNvSpPr>
              <a:spLocks noChangeArrowheads="1"/>
            </p:cNvSpPr>
            <p:nvPr/>
          </p:nvSpPr>
          <p:spPr bwMode="auto">
            <a:xfrm>
              <a:off x="6854507" y="11394477"/>
              <a:ext cx="2981112" cy="1716660"/>
            </a:xfrm>
            <a:custGeom>
              <a:avLst/>
              <a:gdLst>
                <a:gd name="T0" fmla="*/ 2040 w 4563"/>
                <a:gd name="T1" fmla="*/ 2555 h 2630"/>
                <a:gd name="T2" fmla="*/ 129 w 4563"/>
                <a:gd name="T3" fmla="*/ 1456 h 2630"/>
                <a:gd name="T4" fmla="*/ 129 w 4563"/>
                <a:gd name="T5" fmla="*/ 1456 h 2630"/>
                <a:gd name="T6" fmla="*/ 165 w 4563"/>
                <a:gd name="T7" fmla="*/ 1166 h 2630"/>
                <a:gd name="T8" fmla="*/ 2020 w 4563"/>
                <a:gd name="T9" fmla="*/ 95 h 2630"/>
                <a:gd name="T10" fmla="*/ 2020 w 4563"/>
                <a:gd name="T11" fmla="*/ 95 h 2630"/>
                <a:gd name="T12" fmla="*/ 2522 w 4563"/>
                <a:gd name="T13" fmla="*/ 74 h 2630"/>
                <a:gd name="T14" fmla="*/ 4432 w 4563"/>
                <a:gd name="T15" fmla="*/ 1173 h 2630"/>
                <a:gd name="T16" fmla="*/ 4432 w 4563"/>
                <a:gd name="T17" fmla="*/ 1173 h 2630"/>
                <a:gd name="T18" fmla="*/ 4396 w 4563"/>
                <a:gd name="T19" fmla="*/ 1463 h 2630"/>
                <a:gd name="T20" fmla="*/ 2542 w 4563"/>
                <a:gd name="T21" fmla="*/ 2534 h 2630"/>
                <a:gd name="T22" fmla="*/ 2542 w 4563"/>
                <a:gd name="T23" fmla="*/ 2534 h 2630"/>
                <a:gd name="T24" fmla="*/ 2040 w 4563"/>
                <a:gd name="T25" fmla="*/ 2555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3" h="2630">
                  <a:moveTo>
                    <a:pt x="2040" y="2555"/>
                  </a:moveTo>
                  <a:lnTo>
                    <a:pt x="129" y="1456"/>
                  </a:lnTo>
                  <a:lnTo>
                    <a:pt x="129" y="1456"/>
                  </a:lnTo>
                  <a:cubicBezTo>
                    <a:pt x="0" y="1381"/>
                    <a:pt x="16" y="1251"/>
                    <a:pt x="165" y="1166"/>
                  </a:cubicBezTo>
                  <a:lnTo>
                    <a:pt x="2020" y="95"/>
                  </a:lnTo>
                  <a:lnTo>
                    <a:pt x="2020" y="95"/>
                  </a:lnTo>
                  <a:cubicBezTo>
                    <a:pt x="2168" y="9"/>
                    <a:pt x="2393" y="0"/>
                    <a:pt x="2522" y="74"/>
                  </a:cubicBezTo>
                  <a:lnTo>
                    <a:pt x="4432" y="1173"/>
                  </a:lnTo>
                  <a:lnTo>
                    <a:pt x="4432" y="1173"/>
                  </a:lnTo>
                  <a:cubicBezTo>
                    <a:pt x="4562" y="1247"/>
                    <a:pt x="4545" y="1377"/>
                    <a:pt x="4396" y="1463"/>
                  </a:cubicBezTo>
                  <a:lnTo>
                    <a:pt x="2542" y="2534"/>
                  </a:lnTo>
                  <a:lnTo>
                    <a:pt x="2542" y="2534"/>
                  </a:lnTo>
                  <a:cubicBezTo>
                    <a:pt x="2393" y="2619"/>
                    <a:pt x="2169" y="2629"/>
                    <a:pt x="2040" y="2555"/>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331" name="Freeform 24">
              <a:extLst>
                <a:ext uri="{FF2B5EF4-FFF2-40B4-BE49-F238E27FC236}">
                  <a16:creationId xmlns="" xmlns:a16="http://schemas.microsoft.com/office/drawing/2014/main" id="{23CAC480-CFA7-C84C-93C1-B9FB8930A475}"/>
                </a:ext>
              </a:extLst>
            </p:cNvPr>
            <p:cNvSpPr>
              <a:spLocks noChangeArrowheads="1"/>
            </p:cNvSpPr>
            <p:nvPr/>
          </p:nvSpPr>
          <p:spPr bwMode="auto">
            <a:xfrm>
              <a:off x="7479533" y="7402379"/>
              <a:ext cx="7690407" cy="4441426"/>
            </a:xfrm>
            <a:custGeom>
              <a:avLst/>
              <a:gdLst>
                <a:gd name="T0" fmla="*/ 6524 w 11776"/>
                <a:gd name="T1" fmla="*/ 6695 h 6800"/>
                <a:gd name="T2" fmla="*/ 180 w 11776"/>
                <a:gd name="T3" fmla="*/ 3031 h 6800"/>
                <a:gd name="T4" fmla="*/ 180 w 11776"/>
                <a:gd name="T5" fmla="*/ 3031 h 6800"/>
                <a:gd name="T6" fmla="*/ 230 w 11776"/>
                <a:gd name="T7" fmla="*/ 2627 h 6800"/>
                <a:gd name="T8" fmla="*/ 4551 w 11776"/>
                <a:gd name="T9" fmla="*/ 133 h 6800"/>
                <a:gd name="T10" fmla="*/ 4551 w 11776"/>
                <a:gd name="T11" fmla="*/ 133 h 6800"/>
                <a:gd name="T12" fmla="*/ 5252 w 11776"/>
                <a:gd name="T13" fmla="*/ 104 h 6800"/>
                <a:gd name="T14" fmla="*/ 11596 w 11776"/>
                <a:gd name="T15" fmla="*/ 3768 h 6800"/>
                <a:gd name="T16" fmla="*/ 11596 w 11776"/>
                <a:gd name="T17" fmla="*/ 3768 h 6800"/>
                <a:gd name="T18" fmla="*/ 11546 w 11776"/>
                <a:gd name="T19" fmla="*/ 4172 h 6800"/>
                <a:gd name="T20" fmla="*/ 7225 w 11776"/>
                <a:gd name="T21" fmla="*/ 6666 h 6800"/>
                <a:gd name="T22" fmla="*/ 7225 w 11776"/>
                <a:gd name="T23" fmla="*/ 6666 h 6800"/>
                <a:gd name="T24" fmla="*/ 6524 w 11776"/>
                <a:gd name="T25" fmla="*/ 6695 h 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76" h="6800">
                  <a:moveTo>
                    <a:pt x="6524" y="6695"/>
                  </a:moveTo>
                  <a:lnTo>
                    <a:pt x="180" y="3031"/>
                  </a:lnTo>
                  <a:lnTo>
                    <a:pt x="180" y="3031"/>
                  </a:lnTo>
                  <a:cubicBezTo>
                    <a:pt x="0" y="2927"/>
                    <a:pt x="23" y="2747"/>
                    <a:pt x="230" y="2627"/>
                  </a:cubicBezTo>
                  <a:lnTo>
                    <a:pt x="4551" y="133"/>
                  </a:lnTo>
                  <a:lnTo>
                    <a:pt x="4551" y="133"/>
                  </a:lnTo>
                  <a:cubicBezTo>
                    <a:pt x="4758" y="13"/>
                    <a:pt x="5072" y="0"/>
                    <a:pt x="5252" y="104"/>
                  </a:cubicBezTo>
                  <a:lnTo>
                    <a:pt x="11596" y="3768"/>
                  </a:lnTo>
                  <a:lnTo>
                    <a:pt x="11596" y="3768"/>
                  </a:lnTo>
                  <a:cubicBezTo>
                    <a:pt x="11775" y="3871"/>
                    <a:pt x="11753" y="4052"/>
                    <a:pt x="11546" y="4172"/>
                  </a:cubicBezTo>
                  <a:lnTo>
                    <a:pt x="7225" y="6666"/>
                  </a:lnTo>
                  <a:lnTo>
                    <a:pt x="7225" y="6666"/>
                  </a:lnTo>
                  <a:cubicBezTo>
                    <a:pt x="7018" y="6785"/>
                    <a:pt x="6704" y="6799"/>
                    <a:pt x="6524" y="6695"/>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332" name="Freeform 25">
              <a:extLst>
                <a:ext uri="{FF2B5EF4-FFF2-40B4-BE49-F238E27FC236}">
                  <a16:creationId xmlns="" xmlns:a16="http://schemas.microsoft.com/office/drawing/2014/main" id="{79EAA59C-4C2B-8B4C-9A1B-69E664338B0D}"/>
                </a:ext>
              </a:extLst>
            </p:cNvPr>
            <p:cNvSpPr>
              <a:spLocks noChangeArrowheads="1"/>
            </p:cNvSpPr>
            <p:nvPr/>
          </p:nvSpPr>
          <p:spPr bwMode="auto">
            <a:xfrm>
              <a:off x="11005023" y="3200018"/>
              <a:ext cx="5204707" cy="6129283"/>
            </a:xfrm>
            <a:custGeom>
              <a:avLst/>
              <a:gdLst>
                <a:gd name="T0" fmla="*/ 7685 w 7969"/>
                <a:gd name="T1" fmla="*/ 3713 h 9385"/>
                <a:gd name="T2" fmla="*/ 1339 w 7969"/>
                <a:gd name="T3" fmla="*/ 50 h 9385"/>
                <a:gd name="T4" fmla="*/ 1339 w 7969"/>
                <a:gd name="T5" fmla="*/ 50 h 9385"/>
                <a:gd name="T6" fmla="*/ 1124 w 7969"/>
                <a:gd name="T7" fmla="*/ 23 h 9385"/>
                <a:gd name="T8" fmla="*/ 1125 w 7969"/>
                <a:gd name="T9" fmla="*/ 22 h 9385"/>
                <a:gd name="T10" fmla="*/ 1113 w 7969"/>
                <a:gd name="T11" fmla="*/ 27 h 9385"/>
                <a:gd name="T12" fmla="*/ 1113 w 7969"/>
                <a:gd name="T13" fmla="*/ 27 h 9385"/>
                <a:gd name="T14" fmla="*/ 1110 w 7969"/>
                <a:gd name="T15" fmla="*/ 28 h 9385"/>
                <a:gd name="T16" fmla="*/ 881 w 7969"/>
                <a:gd name="T17" fmla="*/ 115 h 9385"/>
                <a:gd name="T18" fmla="*/ 1087 w 7969"/>
                <a:gd name="T19" fmla="*/ 216 h 9385"/>
                <a:gd name="T20" fmla="*/ 1087 w 7969"/>
                <a:gd name="T21" fmla="*/ 216 h 9385"/>
                <a:gd name="T22" fmla="*/ 1084 w 7969"/>
                <a:gd name="T23" fmla="*/ 227 h 9385"/>
                <a:gd name="T24" fmla="*/ 51 w 7969"/>
                <a:gd name="T25" fmla="*/ 4933 h 9385"/>
                <a:gd name="T26" fmla="*/ 51 w 7969"/>
                <a:gd name="T27" fmla="*/ 4933 h 9385"/>
                <a:gd name="T28" fmla="*/ 282 w 7969"/>
                <a:gd name="T29" fmla="*/ 5547 h 9385"/>
                <a:gd name="T30" fmla="*/ 6475 w 7969"/>
                <a:gd name="T31" fmla="*/ 9122 h 9385"/>
                <a:gd name="T32" fmla="*/ 6453 w 7969"/>
                <a:gd name="T33" fmla="*/ 9384 h 9385"/>
                <a:gd name="T34" fmla="*/ 6704 w 7969"/>
                <a:gd name="T35" fmla="*/ 9287 h 9385"/>
                <a:gd name="T36" fmla="*/ 6704 w 7969"/>
                <a:gd name="T37" fmla="*/ 9287 h 9385"/>
                <a:gd name="T38" fmla="*/ 6883 w 7969"/>
                <a:gd name="T39" fmla="*/ 9031 h 9385"/>
                <a:gd name="T40" fmla="*/ 7917 w 7969"/>
                <a:gd name="T41" fmla="*/ 4327 h 9385"/>
                <a:gd name="T42" fmla="*/ 7917 w 7969"/>
                <a:gd name="T43" fmla="*/ 4327 h 9385"/>
                <a:gd name="T44" fmla="*/ 7685 w 7969"/>
                <a:gd name="T45" fmla="*/ 3713 h 9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9" h="9385">
                  <a:moveTo>
                    <a:pt x="7685" y="3713"/>
                  </a:moveTo>
                  <a:lnTo>
                    <a:pt x="1339" y="50"/>
                  </a:lnTo>
                  <a:lnTo>
                    <a:pt x="1339" y="50"/>
                  </a:lnTo>
                  <a:cubicBezTo>
                    <a:pt x="1266" y="7"/>
                    <a:pt x="1191" y="0"/>
                    <a:pt x="1124" y="23"/>
                  </a:cubicBezTo>
                  <a:lnTo>
                    <a:pt x="1125" y="22"/>
                  </a:lnTo>
                  <a:lnTo>
                    <a:pt x="1113" y="27"/>
                  </a:lnTo>
                  <a:lnTo>
                    <a:pt x="1113" y="27"/>
                  </a:lnTo>
                  <a:cubicBezTo>
                    <a:pt x="1113" y="27"/>
                    <a:pt x="1112" y="27"/>
                    <a:pt x="1110" y="28"/>
                  </a:cubicBezTo>
                  <a:lnTo>
                    <a:pt x="881" y="115"/>
                  </a:lnTo>
                  <a:lnTo>
                    <a:pt x="1087" y="216"/>
                  </a:lnTo>
                  <a:lnTo>
                    <a:pt x="1087" y="216"/>
                  </a:lnTo>
                  <a:cubicBezTo>
                    <a:pt x="1086" y="221"/>
                    <a:pt x="1085" y="224"/>
                    <a:pt x="1084" y="227"/>
                  </a:cubicBezTo>
                  <a:lnTo>
                    <a:pt x="51" y="4933"/>
                  </a:lnTo>
                  <a:lnTo>
                    <a:pt x="51" y="4933"/>
                  </a:lnTo>
                  <a:cubicBezTo>
                    <a:pt x="0" y="5168"/>
                    <a:pt x="102" y="5443"/>
                    <a:pt x="282" y="5547"/>
                  </a:cubicBezTo>
                  <a:lnTo>
                    <a:pt x="6475" y="9122"/>
                  </a:lnTo>
                  <a:lnTo>
                    <a:pt x="6453" y="9384"/>
                  </a:lnTo>
                  <a:lnTo>
                    <a:pt x="6704" y="9287"/>
                  </a:lnTo>
                  <a:lnTo>
                    <a:pt x="6704" y="9287"/>
                  </a:lnTo>
                  <a:cubicBezTo>
                    <a:pt x="6788" y="9247"/>
                    <a:pt x="6855" y="9158"/>
                    <a:pt x="6883" y="9031"/>
                  </a:cubicBezTo>
                  <a:lnTo>
                    <a:pt x="7917" y="4327"/>
                  </a:lnTo>
                  <a:lnTo>
                    <a:pt x="7917" y="4327"/>
                  </a:lnTo>
                  <a:cubicBezTo>
                    <a:pt x="7968" y="4092"/>
                    <a:pt x="7865" y="3817"/>
                    <a:pt x="7685" y="3713"/>
                  </a:cubicBez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33" name="Freeform 26">
              <a:extLst>
                <a:ext uri="{FF2B5EF4-FFF2-40B4-BE49-F238E27FC236}">
                  <a16:creationId xmlns="" xmlns:a16="http://schemas.microsoft.com/office/drawing/2014/main" id="{32BE653A-F831-1D43-A133-68EEF87F0B69}"/>
                </a:ext>
              </a:extLst>
            </p:cNvPr>
            <p:cNvSpPr>
              <a:spLocks noChangeArrowheads="1"/>
            </p:cNvSpPr>
            <p:nvPr/>
          </p:nvSpPr>
          <p:spPr bwMode="auto">
            <a:xfrm>
              <a:off x="11270009" y="3200018"/>
              <a:ext cx="4887874" cy="3753033"/>
            </a:xfrm>
            <a:custGeom>
              <a:avLst/>
              <a:gdLst>
                <a:gd name="T0" fmla="*/ 7282 w 7484"/>
                <a:gd name="T1" fmla="*/ 3713 h 5748"/>
                <a:gd name="T2" fmla="*/ 936 w 7484"/>
                <a:gd name="T3" fmla="*/ 50 h 5748"/>
                <a:gd name="T4" fmla="*/ 936 w 7484"/>
                <a:gd name="T5" fmla="*/ 50 h 5748"/>
                <a:gd name="T6" fmla="*/ 721 w 7484"/>
                <a:gd name="T7" fmla="*/ 23 h 5748"/>
                <a:gd name="T8" fmla="*/ 722 w 7484"/>
                <a:gd name="T9" fmla="*/ 22 h 5748"/>
                <a:gd name="T10" fmla="*/ 710 w 7484"/>
                <a:gd name="T11" fmla="*/ 27 h 5748"/>
                <a:gd name="T12" fmla="*/ 710 w 7484"/>
                <a:gd name="T13" fmla="*/ 27 h 5748"/>
                <a:gd name="T14" fmla="*/ 707 w 7484"/>
                <a:gd name="T15" fmla="*/ 28 h 5748"/>
                <a:gd name="T16" fmla="*/ 478 w 7484"/>
                <a:gd name="T17" fmla="*/ 115 h 5748"/>
                <a:gd name="T18" fmla="*/ 684 w 7484"/>
                <a:gd name="T19" fmla="*/ 216 h 5748"/>
                <a:gd name="T20" fmla="*/ 684 w 7484"/>
                <a:gd name="T21" fmla="*/ 216 h 5748"/>
                <a:gd name="T22" fmla="*/ 681 w 7484"/>
                <a:gd name="T23" fmla="*/ 227 h 5748"/>
                <a:gd name="T24" fmla="*/ 0 w 7484"/>
                <a:gd name="T25" fmla="*/ 3329 h 5748"/>
                <a:gd name="T26" fmla="*/ 3105 w 7484"/>
                <a:gd name="T27" fmla="*/ 5747 h 5748"/>
                <a:gd name="T28" fmla="*/ 7483 w 7484"/>
                <a:gd name="T29" fmla="*/ 3966 h 5748"/>
                <a:gd name="T30" fmla="*/ 7483 w 7484"/>
                <a:gd name="T31" fmla="*/ 3966 h 5748"/>
                <a:gd name="T32" fmla="*/ 7282 w 7484"/>
                <a:gd name="T33" fmla="*/ 3713 h 5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84" h="5748">
                  <a:moveTo>
                    <a:pt x="7282" y="3713"/>
                  </a:moveTo>
                  <a:lnTo>
                    <a:pt x="936" y="50"/>
                  </a:lnTo>
                  <a:lnTo>
                    <a:pt x="936" y="50"/>
                  </a:lnTo>
                  <a:cubicBezTo>
                    <a:pt x="863" y="7"/>
                    <a:pt x="788" y="0"/>
                    <a:pt x="721" y="23"/>
                  </a:cubicBezTo>
                  <a:lnTo>
                    <a:pt x="722" y="22"/>
                  </a:lnTo>
                  <a:lnTo>
                    <a:pt x="710" y="27"/>
                  </a:lnTo>
                  <a:lnTo>
                    <a:pt x="710" y="27"/>
                  </a:lnTo>
                  <a:cubicBezTo>
                    <a:pt x="710" y="27"/>
                    <a:pt x="709" y="27"/>
                    <a:pt x="707" y="28"/>
                  </a:cubicBezTo>
                  <a:lnTo>
                    <a:pt x="478" y="115"/>
                  </a:lnTo>
                  <a:lnTo>
                    <a:pt x="684" y="216"/>
                  </a:lnTo>
                  <a:lnTo>
                    <a:pt x="684" y="216"/>
                  </a:lnTo>
                  <a:cubicBezTo>
                    <a:pt x="683" y="221"/>
                    <a:pt x="682" y="224"/>
                    <a:pt x="681" y="227"/>
                  </a:cubicBezTo>
                  <a:lnTo>
                    <a:pt x="0" y="3329"/>
                  </a:lnTo>
                  <a:lnTo>
                    <a:pt x="3105" y="5747"/>
                  </a:lnTo>
                  <a:lnTo>
                    <a:pt x="7483" y="3966"/>
                  </a:lnTo>
                  <a:lnTo>
                    <a:pt x="7483" y="3966"/>
                  </a:lnTo>
                  <a:cubicBezTo>
                    <a:pt x="7441" y="3857"/>
                    <a:pt x="7371" y="3764"/>
                    <a:pt x="7282" y="3713"/>
                  </a:cubicBez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34" name="Freeform 27">
              <a:extLst>
                <a:ext uri="{FF2B5EF4-FFF2-40B4-BE49-F238E27FC236}">
                  <a16:creationId xmlns="" xmlns:a16="http://schemas.microsoft.com/office/drawing/2014/main" id="{E93A8DA6-EFC6-4F44-A65D-F6D06D51BB6B}"/>
                </a:ext>
              </a:extLst>
            </p:cNvPr>
            <p:cNvSpPr>
              <a:spLocks noChangeArrowheads="1"/>
            </p:cNvSpPr>
            <p:nvPr/>
          </p:nvSpPr>
          <p:spPr bwMode="auto">
            <a:xfrm>
              <a:off x="15558780" y="5648275"/>
              <a:ext cx="633667" cy="449327"/>
            </a:xfrm>
            <a:custGeom>
              <a:avLst/>
              <a:gdLst>
                <a:gd name="T0" fmla="*/ 477 w 970"/>
                <a:gd name="T1" fmla="*/ 689 h 690"/>
                <a:gd name="T2" fmla="*/ 960 w 970"/>
                <a:gd name="T3" fmla="*/ 484 h 690"/>
                <a:gd name="T4" fmla="*/ 960 w 970"/>
                <a:gd name="T5" fmla="*/ 484 h 690"/>
                <a:gd name="T6" fmla="*/ 764 w 970"/>
                <a:gd name="T7" fmla="*/ 0 h 690"/>
                <a:gd name="T8" fmla="*/ 0 w 970"/>
                <a:gd name="T9" fmla="*/ 322 h 690"/>
                <a:gd name="T10" fmla="*/ 477 w 970"/>
                <a:gd name="T11" fmla="*/ 689 h 690"/>
              </a:gdLst>
              <a:ahLst/>
              <a:cxnLst>
                <a:cxn ang="0">
                  <a:pos x="T0" y="T1"/>
                </a:cxn>
                <a:cxn ang="0">
                  <a:pos x="T2" y="T3"/>
                </a:cxn>
                <a:cxn ang="0">
                  <a:pos x="T4" y="T5"/>
                </a:cxn>
                <a:cxn ang="0">
                  <a:pos x="T6" y="T7"/>
                </a:cxn>
                <a:cxn ang="0">
                  <a:pos x="T8" y="T9"/>
                </a:cxn>
                <a:cxn ang="0">
                  <a:pos x="T10" y="T11"/>
                </a:cxn>
              </a:cxnLst>
              <a:rect l="0" t="0" r="r" b="b"/>
              <a:pathLst>
                <a:path w="970" h="690">
                  <a:moveTo>
                    <a:pt x="477" y="689"/>
                  </a:moveTo>
                  <a:lnTo>
                    <a:pt x="960" y="484"/>
                  </a:lnTo>
                  <a:lnTo>
                    <a:pt x="960" y="484"/>
                  </a:lnTo>
                  <a:cubicBezTo>
                    <a:pt x="969" y="297"/>
                    <a:pt x="891" y="104"/>
                    <a:pt x="764" y="0"/>
                  </a:cubicBezTo>
                  <a:lnTo>
                    <a:pt x="0" y="322"/>
                  </a:lnTo>
                  <a:lnTo>
                    <a:pt x="477" y="689"/>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35" name="Freeform 28">
              <a:extLst>
                <a:ext uri="{FF2B5EF4-FFF2-40B4-BE49-F238E27FC236}">
                  <a16:creationId xmlns="" xmlns:a16="http://schemas.microsoft.com/office/drawing/2014/main" id="{ED854B7A-22A9-F34E-907E-9C2CF36E216A}"/>
                </a:ext>
              </a:extLst>
            </p:cNvPr>
            <p:cNvSpPr>
              <a:spLocks noChangeArrowheads="1"/>
            </p:cNvSpPr>
            <p:nvPr/>
          </p:nvSpPr>
          <p:spPr bwMode="auto">
            <a:xfrm>
              <a:off x="10748675" y="3223061"/>
              <a:ext cx="5311278" cy="6158087"/>
            </a:xfrm>
            <a:custGeom>
              <a:avLst/>
              <a:gdLst>
                <a:gd name="T0" fmla="*/ 6627 w 8132"/>
                <a:gd name="T1" fmla="*/ 9324 h 9429"/>
                <a:gd name="T2" fmla="*/ 283 w 8132"/>
                <a:gd name="T3" fmla="*/ 5661 h 9429"/>
                <a:gd name="T4" fmla="*/ 283 w 8132"/>
                <a:gd name="T5" fmla="*/ 5661 h 9429"/>
                <a:gd name="T6" fmla="*/ 51 w 8132"/>
                <a:gd name="T7" fmla="*/ 5047 h 9429"/>
                <a:gd name="T8" fmla="*/ 1084 w 8132"/>
                <a:gd name="T9" fmla="*/ 342 h 9429"/>
                <a:gd name="T10" fmla="*/ 1084 w 8132"/>
                <a:gd name="T11" fmla="*/ 342 h 9429"/>
                <a:gd name="T12" fmla="*/ 1502 w 8132"/>
                <a:gd name="T13" fmla="*/ 103 h 9429"/>
                <a:gd name="T14" fmla="*/ 7848 w 8132"/>
                <a:gd name="T15" fmla="*/ 3767 h 9429"/>
                <a:gd name="T16" fmla="*/ 7848 w 8132"/>
                <a:gd name="T17" fmla="*/ 3767 h 9429"/>
                <a:gd name="T18" fmla="*/ 8080 w 8132"/>
                <a:gd name="T19" fmla="*/ 4381 h 9429"/>
                <a:gd name="T20" fmla="*/ 7046 w 8132"/>
                <a:gd name="T21" fmla="*/ 9085 h 9429"/>
                <a:gd name="T22" fmla="*/ 7046 w 8132"/>
                <a:gd name="T23" fmla="*/ 9085 h 9429"/>
                <a:gd name="T24" fmla="*/ 6627 w 8132"/>
                <a:gd name="T25" fmla="*/ 9324 h 9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2" h="9429">
                  <a:moveTo>
                    <a:pt x="6627" y="9324"/>
                  </a:moveTo>
                  <a:lnTo>
                    <a:pt x="283" y="5661"/>
                  </a:lnTo>
                  <a:lnTo>
                    <a:pt x="283" y="5661"/>
                  </a:lnTo>
                  <a:cubicBezTo>
                    <a:pt x="103" y="5558"/>
                    <a:pt x="0" y="5282"/>
                    <a:pt x="51" y="5047"/>
                  </a:cubicBezTo>
                  <a:lnTo>
                    <a:pt x="1084" y="342"/>
                  </a:lnTo>
                  <a:lnTo>
                    <a:pt x="1084" y="342"/>
                  </a:lnTo>
                  <a:cubicBezTo>
                    <a:pt x="1136" y="107"/>
                    <a:pt x="1323" y="0"/>
                    <a:pt x="1502" y="103"/>
                  </a:cubicBezTo>
                  <a:lnTo>
                    <a:pt x="7848" y="3767"/>
                  </a:lnTo>
                  <a:lnTo>
                    <a:pt x="7848" y="3767"/>
                  </a:lnTo>
                  <a:cubicBezTo>
                    <a:pt x="8028" y="3871"/>
                    <a:pt x="8131" y="4146"/>
                    <a:pt x="8080" y="4381"/>
                  </a:cubicBezTo>
                  <a:lnTo>
                    <a:pt x="7046" y="9085"/>
                  </a:lnTo>
                  <a:lnTo>
                    <a:pt x="7046" y="9085"/>
                  </a:lnTo>
                  <a:cubicBezTo>
                    <a:pt x="6994" y="9321"/>
                    <a:pt x="6807" y="9428"/>
                    <a:pt x="6627" y="9324"/>
                  </a:cubicBezTo>
                </a:path>
              </a:pathLst>
            </a:custGeom>
            <a:solidFill>
              <a:schemeClr val="accent1">
                <a:lumMod val="40000"/>
                <a:lumOff val="60000"/>
              </a:schemeClr>
            </a:solidFill>
            <a:ln>
              <a:noFill/>
            </a:ln>
            <a:effectLst/>
          </p:spPr>
          <p:txBody>
            <a:bodyPr wrap="none" anchor="ctr"/>
            <a:lstStyle/>
            <a:p>
              <a:endParaRPr lang="en-US" sz="3266" dirty="0">
                <a:latin typeface="Lato Light" panose="020F0502020204030203" pitchFamily="34" charset="0"/>
              </a:endParaRPr>
            </a:p>
          </p:txBody>
        </p:sp>
        <p:sp>
          <p:nvSpPr>
            <p:cNvPr id="336" name="Freeform 29">
              <a:extLst>
                <a:ext uri="{FF2B5EF4-FFF2-40B4-BE49-F238E27FC236}">
                  <a16:creationId xmlns="" xmlns:a16="http://schemas.microsoft.com/office/drawing/2014/main" id="{2C9B6943-55CA-EE47-AABB-83212807A1AF}"/>
                </a:ext>
              </a:extLst>
            </p:cNvPr>
            <p:cNvSpPr>
              <a:spLocks noChangeArrowheads="1"/>
            </p:cNvSpPr>
            <p:nvPr/>
          </p:nvSpPr>
          <p:spPr bwMode="auto">
            <a:xfrm>
              <a:off x="10921494" y="3450603"/>
              <a:ext cx="4965641" cy="5694359"/>
            </a:xfrm>
            <a:custGeom>
              <a:avLst/>
              <a:gdLst>
                <a:gd name="T0" fmla="*/ 6226 w 7603"/>
                <a:gd name="T1" fmla="*/ 8624 h 8720"/>
                <a:gd name="T2" fmla="*/ 258 w 7603"/>
                <a:gd name="T3" fmla="*/ 5181 h 8720"/>
                <a:gd name="T4" fmla="*/ 258 w 7603"/>
                <a:gd name="T5" fmla="*/ 5181 h 8720"/>
                <a:gd name="T6" fmla="*/ 47 w 7603"/>
                <a:gd name="T7" fmla="*/ 4619 h 8720"/>
                <a:gd name="T8" fmla="*/ 992 w 7603"/>
                <a:gd name="T9" fmla="*/ 314 h 8720"/>
                <a:gd name="T10" fmla="*/ 992 w 7603"/>
                <a:gd name="T11" fmla="*/ 314 h 8720"/>
                <a:gd name="T12" fmla="*/ 1375 w 7603"/>
                <a:gd name="T13" fmla="*/ 95 h 8720"/>
                <a:gd name="T14" fmla="*/ 7343 w 7603"/>
                <a:gd name="T15" fmla="*/ 3539 h 8720"/>
                <a:gd name="T16" fmla="*/ 7343 w 7603"/>
                <a:gd name="T17" fmla="*/ 3539 h 8720"/>
                <a:gd name="T18" fmla="*/ 7555 w 7603"/>
                <a:gd name="T19" fmla="*/ 4101 h 8720"/>
                <a:gd name="T20" fmla="*/ 6609 w 7603"/>
                <a:gd name="T21" fmla="*/ 8405 h 8720"/>
                <a:gd name="T22" fmla="*/ 6609 w 7603"/>
                <a:gd name="T23" fmla="*/ 8405 h 8720"/>
                <a:gd name="T24" fmla="*/ 6226 w 7603"/>
                <a:gd name="T25" fmla="*/ 8624 h 8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3" h="8720">
                  <a:moveTo>
                    <a:pt x="6226" y="8624"/>
                  </a:moveTo>
                  <a:lnTo>
                    <a:pt x="258" y="5181"/>
                  </a:lnTo>
                  <a:lnTo>
                    <a:pt x="258" y="5181"/>
                  </a:lnTo>
                  <a:cubicBezTo>
                    <a:pt x="95" y="5086"/>
                    <a:pt x="0" y="4834"/>
                    <a:pt x="47" y="4619"/>
                  </a:cubicBezTo>
                  <a:lnTo>
                    <a:pt x="992" y="314"/>
                  </a:lnTo>
                  <a:lnTo>
                    <a:pt x="992" y="314"/>
                  </a:lnTo>
                  <a:cubicBezTo>
                    <a:pt x="1039" y="98"/>
                    <a:pt x="1211" y="0"/>
                    <a:pt x="1375" y="95"/>
                  </a:cubicBezTo>
                  <a:lnTo>
                    <a:pt x="7343" y="3539"/>
                  </a:lnTo>
                  <a:lnTo>
                    <a:pt x="7343" y="3539"/>
                  </a:lnTo>
                  <a:cubicBezTo>
                    <a:pt x="7507" y="3634"/>
                    <a:pt x="7602" y="3886"/>
                    <a:pt x="7555" y="4101"/>
                  </a:cubicBezTo>
                  <a:lnTo>
                    <a:pt x="6609" y="8405"/>
                  </a:lnTo>
                  <a:lnTo>
                    <a:pt x="6609" y="8405"/>
                  </a:lnTo>
                  <a:cubicBezTo>
                    <a:pt x="6562" y="8621"/>
                    <a:pt x="6390" y="8719"/>
                    <a:pt x="6226" y="862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37" name="Freeform 30">
              <a:extLst>
                <a:ext uri="{FF2B5EF4-FFF2-40B4-BE49-F238E27FC236}">
                  <a16:creationId xmlns="" xmlns:a16="http://schemas.microsoft.com/office/drawing/2014/main" id="{8FABC9BA-3260-2F4C-A81E-107329F93A51}"/>
                </a:ext>
              </a:extLst>
            </p:cNvPr>
            <p:cNvSpPr>
              <a:spLocks noChangeArrowheads="1"/>
            </p:cNvSpPr>
            <p:nvPr/>
          </p:nvSpPr>
          <p:spPr bwMode="auto">
            <a:xfrm>
              <a:off x="10921494" y="3450603"/>
              <a:ext cx="4965641" cy="5694359"/>
            </a:xfrm>
            <a:custGeom>
              <a:avLst/>
              <a:gdLst>
                <a:gd name="T0" fmla="*/ 6226 w 7603"/>
                <a:gd name="T1" fmla="*/ 8624 h 8720"/>
                <a:gd name="T2" fmla="*/ 258 w 7603"/>
                <a:gd name="T3" fmla="*/ 5181 h 8720"/>
                <a:gd name="T4" fmla="*/ 258 w 7603"/>
                <a:gd name="T5" fmla="*/ 5181 h 8720"/>
                <a:gd name="T6" fmla="*/ 47 w 7603"/>
                <a:gd name="T7" fmla="*/ 4619 h 8720"/>
                <a:gd name="T8" fmla="*/ 992 w 7603"/>
                <a:gd name="T9" fmla="*/ 314 h 8720"/>
                <a:gd name="T10" fmla="*/ 992 w 7603"/>
                <a:gd name="T11" fmla="*/ 314 h 8720"/>
                <a:gd name="T12" fmla="*/ 1375 w 7603"/>
                <a:gd name="T13" fmla="*/ 95 h 8720"/>
                <a:gd name="T14" fmla="*/ 7343 w 7603"/>
                <a:gd name="T15" fmla="*/ 3539 h 8720"/>
                <a:gd name="T16" fmla="*/ 7343 w 7603"/>
                <a:gd name="T17" fmla="*/ 3539 h 8720"/>
                <a:gd name="T18" fmla="*/ 7555 w 7603"/>
                <a:gd name="T19" fmla="*/ 4101 h 8720"/>
                <a:gd name="T20" fmla="*/ 6609 w 7603"/>
                <a:gd name="T21" fmla="*/ 8405 h 8720"/>
                <a:gd name="T22" fmla="*/ 6609 w 7603"/>
                <a:gd name="T23" fmla="*/ 8405 h 8720"/>
                <a:gd name="T24" fmla="*/ 6226 w 7603"/>
                <a:gd name="T25" fmla="*/ 8624 h 8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3" h="8720">
                  <a:moveTo>
                    <a:pt x="6226" y="8624"/>
                  </a:moveTo>
                  <a:lnTo>
                    <a:pt x="258" y="5181"/>
                  </a:lnTo>
                  <a:lnTo>
                    <a:pt x="258" y="5181"/>
                  </a:lnTo>
                  <a:cubicBezTo>
                    <a:pt x="95" y="5086"/>
                    <a:pt x="0" y="4834"/>
                    <a:pt x="47" y="4619"/>
                  </a:cubicBezTo>
                  <a:lnTo>
                    <a:pt x="992" y="314"/>
                  </a:lnTo>
                  <a:lnTo>
                    <a:pt x="992" y="314"/>
                  </a:lnTo>
                  <a:cubicBezTo>
                    <a:pt x="1039" y="98"/>
                    <a:pt x="1211" y="0"/>
                    <a:pt x="1375" y="95"/>
                  </a:cubicBezTo>
                  <a:lnTo>
                    <a:pt x="7343" y="3539"/>
                  </a:lnTo>
                  <a:lnTo>
                    <a:pt x="7343" y="3539"/>
                  </a:lnTo>
                  <a:cubicBezTo>
                    <a:pt x="7507" y="3634"/>
                    <a:pt x="7602" y="3886"/>
                    <a:pt x="7555" y="4101"/>
                  </a:cubicBezTo>
                  <a:lnTo>
                    <a:pt x="6609" y="8405"/>
                  </a:lnTo>
                  <a:lnTo>
                    <a:pt x="6609" y="8405"/>
                  </a:lnTo>
                  <a:cubicBezTo>
                    <a:pt x="6562" y="8621"/>
                    <a:pt x="6390" y="8719"/>
                    <a:pt x="6226" y="8624"/>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338" name="Freeform 31">
              <a:extLst>
                <a:ext uri="{FF2B5EF4-FFF2-40B4-BE49-F238E27FC236}">
                  <a16:creationId xmlns="" xmlns:a16="http://schemas.microsoft.com/office/drawing/2014/main" id="{172607F6-1C06-F34D-BACA-96A1DD4F2863}"/>
                </a:ext>
              </a:extLst>
            </p:cNvPr>
            <p:cNvSpPr>
              <a:spLocks noChangeArrowheads="1"/>
            </p:cNvSpPr>
            <p:nvPr/>
          </p:nvSpPr>
          <p:spPr bwMode="auto">
            <a:xfrm>
              <a:off x="7516977" y="7163315"/>
              <a:ext cx="7621280" cy="4314693"/>
            </a:xfrm>
            <a:custGeom>
              <a:avLst/>
              <a:gdLst>
                <a:gd name="T0" fmla="*/ 11662 w 11666"/>
                <a:gd name="T1" fmla="*/ 3452 h 6604"/>
                <a:gd name="T2" fmla="*/ 10795 w 11666"/>
                <a:gd name="T3" fmla="*/ 3337 h 6604"/>
                <a:gd name="T4" fmla="*/ 5197 w 11666"/>
                <a:gd name="T5" fmla="*/ 104 h 6604"/>
                <a:gd name="T6" fmla="*/ 5197 w 11666"/>
                <a:gd name="T7" fmla="*/ 104 h 6604"/>
                <a:gd name="T8" fmla="*/ 4496 w 11666"/>
                <a:gd name="T9" fmla="*/ 133 h 6604"/>
                <a:gd name="T10" fmla="*/ 528 w 11666"/>
                <a:gd name="T11" fmla="*/ 2423 h 6604"/>
                <a:gd name="T12" fmla="*/ 4 w 11666"/>
                <a:gd name="T13" fmla="*/ 2354 h 6604"/>
                <a:gd name="T14" fmla="*/ 4 w 11666"/>
                <a:gd name="T15" fmla="*/ 2652 h 6604"/>
                <a:gd name="T16" fmla="*/ 4 w 11666"/>
                <a:gd name="T17" fmla="*/ 2652 h 6604"/>
                <a:gd name="T18" fmla="*/ 4 w 11666"/>
                <a:gd name="T19" fmla="*/ 2652 h 6604"/>
                <a:gd name="T20" fmla="*/ 125 w 11666"/>
                <a:gd name="T21" fmla="*/ 2836 h 6604"/>
                <a:gd name="T22" fmla="*/ 6469 w 11666"/>
                <a:gd name="T23" fmla="*/ 6499 h 6604"/>
                <a:gd name="T24" fmla="*/ 6469 w 11666"/>
                <a:gd name="T25" fmla="*/ 6499 h 6604"/>
                <a:gd name="T26" fmla="*/ 7170 w 11666"/>
                <a:gd name="T27" fmla="*/ 6470 h 6604"/>
                <a:gd name="T28" fmla="*/ 11491 w 11666"/>
                <a:gd name="T29" fmla="*/ 3976 h 6604"/>
                <a:gd name="T30" fmla="*/ 11491 w 11666"/>
                <a:gd name="T31" fmla="*/ 3976 h 6604"/>
                <a:gd name="T32" fmla="*/ 11662 w 11666"/>
                <a:gd name="T33" fmla="*/ 3741 h 6604"/>
                <a:gd name="T34" fmla="*/ 11662 w 11666"/>
                <a:gd name="T35" fmla="*/ 3452 h 6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6" h="6604">
                  <a:moveTo>
                    <a:pt x="11662" y="3452"/>
                  </a:moveTo>
                  <a:lnTo>
                    <a:pt x="10795" y="3337"/>
                  </a:lnTo>
                  <a:lnTo>
                    <a:pt x="5197" y="104"/>
                  </a:lnTo>
                  <a:lnTo>
                    <a:pt x="5197" y="104"/>
                  </a:lnTo>
                  <a:cubicBezTo>
                    <a:pt x="5017" y="0"/>
                    <a:pt x="4703" y="13"/>
                    <a:pt x="4496" y="133"/>
                  </a:cubicBezTo>
                  <a:lnTo>
                    <a:pt x="528" y="2423"/>
                  </a:lnTo>
                  <a:lnTo>
                    <a:pt x="4" y="2354"/>
                  </a:lnTo>
                  <a:lnTo>
                    <a:pt x="4" y="2652"/>
                  </a:lnTo>
                  <a:lnTo>
                    <a:pt x="4" y="2652"/>
                  </a:lnTo>
                  <a:lnTo>
                    <a:pt x="4" y="2652"/>
                  </a:lnTo>
                  <a:cubicBezTo>
                    <a:pt x="0" y="2720"/>
                    <a:pt x="40" y="2786"/>
                    <a:pt x="125" y="2836"/>
                  </a:cubicBezTo>
                  <a:lnTo>
                    <a:pt x="6469" y="6499"/>
                  </a:lnTo>
                  <a:lnTo>
                    <a:pt x="6469" y="6499"/>
                  </a:lnTo>
                  <a:cubicBezTo>
                    <a:pt x="6649" y="6603"/>
                    <a:pt x="6963" y="6590"/>
                    <a:pt x="7170" y="6470"/>
                  </a:cubicBezTo>
                  <a:lnTo>
                    <a:pt x="11491" y="3976"/>
                  </a:lnTo>
                  <a:lnTo>
                    <a:pt x="11491" y="3976"/>
                  </a:lnTo>
                  <a:cubicBezTo>
                    <a:pt x="11607" y="3909"/>
                    <a:pt x="11665" y="3822"/>
                    <a:pt x="11662" y="3741"/>
                  </a:cubicBezTo>
                  <a:lnTo>
                    <a:pt x="11662" y="3452"/>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39" name="Freeform 32">
              <a:extLst>
                <a:ext uri="{FF2B5EF4-FFF2-40B4-BE49-F238E27FC236}">
                  <a16:creationId xmlns="" xmlns:a16="http://schemas.microsoft.com/office/drawing/2014/main" id="{98584D04-E186-AA4E-943A-BEFF293DF575}"/>
                </a:ext>
              </a:extLst>
            </p:cNvPr>
            <p:cNvSpPr>
              <a:spLocks noChangeArrowheads="1"/>
            </p:cNvSpPr>
            <p:nvPr/>
          </p:nvSpPr>
          <p:spPr bwMode="auto">
            <a:xfrm>
              <a:off x="7516977" y="7932354"/>
              <a:ext cx="4870590" cy="3525490"/>
            </a:xfrm>
            <a:custGeom>
              <a:avLst/>
              <a:gdLst>
                <a:gd name="T0" fmla="*/ 7455 w 7456"/>
                <a:gd name="T1" fmla="*/ 230 h 5398"/>
                <a:gd name="T2" fmla="*/ 7057 w 7456"/>
                <a:gd name="T3" fmla="*/ 0 h 5398"/>
                <a:gd name="T4" fmla="*/ 2685 w 7456"/>
                <a:gd name="T5" fmla="*/ 0 h 5398"/>
                <a:gd name="T6" fmla="*/ 528 w 7456"/>
                <a:gd name="T7" fmla="*/ 1244 h 5398"/>
                <a:gd name="T8" fmla="*/ 4 w 7456"/>
                <a:gd name="T9" fmla="*/ 1175 h 5398"/>
                <a:gd name="T10" fmla="*/ 4 w 7456"/>
                <a:gd name="T11" fmla="*/ 1473 h 5398"/>
                <a:gd name="T12" fmla="*/ 4 w 7456"/>
                <a:gd name="T13" fmla="*/ 1473 h 5398"/>
                <a:gd name="T14" fmla="*/ 4 w 7456"/>
                <a:gd name="T15" fmla="*/ 1473 h 5398"/>
                <a:gd name="T16" fmla="*/ 125 w 7456"/>
                <a:gd name="T17" fmla="*/ 1657 h 5398"/>
                <a:gd name="T18" fmla="*/ 6469 w 7456"/>
                <a:gd name="T19" fmla="*/ 5320 h 5398"/>
                <a:gd name="T20" fmla="*/ 6469 w 7456"/>
                <a:gd name="T21" fmla="*/ 5320 h 5398"/>
                <a:gd name="T22" fmla="*/ 6831 w 7456"/>
                <a:gd name="T23" fmla="*/ 5388 h 5398"/>
                <a:gd name="T24" fmla="*/ 7455 w 7456"/>
                <a:gd name="T25" fmla="*/ 230 h 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56" h="5398">
                  <a:moveTo>
                    <a:pt x="7455" y="230"/>
                  </a:moveTo>
                  <a:lnTo>
                    <a:pt x="7057" y="0"/>
                  </a:lnTo>
                  <a:lnTo>
                    <a:pt x="2685" y="0"/>
                  </a:lnTo>
                  <a:lnTo>
                    <a:pt x="528" y="1244"/>
                  </a:lnTo>
                  <a:lnTo>
                    <a:pt x="4" y="1175"/>
                  </a:lnTo>
                  <a:lnTo>
                    <a:pt x="4" y="1473"/>
                  </a:lnTo>
                  <a:lnTo>
                    <a:pt x="4" y="1473"/>
                  </a:lnTo>
                  <a:lnTo>
                    <a:pt x="4" y="1473"/>
                  </a:lnTo>
                  <a:cubicBezTo>
                    <a:pt x="0" y="1541"/>
                    <a:pt x="40" y="1607"/>
                    <a:pt x="125" y="1657"/>
                  </a:cubicBezTo>
                  <a:lnTo>
                    <a:pt x="6469" y="5320"/>
                  </a:lnTo>
                  <a:lnTo>
                    <a:pt x="6469" y="5320"/>
                  </a:lnTo>
                  <a:cubicBezTo>
                    <a:pt x="6565" y="5375"/>
                    <a:pt x="6697" y="5397"/>
                    <a:pt x="6831" y="5388"/>
                  </a:cubicBezTo>
                  <a:lnTo>
                    <a:pt x="7455" y="23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40" name="Freeform 33">
              <a:extLst>
                <a:ext uri="{FF2B5EF4-FFF2-40B4-BE49-F238E27FC236}">
                  <a16:creationId xmlns="" xmlns:a16="http://schemas.microsoft.com/office/drawing/2014/main" id="{D72475FA-13F1-4943-90FD-98D296379584}"/>
                </a:ext>
              </a:extLst>
            </p:cNvPr>
            <p:cNvSpPr>
              <a:spLocks noChangeArrowheads="1"/>
            </p:cNvSpPr>
            <p:nvPr/>
          </p:nvSpPr>
          <p:spPr bwMode="auto">
            <a:xfrm>
              <a:off x="7516977" y="8701396"/>
              <a:ext cx="155536" cy="357157"/>
            </a:xfrm>
            <a:custGeom>
              <a:avLst/>
              <a:gdLst>
                <a:gd name="T0" fmla="*/ 237 w 238"/>
                <a:gd name="T1" fmla="*/ 30 h 547"/>
                <a:gd name="T2" fmla="*/ 4 w 238"/>
                <a:gd name="T3" fmla="*/ 0 h 547"/>
                <a:gd name="T4" fmla="*/ 4 w 238"/>
                <a:gd name="T5" fmla="*/ 298 h 547"/>
                <a:gd name="T6" fmla="*/ 4 w 238"/>
                <a:gd name="T7" fmla="*/ 298 h 547"/>
                <a:gd name="T8" fmla="*/ 4 w 238"/>
                <a:gd name="T9" fmla="*/ 298 h 547"/>
                <a:gd name="T10" fmla="*/ 125 w 238"/>
                <a:gd name="T11" fmla="*/ 482 h 547"/>
                <a:gd name="T12" fmla="*/ 237 w 238"/>
                <a:gd name="T13" fmla="*/ 546 h 547"/>
                <a:gd name="T14" fmla="*/ 237 w 238"/>
                <a:gd name="T15" fmla="*/ 30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547">
                  <a:moveTo>
                    <a:pt x="237" y="30"/>
                  </a:moveTo>
                  <a:lnTo>
                    <a:pt x="4" y="0"/>
                  </a:lnTo>
                  <a:lnTo>
                    <a:pt x="4" y="298"/>
                  </a:lnTo>
                  <a:lnTo>
                    <a:pt x="4" y="298"/>
                  </a:lnTo>
                  <a:lnTo>
                    <a:pt x="4" y="298"/>
                  </a:lnTo>
                  <a:cubicBezTo>
                    <a:pt x="0" y="366"/>
                    <a:pt x="40" y="432"/>
                    <a:pt x="125" y="482"/>
                  </a:cubicBezTo>
                  <a:lnTo>
                    <a:pt x="237" y="546"/>
                  </a:lnTo>
                  <a:lnTo>
                    <a:pt x="237" y="3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41" name="Freeform 34">
              <a:extLst>
                <a:ext uri="{FF2B5EF4-FFF2-40B4-BE49-F238E27FC236}">
                  <a16:creationId xmlns="" xmlns:a16="http://schemas.microsoft.com/office/drawing/2014/main" id="{AED1E0D0-2D70-2548-8874-A038BA17C3B4}"/>
                </a:ext>
              </a:extLst>
            </p:cNvPr>
            <p:cNvSpPr>
              <a:spLocks noChangeArrowheads="1"/>
            </p:cNvSpPr>
            <p:nvPr/>
          </p:nvSpPr>
          <p:spPr bwMode="auto">
            <a:xfrm>
              <a:off x="11782704" y="10968193"/>
              <a:ext cx="388842" cy="501173"/>
            </a:xfrm>
            <a:custGeom>
              <a:avLst/>
              <a:gdLst>
                <a:gd name="T0" fmla="*/ 0 w 596"/>
                <a:gd name="T1" fmla="*/ 701 h 766"/>
                <a:gd name="T2" fmla="*/ 0 w 596"/>
                <a:gd name="T3" fmla="*/ 701 h 766"/>
                <a:gd name="T4" fmla="*/ 595 w 596"/>
                <a:gd name="T5" fmla="*/ 664 h 766"/>
                <a:gd name="T6" fmla="*/ 595 w 596"/>
                <a:gd name="T7" fmla="*/ 0 h 766"/>
                <a:gd name="T8" fmla="*/ 0 w 596"/>
                <a:gd name="T9" fmla="*/ 0 h 766"/>
                <a:gd name="T10" fmla="*/ 0 w 596"/>
                <a:gd name="T11" fmla="*/ 701 h 766"/>
              </a:gdLst>
              <a:ahLst/>
              <a:cxnLst>
                <a:cxn ang="0">
                  <a:pos x="T0" y="T1"/>
                </a:cxn>
                <a:cxn ang="0">
                  <a:pos x="T2" y="T3"/>
                </a:cxn>
                <a:cxn ang="0">
                  <a:pos x="T4" y="T5"/>
                </a:cxn>
                <a:cxn ang="0">
                  <a:pos x="T6" y="T7"/>
                </a:cxn>
                <a:cxn ang="0">
                  <a:pos x="T8" y="T9"/>
                </a:cxn>
                <a:cxn ang="0">
                  <a:pos x="T10" y="T11"/>
                </a:cxn>
              </a:cxnLst>
              <a:rect l="0" t="0" r="r" b="b"/>
              <a:pathLst>
                <a:path w="596" h="766">
                  <a:moveTo>
                    <a:pt x="0" y="701"/>
                  </a:moveTo>
                  <a:lnTo>
                    <a:pt x="0" y="701"/>
                  </a:lnTo>
                  <a:cubicBezTo>
                    <a:pt x="171" y="765"/>
                    <a:pt x="414" y="751"/>
                    <a:pt x="595" y="664"/>
                  </a:cubicBezTo>
                  <a:lnTo>
                    <a:pt x="595" y="0"/>
                  </a:lnTo>
                  <a:lnTo>
                    <a:pt x="0" y="0"/>
                  </a:lnTo>
                  <a:lnTo>
                    <a:pt x="0" y="701"/>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42" name="Freeform 35">
              <a:extLst>
                <a:ext uri="{FF2B5EF4-FFF2-40B4-BE49-F238E27FC236}">
                  <a16:creationId xmlns="" xmlns:a16="http://schemas.microsoft.com/office/drawing/2014/main" id="{4574E5F2-66EC-6842-B1F8-68A62BE530AB}"/>
                </a:ext>
              </a:extLst>
            </p:cNvPr>
            <p:cNvSpPr>
              <a:spLocks noChangeArrowheads="1"/>
            </p:cNvSpPr>
            <p:nvPr/>
          </p:nvSpPr>
          <p:spPr bwMode="auto">
            <a:xfrm>
              <a:off x="7479533" y="6840721"/>
              <a:ext cx="7690407" cy="4441426"/>
            </a:xfrm>
            <a:custGeom>
              <a:avLst/>
              <a:gdLst>
                <a:gd name="T0" fmla="*/ 6524 w 11776"/>
                <a:gd name="T1" fmla="*/ 6694 h 6799"/>
                <a:gd name="T2" fmla="*/ 180 w 11776"/>
                <a:gd name="T3" fmla="*/ 3030 h 6799"/>
                <a:gd name="T4" fmla="*/ 180 w 11776"/>
                <a:gd name="T5" fmla="*/ 3030 h 6799"/>
                <a:gd name="T6" fmla="*/ 230 w 11776"/>
                <a:gd name="T7" fmla="*/ 2626 h 6799"/>
                <a:gd name="T8" fmla="*/ 4551 w 11776"/>
                <a:gd name="T9" fmla="*/ 133 h 6799"/>
                <a:gd name="T10" fmla="*/ 4551 w 11776"/>
                <a:gd name="T11" fmla="*/ 133 h 6799"/>
                <a:gd name="T12" fmla="*/ 5252 w 11776"/>
                <a:gd name="T13" fmla="*/ 104 h 6799"/>
                <a:gd name="T14" fmla="*/ 11596 w 11776"/>
                <a:gd name="T15" fmla="*/ 3767 h 6799"/>
                <a:gd name="T16" fmla="*/ 11596 w 11776"/>
                <a:gd name="T17" fmla="*/ 3767 h 6799"/>
                <a:gd name="T18" fmla="*/ 11546 w 11776"/>
                <a:gd name="T19" fmla="*/ 4171 h 6799"/>
                <a:gd name="T20" fmla="*/ 7225 w 11776"/>
                <a:gd name="T21" fmla="*/ 6665 h 6799"/>
                <a:gd name="T22" fmla="*/ 7225 w 11776"/>
                <a:gd name="T23" fmla="*/ 6665 h 6799"/>
                <a:gd name="T24" fmla="*/ 6524 w 11776"/>
                <a:gd name="T25" fmla="*/ 6694 h 6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76" h="6799">
                  <a:moveTo>
                    <a:pt x="6524" y="6694"/>
                  </a:moveTo>
                  <a:lnTo>
                    <a:pt x="180" y="3030"/>
                  </a:lnTo>
                  <a:lnTo>
                    <a:pt x="180" y="3030"/>
                  </a:lnTo>
                  <a:cubicBezTo>
                    <a:pt x="0" y="2926"/>
                    <a:pt x="23" y="2745"/>
                    <a:pt x="230" y="2626"/>
                  </a:cubicBezTo>
                  <a:lnTo>
                    <a:pt x="4551" y="133"/>
                  </a:lnTo>
                  <a:lnTo>
                    <a:pt x="4551" y="133"/>
                  </a:lnTo>
                  <a:cubicBezTo>
                    <a:pt x="4758" y="13"/>
                    <a:pt x="5072" y="0"/>
                    <a:pt x="5252" y="104"/>
                  </a:cubicBezTo>
                  <a:lnTo>
                    <a:pt x="11596" y="3767"/>
                  </a:lnTo>
                  <a:lnTo>
                    <a:pt x="11596" y="3767"/>
                  </a:lnTo>
                  <a:cubicBezTo>
                    <a:pt x="11775" y="3870"/>
                    <a:pt x="11753" y="4051"/>
                    <a:pt x="11546" y="4171"/>
                  </a:cubicBezTo>
                  <a:lnTo>
                    <a:pt x="7225" y="6665"/>
                  </a:lnTo>
                  <a:lnTo>
                    <a:pt x="7225" y="6665"/>
                  </a:lnTo>
                  <a:cubicBezTo>
                    <a:pt x="7018" y="6784"/>
                    <a:pt x="6704" y="6798"/>
                    <a:pt x="6524" y="6694"/>
                  </a:cubicBezTo>
                </a:path>
              </a:pathLst>
            </a:custGeom>
            <a:solidFill>
              <a:schemeClr val="accent1">
                <a:lumMod val="40000"/>
                <a:lumOff val="60000"/>
              </a:schemeClr>
            </a:solidFill>
            <a:ln>
              <a:noFill/>
            </a:ln>
            <a:effectLst/>
          </p:spPr>
          <p:txBody>
            <a:bodyPr wrap="none" anchor="ctr"/>
            <a:lstStyle/>
            <a:p>
              <a:endParaRPr lang="en-US" sz="3266" dirty="0">
                <a:latin typeface="Lato Light" panose="020F0502020204030203" pitchFamily="34" charset="0"/>
              </a:endParaRPr>
            </a:p>
          </p:txBody>
        </p:sp>
        <p:sp>
          <p:nvSpPr>
            <p:cNvPr id="343" name="Freeform 36">
              <a:extLst>
                <a:ext uri="{FF2B5EF4-FFF2-40B4-BE49-F238E27FC236}">
                  <a16:creationId xmlns="" xmlns:a16="http://schemas.microsoft.com/office/drawing/2014/main" id="{24F2D9B6-CBA6-0447-9078-3A1854AD05A3}"/>
                </a:ext>
              </a:extLst>
            </p:cNvPr>
            <p:cNvSpPr>
              <a:spLocks noChangeArrowheads="1"/>
            </p:cNvSpPr>
            <p:nvPr/>
          </p:nvSpPr>
          <p:spPr bwMode="auto">
            <a:xfrm>
              <a:off x="7508335" y="8669712"/>
              <a:ext cx="7641443" cy="2612435"/>
            </a:xfrm>
            <a:custGeom>
              <a:avLst/>
              <a:gdLst>
                <a:gd name="T0" fmla="*/ 11506 w 11701"/>
                <a:gd name="T1" fmla="*/ 1262 h 3999"/>
                <a:gd name="T2" fmla="*/ 7185 w 11701"/>
                <a:gd name="T3" fmla="*/ 3756 h 3999"/>
                <a:gd name="T4" fmla="*/ 7185 w 11701"/>
                <a:gd name="T5" fmla="*/ 3756 h 3999"/>
                <a:gd name="T6" fmla="*/ 6484 w 11701"/>
                <a:gd name="T7" fmla="*/ 3786 h 3999"/>
                <a:gd name="T8" fmla="*/ 140 w 11701"/>
                <a:gd name="T9" fmla="*/ 122 h 3999"/>
                <a:gd name="T10" fmla="*/ 140 w 11701"/>
                <a:gd name="T11" fmla="*/ 122 h 3999"/>
                <a:gd name="T12" fmla="*/ 28 w 11701"/>
                <a:gd name="T13" fmla="*/ 0 h 3999"/>
                <a:gd name="T14" fmla="*/ 28 w 11701"/>
                <a:gd name="T15" fmla="*/ 0 h 3999"/>
                <a:gd name="T16" fmla="*/ 140 w 11701"/>
                <a:gd name="T17" fmla="*/ 230 h 3999"/>
                <a:gd name="T18" fmla="*/ 6484 w 11701"/>
                <a:gd name="T19" fmla="*/ 3894 h 3999"/>
                <a:gd name="T20" fmla="*/ 6484 w 11701"/>
                <a:gd name="T21" fmla="*/ 3894 h 3999"/>
                <a:gd name="T22" fmla="*/ 7185 w 11701"/>
                <a:gd name="T23" fmla="*/ 3865 h 3999"/>
                <a:gd name="T24" fmla="*/ 11506 w 11701"/>
                <a:gd name="T25" fmla="*/ 1371 h 3999"/>
                <a:gd name="T26" fmla="*/ 11506 w 11701"/>
                <a:gd name="T27" fmla="*/ 1371 h 3999"/>
                <a:gd name="T28" fmla="*/ 11667 w 11701"/>
                <a:gd name="T29" fmla="*/ 1088 h 3999"/>
                <a:gd name="T30" fmla="*/ 11667 w 11701"/>
                <a:gd name="T31" fmla="*/ 1088 h 3999"/>
                <a:gd name="T32" fmla="*/ 11506 w 11701"/>
                <a:gd name="T33" fmla="*/ 1262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1" h="3999">
                  <a:moveTo>
                    <a:pt x="11506" y="1262"/>
                  </a:moveTo>
                  <a:lnTo>
                    <a:pt x="7185" y="3756"/>
                  </a:lnTo>
                  <a:lnTo>
                    <a:pt x="7185" y="3756"/>
                  </a:lnTo>
                  <a:cubicBezTo>
                    <a:pt x="6978" y="3876"/>
                    <a:pt x="6664" y="3889"/>
                    <a:pt x="6484" y="3786"/>
                  </a:cubicBezTo>
                  <a:lnTo>
                    <a:pt x="140" y="122"/>
                  </a:lnTo>
                  <a:lnTo>
                    <a:pt x="140" y="122"/>
                  </a:lnTo>
                  <a:cubicBezTo>
                    <a:pt x="81" y="88"/>
                    <a:pt x="44" y="45"/>
                    <a:pt x="28" y="0"/>
                  </a:cubicBezTo>
                  <a:lnTo>
                    <a:pt x="28" y="0"/>
                  </a:lnTo>
                  <a:cubicBezTo>
                    <a:pt x="0" y="84"/>
                    <a:pt x="35" y="170"/>
                    <a:pt x="140" y="230"/>
                  </a:cubicBezTo>
                  <a:lnTo>
                    <a:pt x="6484" y="3894"/>
                  </a:lnTo>
                  <a:lnTo>
                    <a:pt x="6484" y="3894"/>
                  </a:lnTo>
                  <a:cubicBezTo>
                    <a:pt x="6664" y="3998"/>
                    <a:pt x="6978" y="3984"/>
                    <a:pt x="7185" y="3865"/>
                  </a:cubicBezTo>
                  <a:lnTo>
                    <a:pt x="11506" y="1371"/>
                  </a:lnTo>
                  <a:lnTo>
                    <a:pt x="11506" y="1371"/>
                  </a:lnTo>
                  <a:cubicBezTo>
                    <a:pt x="11645" y="1290"/>
                    <a:pt x="11700" y="1182"/>
                    <a:pt x="11667" y="1088"/>
                  </a:cubicBezTo>
                  <a:lnTo>
                    <a:pt x="11667" y="1088"/>
                  </a:lnTo>
                  <a:cubicBezTo>
                    <a:pt x="11647" y="1151"/>
                    <a:pt x="11593" y="1212"/>
                    <a:pt x="11506" y="1262"/>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344" name="Freeform 343">
              <a:extLst>
                <a:ext uri="{FF2B5EF4-FFF2-40B4-BE49-F238E27FC236}">
                  <a16:creationId xmlns="" xmlns:a16="http://schemas.microsoft.com/office/drawing/2014/main" id="{F64252D9-6208-D44F-BA7C-D6018A8E3BE1}"/>
                </a:ext>
              </a:extLst>
            </p:cNvPr>
            <p:cNvSpPr>
              <a:spLocks noChangeArrowheads="1"/>
            </p:cNvSpPr>
            <p:nvPr/>
          </p:nvSpPr>
          <p:spPr bwMode="auto">
            <a:xfrm>
              <a:off x="9163617" y="7010758"/>
              <a:ext cx="5548522" cy="3309108"/>
            </a:xfrm>
            <a:custGeom>
              <a:avLst/>
              <a:gdLst>
                <a:gd name="connsiteX0" fmla="*/ 4066988 w 5548522"/>
                <a:gd name="connsiteY0" fmla="*/ 3095890 h 3309108"/>
                <a:gd name="connsiteX1" fmla="*/ 4090366 w 5548522"/>
                <a:gd name="connsiteY1" fmla="*/ 3100574 h 3309108"/>
                <a:gd name="connsiteX2" fmla="*/ 4299624 w 5548522"/>
                <a:gd name="connsiteY2" fmla="*/ 3221529 h 3309108"/>
                <a:gd name="connsiteX3" fmla="*/ 4296355 w 5548522"/>
                <a:gd name="connsiteY3" fmla="*/ 3249796 h 3309108"/>
                <a:gd name="connsiteX4" fmla="*/ 4205458 w 5548522"/>
                <a:gd name="connsiteY4" fmla="*/ 3302385 h 3309108"/>
                <a:gd name="connsiteX5" fmla="*/ 4157067 w 5548522"/>
                <a:gd name="connsiteY5" fmla="*/ 3304358 h 3309108"/>
                <a:gd name="connsiteX6" fmla="*/ 3948463 w 5548522"/>
                <a:gd name="connsiteY6" fmla="*/ 3182745 h 3309108"/>
                <a:gd name="connsiteX7" fmla="*/ 3951732 w 5548522"/>
                <a:gd name="connsiteY7" fmla="*/ 3155135 h 3309108"/>
                <a:gd name="connsiteX8" fmla="*/ 4042629 w 5548522"/>
                <a:gd name="connsiteY8" fmla="*/ 3102546 h 3309108"/>
                <a:gd name="connsiteX9" fmla="*/ 4066988 w 5548522"/>
                <a:gd name="connsiteY9" fmla="*/ 3095890 h 3309108"/>
                <a:gd name="connsiteX10" fmla="*/ 3775997 w 5548522"/>
                <a:gd name="connsiteY10" fmla="*/ 2928503 h 3309108"/>
                <a:gd name="connsiteX11" fmla="*/ 3799457 w 5548522"/>
                <a:gd name="connsiteY11" fmla="*/ 2932859 h 3309108"/>
                <a:gd name="connsiteX12" fmla="*/ 4008716 w 5548522"/>
                <a:gd name="connsiteY12" fmla="*/ 3055129 h 3309108"/>
                <a:gd name="connsiteX13" fmla="*/ 4005447 w 5548522"/>
                <a:gd name="connsiteY13" fmla="*/ 3082738 h 3309108"/>
                <a:gd name="connsiteX14" fmla="*/ 3914550 w 5548522"/>
                <a:gd name="connsiteY14" fmla="*/ 3135327 h 3309108"/>
                <a:gd name="connsiteX15" fmla="*/ 3866158 w 5548522"/>
                <a:gd name="connsiteY15" fmla="*/ 3137300 h 3309108"/>
                <a:gd name="connsiteX16" fmla="*/ 3656899 w 5548522"/>
                <a:gd name="connsiteY16" fmla="*/ 3015687 h 3309108"/>
                <a:gd name="connsiteX17" fmla="*/ 3660168 w 5548522"/>
                <a:gd name="connsiteY17" fmla="*/ 2988077 h 3309108"/>
                <a:gd name="connsiteX18" fmla="*/ 3751066 w 5548522"/>
                <a:gd name="connsiteY18" fmla="*/ 2935488 h 3309108"/>
                <a:gd name="connsiteX19" fmla="*/ 3775997 w 5548522"/>
                <a:gd name="connsiteY19" fmla="*/ 2928503 h 3309108"/>
                <a:gd name="connsiteX20" fmla="*/ 3934412 w 5548522"/>
                <a:gd name="connsiteY20" fmla="*/ 2836491 h 3309108"/>
                <a:gd name="connsiteX21" fmla="*/ 3957872 w 5548522"/>
                <a:gd name="connsiteY21" fmla="*/ 2841324 h 3309108"/>
                <a:gd name="connsiteX22" fmla="*/ 4167130 w 5548522"/>
                <a:gd name="connsiteY22" fmla="*/ 2962573 h 3309108"/>
                <a:gd name="connsiteX23" fmla="*/ 4163207 w 5548522"/>
                <a:gd name="connsiteY23" fmla="*/ 2990755 h 3309108"/>
                <a:gd name="connsiteX24" fmla="*/ 4072964 w 5548522"/>
                <a:gd name="connsiteY24" fmla="*/ 3043187 h 3309108"/>
                <a:gd name="connsiteX25" fmla="*/ 4024573 w 5548522"/>
                <a:gd name="connsiteY25" fmla="*/ 3045153 h 3309108"/>
                <a:gd name="connsiteX26" fmla="*/ 3815315 w 5548522"/>
                <a:gd name="connsiteY26" fmla="*/ 2923905 h 3309108"/>
                <a:gd name="connsiteX27" fmla="*/ 3818584 w 5548522"/>
                <a:gd name="connsiteY27" fmla="*/ 2895722 h 3309108"/>
                <a:gd name="connsiteX28" fmla="*/ 3909481 w 5548522"/>
                <a:gd name="connsiteY28" fmla="*/ 2843946 h 3309108"/>
                <a:gd name="connsiteX29" fmla="*/ 3934412 w 5548522"/>
                <a:gd name="connsiteY29" fmla="*/ 2836491 h 3309108"/>
                <a:gd name="connsiteX30" fmla="*/ 3485003 w 5548522"/>
                <a:gd name="connsiteY30" fmla="*/ 2761447 h 3309108"/>
                <a:gd name="connsiteX31" fmla="*/ 3507891 w 5548522"/>
                <a:gd name="connsiteY31" fmla="*/ 2765802 h 3309108"/>
                <a:gd name="connsiteX32" fmla="*/ 3717803 w 5548522"/>
                <a:gd name="connsiteY32" fmla="*/ 2887414 h 3309108"/>
                <a:gd name="connsiteX33" fmla="*/ 3713880 w 5548522"/>
                <a:gd name="connsiteY33" fmla="*/ 2915681 h 3309108"/>
                <a:gd name="connsiteX34" fmla="*/ 3623637 w 5548522"/>
                <a:gd name="connsiteY34" fmla="*/ 2968271 h 3309108"/>
                <a:gd name="connsiteX35" fmla="*/ 3575246 w 5548522"/>
                <a:gd name="connsiteY35" fmla="*/ 2970243 h 3309108"/>
                <a:gd name="connsiteX36" fmla="*/ 3365988 w 5548522"/>
                <a:gd name="connsiteY36" fmla="*/ 2848630 h 3309108"/>
                <a:gd name="connsiteX37" fmla="*/ 3369257 w 5548522"/>
                <a:gd name="connsiteY37" fmla="*/ 2821020 h 3309108"/>
                <a:gd name="connsiteX38" fmla="*/ 3460154 w 5548522"/>
                <a:gd name="connsiteY38" fmla="*/ 2768431 h 3309108"/>
                <a:gd name="connsiteX39" fmla="*/ 3485003 w 5548522"/>
                <a:gd name="connsiteY39" fmla="*/ 2761447 h 3309108"/>
                <a:gd name="connsiteX40" fmla="*/ 4107563 w 5548522"/>
                <a:gd name="connsiteY40" fmla="*/ 2629431 h 3309108"/>
                <a:gd name="connsiteX41" fmla="*/ 4135984 w 5548522"/>
                <a:gd name="connsiteY41" fmla="*/ 2635231 h 3309108"/>
                <a:gd name="connsiteX42" fmla="*/ 4688744 w 5548522"/>
                <a:gd name="connsiteY42" fmla="*/ 2954162 h 3309108"/>
                <a:gd name="connsiteX43" fmla="*/ 4684824 w 5548522"/>
                <a:gd name="connsiteY43" fmla="*/ 2988147 h 3309108"/>
                <a:gd name="connsiteX44" fmla="*/ 4498610 w 5548522"/>
                <a:gd name="connsiteY44" fmla="*/ 3095982 h 3309108"/>
                <a:gd name="connsiteX45" fmla="*/ 4439806 w 5548522"/>
                <a:gd name="connsiteY45" fmla="*/ 3097943 h 3309108"/>
                <a:gd name="connsiteX46" fmla="*/ 3887700 w 5548522"/>
                <a:gd name="connsiteY46" fmla="*/ 2779012 h 3309108"/>
                <a:gd name="connsiteX47" fmla="*/ 3891620 w 5548522"/>
                <a:gd name="connsiteY47" fmla="*/ 2745027 h 3309108"/>
                <a:gd name="connsiteX48" fmla="*/ 4077180 w 5548522"/>
                <a:gd name="connsiteY48" fmla="*/ 2637845 h 3309108"/>
                <a:gd name="connsiteX49" fmla="*/ 4107563 w 5548522"/>
                <a:gd name="connsiteY49" fmla="*/ 2629431 h 3309108"/>
                <a:gd name="connsiteX50" fmla="*/ 4536411 w 5548522"/>
                <a:gd name="connsiteY50" fmla="*/ 2551904 h 3309108"/>
                <a:gd name="connsiteX51" fmla="*/ 4564795 w 5548522"/>
                <a:gd name="connsiteY51" fmla="*/ 2557452 h 3309108"/>
                <a:gd name="connsiteX52" fmla="*/ 4973916 w 5548522"/>
                <a:gd name="connsiteY52" fmla="*/ 2793722 h 3309108"/>
                <a:gd name="connsiteX53" fmla="*/ 4969348 w 5548522"/>
                <a:gd name="connsiteY53" fmla="*/ 2827661 h 3309108"/>
                <a:gd name="connsiteX54" fmla="*/ 4784037 w 5548522"/>
                <a:gd name="connsiteY54" fmla="*/ 2934701 h 3309108"/>
                <a:gd name="connsiteX55" fmla="*/ 4725311 w 5548522"/>
                <a:gd name="connsiteY55" fmla="*/ 2937311 h 3309108"/>
                <a:gd name="connsiteX56" fmla="*/ 4316191 w 5548522"/>
                <a:gd name="connsiteY56" fmla="*/ 2701041 h 3309108"/>
                <a:gd name="connsiteX57" fmla="*/ 4320758 w 5548522"/>
                <a:gd name="connsiteY57" fmla="*/ 2667102 h 3309108"/>
                <a:gd name="connsiteX58" fmla="*/ 4506070 w 5548522"/>
                <a:gd name="connsiteY58" fmla="*/ 2560063 h 3309108"/>
                <a:gd name="connsiteX59" fmla="*/ 4536411 w 5548522"/>
                <a:gd name="connsiteY59" fmla="*/ 2551904 h 3309108"/>
                <a:gd name="connsiteX60" fmla="*/ 3350072 w 5548522"/>
                <a:gd name="connsiteY60" fmla="*/ 2520224 h 3309108"/>
                <a:gd name="connsiteX61" fmla="*/ 3378422 w 5548522"/>
                <a:gd name="connsiteY61" fmla="*/ 2525781 h 3309108"/>
                <a:gd name="connsiteX62" fmla="*/ 3565466 w 5548522"/>
                <a:gd name="connsiteY62" fmla="*/ 2634300 h 3309108"/>
                <a:gd name="connsiteX63" fmla="*/ 3560904 w 5548522"/>
                <a:gd name="connsiteY63" fmla="*/ 2668294 h 3309108"/>
                <a:gd name="connsiteX64" fmla="*/ 3340622 w 5548522"/>
                <a:gd name="connsiteY64" fmla="*/ 2796426 h 3309108"/>
                <a:gd name="connsiteX65" fmla="*/ 3281967 w 5548522"/>
                <a:gd name="connsiteY65" fmla="*/ 2799041 h 3309108"/>
                <a:gd name="connsiteX66" fmla="*/ 3094272 w 5548522"/>
                <a:gd name="connsiteY66" fmla="*/ 2690521 h 3309108"/>
                <a:gd name="connsiteX67" fmla="*/ 3098834 w 5548522"/>
                <a:gd name="connsiteY67" fmla="*/ 2656527 h 3309108"/>
                <a:gd name="connsiteX68" fmla="*/ 3319767 w 5548522"/>
                <a:gd name="connsiteY68" fmla="*/ 2528395 h 3309108"/>
                <a:gd name="connsiteX69" fmla="*/ 3350072 w 5548522"/>
                <a:gd name="connsiteY69" fmla="*/ 2520224 h 3309108"/>
                <a:gd name="connsiteX70" fmla="*/ 5040252 w 5548522"/>
                <a:gd name="connsiteY70" fmla="*/ 2517108 h 3309108"/>
                <a:gd name="connsiteX71" fmla="*/ 5068519 w 5548522"/>
                <a:gd name="connsiteY71" fmla="*/ 2522926 h 3309108"/>
                <a:gd name="connsiteX72" fmla="*/ 5256205 w 5548522"/>
                <a:gd name="connsiteY72" fmla="*/ 2631750 h 3309108"/>
                <a:gd name="connsiteX73" fmla="*/ 5251644 w 5548522"/>
                <a:gd name="connsiteY73" fmla="*/ 2665184 h 3309108"/>
                <a:gd name="connsiteX74" fmla="*/ 5065912 w 5548522"/>
                <a:gd name="connsiteY74" fmla="*/ 2773352 h 3309108"/>
                <a:gd name="connsiteX75" fmla="*/ 5007912 w 5548522"/>
                <a:gd name="connsiteY75" fmla="*/ 2775319 h 3309108"/>
                <a:gd name="connsiteX76" fmla="*/ 4820226 w 5548522"/>
                <a:gd name="connsiteY76" fmla="*/ 2667150 h 3309108"/>
                <a:gd name="connsiteX77" fmla="*/ 4824788 w 5548522"/>
                <a:gd name="connsiteY77" fmla="*/ 2633061 h 3309108"/>
                <a:gd name="connsiteX78" fmla="*/ 5010519 w 5548522"/>
                <a:gd name="connsiteY78" fmla="*/ 2525549 h 3309108"/>
                <a:gd name="connsiteX79" fmla="*/ 5040252 w 5548522"/>
                <a:gd name="connsiteY79" fmla="*/ 2517108 h 3309108"/>
                <a:gd name="connsiteX80" fmla="*/ 3816369 w 5548522"/>
                <a:gd name="connsiteY80" fmla="*/ 2462627 h 3309108"/>
                <a:gd name="connsiteX81" fmla="*/ 3844757 w 5548522"/>
                <a:gd name="connsiteY81" fmla="*/ 2468199 h 3309108"/>
                <a:gd name="connsiteX82" fmla="*/ 4032054 w 5548522"/>
                <a:gd name="connsiteY82" fmla="*/ 2577023 h 3309108"/>
                <a:gd name="connsiteX83" fmla="*/ 4028138 w 5548522"/>
                <a:gd name="connsiteY83" fmla="*/ 2611112 h 3309108"/>
                <a:gd name="connsiteX84" fmla="*/ 3842147 w 5548522"/>
                <a:gd name="connsiteY84" fmla="*/ 2718625 h 3309108"/>
                <a:gd name="connsiteX85" fmla="*/ 3784066 w 5548522"/>
                <a:gd name="connsiteY85" fmla="*/ 2721247 h 3309108"/>
                <a:gd name="connsiteX86" fmla="*/ 3596117 w 5548522"/>
                <a:gd name="connsiteY86" fmla="*/ 2612423 h 3309108"/>
                <a:gd name="connsiteX87" fmla="*/ 3600685 w 5548522"/>
                <a:gd name="connsiteY87" fmla="*/ 2578334 h 3309108"/>
                <a:gd name="connsiteX88" fmla="*/ 3786023 w 5548522"/>
                <a:gd name="connsiteY88" fmla="*/ 2470822 h 3309108"/>
                <a:gd name="connsiteX89" fmla="*/ 3816369 w 5548522"/>
                <a:gd name="connsiteY89" fmla="*/ 2462627 h 3309108"/>
                <a:gd name="connsiteX90" fmla="*/ 4242083 w 5548522"/>
                <a:gd name="connsiteY90" fmla="*/ 2382054 h 3309108"/>
                <a:gd name="connsiteX91" fmla="*/ 4271042 w 5548522"/>
                <a:gd name="connsiteY91" fmla="*/ 2388185 h 3309108"/>
                <a:gd name="connsiteX92" fmla="*/ 4457686 w 5548522"/>
                <a:gd name="connsiteY92" fmla="*/ 2496092 h 3309108"/>
                <a:gd name="connsiteX93" fmla="*/ 4453770 w 5548522"/>
                <a:gd name="connsiteY93" fmla="*/ 2530753 h 3309108"/>
                <a:gd name="connsiteX94" fmla="*/ 4267779 w 5548522"/>
                <a:gd name="connsiteY94" fmla="*/ 2638005 h 3309108"/>
                <a:gd name="connsiteX95" fmla="*/ 4209045 w 5548522"/>
                <a:gd name="connsiteY95" fmla="*/ 2640621 h 3309108"/>
                <a:gd name="connsiteX96" fmla="*/ 4021749 w 5548522"/>
                <a:gd name="connsiteY96" fmla="*/ 2532060 h 3309108"/>
                <a:gd name="connsiteX97" fmla="*/ 4026317 w 5548522"/>
                <a:gd name="connsiteY97" fmla="*/ 2498053 h 3309108"/>
                <a:gd name="connsiteX98" fmla="*/ 4211656 w 5548522"/>
                <a:gd name="connsiteY98" fmla="*/ 2390147 h 3309108"/>
                <a:gd name="connsiteX99" fmla="*/ 4242083 w 5548522"/>
                <a:gd name="connsiteY99" fmla="*/ 2382054 h 3309108"/>
                <a:gd name="connsiteX100" fmla="*/ 4749587 w 5548522"/>
                <a:gd name="connsiteY100" fmla="*/ 2349968 h 3309108"/>
                <a:gd name="connsiteX101" fmla="*/ 4777975 w 5548522"/>
                <a:gd name="connsiteY101" fmla="*/ 2355868 h 3309108"/>
                <a:gd name="connsiteX102" fmla="*/ 4965272 w 5548522"/>
                <a:gd name="connsiteY102" fmla="*/ 2464036 h 3309108"/>
                <a:gd name="connsiteX103" fmla="*/ 4961356 w 5548522"/>
                <a:gd name="connsiteY103" fmla="*/ 2498126 h 3309108"/>
                <a:gd name="connsiteX104" fmla="*/ 4775365 w 5548522"/>
                <a:gd name="connsiteY104" fmla="*/ 2606294 h 3309108"/>
                <a:gd name="connsiteX105" fmla="*/ 4716631 w 5548522"/>
                <a:gd name="connsiteY105" fmla="*/ 2608261 h 3309108"/>
                <a:gd name="connsiteX106" fmla="*/ 4529335 w 5548522"/>
                <a:gd name="connsiteY106" fmla="*/ 2500092 h 3309108"/>
                <a:gd name="connsiteX107" fmla="*/ 4533250 w 5548522"/>
                <a:gd name="connsiteY107" fmla="*/ 2466003 h 3309108"/>
                <a:gd name="connsiteX108" fmla="*/ 4719241 w 5548522"/>
                <a:gd name="connsiteY108" fmla="*/ 2357835 h 3309108"/>
                <a:gd name="connsiteX109" fmla="*/ 4749587 w 5548522"/>
                <a:gd name="connsiteY109" fmla="*/ 2349968 h 3309108"/>
                <a:gd name="connsiteX110" fmla="*/ 3525376 w 5548522"/>
                <a:gd name="connsiteY110" fmla="*/ 2292690 h 3309108"/>
                <a:gd name="connsiteX111" fmla="*/ 3553480 w 5548522"/>
                <a:gd name="connsiteY111" fmla="*/ 2298262 h 3309108"/>
                <a:gd name="connsiteX112" fmla="*/ 3741166 w 5548522"/>
                <a:gd name="connsiteY112" fmla="*/ 2407086 h 3309108"/>
                <a:gd name="connsiteX113" fmla="*/ 3736605 w 5548522"/>
                <a:gd name="connsiteY113" fmla="*/ 2441175 h 3309108"/>
                <a:gd name="connsiteX114" fmla="*/ 3551525 w 5548522"/>
                <a:gd name="connsiteY114" fmla="*/ 2548688 h 3309108"/>
                <a:gd name="connsiteX115" fmla="*/ 3492873 w 5548522"/>
                <a:gd name="connsiteY115" fmla="*/ 2551310 h 3309108"/>
                <a:gd name="connsiteX116" fmla="*/ 3305839 w 5548522"/>
                <a:gd name="connsiteY116" fmla="*/ 2442486 h 3309108"/>
                <a:gd name="connsiteX117" fmla="*/ 3309749 w 5548522"/>
                <a:gd name="connsiteY117" fmla="*/ 2408397 h 3309108"/>
                <a:gd name="connsiteX118" fmla="*/ 3494828 w 5548522"/>
                <a:gd name="connsiteY118" fmla="*/ 2300885 h 3309108"/>
                <a:gd name="connsiteX119" fmla="*/ 3525376 w 5548522"/>
                <a:gd name="connsiteY119" fmla="*/ 2292690 h 3309108"/>
                <a:gd name="connsiteX120" fmla="*/ 2958212 w 5548522"/>
                <a:gd name="connsiteY120" fmla="*/ 2292670 h 3309108"/>
                <a:gd name="connsiteX121" fmla="*/ 2986817 w 5548522"/>
                <a:gd name="connsiteY121" fmla="*/ 2298206 h 3309108"/>
                <a:gd name="connsiteX122" fmla="*/ 3286072 w 5548522"/>
                <a:gd name="connsiteY122" fmla="*/ 2471437 h 3309108"/>
                <a:gd name="connsiteX123" fmla="*/ 3282160 w 5548522"/>
                <a:gd name="connsiteY123" fmla="*/ 2505301 h 3309108"/>
                <a:gd name="connsiteX124" fmla="*/ 3061142 w 5548522"/>
                <a:gd name="connsiteY124" fmla="*/ 2632294 h 3309108"/>
                <a:gd name="connsiteX125" fmla="*/ 3002464 w 5548522"/>
                <a:gd name="connsiteY125" fmla="*/ 2634899 h 3309108"/>
                <a:gd name="connsiteX126" fmla="*/ 2702557 w 5548522"/>
                <a:gd name="connsiteY126" fmla="*/ 2462319 h 3309108"/>
                <a:gd name="connsiteX127" fmla="*/ 2707121 w 5548522"/>
                <a:gd name="connsiteY127" fmla="*/ 2428455 h 3309108"/>
                <a:gd name="connsiteX128" fmla="*/ 2928139 w 5548522"/>
                <a:gd name="connsiteY128" fmla="*/ 2300811 h 3309108"/>
                <a:gd name="connsiteX129" fmla="*/ 2958212 w 5548522"/>
                <a:gd name="connsiteY129" fmla="*/ 2292670 h 3309108"/>
                <a:gd name="connsiteX130" fmla="*/ 5164534 w 5548522"/>
                <a:gd name="connsiteY130" fmla="*/ 2263867 h 3309108"/>
                <a:gd name="connsiteX131" fmla="*/ 5192945 w 5548522"/>
                <a:gd name="connsiteY131" fmla="*/ 2269401 h 3309108"/>
                <a:gd name="connsiteX132" fmla="*/ 5538440 w 5548522"/>
                <a:gd name="connsiteY132" fmla="*/ 2468626 h 3309108"/>
                <a:gd name="connsiteX133" fmla="*/ 5533869 w 5548522"/>
                <a:gd name="connsiteY133" fmla="*/ 2501830 h 3309108"/>
                <a:gd name="connsiteX134" fmla="*/ 5348385 w 5548522"/>
                <a:gd name="connsiteY134" fmla="*/ 2609255 h 3309108"/>
                <a:gd name="connsiteX135" fmla="*/ 5289605 w 5548522"/>
                <a:gd name="connsiteY135" fmla="*/ 2611208 h 3309108"/>
                <a:gd name="connsiteX136" fmla="*/ 4944110 w 5548522"/>
                <a:gd name="connsiteY136" fmla="*/ 2412634 h 3309108"/>
                <a:gd name="connsiteX137" fmla="*/ 4948681 w 5548522"/>
                <a:gd name="connsiteY137" fmla="*/ 2378779 h 3309108"/>
                <a:gd name="connsiteX138" fmla="*/ 5134165 w 5548522"/>
                <a:gd name="connsiteY138" fmla="*/ 2272005 h 3309108"/>
                <a:gd name="connsiteX139" fmla="*/ 5164534 w 5548522"/>
                <a:gd name="connsiteY139" fmla="*/ 2263867 h 3309108"/>
                <a:gd name="connsiteX140" fmla="*/ 3951744 w 5548522"/>
                <a:gd name="connsiteY140" fmla="*/ 2214675 h 3309108"/>
                <a:gd name="connsiteX141" fmla="*/ 3980132 w 5548522"/>
                <a:gd name="connsiteY141" fmla="*/ 2220493 h 3309108"/>
                <a:gd name="connsiteX142" fmla="*/ 4167429 w 5548522"/>
                <a:gd name="connsiteY142" fmla="*/ 2328661 h 3309108"/>
                <a:gd name="connsiteX143" fmla="*/ 4163513 w 5548522"/>
                <a:gd name="connsiteY143" fmla="*/ 2363406 h 3309108"/>
                <a:gd name="connsiteX144" fmla="*/ 3977522 w 5548522"/>
                <a:gd name="connsiteY144" fmla="*/ 2470919 h 3309108"/>
                <a:gd name="connsiteX145" fmla="*/ 3918788 w 5548522"/>
                <a:gd name="connsiteY145" fmla="*/ 2473541 h 3309108"/>
                <a:gd name="connsiteX146" fmla="*/ 3731492 w 5548522"/>
                <a:gd name="connsiteY146" fmla="*/ 2364717 h 3309108"/>
                <a:gd name="connsiteX147" fmla="*/ 3736060 w 5548522"/>
                <a:gd name="connsiteY147" fmla="*/ 2330628 h 3309108"/>
                <a:gd name="connsiteX148" fmla="*/ 3921398 w 5548522"/>
                <a:gd name="connsiteY148" fmla="*/ 2223116 h 3309108"/>
                <a:gd name="connsiteX149" fmla="*/ 3951744 w 5548522"/>
                <a:gd name="connsiteY149" fmla="*/ 2214675 h 3309108"/>
                <a:gd name="connsiteX150" fmla="*/ 4461068 w 5548522"/>
                <a:gd name="connsiteY150" fmla="*/ 2180433 h 3309108"/>
                <a:gd name="connsiteX151" fmla="*/ 4489945 w 5548522"/>
                <a:gd name="connsiteY151" fmla="*/ 2186564 h 3309108"/>
                <a:gd name="connsiteX152" fmla="*/ 4677242 w 5548522"/>
                <a:gd name="connsiteY152" fmla="*/ 2294471 h 3309108"/>
                <a:gd name="connsiteX153" fmla="*/ 4672673 w 5548522"/>
                <a:gd name="connsiteY153" fmla="*/ 2329132 h 3309108"/>
                <a:gd name="connsiteX154" fmla="*/ 4486682 w 5548522"/>
                <a:gd name="connsiteY154" fmla="*/ 2436384 h 3309108"/>
                <a:gd name="connsiteX155" fmla="*/ 4428601 w 5548522"/>
                <a:gd name="connsiteY155" fmla="*/ 2439000 h 3309108"/>
                <a:gd name="connsiteX156" fmla="*/ 4241305 w 5548522"/>
                <a:gd name="connsiteY156" fmla="*/ 2329785 h 3309108"/>
                <a:gd name="connsiteX157" fmla="*/ 4245220 w 5548522"/>
                <a:gd name="connsiteY157" fmla="*/ 2296432 h 3309108"/>
                <a:gd name="connsiteX158" fmla="*/ 4431211 w 5548522"/>
                <a:gd name="connsiteY158" fmla="*/ 2188526 h 3309108"/>
                <a:gd name="connsiteX159" fmla="*/ 4461068 w 5548522"/>
                <a:gd name="connsiteY159" fmla="*/ 2180433 h 3309108"/>
                <a:gd name="connsiteX160" fmla="*/ 5287749 w 5548522"/>
                <a:gd name="connsiteY160" fmla="*/ 2137156 h 3309108"/>
                <a:gd name="connsiteX161" fmla="*/ 5316122 w 5548522"/>
                <a:gd name="connsiteY161" fmla="*/ 2142731 h 3309108"/>
                <a:gd name="connsiteX162" fmla="*/ 5504507 w 5548522"/>
                <a:gd name="connsiteY162" fmla="*/ 2251611 h 3309108"/>
                <a:gd name="connsiteX163" fmla="*/ 5499928 w 5548522"/>
                <a:gd name="connsiteY163" fmla="*/ 2285719 h 3309108"/>
                <a:gd name="connsiteX164" fmla="*/ 5438442 w 5548522"/>
                <a:gd name="connsiteY164" fmla="*/ 2321138 h 3309108"/>
                <a:gd name="connsiteX165" fmla="*/ 5379571 w 5548522"/>
                <a:gd name="connsiteY165" fmla="*/ 2323761 h 3309108"/>
                <a:gd name="connsiteX166" fmla="*/ 5191840 w 5548522"/>
                <a:gd name="connsiteY166" fmla="*/ 2214881 h 3309108"/>
                <a:gd name="connsiteX167" fmla="*/ 5196418 w 5548522"/>
                <a:gd name="connsiteY167" fmla="*/ 2180773 h 3309108"/>
                <a:gd name="connsiteX168" fmla="*/ 5257905 w 5548522"/>
                <a:gd name="connsiteY168" fmla="*/ 2145354 h 3309108"/>
                <a:gd name="connsiteX169" fmla="*/ 5287749 w 5548522"/>
                <a:gd name="connsiteY169" fmla="*/ 2137156 h 3309108"/>
                <a:gd name="connsiteX170" fmla="*/ 3237430 w 5548522"/>
                <a:gd name="connsiteY170" fmla="*/ 2125387 h 3309108"/>
                <a:gd name="connsiteX171" fmla="*/ 3265817 w 5548522"/>
                <a:gd name="connsiteY171" fmla="*/ 2131205 h 3309108"/>
                <a:gd name="connsiteX172" fmla="*/ 3453114 w 5548522"/>
                <a:gd name="connsiteY172" fmla="*/ 2240029 h 3309108"/>
                <a:gd name="connsiteX173" fmla="*/ 3449198 w 5548522"/>
                <a:gd name="connsiteY173" fmla="*/ 2274118 h 3309108"/>
                <a:gd name="connsiteX174" fmla="*/ 3263860 w 5548522"/>
                <a:gd name="connsiteY174" fmla="*/ 2381631 h 3309108"/>
                <a:gd name="connsiteX175" fmla="*/ 3205126 w 5548522"/>
                <a:gd name="connsiteY175" fmla="*/ 2384253 h 3309108"/>
                <a:gd name="connsiteX176" fmla="*/ 3017829 w 5548522"/>
                <a:gd name="connsiteY176" fmla="*/ 2275429 h 3309108"/>
                <a:gd name="connsiteX177" fmla="*/ 3021745 w 5548522"/>
                <a:gd name="connsiteY177" fmla="*/ 2241340 h 3309108"/>
                <a:gd name="connsiteX178" fmla="*/ 3207083 w 5548522"/>
                <a:gd name="connsiteY178" fmla="*/ 2133828 h 3309108"/>
                <a:gd name="connsiteX179" fmla="*/ 3237430 w 5548522"/>
                <a:gd name="connsiteY179" fmla="*/ 2125387 h 3309108"/>
                <a:gd name="connsiteX180" fmla="*/ 4887598 w 5548522"/>
                <a:gd name="connsiteY180" fmla="*/ 2102665 h 3309108"/>
                <a:gd name="connsiteX181" fmla="*/ 4916230 w 5548522"/>
                <a:gd name="connsiteY181" fmla="*/ 2108796 h 3309108"/>
                <a:gd name="connsiteX182" fmla="*/ 5103527 w 5548522"/>
                <a:gd name="connsiteY182" fmla="*/ 2216703 h 3309108"/>
                <a:gd name="connsiteX183" fmla="*/ 5099611 w 5548522"/>
                <a:gd name="connsiteY183" fmla="*/ 2250710 h 3309108"/>
                <a:gd name="connsiteX184" fmla="*/ 4913620 w 5548522"/>
                <a:gd name="connsiteY184" fmla="*/ 2358616 h 3309108"/>
                <a:gd name="connsiteX185" fmla="*/ 4854886 w 5548522"/>
                <a:gd name="connsiteY185" fmla="*/ 2360578 h 3309108"/>
                <a:gd name="connsiteX186" fmla="*/ 4667590 w 5548522"/>
                <a:gd name="connsiteY186" fmla="*/ 2252671 h 3309108"/>
                <a:gd name="connsiteX187" fmla="*/ 4672158 w 5548522"/>
                <a:gd name="connsiteY187" fmla="*/ 2218664 h 3309108"/>
                <a:gd name="connsiteX188" fmla="*/ 4857496 w 5548522"/>
                <a:gd name="connsiteY188" fmla="*/ 2110758 h 3309108"/>
                <a:gd name="connsiteX189" fmla="*/ 4887598 w 5548522"/>
                <a:gd name="connsiteY189" fmla="*/ 2102665 h 3309108"/>
                <a:gd name="connsiteX190" fmla="*/ 3663225 w 5548522"/>
                <a:gd name="connsiteY190" fmla="*/ 2047618 h 3309108"/>
                <a:gd name="connsiteX191" fmla="*/ 3692102 w 5548522"/>
                <a:gd name="connsiteY191" fmla="*/ 2053436 h 3309108"/>
                <a:gd name="connsiteX192" fmla="*/ 3879399 w 5548522"/>
                <a:gd name="connsiteY192" fmla="*/ 2162260 h 3309108"/>
                <a:gd name="connsiteX193" fmla="*/ 3875483 w 5548522"/>
                <a:gd name="connsiteY193" fmla="*/ 2196349 h 3309108"/>
                <a:gd name="connsiteX194" fmla="*/ 3689492 w 5548522"/>
                <a:gd name="connsiteY194" fmla="*/ 2303862 h 3309108"/>
                <a:gd name="connsiteX195" fmla="*/ 3630758 w 5548522"/>
                <a:gd name="connsiteY195" fmla="*/ 2306484 h 3309108"/>
                <a:gd name="connsiteX196" fmla="*/ 3442809 w 5548522"/>
                <a:gd name="connsiteY196" fmla="*/ 2197660 h 3309108"/>
                <a:gd name="connsiteX197" fmla="*/ 3447377 w 5548522"/>
                <a:gd name="connsiteY197" fmla="*/ 2163571 h 3309108"/>
                <a:gd name="connsiteX198" fmla="*/ 3633368 w 5548522"/>
                <a:gd name="connsiteY198" fmla="*/ 2056059 h 3309108"/>
                <a:gd name="connsiteX199" fmla="*/ 3663225 w 5548522"/>
                <a:gd name="connsiteY199" fmla="*/ 2047618 h 3309108"/>
                <a:gd name="connsiteX200" fmla="*/ 4170648 w 5548522"/>
                <a:gd name="connsiteY200" fmla="*/ 2013375 h 3309108"/>
                <a:gd name="connsiteX201" fmla="*/ 4199035 w 5548522"/>
                <a:gd name="connsiteY201" fmla="*/ 2019506 h 3309108"/>
                <a:gd name="connsiteX202" fmla="*/ 4386332 w 5548522"/>
                <a:gd name="connsiteY202" fmla="*/ 2128067 h 3309108"/>
                <a:gd name="connsiteX203" fmla="*/ 4382416 w 5548522"/>
                <a:gd name="connsiteY203" fmla="*/ 2162074 h 3309108"/>
                <a:gd name="connsiteX204" fmla="*/ 4196425 w 5548522"/>
                <a:gd name="connsiteY204" fmla="*/ 2268672 h 3309108"/>
                <a:gd name="connsiteX205" fmla="*/ 4137691 w 5548522"/>
                <a:gd name="connsiteY205" fmla="*/ 2271942 h 3309108"/>
                <a:gd name="connsiteX206" fmla="*/ 3950395 w 5548522"/>
                <a:gd name="connsiteY206" fmla="*/ 2162727 h 3309108"/>
                <a:gd name="connsiteX207" fmla="*/ 3954963 w 5548522"/>
                <a:gd name="connsiteY207" fmla="*/ 2129374 h 3309108"/>
                <a:gd name="connsiteX208" fmla="*/ 4140301 w 5548522"/>
                <a:gd name="connsiteY208" fmla="*/ 2021468 h 3309108"/>
                <a:gd name="connsiteX209" fmla="*/ 4170648 w 5548522"/>
                <a:gd name="connsiteY209" fmla="*/ 2013375 h 3309108"/>
                <a:gd name="connsiteX210" fmla="*/ 4999637 w 5548522"/>
                <a:gd name="connsiteY210" fmla="*/ 1970088 h 3309108"/>
                <a:gd name="connsiteX211" fmla="*/ 5028091 w 5548522"/>
                <a:gd name="connsiteY211" fmla="*/ 1975645 h 3309108"/>
                <a:gd name="connsiteX212" fmla="*/ 5215822 w 5548522"/>
                <a:gd name="connsiteY212" fmla="*/ 2084167 h 3309108"/>
                <a:gd name="connsiteX213" fmla="*/ 5211898 w 5548522"/>
                <a:gd name="connsiteY213" fmla="*/ 2118162 h 3309108"/>
                <a:gd name="connsiteX214" fmla="*/ 5150411 w 5548522"/>
                <a:gd name="connsiteY214" fmla="*/ 2154119 h 3309108"/>
                <a:gd name="connsiteX215" fmla="*/ 5091540 w 5548522"/>
                <a:gd name="connsiteY215" fmla="*/ 2156080 h 3309108"/>
                <a:gd name="connsiteX216" fmla="*/ 4903809 w 5548522"/>
                <a:gd name="connsiteY216" fmla="*/ 2048211 h 3309108"/>
                <a:gd name="connsiteX217" fmla="*/ 4907733 w 5548522"/>
                <a:gd name="connsiteY217" fmla="*/ 2013562 h 3309108"/>
                <a:gd name="connsiteX218" fmla="*/ 4969220 w 5548522"/>
                <a:gd name="connsiteY218" fmla="*/ 1978260 h 3309108"/>
                <a:gd name="connsiteX219" fmla="*/ 4999637 w 5548522"/>
                <a:gd name="connsiteY219" fmla="*/ 1970088 h 3309108"/>
                <a:gd name="connsiteX220" fmla="*/ 2946274 w 5548522"/>
                <a:gd name="connsiteY220" fmla="*/ 1958329 h 3309108"/>
                <a:gd name="connsiteX221" fmla="*/ 2974906 w 5548522"/>
                <a:gd name="connsiteY221" fmla="*/ 1964147 h 3309108"/>
                <a:gd name="connsiteX222" fmla="*/ 3162203 w 5548522"/>
                <a:gd name="connsiteY222" fmla="*/ 2072971 h 3309108"/>
                <a:gd name="connsiteX223" fmla="*/ 3157634 w 5548522"/>
                <a:gd name="connsiteY223" fmla="*/ 2107060 h 3309108"/>
                <a:gd name="connsiteX224" fmla="*/ 2972296 w 5548522"/>
                <a:gd name="connsiteY224" fmla="*/ 2214573 h 3309108"/>
                <a:gd name="connsiteX225" fmla="*/ 2913562 w 5548522"/>
                <a:gd name="connsiteY225" fmla="*/ 2216540 h 3309108"/>
                <a:gd name="connsiteX226" fmla="*/ 2726266 w 5548522"/>
                <a:gd name="connsiteY226" fmla="*/ 2108371 h 3309108"/>
                <a:gd name="connsiteX227" fmla="*/ 2730834 w 5548522"/>
                <a:gd name="connsiteY227" fmla="*/ 2074282 h 3309108"/>
                <a:gd name="connsiteX228" fmla="*/ 2916172 w 5548522"/>
                <a:gd name="connsiteY228" fmla="*/ 1966770 h 3309108"/>
                <a:gd name="connsiteX229" fmla="*/ 2946274 w 5548522"/>
                <a:gd name="connsiteY229" fmla="*/ 1958329 h 3309108"/>
                <a:gd name="connsiteX230" fmla="*/ 4596933 w 5548522"/>
                <a:gd name="connsiteY230" fmla="*/ 1935608 h 3309108"/>
                <a:gd name="connsiteX231" fmla="*/ 4625320 w 5548522"/>
                <a:gd name="connsiteY231" fmla="*/ 1941739 h 3309108"/>
                <a:gd name="connsiteX232" fmla="*/ 4812617 w 5548522"/>
                <a:gd name="connsiteY232" fmla="*/ 2049646 h 3309108"/>
                <a:gd name="connsiteX233" fmla="*/ 4808701 w 5548522"/>
                <a:gd name="connsiteY233" fmla="*/ 2083653 h 3309108"/>
                <a:gd name="connsiteX234" fmla="*/ 4623363 w 5548522"/>
                <a:gd name="connsiteY234" fmla="*/ 2190905 h 3309108"/>
                <a:gd name="connsiteX235" fmla="*/ 4564629 w 5548522"/>
                <a:gd name="connsiteY235" fmla="*/ 2193521 h 3309108"/>
                <a:gd name="connsiteX236" fmla="*/ 4377332 w 5548522"/>
                <a:gd name="connsiteY236" fmla="*/ 2084961 h 3309108"/>
                <a:gd name="connsiteX237" fmla="*/ 4381248 w 5548522"/>
                <a:gd name="connsiteY237" fmla="*/ 2051607 h 3309108"/>
                <a:gd name="connsiteX238" fmla="*/ 4566586 w 5548522"/>
                <a:gd name="connsiteY238" fmla="*/ 1943701 h 3309108"/>
                <a:gd name="connsiteX239" fmla="*/ 4596933 w 5548522"/>
                <a:gd name="connsiteY239" fmla="*/ 1935608 h 3309108"/>
                <a:gd name="connsiteX240" fmla="*/ 3372475 w 5548522"/>
                <a:gd name="connsiteY240" fmla="*/ 1880560 h 3309108"/>
                <a:gd name="connsiteX241" fmla="*/ 3400823 w 5548522"/>
                <a:gd name="connsiteY241" fmla="*/ 1886378 h 3309108"/>
                <a:gd name="connsiteX242" fmla="*/ 3588509 w 5548522"/>
                <a:gd name="connsiteY242" fmla="*/ 1995202 h 3309108"/>
                <a:gd name="connsiteX243" fmla="*/ 3583948 w 5548522"/>
                <a:gd name="connsiteY243" fmla="*/ 2029291 h 3309108"/>
                <a:gd name="connsiteX244" fmla="*/ 3398216 w 5548522"/>
                <a:gd name="connsiteY244" fmla="*/ 2136804 h 3309108"/>
                <a:gd name="connsiteX245" fmla="*/ 3339564 w 5548522"/>
                <a:gd name="connsiteY245" fmla="*/ 2138771 h 3309108"/>
                <a:gd name="connsiteX246" fmla="*/ 3152530 w 5548522"/>
                <a:gd name="connsiteY246" fmla="*/ 2030602 h 3309108"/>
                <a:gd name="connsiteX247" fmla="*/ 3157092 w 5548522"/>
                <a:gd name="connsiteY247" fmla="*/ 1996513 h 3309108"/>
                <a:gd name="connsiteX248" fmla="*/ 3342171 w 5548522"/>
                <a:gd name="connsiteY248" fmla="*/ 1889001 h 3309108"/>
                <a:gd name="connsiteX249" fmla="*/ 3372475 w 5548522"/>
                <a:gd name="connsiteY249" fmla="*/ 1880560 h 3309108"/>
                <a:gd name="connsiteX250" fmla="*/ 3879492 w 5548522"/>
                <a:gd name="connsiteY250" fmla="*/ 1846318 h 3309108"/>
                <a:gd name="connsiteX251" fmla="*/ 3908124 w 5548522"/>
                <a:gd name="connsiteY251" fmla="*/ 1852449 h 3309108"/>
                <a:gd name="connsiteX252" fmla="*/ 4095421 w 5548522"/>
                <a:gd name="connsiteY252" fmla="*/ 1960356 h 3309108"/>
                <a:gd name="connsiteX253" fmla="*/ 4091505 w 5548522"/>
                <a:gd name="connsiteY253" fmla="*/ 1995017 h 3309108"/>
                <a:gd name="connsiteX254" fmla="*/ 3905514 w 5548522"/>
                <a:gd name="connsiteY254" fmla="*/ 2102269 h 3309108"/>
                <a:gd name="connsiteX255" fmla="*/ 3846780 w 5548522"/>
                <a:gd name="connsiteY255" fmla="*/ 2104231 h 3309108"/>
                <a:gd name="connsiteX256" fmla="*/ 3659484 w 5548522"/>
                <a:gd name="connsiteY256" fmla="*/ 1996324 h 3309108"/>
                <a:gd name="connsiteX257" fmla="*/ 3663399 w 5548522"/>
                <a:gd name="connsiteY257" fmla="*/ 1962317 h 3309108"/>
                <a:gd name="connsiteX258" fmla="*/ 3849390 w 5548522"/>
                <a:gd name="connsiteY258" fmla="*/ 1854411 h 3309108"/>
                <a:gd name="connsiteX259" fmla="*/ 3879492 w 5548522"/>
                <a:gd name="connsiteY259" fmla="*/ 1846318 h 3309108"/>
                <a:gd name="connsiteX260" fmla="*/ 4714242 w 5548522"/>
                <a:gd name="connsiteY260" fmla="*/ 1803113 h 3309108"/>
                <a:gd name="connsiteX261" fmla="*/ 4742941 w 5548522"/>
                <a:gd name="connsiteY261" fmla="*/ 1809241 h 3309108"/>
                <a:gd name="connsiteX262" fmla="*/ 4930671 w 5548522"/>
                <a:gd name="connsiteY262" fmla="*/ 1917764 h 3309108"/>
                <a:gd name="connsiteX263" fmla="*/ 4926747 w 5548522"/>
                <a:gd name="connsiteY263" fmla="*/ 1951105 h 3309108"/>
                <a:gd name="connsiteX264" fmla="*/ 4864606 w 5548522"/>
                <a:gd name="connsiteY264" fmla="*/ 1987061 h 3309108"/>
                <a:gd name="connsiteX265" fmla="*/ 4806390 w 5548522"/>
                <a:gd name="connsiteY265" fmla="*/ 1989023 h 3309108"/>
                <a:gd name="connsiteX266" fmla="*/ 4618660 w 5548522"/>
                <a:gd name="connsiteY266" fmla="*/ 1881154 h 3309108"/>
                <a:gd name="connsiteX267" fmla="*/ 4622584 w 5548522"/>
                <a:gd name="connsiteY267" fmla="*/ 1846505 h 3309108"/>
                <a:gd name="connsiteX268" fmla="*/ 4684071 w 5548522"/>
                <a:gd name="connsiteY268" fmla="*/ 1811203 h 3309108"/>
                <a:gd name="connsiteX269" fmla="*/ 4714242 w 5548522"/>
                <a:gd name="connsiteY269" fmla="*/ 1803113 h 3309108"/>
                <a:gd name="connsiteX270" fmla="*/ 2658164 w 5548522"/>
                <a:gd name="connsiteY270" fmla="*/ 1791272 h 3309108"/>
                <a:gd name="connsiteX271" fmla="*/ 2686592 w 5548522"/>
                <a:gd name="connsiteY271" fmla="*/ 1797090 h 3309108"/>
                <a:gd name="connsiteX272" fmla="*/ 2874151 w 5548522"/>
                <a:gd name="connsiteY272" fmla="*/ 1905914 h 3309108"/>
                <a:gd name="connsiteX273" fmla="*/ 2870230 w 5548522"/>
                <a:gd name="connsiteY273" fmla="*/ 1940003 h 3309108"/>
                <a:gd name="connsiteX274" fmla="*/ 2684632 w 5548522"/>
                <a:gd name="connsiteY274" fmla="*/ 2047516 h 3309108"/>
                <a:gd name="connsiteX275" fmla="*/ 2625815 w 5548522"/>
                <a:gd name="connsiteY275" fmla="*/ 2050138 h 3309108"/>
                <a:gd name="connsiteX276" fmla="*/ 2438257 w 5548522"/>
                <a:gd name="connsiteY276" fmla="*/ 1941314 h 3309108"/>
                <a:gd name="connsiteX277" fmla="*/ 2442178 w 5548522"/>
                <a:gd name="connsiteY277" fmla="*/ 1907225 h 3309108"/>
                <a:gd name="connsiteX278" fmla="*/ 2627776 w 5548522"/>
                <a:gd name="connsiteY278" fmla="*/ 1799713 h 3309108"/>
                <a:gd name="connsiteX279" fmla="*/ 2658164 w 5548522"/>
                <a:gd name="connsiteY279" fmla="*/ 1791272 h 3309108"/>
                <a:gd name="connsiteX280" fmla="*/ 4308658 w 5548522"/>
                <a:gd name="connsiteY280" fmla="*/ 1768550 h 3309108"/>
                <a:gd name="connsiteX281" fmla="*/ 4337290 w 5548522"/>
                <a:gd name="connsiteY281" fmla="*/ 1774681 h 3309108"/>
                <a:gd name="connsiteX282" fmla="*/ 4524587 w 5548522"/>
                <a:gd name="connsiteY282" fmla="*/ 1882588 h 3309108"/>
                <a:gd name="connsiteX283" fmla="*/ 4520671 w 5548522"/>
                <a:gd name="connsiteY283" fmla="*/ 1916595 h 3309108"/>
                <a:gd name="connsiteX284" fmla="*/ 4334680 w 5548522"/>
                <a:gd name="connsiteY284" fmla="*/ 2024501 h 3309108"/>
                <a:gd name="connsiteX285" fmla="*/ 4275946 w 5548522"/>
                <a:gd name="connsiteY285" fmla="*/ 2026463 h 3309108"/>
                <a:gd name="connsiteX286" fmla="*/ 4088650 w 5548522"/>
                <a:gd name="connsiteY286" fmla="*/ 1917903 h 3309108"/>
                <a:gd name="connsiteX287" fmla="*/ 4093218 w 5548522"/>
                <a:gd name="connsiteY287" fmla="*/ 1884549 h 3309108"/>
                <a:gd name="connsiteX288" fmla="*/ 4278556 w 5548522"/>
                <a:gd name="connsiteY288" fmla="*/ 1776643 h 3309108"/>
                <a:gd name="connsiteX289" fmla="*/ 4308658 w 5548522"/>
                <a:gd name="connsiteY289" fmla="*/ 1768550 h 3309108"/>
                <a:gd name="connsiteX290" fmla="*/ 3084284 w 5548522"/>
                <a:gd name="connsiteY290" fmla="*/ 1713750 h 3309108"/>
                <a:gd name="connsiteX291" fmla="*/ 3113161 w 5548522"/>
                <a:gd name="connsiteY291" fmla="*/ 1719322 h 3309108"/>
                <a:gd name="connsiteX292" fmla="*/ 3300458 w 5548522"/>
                <a:gd name="connsiteY292" fmla="*/ 1828146 h 3309108"/>
                <a:gd name="connsiteX293" fmla="*/ 3296542 w 5548522"/>
                <a:gd name="connsiteY293" fmla="*/ 1861580 h 3309108"/>
                <a:gd name="connsiteX294" fmla="*/ 3110551 w 5548522"/>
                <a:gd name="connsiteY294" fmla="*/ 1969748 h 3309108"/>
                <a:gd name="connsiteX295" fmla="*/ 3051817 w 5548522"/>
                <a:gd name="connsiteY295" fmla="*/ 1971715 h 3309108"/>
                <a:gd name="connsiteX296" fmla="*/ 2864521 w 5548522"/>
                <a:gd name="connsiteY296" fmla="*/ 1863546 h 3309108"/>
                <a:gd name="connsiteX297" fmla="*/ 2868436 w 5548522"/>
                <a:gd name="connsiteY297" fmla="*/ 1829457 h 3309108"/>
                <a:gd name="connsiteX298" fmla="*/ 3054427 w 5548522"/>
                <a:gd name="connsiteY298" fmla="*/ 1721945 h 3309108"/>
                <a:gd name="connsiteX299" fmla="*/ 3084284 w 5548522"/>
                <a:gd name="connsiteY299" fmla="*/ 1713750 h 3309108"/>
                <a:gd name="connsiteX300" fmla="*/ 3591622 w 5548522"/>
                <a:gd name="connsiteY300" fmla="*/ 1681820 h 3309108"/>
                <a:gd name="connsiteX301" fmla="*/ 3619726 w 5548522"/>
                <a:gd name="connsiteY301" fmla="*/ 1687638 h 3309108"/>
                <a:gd name="connsiteX302" fmla="*/ 3806761 w 5548522"/>
                <a:gd name="connsiteY302" fmla="*/ 1796462 h 3309108"/>
                <a:gd name="connsiteX303" fmla="*/ 3802851 w 5548522"/>
                <a:gd name="connsiteY303" fmla="*/ 1829896 h 3309108"/>
                <a:gd name="connsiteX304" fmla="*/ 3617119 w 5548522"/>
                <a:gd name="connsiteY304" fmla="*/ 1938064 h 3309108"/>
                <a:gd name="connsiteX305" fmla="*/ 3558467 w 5548522"/>
                <a:gd name="connsiteY305" fmla="*/ 1940686 h 3309108"/>
                <a:gd name="connsiteX306" fmla="*/ 3371433 w 5548522"/>
                <a:gd name="connsiteY306" fmla="*/ 1831862 h 3309108"/>
                <a:gd name="connsiteX307" fmla="*/ 3375995 w 5548522"/>
                <a:gd name="connsiteY307" fmla="*/ 1797773 h 3309108"/>
                <a:gd name="connsiteX308" fmla="*/ 3561074 w 5548522"/>
                <a:gd name="connsiteY308" fmla="*/ 1690261 h 3309108"/>
                <a:gd name="connsiteX309" fmla="*/ 3591622 w 5548522"/>
                <a:gd name="connsiteY309" fmla="*/ 1681820 h 3309108"/>
                <a:gd name="connsiteX310" fmla="*/ 4426571 w 5548522"/>
                <a:gd name="connsiteY310" fmla="*/ 1638616 h 3309108"/>
                <a:gd name="connsiteX311" fmla="*/ 4454645 w 5548522"/>
                <a:gd name="connsiteY311" fmla="*/ 1644437 h 3309108"/>
                <a:gd name="connsiteX312" fmla="*/ 4642670 w 5548522"/>
                <a:gd name="connsiteY312" fmla="*/ 1753319 h 3309108"/>
                <a:gd name="connsiteX313" fmla="*/ 4638100 w 5548522"/>
                <a:gd name="connsiteY313" fmla="*/ 1786770 h 3309108"/>
                <a:gd name="connsiteX314" fmla="*/ 4576731 w 5548522"/>
                <a:gd name="connsiteY314" fmla="*/ 1822846 h 3309108"/>
                <a:gd name="connsiteX315" fmla="*/ 4517973 w 5548522"/>
                <a:gd name="connsiteY315" fmla="*/ 1825469 h 3309108"/>
                <a:gd name="connsiteX316" fmla="*/ 4330600 w 5548522"/>
                <a:gd name="connsiteY316" fmla="*/ 1716587 h 3309108"/>
                <a:gd name="connsiteX317" fmla="*/ 4335170 w 5548522"/>
                <a:gd name="connsiteY317" fmla="*/ 1682480 h 3309108"/>
                <a:gd name="connsiteX318" fmla="*/ 4396539 w 5548522"/>
                <a:gd name="connsiteY318" fmla="*/ 1647061 h 3309108"/>
                <a:gd name="connsiteX319" fmla="*/ 4426571 w 5548522"/>
                <a:gd name="connsiteY319" fmla="*/ 1638616 h 3309108"/>
                <a:gd name="connsiteX320" fmla="*/ 2367578 w 5548522"/>
                <a:gd name="connsiteY320" fmla="*/ 1624617 h 3309108"/>
                <a:gd name="connsiteX321" fmla="*/ 2395966 w 5548522"/>
                <a:gd name="connsiteY321" fmla="*/ 1630666 h 3309108"/>
                <a:gd name="connsiteX322" fmla="*/ 2583263 w 5548522"/>
                <a:gd name="connsiteY322" fmla="*/ 1739227 h 3309108"/>
                <a:gd name="connsiteX323" fmla="*/ 2579347 w 5548522"/>
                <a:gd name="connsiteY323" fmla="*/ 1773234 h 3309108"/>
                <a:gd name="connsiteX324" fmla="*/ 2393356 w 5548522"/>
                <a:gd name="connsiteY324" fmla="*/ 1880486 h 3309108"/>
                <a:gd name="connsiteX325" fmla="*/ 2335275 w 5548522"/>
                <a:gd name="connsiteY325" fmla="*/ 1883102 h 3309108"/>
                <a:gd name="connsiteX326" fmla="*/ 2147326 w 5548522"/>
                <a:gd name="connsiteY326" fmla="*/ 1774541 h 3309108"/>
                <a:gd name="connsiteX327" fmla="*/ 2151894 w 5548522"/>
                <a:gd name="connsiteY327" fmla="*/ 1740534 h 3309108"/>
                <a:gd name="connsiteX328" fmla="*/ 2337232 w 5548522"/>
                <a:gd name="connsiteY328" fmla="*/ 1633282 h 3309108"/>
                <a:gd name="connsiteX329" fmla="*/ 2367578 w 5548522"/>
                <a:gd name="connsiteY329" fmla="*/ 1624617 h 3309108"/>
                <a:gd name="connsiteX330" fmla="*/ 4018072 w 5548522"/>
                <a:gd name="connsiteY330" fmla="*/ 1601500 h 3309108"/>
                <a:gd name="connsiteX331" fmla="*/ 4046378 w 5548522"/>
                <a:gd name="connsiteY331" fmla="*/ 1607646 h 3309108"/>
                <a:gd name="connsiteX332" fmla="*/ 4234327 w 5548522"/>
                <a:gd name="connsiteY332" fmla="*/ 1715814 h 3309108"/>
                <a:gd name="connsiteX333" fmla="*/ 4229759 w 5548522"/>
                <a:gd name="connsiteY333" fmla="*/ 1750559 h 3309108"/>
                <a:gd name="connsiteX334" fmla="*/ 4044421 w 5548522"/>
                <a:gd name="connsiteY334" fmla="*/ 1858071 h 3309108"/>
                <a:gd name="connsiteX335" fmla="*/ 3985687 w 5548522"/>
                <a:gd name="connsiteY335" fmla="*/ 1860694 h 3309108"/>
                <a:gd name="connsiteX336" fmla="*/ 3798390 w 5548522"/>
                <a:gd name="connsiteY336" fmla="*/ 1751214 h 3309108"/>
                <a:gd name="connsiteX337" fmla="*/ 3802306 w 5548522"/>
                <a:gd name="connsiteY337" fmla="*/ 1717781 h 3309108"/>
                <a:gd name="connsiteX338" fmla="*/ 3988297 w 5548522"/>
                <a:gd name="connsiteY338" fmla="*/ 1609613 h 3309108"/>
                <a:gd name="connsiteX339" fmla="*/ 4018072 w 5548522"/>
                <a:gd name="connsiteY339" fmla="*/ 1601500 h 3309108"/>
                <a:gd name="connsiteX340" fmla="*/ 2793616 w 5548522"/>
                <a:gd name="connsiteY340" fmla="*/ 1546848 h 3309108"/>
                <a:gd name="connsiteX341" fmla="*/ 2821883 w 5548522"/>
                <a:gd name="connsiteY341" fmla="*/ 1552897 h 3309108"/>
                <a:gd name="connsiteX342" fmla="*/ 3009569 w 5548522"/>
                <a:gd name="connsiteY342" fmla="*/ 1661458 h 3309108"/>
                <a:gd name="connsiteX343" fmla="*/ 3005008 w 5548522"/>
                <a:gd name="connsiteY343" fmla="*/ 1694811 h 3309108"/>
                <a:gd name="connsiteX344" fmla="*/ 2819276 w 5548522"/>
                <a:gd name="connsiteY344" fmla="*/ 1802717 h 3309108"/>
                <a:gd name="connsiteX345" fmla="*/ 2760624 w 5548522"/>
                <a:gd name="connsiteY345" fmla="*/ 1804679 h 3309108"/>
                <a:gd name="connsiteX346" fmla="*/ 2573590 w 5548522"/>
                <a:gd name="connsiteY346" fmla="*/ 1696772 h 3309108"/>
                <a:gd name="connsiteX347" fmla="*/ 2578152 w 5548522"/>
                <a:gd name="connsiteY347" fmla="*/ 1662765 h 3309108"/>
                <a:gd name="connsiteX348" fmla="*/ 2763883 w 5548522"/>
                <a:gd name="connsiteY348" fmla="*/ 1555513 h 3309108"/>
                <a:gd name="connsiteX349" fmla="*/ 2793616 w 5548522"/>
                <a:gd name="connsiteY349" fmla="*/ 1546848 h 3309108"/>
                <a:gd name="connsiteX350" fmla="*/ 3300797 w 5548522"/>
                <a:gd name="connsiteY350" fmla="*/ 1511882 h 3309108"/>
                <a:gd name="connsiteX351" fmla="*/ 3329184 w 5548522"/>
                <a:gd name="connsiteY351" fmla="*/ 1517700 h 3309108"/>
                <a:gd name="connsiteX352" fmla="*/ 3516481 w 5548522"/>
                <a:gd name="connsiteY352" fmla="*/ 1626524 h 3309108"/>
                <a:gd name="connsiteX353" fmla="*/ 3512565 w 5548522"/>
                <a:gd name="connsiteY353" fmla="*/ 1659958 h 3309108"/>
                <a:gd name="connsiteX354" fmla="*/ 3326574 w 5548522"/>
                <a:gd name="connsiteY354" fmla="*/ 1768126 h 3309108"/>
                <a:gd name="connsiteX355" fmla="*/ 3267840 w 5548522"/>
                <a:gd name="connsiteY355" fmla="*/ 1770748 h 3309108"/>
                <a:gd name="connsiteX356" fmla="*/ 3080544 w 5548522"/>
                <a:gd name="connsiteY356" fmla="*/ 1661924 h 3309108"/>
                <a:gd name="connsiteX357" fmla="*/ 3084459 w 5548522"/>
                <a:gd name="connsiteY357" fmla="*/ 1627180 h 3309108"/>
                <a:gd name="connsiteX358" fmla="*/ 3270450 w 5548522"/>
                <a:gd name="connsiteY358" fmla="*/ 1520323 h 3309108"/>
                <a:gd name="connsiteX359" fmla="*/ 3300797 w 5548522"/>
                <a:gd name="connsiteY359" fmla="*/ 1511882 h 3309108"/>
                <a:gd name="connsiteX360" fmla="*/ 1553275 w 5548522"/>
                <a:gd name="connsiteY360" fmla="*/ 1483386 h 3309108"/>
                <a:gd name="connsiteX361" fmla="*/ 1581163 w 5548522"/>
                <a:gd name="connsiteY361" fmla="*/ 1489338 h 3309108"/>
                <a:gd name="connsiteX362" fmla="*/ 1581720 w 5548522"/>
                <a:gd name="connsiteY362" fmla="*/ 1489016 h 3309108"/>
                <a:gd name="connsiteX363" fmla="*/ 1746497 w 5548522"/>
                <a:gd name="connsiteY363" fmla="*/ 1584274 h 3309108"/>
                <a:gd name="connsiteX364" fmla="*/ 1880483 w 5548522"/>
                <a:gd name="connsiteY364" fmla="*/ 1661420 h 3309108"/>
                <a:gd name="connsiteX365" fmla="*/ 1880764 w 5548522"/>
                <a:gd name="connsiteY365" fmla="*/ 1661894 h 3309108"/>
                <a:gd name="connsiteX366" fmla="*/ 2884379 w 5548522"/>
                <a:gd name="connsiteY366" fmla="*/ 2242085 h 3309108"/>
                <a:gd name="connsiteX367" fmla="*/ 2884379 w 5548522"/>
                <a:gd name="connsiteY367" fmla="*/ 2276048 h 3309108"/>
                <a:gd name="connsiteX368" fmla="*/ 2659107 w 5548522"/>
                <a:gd name="connsiteY368" fmla="*/ 2406023 h 3309108"/>
                <a:gd name="connsiteX369" fmla="*/ 2600340 w 5548522"/>
                <a:gd name="connsiteY369" fmla="*/ 2406023 h 3309108"/>
                <a:gd name="connsiteX370" fmla="*/ 1297028 w 5548522"/>
                <a:gd name="connsiteY370" fmla="*/ 1653607 h 3309108"/>
                <a:gd name="connsiteX371" fmla="*/ 1297889 w 5548522"/>
                <a:gd name="connsiteY371" fmla="*/ 1653109 h 3309108"/>
                <a:gd name="connsiteX372" fmla="*/ 1297620 w 5548522"/>
                <a:gd name="connsiteY372" fmla="*/ 1652954 h 3309108"/>
                <a:gd name="connsiteX373" fmla="*/ 1302184 w 5548522"/>
                <a:gd name="connsiteY373" fmla="*/ 1619089 h 3309108"/>
                <a:gd name="connsiteX374" fmla="*/ 1523202 w 5548522"/>
                <a:gd name="connsiteY374" fmla="*/ 1491445 h 3309108"/>
                <a:gd name="connsiteX375" fmla="*/ 1553275 w 5548522"/>
                <a:gd name="connsiteY375" fmla="*/ 1483386 h 3309108"/>
                <a:gd name="connsiteX376" fmla="*/ 2079061 w 5548522"/>
                <a:gd name="connsiteY376" fmla="*/ 1457157 h 3309108"/>
                <a:gd name="connsiteX377" fmla="*/ 2106999 w 5548522"/>
                <a:gd name="connsiteY377" fmla="*/ 1462975 h 3309108"/>
                <a:gd name="connsiteX378" fmla="*/ 2295211 w 5548522"/>
                <a:gd name="connsiteY378" fmla="*/ 1571799 h 3309108"/>
                <a:gd name="connsiteX379" fmla="*/ 2290636 w 5548522"/>
                <a:gd name="connsiteY379" fmla="*/ 1605888 h 3309108"/>
                <a:gd name="connsiteX380" fmla="*/ 2105038 w 5548522"/>
                <a:gd name="connsiteY380" fmla="*/ 1713401 h 3309108"/>
                <a:gd name="connsiteX381" fmla="*/ 2046222 w 5548522"/>
                <a:gd name="connsiteY381" fmla="*/ 1716023 h 3309108"/>
                <a:gd name="connsiteX382" fmla="*/ 1859317 w 5548522"/>
                <a:gd name="connsiteY382" fmla="*/ 1607199 h 3309108"/>
                <a:gd name="connsiteX383" fmla="*/ 1863238 w 5548522"/>
                <a:gd name="connsiteY383" fmla="*/ 1573110 h 3309108"/>
                <a:gd name="connsiteX384" fmla="*/ 2048182 w 5548522"/>
                <a:gd name="connsiteY384" fmla="*/ 1465598 h 3309108"/>
                <a:gd name="connsiteX385" fmla="*/ 2079061 w 5548522"/>
                <a:gd name="connsiteY385" fmla="*/ 1457157 h 3309108"/>
                <a:gd name="connsiteX386" fmla="*/ 3727082 w 5548522"/>
                <a:gd name="connsiteY386" fmla="*/ 1434442 h 3309108"/>
                <a:gd name="connsiteX387" fmla="*/ 3755469 w 5548522"/>
                <a:gd name="connsiteY387" fmla="*/ 1440588 h 3309108"/>
                <a:gd name="connsiteX388" fmla="*/ 3942766 w 5548522"/>
                <a:gd name="connsiteY388" fmla="*/ 1548756 h 3309108"/>
                <a:gd name="connsiteX389" fmla="*/ 3938850 w 5548522"/>
                <a:gd name="connsiteY389" fmla="*/ 1582845 h 3309108"/>
                <a:gd name="connsiteX390" fmla="*/ 3752859 w 5548522"/>
                <a:gd name="connsiteY390" fmla="*/ 1690358 h 3309108"/>
                <a:gd name="connsiteX391" fmla="*/ 3694778 w 5548522"/>
                <a:gd name="connsiteY391" fmla="*/ 1693636 h 3309108"/>
                <a:gd name="connsiteX392" fmla="*/ 3506829 w 5548522"/>
                <a:gd name="connsiteY392" fmla="*/ 1584156 h 3309108"/>
                <a:gd name="connsiteX393" fmla="*/ 3511397 w 5548522"/>
                <a:gd name="connsiteY393" fmla="*/ 1550067 h 3309108"/>
                <a:gd name="connsiteX394" fmla="*/ 3696735 w 5548522"/>
                <a:gd name="connsiteY394" fmla="*/ 1442555 h 3309108"/>
                <a:gd name="connsiteX395" fmla="*/ 3727082 w 5548522"/>
                <a:gd name="connsiteY395" fmla="*/ 1434442 h 3309108"/>
                <a:gd name="connsiteX396" fmla="*/ 2505833 w 5548522"/>
                <a:gd name="connsiteY396" fmla="*/ 1379791 h 3309108"/>
                <a:gd name="connsiteX397" fmla="*/ 2534220 w 5548522"/>
                <a:gd name="connsiteY397" fmla="*/ 1385840 h 3309108"/>
                <a:gd name="connsiteX398" fmla="*/ 2721517 w 5548522"/>
                <a:gd name="connsiteY398" fmla="*/ 1494401 h 3309108"/>
                <a:gd name="connsiteX399" fmla="*/ 2717601 w 5548522"/>
                <a:gd name="connsiteY399" fmla="*/ 1527754 h 3309108"/>
                <a:gd name="connsiteX400" fmla="*/ 2531610 w 5548522"/>
                <a:gd name="connsiteY400" fmla="*/ 1635660 h 3309108"/>
                <a:gd name="connsiteX401" fmla="*/ 2472876 w 5548522"/>
                <a:gd name="connsiteY401" fmla="*/ 1637622 h 3309108"/>
                <a:gd name="connsiteX402" fmla="*/ 2285580 w 5548522"/>
                <a:gd name="connsiteY402" fmla="*/ 1529715 h 3309108"/>
                <a:gd name="connsiteX403" fmla="*/ 2289495 w 5548522"/>
                <a:gd name="connsiteY403" fmla="*/ 1495708 h 3309108"/>
                <a:gd name="connsiteX404" fmla="*/ 2475486 w 5548522"/>
                <a:gd name="connsiteY404" fmla="*/ 1388456 h 3309108"/>
                <a:gd name="connsiteX405" fmla="*/ 2505833 w 5548522"/>
                <a:gd name="connsiteY405" fmla="*/ 1379791 h 3309108"/>
                <a:gd name="connsiteX406" fmla="*/ 3012765 w 5548522"/>
                <a:gd name="connsiteY406" fmla="*/ 1344744 h 3309108"/>
                <a:gd name="connsiteX407" fmla="*/ 3040787 w 5548522"/>
                <a:gd name="connsiteY407" fmla="*/ 1349988 h 3309108"/>
                <a:gd name="connsiteX408" fmla="*/ 3228473 w 5548522"/>
                <a:gd name="connsiteY408" fmla="*/ 1459467 h 3309108"/>
                <a:gd name="connsiteX409" fmla="*/ 3223912 w 5548522"/>
                <a:gd name="connsiteY409" fmla="*/ 1492901 h 3309108"/>
                <a:gd name="connsiteX410" fmla="*/ 3038180 w 5548522"/>
                <a:gd name="connsiteY410" fmla="*/ 1601069 h 3309108"/>
                <a:gd name="connsiteX411" fmla="*/ 2979528 w 5548522"/>
                <a:gd name="connsiteY411" fmla="*/ 1603036 h 3309108"/>
                <a:gd name="connsiteX412" fmla="*/ 2792494 w 5548522"/>
                <a:gd name="connsiteY412" fmla="*/ 1494867 h 3309108"/>
                <a:gd name="connsiteX413" fmla="*/ 2797056 w 5548522"/>
                <a:gd name="connsiteY413" fmla="*/ 1460778 h 3309108"/>
                <a:gd name="connsiteX414" fmla="*/ 2982787 w 5548522"/>
                <a:gd name="connsiteY414" fmla="*/ 1353266 h 3309108"/>
                <a:gd name="connsiteX415" fmla="*/ 3012765 w 5548522"/>
                <a:gd name="connsiteY415" fmla="*/ 1344744 h 3309108"/>
                <a:gd name="connsiteX416" fmla="*/ 1788637 w 5548522"/>
                <a:gd name="connsiteY416" fmla="*/ 1290099 h 3309108"/>
                <a:gd name="connsiteX417" fmla="*/ 1817024 w 5548522"/>
                <a:gd name="connsiteY417" fmla="*/ 1295917 h 3309108"/>
                <a:gd name="connsiteX418" fmla="*/ 2003668 w 5548522"/>
                <a:gd name="connsiteY418" fmla="*/ 1404741 h 3309108"/>
                <a:gd name="connsiteX419" fmla="*/ 1999752 w 5548522"/>
                <a:gd name="connsiteY419" fmla="*/ 1438830 h 3309108"/>
                <a:gd name="connsiteX420" fmla="*/ 1814414 w 5548522"/>
                <a:gd name="connsiteY420" fmla="*/ 1546343 h 3309108"/>
                <a:gd name="connsiteX421" fmla="*/ 1756333 w 5548522"/>
                <a:gd name="connsiteY421" fmla="*/ 1548965 h 3309108"/>
                <a:gd name="connsiteX422" fmla="*/ 1569036 w 5548522"/>
                <a:gd name="connsiteY422" fmla="*/ 1440141 h 3309108"/>
                <a:gd name="connsiteX423" fmla="*/ 1572952 w 5548522"/>
                <a:gd name="connsiteY423" fmla="*/ 1406052 h 3309108"/>
                <a:gd name="connsiteX424" fmla="*/ 1758290 w 5548522"/>
                <a:gd name="connsiteY424" fmla="*/ 1298539 h 3309108"/>
                <a:gd name="connsiteX425" fmla="*/ 1788637 w 5548522"/>
                <a:gd name="connsiteY425" fmla="*/ 1290099 h 3309108"/>
                <a:gd name="connsiteX426" fmla="*/ 3438806 w 5548522"/>
                <a:gd name="connsiteY426" fmla="*/ 1267303 h 3309108"/>
                <a:gd name="connsiteX427" fmla="*/ 3467438 w 5548522"/>
                <a:gd name="connsiteY427" fmla="*/ 1272875 h 3309108"/>
                <a:gd name="connsiteX428" fmla="*/ 3654735 w 5548522"/>
                <a:gd name="connsiteY428" fmla="*/ 1381699 h 3309108"/>
                <a:gd name="connsiteX429" fmla="*/ 3650166 w 5548522"/>
                <a:gd name="connsiteY429" fmla="*/ 1415788 h 3309108"/>
                <a:gd name="connsiteX430" fmla="*/ 3464828 w 5548522"/>
                <a:gd name="connsiteY430" fmla="*/ 1523301 h 3309108"/>
                <a:gd name="connsiteX431" fmla="*/ 3406094 w 5548522"/>
                <a:gd name="connsiteY431" fmla="*/ 1525923 h 3309108"/>
                <a:gd name="connsiteX432" fmla="*/ 3218798 w 5548522"/>
                <a:gd name="connsiteY432" fmla="*/ 1417755 h 3309108"/>
                <a:gd name="connsiteX433" fmla="*/ 3222713 w 5548522"/>
                <a:gd name="connsiteY433" fmla="*/ 1383010 h 3309108"/>
                <a:gd name="connsiteX434" fmla="*/ 3408704 w 5548522"/>
                <a:gd name="connsiteY434" fmla="*/ 1275497 h 3309108"/>
                <a:gd name="connsiteX435" fmla="*/ 3438806 w 5548522"/>
                <a:gd name="connsiteY435" fmla="*/ 1267303 h 3309108"/>
                <a:gd name="connsiteX436" fmla="*/ 1135225 w 5548522"/>
                <a:gd name="connsiteY436" fmla="*/ 1241115 h 3309108"/>
                <a:gd name="connsiteX437" fmla="*/ 1163585 w 5548522"/>
                <a:gd name="connsiteY437" fmla="*/ 1246895 h 3309108"/>
                <a:gd name="connsiteX438" fmla="*/ 1462840 w 5548522"/>
                <a:gd name="connsiteY438" fmla="*/ 1419475 h 3309108"/>
                <a:gd name="connsiteX439" fmla="*/ 1458928 w 5548522"/>
                <a:gd name="connsiteY439" fmla="*/ 1453340 h 3309108"/>
                <a:gd name="connsiteX440" fmla="*/ 1237910 w 5548522"/>
                <a:gd name="connsiteY440" fmla="*/ 1580985 h 3309108"/>
                <a:gd name="connsiteX441" fmla="*/ 1179233 w 5548522"/>
                <a:gd name="connsiteY441" fmla="*/ 1582938 h 3309108"/>
                <a:gd name="connsiteX442" fmla="*/ 879978 w 5548522"/>
                <a:gd name="connsiteY442" fmla="*/ 1410358 h 3309108"/>
                <a:gd name="connsiteX443" fmla="*/ 883890 w 5548522"/>
                <a:gd name="connsiteY443" fmla="*/ 1376493 h 3309108"/>
                <a:gd name="connsiteX444" fmla="*/ 1104908 w 5548522"/>
                <a:gd name="connsiteY444" fmla="*/ 1249500 h 3309108"/>
                <a:gd name="connsiteX445" fmla="*/ 1135225 w 5548522"/>
                <a:gd name="connsiteY445" fmla="*/ 1241115 h 3309108"/>
                <a:gd name="connsiteX446" fmla="*/ 2214677 w 5548522"/>
                <a:gd name="connsiteY446" fmla="*/ 1212248 h 3309108"/>
                <a:gd name="connsiteX447" fmla="*/ 2243309 w 5548522"/>
                <a:gd name="connsiteY447" fmla="*/ 1218148 h 3309108"/>
                <a:gd name="connsiteX448" fmla="*/ 2430606 w 5548522"/>
                <a:gd name="connsiteY448" fmla="*/ 1326316 h 3309108"/>
                <a:gd name="connsiteX449" fmla="*/ 2426037 w 5548522"/>
                <a:gd name="connsiteY449" fmla="*/ 1361061 h 3309108"/>
                <a:gd name="connsiteX450" fmla="*/ 2240699 w 5548522"/>
                <a:gd name="connsiteY450" fmla="*/ 1468574 h 3309108"/>
                <a:gd name="connsiteX451" fmla="*/ 2181965 w 5548522"/>
                <a:gd name="connsiteY451" fmla="*/ 1471196 h 3309108"/>
                <a:gd name="connsiteX452" fmla="*/ 1994016 w 5548522"/>
                <a:gd name="connsiteY452" fmla="*/ 1362372 h 3309108"/>
                <a:gd name="connsiteX453" fmla="*/ 1998584 w 5548522"/>
                <a:gd name="connsiteY453" fmla="*/ 1328283 h 3309108"/>
                <a:gd name="connsiteX454" fmla="*/ 2184575 w 5548522"/>
                <a:gd name="connsiteY454" fmla="*/ 1220115 h 3309108"/>
                <a:gd name="connsiteX455" fmla="*/ 2214677 w 5548522"/>
                <a:gd name="connsiteY455" fmla="*/ 1212248 h 3309108"/>
                <a:gd name="connsiteX456" fmla="*/ 2721854 w 5548522"/>
                <a:gd name="connsiteY456" fmla="*/ 1177684 h 3309108"/>
                <a:gd name="connsiteX457" fmla="*/ 2750242 w 5548522"/>
                <a:gd name="connsiteY457" fmla="*/ 1183584 h 3309108"/>
                <a:gd name="connsiteX458" fmla="*/ 2937539 w 5548522"/>
                <a:gd name="connsiteY458" fmla="*/ 1292408 h 3309108"/>
                <a:gd name="connsiteX459" fmla="*/ 2933623 w 5548522"/>
                <a:gd name="connsiteY459" fmla="*/ 1325842 h 3309108"/>
                <a:gd name="connsiteX460" fmla="*/ 2747632 w 5548522"/>
                <a:gd name="connsiteY460" fmla="*/ 1434010 h 3309108"/>
                <a:gd name="connsiteX461" fmla="*/ 2688898 w 5548522"/>
                <a:gd name="connsiteY461" fmla="*/ 1435977 h 3309108"/>
                <a:gd name="connsiteX462" fmla="*/ 2501602 w 5548522"/>
                <a:gd name="connsiteY462" fmla="*/ 1327808 h 3309108"/>
                <a:gd name="connsiteX463" fmla="*/ 2505517 w 5548522"/>
                <a:gd name="connsiteY463" fmla="*/ 1293719 h 3309108"/>
                <a:gd name="connsiteX464" fmla="*/ 2691508 w 5548522"/>
                <a:gd name="connsiteY464" fmla="*/ 1185551 h 3309108"/>
                <a:gd name="connsiteX465" fmla="*/ 2721854 w 5548522"/>
                <a:gd name="connsiteY465" fmla="*/ 1177684 h 3309108"/>
                <a:gd name="connsiteX466" fmla="*/ 1500607 w 5548522"/>
                <a:gd name="connsiteY466" fmla="*/ 1123288 h 3309108"/>
                <a:gd name="connsiteX467" fmla="*/ 1528994 w 5548522"/>
                <a:gd name="connsiteY467" fmla="*/ 1128860 h 3309108"/>
                <a:gd name="connsiteX468" fmla="*/ 1716291 w 5548522"/>
                <a:gd name="connsiteY468" fmla="*/ 1237684 h 3309108"/>
                <a:gd name="connsiteX469" fmla="*/ 1711722 w 5548522"/>
                <a:gd name="connsiteY469" fmla="*/ 1271773 h 3309108"/>
                <a:gd name="connsiteX470" fmla="*/ 1526384 w 5548522"/>
                <a:gd name="connsiteY470" fmla="*/ 1379286 h 3309108"/>
                <a:gd name="connsiteX471" fmla="*/ 1467650 w 5548522"/>
                <a:gd name="connsiteY471" fmla="*/ 1381908 h 3309108"/>
                <a:gd name="connsiteX472" fmla="*/ 1280354 w 5548522"/>
                <a:gd name="connsiteY472" fmla="*/ 1273084 h 3309108"/>
                <a:gd name="connsiteX473" fmla="*/ 1284269 w 5548522"/>
                <a:gd name="connsiteY473" fmla="*/ 1238995 h 3309108"/>
                <a:gd name="connsiteX474" fmla="*/ 1470260 w 5548522"/>
                <a:gd name="connsiteY474" fmla="*/ 1131482 h 3309108"/>
                <a:gd name="connsiteX475" fmla="*/ 1500607 w 5548522"/>
                <a:gd name="connsiteY475" fmla="*/ 1123288 h 3309108"/>
                <a:gd name="connsiteX476" fmla="*/ 3147815 w 5548522"/>
                <a:gd name="connsiteY476" fmla="*/ 1099917 h 3309108"/>
                <a:gd name="connsiteX477" fmla="*/ 3176243 w 5548522"/>
                <a:gd name="connsiteY477" fmla="*/ 1105162 h 3309108"/>
                <a:gd name="connsiteX478" fmla="*/ 3363802 w 5548522"/>
                <a:gd name="connsiteY478" fmla="*/ 1213985 h 3309108"/>
                <a:gd name="connsiteX479" fmla="*/ 3359881 w 5548522"/>
                <a:gd name="connsiteY479" fmla="*/ 1248075 h 3309108"/>
                <a:gd name="connsiteX480" fmla="*/ 3174283 w 5548522"/>
                <a:gd name="connsiteY480" fmla="*/ 1356243 h 3309108"/>
                <a:gd name="connsiteX481" fmla="*/ 3115466 w 5548522"/>
                <a:gd name="connsiteY481" fmla="*/ 1358209 h 3309108"/>
                <a:gd name="connsiteX482" fmla="*/ 2927908 w 5548522"/>
                <a:gd name="connsiteY482" fmla="*/ 1250041 h 3309108"/>
                <a:gd name="connsiteX483" fmla="*/ 2931829 w 5548522"/>
                <a:gd name="connsiteY483" fmla="*/ 1215952 h 3309108"/>
                <a:gd name="connsiteX484" fmla="*/ 3117427 w 5548522"/>
                <a:gd name="connsiteY484" fmla="*/ 1108439 h 3309108"/>
                <a:gd name="connsiteX485" fmla="*/ 3147815 w 5548522"/>
                <a:gd name="connsiteY485" fmla="*/ 1099917 h 3309108"/>
                <a:gd name="connsiteX486" fmla="*/ 845818 w 5548522"/>
                <a:gd name="connsiteY486" fmla="*/ 1074067 h 3309108"/>
                <a:gd name="connsiteX487" fmla="*/ 874540 w 5548522"/>
                <a:gd name="connsiteY487" fmla="*/ 1079869 h 3309108"/>
                <a:gd name="connsiteX488" fmla="*/ 1062414 w 5548522"/>
                <a:gd name="connsiteY488" fmla="*/ 1188389 h 3309108"/>
                <a:gd name="connsiteX489" fmla="*/ 1057832 w 5548522"/>
                <a:gd name="connsiteY489" fmla="*/ 1222383 h 3309108"/>
                <a:gd name="connsiteX490" fmla="*/ 836572 w 5548522"/>
                <a:gd name="connsiteY490" fmla="*/ 1350515 h 3309108"/>
                <a:gd name="connsiteX491" fmla="*/ 777656 w 5548522"/>
                <a:gd name="connsiteY491" fmla="*/ 1352476 h 3309108"/>
                <a:gd name="connsiteX492" fmla="*/ 589127 w 5548522"/>
                <a:gd name="connsiteY492" fmla="*/ 1243956 h 3309108"/>
                <a:gd name="connsiteX493" fmla="*/ 593709 w 5548522"/>
                <a:gd name="connsiteY493" fmla="*/ 1209962 h 3309108"/>
                <a:gd name="connsiteX494" fmla="*/ 815624 w 5548522"/>
                <a:gd name="connsiteY494" fmla="*/ 1082484 h 3309108"/>
                <a:gd name="connsiteX495" fmla="*/ 845818 w 5548522"/>
                <a:gd name="connsiteY495" fmla="*/ 1074067 h 3309108"/>
                <a:gd name="connsiteX496" fmla="*/ 1926567 w 5548522"/>
                <a:gd name="connsiteY496" fmla="*/ 1042713 h 3309108"/>
                <a:gd name="connsiteX497" fmla="*/ 1954995 w 5548522"/>
                <a:gd name="connsiteY497" fmla="*/ 1048844 h 3309108"/>
                <a:gd name="connsiteX498" fmla="*/ 2142554 w 5548522"/>
                <a:gd name="connsiteY498" fmla="*/ 1156751 h 3309108"/>
                <a:gd name="connsiteX499" fmla="*/ 2138633 w 5548522"/>
                <a:gd name="connsiteY499" fmla="*/ 1191412 h 3309108"/>
                <a:gd name="connsiteX500" fmla="*/ 1952381 w 5548522"/>
                <a:gd name="connsiteY500" fmla="*/ 1298665 h 3309108"/>
                <a:gd name="connsiteX501" fmla="*/ 1893565 w 5548522"/>
                <a:gd name="connsiteY501" fmla="*/ 1301281 h 3309108"/>
                <a:gd name="connsiteX502" fmla="*/ 1706660 w 5548522"/>
                <a:gd name="connsiteY502" fmla="*/ 1192066 h 3309108"/>
                <a:gd name="connsiteX503" fmla="*/ 1710581 w 5548522"/>
                <a:gd name="connsiteY503" fmla="*/ 1158713 h 3309108"/>
                <a:gd name="connsiteX504" fmla="*/ 1896179 w 5548522"/>
                <a:gd name="connsiteY504" fmla="*/ 1050806 h 3309108"/>
                <a:gd name="connsiteX505" fmla="*/ 1926567 w 5548522"/>
                <a:gd name="connsiteY505" fmla="*/ 1042713 h 3309108"/>
                <a:gd name="connsiteX506" fmla="*/ 2433580 w 5548522"/>
                <a:gd name="connsiteY506" fmla="*/ 1011029 h 3309108"/>
                <a:gd name="connsiteX507" fmla="*/ 2462212 w 5548522"/>
                <a:gd name="connsiteY507" fmla="*/ 1017160 h 3309108"/>
                <a:gd name="connsiteX508" fmla="*/ 2649509 w 5548522"/>
                <a:gd name="connsiteY508" fmla="*/ 1125067 h 3309108"/>
                <a:gd name="connsiteX509" fmla="*/ 2644940 w 5548522"/>
                <a:gd name="connsiteY509" fmla="*/ 1159074 h 3309108"/>
                <a:gd name="connsiteX510" fmla="*/ 2458949 w 5548522"/>
                <a:gd name="connsiteY510" fmla="*/ 1266981 h 3309108"/>
                <a:gd name="connsiteX511" fmla="*/ 2400868 w 5548522"/>
                <a:gd name="connsiteY511" fmla="*/ 1268943 h 3309108"/>
                <a:gd name="connsiteX512" fmla="*/ 2212919 w 5548522"/>
                <a:gd name="connsiteY512" fmla="*/ 1161036 h 3309108"/>
                <a:gd name="connsiteX513" fmla="*/ 2217487 w 5548522"/>
                <a:gd name="connsiteY513" fmla="*/ 1127029 h 3309108"/>
                <a:gd name="connsiteX514" fmla="*/ 2403478 w 5548522"/>
                <a:gd name="connsiteY514" fmla="*/ 1019122 h 3309108"/>
                <a:gd name="connsiteX515" fmla="*/ 2433580 w 5548522"/>
                <a:gd name="connsiteY515" fmla="*/ 1011029 h 3309108"/>
                <a:gd name="connsiteX516" fmla="*/ 1209044 w 5548522"/>
                <a:gd name="connsiteY516" fmla="*/ 955984 h 3309108"/>
                <a:gd name="connsiteX517" fmla="*/ 1237432 w 5548522"/>
                <a:gd name="connsiteY517" fmla="*/ 961802 h 3309108"/>
                <a:gd name="connsiteX518" fmla="*/ 1424728 w 5548522"/>
                <a:gd name="connsiteY518" fmla="*/ 1070626 h 3309108"/>
                <a:gd name="connsiteX519" fmla="*/ 1420812 w 5548522"/>
                <a:gd name="connsiteY519" fmla="*/ 1104715 h 3309108"/>
                <a:gd name="connsiteX520" fmla="*/ 1235474 w 5548522"/>
                <a:gd name="connsiteY520" fmla="*/ 1212228 h 3309108"/>
                <a:gd name="connsiteX521" fmla="*/ 1176740 w 5548522"/>
                <a:gd name="connsiteY521" fmla="*/ 1214850 h 3309108"/>
                <a:gd name="connsiteX522" fmla="*/ 988791 w 5548522"/>
                <a:gd name="connsiteY522" fmla="*/ 1106026 h 3309108"/>
                <a:gd name="connsiteX523" fmla="*/ 993359 w 5548522"/>
                <a:gd name="connsiteY523" fmla="*/ 1071937 h 3309108"/>
                <a:gd name="connsiteX524" fmla="*/ 1178698 w 5548522"/>
                <a:gd name="connsiteY524" fmla="*/ 964424 h 3309108"/>
                <a:gd name="connsiteX525" fmla="*/ 1209044 w 5548522"/>
                <a:gd name="connsiteY525" fmla="*/ 955984 h 3309108"/>
                <a:gd name="connsiteX526" fmla="*/ 2860109 w 5548522"/>
                <a:gd name="connsiteY526" fmla="*/ 933181 h 3309108"/>
                <a:gd name="connsiteX527" fmla="*/ 2888497 w 5548522"/>
                <a:gd name="connsiteY527" fmla="*/ 938739 h 3309108"/>
                <a:gd name="connsiteX528" fmla="*/ 3075794 w 5548522"/>
                <a:gd name="connsiteY528" fmla="*/ 1047300 h 3309108"/>
                <a:gd name="connsiteX529" fmla="*/ 3071225 w 5548522"/>
                <a:gd name="connsiteY529" fmla="*/ 1081307 h 3309108"/>
                <a:gd name="connsiteX530" fmla="*/ 2885887 w 5548522"/>
                <a:gd name="connsiteY530" fmla="*/ 1189214 h 3309108"/>
                <a:gd name="connsiteX531" fmla="*/ 2827153 w 5548522"/>
                <a:gd name="connsiteY531" fmla="*/ 1191176 h 3309108"/>
                <a:gd name="connsiteX532" fmla="*/ 2639857 w 5548522"/>
                <a:gd name="connsiteY532" fmla="*/ 1083269 h 3309108"/>
                <a:gd name="connsiteX533" fmla="*/ 2644425 w 5548522"/>
                <a:gd name="connsiteY533" fmla="*/ 1048608 h 3309108"/>
                <a:gd name="connsiteX534" fmla="*/ 2829763 w 5548522"/>
                <a:gd name="connsiteY534" fmla="*/ 941355 h 3309108"/>
                <a:gd name="connsiteX535" fmla="*/ 2860109 w 5548522"/>
                <a:gd name="connsiteY535" fmla="*/ 933181 h 3309108"/>
                <a:gd name="connsiteX536" fmla="*/ 553300 w 5548522"/>
                <a:gd name="connsiteY536" fmla="*/ 906934 h 3309108"/>
                <a:gd name="connsiteX537" fmla="*/ 581650 w 5548522"/>
                <a:gd name="connsiteY537" fmla="*/ 912830 h 3309108"/>
                <a:gd name="connsiteX538" fmla="*/ 768694 w 5548522"/>
                <a:gd name="connsiteY538" fmla="*/ 1020939 h 3309108"/>
                <a:gd name="connsiteX539" fmla="*/ 764783 w 5548522"/>
                <a:gd name="connsiteY539" fmla="*/ 1055665 h 3309108"/>
                <a:gd name="connsiteX540" fmla="*/ 543850 w 5548522"/>
                <a:gd name="connsiteY540" fmla="*/ 1184085 h 3309108"/>
                <a:gd name="connsiteX541" fmla="*/ 485195 w 5548522"/>
                <a:gd name="connsiteY541" fmla="*/ 1186051 h 3309108"/>
                <a:gd name="connsiteX542" fmla="*/ 298152 w 5548522"/>
                <a:gd name="connsiteY542" fmla="*/ 1077287 h 3309108"/>
                <a:gd name="connsiteX543" fmla="*/ 302062 w 5548522"/>
                <a:gd name="connsiteY543" fmla="*/ 1043871 h 3309108"/>
                <a:gd name="connsiteX544" fmla="*/ 522995 w 5548522"/>
                <a:gd name="connsiteY544" fmla="*/ 914796 h 3309108"/>
                <a:gd name="connsiteX545" fmla="*/ 553300 w 5548522"/>
                <a:gd name="connsiteY545" fmla="*/ 906934 h 3309108"/>
                <a:gd name="connsiteX546" fmla="*/ 1635737 w 5548522"/>
                <a:gd name="connsiteY546" fmla="*/ 875656 h 3309108"/>
                <a:gd name="connsiteX547" fmla="*/ 1664369 w 5548522"/>
                <a:gd name="connsiteY547" fmla="*/ 881787 h 3309108"/>
                <a:gd name="connsiteX548" fmla="*/ 1851666 w 5548522"/>
                <a:gd name="connsiteY548" fmla="*/ 989694 h 3309108"/>
                <a:gd name="connsiteX549" fmla="*/ 1847750 w 5548522"/>
                <a:gd name="connsiteY549" fmla="*/ 1024355 h 3309108"/>
                <a:gd name="connsiteX550" fmla="*/ 1661759 w 5548522"/>
                <a:gd name="connsiteY550" fmla="*/ 1130954 h 3309108"/>
                <a:gd name="connsiteX551" fmla="*/ 1603025 w 5548522"/>
                <a:gd name="connsiteY551" fmla="*/ 1134224 h 3309108"/>
                <a:gd name="connsiteX552" fmla="*/ 1415729 w 5548522"/>
                <a:gd name="connsiteY552" fmla="*/ 1025663 h 3309108"/>
                <a:gd name="connsiteX553" fmla="*/ 1419644 w 5548522"/>
                <a:gd name="connsiteY553" fmla="*/ 991656 h 3309108"/>
                <a:gd name="connsiteX554" fmla="*/ 1605635 w 5548522"/>
                <a:gd name="connsiteY554" fmla="*/ 883749 h 3309108"/>
                <a:gd name="connsiteX555" fmla="*/ 1635737 w 5548522"/>
                <a:gd name="connsiteY555" fmla="*/ 875656 h 3309108"/>
                <a:gd name="connsiteX556" fmla="*/ 2137154 w 5548522"/>
                <a:gd name="connsiteY556" fmla="*/ 841018 h 3309108"/>
                <a:gd name="connsiteX557" fmla="*/ 2165542 w 5548522"/>
                <a:gd name="connsiteY557" fmla="*/ 846590 h 3309108"/>
                <a:gd name="connsiteX558" fmla="*/ 2352839 w 5548522"/>
                <a:gd name="connsiteY558" fmla="*/ 955414 h 3309108"/>
                <a:gd name="connsiteX559" fmla="*/ 2348923 w 5548522"/>
                <a:gd name="connsiteY559" fmla="*/ 989503 h 3309108"/>
                <a:gd name="connsiteX560" fmla="*/ 2163585 w 5548522"/>
                <a:gd name="connsiteY560" fmla="*/ 1097016 h 3309108"/>
                <a:gd name="connsiteX561" fmla="*/ 2104851 w 5548522"/>
                <a:gd name="connsiteY561" fmla="*/ 1099638 h 3309108"/>
                <a:gd name="connsiteX562" fmla="*/ 1916902 w 5548522"/>
                <a:gd name="connsiteY562" fmla="*/ 990814 h 3309108"/>
                <a:gd name="connsiteX563" fmla="*/ 1921470 w 5548522"/>
                <a:gd name="connsiteY563" fmla="*/ 956725 h 3309108"/>
                <a:gd name="connsiteX564" fmla="*/ 2106808 w 5548522"/>
                <a:gd name="connsiteY564" fmla="*/ 849212 h 3309108"/>
                <a:gd name="connsiteX565" fmla="*/ 2137154 w 5548522"/>
                <a:gd name="connsiteY565" fmla="*/ 841018 h 3309108"/>
                <a:gd name="connsiteX566" fmla="*/ 2568628 w 5548522"/>
                <a:gd name="connsiteY566" fmla="*/ 766123 h 3309108"/>
                <a:gd name="connsiteX567" fmla="*/ 2596935 w 5548522"/>
                <a:gd name="connsiteY567" fmla="*/ 771681 h 3309108"/>
                <a:gd name="connsiteX568" fmla="*/ 2784884 w 5548522"/>
                <a:gd name="connsiteY568" fmla="*/ 880242 h 3309108"/>
                <a:gd name="connsiteX569" fmla="*/ 2780315 w 5548522"/>
                <a:gd name="connsiteY569" fmla="*/ 914249 h 3309108"/>
                <a:gd name="connsiteX570" fmla="*/ 2594977 w 5548522"/>
                <a:gd name="connsiteY570" fmla="*/ 1021502 h 3309108"/>
                <a:gd name="connsiteX571" fmla="*/ 2536243 w 5548522"/>
                <a:gd name="connsiteY571" fmla="*/ 1024118 h 3309108"/>
                <a:gd name="connsiteX572" fmla="*/ 2348947 w 5548522"/>
                <a:gd name="connsiteY572" fmla="*/ 915557 h 3309108"/>
                <a:gd name="connsiteX573" fmla="*/ 2352862 w 5548522"/>
                <a:gd name="connsiteY573" fmla="*/ 882204 h 3309108"/>
                <a:gd name="connsiteX574" fmla="*/ 2538853 w 5548522"/>
                <a:gd name="connsiteY574" fmla="*/ 774297 h 3309108"/>
                <a:gd name="connsiteX575" fmla="*/ 2568628 w 5548522"/>
                <a:gd name="connsiteY575" fmla="*/ 766123 h 3309108"/>
                <a:gd name="connsiteX576" fmla="*/ 265025 w 5548522"/>
                <a:gd name="connsiteY576" fmla="*/ 739958 h 3309108"/>
                <a:gd name="connsiteX577" fmla="*/ 293619 w 5548522"/>
                <a:gd name="connsiteY577" fmla="*/ 745773 h 3309108"/>
                <a:gd name="connsiteX578" fmla="*/ 480663 w 5548522"/>
                <a:gd name="connsiteY578" fmla="*/ 854537 h 3309108"/>
                <a:gd name="connsiteX579" fmla="*/ 476752 w 5548522"/>
                <a:gd name="connsiteY579" fmla="*/ 888608 h 3309108"/>
                <a:gd name="connsiteX580" fmla="*/ 255167 w 5548522"/>
                <a:gd name="connsiteY580" fmla="*/ 1016373 h 3309108"/>
                <a:gd name="connsiteX581" fmla="*/ 197164 w 5548522"/>
                <a:gd name="connsiteY581" fmla="*/ 1018994 h 3309108"/>
                <a:gd name="connsiteX582" fmla="*/ 10121 w 5548522"/>
                <a:gd name="connsiteY582" fmla="*/ 910230 h 3309108"/>
                <a:gd name="connsiteX583" fmla="*/ 14031 w 5548522"/>
                <a:gd name="connsiteY583" fmla="*/ 876814 h 3309108"/>
                <a:gd name="connsiteX584" fmla="*/ 234964 w 5548522"/>
                <a:gd name="connsiteY584" fmla="*/ 748394 h 3309108"/>
                <a:gd name="connsiteX585" fmla="*/ 265025 w 5548522"/>
                <a:gd name="connsiteY585" fmla="*/ 739958 h 3309108"/>
                <a:gd name="connsiteX586" fmla="*/ 2825368 w 5548522"/>
                <a:gd name="connsiteY586" fmla="*/ 714039 h 3309108"/>
                <a:gd name="connsiteX587" fmla="*/ 2853849 w 5548522"/>
                <a:gd name="connsiteY587" fmla="*/ 719861 h 3309108"/>
                <a:gd name="connsiteX588" fmla="*/ 3040569 w 5548522"/>
                <a:gd name="connsiteY588" fmla="*/ 828741 h 3309108"/>
                <a:gd name="connsiteX589" fmla="*/ 3036652 w 5548522"/>
                <a:gd name="connsiteY589" fmla="*/ 862193 h 3309108"/>
                <a:gd name="connsiteX590" fmla="*/ 2975283 w 5548522"/>
                <a:gd name="connsiteY590" fmla="*/ 898267 h 3309108"/>
                <a:gd name="connsiteX591" fmla="*/ 2916525 w 5548522"/>
                <a:gd name="connsiteY591" fmla="*/ 900891 h 3309108"/>
                <a:gd name="connsiteX592" fmla="*/ 2729152 w 5548522"/>
                <a:gd name="connsiteY592" fmla="*/ 792010 h 3309108"/>
                <a:gd name="connsiteX593" fmla="*/ 2733722 w 5548522"/>
                <a:gd name="connsiteY593" fmla="*/ 757903 h 3309108"/>
                <a:gd name="connsiteX594" fmla="*/ 2794439 w 5548522"/>
                <a:gd name="connsiteY594" fmla="*/ 722484 h 3309108"/>
                <a:gd name="connsiteX595" fmla="*/ 2825368 w 5548522"/>
                <a:gd name="connsiteY595" fmla="*/ 714039 h 3309108"/>
                <a:gd name="connsiteX596" fmla="*/ 1341946 w 5548522"/>
                <a:gd name="connsiteY596" fmla="*/ 708524 h 3309108"/>
                <a:gd name="connsiteX597" fmla="*/ 1370578 w 5548522"/>
                <a:gd name="connsiteY597" fmla="*/ 714096 h 3309108"/>
                <a:gd name="connsiteX598" fmla="*/ 1557875 w 5548522"/>
                <a:gd name="connsiteY598" fmla="*/ 822920 h 3309108"/>
                <a:gd name="connsiteX599" fmla="*/ 1553959 w 5548522"/>
                <a:gd name="connsiteY599" fmla="*/ 856354 h 3309108"/>
                <a:gd name="connsiteX600" fmla="*/ 1367968 w 5548522"/>
                <a:gd name="connsiteY600" fmla="*/ 964522 h 3309108"/>
                <a:gd name="connsiteX601" fmla="*/ 1309234 w 5548522"/>
                <a:gd name="connsiteY601" fmla="*/ 967144 h 3309108"/>
                <a:gd name="connsiteX602" fmla="*/ 1121938 w 5548522"/>
                <a:gd name="connsiteY602" fmla="*/ 858320 h 3309108"/>
                <a:gd name="connsiteX603" fmla="*/ 1125853 w 5548522"/>
                <a:gd name="connsiteY603" fmla="*/ 824231 h 3309108"/>
                <a:gd name="connsiteX604" fmla="*/ 1311844 w 5548522"/>
                <a:gd name="connsiteY604" fmla="*/ 716718 h 3309108"/>
                <a:gd name="connsiteX605" fmla="*/ 1341946 w 5548522"/>
                <a:gd name="connsiteY605" fmla="*/ 708524 h 3309108"/>
                <a:gd name="connsiteX606" fmla="*/ 1840730 w 5548522"/>
                <a:gd name="connsiteY606" fmla="*/ 667954 h 3309108"/>
                <a:gd name="connsiteX607" fmla="*/ 1868586 w 5548522"/>
                <a:gd name="connsiteY607" fmla="*/ 673772 h 3309108"/>
                <a:gd name="connsiteX608" fmla="*/ 2056145 w 5548522"/>
                <a:gd name="connsiteY608" fmla="*/ 782596 h 3309108"/>
                <a:gd name="connsiteX609" fmla="*/ 2051570 w 5548522"/>
                <a:gd name="connsiteY609" fmla="*/ 816685 h 3309108"/>
                <a:gd name="connsiteX610" fmla="*/ 1866626 w 5548522"/>
                <a:gd name="connsiteY610" fmla="*/ 924198 h 3309108"/>
                <a:gd name="connsiteX611" fmla="*/ 1807809 w 5548522"/>
                <a:gd name="connsiteY611" fmla="*/ 926820 h 3309108"/>
                <a:gd name="connsiteX612" fmla="*/ 1620251 w 5548522"/>
                <a:gd name="connsiteY612" fmla="*/ 817996 h 3309108"/>
                <a:gd name="connsiteX613" fmla="*/ 1624172 w 5548522"/>
                <a:gd name="connsiteY613" fmla="*/ 783907 h 3309108"/>
                <a:gd name="connsiteX614" fmla="*/ 1810423 w 5548522"/>
                <a:gd name="connsiteY614" fmla="*/ 676394 h 3309108"/>
                <a:gd name="connsiteX615" fmla="*/ 1840730 w 5548522"/>
                <a:gd name="connsiteY615" fmla="*/ 667954 h 3309108"/>
                <a:gd name="connsiteX616" fmla="*/ 2280841 w 5548522"/>
                <a:gd name="connsiteY616" fmla="*/ 599147 h 3309108"/>
                <a:gd name="connsiteX617" fmla="*/ 2309189 w 5548522"/>
                <a:gd name="connsiteY617" fmla="*/ 605278 h 3309108"/>
                <a:gd name="connsiteX618" fmla="*/ 2496224 w 5548522"/>
                <a:gd name="connsiteY618" fmla="*/ 713185 h 3309108"/>
                <a:gd name="connsiteX619" fmla="*/ 2492314 w 5548522"/>
                <a:gd name="connsiteY619" fmla="*/ 747192 h 3309108"/>
                <a:gd name="connsiteX620" fmla="*/ 2306582 w 5548522"/>
                <a:gd name="connsiteY620" fmla="*/ 855099 h 3309108"/>
                <a:gd name="connsiteX621" fmla="*/ 2247930 w 5548522"/>
                <a:gd name="connsiteY621" fmla="*/ 857061 h 3309108"/>
                <a:gd name="connsiteX622" fmla="*/ 2060896 w 5548522"/>
                <a:gd name="connsiteY622" fmla="*/ 748500 h 3309108"/>
                <a:gd name="connsiteX623" fmla="*/ 2065458 w 5548522"/>
                <a:gd name="connsiteY623" fmla="*/ 715147 h 3309108"/>
                <a:gd name="connsiteX624" fmla="*/ 2250537 w 5548522"/>
                <a:gd name="connsiteY624" fmla="*/ 607240 h 3309108"/>
                <a:gd name="connsiteX625" fmla="*/ 2280841 w 5548522"/>
                <a:gd name="connsiteY625" fmla="*/ 599147 h 3309108"/>
                <a:gd name="connsiteX626" fmla="*/ 550388 w 5548522"/>
                <a:gd name="connsiteY626" fmla="*/ 575778 h 3309108"/>
                <a:gd name="connsiteX627" fmla="*/ 578810 w 5548522"/>
                <a:gd name="connsiteY627" fmla="*/ 581586 h 3309108"/>
                <a:gd name="connsiteX628" fmla="*/ 1131571 w 5548522"/>
                <a:gd name="connsiteY628" fmla="*/ 900951 h 3309108"/>
                <a:gd name="connsiteX629" fmla="*/ 1126997 w 5548522"/>
                <a:gd name="connsiteY629" fmla="*/ 934982 h 3309108"/>
                <a:gd name="connsiteX630" fmla="*/ 941437 w 5548522"/>
                <a:gd name="connsiteY630" fmla="*/ 1042309 h 3309108"/>
                <a:gd name="connsiteX631" fmla="*/ 882632 w 5548522"/>
                <a:gd name="connsiteY631" fmla="*/ 1044927 h 3309108"/>
                <a:gd name="connsiteX632" fmla="*/ 329872 w 5548522"/>
                <a:gd name="connsiteY632" fmla="*/ 725562 h 3309108"/>
                <a:gd name="connsiteX633" fmla="*/ 334445 w 5548522"/>
                <a:gd name="connsiteY633" fmla="*/ 690877 h 3309108"/>
                <a:gd name="connsiteX634" fmla="*/ 520006 w 5548522"/>
                <a:gd name="connsiteY634" fmla="*/ 584204 h 3309108"/>
                <a:gd name="connsiteX635" fmla="*/ 550388 w 5548522"/>
                <a:gd name="connsiteY635" fmla="*/ 575778 h 3309108"/>
                <a:gd name="connsiteX636" fmla="*/ 2536767 w 5548522"/>
                <a:gd name="connsiteY636" fmla="*/ 547310 h 3309108"/>
                <a:gd name="connsiteX637" fmla="*/ 2565167 w 5548522"/>
                <a:gd name="connsiteY637" fmla="*/ 553459 h 3309108"/>
                <a:gd name="connsiteX638" fmla="*/ 2752539 w 5548522"/>
                <a:gd name="connsiteY638" fmla="*/ 661684 h 3309108"/>
                <a:gd name="connsiteX639" fmla="*/ 2748622 w 5548522"/>
                <a:gd name="connsiteY639" fmla="*/ 695791 h 3309108"/>
                <a:gd name="connsiteX640" fmla="*/ 2687253 w 5548522"/>
                <a:gd name="connsiteY640" fmla="*/ 731210 h 3309108"/>
                <a:gd name="connsiteX641" fmla="*/ 2628495 w 5548522"/>
                <a:gd name="connsiteY641" fmla="*/ 733834 h 3309108"/>
                <a:gd name="connsiteX642" fmla="*/ 2441122 w 5548522"/>
                <a:gd name="connsiteY642" fmla="*/ 624953 h 3309108"/>
                <a:gd name="connsiteX643" fmla="*/ 2445039 w 5548522"/>
                <a:gd name="connsiteY643" fmla="*/ 590846 h 3309108"/>
                <a:gd name="connsiteX644" fmla="*/ 2506409 w 5548522"/>
                <a:gd name="connsiteY644" fmla="*/ 555427 h 3309108"/>
                <a:gd name="connsiteX645" fmla="*/ 2536767 w 5548522"/>
                <a:gd name="connsiteY645" fmla="*/ 547310 h 3309108"/>
                <a:gd name="connsiteX646" fmla="*/ 1543564 w 5548522"/>
                <a:gd name="connsiteY646" fmla="*/ 498335 h 3309108"/>
                <a:gd name="connsiteX647" fmla="*/ 1571831 w 5548522"/>
                <a:gd name="connsiteY647" fmla="*/ 504466 h 3309108"/>
                <a:gd name="connsiteX648" fmla="*/ 1759517 w 5548522"/>
                <a:gd name="connsiteY648" fmla="*/ 612373 h 3309108"/>
                <a:gd name="connsiteX649" fmla="*/ 1754956 w 5548522"/>
                <a:gd name="connsiteY649" fmla="*/ 646380 h 3309108"/>
                <a:gd name="connsiteX650" fmla="*/ 1569876 w 5548522"/>
                <a:gd name="connsiteY650" fmla="*/ 754287 h 3309108"/>
                <a:gd name="connsiteX651" fmla="*/ 1511224 w 5548522"/>
                <a:gd name="connsiteY651" fmla="*/ 756249 h 3309108"/>
                <a:gd name="connsiteX652" fmla="*/ 1323538 w 5548522"/>
                <a:gd name="connsiteY652" fmla="*/ 648342 h 3309108"/>
                <a:gd name="connsiteX653" fmla="*/ 1328100 w 5548522"/>
                <a:gd name="connsiteY653" fmla="*/ 614335 h 3309108"/>
                <a:gd name="connsiteX654" fmla="*/ 1513831 w 5548522"/>
                <a:gd name="connsiteY654" fmla="*/ 506428 h 3309108"/>
                <a:gd name="connsiteX655" fmla="*/ 1543564 w 5548522"/>
                <a:gd name="connsiteY655" fmla="*/ 498335 h 3309108"/>
                <a:gd name="connsiteX656" fmla="*/ 1992570 w 5548522"/>
                <a:gd name="connsiteY656" fmla="*/ 432089 h 3309108"/>
                <a:gd name="connsiteX657" fmla="*/ 2021243 w 5548522"/>
                <a:gd name="connsiteY657" fmla="*/ 438220 h 3309108"/>
                <a:gd name="connsiteX658" fmla="*/ 2208802 w 5548522"/>
                <a:gd name="connsiteY658" fmla="*/ 546127 h 3309108"/>
                <a:gd name="connsiteX659" fmla="*/ 2204881 w 5548522"/>
                <a:gd name="connsiteY659" fmla="*/ 580788 h 3309108"/>
                <a:gd name="connsiteX660" fmla="*/ 2018629 w 5548522"/>
                <a:gd name="connsiteY660" fmla="*/ 688041 h 3309108"/>
                <a:gd name="connsiteX661" fmla="*/ 1959813 w 5548522"/>
                <a:gd name="connsiteY661" fmla="*/ 690657 h 3309108"/>
                <a:gd name="connsiteX662" fmla="*/ 1772908 w 5548522"/>
                <a:gd name="connsiteY662" fmla="*/ 582096 h 3309108"/>
                <a:gd name="connsiteX663" fmla="*/ 1777482 w 5548522"/>
                <a:gd name="connsiteY663" fmla="*/ 548089 h 3309108"/>
                <a:gd name="connsiteX664" fmla="*/ 1962427 w 5548522"/>
                <a:gd name="connsiteY664" fmla="*/ 440182 h 3309108"/>
                <a:gd name="connsiteX665" fmla="*/ 1992570 w 5548522"/>
                <a:gd name="connsiteY665" fmla="*/ 432089 h 3309108"/>
                <a:gd name="connsiteX666" fmla="*/ 832135 w 5548522"/>
                <a:gd name="connsiteY666" fmla="*/ 411836 h 3309108"/>
                <a:gd name="connsiteX667" fmla="*/ 860769 w 5548522"/>
                <a:gd name="connsiteY667" fmla="*/ 417380 h 3309108"/>
                <a:gd name="connsiteX668" fmla="*/ 1264083 w 5548522"/>
                <a:gd name="connsiteY668" fmla="*/ 650880 h 3309108"/>
                <a:gd name="connsiteX669" fmla="*/ 1260168 w 5548522"/>
                <a:gd name="connsiteY669" fmla="*/ 684144 h 3309108"/>
                <a:gd name="connsiteX670" fmla="*/ 1074173 w 5548522"/>
                <a:gd name="connsiteY670" fmla="*/ 791763 h 3309108"/>
                <a:gd name="connsiteX671" fmla="*/ 1015438 w 5548522"/>
                <a:gd name="connsiteY671" fmla="*/ 793719 h 3309108"/>
                <a:gd name="connsiteX672" fmla="*/ 612123 w 5548522"/>
                <a:gd name="connsiteY672" fmla="*/ 560871 h 3309108"/>
                <a:gd name="connsiteX673" fmla="*/ 616691 w 5548522"/>
                <a:gd name="connsiteY673" fmla="*/ 527607 h 3309108"/>
                <a:gd name="connsiteX674" fmla="*/ 802033 w 5548522"/>
                <a:gd name="connsiteY674" fmla="*/ 419989 h 3309108"/>
                <a:gd name="connsiteX675" fmla="*/ 832135 w 5548522"/>
                <a:gd name="connsiteY675" fmla="*/ 411836 h 3309108"/>
                <a:gd name="connsiteX676" fmla="*/ 2252270 w 5548522"/>
                <a:gd name="connsiteY676" fmla="*/ 383121 h 3309108"/>
                <a:gd name="connsiteX677" fmla="*/ 2280670 w 5548522"/>
                <a:gd name="connsiteY677" fmla="*/ 389250 h 3309108"/>
                <a:gd name="connsiteX678" fmla="*/ 2468044 w 5548522"/>
                <a:gd name="connsiteY678" fmla="*/ 497120 h 3309108"/>
                <a:gd name="connsiteX679" fmla="*/ 2463474 w 5548522"/>
                <a:gd name="connsiteY679" fmla="*/ 531116 h 3309108"/>
                <a:gd name="connsiteX680" fmla="*/ 2402757 w 5548522"/>
                <a:gd name="connsiteY680" fmla="*/ 567072 h 3309108"/>
                <a:gd name="connsiteX681" fmla="*/ 2343999 w 5548522"/>
                <a:gd name="connsiteY681" fmla="*/ 569033 h 3309108"/>
                <a:gd name="connsiteX682" fmla="*/ 2155972 w 5548522"/>
                <a:gd name="connsiteY682" fmla="*/ 461164 h 3309108"/>
                <a:gd name="connsiteX683" fmla="*/ 2160542 w 5548522"/>
                <a:gd name="connsiteY683" fmla="*/ 426514 h 3309108"/>
                <a:gd name="connsiteX684" fmla="*/ 2221912 w 5548522"/>
                <a:gd name="connsiteY684" fmla="*/ 391212 h 3309108"/>
                <a:gd name="connsiteX685" fmla="*/ 2252270 w 5548522"/>
                <a:gd name="connsiteY685" fmla="*/ 383121 h 3309108"/>
                <a:gd name="connsiteX686" fmla="*/ 1705193 w 5548522"/>
                <a:gd name="connsiteY686" fmla="*/ 264711 h 3309108"/>
                <a:gd name="connsiteX687" fmla="*/ 1733866 w 5548522"/>
                <a:gd name="connsiteY687" fmla="*/ 270529 h 3309108"/>
                <a:gd name="connsiteX688" fmla="*/ 1920771 w 5548522"/>
                <a:gd name="connsiteY688" fmla="*/ 378697 h 3309108"/>
                <a:gd name="connsiteX689" fmla="*/ 1916196 w 5548522"/>
                <a:gd name="connsiteY689" fmla="*/ 413442 h 3309108"/>
                <a:gd name="connsiteX690" fmla="*/ 1731252 w 5548522"/>
                <a:gd name="connsiteY690" fmla="*/ 520955 h 3309108"/>
                <a:gd name="connsiteX691" fmla="*/ 1672435 w 5548522"/>
                <a:gd name="connsiteY691" fmla="*/ 523577 h 3309108"/>
                <a:gd name="connsiteX692" fmla="*/ 1484877 w 5548522"/>
                <a:gd name="connsiteY692" fmla="*/ 414753 h 3309108"/>
                <a:gd name="connsiteX693" fmla="*/ 1488798 w 5548522"/>
                <a:gd name="connsiteY693" fmla="*/ 380664 h 3309108"/>
                <a:gd name="connsiteX694" fmla="*/ 1675049 w 5548522"/>
                <a:gd name="connsiteY694" fmla="*/ 273151 h 3309108"/>
                <a:gd name="connsiteX695" fmla="*/ 1705193 w 5548522"/>
                <a:gd name="connsiteY695" fmla="*/ 264711 h 3309108"/>
                <a:gd name="connsiteX696" fmla="*/ 1114966 w 5548522"/>
                <a:gd name="connsiteY696" fmla="*/ 250631 h 3309108"/>
                <a:gd name="connsiteX697" fmla="*/ 1143393 w 5548522"/>
                <a:gd name="connsiteY697" fmla="*/ 256766 h 3309108"/>
                <a:gd name="connsiteX698" fmla="*/ 1472098 w 5548522"/>
                <a:gd name="connsiteY698" fmla="*/ 445879 h 3309108"/>
                <a:gd name="connsiteX699" fmla="*/ 1467523 w 5548522"/>
                <a:gd name="connsiteY699" fmla="*/ 479906 h 3309108"/>
                <a:gd name="connsiteX700" fmla="*/ 1281279 w 5548522"/>
                <a:gd name="connsiteY700" fmla="*/ 587223 h 3309108"/>
                <a:gd name="connsiteX701" fmla="*/ 1222465 w 5548522"/>
                <a:gd name="connsiteY701" fmla="*/ 589841 h 3309108"/>
                <a:gd name="connsiteX702" fmla="*/ 895067 w 5548522"/>
                <a:gd name="connsiteY702" fmla="*/ 400073 h 3309108"/>
                <a:gd name="connsiteX703" fmla="*/ 898988 w 5548522"/>
                <a:gd name="connsiteY703" fmla="*/ 366046 h 3309108"/>
                <a:gd name="connsiteX704" fmla="*/ 1084579 w 5548522"/>
                <a:gd name="connsiteY704" fmla="*/ 258729 h 3309108"/>
                <a:gd name="connsiteX705" fmla="*/ 1114966 w 5548522"/>
                <a:gd name="connsiteY705" fmla="*/ 250631 h 3309108"/>
                <a:gd name="connsiteX706" fmla="*/ 1963683 w 5548522"/>
                <a:gd name="connsiteY706" fmla="*/ 216063 h 3309108"/>
                <a:gd name="connsiteX707" fmla="*/ 1991864 w 5548522"/>
                <a:gd name="connsiteY707" fmla="*/ 222192 h 3309108"/>
                <a:gd name="connsiteX708" fmla="*/ 2179954 w 5548522"/>
                <a:gd name="connsiteY708" fmla="*/ 330716 h 3309108"/>
                <a:gd name="connsiteX709" fmla="*/ 2176022 w 5548522"/>
                <a:gd name="connsiteY709" fmla="*/ 364058 h 3309108"/>
                <a:gd name="connsiteX710" fmla="*/ 2114417 w 5548522"/>
                <a:gd name="connsiteY710" fmla="*/ 400014 h 3309108"/>
                <a:gd name="connsiteX711" fmla="*/ 2055434 w 5548522"/>
                <a:gd name="connsiteY711" fmla="*/ 401975 h 3309108"/>
                <a:gd name="connsiteX712" fmla="*/ 1867999 w 5548522"/>
                <a:gd name="connsiteY712" fmla="*/ 294106 h 3309108"/>
                <a:gd name="connsiteX713" fmla="*/ 1872587 w 5548522"/>
                <a:gd name="connsiteY713" fmla="*/ 260110 h 3309108"/>
                <a:gd name="connsiteX714" fmla="*/ 1933536 w 5548522"/>
                <a:gd name="connsiteY714" fmla="*/ 224154 h 3309108"/>
                <a:gd name="connsiteX715" fmla="*/ 1963683 w 5548522"/>
                <a:gd name="connsiteY715" fmla="*/ 216063 h 3309108"/>
                <a:gd name="connsiteX716" fmla="*/ 1416834 w 5548522"/>
                <a:gd name="connsiteY716" fmla="*/ 97900 h 3309108"/>
                <a:gd name="connsiteX717" fmla="*/ 1445466 w 5548522"/>
                <a:gd name="connsiteY717" fmla="*/ 103472 h 3309108"/>
                <a:gd name="connsiteX718" fmla="*/ 1632763 w 5548522"/>
                <a:gd name="connsiteY718" fmla="*/ 212296 h 3309108"/>
                <a:gd name="connsiteX719" fmla="*/ 1628847 w 5548522"/>
                <a:gd name="connsiteY719" fmla="*/ 246385 h 3309108"/>
                <a:gd name="connsiteX720" fmla="*/ 1442856 w 5548522"/>
                <a:gd name="connsiteY720" fmla="*/ 353898 h 3309108"/>
                <a:gd name="connsiteX721" fmla="*/ 1384122 w 5548522"/>
                <a:gd name="connsiteY721" fmla="*/ 356520 h 3309108"/>
                <a:gd name="connsiteX722" fmla="*/ 1196173 w 5548522"/>
                <a:gd name="connsiteY722" fmla="*/ 247696 h 3309108"/>
                <a:gd name="connsiteX723" fmla="*/ 1200741 w 5548522"/>
                <a:gd name="connsiteY723" fmla="*/ 214262 h 3309108"/>
                <a:gd name="connsiteX724" fmla="*/ 1386732 w 5548522"/>
                <a:gd name="connsiteY724" fmla="*/ 106094 h 3309108"/>
                <a:gd name="connsiteX725" fmla="*/ 1416834 w 5548522"/>
                <a:gd name="connsiteY725" fmla="*/ 97900 h 3309108"/>
                <a:gd name="connsiteX726" fmla="*/ 1589113 w 5548522"/>
                <a:gd name="connsiteY726" fmla="*/ 52 h 3309108"/>
                <a:gd name="connsiteX727" fmla="*/ 1617813 w 5548522"/>
                <a:gd name="connsiteY727" fmla="*/ 6201 h 3309108"/>
                <a:gd name="connsiteX728" fmla="*/ 1805544 w 5548522"/>
                <a:gd name="connsiteY728" fmla="*/ 114426 h 3309108"/>
                <a:gd name="connsiteX729" fmla="*/ 1801620 w 5548522"/>
                <a:gd name="connsiteY729" fmla="*/ 148533 h 3309108"/>
                <a:gd name="connsiteX730" fmla="*/ 1740133 w 5548522"/>
                <a:gd name="connsiteY730" fmla="*/ 184608 h 3309108"/>
                <a:gd name="connsiteX731" fmla="*/ 1681262 w 5548522"/>
                <a:gd name="connsiteY731" fmla="*/ 186576 h 3309108"/>
                <a:gd name="connsiteX732" fmla="*/ 1492877 w 5548522"/>
                <a:gd name="connsiteY732" fmla="*/ 77695 h 3309108"/>
                <a:gd name="connsiteX733" fmla="*/ 1497455 w 5548522"/>
                <a:gd name="connsiteY733" fmla="*/ 44244 h 3309108"/>
                <a:gd name="connsiteX734" fmla="*/ 1558942 w 5548522"/>
                <a:gd name="connsiteY734" fmla="*/ 8169 h 3309108"/>
                <a:gd name="connsiteX735" fmla="*/ 1589113 w 5548522"/>
                <a:gd name="connsiteY735" fmla="*/ 52 h 33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Lst>
              <a:rect l="l" t="t" r="r" b="b"/>
              <a:pathLst>
                <a:path w="5548522" h="3309108">
                  <a:moveTo>
                    <a:pt x="4066988" y="3095890"/>
                  </a:moveTo>
                  <a:cubicBezTo>
                    <a:pt x="4075652" y="3095479"/>
                    <a:pt x="4084153" y="3096958"/>
                    <a:pt x="4090366" y="3100574"/>
                  </a:cubicBezTo>
                  <a:lnTo>
                    <a:pt x="4299624" y="3221529"/>
                  </a:lnTo>
                  <a:cubicBezTo>
                    <a:pt x="4312049" y="3228760"/>
                    <a:pt x="4310087" y="3241250"/>
                    <a:pt x="4296355" y="3249796"/>
                  </a:cubicBezTo>
                  <a:lnTo>
                    <a:pt x="4205458" y="3302385"/>
                  </a:lnTo>
                  <a:cubicBezTo>
                    <a:pt x="4191072" y="3310274"/>
                    <a:pt x="4169492" y="3311589"/>
                    <a:pt x="4157067" y="3304358"/>
                  </a:cubicBezTo>
                  <a:lnTo>
                    <a:pt x="3948463" y="3182745"/>
                  </a:lnTo>
                  <a:cubicBezTo>
                    <a:pt x="3935384" y="3175514"/>
                    <a:pt x="3937346" y="3163681"/>
                    <a:pt x="3951732" y="3155135"/>
                  </a:cubicBezTo>
                  <a:lnTo>
                    <a:pt x="4042629" y="3102546"/>
                  </a:lnTo>
                  <a:cubicBezTo>
                    <a:pt x="4049495" y="3098602"/>
                    <a:pt x="4058323" y="3096301"/>
                    <a:pt x="4066988" y="3095890"/>
                  </a:cubicBezTo>
                  <a:close/>
                  <a:moveTo>
                    <a:pt x="3775997" y="2928503"/>
                  </a:moveTo>
                  <a:cubicBezTo>
                    <a:pt x="3784743" y="2928093"/>
                    <a:pt x="3793245" y="2929572"/>
                    <a:pt x="3799457" y="2932859"/>
                  </a:cubicBezTo>
                  <a:lnTo>
                    <a:pt x="4008716" y="3055129"/>
                  </a:lnTo>
                  <a:cubicBezTo>
                    <a:pt x="4021141" y="3061702"/>
                    <a:pt x="4019179" y="3074192"/>
                    <a:pt x="4005447" y="3082738"/>
                  </a:cubicBezTo>
                  <a:lnTo>
                    <a:pt x="3914550" y="3135327"/>
                  </a:lnTo>
                  <a:cubicBezTo>
                    <a:pt x="3900163" y="3143873"/>
                    <a:pt x="3878583" y="3144531"/>
                    <a:pt x="3866158" y="3137300"/>
                  </a:cubicBezTo>
                  <a:lnTo>
                    <a:pt x="3656899" y="3015687"/>
                  </a:lnTo>
                  <a:cubicBezTo>
                    <a:pt x="3644474" y="3009113"/>
                    <a:pt x="3646436" y="2995966"/>
                    <a:pt x="3660168" y="2988077"/>
                  </a:cubicBezTo>
                  <a:lnTo>
                    <a:pt x="3751066" y="2935488"/>
                  </a:lnTo>
                  <a:cubicBezTo>
                    <a:pt x="3758259" y="2931215"/>
                    <a:pt x="3767250" y="2928914"/>
                    <a:pt x="3775997" y="2928503"/>
                  </a:cubicBezTo>
                  <a:close/>
                  <a:moveTo>
                    <a:pt x="3934412" y="2836491"/>
                  </a:moveTo>
                  <a:cubicBezTo>
                    <a:pt x="3943158" y="2836081"/>
                    <a:pt x="3951659" y="2837720"/>
                    <a:pt x="3957872" y="2841324"/>
                  </a:cubicBezTo>
                  <a:lnTo>
                    <a:pt x="4167130" y="2962573"/>
                  </a:lnTo>
                  <a:cubicBezTo>
                    <a:pt x="4179555" y="2969782"/>
                    <a:pt x="4177593" y="2982235"/>
                    <a:pt x="4163207" y="2990755"/>
                  </a:cubicBezTo>
                  <a:lnTo>
                    <a:pt x="4072964" y="3043187"/>
                  </a:lnTo>
                  <a:cubicBezTo>
                    <a:pt x="4058578" y="3051052"/>
                    <a:pt x="4036998" y="3052363"/>
                    <a:pt x="4024573" y="3045153"/>
                  </a:cubicBezTo>
                  <a:lnTo>
                    <a:pt x="3815315" y="2923905"/>
                  </a:lnTo>
                  <a:cubicBezTo>
                    <a:pt x="3802890" y="2916695"/>
                    <a:pt x="3804852" y="2904243"/>
                    <a:pt x="3818584" y="2895722"/>
                  </a:cubicBezTo>
                  <a:lnTo>
                    <a:pt x="3909481" y="2843946"/>
                  </a:lnTo>
                  <a:cubicBezTo>
                    <a:pt x="3916674" y="2839358"/>
                    <a:pt x="3925665" y="2836900"/>
                    <a:pt x="3934412" y="2836491"/>
                  </a:cubicBezTo>
                  <a:close/>
                  <a:moveTo>
                    <a:pt x="3485003" y="2761447"/>
                  </a:moveTo>
                  <a:cubicBezTo>
                    <a:pt x="3493668" y="2761036"/>
                    <a:pt x="3502005" y="2762515"/>
                    <a:pt x="3507891" y="2765802"/>
                  </a:cubicBezTo>
                  <a:lnTo>
                    <a:pt x="3717803" y="2887414"/>
                  </a:lnTo>
                  <a:cubicBezTo>
                    <a:pt x="3730228" y="2894645"/>
                    <a:pt x="3728266" y="2907135"/>
                    <a:pt x="3713880" y="2915681"/>
                  </a:cubicBezTo>
                  <a:lnTo>
                    <a:pt x="3623637" y="2968271"/>
                  </a:lnTo>
                  <a:cubicBezTo>
                    <a:pt x="3608597" y="2976816"/>
                    <a:pt x="3587017" y="2977474"/>
                    <a:pt x="3575246" y="2970243"/>
                  </a:cubicBezTo>
                  <a:lnTo>
                    <a:pt x="3365988" y="2848630"/>
                  </a:lnTo>
                  <a:cubicBezTo>
                    <a:pt x="3353563" y="2841399"/>
                    <a:pt x="3354871" y="2828909"/>
                    <a:pt x="3369257" y="2821020"/>
                  </a:cubicBezTo>
                  <a:lnTo>
                    <a:pt x="3460154" y="2768431"/>
                  </a:lnTo>
                  <a:cubicBezTo>
                    <a:pt x="3467347" y="2764158"/>
                    <a:pt x="3476339" y="2761857"/>
                    <a:pt x="3485003" y="2761447"/>
                  </a:cubicBezTo>
                  <a:close/>
                  <a:moveTo>
                    <a:pt x="4107563" y="2629431"/>
                  </a:moveTo>
                  <a:cubicBezTo>
                    <a:pt x="4118180" y="2629022"/>
                    <a:pt x="4128471" y="2630983"/>
                    <a:pt x="4135984" y="2635231"/>
                  </a:cubicBezTo>
                  <a:lnTo>
                    <a:pt x="4688744" y="2954162"/>
                  </a:lnTo>
                  <a:cubicBezTo>
                    <a:pt x="4703772" y="2962658"/>
                    <a:pt x="4701812" y="2978344"/>
                    <a:pt x="4684824" y="2988147"/>
                  </a:cubicBezTo>
                  <a:lnTo>
                    <a:pt x="4498610" y="3095982"/>
                  </a:lnTo>
                  <a:cubicBezTo>
                    <a:pt x="4480969" y="3105785"/>
                    <a:pt x="4454834" y="3107092"/>
                    <a:pt x="4439806" y="3097943"/>
                  </a:cubicBezTo>
                  <a:lnTo>
                    <a:pt x="3887700" y="2779012"/>
                  </a:lnTo>
                  <a:cubicBezTo>
                    <a:pt x="3872019" y="2770515"/>
                    <a:pt x="3873979" y="2754830"/>
                    <a:pt x="3891620" y="2745027"/>
                  </a:cubicBezTo>
                  <a:lnTo>
                    <a:pt x="4077180" y="2637845"/>
                  </a:lnTo>
                  <a:cubicBezTo>
                    <a:pt x="4086001" y="2632617"/>
                    <a:pt x="4096945" y="2629839"/>
                    <a:pt x="4107563" y="2629431"/>
                  </a:cubicBezTo>
                  <a:close/>
                  <a:moveTo>
                    <a:pt x="4536411" y="2551904"/>
                  </a:moveTo>
                  <a:cubicBezTo>
                    <a:pt x="4547014" y="2551414"/>
                    <a:pt x="4557291" y="2553209"/>
                    <a:pt x="4564795" y="2557452"/>
                  </a:cubicBezTo>
                  <a:lnTo>
                    <a:pt x="4973916" y="2793722"/>
                  </a:lnTo>
                  <a:cubicBezTo>
                    <a:pt x="4988924" y="2802207"/>
                    <a:pt x="4986966" y="2817218"/>
                    <a:pt x="4969348" y="2827661"/>
                  </a:cubicBezTo>
                  <a:lnTo>
                    <a:pt x="4784037" y="2934701"/>
                  </a:lnTo>
                  <a:cubicBezTo>
                    <a:pt x="4766419" y="2944491"/>
                    <a:pt x="4740319" y="2945796"/>
                    <a:pt x="4725311" y="2937311"/>
                  </a:cubicBezTo>
                  <a:lnTo>
                    <a:pt x="4316191" y="2701041"/>
                  </a:lnTo>
                  <a:cubicBezTo>
                    <a:pt x="4301183" y="2692557"/>
                    <a:pt x="4303141" y="2677545"/>
                    <a:pt x="4320758" y="2667102"/>
                  </a:cubicBezTo>
                  <a:lnTo>
                    <a:pt x="4506070" y="2560063"/>
                  </a:lnTo>
                  <a:cubicBezTo>
                    <a:pt x="4514878" y="2555167"/>
                    <a:pt x="4525808" y="2552393"/>
                    <a:pt x="4536411" y="2551904"/>
                  </a:cubicBezTo>
                  <a:close/>
                  <a:moveTo>
                    <a:pt x="3350072" y="2520224"/>
                  </a:moveTo>
                  <a:cubicBezTo>
                    <a:pt x="3360662" y="2519733"/>
                    <a:pt x="3370927" y="2521532"/>
                    <a:pt x="3378422" y="2525781"/>
                  </a:cubicBezTo>
                  <a:lnTo>
                    <a:pt x="3565466" y="2634300"/>
                  </a:lnTo>
                  <a:cubicBezTo>
                    <a:pt x="3580455" y="2642799"/>
                    <a:pt x="3579152" y="2658488"/>
                    <a:pt x="3560904" y="2668294"/>
                  </a:cubicBezTo>
                  <a:lnTo>
                    <a:pt x="3340622" y="2796426"/>
                  </a:lnTo>
                  <a:cubicBezTo>
                    <a:pt x="3323026" y="2806232"/>
                    <a:pt x="3296957" y="2807539"/>
                    <a:pt x="3281967" y="2799041"/>
                  </a:cubicBezTo>
                  <a:lnTo>
                    <a:pt x="3094272" y="2690521"/>
                  </a:lnTo>
                  <a:cubicBezTo>
                    <a:pt x="3079934" y="2682023"/>
                    <a:pt x="3081889" y="2666333"/>
                    <a:pt x="3098834" y="2656527"/>
                  </a:cubicBezTo>
                  <a:lnTo>
                    <a:pt x="3319767" y="2528395"/>
                  </a:lnTo>
                  <a:cubicBezTo>
                    <a:pt x="3328565" y="2523492"/>
                    <a:pt x="3339482" y="2520714"/>
                    <a:pt x="3350072" y="2520224"/>
                  </a:cubicBezTo>
                  <a:close/>
                  <a:moveTo>
                    <a:pt x="5040252" y="2517108"/>
                  </a:moveTo>
                  <a:cubicBezTo>
                    <a:pt x="5050761" y="2516699"/>
                    <a:pt x="5061025" y="2518665"/>
                    <a:pt x="5068519" y="2522926"/>
                  </a:cubicBezTo>
                  <a:lnTo>
                    <a:pt x="5256205" y="2631750"/>
                  </a:lnTo>
                  <a:cubicBezTo>
                    <a:pt x="5271194" y="2640272"/>
                    <a:pt x="5269239" y="2655350"/>
                    <a:pt x="5251644" y="2665184"/>
                  </a:cubicBezTo>
                  <a:lnTo>
                    <a:pt x="5065912" y="2773352"/>
                  </a:lnTo>
                  <a:cubicBezTo>
                    <a:pt x="5048969" y="2783185"/>
                    <a:pt x="5022249" y="2784496"/>
                    <a:pt x="5007912" y="2775319"/>
                  </a:cubicBezTo>
                  <a:lnTo>
                    <a:pt x="4820226" y="2667150"/>
                  </a:lnTo>
                  <a:cubicBezTo>
                    <a:pt x="4805237" y="2657973"/>
                    <a:pt x="4807192" y="2642895"/>
                    <a:pt x="4824788" y="2633061"/>
                  </a:cubicBezTo>
                  <a:lnTo>
                    <a:pt x="5010519" y="2525549"/>
                  </a:lnTo>
                  <a:cubicBezTo>
                    <a:pt x="5018991" y="2520304"/>
                    <a:pt x="5029744" y="2517518"/>
                    <a:pt x="5040252" y="2517108"/>
                  </a:cubicBezTo>
                  <a:close/>
                  <a:moveTo>
                    <a:pt x="3816369" y="2462627"/>
                  </a:moveTo>
                  <a:cubicBezTo>
                    <a:pt x="3826974" y="2462135"/>
                    <a:pt x="3837253" y="2463938"/>
                    <a:pt x="3844757" y="2468199"/>
                  </a:cubicBezTo>
                  <a:lnTo>
                    <a:pt x="4032054" y="2577023"/>
                  </a:lnTo>
                  <a:cubicBezTo>
                    <a:pt x="4047063" y="2585545"/>
                    <a:pt x="4045106" y="2601279"/>
                    <a:pt x="4028138" y="2611112"/>
                  </a:cubicBezTo>
                  <a:lnTo>
                    <a:pt x="3842147" y="2718625"/>
                  </a:lnTo>
                  <a:cubicBezTo>
                    <a:pt x="3824527" y="2728458"/>
                    <a:pt x="3798423" y="2729769"/>
                    <a:pt x="3784066" y="2721247"/>
                  </a:cubicBezTo>
                  <a:lnTo>
                    <a:pt x="3596117" y="2612423"/>
                  </a:lnTo>
                  <a:cubicBezTo>
                    <a:pt x="3581107" y="2603246"/>
                    <a:pt x="3583065" y="2588823"/>
                    <a:pt x="3600685" y="2578334"/>
                  </a:cubicBezTo>
                  <a:lnTo>
                    <a:pt x="3786023" y="2470822"/>
                  </a:lnTo>
                  <a:cubicBezTo>
                    <a:pt x="3794833" y="2465905"/>
                    <a:pt x="3805765" y="2463119"/>
                    <a:pt x="3816369" y="2462627"/>
                  </a:cubicBezTo>
                  <a:close/>
                  <a:moveTo>
                    <a:pt x="4242083" y="2382054"/>
                  </a:moveTo>
                  <a:cubicBezTo>
                    <a:pt x="4252770" y="2381645"/>
                    <a:pt x="4263211" y="2383607"/>
                    <a:pt x="4271042" y="2388185"/>
                  </a:cubicBezTo>
                  <a:lnTo>
                    <a:pt x="4457686" y="2496092"/>
                  </a:lnTo>
                  <a:cubicBezTo>
                    <a:pt x="4473348" y="2505247"/>
                    <a:pt x="4471391" y="2520943"/>
                    <a:pt x="4453770" y="2530753"/>
                  </a:cubicBezTo>
                  <a:lnTo>
                    <a:pt x="4267779" y="2638005"/>
                  </a:lnTo>
                  <a:cubicBezTo>
                    <a:pt x="4250812" y="2647815"/>
                    <a:pt x="4224708" y="2649123"/>
                    <a:pt x="4209045" y="2640621"/>
                  </a:cubicBezTo>
                  <a:lnTo>
                    <a:pt x="4021749" y="2532060"/>
                  </a:lnTo>
                  <a:cubicBezTo>
                    <a:pt x="4007392" y="2523559"/>
                    <a:pt x="4009350" y="2507863"/>
                    <a:pt x="4026317" y="2498053"/>
                  </a:cubicBezTo>
                  <a:lnTo>
                    <a:pt x="4211656" y="2390147"/>
                  </a:lnTo>
                  <a:cubicBezTo>
                    <a:pt x="4220466" y="2385242"/>
                    <a:pt x="4231397" y="2382462"/>
                    <a:pt x="4242083" y="2382054"/>
                  </a:cubicBezTo>
                  <a:close/>
                  <a:moveTo>
                    <a:pt x="4749587" y="2349968"/>
                  </a:moveTo>
                  <a:cubicBezTo>
                    <a:pt x="4760192" y="2349640"/>
                    <a:pt x="4770470" y="2351607"/>
                    <a:pt x="4777975" y="2355868"/>
                  </a:cubicBezTo>
                  <a:lnTo>
                    <a:pt x="4965272" y="2464036"/>
                  </a:lnTo>
                  <a:cubicBezTo>
                    <a:pt x="4980281" y="2473214"/>
                    <a:pt x="4978324" y="2488292"/>
                    <a:pt x="4961356" y="2498126"/>
                  </a:cubicBezTo>
                  <a:lnTo>
                    <a:pt x="4775365" y="2606294"/>
                  </a:lnTo>
                  <a:cubicBezTo>
                    <a:pt x="4757745" y="2616127"/>
                    <a:pt x="4731641" y="2617438"/>
                    <a:pt x="4716631" y="2608261"/>
                  </a:cubicBezTo>
                  <a:lnTo>
                    <a:pt x="4529335" y="2500092"/>
                  </a:lnTo>
                  <a:cubicBezTo>
                    <a:pt x="4514325" y="2491570"/>
                    <a:pt x="4516283" y="2475837"/>
                    <a:pt x="4533250" y="2466003"/>
                  </a:cubicBezTo>
                  <a:lnTo>
                    <a:pt x="4719241" y="2357835"/>
                  </a:lnTo>
                  <a:cubicBezTo>
                    <a:pt x="4728051" y="2352918"/>
                    <a:pt x="4738983" y="2350296"/>
                    <a:pt x="4749587" y="2349968"/>
                  </a:cubicBezTo>
                  <a:close/>
                  <a:moveTo>
                    <a:pt x="3525376" y="2292690"/>
                  </a:moveTo>
                  <a:cubicBezTo>
                    <a:pt x="3536048" y="2292198"/>
                    <a:pt x="3546312" y="2294001"/>
                    <a:pt x="3553480" y="2298262"/>
                  </a:cubicBezTo>
                  <a:lnTo>
                    <a:pt x="3741166" y="2407086"/>
                  </a:lnTo>
                  <a:cubicBezTo>
                    <a:pt x="3756155" y="2415608"/>
                    <a:pt x="3754200" y="2430686"/>
                    <a:pt x="3736605" y="2441175"/>
                  </a:cubicBezTo>
                  <a:lnTo>
                    <a:pt x="3551525" y="2548688"/>
                  </a:lnTo>
                  <a:cubicBezTo>
                    <a:pt x="3533930" y="2558521"/>
                    <a:pt x="3507862" y="2559832"/>
                    <a:pt x="3492873" y="2551310"/>
                  </a:cubicBezTo>
                  <a:lnTo>
                    <a:pt x="3305839" y="2442486"/>
                  </a:lnTo>
                  <a:cubicBezTo>
                    <a:pt x="3290198" y="2433964"/>
                    <a:pt x="3292153" y="2418886"/>
                    <a:pt x="3309749" y="2408397"/>
                  </a:cubicBezTo>
                  <a:lnTo>
                    <a:pt x="3494828" y="2300885"/>
                  </a:lnTo>
                  <a:cubicBezTo>
                    <a:pt x="3503626" y="2295968"/>
                    <a:pt x="3514705" y="2293182"/>
                    <a:pt x="3525376" y="2292690"/>
                  </a:cubicBezTo>
                  <a:close/>
                  <a:moveTo>
                    <a:pt x="2958212" y="2292670"/>
                  </a:moveTo>
                  <a:cubicBezTo>
                    <a:pt x="2968888" y="2292182"/>
                    <a:pt x="2979319" y="2293973"/>
                    <a:pt x="2986817" y="2298206"/>
                  </a:cubicBezTo>
                  <a:lnTo>
                    <a:pt x="3286072" y="2471437"/>
                  </a:lnTo>
                  <a:cubicBezTo>
                    <a:pt x="3301067" y="2479903"/>
                    <a:pt x="3299111" y="2494881"/>
                    <a:pt x="3282160" y="2505301"/>
                  </a:cubicBezTo>
                  <a:lnTo>
                    <a:pt x="3061142" y="2632294"/>
                  </a:lnTo>
                  <a:cubicBezTo>
                    <a:pt x="3043538" y="2642062"/>
                    <a:pt x="3017459" y="2643365"/>
                    <a:pt x="3002464" y="2634899"/>
                  </a:cubicBezTo>
                  <a:lnTo>
                    <a:pt x="2702557" y="2462319"/>
                  </a:lnTo>
                  <a:cubicBezTo>
                    <a:pt x="2688214" y="2453853"/>
                    <a:pt x="2689518" y="2438223"/>
                    <a:pt x="2707121" y="2428455"/>
                  </a:cubicBezTo>
                  <a:lnTo>
                    <a:pt x="2928139" y="2300811"/>
                  </a:lnTo>
                  <a:cubicBezTo>
                    <a:pt x="2936615" y="2295926"/>
                    <a:pt x="2947536" y="2293159"/>
                    <a:pt x="2958212" y="2292670"/>
                  </a:cubicBezTo>
                  <a:close/>
                  <a:moveTo>
                    <a:pt x="5164534" y="2263867"/>
                  </a:moveTo>
                  <a:cubicBezTo>
                    <a:pt x="5175148" y="2263378"/>
                    <a:pt x="5185434" y="2265169"/>
                    <a:pt x="5192945" y="2269401"/>
                  </a:cubicBezTo>
                  <a:lnTo>
                    <a:pt x="5538440" y="2468626"/>
                  </a:lnTo>
                  <a:cubicBezTo>
                    <a:pt x="5553462" y="2476438"/>
                    <a:pt x="5551503" y="2492064"/>
                    <a:pt x="5533869" y="2501830"/>
                  </a:cubicBezTo>
                  <a:lnTo>
                    <a:pt x="5348385" y="2609255"/>
                  </a:lnTo>
                  <a:cubicBezTo>
                    <a:pt x="5331404" y="2619021"/>
                    <a:pt x="5304627" y="2620323"/>
                    <a:pt x="5289605" y="2611208"/>
                  </a:cubicBezTo>
                  <a:lnTo>
                    <a:pt x="4944110" y="2412634"/>
                  </a:lnTo>
                  <a:cubicBezTo>
                    <a:pt x="4929088" y="2404171"/>
                    <a:pt x="4931047" y="2388545"/>
                    <a:pt x="4948681" y="2378779"/>
                  </a:cubicBezTo>
                  <a:lnTo>
                    <a:pt x="5134165" y="2272005"/>
                  </a:lnTo>
                  <a:cubicBezTo>
                    <a:pt x="5142982" y="2267122"/>
                    <a:pt x="5153921" y="2264355"/>
                    <a:pt x="5164534" y="2263867"/>
                  </a:cubicBezTo>
                  <a:close/>
                  <a:moveTo>
                    <a:pt x="3951744" y="2214675"/>
                  </a:moveTo>
                  <a:cubicBezTo>
                    <a:pt x="3962349" y="2214266"/>
                    <a:pt x="3972628" y="2216232"/>
                    <a:pt x="3980132" y="2220493"/>
                  </a:cubicBezTo>
                  <a:lnTo>
                    <a:pt x="4167429" y="2328661"/>
                  </a:lnTo>
                  <a:cubicBezTo>
                    <a:pt x="4182438" y="2337839"/>
                    <a:pt x="4180481" y="2353573"/>
                    <a:pt x="4163513" y="2363406"/>
                  </a:cubicBezTo>
                  <a:lnTo>
                    <a:pt x="3977522" y="2470919"/>
                  </a:lnTo>
                  <a:cubicBezTo>
                    <a:pt x="3960554" y="2480752"/>
                    <a:pt x="3933798" y="2482063"/>
                    <a:pt x="3918788" y="2473541"/>
                  </a:cubicBezTo>
                  <a:lnTo>
                    <a:pt x="3731492" y="2364717"/>
                  </a:lnTo>
                  <a:cubicBezTo>
                    <a:pt x="3716482" y="2355540"/>
                    <a:pt x="3718440" y="2340462"/>
                    <a:pt x="3736060" y="2330628"/>
                  </a:cubicBezTo>
                  <a:lnTo>
                    <a:pt x="3921398" y="2223116"/>
                  </a:lnTo>
                  <a:cubicBezTo>
                    <a:pt x="3930208" y="2217872"/>
                    <a:pt x="3941140" y="2215085"/>
                    <a:pt x="3951744" y="2214675"/>
                  </a:cubicBezTo>
                  <a:close/>
                  <a:moveTo>
                    <a:pt x="4461068" y="2180433"/>
                  </a:moveTo>
                  <a:cubicBezTo>
                    <a:pt x="4471672" y="2180024"/>
                    <a:pt x="4482114" y="2181986"/>
                    <a:pt x="4489945" y="2186564"/>
                  </a:cubicBezTo>
                  <a:lnTo>
                    <a:pt x="4677242" y="2294471"/>
                  </a:lnTo>
                  <a:cubicBezTo>
                    <a:pt x="4692251" y="2303626"/>
                    <a:pt x="4690294" y="2318668"/>
                    <a:pt x="4672673" y="2329132"/>
                  </a:cubicBezTo>
                  <a:lnTo>
                    <a:pt x="4486682" y="2436384"/>
                  </a:lnTo>
                  <a:cubicBezTo>
                    <a:pt x="4469715" y="2446194"/>
                    <a:pt x="4442958" y="2447502"/>
                    <a:pt x="4428601" y="2439000"/>
                  </a:cubicBezTo>
                  <a:lnTo>
                    <a:pt x="4241305" y="2329785"/>
                  </a:lnTo>
                  <a:cubicBezTo>
                    <a:pt x="4226295" y="2321938"/>
                    <a:pt x="4228253" y="2306242"/>
                    <a:pt x="4245220" y="2296432"/>
                  </a:cubicBezTo>
                  <a:lnTo>
                    <a:pt x="4431211" y="2188526"/>
                  </a:lnTo>
                  <a:cubicBezTo>
                    <a:pt x="4439695" y="2183621"/>
                    <a:pt x="4450463" y="2180841"/>
                    <a:pt x="4461068" y="2180433"/>
                  </a:cubicBezTo>
                  <a:close/>
                  <a:moveTo>
                    <a:pt x="5287749" y="2137156"/>
                  </a:moveTo>
                  <a:cubicBezTo>
                    <a:pt x="5298297" y="2136664"/>
                    <a:pt x="5308600" y="2138467"/>
                    <a:pt x="5316122" y="2142731"/>
                  </a:cubicBezTo>
                  <a:lnTo>
                    <a:pt x="5504507" y="2251611"/>
                  </a:lnTo>
                  <a:cubicBezTo>
                    <a:pt x="5518898" y="2260138"/>
                    <a:pt x="5517590" y="2275880"/>
                    <a:pt x="5499928" y="2285719"/>
                  </a:cubicBezTo>
                  <a:lnTo>
                    <a:pt x="5438442" y="2321138"/>
                  </a:lnTo>
                  <a:cubicBezTo>
                    <a:pt x="5421435" y="2331632"/>
                    <a:pt x="5394616" y="2332288"/>
                    <a:pt x="5379571" y="2323761"/>
                  </a:cubicBezTo>
                  <a:lnTo>
                    <a:pt x="5191840" y="2214881"/>
                  </a:lnTo>
                  <a:cubicBezTo>
                    <a:pt x="5176795" y="2206354"/>
                    <a:pt x="5178757" y="2190612"/>
                    <a:pt x="5196418" y="2180773"/>
                  </a:cubicBezTo>
                  <a:lnTo>
                    <a:pt x="5257905" y="2145354"/>
                  </a:lnTo>
                  <a:cubicBezTo>
                    <a:pt x="5266408" y="2140435"/>
                    <a:pt x="5277201" y="2137647"/>
                    <a:pt x="5287749" y="2137156"/>
                  </a:cubicBezTo>
                  <a:close/>
                  <a:moveTo>
                    <a:pt x="3237430" y="2125387"/>
                  </a:moveTo>
                  <a:cubicBezTo>
                    <a:pt x="3248034" y="2124977"/>
                    <a:pt x="3258313" y="2126944"/>
                    <a:pt x="3265817" y="2131205"/>
                  </a:cubicBezTo>
                  <a:lnTo>
                    <a:pt x="3453114" y="2240029"/>
                  </a:lnTo>
                  <a:cubicBezTo>
                    <a:pt x="3468123" y="2248551"/>
                    <a:pt x="3466166" y="2263629"/>
                    <a:pt x="3449198" y="2274118"/>
                  </a:cubicBezTo>
                  <a:lnTo>
                    <a:pt x="3263860" y="2381631"/>
                  </a:lnTo>
                  <a:cubicBezTo>
                    <a:pt x="3245587" y="2391464"/>
                    <a:pt x="3220135" y="2392775"/>
                    <a:pt x="3205126" y="2384253"/>
                  </a:cubicBezTo>
                  <a:lnTo>
                    <a:pt x="3017829" y="2275429"/>
                  </a:lnTo>
                  <a:cubicBezTo>
                    <a:pt x="3002167" y="2266907"/>
                    <a:pt x="3004125" y="2251829"/>
                    <a:pt x="3021745" y="2241340"/>
                  </a:cubicBezTo>
                  <a:lnTo>
                    <a:pt x="3207083" y="2133828"/>
                  </a:lnTo>
                  <a:cubicBezTo>
                    <a:pt x="3215893" y="2128583"/>
                    <a:pt x="3226825" y="2125797"/>
                    <a:pt x="3237430" y="2125387"/>
                  </a:cubicBezTo>
                  <a:close/>
                  <a:moveTo>
                    <a:pt x="4887598" y="2102665"/>
                  </a:moveTo>
                  <a:cubicBezTo>
                    <a:pt x="4898284" y="2102256"/>
                    <a:pt x="4908726" y="2104218"/>
                    <a:pt x="4916230" y="2108796"/>
                  </a:cubicBezTo>
                  <a:lnTo>
                    <a:pt x="5103527" y="2216703"/>
                  </a:lnTo>
                  <a:cubicBezTo>
                    <a:pt x="5118536" y="2225204"/>
                    <a:pt x="5116579" y="2240900"/>
                    <a:pt x="5099611" y="2250710"/>
                  </a:cubicBezTo>
                  <a:lnTo>
                    <a:pt x="4913620" y="2358616"/>
                  </a:lnTo>
                  <a:cubicBezTo>
                    <a:pt x="4896000" y="2368426"/>
                    <a:pt x="4869896" y="2369734"/>
                    <a:pt x="4854886" y="2360578"/>
                  </a:cubicBezTo>
                  <a:lnTo>
                    <a:pt x="4667590" y="2252671"/>
                  </a:lnTo>
                  <a:cubicBezTo>
                    <a:pt x="4652580" y="2243516"/>
                    <a:pt x="4653885" y="2228474"/>
                    <a:pt x="4672158" y="2218664"/>
                  </a:cubicBezTo>
                  <a:lnTo>
                    <a:pt x="4857496" y="2110758"/>
                  </a:lnTo>
                  <a:cubicBezTo>
                    <a:pt x="4865980" y="2105853"/>
                    <a:pt x="4876911" y="2103074"/>
                    <a:pt x="4887598" y="2102665"/>
                  </a:cubicBezTo>
                  <a:close/>
                  <a:moveTo>
                    <a:pt x="3663225" y="2047618"/>
                  </a:moveTo>
                  <a:cubicBezTo>
                    <a:pt x="3673829" y="2047208"/>
                    <a:pt x="3684271" y="2049175"/>
                    <a:pt x="3692102" y="2053436"/>
                  </a:cubicBezTo>
                  <a:lnTo>
                    <a:pt x="3879399" y="2162260"/>
                  </a:lnTo>
                  <a:cubicBezTo>
                    <a:pt x="3894408" y="2170782"/>
                    <a:pt x="3892451" y="2185860"/>
                    <a:pt x="3875483" y="2196349"/>
                  </a:cubicBezTo>
                  <a:lnTo>
                    <a:pt x="3689492" y="2303862"/>
                  </a:lnTo>
                  <a:cubicBezTo>
                    <a:pt x="3671872" y="2313695"/>
                    <a:pt x="3645768" y="2315006"/>
                    <a:pt x="3630758" y="2306484"/>
                  </a:cubicBezTo>
                  <a:lnTo>
                    <a:pt x="3442809" y="2197660"/>
                  </a:lnTo>
                  <a:cubicBezTo>
                    <a:pt x="3428452" y="2189138"/>
                    <a:pt x="3429757" y="2173405"/>
                    <a:pt x="3447377" y="2163571"/>
                  </a:cubicBezTo>
                  <a:lnTo>
                    <a:pt x="3633368" y="2056059"/>
                  </a:lnTo>
                  <a:cubicBezTo>
                    <a:pt x="3641852" y="2050814"/>
                    <a:pt x="3652620" y="2048028"/>
                    <a:pt x="3663225" y="2047618"/>
                  </a:cubicBezTo>
                  <a:close/>
                  <a:moveTo>
                    <a:pt x="4170648" y="2013375"/>
                  </a:moveTo>
                  <a:cubicBezTo>
                    <a:pt x="4181252" y="2012966"/>
                    <a:pt x="4191531" y="2014928"/>
                    <a:pt x="4199035" y="2019506"/>
                  </a:cubicBezTo>
                  <a:lnTo>
                    <a:pt x="4386332" y="2128067"/>
                  </a:lnTo>
                  <a:cubicBezTo>
                    <a:pt x="4401341" y="2136568"/>
                    <a:pt x="4399384" y="2151610"/>
                    <a:pt x="4382416" y="2162074"/>
                  </a:cubicBezTo>
                  <a:lnTo>
                    <a:pt x="4196425" y="2268672"/>
                  </a:lnTo>
                  <a:cubicBezTo>
                    <a:pt x="4179457" y="2279790"/>
                    <a:pt x="4152701" y="2280444"/>
                    <a:pt x="4137691" y="2271942"/>
                  </a:cubicBezTo>
                  <a:lnTo>
                    <a:pt x="3950395" y="2162727"/>
                  </a:lnTo>
                  <a:cubicBezTo>
                    <a:pt x="3935385" y="2154880"/>
                    <a:pt x="3937343" y="2139184"/>
                    <a:pt x="3954963" y="2129374"/>
                  </a:cubicBezTo>
                  <a:lnTo>
                    <a:pt x="4140301" y="2021468"/>
                  </a:lnTo>
                  <a:cubicBezTo>
                    <a:pt x="4149112" y="2016563"/>
                    <a:pt x="4160043" y="2013783"/>
                    <a:pt x="4170648" y="2013375"/>
                  </a:cubicBezTo>
                  <a:close/>
                  <a:moveTo>
                    <a:pt x="4999637" y="1970088"/>
                  </a:moveTo>
                  <a:cubicBezTo>
                    <a:pt x="5010266" y="1969597"/>
                    <a:pt x="5020569" y="1971395"/>
                    <a:pt x="5028091" y="1975645"/>
                  </a:cubicBezTo>
                  <a:lnTo>
                    <a:pt x="5215822" y="2084167"/>
                  </a:lnTo>
                  <a:cubicBezTo>
                    <a:pt x="5230867" y="2092666"/>
                    <a:pt x="5228905" y="2108356"/>
                    <a:pt x="5211898" y="2118162"/>
                  </a:cubicBezTo>
                  <a:lnTo>
                    <a:pt x="5150411" y="2154119"/>
                  </a:lnTo>
                  <a:cubicBezTo>
                    <a:pt x="5132749" y="2163925"/>
                    <a:pt x="5106585" y="2165232"/>
                    <a:pt x="5091540" y="2156080"/>
                  </a:cubicBezTo>
                  <a:lnTo>
                    <a:pt x="4903809" y="2048211"/>
                  </a:lnTo>
                  <a:cubicBezTo>
                    <a:pt x="4888764" y="2039059"/>
                    <a:pt x="4890726" y="2024022"/>
                    <a:pt x="4907733" y="2013562"/>
                  </a:cubicBezTo>
                  <a:lnTo>
                    <a:pt x="4969220" y="1978260"/>
                  </a:lnTo>
                  <a:cubicBezTo>
                    <a:pt x="4978051" y="1973356"/>
                    <a:pt x="4989007" y="1970578"/>
                    <a:pt x="4999637" y="1970088"/>
                  </a:cubicBezTo>
                  <a:close/>
                  <a:moveTo>
                    <a:pt x="2946274" y="1958329"/>
                  </a:moveTo>
                  <a:cubicBezTo>
                    <a:pt x="2956960" y="1957920"/>
                    <a:pt x="2967401" y="1959886"/>
                    <a:pt x="2974906" y="1964147"/>
                  </a:cubicBezTo>
                  <a:lnTo>
                    <a:pt x="3162203" y="2072971"/>
                  </a:lnTo>
                  <a:cubicBezTo>
                    <a:pt x="3177212" y="2081493"/>
                    <a:pt x="3175255" y="2096571"/>
                    <a:pt x="3157634" y="2107060"/>
                  </a:cubicBezTo>
                  <a:lnTo>
                    <a:pt x="2972296" y="2214573"/>
                  </a:lnTo>
                  <a:cubicBezTo>
                    <a:pt x="2954676" y="2224406"/>
                    <a:pt x="2928572" y="2225717"/>
                    <a:pt x="2913562" y="2216540"/>
                  </a:cubicBezTo>
                  <a:lnTo>
                    <a:pt x="2726266" y="2108371"/>
                  </a:lnTo>
                  <a:cubicBezTo>
                    <a:pt x="2711256" y="2099849"/>
                    <a:pt x="2713214" y="2084116"/>
                    <a:pt x="2730834" y="2074282"/>
                  </a:cubicBezTo>
                  <a:lnTo>
                    <a:pt x="2916172" y="1966770"/>
                  </a:lnTo>
                  <a:cubicBezTo>
                    <a:pt x="2924656" y="1961525"/>
                    <a:pt x="2935587" y="1958739"/>
                    <a:pt x="2946274" y="1958329"/>
                  </a:cubicBezTo>
                  <a:close/>
                  <a:moveTo>
                    <a:pt x="4596933" y="1935608"/>
                  </a:moveTo>
                  <a:cubicBezTo>
                    <a:pt x="4607537" y="1935199"/>
                    <a:pt x="4617816" y="1937161"/>
                    <a:pt x="4625320" y="1941739"/>
                  </a:cubicBezTo>
                  <a:lnTo>
                    <a:pt x="4812617" y="2049646"/>
                  </a:lnTo>
                  <a:cubicBezTo>
                    <a:pt x="4827626" y="2058801"/>
                    <a:pt x="4825669" y="2073843"/>
                    <a:pt x="4808701" y="2083653"/>
                  </a:cubicBezTo>
                  <a:lnTo>
                    <a:pt x="4623363" y="2190905"/>
                  </a:lnTo>
                  <a:cubicBezTo>
                    <a:pt x="4605742" y="2201369"/>
                    <a:pt x="4579638" y="2202677"/>
                    <a:pt x="4564629" y="2193521"/>
                  </a:cubicBezTo>
                  <a:lnTo>
                    <a:pt x="4377332" y="2084961"/>
                  </a:lnTo>
                  <a:cubicBezTo>
                    <a:pt x="4361670" y="2076459"/>
                    <a:pt x="4363628" y="2061417"/>
                    <a:pt x="4381248" y="2051607"/>
                  </a:cubicBezTo>
                  <a:lnTo>
                    <a:pt x="4566586" y="1943701"/>
                  </a:lnTo>
                  <a:cubicBezTo>
                    <a:pt x="4575396" y="1938796"/>
                    <a:pt x="4586328" y="1936016"/>
                    <a:pt x="4596933" y="1935608"/>
                  </a:cubicBezTo>
                  <a:close/>
                  <a:moveTo>
                    <a:pt x="3372475" y="1880560"/>
                  </a:moveTo>
                  <a:cubicBezTo>
                    <a:pt x="3383064" y="1880150"/>
                    <a:pt x="3393328" y="1882117"/>
                    <a:pt x="3400823" y="1886378"/>
                  </a:cubicBezTo>
                  <a:lnTo>
                    <a:pt x="3588509" y="1995202"/>
                  </a:lnTo>
                  <a:cubicBezTo>
                    <a:pt x="3603498" y="2003724"/>
                    <a:pt x="3600892" y="2018802"/>
                    <a:pt x="3583948" y="2029291"/>
                  </a:cubicBezTo>
                  <a:lnTo>
                    <a:pt x="3398216" y="2136804"/>
                  </a:lnTo>
                  <a:cubicBezTo>
                    <a:pt x="3381273" y="2146637"/>
                    <a:pt x="3354553" y="2147948"/>
                    <a:pt x="3339564" y="2138771"/>
                  </a:cubicBezTo>
                  <a:lnTo>
                    <a:pt x="3152530" y="2030602"/>
                  </a:lnTo>
                  <a:cubicBezTo>
                    <a:pt x="3137541" y="2021425"/>
                    <a:pt x="3139496" y="2006347"/>
                    <a:pt x="3157092" y="1996513"/>
                  </a:cubicBezTo>
                  <a:lnTo>
                    <a:pt x="3342171" y="1889001"/>
                  </a:lnTo>
                  <a:cubicBezTo>
                    <a:pt x="3350969" y="1883756"/>
                    <a:pt x="3361885" y="1880970"/>
                    <a:pt x="3372475" y="1880560"/>
                  </a:cubicBezTo>
                  <a:close/>
                  <a:moveTo>
                    <a:pt x="3879492" y="1846318"/>
                  </a:moveTo>
                  <a:cubicBezTo>
                    <a:pt x="3890178" y="1845909"/>
                    <a:pt x="3900620" y="1847871"/>
                    <a:pt x="3908124" y="1852449"/>
                  </a:cubicBezTo>
                  <a:lnTo>
                    <a:pt x="4095421" y="1960356"/>
                  </a:lnTo>
                  <a:cubicBezTo>
                    <a:pt x="4110430" y="1969511"/>
                    <a:pt x="4108473" y="1984553"/>
                    <a:pt x="4091505" y="1995017"/>
                  </a:cubicBezTo>
                  <a:lnTo>
                    <a:pt x="3905514" y="2102269"/>
                  </a:lnTo>
                  <a:cubicBezTo>
                    <a:pt x="3887894" y="2112079"/>
                    <a:pt x="3861790" y="2113387"/>
                    <a:pt x="3846780" y="2104231"/>
                  </a:cubicBezTo>
                  <a:lnTo>
                    <a:pt x="3659484" y="1996324"/>
                  </a:lnTo>
                  <a:cubicBezTo>
                    <a:pt x="3644474" y="1987823"/>
                    <a:pt x="3646432" y="1972127"/>
                    <a:pt x="3663399" y="1962317"/>
                  </a:cubicBezTo>
                  <a:lnTo>
                    <a:pt x="3849390" y="1854411"/>
                  </a:lnTo>
                  <a:cubicBezTo>
                    <a:pt x="3857874" y="1849506"/>
                    <a:pt x="3868805" y="1846727"/>
                    <a:pt x="3879492" y="1846318"/>
                  </a:cubicBezTo>
                  <a:close/>
                  <a:moveTo>
                    <a:pt x="4714242" y="1803113"/>
                  </a:moveTo>
                  <a:cubicBezTo>
                    <a:pt x="4724953" y="1802704"/>
                    <a:pt x="4735419" y="1804665"/>
                    <a:pt x="4742941" y="1809241"/>
                  </a:cubicBezTo>
                  <a:lnTo>
                    <a:pt x="4930671" y="1917764"/>
                  </a:lnTo>
                  <a:cubicBezTo>
                    <a:pt x="4945716" y="1925609"/>
                    <a:pt x="4943754" y="1941299"/>
                    <a:pt x="4926747" y="1951105"/>
                  </a:cubicBezTo>
                  <a:lnTo>
                    <a:pt x="4864606" y="1987061"/>
                  </a:lnTo>
                  <a:cubicBezTo>
                    <a:pt x="4847599" y="1996868"/>
                    <a:pt x="4821434" y="1998175"/>
                    <a:pt x="4806390" y="1989023"/>
                  </a:cubicBezTo>
                  <a:lnTo>
                    <a:pt x="4618660" y="1881154"/>
                  </a:lnTo>
                  <a:cubicBezTo>
                    <a:pt x="4603615" y="1872001"/>
                    <a:pt x="4604923" y="1856965"/>
                    <a:pt x="4622584" y="1846505"/>
                  </a:cubicBezTo>
                  <a:lnTo>
                    <a:pt x="4684071" y="1811203"/>
                  </a:lnTo>
                  <a:cubicBezTo>
                    <a:pt x="4692574" y="1806300"/>
                    <a:pt x="4703531" y="1803521"/>
                    <a:pt x="4714242" y="1803113"/>
                  </a:cubicBezTo>
                  <a:close/>
                  <a:moveTo>
                    <a:pt x="2658164" y="1791272"/>
                  </a:moveTo>
                  <a:cubicBezTo>
                    <a:pt x="2668784" y="1790863"/>
                    <a:pt x="2679076" y="1792829"/>
                    <a:pt x="2686592" y="1797090"/>
                  </a:cubicBezTo>
                  <a:lnTo>
                    <a:pt x="2874151" y="1905914"/>
                  </a:lnTo>
                  <a:cubicBezTo>
                    <a:pt x="2889182" y="1914436"/>
                    <a:pt x="2887874" y="1929514"/>
                    <a:pt x="2870230" y="1940003"/>
                  </a:cubicBezTo>
                  <a:lnTo>
                    <a:pt x="2684632" y="2047516"/>
                  </a:lnTo>
                  <a:cubicBezTo>
                    <a:pt x="2666987" y="2057349"/>
                    <a:pt x="2640846" y="2058660"/>
                    <a:pt x="2625815" y="2050138"/>
                  </a:cubicBezTo>
                  <a:lnTo>
                    <a:pt x="2438257" y="1941314"/>
                  </a:lnTo>
                  <a:cubicBezTo>
                    <a:pt x="2423226" y="1932792"/>
                    <a:pt x="2424533" y="1917059"/>
                    <a:pt x="2442178" y="1907225"/>
                  </a:cubicBezTo>
                  <a:lnTo>
                    <a:pt x="2627776" y="1799713"/>
                  </a:lnTo>
                  <a:cubicBezTo>
                    <a:pt x="2636599" y="1794469"/>
                    <a:pt x="2647545" y="1791682"/>
                    <a:pt x="2658164" y="1791272"/>
                  </a:cubicBezTo>
                  <a:close/>
                  <a:moveTo>
                    <a:pt x="4308658" y="1768550"/>
                  </a:moveTo>
                  <a:cubicBezTo>
                    <a:pt x="4319344" y="1768141"/>
                    <a:pt x="4329785" y="1770103"/>
                    <a:pt x="4337290" y="1774681"/>
                  </a:cubicBezTo>
                  <a:lnTo>
                    <a:pt x="4524587" y="1882588"/>
                  </a:lnTo>
                  <a:cubicBezTo>
                    <a:pt x="4539596" y="1891743"/>
                    <a:pt x="4537639" y="1906785"/>
                    <a:pt x="4520671" y="1916595"/>
                  </a:cubicBezTo>
                  <a:lnTo>
                    <a:pt x="4334680" y="2024501"/>
                  </a:lnTo>
                  <a:cubicBezTo>
                    <a:pt x="4317060" y="2034311"/>
                    <a:pt x="4290956" y="2035619"/>
                    <a:pt x="4275946" y="2026463"/>
                  </a:cubicBezTo>
                  <a:lnTo>
                    <a:pt x="4088650" y="1917903"/>
                  </a:lnTo>
                  <a:cubicBezTo>
                    <a:pt x="4073640" y="1910055"/>
                    <a:pt x="4075598" y="1894359"/>
                    <a:pt x="4093218" y="1884549"/>
                  </a:cubicBezTo>
                  <a:lnTo>
                    <a:pt x="4278556" y="1776643"/>
                  </a:lnTo>
                  <a:cubicBezTo>
                    <a:pt x="4287040" y="1771738"/>
                    <a:pt x="4297971" y="1768958"/>
                    <a:pt x="4308658" y="1768550"/>
                  </a:cubicBezTo>
                  <a:close/>
                  <a:moveTo>
                    <a:pt x="3084284" y="1713750"/>
                  </a:moveTo>
                  <a:cubicBezTo>
                    <a:pt x="3094889" y="1713258"/>
                    <a:pt x="3105330" y="1715061"/>
                    <a:pt x="3113161" y="1719322"/>
                  </a:cubicBezTo>
                  <a:lnTo>
                    <a:pt x="3300458" y="1828146"/>
                  </a:lnTo>
                  <a:cubicBezTo>
                    <a:pt x="3315467" y="1836668"/>
                    <a:pt x="3313510" y="1851746"/>
                    <a:pt x="3296542" y="1861580"/>
                  </a:cubicBezTo>
                  <a:lnTo>
                    <a:pt x="3110551" y="1969748"/>
                  </a:lnTo>
                  <a:cubicBezTo>
                    <a:pt x="3092931" y="1979581"/>
                    <a:pt x="3066827" y="1980892"/>
                    <a:pt x="3051817" y="1971715"/>
                  </a:cubicBezTo>
                  <a:lnTo>
                    <a:pt x="2864521" y="1863546"/>
                  </a:lnTo>
                  <a:cubicBezTo>
                    <a:pt x="2849511" y="1854369"/>
                    <a:pt x="2851469" y="1839291"/>
                    <a:pt x="2868436" y="1829457"/>
                  </a:cubicBezTo>
                  <a:lnTo>
                    <a:pt x="3054427" y="1721945"/>
                  </a:lnTo>
                  <a:cubicBezTo>
                    <a:pt x="3062911" y="1717028"/>
                    <a:pt x="3073679" y="1714242"/>
                    <a:pt x="3084284" y="1713750"/>
                  </a:cubicBezTo>
                  <a:close/>
                  <a:moveTo>
                    <a:pt x="3591622" y="1681820"/>
                  </a:moveTo>
                  <a:cubicBezTo>
                    <a:pt x="3602293" y="1681411"/>
                    <a:pt x="3612557" y="1683377"/>
                    <a:pt x="3619726" y="1687638"/>
                  </a:cubicBezTo>
                  <a:lnTo>
                    <a:pt x="3806761" y="1796462"/>
                  </a:lnTo>
                  <a:cubicBezTo>
                    <a:pt x="3822401" y="1804984"/>
                    <a:pt x="3819795" y="1820062"/>
                    <a:pt x="3802851" y="1829896"/>
                  </a:cubicBezTo>
                  <a:lnTo>
                    <a:pt x="3617119" y="1938064"/>
                  </a:lnTo>
                  <a:cubicBezTo>
                    <a:pt x="3600176" y="1947897"/>
                    <a:pt x="3573456" y="1949208"/>
                    <a:pt x="3558467" y="1940686"/>
                  </a:cubicBezTo>
                  <a:lnTo>
                    <a:pt x="3371433" y="1831862"/>
                  </a:lnTo>
                  <a:cubicBezTo>
                    <a:pt x="3356444" y="1822685"/>
                    <a:pt x="3358399" y="1807607"/>
                    <a:pt x="3375995" y="1797773"/>
                  </a:cubicBezTo>
                  <a:lnTo>
                    <a:pt x="3561074" y="1690261"/>
                  </a:lnTo>
                  <a:cubicBezTo>
                    <a:pt x="3569872" y="1685017"/>
                    <a:pt x="3580951" y="1682230"/>
                    <a:pt x="3591622" y="1681820"/>
                  </a:cubicBezTo>
                  <a:close/>
                  <a:moveTo>
                    <a:pt x="4426571" y="1638616"/>
                  </a:moveTo>
                  <a:cubicBezTo>
                    <a:pt x="4437181" y="1638206"/>
                    <a:pt x="4447464" y="1640174"/>
                    <a:pt x="4454645" y="1644437"/>
                  </a:cubicBezTo>
                  <a:lnTo>
                    <a:pt x="4642670" y="1753319"/>
                  </a:lnTo>
                  <a:cubicBezTo>
                    <a:pt x="4657686" y="1761846"/>
                    <a:pt x="4655728" y="1776932"/>
                    <a:pt x="4638100" y="1786770"/>
                  </a:cubicBezTo>
                  <a:lnTo>
                    <a:pt x="4576731" y="1822846"/>
                  </a:lnTo>
                  <a:cubicBezTo>
                    <a:pt x="4559103" y="1832684"/>
                    <a:pt x="4532989" y="1833996"/>
                    <a:pt x="4517973" y="1825469"/>
                  </a:cubicBezTo>
                  <a:lnTo>
                    <a:pt x="4330600" y="1716587"/>
                  </a:lnTo>
                  <a:cubicBezTo>
                    <a:pt x="4315584" y="1707405"/>
                    <a:pt x="4317543" y="1692975"/>
                    <a:pt x="4335170" y="1682480"/>
                  </a:cubicBezTo>
                  <a:lnTo>
                    <a:pt x="4396539" y="1647061"/>
                  </a:lnTo>
                  <a:cubicBezTo>
                    <a:pt x="4405027" y="1641813"/>
                    <a:pt x="4415962" y="1639026"/>
                    <a:pt x="4426571" y="1638616"/>
                  </a:cubicBezTo>
                  <a:close/>
                  <a:moveTo>
                    <a:pt x="2367578" y="1624617"/>
                  </a:moveTo>
                  <a:cubicBezTo>
                    <a:pt x="2378183" y="1624126"/>
                    <a:pt x="2388462" y="1626088"/>
                    <a:pt x="2395966" y="1630666"/>
                  </a:cubicBezTo>
                  <a:lnTo>
                    <a:pt x="2583263" y="1739227"/>
                  </a:lnTo>
                  <a:cubicBezTo>
                    <a:pt x="2598272" y="1747728"/>
                    <a:pt x="2596315" y="1763424"/>
                    <a:pt x="2579347" y="1773234"/>
                  </a:cubicBezTo>
                  <a:lnTo>
                    <a:pt x="2393356" y="1880486"/>
                  </a:lnTo>
                  <a:cubicBezTo>
                    <a:pt x="2376388" y="1890950"/>
                    <a:pt x="2349632" y="1891604"/>
                    <a:pt x="2335275" y="1883102"/>
                  </a:cubicBezTo>
                  <a:lnTo>
                    <a:pt x="2147326" y="1774541"/>
                  </a:lnTo>
                  <a:cubicBezTo>
                    <a:pt x="2132316" y="1766040"/>
                    <a:pt x="2134274" y="1750344"/>
                    <a:pt x="2151894" y="1740534"/>
                  </a:cubicBezTo>
                  <a:lnTo>
                    <a:pt x="2337232" y="1633282"/>
                  </a:lnTo>
                  <a:cubicBezTo>
                    <a:pt x="2346042" y="1628050"/>
                    <a:pt x="2356974" y="1625107"/>
                    <a:pt x="2367578" y="1624617"/>
                  </a:cubicBezTo>
                  <a:close/>
                  <a:moveTo>
                    <a:pt x="4018072" y="1601500"/>
                  </a:moveTo>
                  <a:cubicBezTo>
                    <a:pt x="4028595" y="1601090"/>
                    <a:pt x="4038874" y="1603057"/>
                    <a:pt x="4046378" y="1607646"/>
                  </a:cubicBezTo>
                  <a:lnTo>
                    <a:pt x="4234327" y="1715814"/>
                  </a:lnTo>
                  <a:cubicBezTo>
                    <a:pt x="4248684" y="1724992"/>
                    <a:pt x="4247379" y="1740070"/>
                    <a:pt x="4229759" y="1750559"/>
                  </a:cubicBezTo>
                  <a:lnTo>
                    <a:pt x="4044421" y="1858071"/>
                  </a:lnTo>
                  <a:cubicBezTo>
                    <a:pt x="4026800" y="1867905"/>
                    <a:pt x="4000696" y="1868560"/>
                    <a:pt x="3985687" y="1860694"/>
                  </a:cubicBezTo>
                  <a:lnTo>
                    <a:pt x="3798390" y="1751214"/>
                  </a:lnTo>
                  <a:cubicBezTo>
                    <a:pt x="3782728" y="1742692"/>
                    <a:pt x="3784686" y="1727614"/>
                    <a:pt x="3802306" y="1717781"/>
                  </a:cubicBezTo>
                  <a:lnTo>
                    <a:pt x="3988297" y="1609613"/>
                  </a:lnTo>
                  <a:cubicBezTo>
                    <a:pt x="3996781" y="1604696"/>
                    <a:pt x="4007549" y="1601910"/>
                    <a:pt x="4018072" y="1601500"/>
                  </a:cubicBezTo>
                  <a:close/>
                  <a:moveTo>
                    <a:pt x="2793616" y="1546848"/>
                  </a:moveTo>
                  <a:cubicBezTo>
                    <a:pt x="2804125" y="1546357"/>
                    <a:pt x="2814389" y="1548319"/>
                    <a:pt x="2821883" y="1552897"/>
                  </a:cubicBezTo>
                  <a:lnTo>
                    <a:pt x="3009569" y="1661458"/>
                  </a:lnTo>
                  <a:cubicBezTo>
                    <a:pt x="3024558" y="1669959"/>
                    <a:pt x="3022603" y="1685001"/>
                    <a:pt x="3005008" y="1694811"/>
                  </a:cubicBezTo>
                  <a:lnTo>
                    <a:pt x="2819276" y="1802717"/>
                  </a:lnTo>
                  <a:cubicBezTo>
                    <a:pt x="2802333" y="1812527"/>
                    <a:pt x="2775613" y="1813835"/>
                    <a:pt x="2760624" y="1804679"/>
                  </a:cubicBezTo>
                  <a:lnTo>
                    <a:pt x="2573590" y="1696772"/>
                  </a:lnTo>
                  <a:cubicBezTo>
                    <a:pt x="2558601" y="1687617"/>
                    <a:pt x="2560556" y="1672575"/>
                    <a:pt x="2578152" y="1662765"/>
                  </a:cubicBezTo>
                  <a:lnTo>
                    <a:pt x="2763883" y="1555513"/>
                  </a:lnTo>
                  <a:cubicBezTo>
                    <a:pt x="2772355" y="1550281"/>
                    <a:pt x="2783108" y="1547338"/>
                    <a:pt x="2793616" y="1546848"/>
                  </a:cubicBezTo>
                  <a:close/>
                  <a:moveTo>
                    <a:pt x="3300797" y="1511882"/>
                  </a:moveTo>
                  <a:cubicBezTo>
                    <a:pt x="3311401" y="1511473"/>
                    <a:pt x="3321680" y="1513439"/>
                    <a:pt x="3329184" y="1517700"/>
                  </a:cubicBezTo>
                  <a:lnTo>
                    <a:pt x="3516481" y="1626524"/>
                  </a:lnTo>
                  <a:cubicBezTo>
                    <a:pt x="3531490" y="1635046"/>
                    <a:pt x="3529533" y="1650124"/>
                    <a:pt x="3512565" y="1659958"/>
                  </a:cubicBezTo>
                  <a:lnTo>
                    <a:pt x="3326574" y="1768126"/>
                  </a:lnTo>
                  <a:cubicBezTo>
                    <a:pt x="3308954" y="1777959"/>
                    <a:pt x="3282850" y="1779270"/>
                    <a:pt x="3267840" y="1770748"/>
                  </a:cubicBezTo>
                  <a:lnTo>
                    <a:pt x="3080544" y="1661924"/>
                  </a:lnTo>
                  <a:cubicBezTo>
                    <a:pt x="3065534" y="1652747"/>
                    <a:pt x="3067492" y="1638324"/>
                    <a:pt x="3084459" y="1627180"/>
                  </a:cubicBezTo>
                  <a:lnTo>
                    <a:pt x="3270450" y="1520323"/>
                  </a:lnTo>
                  <a:cubicBezTo>
                    <a:pt x="3279261" y="1515079"/>
                    <a:pt x="3290192" y="1512292"/>
                    <a:pt x="3300797" y="1511882"/>
                  </a:cubicBezTo>
                  <a:close/>
                  <a:moveTo>
                    <a:pt x="1553275" y="1483386"/>
                  </a:moveTo>
                  <a:lnTo>
                    <a:pt x="1581163" y="1489338"/>
                  </a:lnTo>
                  <a:lnTo>
                    <a:pt x="1581720" y="1489016"/>
                  </a:lnTo>
                  <a:lnTo>
                    <a:pt x="1746497" y="1584274"/>
                  </a:lnTo>
                  <a:lnTo>
                    <a:pt x="1880483" y="1661420"/>
                  </a:lnTo>
                  <a:lnTo>
                    <a:pt x="1880764" y="1661894"/>
                  </a:lnTo>
                  <a:lnTo>
                    <a:pt x="2884379" y="2242085"/>
                  </a:lnTo>
                  <a:cubicBezTo>
                    <a:pt x="2900703" y="2251229"/>
                    <a:pt x="2900703" y="2266251"/>
                    <a:pt x="2884379" y="2276048"/>
                  </a:cubicBezTo>
                  <a:lnTo>
                    <a:pt x="2659107" y="2406023"/>
                  </a:lnTo>
                  <a:cubicBezTo>
                    <a:pt x="2642783" y="2415820"/>
                    <a:pt x="2616664" y="2415820"/>
                    <a:pt x="2600340" y="2406023"/>
                  </a:cubicBezTo>
                  <a:lnTo>
                    <a:pt x="1297028" y="1653607"/>
                  </a:lnTo>
                  <a:lnTo>
                    <a:pt x="1297889" y="1653109"/>
                  </a:lnTo>
                  <a:lnTo>
                    <a:pt x="1297620" y="1652954"/>
                  </a:lnTo>
                  <a:cubicBezTo>
                    <a:pt x="1282625" y="1643837"/>
                    <a:pt x="1284581" y="1628858"/>
                    <a:pt x="1302184" y="1619089"/>
                  </a:cubicBezTo>
                  <a:lnTo>
                    <a:pt x="1523202" y="1491445"/>
                  </a:lnTo>
                  <a:cubicBezTo>
                    <a:pt x="1531678" y="1486561"/>
                    <a:pt x="1542599" y="1483793"/>
                    <a:pt x="1553275" y="1483386"/>
                  </a:cubicBezTo>
                  <a:close/>
                  <a:moveTo>
                    <a:pt x="2079061" y="1457157"/>
                  </a:moveTo>
                  <a:cubicBezTo>
                    <a:pt x="2089681" y="1456748"/>
                    <a:pt x="2099810" y="1458714"/>
                    <a:pt x="2106999" y="1462975"/>
                  </a:cubicBezTo>
                  <a:lnTo>
                    <a:pt x="2295211" y="1571799"/>
                  </a:lnTo>
                  <a:cubicBezTo>
                    <a:pt x="2310242" y="1580321"/>
                    <a:pt x="2308281" y="1595399"/>
                    <a:pt x="2290636" y="1605888"/>
                  </a:cubicBezTo>
                  <a:lnTo>
                    <a:pt x="2105038" y="1713401"/>
                  </a:lnTo>
                  <a:cubicBezTo>
                    <a:pt x="2087393" y="1723890"/>
                    <a:pt x="2061253" y="1724545"/>
                    <a:pt x="2046222" y="1716023"/>
                  </a:cubicBezTo>
                  <a:lnTo>
                    <a:pt x="1859317" y="1607199"/>
                  </a:lnTo>
                  <a:cubicBezTo>
                    <a:pt x="1844286" y="1598677"/>
                    <a:pt x="1846247" y="1582944"/>
                    <a:pt x="1863238" y="1573110"/>
                  </a:cubicBezTo>
                  <a:lnTo>
                    <a:pt x="2048182" y="1465598"/>
                  </a:lnTo>
                  <a:cubicBezTo>
                    <a:pt x="2057332" y="1460354"/>
                    <a:pt x="2068441" y="1457567"/>
                    <a:pt x="2079061" y="1457157"/>
                  </a:cubicBezTo>
                  <a:close/>
                  <a:moveTo>
                    <a:pt x="3727082" y="1434442"/>
                  </a:moveTo>
                  <a:cubicBezTo>
                    <a:pt x="3737686" y="1434032"/>
                    <a:pt x="3747964" y="1435999"/>
                    <a:pt x="3755469" y="1440588"/>
                  </a:cubicBezTo>
                  <a:lnTo>
                    <a:pt x="3942766" y="1548756"/>
                  </a:lnTo>
                  <a:cubicBezTo>
                    <a:pt x="3957775" y="1557934"/>
                    <a:pt x="3955818" y="1573012"/>
                    <a:pt x="3938850" y="1582845"/>
                  </a:cubicBezTo>
                  <a:lnTo>
                    <a:pt x="3752859" y="1690358"/>
                  </a:lnTo>
                  <a:cubicBezTo>
                    <a:pt x="3735891" y="1700847"/>
                    <a:pt x="3709787" y="1701502"/>
                    <a:pt x="3694778" y="1693636"/>
                  </a:cubicBezTo>
                  <a:lnTo>
                    <a:pt x="3506829" y="1584156"/>
                  </a:lnTo>
                  <a:cubicBezTo>
                    <a:pt x="3491819" y="1575634"/>
                    <a:pt x="3493777" y="1560556"/>
                    <a:pt x="3511397" y="1550067"/>
                  </a:cubicBezTo>
                  <a:lnTo>
                    <a:pt x="3696735" y="1442555"/>
                  </a:lnTo>
                  <a:cubicBezTo>
                    <a:pt x="3705546" y="1437638"/>
                    <a:pt x="3716477" y="1434852"/>
                    <a:pt x="3727082" y="1434442"/>
                  </a:cubicBezTo>
                  <a:close/>
                  <a:moveTo>
                    <a:pt x="2505833" y="1379791"/>
                  </a:moveTo>
                  <a:cubicBezTo>
                    <a:pt x="2516437" y="1379300"/>
                    <a:pt x="2526715" y="1381262"/>
                    <a:pt x="2534220" y="1385840"/>
                  </a:cubicBezTo>
                  <a:lnTo>
                    <a:pt x="2721517" y="1494401"/>
                  </a:lnTo>
                  <a:cubicBezTo>
                    <a:pt x="2736526" y="1502902"/>
                    <a:pt x="2734569" y="1517944"/>
                    <a:pt x="2717601" y="1527754"/>
                  </a:cubicBezTo>
                  <a:lnTo>
                    <a:pt x="2531610" y="1635660"/>
                  </a:lnTo>
                  <a:cubicBezTo>
                    <a:pt x="2514642" y="1645470"/>
                    <a:pt x="2487886" y="1646778"/>
                    <a:pt x="2472876" y="1637622"/>
                  </a:cubicBezTo>
                  <a:lnTo>
                    <a:pt x="2285580" y="1529715"/>
                  </a:lnTo>
                  <a:cubicBezTo>
                    <a:pt x="2270570" y="1521214"/>
                    <a:pt x="2272528" y="1505518"/>
                    <a:pt x="2289495" y="1495708"/>
                  </a:cubicBezTo>
                  <a:lnTo>
                    <a:pt x="2475486" y="1388456"/>
                  </a:lnTo>
                  <a:cubicBezTo>
                    <a:pt x="2484296" y="1383224"/>
                    <a:pt x="2495228" y="1380281"/>
                    <a:pt x="2505833" y="1379791"/>
                  </a:cubicBezTo>
                  <a:close/>
                  <a:moveTo>
                    <a:pt x="3012765" y="1344744"/>
                  </a:moveTo>
                  <a:cubicBezTo>
                    <a:pt x="3023355" y="1344252"/>
                    <a:pt x="3033618" y="1346055"/>
                    <a:pt x="3040787" y="1349988"/>
                  </a:cubicBezTo>
                  <a:lnTo>
                    <a:pt x="3228473" y="1459467"/>
                  </a:lnTo>
                  <a:cubicBezTo>
                    <a:pt x="3243462" y="1467989"/>
                    <a:pt x="3241507" y="1483067"/>
                    <a:pt x="3223912" y="1492901"/>
                  </a:cubicBezTo>
                  <a:lnTo>
                    <a:pt x="3038180" y="1601069"/>
                  </a:lnTo>
                  <a:cubicBezTo>
                    <a:pt x="3021237" y="1610902"/>
                    <a:pt x="2994517" y="1612213"/>
                    <a:pt x="2979528" y="1603036"/>
                  </a:cubicBezTo>
                  <a:lnTo>
                    <a:pt x="2792494" y="1494867"/>
                  </a:lnTo>
                  <a:cubicBezTo>
                    <a:pt x="2777505" y="1485690"/>
                    <a:pt x="2779460" y="1470612"/>
                    <a:pt x="2797056" y="1460778"/>
                  </a:cubicBezTo>
                  <a:lnTo>
                    <a:pt x="2982787" y="1353266"/>
                  </a:lnTo>
                  <a:cubicBezTo>
                    <a:pt x="2991259" y="1348021"/>
                    <a:pt x="3002175" y="1345235"/>
                    <a:pt x="3012765" y="1344744"/>
                  </a:cubicBezTo>
                  <a:close/>
                  <a:moveTo>
                    <a:pt x="1788637" y="1290099"/>
                  </a:moveTo>
                  <a:cubicBezTo>
                    <a:pt x="1799241" y="1289689"/>
                    <a:pt x="1809520" y="1291656"/>
                    <a:pt x="1817024" y="1295917"/>
                  </a:cubicBezTo>
                  <a:lnTo>
                    <a:pt x="2003668" y="1404741"/>
                  </a:lnTo>
                  <a:cubicBezTo>
                    <a:pt x="2019330" y="1413263"/>
                    <a:pt x="2017373" y="1428997"/>
                    <a:pt x="1999752" y="1438830"/>
                  </a:cubicBezTo>
                  <a:lnTo>
                    <a:pt x="1814414" y="1546343"/>
                  </a:lnTo>
                  <a:cubicBezTo>
                    <a:pt x="1797446" y="1556176"/>
                    <a:pt x="1770690" y="1557487"/>
                    <a:pt x="1756333" y="1548965"/>
                  </a:cubicBezTo>
                  <a:lnTo>
                    <a:pt x="1569036" y="1440141"/>
                  </a:lnTo>
                  <a:cubicBezTo>
                    <a:pt x="1553374" y="1431619"/>
                    <a:pt x="1555984" y="1415886"/>
                    <a:pt x="1572952" y="1406052"/>
                  </a:cubicBezTo>
                  <a:lnTo>
                    <a:pt x="1758290" y="1298539"/>
                  </a:lnTo>
                  <a:cubicBezTo>
                    <a:pt x="1767101" y="1293295"/>
                    <a:pt x="1778032" y="1290509"/>
                    <a:pt x="1788637" y="1290099"/>
                  </a:cubicBezTo>
                  <a:close/>
                  <a:moveTo>
                    <a:pt x="3438806" y="1267303"/>
                  </a:moveTo>
                  <a:cubicBezTo>
                    <a:pt x="3449492" y="1266811"/>
                    <a:pt x="3459934" y="1268614"/>
                    <a:pt x="3467438" y="1272875"/>
                  </a:cubicBezTo>
                  <a:lnTo>
                    <a:pt x="3654735" y="1381699"/>
                  </a:lnTo>
                  <a:cubicBezTo>
                    <a:pt x="3669744" y="1390877"/>
                    <a:pt x="3667787" y="1405955"/>
                    <a:pt x="3650166" y="1415788"/>
                  </a:cubicBezTo>
                  <a:lnTo>
                    <a:pt x="3464828" y="1523301"/>
                  </a:lnTo>
                  <a:cubicBezTo>
                    <a:pt x="3447208" y="1533790"/>
                    <a:pt x="3421104" y="1534445"/>
                    <a:pt x="3406094" y="1525923"/>
                  </a:cubicBezTo>
                  <a:lnTo>
                    <a:pt x="3218798" y="1417755"/>
                  </a:lnTo>
                  <a:cubicBezTo>
                    <a:pt x="3203788" y="1408577"/>
                    <a:pt x="3205093" y="1393499"/>
                    <a:pt x="3222713" y="1383010"/>
                  </a:cubicBezTo>
                  <a:lnTo>
                    <a:pt x="3408704" y="1275497"/>
                  </a:lnTo>
                  <a:cubicBezTo>
                    <a:pt x="3417188" y="1270581"/>
                    <a:pt x="3428119" y="1267794"/>
                    <a:pt x="3438806" y="1267303"/>
                  </a:cubicBezTo>
                  <a:close/>
                  <a:moveTo>
                    <a:pt x="1135225" y="1241115"/>
                  </a:moveTo>
                  <a:cubicBezTo>
                    <a:pt x="1145819" y="1240708"/>
                    <a:pt x="1156088" y="1242662"/>
                    <a:pt x="1163585" y="1246895"/>
                  </a:cubicBezTo>
                  <a:lnTo>
                    <a:pt x="1462840" y="1419475"/>
                  </a:lnTo>
                  <a:cubicBezTo>
                    <a:pt x="1477835" y="1428593"/>
                    <a:pt x="1475879" y="1443572"/>
                    <a:pt x="1458928" y="1453340"/>
                  </a:cubicBezTo>
                  <a:lnTo>
                    <a:pt x="1237910" y="1580985"/>
                  </a:lnTo>
                  <a:cubicBezTo>
                    <a:pt x="1220307" y="1590753"/>
                    <a:pt x="1194228" y="1592056"/>
                    <a:pt x="1179233" y="1582938"/>
                  </a:cubicBezTo>
                  <a:lnTo>
                    <a:pt x="879978" y="1410358"/>
                  </a:lnTo>
                  <a:cubicBezTo>
                    <a:pt x="864983" y="1401892"/>
                    <a:pt x="866287" y="1386913"/>
                    <a:pt x="883890" y="1376493"/>
                  </a:cubicBezTo>
                  <a:lnTo>
                    <a:pt x="1104908" y="1249500"/>
                  </a:lnTo>
                  <a:cubicBezTo>
                    <a:pt x="1113710" y="1244290"/>
                    <a:pt x="1124630" y="1241522"/>
                    <a:pt x="1135225" y="1241115"/>
                  </a:cubicBezTo>
                  <a:close/>
                  <a:moveTo>
                    <a:pt x="2214677" y="1212248"/>
                  </a:moveTo>
                  <a:cubicBezTo>
                    <a:pt x="2225363" y="1211920"/>
                    <a:pt x="2235805" y="1213887"/>
                    <a:pt x="2243309" y="1218148"/>
                  </a:cubicBezTo>
                  <a:lnTo>
                    <a:pt x="2430606" y="1326316"/>
                  </a:lnTo>
                  <a:cubicBezTo>
                    <a:pt x="2445615" y="1335494"/>
                    <a:pt x="2443658" y="1350572"/>
                    <a:pt x="2426037" y="1361061"/>
                  </a:cubicBezTo>
                  <a:lnTo>
                    <a:pt x="2240699" y="1468574"/>
                  </a:lnTo>
                  <a:cubicBezTo>
                    <a:pt x="2223079" y="1478407"/>
                    <a:pt x="2196975" y="1479718"/>
                    <a:pt x="2181965" y="1471196"/>
                  </a:cubicBezTo>
                  <a:lnTo>
                    <a:pt x="1994016" y="1362372"/>
                  </a:lnTo>
                  <a:cubicBezTo>
                    <a:pt x="1979659" y="1353850"/>
                    <a:pt x="1980964" y="1338116"/>
                    <a:pt x="1998584" y="1328283"/>
                  </a:cubicBezTo>
                  <a:lnTo>
                    <a:pt x="2184575" y="1220115"/>
                  </a:lnTo>
                  <a:cubicBezTo>
                    <a:pt x="2193059" y="1215198"/>
                    <a:pt x="2203990" y="1212576"/>
                    <a:pt x="2214677" y="1212248"/>
                  </a:cubicBezTo>
                  <a:close/>
                  <a:moveTo>
                    <a:pt x="2721854" y="1177684"/>
                  </a:moveTo>
                  <a:cubicBezTo>
                    <a:pt x="2732459" y="1177356"/>
                    <a:pt x="2742738" y="1179323"/>
                    <a:pt x="2750242" y="1183584"/>
                  </a:cubicBezTo>
                  <a:lnTo>
                    <a:pt x="2937539" y="1292408"/>
                  </a:lnTo>
                  <a:cubicBezTo>
                    <a:pt x="2952548" y="1300930"/>
                    <a:pt x="2950591" y="1316008"/>
                    <a:pt x="2933623" y="1325842"/>
                  </a:cubicBezTo>
                  <a:lnTo>
                    <a:pt x="2747632" y="1434010"/>
                  </a:lnTo>
                  <a:cubicBezTo>
                    <a:pt x="2730664" y="1443843"/>
                    <a:pt x="2704560" y="1445154"/>
                    <a:pt x="2688898" y="1435977"/>
                  </a:cubicBezTo>
                  <a:lnTo>
                    <a:pt x="2501602" y="1327808"/>
                  </a:lnTo>
                  <a:cubicBezTo>
                    <a:pt x="2486592" y="1318630"/>
                    <a:pt x="2488550" y="1303552"/>
                    <a:pt x="2505517" y="1293719"/>
                  </a:cubicBezTo>
                  <a:lnTo>
                    <a:pt x="2691508" y="1185551"/>
                  </a:lnTo>
                  <a:cubicBezTo>
                    <a:pt x="2700318" y="1180634"/>
                    <a:pt x="2711250" y="1178012"/>
                    <a:pt x="2721854" y="1177684"/>
                  </a:cubicBezTo>
                  <a:close/>
                  <a:moveTo>
                    <a:pt x="1500607" y="1123288"/>
                  </a:moveTo>
                  <a:cubicBezTo>
                    <a:pt x="1511211" y="1122796"/>
                    <a:pt x="1521490" y="1124599"/>
                    <a:pt x="1528994" y="1128860"/>
                  </a:cubicBezTo>
                  <a:lnTo>
                    <a:pt x="1716291" y="1237684"/>
                  </a:lnTo>
                  <a:cubicBezTo>
                    <a:pt x="1731300" y="1246206"/>
                    <a:pt x="1729343" y="1261940"/>
                    <a:pt x="1711722" y="1271773"/>
                  </a:cubicBezTo>
                  <a:lnTo>
                    <a:pt x="1526384" y="1379286"/>
                  </a:lnTo>
                  <a:cubicBezTo>
                    <a:pt x="1509416" y="1389119"/>
                    <a:pt x="1482660" y="1390430"/>
                    <a:pt x="1467650" y="1381908"/>
                  </a:cubicBezTo>
                  <a:lnTo>
                    <a:pt x="1280354" y="1273084"/>
                  </a:lnTo>
                  <a:cubicBezTo>
                    <a:pt x="1265344" y="1264562"/>
                    <a:pt x="1267302" y="1249484"/>
                    <a:pt x="1284269" y="1238995"/>
                  </a:cubicBezTo>
                  <a:lnTo>
                    <a:pt x="1470260" y="1131482"/>
                  </a:lnTo>
                  <a:cubicBezTo>
                    <a:pt x="1479071" y="1126566"/>
                    <a:pt x="1490002" y="1123779"/>
                    <a:pt x="1500607" y="1123288"/>
                  </a:cubicBezTo>
                  <a:close/>
                  <a:moveTo>
                    <a:pt x="3147815" y="1099917"/>
                  </a:moveTo>
                  <a:cubicBezTo>
                    <a:pt x="3158435" y="1099425"/>
                    <a:pt x="3168727" y="1101228"/>
                    <a:pt x="3176243" y="1105162"/>
                  </a:cubicBezTo>
                  <a:lnTo>
                    <a:pt x="3363802" y="1213985"/>
                  </a:lnTo>
                  <a:cubicBezTo>
                    <a:pt x="3378832" y="1223163"/>
                    <a:pt x="3377525" y="1238241"/>
                    <a:pt x="3359881" y="1248075"/>
                  </a:cubicBezTo>
                  <a:lnTo>
                    <a:pt x="3174283" y="1356243"/>
                  </a:lnTo>
                  <a:cubicBezTo>
                    <a:pt x="3156638" y="1366076"/>
                    <a:pt x="3130497" y="1367387"/>
                    <a:pt x="3115466" y="1358209"/>
                  </a:cubicBezTo>
                  <a:lnTo>
                    <a:pt x="2927908" y="1250041"/>
                  </a:lnTo>
                  <a:cubicBezTo>
                    <a:pt x="2912877" y="1240863"/>
                    <a:pt x="2914184" y="1225785"/>
                    <a:pt x="2931829" y="1215952"/>
                  </a:cubicBezTo>
                  <a:lnTo>
                    <a:pt x="3117427" y="1108439"/>
                  </a:lnTo>
                  <a:cubicBezTo>
                    <a:pt x="3126250" y="1103195"/>
                    <a:pt x="3137196" y="1100409"/>
                    <a:pt x="3147815" y="1099917"/>
                  </a:cubicBezTo>
                  <a:close/>
                  <a:moveTo>
                    <a:pt x="845818" y="1074067"/>
                  </a:moveTo>
                  <a:cubicBezTo>
                    <a:pt x="856538" y="1073659"/>
                    <a:pt x="867012" y="1075620"/>
                    <a:pt x="874540" y="1079869"/>
                  </a:cubicBezTo>
                  <a:lnTo>
                    <a:pt x="1062414" y="1188389"/>
                  </a:lnTo>
                  <a:cubicBezTo>
                    <a:pt x="1077470" y="1196887"/>
                    <a:pt x="1075507" y="1211923"/>
                    <a:pt x="1057832" y="1222383"/>
                  </a:cubicBezTo>
                  <a:lnTo>
                    <a:pt x="836572" y="1350515"/>
                  </a:lnTo>
                  <a:cubicBezTo>
                    <a:pt x="818897" y="1360321"/>
                    <a:pt x="792058" y="1361628"/>
                    <a:pt x="777656" y="1352476"/>
                  </a:cubicBezTo>
                  <a:lnTo>
                    <a:pt x="589127" y="1243956"/>
                  </a:lnTo>
                  <a:cubicBezTo>
                    <a:pt x="574071" y="1235458"/>
                    <a:pt x="576035" y="1220422"/>
                    <a:pt x="593709" y="1209962"/>
                  </a:cubicBezTo>
                  <a:lnTo>
                    <a:pt x="815624" y="1082484"/>
                  </a:lnTo>
                  <a:cubicBezTo>
                    <a:pt x="824134" y="1077254"/>
                    <a:pt x="835099" y="1074476"/>
                    <a:pt x="845818" y="1074067"/>
                  </a:cubicBezTo>
                  <a:close/>
                  <a:moveTo>
                    <a:pt x="1926567" y="1042713"/>
                  </a:moveTo>
                  <a:cubicBezTo>
                    <a:pt x="1937187" y="1042305"/>
                    <a:pt x="1947480" y="1044267"/>
                    <a:pt x="1954995" y="1048844"/>
                  </a:cubicBezTo>
                  <a:lnTo>
                    <a:pt x="2142554" y="1156751"/>
                  </a:lnTo>
                  <a:cubicBezTo>
                    <a:pt x="2157584" y="1165907"/>
                    <a:pt x="2155624" y="1181603"/>
                    <a:pt x="2138633" y="1191412"/>
                  </a:cubicBezTo>
                  <a:lnTo>
                    <a:pt x="1952381" y="1298665"/>
                  </a:lnTo>
                  <a:cubicBezTo>
                    <a:pt x="1935390" y="1308475"/>
                    <a:pt x="1908596" y="1309783"/>
                    <a:pt x="1893565" y="1301281"/>
                  </a:cubicBezTo>
                  <a:lnTo>
                    <a:pt x="1706660" y="1192066"/>
                  </a:lnTo>
                  <a:cubicBezTo>
                    <a:pt x="1691629" y="1183565"/>
                    <a:pt x="1693590" y="1168523"/>
                    <a:pt x="1710581" y="1158713"/>
                  </a:cubicBezTo>
                  <a:lnTo>
                    <a:pt x="1896179" y="1050806"/>
                  </a:lnTo>
                  <a:cubicBezTo>
                    <a:pt x="1905002" y="1045902"/>
                    <a:pt x="1915948" y="1043122"/>
                    <a:pt x="1926567" y="1042713"/>
                  </a:cubicBezTo>
                  <a:close/>
                  <a:moveTo>
                    <a:pt x="2433580" y="1011029"/>
                  </a:moveTo>
                  <a:cubicBezTo>
                    <a:pt x="2444266" y="1010621"/>
                    <a:pt x="2454708" y="1012583"/>
                    <a:pt x="2462212" y="1017160"/>
                  </a:cubicBezTo>
                  <a:lnTo>
                    <a:pt x="2649509" y="1125067"/>
                  </a:lnTo>
                  <a:cubicBezTo>
                    <a:pt x="2664518" y="1134223"/>
                    <a:pt x="2662561" y="1149265"/>
                    <a:pt x="2644940" y="1159074"/>
                  </a:cubicBezTo>
                  <a:lnTo>
                    <a:pt x="2458949" y="1266981"/>
                  </a:lnTo>
                  <a:cubicBezTo>
                    <a:pt x="2441982" y="1276791"/>
                    <a:pt x="2415878" y="1278099"/>
                    <a:pt x="2400868" y="1268943"/>
                  </a:cubicBezTo>
                  <a:lnTo>
                    <a:pt x="2212919" y="1161036"/>
                  </a:lnTo>
                  <a:cubicBezTo>
                    <a:pt x="2198562" y="1151881"/>
                    <a:pt x="2199867" y="1136839"/>
                    <a:pt x="2217487" y="1127029"/>
                  </a:cubicBezTo>
                  <a:lnTo>
                    <a:pt x="2403478" y="1019122"/>
                  </a:lnTo>
                  <a:cubicBezTo>
                    <a:pt x="2411962" y="1014218"/>
                    <a:pt x="2422893" y="1011438"/>
                    <a:pt x="2433580" y="1011029"/>
                  </a:cubicBezTo>
                  <a:close/>
                  <a:moveTo>
                    <a:pt x="1209044" y="955984"/>
                  </a:moveTo>
                  <a:cubicBezTo>
                    <a:pt x="1219649" y="955574"/>
                    <a:pt x="1229927" y="957541"/>
                    <a:pt x="1237432" y="961802"/>
                  </a:cubicBezTo>
                  <a:lnTo>
                    <a:pt x="1424728" y="1070626"/>
                  </a:lnTo>
                  <a:cubicBezTo>
                    <a:pt x="1440390" y="1079148"/>
                    <a:pt x="1438433" y="1094226"/>
                    <a:pt x="1420812" y="1104715"/>
                  </a:cubicBezTo>
                  <a:lnTo>
                    <a:pt x="1235474" y="1212228"/>
                  </a:lnTo>
                  <a:cubicBezTo>
                    <a:pt x="1217854" y="1222061"/>
                    <a:pt x="1191750" y="1223372"/>
                    <a:pt x="1176740" y="1214850"/>
                  </a:cubicBezTo>
                  <a:lnTo>
                    <a:pt x="988791" y="1106026"/>
                  </a:lnTo>
                  <a:cubicBezTo>
                    <a:pt x="974434" y="1097504"/>
                    <a:pt x="975739" y="1082426"/>
                    <a:pt x="993359" y="1071937"/>
                  </a:cubicBezTo>
                  <a:lnTo>
                    <a:pt x="1178698" y="964424"/>
                  </a:lnTo>
                  <a:cubicBezTo>
                    <a:pt x="1187508" y="959180"/>
                    <a:pt x="1198439" y="956394"/>
                    <a:pt x="1209044" y="955984"/>
                  </a:cubicBezTo>
                  <a:close/>
                  <a:moveTo>
                    <a:pt x="2860109" y="933181"/>
                  </a:moveTo>
                  <a:cubicBezTo>
                    <a:pt x="2870714" y="932690"/>
                    <a:pt x="2880992" y="934489"/>
                    <a:pt x="2888497" y="938739"/>
                  </a:cubicBezTo>
                  <a:lnTo>
                    <a:pt x="3075794" y="1047300"/>
                  </a:lnTo>
                  <a:cubicBezTo>
                    <a:pt x="3090803" y="1055802"/>
                    <a:pt x="3089498" y="1071498"/>
                    <a:pt x="3071225" y="1081307"/>
                  </a:cubicBezTo>
                  <a:lnTo>
                    <a:pt x="2885887" y="1189214"/>
                  </a:lnTo>
                  <a:cubicBezTo>
                    <a:pt x="2868919" y="1199024"/>
                    <a:pt x="2842163" y="1200332"/>
                    <a:pt x="2827153" y="1191176"/>
                  </a:cubicBezTo>
                  <a:lnTo>
                    <a:pt x="2639857" y="1083269"/>
                  </a:lnTo>
                  <a:cubicBezTo>
                    <a:pt x="2624847" y="1074114"/>
                    <a:pt x="2626805" y="1059072"/>
                    <a:pt x="2644425" y="1048608"/>
                  </a:cubicBezTo>
                  <a:lnTo>
                    <a:pt x="2829763" y="941355"/>
                  </a:lnTo>
                  <a:cubicBezTo>
                    <a:pt x="2838573" y="936451"/>
                    <a:pt x="2849505" y="933671"/>
                    <a:pt x="2860109" y="933181"/>
                  </a:cubicBezTo>
                  <a:close/>
                  <a:moveTo>
                    <a:pt x="553300" y="906934"/>
                  </a:moveTo>
                  <a:cubicBezTo>
                    <a:pt x="563891" y="906606"/>
                    <a:pt x="574155" y="908572"/>
                    <a:pt x="581650" y="912830"/>
                  </a:cubicBezTo>
                  <a:lnTo>
                    <a:pt x="768694" y="1020939"/>
                  </a:lnTo>
                  <a:cubicBezTo>
                    <a:pt x="783683" y="1030112"/>
                    <a:pt x="781728" y="1045837"/>
                    <a:pt x="764783" y="1055665"/>
                  </a:cubicBezTo>
                  <a:lnTo>
                    <a:pt x="543850" y="1184085"/>
                  </a:lnTo>
                  <a:cubicBezTo>
                    <a:pt x="526905" y="1193913"/>
                    <a:pt x="500185" y="1194569"/>
                    <a:pt x="485195" y="1186051"/>
                  </a:cubicBezTo>
                  <a:lnTo>
                    <a:pt x="298152" y="1077287"/>
                  </a:lnTo>
                  <a:cubicBezTo>
                    <a:pt x="283162" y="1068769"/>
                    <a:pt x="285117" y="1053699"/>
                    <a:pt x="302062" y="1043871"/>
                  </a:cubicBezTo>
                  <a:lnTo>
                    <a:pt x="522995" y="914796"/>
                  </a:lnTo>
                  <a:cubicBezTo>
                    <a:pt x="531794" y="909882"/>
                    <a:pt x="542710" y="907261"/>
                    <a:pt x="553300" y="906934"/>
                  </a:cubicBezTo>
                  <a:close/>
                  <a:moveTo>
                    <a:pt x="1635737" y="875656"/>
                  </a:moveTo>
                  <a:cubicBezTo>
                    <a:pt x="1646423" y="875248"/>
                    <a:pt x="1656865" y="877210"/>
                    <a:pt x="1664369" y="881787"/>
                  </a:cubicBezTo>
                  <a:lnTo>
                    <a:pt x="1851666" y="989694"/>
                  </a:lnTo>
                  <a:cubicBezTo>
                    <a:pt x="1866675" y="998850"/>
                    <a:pt x="1864718" y="1013892"/>
                    <a:pt x="1847750" y="1024355"/>
                  </a:cubicBezTo>
                  <a:lnTo>
                    <a:pt x="1661759" y="1130954"/>
                  </a:lnTo>
                  <a:cubicBezTo>
                    <a:pt x="1644139" y="1142072"/>
                    <a:pt x="1618035" y="1142726"/>
                    <a:pt x="1603025" y="1134224"/>
                  </a:cubicBezTo>
                  <a:lnTo>
                    <a:pt x="1415729" y="1025663"/>
                  </a:lnTo>
                  <a:cubicBezTo>
                    <a:pt x="1400719" y="1017161"/>
                    <a:pt x="1402677" y="1001466"/>
                    <a:pt x="1419644" y="991656"/>
                  </a:cubicBezTo>
                  <a:lnTo>
                    <a:pt x="1605635" y="883749"/>
                  </a:lnTo>
                  <a:cubicBezTo>
                    <a:pt x="1614119" y="878845"/>
                    <a:pt x="1625050" y="876065"/>
                    <a:pt x="1635737" y="875656"/>
                  </a:cubicBezTo>
                  <a:close/>
                  <a:moveTo>
                    <a:pt x="2137154" y="841018"/>
                  </a:moveTo>
                  <a:cubicBezTo>
                    <a:pt x="2147759" y="840526"/>
                    <a:pt x="2158037" y="842329"/>
                    <a:pt x="2165542" y="846590"/>
                  </a:cubicBezTo>
                  <a:lnTo>
                    <a:pt x="2352839" y="955414"/>
                  </a:lnTo>
                  <a:cubicBezTo>
                    <a:pt x="2367848" y="964592"/>
                    <a:pt x="2365891" y="979670"/>
                    <a:pt x="2348923" y="989503"/>
                  </a:cubicBezTo>
                  <a:lnTo>
                    <a:pt x="2163585" y="1097016"/>
                  </a:lnTo>
                  <a:cubicBezTo>
                    <a:pt x="2145964" y="1107505"/>
                    <a:pt x="2119860" y="1108160"/>
                    <a:pt x="2104851" y="1099638"/>
                  </a:cubicBezTo>
                  <a:lnTo>
                    <a:pt x="1916902" y="990814"/>
                  </a:lnTo>
                  <a:cubicBezTo>
                    <a:pt x="1901892" y="982292"/>
                    <a:pt x="1903850" y="967214"/>
                    <a:pt x="1921470" y="956725"/>
                  </a:cubicBezTo>
                  <a:lnTo>
                    <a:pt x="2106808" y="849212"/>
                  </a:lnTo>
                  <a:cubicBezTo>
                    <a:pt x="2115619" y="844296"/>
                    <a:pt x="2126550" y="841509"/>
                    <a:pt x="2137154" y="841018"/>
                  </a:cubicBezTo>
                  <a:close/>
                  <a:moveTo>
                    <a:pt x="2568628" y="766123"/>
                  </a:moveTo>
                  <a:cubicBezTo>
                    <a:pt x="2579152" y="765632"/>
                    <a:pt x="2589430" y="767431"/>
                    <a:pt x="2596935" y="771681"/>
                  </a:cubicBezTo>
                  <a:lnTo>
                    <a:pt x="2784884" y="880242"/>
                  </a:lnTo>
                  <a:cubicBezTo>
                    <a:pt x="2799893" y="888744"/>
                    <a:pt x="2797936" y="904440"/>
                    <a:pt x="2780315" y="914249"/>
                  </a:cubicBezTo>
                  <a:lnTo>
                    <a:pt x="2594977" y="1021502"/>
                  </a:lnTo>
                  <a:cubicBezTo>
                    <a:pt x="2577357" y="1031966"/>
                    <a:pt x="2551253" y="1033274"/>
                    <a:pt x="2536243" y="1024118"/>
                  </a:cubicBezTo>
                  <a:lnTo>
                    <a:pt x="2348947" y="915557"/>
                  </a:lnTo>
                  <a:cubicBezTo>
                    <a:pt x="2333937" y="907056"/>
                    <a:pt x="2335895" y="892014"/>
                    <a:pt x="2352862" y="882204"/>
                  </a:cubicBezTo>
                  <a:lnTo>
                    <a:pt x="2538853" y="774297"/>
                  </a:lnTo>
                  <a:cubicBezTo>
                    <a:pt x="2547337" y="769393"/>
                    <a:pt x="2558105" y="766613"/>
                    <a:pt x="2568628" y="766123"/>
                  </a:cubicBezTo>
                  <a:close/>
                  <a:moveTo>
                    <a:pt x="265025" y="739958"/>
                  </a:moveTo>
                  <a:cubicBezTo>
                    <a:pt x="275697" y="739549"/>
                    <a:pt x="286124" y="741515"/>
                    <a:pt x="293619" y="745773"/>
                  </a:cubicBezTo>
                  <a:lnTo>
                    <a:pt x="480663" y="854537"/>
                  </a:lnTo>
                  <a:cubicBezTo>
                    <a:pt x="495652" y="863055"/>
                    <a:pt x="493697" y="878780"/>
                    <a:pt x="476752" y="888608"/>
                  </a:cubicBezTo>
                  <a:lnTo>
                    <a:pt x="255167" y="1016373"/>
                  </a:lnTo>
                  <a:cubicBezTo>
                    <a:pt x="238223" y="1026856"/>
                    <a:pt x="212154" y="1027512"/>
                    <a:pt x="197164" y="1018994"/>
                  </a:cubicBezTo>
                  <a:lnTo>
                    <a:pt x="10121" y="910230"/>
                  </a:lnTo>
                  <a:cubicBezTo>
                    <a:pt x="-4869" y="901712"/>
                    <a:pt x="-2914" y="886642"/>
                    <a:pt x="14031" y="876814"/>
                  </a:cubicBezTo>
                  <a:lnTo>
                    <a:pt x="234964" y="748394"/>
                  </a:lnTo>
                  <a:cubicBezTo>
                    <a:pt x="243437" y="743153"/>
                    <a:pt x="254353" y="740368"/>
                    <a:pt x="265025" y="739958"/>
                  </a:cubicBezTo>
                  <a:close/>
                  <a:moveTo>
                    <a:pt x="2825368" y="714039"/>
                  </a:moveTo>
                  <a:cubicBezTo>
                    <a:pt x="2836059" y="713630"/>
                    <a:pt x="2846341" y="715597"/>
                    <a:pt x="2853849" y="719861"/>
                  </a:cubicBezTo>
                  <a:lnTo>
                    <a:pt x="3040569" y="828741"/>
                  </a:lnTo>
                  <a:cubicBezTo>
                    <a:pt x="3056238" y="837268"/>
                    <a:pt x="3054280" y="852354"/>
                    <a:pt x="3036652" y="862193"/>
                  </a:cubicBezTo>
                  <a:lnTo>
                    <a:pt x="2975283" y="898267"/>
                  </a:lnTo>
                  <a:cubicBezTo>
                    <a:pt x="2958308" y="908106"/>
                    <a:pt x="2931541" y="909418"/>
                    <a:pt x="2916525" y="900891"/>
                  </a:cubicBezTo>
                  <a:lnTo>
                    <a:pt x="2729152" y="792010"/>
                  </a:lnTo>
                  <a:cubicBezTo>
                    <a:pt x="2714136" y="782828"/>
                    <a:pt x="2716095" y="767742"/>
                    <a:pt x="2733722" y="757903"/>
                  </a:cubicBezTo>
                  <a:lnTo>
                    <a:pt x="2794439" y="722484"/>
                  </a:lnTo>
                  <a:cubicBezTo>
                    <a:pt x="2803579" y="717237"/>
                    <a:pt x="2814678" y="714449"/>
                    <a:pt x="2825368" y="714039"/>
                  </a:cubicBezTo>
                  <a:close/>
                  <a:moveTo>
                    <a:pt x="1341946" y="708524"/>
                  </a:moveTo>
                  <a:cubicBezTo>
                    <a:pt x="1352469" y="708032"/>
                    <a:pt x="1362747" y="709835"/>
                    <a:pt x="1370578" y="714096"/>
                  </a:cubicBezTo>
                  <a:lnTo>
                    <a:pt x="1557875" y="822920"/>
                  </a:lnTo>
                  <a:cubicBezTo>
                    <a:pt x="1572884" y="831442"/>
                    <a:pt x="1570927" y="846520"/>
                    <a:pt x="1553959" y="856354"/>
                  </a:cubicBezTo>
                  <a:lnTo>
                    <a:pt x="1367968" y="964522"/>
                  </a:lnTo>
                  <a:cubicBezTo>
                    <a:pt x="1350348" y="974355"/>
                    <a:pt x="1324244" y="975666"/>
                    <a:pt x="1309234" y="967144"/>
                  </a:cubicBezTo>
                  <a:lnTo>
                    <a:pt x="1121938" y="858320"/>
                  </a:lnTo>
                  <a:cubicBezTo>
                    <a:pt x="1106928" y="849798"/>
                    <a:pt x="1108886" y="834064"/>
                    <a:pt x="1125853" y="824231"/>
                  </a:cubicBezTo>
                  <a:lnTo>
                    <a:pt x="1311844" y="716718"/>
                  </a:lnTo>
                  <a:cubicBezTo>
                    <a:pt x="1320655" y="711802"/>
                    <a:pt x="1331423" y="709015"/>
                    <a:pt x="1341946" y="708524"/>
                  </a:cubicBezTo>
                  <a:close/>
                  <a:moveTo>
                    <a:pt x="1840730" y="667954"/>
                  </a:moveTo>
                  <a:cubicBezTo>
                    <a:pt x="1851268" y="667544"/>
                    <a:pt x="1861398" y="669511"/>
                    <a:pt x="1868586" y="673772"/>
                  </a:cubicBezTo>
                  <a:lnTo>
                    <a:pt x="2056145" y="782596"/>
                  </a:lnTo>
                  <a:cubicBezTo>
                    <a:pt x="2071176" y="791118"/>
                    <a:pt x="2069215" y="806196"/>
                    <a:pt x="2051570" y="816685"/>
                  </a:cubicBezTo>
                  <a:lnTo>
                    <a:pt x="1866626" y="924198"/>
                  </a:lnTo>
                  <a:cubicBezTo>
                    <a:pt x="1849634" y="934031"/>
                    <a:pt x="1822840" y="935342"/>
                    <a:pt x="1807809" y="926820"/>
                  </a:cubicBezTo>
                  <a:lnTo>
                    <a:pt x="1620251" y="817996"/>
                  </a:lnTo>
                  <a:cubicBezTo>
                    <a:pt x="1605220" y="809474"/>
                    <a:pt x="1607181" y="793740"/>
                    <a:pt x="1624172" y="783907"/>
                  </a:cubicBezTo>
                  <a:lnTo>
                    <a:pt x="1810423" y="676394"/>
                  </a:lnTo>
                  <a:cubicBezTo>
                    <a:pt x="1819246" y="671150"/>
                    <a:pt x="1830192" y="668364"/>
                    <a:pt x="1840730" y="667954"/>
                  </a:cubicBezTo>
                  <a:close/>
                  <a:moveTo>
                    <a:pt x="2280841" y="599147"/>
                  </a:moveTo>
                  <a:cubicBezTo>
                    <a:pt x="2291431" y="598739"/>
                    <a:pt x="2301695" y="600701"/>
                    <a:pt x="2309189" y="605278"/>
                  </a:cubicBezTo>
                  <a:lnTo>
                    <a:pt x="2496224" y="713185"/>
                  </a:lnTo>
                  <a:cubicBezTo>
                    <a:pt x="2511864" y="722341"/>
                    <a:pt x="2509909" y="737383"/>
                    <a:pt x="2492314" y="747192"/>
                  </a:cubicBezTo>
                  <a:lnTo>
                    <a:pt x="2306582" y="855099"/>
                  </a:lnTo>
                  <a:cubicBezTo>
                    <a:pt x="2289639" y="864909"/>
                    <a:pt x="2263571" y="866217"/>
                    <a:pt x="2247930" y="857061"/>
                  </a:cubicBezTo>
                  <a:lnTo>
                    <a:pt x="2060896" y="748500"/>
                  </a:lnTo>
                  <a:cubicBezTo>
                    <a:pt x="2045907" y="739999"/>
                    <a:pt x="2047862" y="724957"/>
                    <a:pt x="2065458" y="715147"/>
                  </a:cubicBezTo>
                  <a:lnTo>
                    <a:pt x="2250537" y="607240"/>
                  </a:lnTo>
                  <a:cubicBezTo>
                    <a:pt x="2259335" y="602336"/>
                    <a:pt x="2270251" y="599556"/>
                    <a:pt x="2280841" y="599147"/>
                  </a:cubicBezTo>
                  <a:close/>
                  <a:moveTo>
                    <a:pt x="550388" y="575778"/>
                  </a:moveTo>
                  <a:cubicBezTo>
                    <a:pt x="561005" y="575369"/>
                    <a:pt x="571296" y="577333"/>
                    <a:pt x="578810" y="581586"/>
                  </a:cubicBezTo>
                  <a:lnTo>
                    <a:pt x="1131571" y="900951"/>
                  </a:lnTo>
                  <a:cubicBezTo>
                    <a:pt x="1146599" y="909459"/>
                    <a:pt x="1144638" y="925165"/>
                    <a:pt x="1126997" y="934982"/>
                  </a:cubicBezTo>
                  <a:lnTo>
                    <a:pt x="941437" y="1042309"/>
                  </a:lnTo>
                  <a:cubicBezTo>
                    <a:pt x="923796" y="1052780"/>
                    <a:pt x="897660" y="1053434"/>
                    <a:pt x="882632" y="1044927"/>
                  </a:cubicBezTo>
                  <a:lnTo>
                    <a:pt x="329872" y="725562"/>
                  </a:lnTo>
                  <a:cubicBezTo>
                    <a:pt x="314844" y="716400"/>
                    <a:pt x="316804" y="701348"/>
                    <a:pt x="334445" y="690877"/>
                  </a:cubicBezTo>
                  <a:lnTo>
                    <a:pt x="520006" y="584204"/>
                  </a:lnTo>
                  <a:cubicBezTo>
                    <a:pt x="528827" y="578969"/>
                    <a:pt x="539771" y="576187"/>
                    <a:pt x="550388" y="575778"/>
                  </a:cubicBezTo>
                  <a:close/>
                  <a:moveTo>
                    <a:pt x="2536767" y="547310"/>
                  </a:moveTo>
                  <a:cubicBezTo>
                    <a:pt x="2547376" y="546900"/>
                    <a:pt x="2557659" y="548868"/>
                    <a:pt x="2565167" y="553459"/>
                  </a:cubicBezTo>
                  <a:lnTo>
                    <a:pt x="2752539" y="661684"/>
                  </a:lnTo>
                  <a:cubicBezTo>
                    <a:pt x="2768208" y="670211"/>
                    <a:pt x="2766250" y="685953"/>
                    <a:pt x="2748622" y="695791"/>
                  </a:cubicBezTo>
                  <a:lnTo>
                    <a:pt x="2687253" y="731210"/>
                  </a:lnTo>
                  <a:cubicBezTo>
                    <a:pt x="2669625" y="741705"/>
                    <a:pt x="2643511" y="742361"/>
                    <a:pt x="2628495" y="733834"/>
                  </a:cubicBezTo>
                  <a:lnTo>
                    <a:pt x="2441122" y="624953"/>
                  </a:lnTo>
                  <a:cubicBezTo>
                    <a:pt x="2426106" y="616427"/>
                    <a:pt x="2428065" y="600685"/>
                    <a:pt x="2445039" y="590846"/>
                  </a:cubicBezTo>
                  <a:lnTo>
                    <a:pt x="2506409" y="555427"/>
                  </a:lnTo>
                  <a:cubicBezTo>
                    <a:pt x="2515223" y="550508"/>
                    <a:pt x="2526158" y="547720"/>
                    <a:pt x="2536767" y="547310"/>
                  </a:cubicBezTo>
                  <a:close/>
                  <a:moveTo>
                    <a:pt x="1543564" y="498335"/>
                  </a:moveTo>
                  <a:cubicBezTo>
                    <a:pt x="1554073" y="497927"/>
                    <a:pt x="1564337" y="499889"/>
                    <a:pt x="1571831" y="504466"/>
                  </a:cubicBezTo>
                  <a:lnTo>
                    <a:pt x="1759517" y="612373"/>
                  </a:lnTo>
                  <a:cubicBezTo>
                    <a:pt x="1774506" y="621529"/>
                    <a:pt x="1772551" y="636571"/>
                    <a:pt x="1754956" y="646380"/>
                  </a:cubicBezTo>
                  <a:lnTo>
                    <a:pt x="1569876" y="754287"/>
                  </a:lnTo>
                  <a:cubicBezTo>
                    <a:pt x="1552281" y="764097"/>
                    <a:pt x="1525561" y="765405"/>
                    <a:pt x="1511224" y="756249"/>
                  </a:cubicBezTo>
                  <a:lnTo>
                    <a:pt x="1323538" y="648342"/>
                  </a:lnTo>
                  <a:cubicBezTo>
                    <a:pt x="1308549" y="639187"/>
                    <a:pt x="1310504" y="624145"/>
                    <a:pt x="1328100" y="614335"/>
                  </a:cubicBezTo>
                  <a:lnTo>
                    <a:pt x="1513831" y="506428"/>
                  </a:lnTo>
                  <a:cubicBezTo>
                    <a:pt x="1522303" y="501524"/>
                    <a:pt x="1533056" y="498744"/>
                    <a:pt x="1543564" y="498335"/>
                  </a:cubicBezTo>
                  <a:close/>
                  <a:moveTo>
                    <a:pt x="1992570" y="432089"/>
                  </a:moveTo>
                  <a:cubicBezTo>
                    <a:pt x="2003271" y="431681"/>
                    <a:pt x="2013728" y="433643"/>
                    <a:pt x="2021243" y="438220"/>
                  </a:cubicBezTo>
                  <a:lnTo>
                    <a:pt x="2208802" y="546127"/>
                  </a:lnTo>
                  <a:cubicBezTo>
                    <a:pt x="2223832" y="555283"/>
                    <a:pt x="2221872" y="570325"/>
                    <a:pt x="2204881" y="580788"/>
                  </a:cubicBezTo>
                  <a:lnTo>
                    <a:pt x="2018629" y="688041"/>
                  </a:lnTo>
                  <a:cubicBezTo>
                    <a:pt x="2000984" y="697851"/>
                    <a:pt x="1974844" y="699159"/>
                    <a:pt x="1959813" y="690657"/>
                  </a:cubicBezTo>
                  <a:lnTo>
                    <a:pt x="1772908" y="582096"/>
                  </a:lnTo>
                  <a:cubicBezTo>
                    <a:pt x="1757877" y="573594"/>
                    <a:pt x="1759838" y="557899"/>
                    <a:pt x="1777482" y="548089"/>
                  </a:cubicBezTo>
                  <a:lnTo>
                    <a:pt x="1962427" y="440182"/>
                  </a:lnTo>
                  <a:cubicBezTo>
                    <a:pt x="1970923" y="435278"/>
                    <a:pt x="1981869" y="432498"/>
                    <a:pt x="1992570" y="432089"/>
                  </a:cubicBezTo>
                  <a:close/>
                  <a:moveTo>
                    <a:pt x="832135" y="411836"/>
                  </a:moveTo>
                  <a:cubicBezTo>
                    <a:pt x="842822" y="411347"/>
                    <a:pt x="853264" y="413140"/>
                    <a:pt x="860769" y="417380"/>
                  </a:cubicBezTo>
                  <a:lnTo>
                    <a:pt x="1264083" y="650880"/>
                  </a:lnTo>
                  <a:cubicBezTo>
                    <a:pt x="1279093" y="659359"/>
                    <a:pt x="1277136" y="674360"/>
                    <a:pt x="1260168" y="684144"/>
                  </a:cubicBezTo>
                  <a:lnTo>
                    <a:pt x="1074173" y="791763"/>
                  </a:lnTo>
                  <a:cubicBezTo>
                    <a:pt x="1056552" y="801546"/>
                    <a:pt x="1030448" y="802851"/>
                    <a:pt x="1015438" y="793719"/>
                  </a:cubicBezTo>
                  <a:lnTo>
                    <a:pt x="612123" y="560871"/>
                  </a:lnTo>
                  <a:cubicBezTo>
                    <a:pt x="597113" y="552392"/>
                    <a:pt x="599071" y="537391"/>
                    <a:pt x="616691" y="527607"/>
                  </a:cubicBezTo>
                  <a:lnTo>
                    <a:pt x="802033" y="419989"/>
                  </a:lnTo>
                  <a:cubicBezTo>
                    <a:pt x="810517" y="415097"/>
                    <a:pt x="821448" y="412325"/>
                    <a:pt x="832135" y="411836"/>
                  </a:cubicBezTo>
                  <a:close/>
                  <a:moveTo>
                    <a:pt x="2252270" y="383121"/>
                  </a:moveTo>
                  <a:cubicBezTo>
                    <a:pt x="2262879" y="382713"/>
                    <a:pt x="2273162" y="384674"/>
                    <a:pt x="2280670" y="389250"/>
                  </a:cubicBezTo>
                  <a:lnTo>
                    <a:pt x="2468044" y="497120"/>
                  </a:lnTo>
                  <a:cubicBezTo>
                    <a:pt x="2483060" y="506273"/>
                    <a:pt x="2481754" y="521309"/>
                    <a:pt x="2463474" y="531116"/>
                  </a:cubicBezTo>
                  <a:lnTo>
                    <a:pt x="2402757" y="567072"/>
                  </a:lnTo>
                  <a:cubicBezTo>
                    <a:pt x="2385130" y="576878"/>
                    <a:pt x="2358362" y="578186"/>
                    <a:pt x="2343999" y="569033"/>
                  </a:cubicBezTo>
                  <a:lnTo>
                    <a:pt x="2155972" y="461164"/>
                  </a:lnTo>
                  <a:cubicBezTo>
                    <a:pt x="2140956" y="452011"/>
                    <a:pt x="2142915" y="436975"/>
                    <a:pt x="2160542" y="426514"/>
                  </a:cubicBezTo>
                  <a:lnTo>
                    <a:pt x="2221912" y="391212"/>
                  </a:lnTo>
                  <a:cubicBezTo>
                    <a:pt x="2230726" y="386309"/>
                    <a:pt x="2241661" y="383530"/>
                    <a:pt x="2252270" y="383121"/>
                  </a:cubicBezTo>
                  <a:close/>
                  <a:moveTo>
                    <a:pt x="1705193" y="264711"/>
                  </a:moveTo>
                  <a:cubicBezTo>
                    <a:pt x="1715894" y="264301"/>
                    <a:pt x="1726351" y="266268"/>
                    <a:pt x="1733866" y="270529"/>
                  </a:cubicBezTo>
                  <a:lnTo>
                    <a:pt x="1920771" y="378697"/>
                  </a:lnTo>
                  <a:cubicBezTo>
                    <a:pt x="1935802" y="387875"/>
                    <a:pt x="1933841" y="403609"/>
                    <a:pt x="1916196" y="413442"/>
                  </a:cubicBezTo>
                  <a:lnTo>
                    <a:pt x="1731252" y="520955"/>
                  </a:lnTo>
                  <a:cubicBezTo>
                    <a:pt x="1713607" y="530788"/>
                    <a:pt x="1687466" y="532099"/>
                    <a:pt x="1672435" y="523577"/>
                  </a:cubicBezTo>
                  <a:lnTo>
                    <a:pt x="1484877" y="414753"/>
                  </a:lnTo>
                  <a:cubicBezTo>
                    <a:pt x="1469846" y="406231"/>
                    <a:pt x="1471807" y="390497"/>
                    <a:pt x="1488798" y="380664"/>
                  </a:cubicBezTo>
                  <a:lnTo>
                    <a:pt x="1675049" y="273151"/>
                  </a:lnTo>
                  <a:cubicBezTo>
                    <a:pt x="1683545" y="267907"/>
                    <a:pt x="1694492" y="265121"/>
                    <a:pt x="1705193" y="264711"/>
                  </a:cubicBezTo>
                  <a:close/>
                  <a:moveTo>
                    <a:pt x="1114966" y="250631"/>
                  </a:moveTo>
                  <a:cubicBezTo>
                    <a:pt x="1125585" y="250222"/>
                    <a:pt x="1135878" y="252185"/>
                    <a:pt x="1143393" y="256766"/>
                  </a:cubicBezTo>
                  <a:lnTo>
                    <a:pt x="1472098" y="445879"/>
                  </a:lnTo>
                  <a:cubicBezTo>
                    <a:pt x="1486474" y="455040"/>
                    <a:pt x="1485168" y="470091"/>
                    <a:pt x="1467523" y="479906"/>
                  </a:cubicBezTo>
                  <a:lnTo>
                    <a:pt x="1281279" y="587223"/>
                  </a:lnTo>
                  <a:cubicBezTo>
                    <a:pt x="1264288" y="597039"/>
                    <a:pt x="1237495" y="598347"/>
                    <a:pt x="1222465" y="589841"/>
                  </a:cubicBezTo>
                  <a:lnTo>
                    <a:pt x="895067" y="400073"/>
                  </a:lnTo>
                  <a:cubicBezTo>
                    <a:pt x="879383" y="391566"/>
                    <a:pt x="881343" y="376516"/>
                    <a:pt x="898988" y="366046"/>
                  </a:cubicBezTo>
                  <a:lnTo>
                    <a:pt x="1084579" y="258729"/>
                  </a:lnTo>
                  <a:cubicBezTo>
                    <a:pt x="1093401" y="253821"/>
                    <a:pt x="1104347" y="251040"/>
                    <a:pt x="1114966" y="250631"/>
                  </a:cubicBezTo>
                  <a:close/>
                  <a:moveTo>
                    <a:pt x="1963683" y="216063"/>
                  </a:moveTo>
                  <a:cubicBezTo>
                    <a:pt x="1974169" y="215655"/>
                    <a:pt x="1984327" y="217616"/>
                    <a:pt x="1991864" y="222192"/>
                  </a:cubicBezTo>
                  <a:lnTo>
                    <a:pt x="2179954" y="330716"/>
                  </a:lnTo>
                  <a:cubicBezTo>
                    <a:pt x="2195028" y="339215"/>
                    <a:pt x="2193717" y="354251"/>
                    <a:pt x="2176022" y="364058"/>
                  </a:cubicBezTo>
                  <a:lnTo>
                    <a:pt x="2114417" y="400014"/>
                  </a:lnTo>
                  <a:cubicBezTo>
                    <a:pt x="2097378" y="409820"/>
                    <a:pt x="2070508" y="411128"/>
                    <a:pt x="2055434" y="401975"/>
                  </a:cubicBezTo>
                  <a:lnTo>
                    <a:pt x="1867999" y="294106"/>
                  </a:lnTo>
                  <a:cubicBezTo>
                    <a:pt x="1852926" y="284953"/>
                    <a:pt x="1854892" y="269917"/>
                    <a:pt x="1872587" y="260110"/>
                  </a:cubicBezTo>
                  <a:lnTo>
                    <a:pt x="1933536" y="224154"/>
                  </a:lnTo>
                  <a:cubicBezTo>
                    <a:pt x="1942384" y="219251"/>
                    <a:pt x="1953197" y="216472"/>
                    <a:pt x="1963683" y="216063"/>
                  </a:cubicBezTo>
                  <a:close/>
                  <a:moveTo>
                    <a:pt x="1416834" y="97900"/>
                  </a:moveTo>
                  <a:cubicBezTo>
                    <a:pt x="1427520" y="97408"/>
                    <a:pt x="1437962" y="99211"/>
                    <a:pt x="1445466" y="103472"/>
                  </a:cubicBezTo>
                  <a:lnTo>
                    <a:pt x="1632763" y="212296"/>
                  </a:lnTo>
                  <a:cubicBezTo>
                    <a:pt x="1647772" y="220818"/>
                    <a:pt x="1645815" y="236552"/>
                    <a:pt x="1628847" y="246385"/>
                  </a:cubicBezTo>
                  <a:lnTo>
                    <a:pt x="1442856" y="353898"/>
                  </a:lnTo>
                  <a:cubicBezTo>
                    <a:pt x="1425236" y="364387"/>
                    <a:pt x="1399132" y="365042"/>
                    <a:pt x="1384122" y="356520"/>
                  </a:cubicBezTo>
                  <a:lnTo>
                    <a:pt x="1196173" y="247696"/>
                  </a:lnTo>
                  <a:cubicBezTo>
                    <a:pt x="1181816" y="239174"/>
                    <a:pt x="1183121" y="224096"/>
                    <a:pt x="1200741" y="214262"/>
                  </a:cubicBezTo>
                  <a:lnTo>
                    <a:pt x="1386732" y="106094"/>
                  </a:lnTo>
                  <a:cubicBezTo>
                    <a:pt x="1395216" y="101178"/>
                    <a:pt x="1406147" y="98391"/>
                    <a:pt x="1416834" y="97900"/>
                  </a:cubicBezTo>
                  <a:close/>
                  <a:moveTo>
                    <a:pt x="1589113" y="52"/>
                  </a:moveTo>
                  <a:cubicBezTo>
                    <a:pt x="1599825" y="-358"/>
                    <a:pt x="1610291" y="1610"/>
                    <a:pt x="1617813" y="6201"/>
                  </a:cubicBezTo>
                  <a:lnTo>
                    <a:pt x="1805544" y="114426"/>
                  </a:lnTo>
                  <a:cubicBezTo>
                    <a:pt x="1820589" y="123609"/>
                    <a:pt x="1818627" y="138695"/>
                    <a:pt x="1801620" y="148533"/>
                  </a:cubicBezTo>
                  <a:lnTo>
                    <a:pt x="1740133" y="184608"/>
                  </a:lnTo>
                  <a:cubicBezTo>
                    <a:pt x="1722471" y="194447"/>
                    <a:pt x="1696307" y="195103"/>
                    <a:pt x="1681262" y="186576"/>
                  </a:cubicBezTo>
                  <a:lnTo>
                    <a:pt x="1492877" y="77695"/>
                  </a:lnTo>
                  <a:cubicBezTo>
                    <a:pt x="1478486" y="69169"/>
                    <a:pt x="1479794" y="54083"/>
                    <a:pt x="1497455" y="44244"/>
                  </a:cubicBezTo>
                  <a:lnTo>
                    <a:pt x="1558942" y="8169"/>
                  </a:lnTo>
                  <a:cubicBezTo>
                    <a:pt x="1567446" y="3250"/>
                    <a:pt x="1578402" y="462"/>
                    <a:pt x="1589113" y="52"/>
                  </a:cubicBezTo>
                  <a:close/>
                </a:path>
              </a:pathLst>
            </a:custGeom>
            <a:solidFill>
              <a:schemeClr val="accent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45" name="Freeform 344">
              <a:extLst>
                <a:ext uri="{FF2B5EF4-FFF2-40B4-BE49-F238E27FC236}">
                  <a16:creationId xmlns="" xmlns:a16="http://schemas.microsoft.com/office/drawing/2014/main" id="{F53F7455-0498-0A43-99F8-0EB3A0C30E33}"/>
                </a:ext>
              </a:extLst>
            </p:cNvPr>
            <p:cNvSpPr>
              <a:spLocks noChangeArrowheads="1"/>
            </p:cNvSpPr>
            <p:nvPr/>
          </p:nvSpPr>
          <p:spPr bwMode="auto">
            <a:xfrm>
              <a:off x="11232623" y="4067124"/>
              <a:ext cx="4193762" cy="3945219"/>
            </a:xfrm>
            <a:custGeom>
              <a:avLst/>
              <a:gdLst>
                <a:gd name="connsiteX0" fmla="*/ 3120743 w 4193762"/>
                <a:gd name="connsiteY0" fmla="*/ 3502411 h 3945219"/>
                <a:gd name="connsiteX1" fmla="*/ 3139734 w 4193762"/>
                <a:gd name="connsiteY1" fmla="*/ 3508664 h 3945219"/>
                <a:gd name="connsiteX2" fmla="*/ 3694618 w 4193762"/>
                <a:gd name="connsiteY2" fmla="*/ 3828716 h 3945219"/>
                <a:gd name="connsiteX3" fmla="*/ 3728524 w 4193762"/>
                <a:gd name="connsiteY3" fmla="*/ 3910195 h 3945219"/>
                <a:gd name="connsiteX4" fmla="*/ 3669188 w 4193762"/>
                <a:gd name="connsiteY4" fmla="*/ 3938876 h 3945219"/>
                <a:gd name="connsiteX5" fmla="*/ 3114304 w 4193762"/>
                <a:gd name="connsiteY5" fmla="*/ 3618173 h 3945219"/>
                <a:gd name="connsiteX6" fmla="*/ 3080398 w 4193762"/>
                <a:gd name="connsiteY6" fmla="*/ 3536693 h 3945219"/>
                <a:gd name="connsiteX7" fmla="*/ 3103220 w 4193762"/>
                <a:gd name="connsiteY7" fmla="*/ 3505568 h 3945219"/>
                <a:gd name="connsiteX8" fmla="*/ 3120743 w 4193762"/>
                <a:gd name="connsiteY8" fmla="*/ 3502411 h 3945219"/>
                <a:gd name="connsiteX9" fmla="*/ 3440038 w 4193762"/>
                <a:gd name="connsiteY9" fmla="*/ 3424789 h 3945219"/>
                <a:gd name="connsiteX10" fmla="*/ 3459123 w 4193762"/>
                <a:gd name="connsiteY10" fmla="*/ 3430991 h 3945219"/>
                <a:gd name="connsiteX11" fmla="*/ 3736963 w 4193762"/>
                <a:gd name="connsiteY11" fmla="*/ 3591720 h 3945219"/>
                <a:gd name="connsiteX12" fmla="*/ 3771693 w 4193762"/>
                <a:gd name="connsiteY12" fmla="*/ 3674381 h 3945219"/>
                <a:gd name="connsiteX13" fmla="*/ 3712062 w 4193762"/>
                <a:gd name="connsiteY13" fmla="*/ 3702590 h 3945219"/>
                <a:gd name="connsiteX14" fmla="*/ 3434223 w 4193762"/>
                <a:gd name="connsiteY14" fmla="*/ 3541861 h 3945219"/>
                <a:gd name="connsiteX15" fmla="*/ 3399493 w 4193762"/>
                <a:gd name="connsiteY15" fmla="*/ 3459200 h 3945219"/>
                <a:gd name="connsiteX16" fmla="*/ 3440038 w 4193762"/>
                <a:gd name="connsiteY16" fmla="*/ 3424789 h 3945219"/>
                <a:gd name="connsiteX17" fmla="*/ 3175296 w 4193762"/>
                <a:gd name="connsiteY17" fmla="*/ 3271978 h 3945219"/>
                <a:gd name="connsiteX18" fmla="*/ 3194603 w 4193762"/>
                <a:gd name="connsiteY18" fmla="*/ 3278226 h 3945219"/>
                <a:gd name="connsiteX19" fmla="*/ 3305688 w 4193762"/>
                <a:gd name="connsiteY19" fmla="*/ 3342051 h 3945219"/>
                <a:gd name="connsiteX20" fmla="*/ 3339667 w 4193762"/>
                <a:gd name="connsiteY20" fmla="*/ 3423461 h 3945219"/>
                <a:gd name="connsiteX21" fmla="*/ 3279551 w 4193762"/>
                <a:gd name="connsiteY21" fmla="*/ 3452117 h 3945219"/>
                <a:gd name="connsiteX22" fmla="*/ 3169119 w 4193762"/>
                <a:gd name="connsiteY22" fmla="*/ 3388292 h 3945219"/>
                <a:gd name="connsiteX23" fmla="*/ 3135140 w 4193762"/>
                <a:gd name="connsiteY23" fmla="*/ 3306231 h 3945219"/>
                <a:gd name="connsiteX24" fmla="*/ 3175296 w 4193762"/>
                <a:gd name="connsiteY24" fmla="*/ 3271978 h 3945219"/>
                <a:gd name="connsiteX25" fmla="*/ 3226762 w 4193762"/>
                <a:gd name="connsiteY25" fmla="*/ 3038730 h 3945219"/>
                <a:gd name="connsiteX26" fmla="*/ 3245778 w 4193762"/>
                <a:gd name="connsiteY26" fmla="*/ 3045018 h 3945219"/>
                <a:gd name="connsiteX27" fmla="*/ 3708942 w 4193762"/>
                <a:gd name="connsiteY27" fmla="*/ 3312443 h 3945219"/>
                <a:gd name="connsiteX28" fmla="*/ 3742259 w 4193762"/>
                <a:gd name="connsiteY28" fmla="*/ 3395030 h 3945219"/>
                <a:gd name="connsiteX29" fmla="*/ 3682812 w 4193762"/>
                <a:gd name="connsiteY29" fmla="*/ 3423215 h 3945219"/>
                <a:gd name="connsiteX30" fmla="*/ 3220954 w 4193762"/>
                <a:gd name="connsiteY30" fmla="*/ 3155790 h 3945219"/>
                <a:gd name="connsiteX31" fmla="*/ 3186984 w 4193762"/>
                <a:gd name="connsiteY31" fmla="*/ 3073203 h 3945219"/>
                <a:gd name="connsiteX32" fmla="*/ 3226762 w 4193762"/>
                <a:gd name="connsiteY32" fmla="*/ 3038730 h 3945219"/>
                <a:gd name="connsiteX33" fmla="*/ 3636353 w 4193762"/>
                <a:gd name="connsiteY33" fmla="*/ 3012818 h 3945219"/>
                <a:gd name="connsiteX34" fmla="*/ 3655358 w 4193762"/>
                <a:gd name="connsiteY34" fmla="*/ 3019096 h 3945219"/>
                <a:gd name="connsiteX35" fmla="*/ 4117340 w 4193762"/>
                <a:gd name="connsiteY35" fmla="*/ 3287177 h 3945219"/>
                <a:gd name="connsiteX36" fmla="*/ 4151271 w 4193762"/>
                <a:gd name="connsiteY36" fmla="*/ 3369108 h 3945219"/>
                <a:gd name="connsiteX37" fmla="*/ 4091892 w 4193762"/>
                <a:gd name="connsiteY37" fmla="*/ 3397948 h 3945219"/>
                <a:gd name="connsiteX38" fmla="*/ 3629910 w 4193762"/>
                <a:gd name="connsiteY38" fmla="*/ 3129868 h 3945219"/>
                <a:gd name="connsiteX39" fmla="*/ 3595979 w 4193762"/>
                <a:gd name="connsiteY39" fmla="*/ 3047936 h 3945219"/>
                <a:gd name="connsiteX40" fmla="*/ 3636353 w 4193762"/>
                <a:gd name="connsiteY40" fmla="*/ 3012818 h 3945219"/>
                <a:gd name="connsiteX41" fmla="*/ 1936528 w 4193762"/>
                <a:gd name="connsiteY41" fmla="*/ 2885726 h 3945219"/>
                <a:gd name="connsiteX42" fmla="*/ 1955601 w 4193762"/>
                <a:gd name="connsiteY42" fmla="*/ 2891602 h 3945219"/>
                <a:gd name="connsiteX43" fmla="*/ 2123996 w 4193762"/>
                <a:gd name="connsiteY43" fmla="*/ 2987898 h 3945219"/>
                <a:gd name="connsiteX44" fmla="*/ 2158068 w 4193762"/>
                <a:gd name="connsiteY44" fmla="*/ 3069879 h 3945219"/>
                <a:gd name="connsiteX45" fmla="*/ 2099097 w 4193762"/>
                <a:gd name="connsiteY45" fmla="*/ 3097857 h 3945219"/>
                <a:gd name="connsiteX46" fmla="*/ 1930047 w 4193762"/>
                <a:gd name="connsiteY46" fmla="*/ 3001561 h 3945219"/>
                <a:gd name="connsiteX47" fmla="*/ 1896630 w 4193762"/>
                <a:gd name="connsiteY47" fmla="*/ 2919580 h 3945219"/>
                <a:gd name="connsiteX48" fmla="*/ 1936528 w 4193762"/>
                <a:gd name="connsiteY48" fmla="*/ 2885726 h 3945219"/>
                <a:gd name="connsiteX49" fmla="*/ 3282250 w 4193762"/>
                <a:gd name="connsiteY49" fmla="*/ 2808329 h 3945219"/>
                <a:gd name="connsiteX50" fmla="*/ 3301325 w 4193762"/>
                <a:gd name="connsiteY50" fmla="*/ 2814460 h 3945219"/>
                <a:gd name="connsiteX51" fmla="*/ 3474878 w 4193762"/>
                <a:gd name="connsiteY51" fmla="*/ 2913855 h 3945219"/>
                <a:gd name="connsiteX52" fmla="*/ 3508934 w 4193762"/>
                <a:gd name="connsiteY52" fmla="*/ 2995059 h 3945219"/>
                <a:gd name="connsiteX53" fmla="*/ 3449336 w 4193762"/>
                <a:gd name="connsiteY53" fmla="*/ 3022993 h 3945219"/>
                <a:gd name="connsiteX54" fmla="*/ 3275783 w 4193762"/>
                <a:gd name="connsiteY54" fmla="*/ 2923599 h 3945219"/>
                <a:gd name="connsiteX55" fmla="*/ 3241727 w 4193762"/>
                <a:gd name="connsiteY55" fmla="*/ 2843044 h 3945219"/>
                <a:gd name="connsiteX56" fmla="*/ 3282250 w 4193762"/>
                <a:gd name="connsiteY56" fmla="*/ 2808329 h 3945219"/>
                <a:gd name="connsiteX57" fmla="*/ 3333034 w 4193762"/>
                <a:gd name="connsiteY57" fmla="*/ 2577566 h 3945219"/>
                <a:gd name="connsiteX58" fmla="*/ 3352332 w 4193762"/>
                <a:gd name="connsiteY58" fmla="*/ 2583449 h 3945219"/>
                <a:gd name="connsiteX59" fmla="*/ 4157625 w 4193762"/>
                <a:gd name="connsiteY59" fmla="*/ 3048026 h 3945219"/>
                <a:gd name="connsiteX60" fmla="*/ 4192240 w 4193762"/>
                <a:gd name="connsiteY60" fmla="*/ 3129588 h 3945219"/>
                <a:gd name="connsiteX61" fmla="*/ 4132806 w 4193762"/>
                <a:gd name="connsiteY61" fmla="*/ 3158298 h 3945219"/>
                <a:gd name="connsiteX62" fmla="*/ 3326860 w 4193762"/>
                <a:gd name="connsiteY62" fmla="*/ 2693721 h 3945219"/>
                <a:gd name="connsiteX63" fmla="*/ 3292898 w 4193762"/>
                <a:gd name="connsiteY63" fmla="*/ 2612159 h 3945219"/>
                <a:gd name="connsiteX64" fmla="*/ 3333034 w 4193762"/>
                <a:gd name="connsiteY64" fmla="*/ 2577566 h 3945219"/>
                <a:gd name="connsiteX65" fmla="*/ 1245157 w 4193762"/>
                <a:gd name="connsiteY65" fmla="*/ 2485388 h 3945219"/>
                <a:gd name="connsiteX66" fmla="*/ 1264205 w 4193762"/>
                <a:gd name="connsiteY66" fmla="*/ 2491265 h 3945219"/>
                <a:gd name="connsiteX67" fmla="*/ 1727247 w 4193762"/>
                <a:gd name="connsiteY67" fmla="*/ 2757886 h 3945219"/>
                <a:gd name="connsiteX68" fmla="*/ 1761256 w 4193762"/>
                <a:gd name="connsiteY68" fmla="*/ 2839372 h 3945219"/>
                <a:gd name="connsiteX69" fmla="*/ 1701741 w 4193762"/>
                <a:gd name="connsiteY69" fmla="*/ 2868054 h 3945219"/>
                <a:gd name="connsiteX70" fmla="*/ 1238699 w 4193762"/>
                <a:gd name="connsiteY70" fmla="*/ 2601434 h 3945219"/>
                <a:gd name="connsiteX71" fmla="*/ 1204690 w 4193762"/>
                <a:gd name="connsiteY71" fmla="*/ 2519948 h 3945219"/>
                <a:gd name="connsiteX72" fmla="*/ 1245157 w 4193762"/>
                <a:gd name="connsiteY72" fmla="*/ 2485388 h 3945219"/>
                <a:gd name="connsiteX73" fmla="*/ 3388306 w 4193762"/>
                <a:gd name="connsiteY73" fmla="*/ 2347157 h 3945219"/>
                <a:gd name="connsiteX74" fmla="*/ 3407688 w 4193762"/>
                <a:gd name="connsiteY74" fmla="*/ 2353050 h 3945219"/>
                <a:gd name="connsiteX75" fmla="*/ 3936510 w 4193762"/>
                <a:gd name="connsiteY75" fmla="*/ 2658962 h 3945219"/>
                <a:gd name="connsiteX76" fmla="*/ 3969807 w 4193762"/>
                <a:gd name="connsiteY76" fmla="*/ 2740669 h 3945219"/>
                <a:gd name="connsiteX77" fmla="*/ 3910396 w 4193762"/>
                <a:gd name="connsiteY77" fmla="*/ 2769430 h 3945219"/>
                <a:gd name="connsiteX78" fmla="*/ 3381573 w 4193762"/>
                <a:gd name="connsiteY78" fmla="*/ 2463518 h 3945219"/>
                <a:gd name="connsiteX79" fmla="*/ 3348277 w 4193762"/>
                <a:gd name="connsiteY79" fmla="*/ 2381811 h 3945219"/>
                <a:gd name="connsiteX80" fmla="*/ 3388306 w 4193762"/>
                <a:gd name="connsiteY80" fmla="*/ 2347157 h 3945219"/>
                <a:gd name="connsiteX81" fmla="*/ 41835 w 4193762"/>
                <a:gd name="connsiteY81" fmla="*/ 2312964 h 3945219"/>
                <a:gd name="connsiteX82" fmla="*/ 60865 w 4193762"/>
                <a:gd name="connsiteY82" fmla="*/ 2319129 h 3945219"/>
                <a:gd name="connsiteX83" fmla="*/ 534820 w 4193762"/>
                <a:gd name="connsiteY83" fmla="*/ 2592154 h 3945219"/>
                <a:gd name="connsiteX84" fmla="*/ 568160 w 4193762"/>
                <a:gd name="connsiteY84" fmla="*/ 2674454 h 3945219"/>
                <a:gd name="connsiteX85" fmla="*/ 508671 w 4193762"/>
                <a:gd name="connsiteY85" fmla="*/ 2703194 h 3945219"/>
                <a:gd name="connsiteX86" fmla="*/ 35369 w 4193762"/>
                <a:gd name="connsiteY86" fmla="*/ 2429515 h 3945219"/>
                <a:gd name="connsiteX87" fmla="*/ 2029 w 4193762"/>
                <a:gd name="connsiteY87" fmla="*/ 2347868 h 3945219"/>
                <a:gd name="connsiteX88" fmla="*/ 41835 w 4193762"/>
                <a:gd name="connsiteY88" fmla="*/ 2312964 h 3945219"/>
                <a:gd name="connsiteX89" fmla="*/ 326709 w 4193762"/>
                <a:gd name="connsiteY89" fmla="*/ 2217782 h 3945219"/>
                <a:gd name="connsiteX90" fmla="*/ 345772 w 4193762"/>
                <a:gd name="connsiteY90" fmla="*/ 2224025 h 3945219"/>
                <a:gd name="connsiteX91" fmla="*/ 606323 w 4193762"/>
                <a:gd name="connsiteY91" fmla="*/ 2374361 h 3945219"/>
                <a:gd name="connsiteX92" fmla="*/ 640194 w 4193762"/>
                <a:gd name="connsiteY92" fmla="*/ 2456363 h 3945219"/>
                <a:gd name="connsiteX93" fmla="*/ 580919 w 4193762"/>
                <a:gd name="connsiteY93" fmla="*/ 2483697 h 3945219"/>
                <a:gd name="connsiteX94" fmla="*/ 320369 w 4193762"/>
                <a:gd name="connsiteY94" fmla="*/ 2334011 h 3945219"/>
                <a:gd name="connsiteX95" fmla="*/ 286497 w 4193762"/>
                <a:gd name="connsiteY95" fmla="*/ 2252010 h 3945219"/>
                <a:gd name="connsiteX96" fmla="*/ 326709 w 4193762"/>
                <a:gd name="connsiteY96" fmla="*/ 2217782 h 3945219"/>
                <a:gd name="connsiteX97" fmla="*/ 689561 w 4193762"/>
                <a:gd name="connsiteY97" fmla="*/ 2165708 h 3945219"/>
                <a:gd name="connsiteX98" fmla="*/ 708984 w 4193762"/>
                <a:gd name="connsiteY98" fmla="*/ 2171608 h 3945219"/>
                <a:gd name="connsiteX99" fmla="*/ 1073402 w 4193762"/>
                <a:gd name="connsiteY99" fmla="*/ 2382315 h 3945219"/>
                <a:gd name="connsiteX100" fmla="*/ 1106769 w 4193762"/>
                <a:gd name="connsiteY100" fmla="*/ 2464766 h 3945219"/>
                <a:gd name="connsiteX101" fmla="*/ 1047886 w 4193762"/>
                <a:gd name="connsiteY101" fmla="*/ 2492904 h 3945219"/>
                <a:gd name="connsiteX102" fmla="*/ 682814 w 4193762"/>
                <a:gd name="connsiteY102" fmla="*/ 2282197 h 3945219"/>
                <a:gd name="connsiteX103" fmla="*/ 649447 w 4193762"/>
                <a:gd name="connsiteY103" fmla="*/ 2200400 h 3945219"/>
                <a:gd name="connsiteX104" fmla="*/ 689561 w 4193762"/>
                <a:gd name="connsiteY104" fmla="*/ 2165708 h 3945219"/>
                <a:gd name="connsiteX105" fmla="*/ 378354 w 4193762"/>
                <a:gd name="connsiteY105" fmla="*/ 1984185 h 3945219"/>
                <a:gd name="connsiteX106" fmla="*/ 397593 w 4193762"/>
                <a:gd name="connsiteY106" fmla="*/ 1990041 h 3945219"/>
                <a:gd name="connsiteX107" fmla="*/ 534982 w 4193762"/>
                <a:gd name="connsiteY107" fmla="*/ 2069288 h 3945219"/>
                <a:gd name="connsiteX108" fmla="*/ 568842 w 4193762"/>
                <a:gd name="connsiteY108" fmla="*/ 2151133 h 3945219"/>
                <a:gd name="connsiteX109" fmla="*/ 509588 w 4193762"/>
                <a:gd name="connsiteY109" fmla="*/ 2179714 h 3945219"/>
                <a:gd name="connsiteX110" fmla="*/ 371547 w 4193762"/>
                <a:gd name="connsiteY110" fmla="*/ 2100467 h 3945219"/>
                <a:gd name="connsiteX111" fmla="*/ 338339 w 4193762"/>
                <a:gd name="connsiteY111" fmla="*/ 2018622 h 3945219"/>
                <a:gd name="connsiteX112" fmla="*/ 378354 w 4193762"/>
                <a:gd name="connsiteY112" fmla="*/ 1984185 h 3945219"/>
                <a:gd name="connsiteX113" fmla="*/ 1207337 w 4193762"/>
                <a:gd name="connsiteY113" fmla="*/ 1941330 h 3945219"/>
                <a:gd name="connsiteX114" fmla="*/ 1226620 w 4193762"/>
                <a:gd name="connsiteY114" fmla="*/ 1947614 h 3945219"/>
                <a:gd name="connsiteX115" fmla="*/ 1635165 w 4193762"/>
                <a:gd name="connsiteY115" fmla="*/ 2184094 h 3945219"/>
                <a:gd name="connsiteX116" fmla="*/ 1669101 w 4193762"/>
                <a:gd name="connsiteY116" fmla="*/ 2265977 h 3945219"/>
                <a:gd name="connsiteX117" fmla="*/ 1609059 w 4193762"/>
                <a:gd name="connsiteY117" fmla="*/ 2294800 h 3945219"/>
                <a:gd name="connsiteX118" fmla="*/ 1201168 w 4193762"/>
                <a:gd name="connsiteY118" fmla="*/ 2058321 h 3945219"/>
                <a:gd name="connsiteX119" fmla="*/ 1167231 w 4193762"/>
                <a:gd name="connsiteY119" fmla="*/ 1975782 h 3945219"/>
                <a:gd name="connsiteX120" fmla="*/ 1207337 w 4193762"/>
                <a:gd name="connsiteY120" fmla="*/ 1941330 h 3945219"/>
                <a:gd name="connsiteX121" fmla="*/ 432770 w 4193762"/>
                <a:gd name="connsiteY121" fmla="*/ 1754167 h 3945219"/>
                <a:gd name="connsiteX122" fmla="*/ 451761 w 4193762"/>
                <a:gd name="connsiteY122" fmla="*/ 1760319 h 3945219"/>
                <a:gd name="connsiteX123" fmla="*/ 1006645 w 4193762"/>
                <a:gd name="connsiteY123" fmla="*/ 2081022 h 3945219"/>
                <a:gd name="connsiteX124" fmla="*/ 1040551 w 4193762"/>
                <a:gd name="connsiteY124" fmla="*/ 2162502 h 3945219"/>
                <a:gd name="connsiteX125" fmla="*/ 981215 w 4193762"/>
                <a:gd name="connsiteY125" fmla="*/ 2191183 h 3945219"/>
                <a:gd name="connsiteX126" fmla="*/ 426331 w 4193762"/>
                <a:gd name="connsiteY126" fmla="*/ 1870479 h 3945219"/>
                <a:gd name="connsiteX127" fmla="*/ 392425 w 4193762"/>
                <a:gd name="connsiteY127" fmla="*/ 1789000 h 3945219"/>
                <a:gd name="connsiteX128" fmla="*/ 432770 w 4193762"/>
                <a:gd name="connsiteY128" fmla="*/ 1754167 h 3945219"/>
                <a:gd name="connsiteX129" fmla="*/ 752725 w 4193762"/>
                <a:gd name="connsiteY129" fmla="*/ 1676079 h 3945219"/>
                <a:gd name="connsiteX130" fmla="*/ 771800 w 4193762"/>
                <a:gd name="connsiteY130" fmla="*/ 1681993 h 3945219"/>
                <a:gd name="connsiteX131" fmla="*/ 1050295 w 4193762"/>
                <a:gd name="connsiteY131" fmla="*/ 1842721 h 3945219"/>
                <a:gd name="connsiteX132" fmla="*/ 1084370 w 4193762"/>
                <a:gd name="connsiteY132" fmla="*/ 1925382 h 3945219"/>
                <a:gd name="connsiteX133" fmla="*/ 1024739 w 4193762"/>
                <a:gd name="connsiteY133" fmla="*/ 1954247 h 3945219"/>
                <a:gd name="connsiteX134" fmla="*/ 746244 w 4193762"/>
                <a:gd name="connsiteY134" fmla="*/ 1793519 h 3945219"/>
                <a:gd name="connsiteX135" fmla="*/ 712825 w 4193762"/>
                <a:gd name="connsiteY135" fmla="*/ 1710859 h 3945219"/>
                <a:gd name="connsiteX136" fmla="*/ 752725 w 4193762"/>
                <a:gd name="connsiteY136" fmla="*/ 1676079 h 3945219"/>
                <a:gd name="connsiteX137" fmla="*/ 1591423 w 4193762"/>
                <a:gd name="connsiteY137" fmla="*/ 1636133 h 3945219"/>
                <a:gd name="connsiteX138" fmla="*/ 1610462 w 4193762"/>
                <a:gd name="connsiteY138" fmla="*/ 1642341 h 3945219"/>
                <a:gd name="connsiteX139" fmla="*/ 1778459 w 4193762"/>
                <a:gd name="connsiteY139" fmla="*/ 1739543 h 3945219"/>
                <a:gd name="connsiteX140" fmla="*/ 1812451 w 4193762"/>
                <a:gd name="connsiteY140" fmla="*/ 1822296 h 3945219"/>
                <a:gd name="connsiteX141" fmla="*/ 1752965 w 4193762"/>
                <a:gd name="connsiteY141" fmla="*/ 1851194 h 3945219"/>
                <a:gd name="connsiteX142" fmla="*/ 1584968 w 4193762"/>
                <a:gd name="connsiteY142" fmla="*/ 1753335 h 3945219"/>
                <a:gd name="connsiteX143" fmla="*/ 1550977 w 4193762"/>
                <a:gd name="connsiteY143" fmla="*/ 1670583 h 3945219"/>
                <a:gd name="connsiteX144" fmla="*/ 1591423 w 4193762"/>
                <a:gd name="connsiteY144" fmla="*/ 1636133 h 3945219"/>
                <a:gd name="connsiteX145" fmla="*/ 485093 w 4193762"/>
                <a:gd name="connsiteY145" fmla="*/ 1523377 h 3945219"/>
                <a:gd name="connsiteX146" fmla="*/ 504400 w 4193762"/>
                <a:gd name="connsiteY146" fmla="*/ 1529278 h 3945219"/>
                <a:gd name="connsiteX147" fmla="*/ 615485 w 4193762"/>
                <a:gd name="connsiteY147" fmla="*/ 1593960 h 3945219"/>
                <a:gd name="connsiteX148" fmla="*/ 649464 w 4193762"/>
                <a:gd name="connsiteY148" fmla="*/ 1675631 h 3945219"/>
                <a:gd name="connsiteX149" fmla="*/ 590001 w 4193762"/>
                <a:gd name="connsiteY149" fmla="*/ 1703725 h 3945219"/>
                <a:gd name="connsiteX150" fmla="*/ 478916 w 4193762"/>
                <a:gd name="connsiteY150" fmla="*/ 1639696 h 3945219"/>
                <a:gd name="connsiteX151" fmla="*/ 444937 w 4193762"/>
                <a:gd name="connsiteY151" fmla="*/ 1557372 h 3945219"/>
                <a:gd name="connsiteX152" fmla="*/ 485093 w 4193762"/>
                <a:gd name="connsiteY152" fmla="*/ 1523377 h 3945219"/>
                <a:gd name="connsiteX153" fmla="*/ 539530 w 4193762"/>
                <a:gd name="connsiteY153" fmla="*/ 1290100 h 3945219"/>
                <a:gd name="connsiteX154" fmla="*/ 558455 w 4193762"/>
                <a:gd name="connsiteY154" fmla="*/ 1296020 h 3945219"/>
                <a:gd name="connsiteX155" fmla="*/ 1021619 w 4193762"/>
                <a:gd name="connsiteY155" fmla="*/ 1564100 h 3945219"/>
                <a:gd name="connsiteX156" fmla="*/ 1054936 w 4193762"/>
                <a:gd name="connsiteY156" fmla="*/ 1646032 h 3945219"/>
                <a:gd name="connsiteX157" fmla="*/ 995489 w 4193762"/>
                <a:gd name="connsiteY157" fmla="*/ 1674872 h 3945219"/>
                <a:gd name="connsiteX158" fmla="*/ 533631 w 4193762"/>
                <a:gd name="connsiteY158" fmla="*/ 1406791 h 3945219"/>
                <a:gd name="connsiteX159" fmla="*/ 499661 w 4193762"/>
                <a:gd name="connsiteY159" fmla="*/ 1324204 h 3945219"/>
                <a:gd name="connsiteX160" fmla="*/ 539530 w 4193762"/>
                <a:gd name="connsiteY160" fmla="*/ 1290100 h 3945219"/>
                <a:gd name="connsiteX161" fmla="*/ 948534 w 4193762"/>
                <a:gd name="connsiteY161" fmla="*/ 1264280 h 3945219"/>
                <a:gd name="connsiteX162" fmla="*/ 967458 w 4193762"/>
                <a:gd name="connsiteY162" fmla="*/ 1270097 h 3945219"/>
                <a:gd name="connsiteX163" fmla="*/ 1430622 w 4193762"/>
                <a:gd name="connsiteY163" fmla="*/ 1538177 h 3945219"/>
                <a:gd name="connsiteX164" fmla="*/ 1463939 w 4193762"/>
                <a:gd name="connsiteY164" fmla="*/ 1620764 h 3945219"/>
                <a:gd name="connsiteX165" fmla="*/ 1404492 w 4193762"/>
                <a:gd name="connsiteY165" fmla="*/ 1648949 h 3945219"/>
                <a:gd name="connsiteX166" fmla="*/ 942634 w 4193762"/>
                <a:gd name="connsiteY166" fmla="*/ 1381524 h 3945219"/>
                <a:gd name="connsiteX167" fmla="*/ 908664 w 4193762"/>
                <a:gd name="connsiteY167" fmla="*/ 1298937 h 3945219"/>
                <a:gd name="connsiteX168" fmla="*/ 948534 w 4193762"/>
                <a:gd name="connsiteY168" fmla="*/ 1264280 h 3945219"/>
                <a:gd name="connsiteX169" fmla="*/ 2423165 w 4193762"/>
                <a:gd name="connsiteY169" fmla="*/ 1068560 h 3945219"/>
                <a:gd name="connsiteX170" fmla="*/ 2442199 w 4193762"/>
                <a:gd name="connsiteY170" fmla="*/ 1074819 h 3945219"/>
                <a:gd name="connsiteX171" fmla="*/ 3437524 w 4193762"/>
                <a:gd name="connsiteY171" fmla="*/ 1648228 h 3945219"/>
                <a:gd name="connsiteX172" fmla="*/ 3471508 w 4193762"/>
                <a:gd name="connsiteY172" fmla="*/ 1730423 h 3945219"/>
                <a:gd name="connsiteX173" fmla="*/ 3412690 w 4193762"/>
                <a:gd name="connsiteY173" fmla="*/ 1758474 h 3945219"/>
                <a:gd name="connsiteX174" fmla="*/ 2416712 w 4193762"/>
                <a:gd name="connsiteY174" fmla="*/ 1185065 h 3945219"/>
                <a:gd name="connsiteX175" fmla="*/ 2382728 w 4193762"/>
                <a:gd name="connsiteY175" fmla="*/ 1102869 h 3945219"/>
                <a:gd name="connsiteX176" fmla="*/ 2423165 w 4193762"/>
                <a:gd name="connsiteY176" fmla="*/ 1068560 h 3945219"/>
                <a:gd name="connsiteX177" fmla="*/ 591789 w 4193762"/>
                <a:gd name="connsiteY177" fmla="*/ 1060057 h 3945219"/>
                <a:gd name="connsiteX178" fmla="*/ 611277 w 4193762"/>
                <a:gd name="connsiteY178" fmla="*/ 1066255 h 3945219"/>
                <a:gd name="connsiteX179" fmla="*/ 784578 w 4193762"/>
                <a:gd name="connsiteY179" fmla="*/ 1166574 h 3945219"/>
                <a:gd name="connsiteX180" fmla="*/ 818713 w 4193762"/>
                <a:gd name="connsiteY180" fmla="*/ 1249189 h 3945219"/>
                <a:gd name="connsiteX181" fmla="*/ 758976 w 4193762"/>
                <a:gd name="connsiteY181" fmla="*/ 1277383 h 3945219"/>
                <a:gd name="connsiteX182" fmla="*/ 585019 w 4193762"/>
                <a:gd name="connsiteY182" fmla="*/ 1177065 h 3945219"/>
                <a:gd name="connsiteX183" fmla="*/ 551541 w 4193762"/>
                <a:gd name="connsiteY183" fmla="*/ 1094449 h 3945219"/>
                <a:gd name="connsiteX184" fmla="*/ 591789 w 4193762"/>
                <a:gd name="connsiteY184" fmla="*/ 1060057 h 3945219"/>
                <a:gd name="connsiteX185" fmla="*/ 645990 w 4193762"/>
                <a:gd name="connsiteY185" fmla="*/ 829581 h 3945219"/>
                <a:gd name="connsiteX186" fmla="*/ 665012 w 4193762"/>
                <a:gd name="connsiteY186" fmla="*/ 835743 h 3945219"/>
                <a:gd name="connsiteX187" fmla="*/ 1470956 w 4193762"/>
                <a:gd name="connsiteY187" fmla="*/ 1300471 h 3945219"/>
                <a:gd name="connsiteX188" fmla="*/ 1504918 w 4193762"/>
                <a:gd name="connsiteY188" fmla="*/ 1381946 h 3945219"/>
                <a:gd name="connsiteX189" fmla="*/ 1445484 w 4193762"/>
                <a:gd name="connsiteY189" fmla="*/ 1409973 h 3945219"/>
                <a:gd name="connsiteX190" fmla="*/ 639540 w 4193762"/>
                <a:gd name="connsiteY190" fmla="*/ 945896 h 3945219"/>
                <a:gd name="connsiteX191" fmla="*/ 605578 w 4193762"/>
                <a:gd name="connsiteY191" fmla="*/ 863770 h 3945219"/>
                <a:gd name="connsiteX192" fmla="*/ 645990 w 4193762"/>
                <a:gd name="connsiteY192" fmla="*/ 829581 h 3945219"/>
                <a:gd name="connsiteX193" fmla="*/ 1763797 w 4193762"/>
                <a:gd name="connsiteY193" fmla="*/ 688111 h 3945219"/>
                <a:gd name="connsiteX194" fmla="*/ 1783172 w 4193762"/>
                <a:gd name="connsiteY194" fmla="*/ 694027 h 3945219"/>
                <a:gd name="connsiteX195" fmla="*/ 2191062 w 4193762"/>
                <a:gd name="connsiteY195" fmla="*/ 930508 h 3945219"/>
                <a:gd name="connsiteX196" fmla="*/ 2224998 w 4193762"/>
                <a:gd name="connsiteY196" fmla="*/ 1013047 h 3945219"/>
                <a:gd name="connsiteX197" fmla="*/ 2165609 w 4193762"/>
                <a:gd name="connsiteY197" fmla="*/ 1041215 h 3945219"/>
                <a:gd name="connsiteX198" fmla="*/ 1757067 w 4193762"/>
                <a:gd name="connsiteY198" fmla="*/ 804734 h 3945219"/>
                <a:gd name="connsiteX199" fmla="*/ 1723783 w 4193762"/>
                <a:gd name="connsiteY199" fmla="*/ 722195 h 3945219"/>
                <a:gd name="connsiteX200" fmla="*/ 1746135 w 4193762"/>
                <a:gd name="connsiteY200" fmla="*/ 691407 h 3945219"/>
                <a:gd name="connsiteX201" fmla="*/ 1763797 w 4193762"/>
                <a:gd name="connsiteY201" fmla="*/ 688111 h 3945219"/>
                <a:gd name="connsiteX202" fmla="*/ 698196 w 4193762"/>
                <a:gd name="connsiteY202" fmla="*/ 596209 h 3945219"/>
                <a:gd name="connsiteX203" fmla="*/ 717486 w 4193762"/>
                <a:gd name="connsiteY203" fmla="*/ 602480 h 3945219"/>
                <a:gd name="connsiteX204" fmla="*/ 1246308 w 4193762"/>
                <a:gd name="connsiteY204" fmla="*/ 907738 h 3945219"/>
                <a:gd name="connsiteX205" fmla="*/ 1279605 w 4193762"/>
                <a:gd name="connsiteY205" fmla="*/ 990099 h 3945219"/>
                <a:gd name="connsiteX206" fmla="*/ 1220194 w 4193762"/>
                <a:gd name="connsiteY206" fmla="*/ 1018860 h 3945219"/>
                <a:gd name="connsiteX207" fmla="*/ 691371 w 4193762"/>
                <a:gd name="connsiteY207" fmla="*/ 712948 h 3945219"/>
                <a:gd name="connsiteX208" fmla="*/ 658075 w 4193762"/>
                <a:gd name="connsiteY208" fmla="*/ 630587 h 3945219"/>
                <a:gd name="connsiteX209" fmla="*/ 698196 w 4193762"/>
                <a:gd name="connsiteY209" fmla="*/ 596209 h 3945219"/>
                <a:gd name="connsiteX210" fmla="*/ 1236606 w 4193762"/>
                <a:gd name="connsiteY210" fmla="*/ 383190 h 3945219"/>
                <a:gd name="connsiteX211" fmla="*/ 1255691 w 4193762"/>
                <a:gd name="connsiteY211" fmla="*/ 389392 h 3945219"/>
                <a:gd name="connsiteX212" fmla="*/ 1533531 w 4193762"/>
                <a:gd name="connsiteY212" fmla="*/ 550121 h 3945219"/>
                <a:gd name="connsiteX213" fmla="*/ 1567606 w 4193762"/>
                <a:gd name="connsiteY213" fmla="*/ 632781 h 3945219"/>
                <a:gd name="connsiteX214" fmla="*/ 1508630 w 4193762"/>
                <a:gd name="connsiteY214" fmla="*/ 660991 h 3945219"/>
                <a:gd name="connsiteX215" fmla="*/ 1230135 w 4193762"/>
                <a:gd name="connsiteY215" fmla="*/ 500262 h 3945219"/>
                <a:gd name="connsiteX216" fmla="*/ 1196061 w 4193762"/>
                <a:gd name="connsiteY216" fmla="*/ 417601 h 3945219"/>
                <a:gd name="connsiteX217" fmla="*/ 1236606 w 4193762"/>
                <a:gd name="connsiteY217" fmla="*/ 383190 h 3945219"/>
                <a:gd name="connsiteX218" fmla="*/ 522662 w 4193762"/>
                <a:gd name="connsiteY218" fmla="*/ 232963 h 3945219"/>
                <a:gd name="connsiteX219" fmla="*/ 542150 w 4193762"/>
                <a:gd name="connsiteY219" fmla="*/ 238820 h 3945219"/>
                <a:gd name="connsiteX220" fmla="*/ 716107 w 4193762"/>
                <a:gd name="connsiteY220" fmla="*/ 338864 h 3945219"/>
                <a:gd name="connsiteX221" fmla="*/ 750242 w 4193762"/>
                <a:gd name="connsiteY221" fmla="*/ 420718 h 3945219"/>
                <a:gd name="connsiteX222" fmla="*/ 689849 w 4193762"/>
                <a:gd name="connsiteY222" fmla="*/ 448002 h 3945219"/>
                <a:gd name="connsiteX223" fmla="*/ 515892 w 4193762"/>
                <a:gd name="connsiteY223" fmla="*/ 349258 h 3945219"/>
                <a:gd name="connsiteX224" fmla="*/ 482414 w 4193762"/>
                <a:gd name="connsiteY224" fmla="*/ 267404 h 3945219"/>
                <a:gd name="connsiteX225" fmla="*/ 522662 w 4193762"/>
                <a:gd name="connsiteY225" fmla="*/ 232963 h 3945219"/>
                <a:gd name="connsiteX226" fmla="*/ 573947 w 4193762"/>
                <a:gd name="connsiteY226" fmla="*/ 78 h 3945219"/>
                <a:gd name="connsiteX227" fmla="*/ 592954 w 4193762"/>
                <a:gd name="connsiteY227" fmla="*/ 6238 h 3945219"/>
                <a:gd name="connsiteX228" fmla="*/ 1001499 w 4193762"/>
                <a:gd name="connsiteY228" fmla="*/ 242552 h 3945219"/>
                <a:gd name="connsiteX229" fmla="*/ 1035435 w 4193762"/>
                <a:gd name="connsiteY229" fmla="*/ 324152 h 3945219"/>
                <a:gd name="connsiteX230" fmla="*/ 976046 w 4193762"/>
                <a:gd name="connsiteY230" fmla="*/ 352876 h 3945219"/>
                <a:gd name="connsiteX231" fmla="*/ 567502 w 4193762"/>
                <a:gd name="connsiteY231" fmla="*/ 116562 h 3945219"/>
                <a:gd name="connsiteX232" fmla="*/ 533565 w 4193762"/>
                <a:gd name="connsiteY232" fmla="*/ 34962 h 3945219"/>
                <a:gd name="connsiteX233" fmla="*/ 573947 w 4193762"/>
                <a:gd name="connsiteY233" fmla="*/ 78 h 39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193762" h="3945219">
                  <a:moveTo>
                    <a:pt x="3120743" y="3502411"/>
                  </a:moveTo>
                  <a:cubicBezTo>
                    <a:pt x="3126938" y="3502879"/>
                    <a:pt x="3133377" y="3504916"/>
                    <a:pt x="3139734" y="3508664"/>
                  </a:cubicBezTo>
                  <a:lnTo>
                    <a:pt x="3694618" y="3828716"/>
                  </a:lnTo>
                  <a:cubicBezTo>
                    <a:pt x="3720047" y="3843708"/>
                    <a:pt x="3735044" y="3880211"/>
                    <a:pt x="3728524" y="3910195"/>
                  </a:cubicBezTo>
                  <a:cubicBezTo>
                    <a:pt x="3721351" y="3941484"/>
                    <a:pt x="3694618" y="3953868"/>
                    <a:pt x="3669188" y="3938876"/>
                  </a:cubicBezTo>
                  <a:lnTo>
                    <a:pt x="3114304" y="3618173"/>
                  </a:lnTo>
                  <a:cubicBezTo>
                    <a:pt x="3088223" y="3603833"/>
                    <a:pt x="3073226" y="3567330"/>
                    <a:pt x="3080398" y="3536693"/>
                  </a:cubicBezTo>
                  <a:cubicBezTo>
                    <a:pt x="3083985" y="3521375"/>
                    <a:pt x="3092461" y="3510620"/>
                    <a:pt x="3103220" y="3505568"/>
                  </a:cubicBezTo>
                  <a:cubicBezTo>
                    <a:pt x="3108599" y="3503042"/>
                    <a:pt x="3114549" y="3501942"/>
                    <a:pt x="3120743" y="3502411"/>
                  </a:cubicBezTo>
                  <a:close/>
                  <a:moveTo>
                    <a:pt x="3440038" y="3424789"/>
                  </a:moveTo>
                  <a:cubicBezTo>
                    <a:pt x="3446263" y="3425209"/>
                    <a:pt x="3452734" y="3427219"/>
                    <a:pt x="3459123" y="3430991"/>
                  </a:cubicBezTo>
                  <a:lnTo>
                    <a:pt x="3736963" y="3591720"/>
                  </a:lnTo>
                  <a:cubicBezTo>
                    <a:pt x="3763174" y="3606153"/>
                    <a:pt x="3778246" y="3643547"/>
                    <a:pt x="3771693" y="3674381"/>
                  </a:cubicBezTo>
                  <a:cubicBezTo>
                    <a:pt x="3763830" y="3704558"/>
                    <a:pt x="3737618" y="3717679"/>
                    <a:pt x="3712062" y="3702590"/>
                  </a:cubicBezTo>
                  <a:lnTo>
                    <a:pt x="3434223" y="3541861"/>
                  </a:lnTo>
                  <a:cubicBezTo>
                    <a:pt x="3408011" y="3526772"/>
                    <a:pt x="3392940" y="3490034"/>
                    <a:pt x="3399493" y="3459200"/>
                  </a:cubicBezTo>
                  <a:cubicBezTo>
                    <a:pt x="3404899" y="3436567"/>
                    <a:pt x="3421363" y="3423528"/>
                    <a:pt x="3440038" y="3424789"/>
                  </a:cubicBezTo>
                  <a:close/>
                  <a:moveTo>
                    <a:pt x="3175296" y="3271978"/>
                  </a:moveTo>
                  <a:cubicBezTo>
                    <a:pt x="3181534" y="3272446"/>
                    <a:pt x="3188069" y="3274481"/>
                    <a:pt x="3194603" y="3278226"/>
                  </a:cubicBezTo>
                  <a:lnTo>
                    <a:pt x="3305688" y="3342051"/>
                  </a:lnTo>
                  <a:cubicBezTo>
                    <a:pt x="3331172" y="3357031"/>
                    <a:pt x="3346202" y="3393502"/>
                    <a:pt x="3339667" y="3423461"/>
                  </a:cubicBezTo>
                  <a:cubicBezTo>
                    <a:pt x="3331826" y="3454071"/>
                    <a:pt x="3305688" y="3467096"/>
                    <a:pt x="3279551" y="3452117"/>
                  </a:cubicBezTo>
                  <a:lnTo>
                    <a:pt x="3169119" y="3388292"/>
                  </a:lnTo>
                  <a:cubicBezTo>
                    <a:pt x="3143635" y="3373313"/>
                    <a:pt x="3127952" y="3336190"/>
                    <a:pt x="3135140" y="3306231"/>
                  </a:cubicBezTo>
                  <a:cubicBezTo>
                    <a:pt x="3140531" y="3283274"/>
                    <a:pt x="3156581" y="3270574"/>
                    <a:pt x="3175296" y="3271978"/>
                  </a:cubicBezTo>
                  <a:close/>
                  <a:moveTo>
                    <a:pt x="3226762" y="3038730"/>
                  </a:moveTo>
                  <a:cubicBezTo>
                    <a:pt x="3232957" y="3039201"/>
                    <a:pt x="3239409" y="3041249"/>
                    <a:pt x="3245778" y="3045018"/>
                  </a:cubicBezTo>
                  <a:lnTo>
                    <a:pt x="3708942" y="3312443"/>
                  </a:lnTo>
                  <a:cubicBezTo>
                    <a:pt x="3734420" y="3327519"/>
                    <a:pt x="3749445" y="3364224"/>
                    <a:pt x="3742259" y="3395030"/>
                  </a:cubicBezTo>
                  <a:cubicBezTo>
                    <a:pt x="3735073" y="3425181"/>
                    <a:pt x="3708942" y="3438290"/>
                    <a:pt x="3682812" y="3423215"/>
                  </a:cubicBezTo>
                  <a:lnTo>
                    <a:pt x="3220954" y="3155790"/>
                  </a:lnTo>
                  <a:cubicBezTo>
                    <a:pt x="3194823" y="3140714"/>
                    <a:pt x="3179798" y="3103354"/>
                    <a:pt x="3186984" y="3073203"/>
                  </a:cubicBezTo>
                  <a:cubicBezTo>
                    <a:pt x="3191884" y="3050098"/>
                    <a:pt x="3208174" y="3037317"/>
                    <a:pt x="3226762" y="3038730"/>
                  </a:cubicBezTo>
                  <a:close/>
                  <a:moveTo>
                    <a:pt x="3636353" y="3012818"/>
                  </a:moveTo>
                  <a:cubicBezTo>
                    <a:pt x="3642552" y="3013279"/>
                    <a:pt x="3648996" y="3015327"/>
                    <a:pt x="3655358" y="3019096"/>
                  </a:cubicBezTo>
                  <a:lnTo>
                    <a:pt x="4117340" y="3287177"/>
                  </a:lnTo>
                  <a:cubicBezTo>
                    <a:pt x="4142788" y="3302252"/>
                    <a:pt x="4158449" y="3338958"/>
                    <a:pt x="4151271" y="3369108"/>
                  </a:cubicBezTo>
                  <a:cubicBezTo>
                    <a:pt x="4144093" y="3399915"/>
                    <a:pt x="4117340" y="3412368"/>
                    <a:pt x="4091892" y="3397948"/>
                  </a:cubicBezTo>
                  <a:lnTo>
                    <a:pt x="3629910" y="3129868"/>
                  </a:lnTo>
                  <a:cubicBezTo>
                    <a:pt x="3604461" y="3114792"/>
                    <a:pt x="3588801" y="3078087"/>
                    <a:pt x="3595979" y="3047936"/>
                  </a:cubicBezTo>
                  <a:cubicBezTo>
                    <a:pt x="3601362" y="3024340"/>
                    <a:pt x="3617757" y="3011436"/>
                    <a:pt x="3636353" y="3012818"/>
                  </a:cubicBezTo>
                  <a:close/>
                  <a:moveTo>
                    <a:pt x="1936528" y="2885726"/>
                  </a:moveTo>
                  <a:cubicBezTo>
                    <a:pt x="1942742" y="2886112"/>
                    <a:pt x="1949213" y="2888023"/>
                    <a:pt x="1955601" y="2891602"/>
                  </a:cubicBezTo>
                  <a:lnTo>
                    <a:pt x="2123996" y="2987898"/>
                  </a:lnTo>
                  <a:cubicBezTo>
                    <a:pt x="2150205" y="3002863"/>
                    <a:pt x="2165276" y="3039950"/>
                    <a:pt x="2158068" y="3069879"/>
                  </a:cubicBezTo>
                  <a:cubicBezTo>
                    <a:pt x="2151516" y="3100460"/>
                    <a:pt x="2124651" y="3112822"/>
                    <a:pt x="2099097" y="3097857"/>
                  </a:cubicBezTo>
                  <a:lnTo>
                    <a:pt x="1930047" y="3001561"/>
                  </a:lnTo>
                  <a:cubicBezTo>
                    <a:pt x="1904492" y="2986597"/>
                    <a:pt x="1889422" y="2950160"/>
                    <a:pt x="1896630" y="2919580"/>
                  </a:cubicBezTo>
                  <a:cubicBezTo>
                    <a:pt x="1901544" y="2897133"/>
                    <a:pt x="1917884" y="2884567"/>
                    <a:pt x="1936528" y="2885726"/>
                  </a:cubicBezTo>
                  <a:close/>
                  <a:moveTo>
                    <a:pt x="3282250" y="2808329"/>
                  </a:moveTo>
                  <a:cubicBezTo>
                    <a:pt x="3288472" y="2808735"/>
                    <a:pt x="3294940" y="2810725"/>
                    <a:pt x="3301325" y="2814460"/>
                  </a:cubicBezTo>
                  <a:lnTo>
                    <a:pt x="3474878" y="2913855"/>
                  </a:lnTo>
                  <a:cubicBezTo>
                    <a:pt x="3501075" y="2928147"/>
                    <a:pt x="3516138" y="2964526"/>
                    <a:pt x="3508934" y="2995059"/>
                  </a:cubicBezTo>
                  <a:cubicBezTo>
                    <a:pt x="3501730" y="3025592"/>
                    <a:pt x="3474878" y="3037935"/>
                    <a:pt x="3449336" y="3022993"/>
                  </a:cubicBezTo>
                  <a:lnTo>
                    <a:pt x="3275783" y="2923599"/>
                  </a:lnTo>
                  <a:cubicBezTo>
                    <a:pt x="3250241" y="2909307"/>
                    <a:pt x="3234523" y="2872928"/>
                    <a:pt x="3241727" y="2843044"/>
                  </a:cubicBezTo>
                  <a:cubicBezTo>
                    <a:pt x="3247130" y="2820144"/>
                    <a:pt x="3263585" y="2807111"/>
                    <a:pt x="3282250" y="2808329"/>
                  </a:cubicBezTo>
                  <a:close/>
                  <a:moveTo>
                    <a:pt x="3333034" y="2577566"/>
                  </a:moveTo>
                  <a:cubicBezTo>
                    <a:pt x="3339269" y="2577943"/>
                    <a:pt x="3345801" y="2579860"/>
                    <a:pt x="3352332" y="2583449"/>
                  </a:cubicBezTo>
                  <a:lnTo>
                    <a:pt x="4157625" y="3048026"/>
                  </a:lnTo>
                  <a:cubicBezTo>
                    <a:pt x="4183749" y="3062381"/>
                    <a:pt x="4198771" y="3099573"/>
                    <a:pt x="4192240" y="3129588"/>
                  </a:cubicBezTo>
                  <a:cubicBezTo>
                    <a:pt x="4185055" y="3160255"/>
                    <a:pt x="4158278" y="3173305"/>
                    <a:pt x="4132806" y="3158298"/>
                  </a:cubicBezTo>
                  <a:lnTo>
                    <a:pt x="3326860" y="2693721"/>
                  </a:lnTo>
                  <a:cubicBezTo>
                    <a:pt x="3300736" y="2678713"/>
                    <a:pt x="3286367" y="2642173"/>
                    <a:pt x="3292898" y="2612159"/>
                  </a:cubicBezTo>
                  <a:cubicBezTo>
                    <a:pt x="3298286" y="2589158"/>
                    <a:pt x="3314328" y="2576434"/>
                    <a:pt x="3333034" y="2577566"/>
                  </a:cubicBezTo>
                  <a:close/>
                  <a:moveTo>
                    <a:pt x="1245157" y="2485388"/>
                  </a:moveTo>
                  <a:cubicBezTo>
                    <a:pt x="1251370" y="2485765"/>
                    <a:pt x="1257829" y="2487680"/>
                    <a:pt x="1264205" y="2491265"/>
                  </a:cubicBezTo>
                  <a:lnTo>
                    <a:pt x="1727247" y="2757886"/>
                  </a:lnTo>
                  <a:cubicBezTo>
                    <a:pt x="1752754" y="2772879"/>
                    <a:pt x="1767796" y="2809385"/>
                    <a:pt x="1761256" y="2839372"/>
                  </a:cubicBezTo>
                  <a:cubicBezTo>
                    <a:pt x="1754062" y="2870662"/>
                    <a:pt x="1727901" y="2882396"/>
                    <a:pt x="1701741" y="2868054"/>
                  </a:cubicBezTo>
                  <a:lnTo>
                    <a:pt x="1238699" y="2601434"/>
                  </a:lnTo>
                  <a:cubicBezTo>
                    <a:pt x="1213192" y="2586440"/>
                    <a:pt x="1198150" y="2549935"/>
                    <a:pt x="1204690" y="2519948"/>
                  </a:cubicBezTo>
                  <a:cubicBezTo>
                    <a:pt x="1210086" y="2496969"/>
                    <a:pt x="1226518" y="2484258"/>
                    <a:pt x="1245157" y="2485388"/>
                  </a:cubicBezTo>
                  <a:close/>
                  <a:moveTo>
                    <a:pt x="3388306" y="2347157"/>
                  </a:moveTo>
                  <a:cubicBezTo>
                    <a:pt x="3394590" y="2347535"/>
                    <a:pt x="3401159" y="2349455"/>
                    <a:pt x="3407688" y="2353050"/>
                  </a:cubicBezTo>
                  <a:lnTo>
                    <a:pt x="3936510" y="2658962"/>
                  </a:lnTo>
                  <a:cubicBezTo>
                    <a:pt x="3961972" y="2673342"/>
                    <a:pt x="3976988" y="2710601"/>
                    <a:pt x="3969807" y="2740669"/>
                  </a:cubicBezTo>
                  <a:cubicBezTo>
                    <a:pt x="3962625" y="2771391"/>
                    <a:pt x="3936510" y="2784464"/>
                    <a:pt x="3910396" y="2769430"/>
                  </a:cubicBezTo>
                  <a:lnTo>
                    <a:pt x="3381573" y="2463518"/>
                  </a:lnTo>
                  <a:cubicBezTo>
                    <a:pt x="3356111" y="2448484"/>
                    <a:pt x="3341095" y="2411879"/>
                    <a:pt x="3348277" y="2381811"/>
                  </a:cubicBezTo>
                  <a:cubicBezTo>
                    <a:pt x="3353173" y="2358770"/>
                    <a:pt x="3369454" y="2346023"/>
                    <a:pt x="3388306" y="2347157"/>
                  </a:cubicBezTo>
                  <a:close/>
                  <a:moveTo>
                    <a:pt x="41835" y="2312964"/>
                  </a:moveTo>
                  <a:cubicBezTo>
                    <a:pt x="48035" y="2313373"/>
                    <a:pt x="54491" y="2315373"/>
                    <a:pt x="60865" y="2319129"/>
                  </a:cubicBezTo>
                  <a:lnTo>
                    <a:pt x="534820" y="2592154"/>
                  </a:lnTo>
                  <a:cubicBezTo>
                    <a:pt x="560315" y="2607177"/>
                    <a:pt x="575351" y="2644408"/>
                    <a:pt x="568160" y="2674454"/>
                  </a:cubicBezTo>
                  <a:cubicBezTo>
                    <a:pt x="561623" y="2705153"/>
                    <a:pt x="534820" y="2718217"/>
                    <a:pt x="508671" y="2703194"/>
                  </a:cubicBezTo>
                  <a:lnTo>
                    <a:pt x="35369" y="2429515"/>
                  </a:lnTo>
                  <a:cubicBezTo>
                    <a:pt x="9874" y="2414492"/>
                    <a:pt x="-5816" y="2377914"/>
                    <a:pt x="2029" y="2347868"/>
                  </a:cubicBezTo>
                  <a:cubicBezTo>
                    <a:pt x="6932" y="2324844"/>
                    <a:pt x="23234" y="2311740"/>
                    <a:pt x="41835" y="2312964"/>
                  </a:cubicBezTo>
                  <a:close/>
                  <a:moveTo>
                    <a:pt x="326709" y="2217782"/>
                  </a:moveTo>
                  <a:cubicBezTo>
                    <a:pt x="332948" y="2218249"/>
                    <a:pt x="339421" y="2220283"/>
                    <a:pt x="345772" y="2224025"/>
                  </a:cubicBezTo>
                  <a:lnTo>
                    <a:pt x="606323" y="2374361"/>
                  </a:lnTo>
                  <a:cubicBezTo>
                    <a:pt x="632378" y="2388679"/>
                    <a:pt x="647360" y="2425775"/>
                    <a:pt x="640194" y="2456363"/>
                  </a:cubicBezTo>
                  <a:cubicBezTo>
                    <a:pt x="633029" y="2486300"/>
                    <a:pt x="606323" y="2499316"/>
                    <a:pt x="580919" y="2483697"/>
                  </a:cubicBezTo>
                  <a:lnTo>
                    <a:pt x="320369" y="2334011"/>
                  </a:lnTo>
                  <a:cubicBezTo>
                    <a:pt x="294314" y="2319043"/>
                    <a:pt x="279332" y="2281947"/>
                    <a:pt x="286497" y="2252010"/>
                  </a:cubicBezTo>
                  <a:cubicBezTo>
                    <a:pt x="291383" y="2229069"/>
                    <a:pt x="307993" y="2216378"/>
                    <a:pt x="326709" y="2217782"/>
                  </a:cubicBezTo>
                  <a:close/>
                  <a:moveTo>
                    <a:pt x="689561" y="2165708"/>
                  </a:moveTo>
                  <a:cubicBezTo>
                    <a:pt x="695858" y="2166087"/>
                    <a:pt x="702442" y="2168009"/>
                    <a:pt x="708984" y="2171608"/>
                  </a:cubicBezTo>
                  <a:lnTo>
                    <a:pt x="1073402" y="2382315"/>
                  </a:lnTo>
                  <a:cubicBezTo>
                    <a:pt x="1098918" y="2397366"/>
                    <a:pt x="1113966" y="2434011"/>
                    <a:pt x="1106769" y="2464766"/>
                  </a:cubicBezTo>
                  <a:cubicBezTo>
                    <a:pt x="1100226" y="2494867"/>
                    <a:pt x="1073402" y="2507954"/>
                    <a:pt x="1047886" y="2492904"/>
                  </a:cubicBezTo>
                  <a:lnTo>
                    <a:pt x="682814" y="2282197"/>
                  </a:lnTo>
                  <a:cubicBezTo>
                    <a:pt x="657298" y="2267800"/>
                    <a:pt x="642250" y="2230501"/>
                    <a:pt x="649447" y="2200400"/>
                  </a:cubicBezTo>
                  <a:cubicBezTo>
                    <a:pt x="654354" y="2177334"/>
                    <a:pt x="670669" y="2164573"/>
                    <a:pt x="689561" y="2165708"/>
                  </a:cubicBezTo>
                  <a:close/>
                  <a:moveTo>
                    <a:pt x="378354" y="1984185"/>
                  </a:moveTo>
                  <a:cubicBezTo>
                    <a:pt x="384570" y="1984561"/>
                    <a:pt x="391082" y="1986469"/>
                    <a:pt x="397593" y="1990041"/>
                  </a:cubicBezTo>
                  <a:lnTo>
                    <a:pt x="534982" y="2069288"/>
                  </a:lnTo>
                  <a:cubicBezTo>
                    <a:pt x="560377" y="2084228"/>
                    <a:pt x="575353" y="2120603"/>
                    <a:pt x="568842" y="2151133"/>
                  </a:cubicBezTo>
                  <a:cubicBezTo>
                    <a:pt x="561028" y="2181662"/>
                    <a:pt x="534982" y="2194004"/>
                    <a:pt x="509588" y="2179714"/>
                  </a:cubicBezTo>
                  <a:lnTo>
                    <a:pt x="371547" y="2100467"/>
                  </a:lnTo>
                  <a:cubicBezTo>
                    <a:pt x="346153" y="2085527"/>
                    <a:pt x="331177" y="2048502"/>
                    <a:pt x="338339" y="2018622"/>
                  </a:cubicBezTo>
                  <a:cubicBezTo>
                    <a:pt x="343711" y="1995725"/>
                    <a:pt x="359705" y="1983058"/>
                    <a:pt x="378354" y="1984185"/>
                  </a:cubicBezTo>
                  <a:close/>
                  <a:moveTo>
                    <a:pt x="1207337" y="1941330"/>
                  </a:moveTo>
                  <a:cubicBezTo>
                    <a:pt x="1213568" y="1941801"/>
                    <a:pt x="1220094" y="1943848"/>
                    <a:pt x="1226620" y="1947614"/>
                  </a:cubicBezTo>
                  <a:lnTo>
                    <a:pt x="1635165" y="2184094"/>
                  </a:lnTo>
                  <a:cubicBezTo>
                    <a:pt x="1660617" y="2199160"/>
                    <a:pt x="1675627" y="2235844"/>
                    <a:pt x="1669101" y="2265977"/>
                  </a:cubicBezTo>
                  <a:cubicBezTo>
                    <a:pt x="1661922" y="2296765"/>
                    <a:pt x="1635165" y="2309212"/>
                    <a:pt x="1609059" y="2294800"/>
                  </a:cubicBezTo>
                  <a:lnTo>
                    <a:pt x="1201168" y="2058321"/>
                  </a:lnTo>
                  <a:cubicBezTo>
                    <a:pt x="1175715" y="2043254"/>
                    <a:pt x="1160705" y="2005915"/>
                    <a:pt x="1167231" y="1975782"/>
                  </a:cubicBezTo>
                  <a:cubicBezTo>
                    <a:pt x="1172615" y="1952691"/>
                    <a:pt x="1188645" y="1939917"/>
                    <a:pt x="1207337" y="1941330"/>
                  </a:cubicBezTo>
                  <a:close/>
                  <a:moveTo>
                    <a:pt x="432770" y="1754167"/>
                  </a:moveTo>
                  <a:cubicBezTo>
                    <a:pt x="438965" y="1754575"/>
                    <a:pt x="445404" y="1756571"/>
                    <a:pt x="451761" y="1760319"/>
                  </a:cubicBezTo>
                  <a:lnTo>
                    <a:pt x="1006645" y="2081022"/>
                  </a:lnTo>
                  <a:cubicBezTo>
                    <a:pt x="1032726" y="2095363"/>
                    <a:pt x="1047723" y="2131865"/>
                    <a:pt x="1040551" y="2162502"/>
                  </a:cubicBezTo>
                  <a:cubicBezTo>
                    <a:pt x="1033378" y="2193138"/>
                    <a:pt x="1007297" y="2205523"/>
                    <a:pt x="981215" y="2191183"/>
                  </a:cubicBezTo>
                  <a:lnTo>
                    <a:pt x="426331" y="1870479"/>
                  </a:lnTo>
                  <a:cubicBezTo>
                    <a:pt x="400902" y="1855487"/>
                    <a:pt x="385905" y="1818984"/>
                    <a:pt x="392425" y="1789000"/>
                  </a:cubicBezTo>
                  <a:cubicBezTo>
                    <a:pt x="397805" y="1766022"/>
                    <a:pt x="414187" y="1752945"/>
                    <a:pt x="432770" y="1754167"/>
                  </a:cubicBezTo>
                  <a:close/>
                  <a:moveTo>
                    <a:pt x="752725" y="1676079"/>
                  </a:moveTo>
                  <a:cubicBezTo>
                    <a:pt x="758940" y="1676458"/>
                    <a:pt x="765411" y="1678385"/>
                    <a:pt x="771800" y="1681993"/>
                  </a:cubicBezTo>
                  <a:lnTo>
                    <a:pt x="1050295" y="1842721"/>
                  </a:lnTo>
                  <a:cubicBezTo>
                    <a:pt x="1075851" y="1857810"/>
                    <a:pt x="1090923" y="1895204"/>
                    <a:pt x="1084370" y="1925382"/>
                  </a:cubicBezTo>
                  <a:cubicBezTo>
                    <a:pt x="1077162" y="1956215"/>
                    <a:pt x="1050295" y="1969336"/>
                    <a:pt x="1024739" y="1954247"/>
                  </a:cubicBezTo>
                  <a:lnTo>
                    <a:pt x="746244" y="1793519"/>
                  </a:lnTo>
                  <a:cubicBezTo>
                    <a:pt x="720688" y="1778430"/>
                    <a:pt x="705617" y="1741036"/>
                    <a:pt x="712825" y="1710859"/>
                  </a:cubicBezTo>
                  <a:cubicBezTo>
                    <a:pt x="717740" y="1687734"/>
                    <a:pt x="734081" y="1674941"/>
                    <a:pt x="752725" y="1676079"/>
                  </a:cubicBezTo>
                  <a:close/>
                  <a:moveTo>
                    <a:pt x="1591423" y="1636133"/>
                  </a:moveTo>
                  <a:cubicBezTo>
                    <a:pt x="1597633" y="1636554"/>
                    <a:pt x="1604089" y="1638565"/>
                    <a:pt x="1610462" y="1642341"/>
                  </a:cubicBezTo>
                  <a:lnTo>
                    <a:pt x="1778459" y="1739543"/>
                  </a:lnTo>
                  <a:cubicBezTo>
                    <a:pt x="1804607" y="1754649"/>
                    <a:pt x="1819641" y="1792085"/>
                    <a:pt x="1812451" y="1822296"/>
                  </a:cubicBezTo>
                  <a:cubicBezTo>
                    <a:pt x="1805914" y="1853164"/>
                    <a:pt x="1779113" y="1865643"/>
                    <a:pt x="1752965" y="1851194"/>
                  </a:cubicBezTo>
                  <a:lnTo>
                    <a:pt x="1584968" y="1753335"/>
                  </a:lnTo>
                  <a:cubicBezTo>
                    <a:pt x="1559474" y="1738230"/>
                    <a:pt x="1543786" y="1701451"/>
                    <a:pt x="1550977" y="1670583"/>
                  </a:cubicBezTo>
                  <a:cubicBezTo>
                    <a:pt x="1556370" y="1647924"/>
                    <a:pt x="1572793" y="1634871"/>
                    <a:pt x="1591423" y="1636133"/>
                  </a:cubicBezTo>
                  <a:close/>
                  <a:moveTo>
                    <a:pt x="485093" y="1523377"/>
                  </a:moveTo>
                  <a:cubicBezTo>
                    <a:pt x="491331" y="1523765"/>
                    <a:pt x="497866" y="1525684"/>
                    <a:pt x="504400" y="1529278"/>
                  </a:cubicBezTo>
                  <a:lnTo>
                    <a:pt x="615485" y="1593960"/>
                  </a:lnTo>
                  <a:cubicBezTo>
                    <a:pt x="640969" y="1608334"/>
                    <a:pt x="655999" y="1644923"/>
                    <a:pt x="649464" y="1675631"/>
                  </a:cubicBezTo>
                  <a:cubicBezTo>
                    <a:pt x="642276" y="1706339"/>
                    <a:pt x="616139" y="1718752"/>
                    <a:pt x="590001" y="1703725"/>
                  </a:cubicBezTo>
                  <a:lnTo>
                    <a:pt x="478916" y="1639696"/>
                  </a:lnTo>
                  <a:cubicBezTo>
                    <a:pt x="453432" y="1624668"/>
                    <a:pt x="437749" y="1588080"/>
                    <a:pt x="444937" y="1557372"/>
                  </a:cubicBezTo>
                  <a:cubicBezTo>
                    <a:pt x="450328" y="1534831"/>
                    <a:pt x="466378" y="1522213"/>
                    <a:pt x="485093" y="1523377"/>
                  </a:cubicBezTo>
                  <a:close/>
                  <a:moveTo>
                    <a:pt x="539530" y="1290100"/>
                  </a:moveTo>
                  <a:cubicBezTo>
                    <a:pt x="545675" y="1290489"/>
                    <a:pt x="552086" y="1292415"/>
                    <a:pt x="558455" y="1296020"/>
                  </a:cubicBezTo>
                  <a:lnTo>
                    <a:pt x="1021619" y="1564100"/>
                  </a:lnTo>
                  <a:cubicBezTo>
                    <a:pt x="1047097" y="1579176"/>
                    <a:pt x="1062122" y="1615881"/>
                    <a:pt x="1054936" y="1646032"/>
                  </a:cubicBezTo>
                  <a:cubicBezTo>
                    <a:pt x="1048403" y="1676838"/>
                    <a:pt x="1021619" y="1689947"/>
                    <a:pt x="995489" y="1674872"/>
                  </a:cubicBezTo>
                  <a:lnTo>
                    <a:pt x="533631" y="1406791"/>
                  </a:lnTo>
                  <a:cubicBezTo>
                    <a:pt x="507500" y="1391716"/>
                    <a:pt x="492475" y="1355011"/>
                    <a:pt x="499661" y="1324204"/>
                  </a:cubicBezTo>
                  <a:cubicBezTo>
                    <a:pt x="505051" y="1301591"/>
                    <a:pt x="521096" y="1288933"/>
                    <a:pt x="539530" y="1290100"/>
                  </a:cubicBezTo>
                  <a:close/>
                  <a:moveTo>
                    <a:pt x="948534" y="1264280"/>
                  </a:moveTo>
                  <a:cubicBezTo>
                    <a:pt x="954678" y="1264607"/>
                    <a:pt x="961089" y="1266492"/>
                    <a:pt x="967458" y="1270097"/>
                  </a:cubicBezTo>
                  <a:lnTo>
                    <a:pt x="1430622" y="1538177"/>
                  </a:lnTo>
                  <a:cubicBezTo>
                    <a:pt x="1456100" y="1553253"/>
                    <a:pt x="1471125" y="1589958"/>
                    <a:pt x="1463939" y="1620764"/>
                  </a:cubicBezTo>
                  <a:cubicBezTo>
                    <a:pt x="1456753" y="1651571"/>
                    <a:pt x="1430622" y="1664024"/>
                    <a:pt x="1404492" y="1648949"/>
                  </a:cubicBezTo>
                  <a:lnTo>
                    <a:pt x="942634" y="1381524"/>
                  </a:lnTo>
                  <a:cubicBezTo>
                    <a:pt x="916503" y="1366448"/>
                    <a:pt x="901478" y="1329743"/>
                    <a:pt x="908664" y="1298937"/>
                  </a:cubicBezTo>
                  <a:cubicBezTo>
                    <a:pt x="914054" y="1276324"/>
                    <a:pt x="930099" y="1263296"/>
                    <a:pt x="948534" y="1264280"/>
                  </a:cubicBezTo>
                  <a:close/>
                  <a:moveTo>
                    <a:pt x="2423165" y="1068560"/>
                  </a:moveTo>
                  <a:cubicBezTo>
                    <a:pt x="2429374" y="1069029"/>
                    <a:pt x="2435827" y="1071068"/>
                    <a:pt x="2442199" y="1074819"/>
                  </a:cubicBezTo>
                  <a:lnTo>
                    <a:pt x="3437524" y="1648228"/>
                  </a:lnTo>
                  <a:cubicBezTo>
                    <a:pt x="3463665" y="1663232"/>
                    <a:pt x="3478697" y="1699763"/>
                    <a:pt x="3471508" y="1730423"/>
                  </a:cubicBezTo>
                  <a:cubicBezTo>
                    <a:pt x="3464319" y="1761083"/>
                    <a:pt x="3438178" y="1773477"/>
                    <a:pt x="3412690" y="1758474"/>
                  </a:cubicBezTo>
                  <a:lnTo>
                    <a:pt x="2416712" y="1185065"/>
                  </a:lnTo>
                  <a:cubicBezTo>
                    <a:pt x="2391224" y="1170061"/>
                    <a:pt x="2376193" y="1133529"/>
                    <a:pt x="2382728" y="1102869"/>
                  </a:cubicBezTo>
                  <a:cubicBezTo>
                    <a:pt x="2388120" y="1079874"/>
                    <a:pt x="2404540" y="1067154"/>
                    <a:pt x="2423165" y="1068560"/>
                  </a:cubicBezTo>
                  <a:close/>
                  <a:moveTo>
                    <a:pt x="591789" y="1060057"/>
                  </a:moveTo>
                  <a:cubicBezTo>
                    <a:pt x="598107" y="1060477"/>
                    <a:pt x="604713" y="1062485"/>
                    <a:pt x="611277" y="1066255"/>
                  </a:cubicBezTo>
                  <a:lnTo>
                    <a:pt x="784578" y="1166574"/>
                  </a:lnTo>
                  <a:cubicBezTo>
                    <a:pt x="810835" y="1181655"/>
                    <a:pt x="825934" y="1218373"/>
                    <a:pt x="818713" y="1249189"/>
                  </a:cubicBezTo>
                  <a:cubicBezTo>
                    <a:pt x="811492" y="1280006"/>
                    <a:pt x="784578" y="1292464"/>
                    <a:pt x="758976" y="1277383"/>
                  </a:cubicBezTo>
                  <a:lnTo>
                    <a:pt x="585019" y="1177065"/>
                  </a:lnTo>
                  <a:cubicBezTo>
                    <a:pt x="559418" y="1162640"/>
                    <a:pt x="544320" y="1125266"/>
                    <a:pt x="551541" y="1094449"/>
                  </a:cubicBezTo>
                  <a:cubicBezTo>
                    <a:pt x="556464" y="1071829"/>
                    <a:pt x="572834" y="1058797"/>
                    <a:pt x="591789" y="1060057"/>
                  </a:cubicBezTo>
                  <a:close/>
                  <a:moveTo>
                    <a:pt x="645990" y="829581"/>
                  </a:moveTo>
                  <a:cubicBezTo>
                    <a:pt x="652194" y="829999"/>
                    <a:pt x="658644" y="831995"/>
                    <a:pt x="665012" y="835743"/>
                  </a:cubicBezTo>
                  <a:lnTo>
                    <a:pt x="1470956" y="1300471"/>
                  </a:lnTo>
                  <a:cubicBezTo>
                    <a:pt x="1497080" y="1314811"/>
                    <a:pt x="1511449" y="1351311"/>
                    <a:pt x="1504918" y="1381946"/>
                  </a:cubicBezTo>
                  <a:cubicBezTo>
                    <a:pt x="1497733" y="1412580"/>
                    <a:pt x="1470956" y="1424964"/>
                    <a:pt x="1445484" y="1409973"/>
                  </a:cubicBezTo>
                  <a:lnTo>
                    <a:pt x="639540" y="945896"/>
                  </a:lnTo>
                  <a:cubicBezTo>
                    <a:pt x="613416" y="930905"/>
                    <a:pt x="599047" y="894404"/>
                    <a:pt x="605578" y="863770"/>
                  </a:cubicBezTo>
                  <a:cubicBezTo>
                    <a:pt x="610966" y="841283"/>
                    <a:pt x="627376" y="828329"/>
                    <a:pt x="645990" y="829581"/>
                  </a:cubicBezTo>
                  <a:close/>
                  <a:moveTo>
                    <a:pt x="1763797" y="688111"/>
                  </a:moveTo>
                  <a:cubicBezTo>
                    <a:pt x="1770079" y="688500"/>
                    <a:pt x="1776646" y="690425"/>
                    <a:pt x="1783172" y="694027"/>
                  </a:cubicBezTo>
                  <a:lnTo>
                    <a:pt x="2191062" y="930508"/>
                  </a:lnTo>
                  <a:cubicBezTo>
                    <a:pt x="2217167" y="945575"/>
                    <a:pt x="2231524" y="982259"/>
                    <a:pt x="2224998" y="1013047"/>
                  </a:cubicBezTo>
                  <a:cubicBezTo>
                    <a:pt x="2217819" y="1043835"/>
                    <a:pt x="2191714" y="1056282"/>
                    <a:pt x="2165609" y="1041215"/>
                  </a:cubicBezTo>
                  <a:lnTo>
                    <a:pt x="1757067" y="804734"/>
                  </a:lnTo>
                  <a:cubicBezTo>
                    <a:pt x="1731614" y="789668"/>
                    <a:pt x="1716604" y="753639"/>
                    <a:pt x="1723783" y="722195"/>
                  </a:cubicBezTo>
                  <a:cubicBezTo>
                    <a:pt x="1727046" y="707129"/>
                    <a:pt x="1735367" y="696484"/>
                    <a:pt x="1746135" y="691407"/>
                  </a:cubicBezTo>
                  <a:cubicBezTo>
                    <a:pt x="1751520" y="688869"/>
                    <a:pt x="1757516" y="687722"/>
                    <a:pt x="1763797" y="688111"/>
                  </a:cubicBezTo>
                  <a:close/>
                  <a:moveTo>
                    <a:pt x="698196" y="596209"/>
                  </a:moveTo>
                  <a:cubicBezTo>
                    <a:pt x="704429" y="596679"/>
                    <a:pt x="710957" y="598721"/>
                    <a:pt x="717486" y="602480"/>
                  </a:cubicBezTo>
                  <a:lnTo>
                    <a:pt x="1246308" y="907738"/>
                  </a:lnTo>
                  <a:cubicBezTo>
                    <a:pt x="1271770" y="923426"/>
                    <a:pt x="1286786" y="959377"/>
                    <a:pt x="1279605" y="990099"/>
                  </a:cubicBezTo>
                  <a:cubicBezTo>
                    <a:pt x="1273076" y="1020821"/>
                    <a:pt x="1246308" y="1033240"/>
                    <a:pt x="1220194" y="1018860"/>
                  </a:cubicBezTo>
                  <a:lnTo>
                    <a:pt x="691371" y="712948"/>
                  </a:lnTo>
                  <a:cubicBezTo>
                    <a:pt x="665909" y="697914"/>
                    <a:pt x="650893" y="661309"/>
                    <a:pt x="658075" y="630587"/>
                  </a:cubicBezTo>
                  <a:cubicBezTo>
                    <a:pt x="663461" y="607546"/>
                    <a:pt x="679497" y="594799"/>
                    <a:pt x="698196" y="596209"/>
                  </a:cubicBezTo>
                  <a:close/>
                  <a:moveTo>
                    <a:pt x="1236606" y="383190"/>
                  </a:moveTo>
                  <a:cubicBezTo>
                    <a:pt x="1242831" y="383610"/>
                    <a:pt x="1249302" y="385620"/>
                    <a:pt x="1255691" y="389392"/>
                  </a:cubicBezTo>
                  <a:lnTo>
                    <a:pt x="1533531" y="550121"/>
                  </a:lnTo>
                  <a:cubicBezTo>
                    <a:pt x="1559742" y="565209"/>
                    <a:pt x="1574814" y="601948"/>
                    <a:pt x="1567606" y="632781"/>
                  </a:cubicBezTo>
                  <a:cubicBezTo>
                    <a:pt x="1560398" y="662959"/>
                    <a:pt x="1534186" y="676080"/>
                    <a:pt x="1508630" y="660991"/>
                  </a:cubicBezTo>
                  <a:lnTo>
                    <a:pt x="1230135" y="500262"/>
                  </a:lnTo>
                  <a:cubicBezTo>
                    <a:pt x="1204579" y="485173"/>
                    <a:pt x="1189508" y="448435"/>
                    <a:pt x="1196061" y="417601"/>
                  </a:cubicBezTo>
                  <a:cubicBezTo>
                    <a:pt x="1201467" y="394968"/>
                    <a:pt x="1217931" y="381929"/>
                    <a:pt x="1236606" y="383190"/>
                  </a:cubicBezTo>
                  <a:close/>
                  <a:moveTo>
                    <a:pt x="522662" y="232963"/>
                  </a:moveTo>
                  <a:cubicBezTo>
                    <a:pt x="528980" y="233338"/>
                    <a:pt x="535586" y="235247"/>
                    <a:pt x="542150" y="238820"/>
                  </a:cubicBezTo>
                  <a:lnTo>
                    <a:pt x="716107" y="338864"/>
                  </a:lnTo>
                  <a:cubicBezTo>
                    <a:pt x="741708" y="353156"/>
                    <a:pt x="756807" y="389535"/>
                    <a:pt x="750242" y="420718"/>
                  </a:cubicBezTo>
                  <a:cubicBezTo>
                    <a:pt x="743021" y="450601"/>
                    <a:pt x="716107" y="462944"/>
                    <a:pt x="689849" y="448002"/>
                  </a:cubicBezTo>
                  <a:lnTo>
                    <a:pt x="515892" y="349258"/>
                  </a:lnTo>
                  <a:cubicBezTo>
                    <a:pt x="490291" y="334316"/>
                    <a:pt x="475193" y="297287"/>
                    <a:pt x="482414" y="267404"/>
                  </a:cubicBezTo>
                  <a:cubicBezTo>
                    <a:pt x="487337" y="244504"/>
                    <a:pt x="503707" y="231836"/>
                    <a:pt x="522662" y="232963"/>
                  </a:cubicBezTo>
                  <a:close/>
                  <a:moveTo>
                    <a:pt x="573947" y="78"/>
                  </a:moveTo>
                  <a:cubicBezTo>
                    <a:pt x="580146" y="486"/>
                    <a:pt x="586591" y="2485"/>
                    <a:pt x="592954" y="6238"/>
                  </a:cubicBezTo>
                  <a:lnTo>
                    <a:pt x="1001499" y="242552"/>
                  </a:lnTo>
                  <a:cubicBezTo>
                    <a:pt x="1026951" y="256914"/>
                    <a:pt x="1041961" y="294123"/>
                    <a:pt x="1035435" y="324152"/>
                  </a:cubicBezTo>
                  <a:cubicBezTo>
                    <a:pt x="1028256" y="354834"/>
                    <a:pt x="1002151" y="367890"/>
                    <a:pt x="976046" y="352876"/>
                  </a:cubicBezTo>
                  <a:lnTo>
                    <a:pt x="567502" y="116562"/>
                  </a:lnTo>
                  <a:cubicBezTo>
                    <a:pt x="542049" y="102200"/>
                    <a:pt x="527039" y="64990"/>
                    <a:pt x="533565" y="34962"/>
                  </a:cubicBezTo>
                  <a:cubicBezTo>
                    <a:pt x="538949" y="11950"/>
                    <a:pt x="555347" y="-1146"/>
                    <a:pt x="573947" y="78"/>
                  </a:cubicBezTo>
                  <a:close/>
                </a:path>
              </a:pathLst>
            </a:custGeom>
            <a:solidFill>
              <a:schemeClr val="accent1">
                <a:lumMod val="40000"/>
                <a:lumOff val="6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46" name="Freeform 140">
              <a:extLst>
                <a:ext uri="{FF2B5EF4-FFF2-40B4-BE49-F238E27FC236}">
                  <a16:creationId xmlns="" xmlns:a16="http://schemas.microsoft.com/office/drawing/2014/main" id="{12E48104-B93F-1644-80A2-8C229207C932}"/>
                </a:ext>
              </a:extLst>
            </p:cNvPr>
            <p:cNvSpPr>
              <a:spLocks noChangeArrowheads="1"/>
            </p:cNvSpPr>
            <p:nvPr/>
          </p:nvSpPr>
          <p:spPr bwMode="auto">
            <a:xfrm>
              <a:off x="8343622" y="10587992"/>
              <a:ext cx="2073818" cy="1198206"/>
            </a:xfrm>
            <a:custGeom>
              <a:avLst/>
              <a:gdLst>
                <a:gd name="T0" fmla="*/ 1877 w 3173"/>
                <a:gd name="T1" fmla="*/ 1832 h 1833"/>
                <a:gd name="T2" fmla="*/ 1584 w 3173"/>
                <a:gd name="T3" fmla="*/ 1662 h 1833"/>
                <a:gd name="T4" fmla="*/ 2665 w 3173"/>
                <a:gd name="T5" fmla="*/ 1038 h 1833"/>
                <a:gd name="T6" fmla="*/ 2665 w 3173"/>
                <a:gd name="T7" fmla="*/ 1038 h 1833"/>
                <a:gd name="T8" fmla="*/ 2665 w 3173"/>
                <a:gd name="T9" fmla="*/ 931 h 1833"/>
                <a:gd name="T10" fmla="*/ 1560 w 3173"/>
                <a:gd name="T11" fmla="*/ 293 h 1833"/>
                <a:gd name="T12" fmla="*/ 1560 w 3173"/>
                <a:gd name="T13" fmla="*/ 293 h 1833"/>
                <a:gd name="T14" fmla="*/ 1375 w 3173"/>
                <a:gd name="T15" fmla="*/ 293 h 1833"/>
                <a:gd name="T16" fmla="*/ 293 w 3173"/>
                <a:gd name="T17" fmla="*/ 917 h 1833"/>
                <a:gd name="T18" fmla="*/ 0 w 3173"/>
                <a:gd name="T19" fmla="*/ 748 h 1833"/>
                <a:gd name="T20" fmla="*/ 1082 w 3173"/>
                <a:gd name="T21" fmla="*/ 123 h 1833"/>
                <a:gd name="T22" fmla="*/ 1082 w 3173"/>
                <a:gd name="T23" fmla="*/ 123 h 1833"/>
                <a:gd name="T24" fmla="*/ 1854 w 3173"/>
                <a:gd name="T25" fmla="*/ 123 h 1833"/>
                <a:gd name="T26" fmla="*/ 2959 w 3173"/>
                <a:gd name="T27" fmla="*/ 761 h 1833"/>
                <a:gd name="T28" fmla="*/ 2959 w 3173"/>
                <a:gd name="T29" fmla="*/ 761 h 1833"/>
                <a:gd name="T30" fmla="*/ 2959 w 3173"/>
                <a:gd name="T31" fmla="*/ 1207 h 1833"/>
                <a:gd name="T32" fmla="*/ 1877 w 3173"/>
                <a:gd name="T33" fmla="*/ 183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3" h="1833">
                  <a:moveTo>
                    <a:pt x="1877" y="1832"/>
                  </a:moveTo>
                  <a:lnTo>
                    <a:pt x="1584" y="1662"/>
                  </a:lnTo>
                  <a:lnTo>
                    <a:pt x="2665" y="1038"/>
                  </a:lnTo>
                  <a:lnTo>
                    <a:pt x="2665" y="1038"/>
                  </a:lnTo>
                  <a:cubicBezTo>
                    <a:pt x="2716" y="1008"/>
                    <a:pt x="2716" y="960"/>
                    <a:pt x="2665" y="931"/>
                  </a:cubicBezTo>
                  <a:lnTo>
                    <a:pt x="1560" y="293"/>
                  </a:lnTo>
                  <a:lnTo>
                    <a:pt x="1560" y="293"/>
                  </a:lnTo>
                  <a:cubicBezTo>
                    <a:pt x="1509" y="263"/>
                    <a:pt x="1426" y="263"/>
                    <a:pt x="1375" y="293"/>
                  </a:cubicBezTo>
                  <a:lnTo>
                    <a:pt x="293" y="917"/>
                  </a:lnTo>
                  <a:lnTo>
                    <a:pt x="0" y="748"/>
                  </a:lnTo>
                  <a:lnTo>
                    <a:pt x="1082" y="123"/>
                  </a:lnTo>
                  <a:lnTo>
                    <a:pt x="1082" y="123"/>
                  </a:lnTo>
                  <a:cubicBezTo>
                    <a:pt x="1294" y="0"/>
                    <a:pt x="1641" y="0"/>
                    <a:pt x="1854" y="123"/>
                  </a:cubicBezTo>
                  <a:lnTo>
                    <a:pt x="2959" y="761"/>
                  </a:lnTo>
                  <a:lnTo>
                    <a:pt x="2959" y="761"/>
                  </a:lnTo>
                  <a:cubicBezTo>
                    <a:pt x="3172" y="884"/>
                    <a:pt x="3172" y="1084"/>
                    <a:pt x="2959" y="1207"/>
                  </a:cubicBezTo>
                  <a:lnTo>
                    <a:pt x="1877" y="1832"/>
                  </a:ln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47" name="Freeform 141">
              <a:extLst>
                <a:ext uri="{FF2B5EF4-FFF2-40B4-BE49-F238E27FC236}">
                  <a16:creationId xmlns="" xmlns:a16="http://schemas.microsoft.com/office/drawing/2014/main" id="{EC12DFEA-2C10-384D-B2D8-7B55FE14AF40}"/>
                </a:ext>
              </a:extLst>
            </p:cNvPr>
            <p:cNvSpPr>
              <a:spLocks noChangeArrowheads="1"/>
            </p:cNvSpPr>
            <p:nvPr/>
          </p:nvSpPr>
          <p:spPr bwMode="auto">
            <a:xfrm>
              <a:off x="6840105" y="10806895"/>
              <a:ext cx="3038720" cy="2016212"/>
            </a:xfrm>
            <a:custGeom>
              <a:avLst/>
              <a:gdLst>
                <a:gd name="T0" fmla="*/ 4651 w 4652"/>
                <a:gd name="T1" fmla="*/ 1572 h 3087"/>
                <a:gd name="T2" fmla="*/ 4651 w 4652"/>
                <a:gd name="T3" fmla="*/ 1572 h 3087"/>
                <a:gd name="T4" fmla="*/ 4439 w 4652"/>
                <a:gd name="T5" fmla="*/ 1165 h 3087"/>
                <a:gd name="T6" fmla="*/ 2478 w 4652"/>
                <a:gd name="T7" fmla="*/ 33 h 3087"/>
                <a:gd name="T8" fmla="*/ 2478 w 4652"/>
                <a:gd name="T9" fmla="*/ 33 h 3087"/>
                <a:gd name="T10" fmla="*/ 2340 w 4652"/>
                <a:gd name="T11" fmla="*/ 21 h 3087"/>
                <a:gd name="T12" fmla="*/ 2340 w 4652"/>
                <a:gd name="T13" fmla="*/ 21 h 3087"/>
                <a:gd name="T14" fmla="*/ 0 w 4652"/>
                <a:gd name="T15" fmla="*/ 1381 h 3087"/>
                <a:gd name="T16" fmla="*/ 2263 w 4652"/>
                <a:gd name="T17" fmla="*/ 3086 h 3087"/>
                <a:gd name="T18" fmla="*/ 4569 w 4652"/>
                <a:gd name="T19" fmla="*/ 1748 h 3087"/>
                <a:gd name="T20" fmla="*/ 4569 w 4652"/>
                <a:gd name="T21" fmla="*/ 1748 h 3087"/>
                <a:gd name="T22" fmla="*/ 4589 w 4652"/>
                <a:gd name="T23" fmla="*/ 1736 h 3087"/>
                <a:gd name="T24" fmla="*/ 4589 w 4652"/>
                <a:gd name="T25" fmla="*/ 1736 h 3087"/>
                <a:gd name="T26" fmla="*/ 4589 w 4652"/>
                <a:gd name="T27" fmla="*/ 1736 h 3087"/>
                <a:gd name="T28" fmla="*/ 4589 w 4652"/>
                <a:gd name="T29" fmla="*/ 1736 h 3087"/>
                <a:gd name="T30" fmla="*/ 4651 w 4652"/>
                <a:gd name="T31" fmla="*/ 1572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52" h="3087">
                  <a:moveTo>
                    <a:pt x="4651" y="1572"/>
                  </a:moveTo>
                  <a:lnTo>
                    <a:pt x="4651" y="1572"/>
                  </a:lnTo>
                  <a:cubicBezTo>
                    <a:pt x="4651" y="1415"/>
                    <a:pt x="4556" y="1232"/>
                    <a:pt x="4439" y="1165"/>
                  </a:cubicBezTo>
                  <a:lnTo>
                    <a:pt x="2478" y="33"/>
                  </a:lnTo>
                  <a:lnTo>
                    <a:pt x="2478" y="33"/>
                  </a:lnTo>
                  <a:cubicBezTo>
                    <a:pt x="2426" y="2"/>
                    <a:pt x="2378" y="0"/>
                    <a:pt x="2340" y="21"/>
                  </a:cubicBezTo>
                  <a:lnTo>
                    <a:pt x="2340" y="21"/>
                  </a:lnTo>
                  <a:lnTo>
                    <a:pt x="0" y="1381"/>
                  </a:lnTo>
                  <a:lnTo>
                    <a:pt x="2263" y="3086"/>
                  </a:lnTo>
                  <a:lnTo>
                    <a:pt x="4569" y="1748"/>
                  </a:lnTo>
                  <a:lnTo>
                    <a:pt x="4569" y="1748"/>
                  </a:lnTo>
                  <a:cubicBezTo>
                    <a:pt x="4576" y="1745"/>
                    <a:pt x="4583" y="1741"/>
                    <a:pt x="4589" y="1736"/>
                  </a:cubicBezTo>
                  <a:lnTo>
                    <a:pt x="4589" y="1736"/>
                  </a:lnTo>
                  <a:lnTo>
                    <a:pt x="4589" y="1736"/>
                  </a:lnTo>
                  <a:lnTo>
                    <a:pt x="4589" y="1736"/>
                  </a:lnTo>
                  <a:cubicBezTo>
                    <a:pt x="4628" y="1706"/>
                    <a:pt x="4651" y="1650"/>
                    <a:pt x="4651" y="1572"/>
                  </a:cubicBezTo>
                </a:path>
              </a:pathLst>
            </a:custGeom>
            <a:solidFill>
              <a:schemeClr val="accent6"/>
            </a:solidFill>
            <a:ln>
              <a:noFill/>
            </a:ln>
            <a:effectLst/>
          </p:spPr>
          <p:txBody>
            <a:bodyPr wrap="none" anchor="ctr"/>
            <a:lstStyle/>
            <a:p>
              <a:endParaRPr lang="en-US" sz="3266" dirty="0">
                <a:latin typeface="Lato Light" panose="020F0502020204030203" pitchFamily="34" charset="0"/>
              </a:endParaRPr>
            </a:p>
          </p:txBody>
        </p:sp>
        <p:sp>
          <p:nvSpPr>
            <p:cNvPr id="348" name="Freeform 142">
              <a:extLst>
                <a:ext uri="{FF2B5EF4-FFF2-40B4-BE49-F238E27FC236}">
                  <a16:creationId xmlns="" xmlns:a16="http://schemas.microsoft.com/office/drawing/2014/main" id="{38D05209-7B7A-E74C-A0F8-C973C414F8A2}"/>
                </a:ext>
              </a:extLst>
            </p:cNvPr>
            <p:cNvSpPr>
              <a:spLocks noChangeArrowheads="1"/>
            </p:cNvSpPr>
            <p:nvPr/>
          </p:nvSpPr>
          <p:spPr bwMode="auto">
            <a:xfrm>
              <a:off x="8124719" y="11685388"/>
              <a:ext cx="1754105" cy="1137719"/>
            </a:xfrm>
            <a:custGeom>
              <a:avLst/>
              <a:gdLst>
                <a:gd name="T0" fmla="*/ 297 w 2686"/>
                <a:gd name="T1" fmla="*/ 1741 h 1742"/>
                <a:gd name="T2" fmla="*/ 2603 w 2686"/>
                <a:gd name="T3" fmla="*/ 403 h 1742"/>
                <a:gd name="T4" fmla="*/ 2603 w 2686"/>
                <a:gd name="T5" fmla="*/ 403 h 1742"/>
                <a:gd name="T6" fmla="*/ 2623 w 2686"/>
                <a:gd name="T7" fmla="*/ 391 h 1742"/>
                <a:gd name="T8" fmla="*/ 2623 w 2686"/>
                <a:gd name="T9" fmla="*/ 391 h 1742"/>
                <a:gd name="T10" fmla="*/ 2623 w 2686"/>
                <a:gd name="T11" fmla="*/ 391 h 1742"/>
                <a:gd name="T12" fmla="*/ 2623 w 2686"/>
                <a:gd name="T13" fmla="*/ 391 h 1742"/>
                <a:gd name="T14" fmla="*/ 2685 w 2686"/>
                <a:gd name="T15" fmla="*/ 227 h 1742"/>
                <a:gd name="T16" fmla="*/ 2685 w 2686"/>
                <a:gd name="T17" fmla="*/ 227 h 1742"/>
                <a:gd name="T18" fmla="*/ 2628 w 2686"/>
                <a:gd name="T19" fmla="*/ 0 h 1742"/>
                <a:gd name="T20" fmla="*/ 0 w 2686"/>
                <a:gd name="T21" fmla="*/ 1517 h 1742"/>
                <a:gd name="T22" fmla="*/ 297 w 2686"/>
                <a:gd name="T23" fmla="*/ 174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6" h="1742">
                  <a:moveTo>
                    <a:pt x="297" y="1741"/>
                  </a:moveTo>
                  <a:lnTo>
                    <a:pt x="2603" y="403"/>
                  </a:lnTo>
                  <a:lnTo>
                    <a:pt x="2603" y="403"/>
                  </a:lnTo>
                  <a:cubicBezTo>
                    <a:pt x="2610" y="400"/>
                    <a:pt x="2617" y="396"/>
                    <a:pt x="2623" y="391"/>
                  </a:cubicBezTo>
                  <a:lnTo>
                    <a:pt x="2623" y="391"/>
                  </a:lnTo>
                  <a:lnTo>
                    <a:pt x="2623" y="391"/>
                  </a:lnTo>
                  <a:lnTo>
                    <a:pt x="2623" y="391"/>
                  </a:lnTo>
                  <a:cubicBezTo>
                    <a:pt x="2662" y="361"/>
                    <a:pt x="2685" y="305"/>
                    <a:pt x="2685" y="227"/>
                  </a:cubicBezTo>
                  <a:lnTo>
                    <a:pt x="2685" y="227"/>
                  </a:lnTo>
                  <a:cubicBezTo>
                    <a:pt x="2685" y="151"/>
                    <a:pt x="2664" y="71"/>
                    <a:pt x="2628" y="0"/>
                  </a:cubicBezTo>
                  <a:lnTo>
                    <a:pt x="0" y="1517"/>
                  </a:lnTo>
                  <a:lnTo>
                    <a:pt x="297" y="1741"/>
                  </a:lnTo>
                </a:path>
              </a:pathLst>
            </a:custGeom>
            <a:solidFill>
              <a:schemeClr val="accent6">
                <a:lumMod val="25000"/>
              </a:schemeClr>
            </a:solidFill>
            <a:ln>
              <a:noFill/>
            </a:ln>
            <a:effectLst/>
          </p:spPr>
          <p:txBody>
            <a:bodyPr wrap="none" anchor="ctr"/>
            <a:lstStyle/>
            <a:p>
              <a:endParaRPr lang="en-US" sz="3266" dirty="0">
                <a:latin typeface="Lato Light" panose="020F0502020204030203" pitchFamily="34" charset="0"/>
              </a:endParaRPr>
            </a:p>
          </p:txBody>
        </p:sp>
        <p:sp>
          <p:nvSpPr>
            <p:cNvPr id="349" name="Freeform 143">
              <a:extLst>
                <a:ext uri="{FF2B5EF4-FFF2-40B4-BE49-F238E27FC236}">
                  <a16:creationId xmlns="" xmlns:a16="http://schemas.microsoft.com/office/drawing/2014/main" id="{469F7CA6-C288-294F-9515-ADE069D33CB3}"/>
                </a:ext>
              </a:extLst>
            </p:cNvPr>
            <p:cNvSpPr>
              <a:spLocks noChangeArrowheads="1"/>
            </p:cNvSpPr>
            <p:nvPr/>
          </p:nvSpPr>
          <p:spPr bwMode="auto">
            <a:xfrm>
              <a:off x="6802662" y="11662347"/>
              <a:ext cx="1558243" cy="1201085"/>
            </a:xfrm>
            <a:custGeom>
              <a:avLst/>
              <a:gdLst>
                <a:gd name="T0" fmla="*/ 2173 w 2387"/>
                <a:gd name="T1" fmla="*/ 1768 h 1837"/>
                <a:gd name="T2" fmla="*/ 212 w 2387"/>
                <a:gd name="T3" fmla="*/ 637 h 1837"/>
                <a:gd name="T4" fmla="*/ 212 w 2387"/>
                <a:gd name="T5" fmla="*/ 637 h 1837"/>
                <a:gd name="T6" fmla="*/ 0 w 2387"/>
                <a:gd name="T7" fmla="*/ 230 h 1837"/>
                <a:gd name="T8" fmla="*/ 0 w 2387"/>
                <a:gd name="T9" fmla="*/ 230 h 1837"/>
                <a:gd name="T10" fmla="*/ 212 w 2387"/>
                <a:gd name="T11" fmla="*/ 68 h 1837"/>
                <a:gd name="T12" fmla="*/ 2173 w 2387"/>
                <a:gd name="T13" fmla="*/ 1200 h 1837"/>
                <a:gd name="T14" fmla="*/ 2173 w 2387"/>
                <a:gd name="T15" fmla="*/ 1200 h 1837"/>
                <a:gd name="T16" fmla="*/ 2386 w 2387"/>
                <a:gd name="T17" fmla="*/ 1607 h 1837"/>
                <a:gd name="T18" fmla="*/ 2386 w 2387"/>
                <a:gd name="T19" fmla="*/ 1607 h 1837"/>
                <a:gd name="T20" fmla="*/ 2173 w 2387"/>
                <a:gd name="T21" fmla="*/ 176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7" h="1837">
                  <a:moveTo>
                    <a:pt x="2173" y="1768"/>
                  </a:moveTo>
                  <a:lnTo>
                    <a:pt x="212" y="637"/>
                  </a:lnTo>
                  <a:lnTo>
                    <a:pt x="212" y="637"/>
                  </a:lnTo>
                  <a:cubicBezTo>
                    <a:pt x="95" y="568"/>
                    <a:pt x="0" y="386"/>
                    <a:pt x="0" y="230"/>
                  </a:cubicBezTo>
                  <a:lnTo>
                    <a:pt x="0" y="230"/>
                  </a:lnTo>
                  <a:cubicBezTo>
                    <a:pt x="0" y="73"/>
                    <a:pt x="95" y="0"/>
                    <a:pt x="212" y="68"/>
                  </a:cubicBezTo>
                  <a:lnTo>
                    <a:pt x="2173" y="1200"/>
                  </a:lnTo>
                  <a:lnTo>
                    <a:pt x="2173" y="1200"/>
                  </a:lnTo>
                  <a:cubicBezTo>
                    <a:pt x="2291" y="1268"/>
                    <a:pt x="2386" y="1450"/>
                    <a:pt x="2386" y="1607"/>
                  </a:cubicBezTo>
                  <a:lnTo>
                    <a:pt x="2386" y="1607"/>
                  </a:lnTo>
                  <a:cubicBezTo>
                    <a:pt x="2386" y="1764"/>
                    <a:pt x="2291" y="1836"/>
                    <a:pt x="2173" y="1768"/>
                  </a:cubicBezTo>
                </a:path>
              </a:pathLst>
            </a:custGeom>
            <a:solidFill>
              <a:schemeClr val="accent6">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50" name="Freeform 144">
              <a:extLst>
                <a:ext uri="{FF2B5EF4-FFF2-40B4-BE49-F238E27FC236}">
                  <a16:creationId xmlns="" xmlns:a16="http://schemas.microsoft.com/office/drawing/2014/main" id="{63661BB4-0431-9D44-81D8-CF6054C84462}"/>
                </a:ext>
              </a:extLst>
            </p:cNvPr>
            <p:cNvSpPr>
              <a:spLocks noChangeArrowheads="1"/>
            </p:cNvSpPr>
            <p:nvPr/>
          </p:nvSpPr>
          <p:spPr bwMode="auto">
            <a:xfrm>
              <a:off x="7819407" y="12370901"/>
              <a:ext cx="267869" cy="233304"/>
            </a:xfrm>
            <a:custGeom>
              <a:avLst/>
              <a:gdLst>
                <a:gd name="T0" fmla="*/ 356 w 412"/>
                <a:gd name="T1" fmla="*/ 336 h 355"/>
                <a:gd name="T2" fmla="*/ 54 w 412"/>
                <a:gd name="T3" fmla="*/ 162 h 355"/>
                <a:gd name="T4" fmla="*/ 54 w 412"/>
                <a:gd name="T5" fmla="*/ 162 h 355"/>
                <a:gd name="T6" fmla="*/ 0 w 412"/>
                <a:gd name="T7" fmla="*/ 58 h 355"/>
                <a:gd name="T8" fmla="*/ 0 w 412"/>
                <a:gd name="T9" fmla="*/ 58 h 355"/>
                <a:gd name="T10" fmla="*/ 54 w 412"/>
                <a:gd name="T11" fmla="*/ 17 h 355"/>
                <a:gd name="T12" fmla="*/ 356 w 412"/>
                <a:gd name="T13" fmla="*/ 191 h 355"/>
                <a:gd name="T14" fmla="*/ 356 w 412"/>
                <a:gd name="T15" fmla="*/ 191 h 355"/>
                <a:gd name="T16" fmla="*/ 411 w 412"/>
                <a:gd name="T17" fmla="*/ 295 h 355"/>
                <a:gd name="T18" fmla="*/ 411 w 412"/>
                <a:gd name="T19" fmla="*/ 295 h 355"/>
                <a:gd name="T20" fmla="*/ 411 w 412"/>
                <a:gd name="T21" fmla="*/ 295 h 355"/>
                <a:gd name="T22" fmla="*/ 356 w 412"/>
                <a:gd name="T23" fmla="*/ 33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55">
                  <a:moveTo>
                    <a:pt x="356" y="336"/>
                  </a:moveTo>
                  <a:lnTo>
                    <a:pt x="54" y="162"/>
                  </a:lnTo>
                  <a:lnTo>
                    <a:pt x="54" y="162"/>
                  </a:lnTo>
                  <a:cubicBezTo>
                    <a:pt x="24" y="145"/>
                    <a:pt x="0" y="98"/>
                    <a:pt x="0" y="58"/>
                  </a:cubicBezTo>
                  <a:lnTo>
                    <a:pt x="0" y="58"/>
                  </a:lnTo>
                  <a:cubicBezTo>
                    <a:pt x="0" y="18"/>
                    <a:pt x="24" y="0"/>
                    <a:pt x="54" y="17"/>
                  </a:cubicBezTo>
                  <a:lnTo>
                    <a:pt x="356" y="191"/>
                  </a:lnTo>
                  <a:lnTo>
                    <a:pt x="356" y="191"/>
                  </a:lnTo>
                  <a:cubicBezTo>
                    <a:pt x="386" y="209"/>
                    <a:pt x="411" y="255"/>
                    <a:pt x="411" y="295"/>
                  </a:cubicBezTo>
                  <a:lnTo>
                    <a:pt x="411" y="295"/>
                  </a:lnTo>
                  <a:lnTo>
                    <a:pt x="411" y="295"/>
                  </a:lnTo>
                  <a:cubicBezTo>
                    <a:pt x="411" y="335"/>
                    <a:pt x="386" y="354"/>
                    <a:pt x="356" y="336"/>
                  </a:cubicBezTo>
                </a:path>
              </a:pathLst>
            </a:custGeom>
            <a:solidFill>
              <a:schemeClr val="accent6">
                <a:lumMod val="25000"/>
              </a:schemeClr>
            </a:solidFill>
            <a:ln>
              <a:noFill/>
            </a:ln>
            <a:effectLst/>
          </p:spPr>
          <p:txBody>
            <a:bodyPr wrap="none" anchor="ctr"/>
            <a:lstStyle/>
            <a:p>
              <a:endParaRPr lang="en-US" sz="3266" dirty="0">
                <a:latin typeface="Lato Light" panose="020F0502020204030203" pitchFamily="34" charset="0"/>
              </a:endParaRPr>
            </a:p>
          </p:txBody>
        </p:sp>
        <p:sp>
          <p:nvSpPr>
            <p:cNvPr id="351" name="Freeform 350">
              <a:extLst>
                <a:ext uri="{FF2B5EF4-FFF2-40B4-BE49-F238E27FC236}">
                  <a16:creationId xmlns="" xmlns:a16="http://schemas.microsoft.com/office/drawing/2014/main" id="{72062127-F79D-724F-9CD2-2022516063D4}"/>
                </a:ext>
              </a:extLst>
            </p:cNvPr>
            <p:cNvSpPr>
              <a:spLocks noChangeArrowheads="1"/>
            </p:cNvSpPr>
            <p:nvPr/>
          </p:nvSpPr>
          <p:spPr bwMode="auto">
            <a:xfrm>
              <a:off x="13024115" y="800475"/>
              <a:ext cx="3610579" cy="3726707"/>
            </a:xfrm>
            <a:custGeom>
              <a:avLst/>
              <a:gdLst>
                <a:gd name="connsiteX0" fmla="*/ 1539103 w 3610579"/>
                <a:gd name="connsiteY0" fmla="*/ 193 h 3726707"/>
                <a:gd name="connsiteX1" fmla="*/ 1699034 w 3610579"/>
                <a:gd name="connsiteY1" fmla="*/ 14470 h 3726707"/>
                <a:gd name="connsiteX2" fmla="*/ 1711558 w 3610579"/>
                <a:gd name="connsiteY2" fmla="*/ 17743 h 3726707"/>
                <a:gd name="connsiteX3" fmla="*/ 1713690 w 3610579"/>
                <a:gd name="connsiteY3" fmla="*/ 18069 h 3726707"/>
                <a:gd name="connsiteX4" fmla="*/ 1721708 w 3610579"/>
                <a:gd name="connsiteY4" fmla="*/ 20396 h 3726707"/>
                <a:gd name="connsiteX5" fmla="*/ 1779191 w 3610579"/>
                <a:gd name="connsiteY5" fmla="*/ 35418 h 3726707"/>
                <a:gd name="connsiteX6" fmla="*/ 1797198 w 3610579"/>
                <a:gd name="connsiteY6" fmla="*/ 42302 h 3726707"/>
                <a:gd name="connsiteX7" fmla="*/ 1807590 w 3610579"/>
                <a:gd name="connsiteY7" fmla="*/ 45317 h 3726707"/>
                <a:gd name="connsiteX8" fmla="*/ 1825276 w 3610579"/>
                <a:gd name="connsiteY8" fmla="*/ 53036 h 3726707"/>
                <a:gd name="connsiteX9" fmla="*/ 1858812 w 3610579"/>
                <a:gd name="connsiteY9" fmla="*/ 65856 h 3726707"/>
                <a:gd name="connsiteX10" fmla="*/ 1883206 w 3610579"/>
                <a:gd name="connsiteY10" fmla="*/ 78318 h 3726707"/>
                <a:gd name="connsiteX11" fmla="*/ 1900347 w 3610579"/>
                <a:gd name="connsiteY11" fmla="*/ 85798 h 3726707"/>
                <a:gd name="connsiteX12" fmla="*/ 1898947 w 3610579"/>
                <a:gd name="connsiteY12" fmla="*/ 86359 h 3726707"/>
                <a:gd name="connsiteX13" fmla="*/ 1937399 w 3610579"/>
                <a:gd name="connsiteY13" fmla="*/ 106001 h 3726707"/>
                <a:gd name="connsiteX14" fmla="*/ 2403847 w 3610579"/>
                <a:gd name="connsiteY14" fmla="*/ 1340491 h 3726707"/>
                <a:gd name="connsiteX15" fmla="*/ 2555410 w 3610579"/>
                <a:gd name="connsiteY15" fmla="*/ 1369476 h 3726707"/>
                <a:gd name="connsiteX16" fmla="*/ 2623181 w 3610579"/>
                <a:gd name="connsiteY16" fmla="*/ 1394915 h 3726707"/>
                <a:gd name="connsiteX17" fmla="*/ 2624677 w 3610579"/>
                <a:gd name="connsiteY17" fmla="*/ 1394317 h 3726707"/>
                <a:gd name="connsiteX18" fmla="*/ 2700454 w 3610579"/>
                <a:gd name="connsiteY18" fmla="*/ 1432850 h 3726707"/>
                <a:gd name="connsiteX19" fmla="*/ 2700674 w 3610579"/>
                <a:gd name="connsiteY19" fmla="*/ 1433010 h 3726707"/>
                <a:gd name="connsiteX20" fmla="*/ 2705013 w 3610579"/>
                <a:gd name="connsiteY20" fmla="*/ 1435201 h 3726707"/>
                <a:gd name="connsiteX21" fmla="*/ 2818423 w 3610579"/>
                <a:gd name="connsiteY21" fmla="*/ 1515029 h 3726707"/>
                <a:gd name="connsiteX22" fmla="*/ 2831818 w 3610579"/>
                <a:gd name="connsiteY22" fmla="*/ 1528402 h 3726707"/>
                <a:gd name="connsiteX23" fmla="*/ 2832023 w 3610579"/>
                <a:gd name="connsiteY23" fmla="*/ 1528551 h 3726707"/>
                <a:gd name="connsiteX24" fmla="*/ 2832643 w 3610579"/>
                <a:gd name="connsiteY24" fmla="*/ 1529226 h 3726707"/>
                <a:gd name="connsiteX25" fmla="*/ 2916536 w 3610579"/>
                <a:gd name="connsiteY25" fmla="*/ 1612975 h 3726707"/>
                <a:gd name="connsiteX26" fmla="*/ 2942101 w 3610579"/>
                <a:gd name="connsiteY26" fmla="*/ 1648272 h 3726707"/>
                <a:gd name="connsiteX27" fmla="*/ 2942647 w 3610579"/>
                <a:gd name="connsiteY27" fmla="*/ 1648865 h 3726707"/>
                <a:gd name="connsiteX28" fmla="*/ 2943422 w 3610579"/>
                <a:gd name="connsiteY28" fmla="*/ 1650095 h 3726707"/>
                <a:gd name="connsiteX29" fmla="*/ 2998511 w 3610579"/>
                <a:gd name="connsiteY29" fmla="*/ 1726153 h 3726707"/>
                <a:gd name="connsiteX30" fmla="*/ 3136837 w 3610579"/>
                <a:gd name="connsiteY30" fmla="*/ 2419527 h 3726707"/>
                <a:gd name="connsiteX31" fmla="*/ 3307999 w 3610579"/>
                <a:gd name="connsiteY31" fmla="*/ 2478312 h 3726707"/>
                <a:gd name="connsiteX32" fmla="*/ 3567355 w 3610579"/>
                <a:gd name="connsiteY32" fmla="*/ 3282363 h 3726707"/>
                <a:gd name="connsiteX33" fmla="*/ 3358139 w 3610579"/>
                <a:gd name="connsiteY33" fmla="*/ 3553755 h 3726707"/>
                <a:gd name="connsiteX34" fmla="*/ 3351650 w 3610579"/>
                <a:gd name="connsiteY34" fmla="*/ 3555213 h 3726707"/>
                <a:gd name="connsiteX35" fmla="*/ 2920626 w 3610579"/>
                <a:gd name="connsiteY35" fmla="*/ 3726707 h 3726707"/>
                <a:gd name="connsiteX36" fmla="*/ 2978507 w 3610579"/>
                <a:gd name="connsiteY36" fmla="*/ 3438438 h 3726707"/>
                <a:gd name="connsiteX37" fmla="*/ 1014301 w 3610579"/>
                <a:gd name="connsiteY37" fmla="*/ 1783340 h 3726707"/>
                <a:gd name="connsiteX38" fmla="*/ 626872 w 3610579"/>
                <a:gd name="connsiteY38" fmla="*/ 863786 h 3726707"/>
                <a:gd name="connsiteX39" fmla="*/ 650706 w 3610579"/>
                <a:gd name="connsiteY39" fmla="*/ 779097 h 3726707"/>
                <a:gd name="connsiteX40" fmla="*/ 577408 w 3610579"/>
                <a:gd name="connsiteY40" fmla="*/ 796011 h 3726707"/>
                <a:gd name="connsiteX41" fmla="*/ 296165 w 3610579"/>
                <a:gd name="connsiteY41" fmla="*/ 860807 h 3726707"/>
                <a:gd name="connsiteX42" fmla="*/ 0 w 3610579"/>
                <a:gd name="connsiteY42" fmla="*/ 730724 h 3726707"/>
                <a:gd name="connsiteX43" fmla="*/ 1053539 w 3610579"/>
                <a:gd name="connsiteY43" fmla="*/ 308443 h 3726707"/>
                <a:gd name="connsiteX44" fmla="*/ 1052785 w 3610579"/>
                <a:gd name="connsiteY44" fmla="*/ 310082 h 3726707"/>
                <a:gd name="connsiteX45" fmla="*/ 1083720 w 3610579"/>
                <a:gd name="connsiteY45" fmla="*/ 298218 h 3726707"/>
                <a:gd name="connsiteX46" fmla="*/ 953445 w 3610579"/>
                <a:gd name="connsiteY46" fmla="*/ 185885 h 3726707"/>
                <a:gd name="connsiteX47" fmla="*/ 953816 w 3610579"/>
                <a:gd name="connsiteY47" fmla="*/ 185739 h 3726707"/>
                <a:gd name="connsiteX48" fmla="*/ 952239 w 3610579"/>
                <a:gd name="connsiteY48" fmla="*/ 184381 h 3726707"/>
                <a:gd name="connsiteX49" fmla="*/ 1283456 w 3610579"/>
                <a:gd name="connsiteY49" fmla="*/ 54401 h 3726707"/>
                <a:gd name="connsiteX50" fmla="*/ 1298482 w 3610579"/>
                <a:gd name="connsiteY50" fmla="*/ 48522 h 3726707"/>
                <a:gd name="connsiteX51" fmla="*/ 1308281 w 3610579"/>
                <a:gd name="connsiteY51" fmla="*/ 44603 h 3726707"/>
                <a:gd name="connsiteX52" fmla="*/ 1307628 w 3610579"/>
                <a:gd name="connsiteY52" fmla="*/ 44603 h 3726707"/>
                <a:gd name="connsiteX53" fmla="*/ 1539103 w 3610579"/>
                <a:gd name="connsiteY53" fmla="*/ 193 h 372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10579" h="3726707">
                  <a:moveTo>
                    <a:pt x="1539103" y="193"/>
                  </a:moveTo>
                  <a:cubicBezTo>
                    <a:pt x="1591997" y="-1042"/>
                    <a:pt x="1645528" y="3622"/>
                    <a:pt x="1699034" y="14470"/>
                  </a:cubicBezTo>
                  <a:lnTo>
                    <a:pt x="1711558" y="17743"/>
                  </a:lnTo>
                  <a:lnTo>
                    <a:pt x="1713690" y="18069"/>
                  </a:lnTo>
                  <a:lnTo>
                    <a:pt x="1721708" y="20396"/>
                  </a:lnTo>
                  <a:lnTo>
                    <a:pt x="1779191" y="35418"/>
                  </a:lnTo>
                  <a:lnTo>
                    <a:pt x="1797198" y="42302"/>
                  </a:lnTo>
                  <a:lnTo>
                    <a:pt x="1807590" y="45317"/>
                  </a:lnTo>
                  <a:lnTo>
                    <a:pt x="1825276" y="53036"/>
                  </a:lnTo>
                  <a:lnTo>
                    <a:pt x="1858812" y="65856"/>
                  </a:lnTo>
                  <a:lnTo>
                    <a:pt x="1883206" y="78318"/>
                  </a:lnTo>
                  <a:lnTo>
                    <a:pt x="1900347" y="85798"/>
                  </a:lnTo>
                  <a:lnTo>
                    <a:pt x="1898947" y="86359"/>
                  </a:lnTo>
                  <a:lnTo>
                    <a:pt x="1937399" y="106001"/>
                  </a:lnTo>
                  <a:cubicBezTo>
                    <a:pt x="2334598" y="335263"/>
                    <a:pt x="2529932" y="870209"/>
                    <a:pt x="2403847" y="1340491"/>
                  </a:cubicBezTo>
                  <a:cubicBezTo>
                    <a:pt x="2453497" y="1343757"/>
                    <a:pt x="2504617" y="1353555"/>
                    <a:pt x="2555410" y="1369476"/>
                  </a:cubicBezTo>
                  <a:lnTo>
                    <a:pt x="2623181" y="1394915"/>
                  </a:lnTo>
                  <a:lnTo>
                    <a:pt x="2624677" y="1394317"/>
                  </a:lnTo>
                  <a:cubicBezTo>
                    <a:pt x="2650153" y="1405420"/>
                    <a:pt x="2675630" y="1418482"/>
                    <a:pt x="2700454" y="1432850"/>
                  </a:cubicBezTo>
                  <a:lnTo>
                    <a:pt x="2700674" y="1433010"/>
                  </a:lnTo>
                  <a:lnTo>
                    <a:pt x="2705013" y="1435201"/>
                  </a:lnTo>
                  <a:cubicBezTo>
                    <a:pt x="2745272" y="1458470"/>
                    <a:pt x="2783122" y="1485240"/>
                    <a:pt x="2818423" y="1515029"/>
                  </a:cubicBezTo>
                  <a:lnTo>
                    <a:pt x="2831818" y="1528402"/>
                  </a:lnTo>
                  <a:lnTo>
                    <a:pt x="2832023" y="1528551"/>
                  </a:lnTo>
                  <a:lnTo>
                    <a:pt x="2832643" y="1529226"/>
                  </a:lnTo>
                  <a:lnTo>
                    <a:pt x="2916536" y="1612975"/>
                  </a:lnTo>
                  <a:lnTo>
                    <a:pt x="2942101" y="1648272"/>
                  </a:lnTo>
                  <a:lnTo>
                    <a:pt x="2942647" y="1648865"/>
                  </a:lnTo>
                  <a:lnTo>
                    <a:pt x="2943422" y="1650095"/>
                  </a:lnTo>
                  <a:lnTo>
                    <a:pt x="2998511" y="1726153"/>
                  </a:lnTo>
                  <a:cubicBezTo>
                    <a:pt x="3121220" y="1925874"/>
                    <a:pt x="3173176" y="2177038"/>
                    <a:pt x="3136837" y="2419527"/>
                  </a:cubicBezTo>
                  <a:cubicBezTo>
                    <a:pt x="3194327" y="2427365"/>
                    <a:pt x="3251816" y="2446307"/>
                    <a:pt x="3307999" y="2478312"/>
                  </a:cubicBezTo>
                  <a:cubicBezTo>
                    <a:pt x="3564088" y="2626581"/>
                    <a:pt x="3680374" y="2986478"/>
                    <a:pt x="3567355" y="3282363"/>
                  </a:cubicBezTo>
                  <a:cubicBezTo>
                    <a:pt x="3510519" y="3430306"/>
                    <a:pt x="3443230" y="3519790"/>
                    <a:pt x="3358139" y="3553755"/>
                  </a:cubicBezTo>
                  <a:lnTo>
                    <a:pt x="3351650" y="3555213"/>
                  </a:lnTo>
                  <a:lnTo>
                    <a:pt x="2920626" y="3726707"/>
                  </a:lnTo>
                  <a:lnTo>
                    <a:pt x="2978507" y="3438438"/>
                  </a:lnTo>
                  <a:lnTo>
                    <a:pt x="1014301" y="1783340"/>
                  </a:lnTo>
                  <a:cubicBezTo>
                    <a:pt x="715911" y="1610740"/>
                    <a:pt x="560072" y="1222104"/>
                    <a:pt x="626872" y="863786"/>
                  </a:cubicBezTo>
                  <a:lnTo>
                    <a:pt x="650706" y="779097"/>
                  </a:lnTo>
                  <a:lnTo>
                    <a:pt x="577408" y="796011"/>
                  </a:lnTo>
                  <a:cubicBezTo>
                    <a:pt x="436746" y="828450"/>
                    <a:pt x="296165" y="860807"/>
                    <a:pt x="296165" y="860807"/>
                  </a:cubicBezTo>
                  <a:lnTo>
                    <a:pt x="0" y="730724"/>
                  </a:lnTo>
                  <a:lnTo>
                    <a:pt x="1053539" y="308443"/>
                  </a:lnTo>
                  <a:lnTo>
                    <a:pt x="1052785" y="310082"/>
                  </a:lnTo>
                  <a:lnTo>
                    <a:pt x="1083720" y="298218"/>
                  </a:lnTo>
                  <a:lnTo>
                    <a:pt x="953445" y="185885"/>
                  </a:lnTo>
                  <a:lnTo>
                    <a:pt x="953816" y="185739"/>
                  </a:lnTo>
                  <a:lnTo>
                    <a:pt x="952239" y="184381"/>
                  </a:lnTo>
                  <a:lnTo>
                    <a:pt x="1283456" y="54401"/>
                  </a:lnTo>
                  <a:cubicBezTo>
                    <a:pt x="1288029" y="52441"/>
                    <a:pt x="1293256" y="50482"/>
                    <a:pt x="1298482" y="48522"/>
                  </a:cubicBezTo>
                  <a:lnTo>
                    <a:pt x="1308281" y="44603"/>
                  </a:lnTo>
                  <a:lnTo>
                    <a:pt x="1307628" y="44603"/>
                  </a:lnTo>
                  <a:cubicBezTo>
                    <a:pt x="1381858" y="17170"/>
                    <a:pt x="1459763" y="2045"/>
                    <a:pt x="1539103" y="193"/>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52" name="Freeform 351">
              <a:extLst>
                <a:ext uri="{FF2B5EF4-FFF2-40B4-BE49-F238E27FC236}">
                  <a16:creationId xmlns="" xmlns:a16="http://schemas.microsoft.com/office/drawing/2014/main" id="{73F292E9-BF39-1940-9F78-2FC7FD1D23E9}"/>
                </a:ext>
              </a:extLst>
            </p:cNvPr>
            <p:cNvSpPr>
              <a:spLocks noChangeArrowheads="1"/>
            </p:cNvSpPr>
            <p:nvPr/>
          </p:nvSpPr>
          <p:spPr bwMode="auto">
            <a:xfrm>
              <a:off x="14207919" y="820888"/>
              <a:ext cx="1946430" cy="2240221"/>
            </a:xfrm>
            <a:custGeom>
              <a:avLst/>
              <a:gdLst>
                <a:gd name="connsiteX0" fmla="*/ 1863399 w 1946430"/>
                <a:gd name="connsiteY0" fmla="*/ 1800188 h 2240221"/>
                <a:gd name="connsiteX1" fmla="*/ 1946430 w 1946430"/>
                <a:gd name="connsiteY1" fmla="*/ 2055839 h 2240221"/>
                <a:gd name="connsiteX2" fmla="*/ 1482238 w 1946430"/>
                <a:gd name="connsiteY2" fmla="*/ 2240221 h 2240221"/>
                <a:gd name="connsiteX3" fmla="*/ 1322059 w 1946430"/>
                <a:gd name="connsiteY3" fmla="*/ 2015955 h 2240221"/>
                <a:gd name="connsiteX4" fmla="*/ 536308 w 1946430"/>
                <a:gd name="connsiteY4" fmla="*/ 0 h 2240221"/>
                <a:gd name="connsiteX5" fmla="*/ 755409 w 1946430"/>
                <a:gd name="connsiteY5" fmla="*/ 87518 h 2240221"/>
                <a:gd name="connsiteX6" fmla="*/ 883600 w 1946430"/>
                <a:gd name="connsiteY6" fmla="*/ 176995 h 2240221"/>
                <a:gd name="connsiteX7" fmla="*/ 323093 w 1946430"/>
                <a:gd name="connsiteY7" fmla="*/ 399708 h 2240221"/>
                <a:gd name="connsiteX8" fmla="*/ 0 w 1946430"/>
                <a:gd name="connsiteY8" fmla="*/ 213569 h 224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430" h="2240221">
                  <a:moveTo>
                    <a:pt x="1863399" y="1800188"/>
                  </a:moveTo>
                  <a:cubicBezTo>
                    <a:pt x="1901319" y="1880610"/>
                    <a:pt x="1929432" y="1966917"/>
                    <a:pt x="1946430" y="2055839"/>
                  </a:cubicBezTo>
                  <a:lnTo>
                    <a:pt x="1482238" y="2240221"/>
                  </a:lnTo>
                  <a:lnTo>
                    <a:pt x="1322059" y="2015955"/>
                  </a:lnTo>
                  <a:close/>
                  <a:moveTo>
                    <a:pt x="536308" y="0"/>
                  </a:moveTo>
                  <a:cubicBezTo>
                    <a:pt x="610214" y="17634"/>
                    <a:pt x="684120" y="45718"/>
                    <a:pt x="755409" y="87518"/>
                  </a:cubicBezTo>
                  <a:cubicBezTo>
                    <a:pt x="800538" y="112989"/>
                    <a:pt x="843704" y="143686"/>
                    <a:pt x="883600" y="176995"/>
                  </a:cubicBezTo>
                  <a:lnTo>
                    <a:pt x="323093" y="399708"/>
                  </a:lnTo>
                  <a:lnTo>
                    <a:pt x="0" y="213569"/>
                  </a:lnTo>
                  <a:close/>
                </a:path>
              </a:pathLst>
            </a:custGeom>
            <a:solidFill>
              <a:schemeClr val="accent2">
                <a:lumMod val="60000"/>
                <a:lumOff val="4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53" name="Freeform 152">
              <a:extLst>
                <a:ext uri="{FF2B5EF4-FFF2-40B4-BE49-F238E27FC236}">
                  <a16:creationId xmlns="" xmlns:a16="http://schemas.microsoft.com/office/drawing/2014/main" id="{E9CB7F45-FC10-6941-9CC1-10F77DF604C3}"/>
                </a:ext>
              </a:extLst>
            </p:cNvPr>
            <p:cNvSpPr>
              <a:spLocks noChangeArrowheads="1"/>
            </p:cNvSpPr>
            <p:nvPr/>
          </p:nvSpPr>
          <p:spPr bwMode="auto">
            <a:xfrm>
              <a:off x="12488379" y="800725"/>
              <a:ext cx="3853845" cy="3839444"/>
            </a:xfrm>
            <a:custGeom>
              <a:avLst/>
              <a:gdLst>
                <a:gd name="T0" fmla="*/ 5329 w 5900"/>
                <a:gd name="T1" fmla="*/ 4011 h 5879"/>
                <a:gd name="T2" fmla="*/ 5329 w 5900"/>
                <a:gd name="T3" fmla="*/ 4011 h 5879"/>
                <a:gd name="T4" fmla="*/ 5068 w 5900"/>
                <a:gd name="T5" fmla="*/ 3921 h 5879"/>
                <a:gd name="T6" fmla="*/ 5068 w 5900"/>
                <a:gd name="T7" fmla="*/ 3921 h 5879"/>
                <a:gd name="T8" fmla="*/ 4400 w 5900"/>
                <a:gd name="T9" fmla="*/ 2410 h 5879"/>
                <a:gd name="T10" fmla="*/ 4400 w 5900"/>
                <a:gd name="T11" fmla="*/ 2410 h 5879"/>
                <a:gd name="T12" fmla="*/ 3945 w 5900"/>
                <a:gd name="T13" fmla="*/ 2269 h 5879"/>
                <a:gd name="T14" fmla="*/ 3945 w 5900"/>
                <a:gd name="T15" fmla="*/ 2269 h 5879"/>
                <a:gd name="T16" fmla="*/ 3232 w 5900"/>
                <a:gd name="T17" fmla="*/ 378 h 5879"/>
                <a:gd name="T18" fmla="*/ 3232 w 5900"/>
                <a:gd name="T19" fmla="*/ 378 h 5879"/>
                <a:gd name="T20" fmla="*/ 1525 w 5900"/>
                <a:gd name="T21" fmla="*/ 1062 h 5879"/>
                <a:gd name="T22" fmla="*/ 1525 w 5900"/>
                <a:gd name="T23" fmla="*/ 1062 h 5879"/>
                <a:gd name="T24" fmla="*/ 1498 w 5900"/>
                <a:gd name="T25" fmla="*/ 1139 h 5879"/>
                <a:gd name="T26" fmla="*/ 1498 w 5900"/>
                <a:gd name="T27" fmla="*/ 1139 h 5879"/>
                <a:gd name="T28" fmla="*/ 231 w 5900"/>
                <a:gd name="T29" fmla="*/ 1735 h 5879"/>
                <a:gd name="T30" fmla="*/ 231 w 5900"/>
                <a:gd name="T31" fmla="*/ 1735 h 5879"/>
                <a:gd name="T32" fmla="*/ 759 w 5900"/>
                <a:gd name="T33" fmla="*/ 3373 h 5879"/>
                <a:gd name="T34" fmla="*/ 4702 w 5900"/>
                <a:gd name="T35" fmla="*/ 5652 h 5879"/>
                <a:gd name="T36" fmla="*/ 4702 w 5900"/>
                <a:gd name="T37" fmla="*/ 5652 h 5879"/>
                <a:gd name="T38" fmla="*/ 5726 w 5900"/>
                <a:gd name="T39" fmla="*/ 5242 h 5879"/>
                <a:gd name="T40" fmla="*/ 5726 w 5900"/>
                <a:gd name="T41" fmla="*/ 5242 h 5879"/>
                <a:gd name="T42" fmla="*/ 5329 w 5900"/>
                <a:gd name="T43" fmla="*/ 4011 h 5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00" h="5879">
                  <a:moveTo>
                    <a:pt x="5329" y="4011"/>
                  </a:moveTo>
                  <a:lnTo>
                    <a:pt x="5329" y="4011"/>
                  </a:lnTo>
                  <a:cubicBezTo>
                    <a:pt x="5244" y="3962"/>
                    <a:pt x="5155" y="3933"/>
                    <a:pt x="5068" y="3921"/>
                  </a:cubicBezTo>
                  <a:lnTo>
                    <a:pt x="5068" y="3921"/>
                  </a:lnTo>
                  <a:cubicBezTo>
                    <a:pt x="5157" y="3326"/>
                    <a:pt x="4893" y="2695"/>
                    <a:pt x="4400" y="2410"/>
                  </a:cubicBezTo>
                  <a:lnTo>
                    <a:pt x="4400" y="2410"/>
                  </a:lnTo>
                  <a:cubicBezTo>
                    <a:pt x="4252" y="2324"/>
                    <a:pt x="4097" y="2279"/>
                    <a:pt x="3945" y="2269"/>
                  </a:cubicBezTo>
                  <a:lnTo>
                    <a:pt x="3945" y="2269"/>
                  </a:lnTo>
                  <a:cubicBezTo>
                    <a:pt x="4138" y="1548"/>
                    <a:pt x="3840" y="729"/>
                    <a:pt x="3232" y="378"/>
                  </a:cubicBezTo>
                  <a:lnTo>
                    <a:pt x="3232" y="378"/>
                  </a:lnTo>
                  <a:cubicBezTo>
                    <a:pt x="2578" y="0"/>
                    <a:pt x="1814" y="306"/>
                    <a:pt x="1525" y="1062"/>
                  </a:cubicBezTo>
                  <a:lnTo>
                    <a:pt x="1525" y="1062"/>
                  </a:lnTo>
                  <a:cubicBezTo>
                    <a:pt x="1515" y="1088"/>
                    <a:pt x="1506" y="1113"/>
                    <a:pt x="1498" y="1139"/>
                  </a:cubicBezTo>
                  <a:lnTo>
                    <a:pt x="1498" y="1139"/>
                  </a:lnTo>
                  <a:cubicBezTo>
                    <a:pt x="999" y="918"/>
                    <a:pt x="448" y="1167"/>
                    <a:pt x="231" y="1735"/>
                  </a:cubicBezTo>
                  <a:lnTo>
                    <a:pt x="231" y="1735"/>
                  </a:lnTo>
                  <a:cubicBezTo>
                    <a:pt x="0" y="2338"/>
                    <a:pt x="237" y="3072"/>
                    <a:pt x="759" y="3373"/>
                  </a:cubicBezTo>
                  <a:lnTo>
                    <a:pt x="4702" y="5652"/>
                  </a:lnTo>
                  <a:lnTo>
                    <a:pt x="4702" y="5652"/>
                  </a:lnTo>
                  <a:cubicBezTo>
                    <a:pt x="5095" y="5878"/>
                    <a:pt x="5553" y="5695"/>
                    <a:pt x="5726" y="5242"/>
                  </a:cubicBezTo>
                  <a:lnTo>
                    <a:pt x="5726" y="5242"/>
                  </a:lnTo>
                  <a:cubicBezTo>
                    <a:pt x="5899" y="4788"/>
                    <a:pt x="5722" y="4237"/>
                    <a:pt x="5329" y="4011"/>
                  </a:cubicBez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354" name="Freeform 353">
              <a:extLst>
                <a:ext uri="{FF2B5EF4-FFF2-40B4-BE49-F238E27FC236}">
                  <a16:creationId xmlns="" xmlns:a16="http://schemas.microsoft.com/office/drawing/2014/main" id="{4E4440E5-39FE-8240-B7AE-61D024F88A85}"/>
                </a:ext>
              </a:extLst>
            </p:cNvPr>
            <p:cNvSpPr>
              <a:spLocks noChangeArrowheads="1"/>
            </p:cNvSpPr>
            <p:nvPr/>
          </p:nvSpPr>
          <p:spPr bwMode="auto">
            <a:xfrm>
              <a:off x="12972270" y="914285"/>
              <a:ext cx="3351490" cy="3569695"/>
            </a:xfrm>
            <a:custGeom>
              <a:avLst/>
              <a:gdLst>
                <a:gd name="connsiteX0" fmla="*/ 246211 w 3351490"/>
                <a:gd name="connsiteY0" fmla="*/ 554152 h 3569695"/>
                <a:gd name="connsiteX1" fmla="*/ 512040 w 3351490"/>
                <a:gd name="connsiteY1" fmla="*/ 587939 h 3569695"/>
                <a:gd name="connsiteX2" fmla="*/ 496345 w 3351490"/>
                <a:gd name="connsiteY2" fmla="*/ 632551 h 3569695"/>
                <a:gd name="connsiteX3" fmla="*/ 0 w 3351490"/>
                <a:gd name="connsiteY3" fmla="*/ 640424 h 3569695"/>
                <a:gd name="connsiteX4" fmla="*/ 246211 w 3351490"/>
                <a:gd name="connsiteY4" fmla="*/ 554152 h 3569695"/>
                <a:gd name="connsiteX5" fmla="*/ 1287927 w 3351490"/>
                <a:gd name="connsiteY5" fmla="*/ 80 h 3569695"/>
                <a:gd name="connsiteX6" fmla="*/ 1679570 w 3351490"/>
                <a:gd name="connsiteY6" fmla="*/ 105380 h 3569695"/>
                <a:gd name="connsiteX7" fmla="*/ 2145165 w 3351490"/>
                <a:gd name="connsiteY7" fmla="*/ 1340257 h 3569695"/>
                <a:gd name="connsiteX8" fmla="*/ 2442937 w 3351490"/>
                <a:gd name="connsiteY8" fmla="*/ 1432987 h 3569695"/>
                <a:gd name="connsiteX9" fmla="*/ 2878494 w 3351490"/>
                <a:gd name="connsiteY9" fmla="*/ 2419059 h 3569695"/>
                <a:gd name="connsiteX10" fmla="*/ 3049583 w 3351490"/>
                <a:gd name="connsiteY10" fmla="*/ 2477832 h 3569695"/>
                <a:gd name="connsiteX11" fmla="*/ 3308174 w 3351490"/>
                <a:gd name="connsiteY11" fmla="*/ 3281710 h 3569695"/>
                <a:gd name="connsiteX12" fmla="*/ 3054154 w 3351490"/>
                <a:gd name="connsiteY12" fmla="*/ 3569695 h 3569695"/>
                <a:gd name="connsiteX13" fmla="*/ 3255281 w 3351490"/>
                <a:gd name="connsiteY13" fmla="*/ 3311749 h 3569695"/>
                <a:gd name="connsiteX14" fmla="*/ 2996036 w 3351490"/>
                <a:gd name="connsiteY14" fmla="*/ 2507871 h 3569695"/>
                <a:gd name="connsiteX15" fmla="*/ 2825601 w 3351490"/>
                <a:gd name="connsiteY15" fmla="*/ 2449099 h 3569695"/>
                <a:gd name="connsiteX16" fmla="*/ 2389391 w 3351490"/>
                <a:gd name="connsiteY16" fmla="*/ 1462373 h 3569695"/>
                <a:gd name="connsiteX17" fmla="*/ 2092271 w 3351490"/>
                <a:gd name="connsiteY17" fmla="*/ 1370296 h 3569695"/>
                <a:gd name="connsiteX18" fmla="*/ 1626676 w 3351490"/>
                <a:gd name="connsiteY18" fmla="*/ 135420 h 3569695"/>
                <a:gd name="connsiteX19" fmla="*/ 918814 w 3351490"/>
                <a:gd name="connsiteY19" fmla="*/ 109299 h 3569695"/>
                <a:gd name="connsiteX20" fmla="*/ 1287927 w 3351490"/>
                <a:gd name="connsiteY20" fmla="*/ 80 h 356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1490" h="3569695">
                  <a:moveTo>
                    <a:pt x="246211" y="554152"/>
                  </a:moveTo>
                  <a:cubicBezTo>
                    <a:pt x="333186" y="544803"/>
                    <a:pt x="423431" y="555464"/>
                    <a:pt x="512040" y="587939"/>
                  </a:cubicBezTo>
                  <a:cubicBezTo>
                    <a:pt x="506155" y="603685"/>
                    <a:pt x="500923" y="618118"/>
                    <a:pt x="496345" y="632551"/>
                  </a:cubicBezTo>
                  <a:cubicBezTo>
                    <a:pt x="328281" y="557760"/>
                    <a:pt x="151716" y="565633"/>
                    <a:pt x="0" y="640424"/>
                  </a:cubicBezTo>
                  <a:cubicBezTo>
                    <a:pt x="75531" y="592860"/>
                    <a:pt x="159236" y="563501"/>
                    <a:pt x="246211" y="554152"/>
                  </a:cubicBezTo>
                  <a:close/>
                  <a:moveTo>
                    <a:pt x="1287927" y="80"/>
                  </a:moveTo>
                  <a:cubicBezTo>
                    <a:pt x="1418040" y="-1880"/>
                    <a:pt x="1551907" y="31915"/>
                    <a:pt x="1679570" y="105380"/>
                  </a:cubicBezTo>
                  <a:cubicBezTo>
                    <a:pt x="2076599" y="335246"/>
                    <a:pt x="2271849" y="870077"/>
                    <a:pt x="2145165" y="1340257"/>
                  </a:cubicBezTo>
                  <a:cubicBezTo>
                    <a:pt x="2244422" y="1346787"/>
                    <a:pt x="2346292" y="1376826"/>
                    <a:pt x="2442937" y="1432987"/>
                  </a:cubicBezTo>
                  <a:cubicBezTo>
                    <a:pt x="2764218" y="1619100"/>
                    <a:pt x="2936612" y="2031161"/>
                    <a:pt x="2878494" y="2419059"/>
                  </a:cubicBezTo>
                  <a:cubicBezTo>
                    <a:pt x="2935959" y="2426896"/>
                    <a:pt x="2994077" y="2445834"/>
                    <a:pt x="3049583" y="2477832"/>
                  </a:cubicBezTo>
                  <a:cubicBezTo>
                    <a:pt x="3305562" y="2626069"/>
                    <a:pt x="3421145" y="2985888"/>
                    <a:pt x="3308174" y="3281710"/>
                  </a:cubicBezTo>
                  <a:cubicBezTo>
                    <a:pt x="3255934" y="3418846"/>
                    <a:pt x="3163206" y="3517453"/>
                    <a:pt x="3054154" y="3569695"/>
                  </a:cubicBezTo>
                  <a:cubicBezTo>
                    <a:pt x="3140351" y="3513535"/>
                    <a:pt x="3211529" y="3426029"/>
                    <a:pt x="3255281" y="3311749"/>
                  </a:cubicBezTo>
                  <a:cubicBezTo>
                    <a:pt x="3368251" y="3015274"/>
                    <a:pt x="3252669" y="2655456"/>
                    <a:pt x="2996036" y="2507871"/>
                  </a:cubicBezTo>
                  <a:cubicBezTo>
                    <a:pt x="2940530" y="2475873"/>
                    <a:pt x="2882412" y="2456935"/>
                    <a:pt x="2825601" y="2449099"/>
                  </a:cubicBezTo>
                  <a:cubicBezTo>
                    <a:pt x="2883718" y="2060547"/>
                    <a:pt x="2711324" y="1648486"/>
                    <a:pt x="2389391" y="1462373"/>
                  </a:cubicBezTo>
                  <a:cubicBezTo>
                    <a:pt x="2292745" y="1406213"/>
                    <a:pt x="2191529" y="1376826"/>
                    <a:pt x="2092271" y="1370296"/>
                  </a:cubicBezTo>
                  <a:cubicBezTo>
                    <a:pt x="2218302" y="899463"/>
                    <a:pt x="2023706" y="364633"/>
                    <a:pt x="1626676" y="135420"/>
                  </a:cubicBezTo>
                  <a:cubicBezTo>
                    <a:pt x="1390940" y="-1063"/>
                    <a:pt x="1134307" y="-1063"/>
                    <a:pt x="918814" y="109299"/>
                  </a:cubicBezTo>
                  <a:cubicBezTo>
                    <a:pt x="1031458" y="39751"/>
                    <a:pt x="1157815" y="2039"/>
                    <a:pt x="1287927" y="80"/>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sp>
          <p:nvSpPr>
            <p:cNvPr id="355" name="Freeform 155">
              <a:extLst>
                <a:ext uri="{FF2B5EF4-FFF2-40B4-BE49-F238E27FC236}">
                  <a16:creationId xmlns="" xmlns:a16="http://schemas.microsoft.com/office/drawing/2014/main" id="{8B502271-DC79-314E-9970-3355A4F72A69}"/>
                </a:ext>
              </a:extLst>
            </p:cNvPr>
            <p:cNvSpPr>
              <a:spLocks noChangeArrowheads="1"/>
            </p:cNvSpPr>
            <p:nvPr/>
          </p:nvSpPr>
          <p:spPr bwMode="auto">
            <a:xfrm>
              <a:off x="12666957" y="1045553"/>
              <a:ext cx="3502448" cy="3392996"/>
            </a:xfrm>
            <a:custGeom>
              <a:avLst/>
              <a:gdLst>
                <a:gd name="T0" fmla="*/ 782 w 5361"/>
                <a:gd name="T1" fmla="*/ 883 h 5196"/>
                <a:gd name="T2" fmla="*/ 782 w 5361"/>
                <a:gd name="T3" fmla="*/ 883 h 5196"/>
                <a:gd name="T4" fmla="*/ 574 w 5361"/>
                <a:gd name="T5" fmla="*/ 926 h 5196"/>
                <a:gd name="T6" fmla="*/ 574 w 5361"/>
                <a:gd name="T7" fmla="*/ 926 h 5196"/>
                <a:gd name="T8" fmla="*/ 203 w 5361"/>
                <a:gd name="T9" fmla="*/ 1360 h 5196"/>
                <a:gd name="T10" fmla="*/ 203 w 5361"/>
                <a:gd name="T11" fmla="*/ 1360 h 5196"/>
                <a:gd name="T12" fmla="*/ 675 w 5361"/>
                <a:gd name="T13" fmla="*/ 2827 h 5196"/>
                <a:gd name="T14" fmla="*/ 4619 w 5361"/>
                <a:gd name="T15" fmla="*/ 5106 h 5196"/>
                <a:gd name="T16" fmla="*/ 4619 w 5361"/>
                <a:gd name="T17" fmla="*/ 5106 h 5196"/>
                <a:gd name="T18" fmla="*/ 4971 w 5361"/>
                <a:gd name="T19" fmla="*/ 5156 h 5196"/>
                <a:gd name="T20" fmla="*/ 4971 w 5361"/>
                <a:gd name="T21" fmla="*/ 5156 h 5196"/>
                <a:gd name="T22" fmla="*/ 5214 w 5361"/>
                <a:gd name="T23" fmla="*/ 4868 h 5196"/>
                <a:gd name="T24" fmla="*/ 5214 w 5361"/>
                <a:gd name="T25" fmla="*/ 4868 h 5196"/>
                <a:gd name="T26" fmla="*/ 4873 w 5361"/>
                <a:gd name="T27" fmla="*/ 3809 h 5196"/>
                <a:gd name="T28" fmla="*/ 4873 w 5361"/>
                <a:gd name="T29" fmla="*/ 3809 h 5196"/>
                <a:gd name="T30" fmla="*/ 4685 w 5361"/>
                <a:gd name="T31" fmla="*/ 3743 h 5196"/>
                <a:gd name="T32" fmla="*/ 4525 w 5361"/>
                <a:gd name="T33" fmla="*/ 3721 h 5196"/>
                <a:gd name="T34" fmla="*/ 4546 w 5361"/>
                <a:gd name="T35" fmla="*/ 3584 h 5196"/>
                <a:gd name="T36" fmla="*/ 4546 w 5361"/>
                <a:gd name="T37" fmla="*/ 3584 h 5196"/>
                <a:gd name="T38" fmla="*/ 3944 w 5361"/>
                <a:gd name="T39" fmla="*/ 2208 h 5196"/>
                <a:gd name="T40" fmla="*/ 3944 w 5361"/>
                <a:gd name="T41" fmla="*/ 2208 h 5196"/>
                <a:gd name="T42" fmla="*/ 3581 w 5361"/>
                <a:gd name="T43" fmla="*/ 2092 h 5196"/>
                <a:gd name="T44" fmla="*/ 3382 w 5361"/>
                <a:gd name="T45" fmla="*/ 2080 h 5196"/>
                <a:gd name="T46" fmla="*/ 3427 w 5361"/>
                <a:gd name="T47" fmla="*/ 1913 h 5196"/>
                <a:gd name="T48" fmla="*/ 3427 w 5361"/>
                <a:gd name="T49" fmla="*/ 1913 h 5196"/>
                <a:gd name="T50" fmla="*/ 2775 w 5361"/>
                <a:gd name="T51" fmla="*/ 176 h 5196"/>
                <a:gd name="T52" fmla="*/ 2775 w 5361"/>
                <a:gd name="T53" fmla="*/ 176 h 5196"/>
                <a:gd name="T54" fmla="*/ 2027 w 5361"/>
                <a:gd name="T55" fmla="*/ 93 h 5196"/>
                <a:gd name="T56" fmla="*/ 2027 w 5361"/>
                <a:gd name="T57" fmla="*/ 93 h 5196"/>
                <a:gd name="T58" fmla="*/ 1497 w 5361"/>
                <a:gd name="T59" fmla="*/ 688 h 5196"/>
                <a:gd name="T60" fmla="*/ 1497 w 5361"/>
                <a:gd name="T61" fmla="*/ 688 h 5196"/>
                <a:gd name="T62" fmla="*/ 1473 w 5361"/>
                <a:gd name="T63" fmla="*/ 756 h 5196"/>
                <a:gd name="T64" fmla="*/ 1367 w 5361"/>
                <a:gd name="T65" fmla="*/ 1083 h 5196"/>
                <a:gd name="T66" fmla="*/ 1057 w 5361"/>
                <a:gd name="T67" fmla="*/ 946 h 5196"/>
                <a:gd name="T68" fmla="*/ 1057 w 5361"/>
                <a:gd name="T69" fmla="*/ 946 h 5196"/>
                <a:gd name="T70" fmla="*/ 782 w 5361"/>
                <a:gd name="T71" fmla="*/ 883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1" h="5196">
                  <a:moveTo>
                    <a:pt x="782" y="883"/>
                  </a:moveTo>
                  <a:lnTo>
                    <a:pt x="782" y="883"/>
                  </a:lnTo>
                  <a:cubicBezTo>
                    <a:pt x="709" y="883"/>
                    <a:pt x="638" y="897"/>
                    <a:pt x="574" y="926"/>
                  </a:cubicBezTo>
                  <a:lnTo>
                    <a:pt x="574" y="926"/>
                  </a:lnTo>
                  <a:cubicBezTo>
                    <a:pt x="418" y="994"/>
                    <a:pt x="282" y="1152"/>
                    <a:pt x="203" y="1360"/>
                  </a:cubicBezTo>
                  <a:lnTo>
                    <a:pt x="203" y="1360"/>
                  </a:lnTo>
                  <a:cubicBezTo>
                    <a:pt x="0" y="1890"/>
                    <a:pt x="217" y="2562"/>
                    <a:pt x="675" y="2827"/>
                  </a:cubicBezTo>
                  <a:lnTo>
                    <a:pt x="4619" y="5106"/>
                  </a:lnTo>
                  <a:lnTo>
                    <a:pt x="4619" y="5106"/>
                  </a:lnTo>
                  <a:cubicBezTo>
                    <a:pt x="4743" y="5178"/>
                    <a:pt x="4871" y="5195"/>
                    <a:pt x="4971" y="5156"/>
                  </a:cubicBezTo>
                  <a:lnTo>
                    <a:pt x="4971" y="5156"/>
                  </a:lnTo>
                  <a:cubicBezTo>
                    <a:pt x="5071" y="5116"/>
                    <a:pt x="5159" y="5011"/>
                    <a:pt x="5214" y="4868"/>
                  </a:cubicBezTo>
                  <a:lnTo>
                    <a:pt x="5214" y="4868"/>
                  </a:lnTo>
                  <a:cubicBezTo>
                    <a:pt x="5360" y="4485"/>
                    <a:pt x="5204" y="4000"/>
                    <a:pt x="4873" y="3809"/>
                  </a:cubicBezTo>
                  <a:lnTo>
                    <a:pt x="4873" y="3809"/>
                  </a:lnTo>
                  <a:cubicBezTo>
                    <a:pt x="4812" y="3773"/>
                    <a:pt x="4749" y="3752"/>
                    <a:pt x="4685" y="3743"/>
                  </a:cubicBezTo>
                  <a:lnTo>
                    <a:pt x="4525" y="3721"/>
                  </a:lnTo>
                  <a:lnTo>
                    <a:pt x="4546" y="3584"/>
                  </a:lnTo>
                  <a:lnTo>
                    <a:pt x="4546" y="3584"/>
                  </a:lnTo>
                  <a:cubicBezTo>
                    <a:pt x="4628" y="3036"/>
                    <a:pt x="4375" y="2457"/>
                    <a:pt x="3944" y="2208"/>
                  </a:cubicBezTo>
                  <a:lnTo>
                    <a:pt x="3944" y="2208"/>
                  </a:lnTo>
                  <a:cubicBezTo>
                    <a:pt x="3825" y="2140"/>
                    <a:pt x="3703" y="2101"/>
                    <a:pt x="3581" y="2092"/>
                  </a:cubicBezTo>
                  <a:lnTo>
                    <a:pt x="3382" y="2080"/>
                  </a:lnTo>
                  <a:lnTo>
                    <a:pt x="3427" y="1913"/>
                  </a:lnTo>
                  <a:lnTo>
                    <a:pt x="3427" y="1913"/>
                  </a:lnTo>
                  <a:cubicBezTo>
                    <a:pt x="3604" y="1253"/>
                    <a:pt x="3318" y="489"/>
                    <a:pt x="2775" y="176"/>
                  </a:cubicBezTo>
                  <a:lnTo>
                    <a:pt x="2775" y="176"/>
                  </a:lnTo>
                  <a:cubicBezTo>
                    <a:pt x="2523" y="30"/>
                    <a:pt x="2257" y="0"/>
                    <a:pt x="2027" y="93"/>
                  </a:cubicBezTo>
                  <a:lnTo>
                    <a:pt x="2027" y="93"/>
                  </a:lnTo>
                  <a:cubicBezTo>
                    <a:pt x="1797" y="185"/>
                    <a:pt x="1609" y="396"/>
                    <a:pt x="1497" y="688"/>
                  </a:cubicBezTo>
                  <a:lnTo>
                    <a:pt x="1497" y="688"/>
                  </a:lnTo>
                  <a:cubicBezTo>
                    <a:pt x="1488" y="711"/>
                    <a:pt x="1481" y="733"/>
                    <a:pt x="1473" y="756"/>
                  </a:cubicBezTo>
                  <a:lnTo>
                    <a:pt x="1367" y="1083"/>
                  </a:lnTo>
                  <a:lnTo>
                    <a:pt x="1057" y="946"/>
                  </a:lnTo>
                  <a:lnTo>
                    <a:pt x="1057" y="946"/>
                  </a:lnTo>
                  <a:cubicBezTo>
                    <a:pt x="964" y="904"/>
                    <a:pt x="871" y="883"/>
                    <a:pt x="782" y="883"/>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56" name="Freeform 157">
              <a:extLst>
                <a:ext uri="{FF2B5EF4-FFF2-40B4-BE49-F238E27FC236}">
                  <a16:creationId xmlns="" xmlns:a16="http://schemas.microsoft.com/office/drawing/2014/main" id="{877A59B8-E139-514B-9DE7-B2D09B2AF2F0}"/>
                </a:ext>
              </a:extLst>
            </p:cNvPr>
            <p:cNvSpPr>
              <a:spLocks noChangeArrowheads="1"/>
            </p:cNvSpPr>
            <p:nvPr/>
          </p:nvSpPr>
          <p:spPr bwMode="auto">
            <a:xfrm>
              <a:off x="14395139" y="2281200"/>
              <a:ext cx="86409" cy="37445"/>
            </a:xfrm>
            <a:custGeom>
              <a:avLst/>
              <a:gdLst>
                <a:gd name="T0" fmla="*/ 0 w 133"/>
                <a:gd name="T1" fmla="*/ 54 h 57"/>
                <a:gd name="T2" fmla="*/ 132 w 133"/>
                <a:gd name="T3" fmla="*/ 0 h 57"/>
                <a:gd name="T4" fmla="*/ 122 w 133"/>
                <a:gd name="T5" fmla="*/ 56 h 57"/>
                <a:gd name="T6" fmla="*/ 0 w 133"/>
                <a:gd name="T7" fmla="*/ 54 h 57"/>
              </a:gdLst>
              <a:ahLst/>
              <a:cxnLst>
                <a:cxn ang="0">
                  <a:pos x="T0" y="T1"/>
                </a:cxn>
                <a:cxn ang="0">
                  <a:pos x="T2" y="T3"/>
                </a:cxn>
                <a:cxn ang="0">
                  <a:pos x="T4" y="T5"/>
                </a:cxn>
                <a:cxn ang="0">
                  <a:pos x="T6" y="T7"/>
                </a:cxn>
              </a:cxnLst>
              <a:rect l="0" t="0" r="r" b="b"/>
              <a:pathLst>
                <a:path w="133" h="57">
                  <a:moveTo>
                    <a:pt x="0" y="54"/>
                  </a:moveTo>
                  <a:lnTo>
                    <a:pt x="132" y="0"/>
                  </a:lnTo>
                  <a:lnTo>
                    <a:pt x="122" y="56"/>
                  </a:lnTo>
                  <a:lnTo>
                    <a:pt x="0" y="54"/>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57" name="Freeform 356">
              <a:extLst>
                <a:ext uri="{FF2B5EF4-FFF2-40B4-BE49-F238E27FC236}">
                  <a16:creationId xmlns="" xmlns:a16="http://schemas.microsoft.com/office/drawing/2014/main" id="{5ED29AFD-6D76-1A4C-B815-CB5BCACDECB2}"/>
                </a:ext>
              </a:extLst>
            </p:cNvPr>
            <p:cNvSpPr>
              <a:spLocks noChangeArrowheads="1"/>
            </p:cNvSpPr>
            <p:nvPr/>
          </p:nvSpPr>
          <p:spPr bwMode="auto">
            <a:xfrm>
              <a:off x="14002857" y="2279504"/>
              <a:ext cx="815501" cy="1000511"/>
            </a:xfrm>
            <a:custGeom>
              <a:avLst/>
              <a:gdLst>
                <a:gd name="connsiteX0" fmla="*/ 492368 w 815501"/>
                <a:gd name="connsiteY0" fmla="*/ 184 h 1000511"/>
                <a:gd name="connsiteX1" fmla="*/ 536839 w 815501"/>
                <a:gd name="connsiteY1" fmla="*/ 37501 h 1000511"/>
                <a:gd name="connsiteX2" fmla="*/ 811913 w 815501"/>
                <a:gd name="connsiteY2" fmla="*/ 699595 h 1000511"/>
                <a:gd name="connsiteX3" fmla="*/ 809790 w 815501"/>
                <a:gd name="connsiteY3" fmla="*/ 733582 h 1000511"/>
                <a:gd name="connsiteX4" fmla="*/ 804021 w 815501"/>
                <a:gd name="connsiteY4" fmla="*/ 736718 h 1000511"/>
                <a:gd name="connsiteX5" fmla="*/ 806390 w 815501"/>
                <a:gd name="connsiteY5" fmla="*/ 739100 h 1000511"/>
                <a:gd name="connsiteX6" fmla="*/ 716530 w 815501"/>
                <a:gd name="connsiteY6" fmla="*/ 775844 h 1000511"/>
                <a:gd name="connsiteX7" fmla="*/ 694263 w 815501"/>
                <a:gd name="connsiteY7" fmla="*/ 686050 h 1000511"/>
                <a:gd name="connsiteX8" fmla="*/ 606837 w 815501"/>
                <a:gd name="connsiteY8" fmla="*/ 635624 h 1000511"/>
                <a:gd name="connsiteX9" fmla="*/ 541817 w 815501"/>
                <a:gd name="connsiteY9" fmla="*/ 941617 h 1000511"/>
                <a:gd name="connsiteX10" fmla="*/ 527337 w 815501"/>
                <a:gd name="connsiteY10" fmla="*/ 963284 h 1000511"/>
                <a:gd name="connsiteX11" fmla="*/ 521041 w 815501"/>
                <a:gd name="connsiteY11" fmla="*/ 962931 h 1000511"/>
                <a:gd name="connsiteX12" fmla="*/ 524119 w 815501"/>
                <a:gd name="connsiteY12" fmla="*/ 965317 h 1000511"/>
                <a:gd name="connsiteX13" fmla="*/ 435486 w 815501"/>
                <a:gd name="connsiteY13" fmla="*/ 1000511 h 1000511"/>
                <a:gd name="connsiteX14" fmla="*/ 450720 w 815501"/>
                <a:gd name="connsiteY14" fmla="*/ 931955 h 1000511"/>
                <a:gd name="connsiteX15" fmla="*/ 158314 w 815501"/>
                <a:gd name="connsiteY15" fmla="*/ 763049 h 1000511"/>
                <a:gd name="connsiteX16" fmla="*/ 134100 w 815501"/>
                <a:gd name="connsiteY16" fmla="*/ 706143 h 1000511"/>
                <a:gd name="connsiteX17" fmla="*/ 199196 w 815501"/>
                <a:gd name="connsiteY17" fmla="*/ 400303 h 1000511"/>
                <a:gd name="connsiteX18" fmla="*/ 22628 w 815501"/>
                <a:gd name="connsiteY18" fmla="*/ 298286 h 1000511"/>
                <a:gd name="connsiteX19" fmla="*/ 11520 w 815501"/>
                <a:gd name="connsiteY19" fmla="*/ 237501 h 1000511"/>
                <a:gd name="connsiteX20" fmla="*/ 476075 w 815501"/>
                <a:gd name="connsiteY20" fmla="*/ 2860 h 1000511"/>
                <a:gd name="connsiteX21" fmla="*/ 492368 w 815501"/>
                <a:gd name="connsiteY21" fmla="*/ 184 h 100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5501" h="1000511">
                  <a:moveTo>
                    <a:pt x="492368" y="184"/>
                  </a:moveTo>
                  <a:cubicBezTo>
                    <a:pt x="509397" y="1961"/>
                    <a:pt x="527528" y="16422"/>
                    <a:pt x="536839" y="37501"/>
                  </a:cubicBezTo>
                  <a:lnTo>
                    <a:pt x="811913" y="699595"/>
                  </a:lnTo>
                  <a:cubicBezTo>
                    <a:pt x="817794" y="713647"/>
                    <a:pt x="815997" y="726229"/>
                    <a:pt x="809790" y="733582"/>
                  </a:cubicBezTo>
                  <a:lnTo>
                    <a:pt x="804021" y="736718"/>
                  </a:lnTo>
                  <a:lnTo>
                    <a:pt x="806390" y="739100"/>
                  </a:lnTo>
                  <a:lnTo>
                    <a:pt x="716530" y="775844"/>
                  </a:lnTo>
                  <a:lnTo>
                    <a:pt x="694263" y="686050"/>
                  </a:lnTo>
                  <a:lnTo>
                    <a:pt x="606837" y="635624"/>
                  </a:lnTo>
                  <a:lnTo>
                    <a:pt x="541817" y="941617"/>
                  </a:lnTo>
                  <a:cubicBezTo>
                    <a:pt x="539853" y="952083"/>
                    <a:pt x="534454" y="959605"/>
                    <a:pt x="527337" y="963284"/>
                  </a:cubicBezTo>
                  <a:lnTo>
                    <a:pt x="521041" y="962931"/>
                  </a:lnTo>
                  <a:lnTo>
                    <a:pt x="524119" y="965317"/>
                  </a:lnTo>
                  <a:lnTo>
                    <a:pt x="435486" y="1000511"/>
                  </a:lnTo>
                  <a:lnTo>
                    <a:pt x="450720" y="931955"/>
                  </a:lnTo>
                  <a:lnTo>
                    <a:pt x="158314" y="763049"/>
                  </a:lnTo>
                  <a:cubicBezTo>
                    <a:pt x="140644" y="753238"/>
                    <a:pt x="130173" y="727728"/>
                    <a:pt x="134100" y="706143"/>
                  </a:cubicBezTo>
                  <a:lnTo>
                    <a:pt x="199196" y="400303"/>
                  </a:lnTo>
                  <a:lnTo>
                    <a:pt x="22628" y="298286"/>
                  </a:lnTo>
                  <a:cubicBezTo>
                    <a:pt x="-1547" y="283907"/>
                    <a:pt x="-8081" y="247305"/>
                    <a:pt x="11520" y="237501"/>
                  </a:cubicBezTo>
                  <a:lnTo>
                    <a:pt x="476075" y="2860"/>
                  </a:lnTo>
                  <a:cubicBezTo>
                    <a:pt x="481138" y="409"/>
                    <a:pt x="486692" y="-408"/>
                    <a:pt x="492368" y="184"/>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358" name="Freeform 357">
              <a:extLst>
                <a:ext uri="{FF2B5EF4-FFF2-40B4-BE49-F238E27FC236}">
                  <a16:creationId xmlns="" xmlns:a16="http://schemas.microsoft.com/office/drawing/2014/main" id="{F38ACAA7-ABA5-B547-97D9-FD4402C2D527}"/>
                </a:ext>
              </a:extLst>
            </p:cNvPr>
            <p:cNvSpPr>
              <a:spLocks noChangeArrowheads="1"/>
            </p:cNvSpPr>
            <p:nvPr/>
          </p:nvSpPr>
          <p:spPr bwMode="auto">
            <a:xfrm>
              <a:off x="13913520" y="2317344"/>
              <a:ext cx="815160" cy="965198"/>
            </a:xfrm>
            <a:custGeom>
              <a:avLst/>
              <a:gdLst>
                <a:gd name="connsiteX0" fmla="*/ 492024 w 815160"/>
                <a:gd name="connsiteY0" fmla="*/ 161 h 965198"/>
                <a:gd name="connsiteX1" fmla="*/ 536459 w 815160"/>
                <a:gd name="connsiteY1" fmla="*/ 37721 h 965198"/>
                <a:gd name="connsiteX2" fmla="*/ 811317 w 815160"/>
                <a:gd name="connsiteY2" fmla="*/ 699244 h 965198"/>
                <a:gd name="connsiteX3" fmla="*/ 780632 w 815160"/>
                <a:gd name="connsiteY3" fmla="*/ 735814 h 965198"/>
                <a:gd name="connsiteX4" fmla="*/ 607004 w 815160"/>
                <a:gd name="connsiteY4" fmla="*/ 635676 h 965198"/>
                <a:gd name="connsiteX5" fmla="*/ 542520 w 815160"/>
                <a:gd name="connsiteY5" fmla="*/ 941250 h 965198"/>
                <a:gd name="connsiteX6" fmla="*/ 502599 w 815160"/>
                <a:gd name="connsiteY6" fmla="*/ 960854 h 965198"/>
                <a:gd name="connsiteX7" fmla="*/ 158363 w 815160"/>
                <a:gd name="connsiteY7" fmla="*/ 762861 h 965198"/>
                <a:gd name="connsiteX8" fmla="*/ 134149 w 815160"/>
                <a:gd name="connsiteY8" fmla="*/ 706011 h 965198"/>
                <a:gd name="connsiteX9" fmla="*/ 199208 w 815160"/>
                <a:gd name="connsiteY9" fmla="*/ 400136 h 965198"/>
                <a:gd name="connsiteX10" fmla="*/ 22000 w 815160"/>
                <a:gd name="connsiteY10" fmla="*/ 297628 h 965198"/>
                <a:gd name="connsiteX11" fmla="*/ 11554 w 815160"/>
                <a:gd name="connsiteY11" fmla="*/ 236896 h 965198"/>
                <a:gd name="connsiteX12" fmla="*/ 475743 w 815160"/>
                <a:gd name="connsiteY12" fmla="*/ 3110 h 965198"/>
                <a:gd name="connsiteX13" fmla="*/ 492024 w 815160"/>
                <a:gd name="connsiteY13" fmla="*/ 161 h 9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5160" h="965198">
                  <a:moveTo>
                    <a:pt x="492024" y="161"/>
                  </a:moveTo>
                  <a:cubicBezTo>
                    <a:pt x="509039" y="1844"/>
                    <a:pt x="527156" y="16660"/>
                    <a:pt x="536459" y="37721"/>
                  </a:cubicBezTo>
                  <a:lnTo>
                    <a:pt x="811317" y="699244"/>
                  </a:lnTo>
                  <a:cubicBezTo>
                    <a:pt x="823721" y="727325"/>
                    <a:pt x="804135" y="749528"/>
                    <a:pt x="780632" y="735814"/>
                  </a:cubicBezTo>
                  <a:lnTo>
                    <a:pt x="607004" y="635676"/>
                  </a:lnTo>
                  <a:lnTo>
                    <a:pt x="542520" y="941250"/>
                  </a:lnTo>
                  <a:cubicBezTo>
                    <a:pt x="537939" y="962161"/>
                    <a:pt x="519615" y="971309"/>
                    <a:pt x="502599" y="960854"/>
                  </a:cubicBezTo>
                  <a:lnTo>
                    <a:pt x="158363" y="762861"/>
                  </a:lnTo>
                  <a:cubicBezTo>
                    <a:pt x="140693" y="752406"/>
                    <a:pt x="130222" y="726921"/>
                    <a:pt x="134149" y="706011"/>
                  </a:cubicBezTo>
                  <a:lnTo>
                    <a:pt x="199208" y="400136"/>
                  </a:lnTo>
                  <a:lnTo>
                    <a:pt x="22000" y="297628"/>
                  </a:lnTo>
                  <a:cubicBezTo>
                    <a:pt x="-1503" y="283915"/>
                    <a:pt x="-8032" y="247345"/>
                    <a:pt x="11554" y="236896"/>
                  </a:cubicBezTo>
                  <a:lnTo>
                    <a:pt x="475743" y="3110"/>
                  </a:lnTo>
                  <a:cubicBezTo>
                    <a:pt x="480803" y="498"/>
                    <a:pt x="486352" y="-400"/>
                    <a:pt x="492024" y="161"/>
                  </a:cubicBezTo>
                  <a:close/>
                </a:path>
              </a:pathLst>
            </a:custGeom>
            <a:solidFill>
              <a:schemeClr val="accent2">
                <a:lumMod val="60000"/>
                <a:lumOff val="4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59" name="Freeform 163">
              <a:extLst>
                <a:ext uri="{FF2B5EF4-FFF2-40B4-BE49-F238E27FC236}">
                  <a16:creationId xmlns="" xmlns:a16="http://schemas.microsoft.com/office/drawing/2014/main" id="{2DDF850A-BC06-354E-8504-63F27B89902F}"/>
                </a:ext>
              </a:extLst>
            </p:cNvPr>
            <p:cNvSpPr>
              <a:spLocks noChangeArrowheads="1"/>
            </p:cNvSpPr>
            <p:nvPr/>
          </p:nvSpPr>
          <p:spPr bwMode="auto">
            <a:xfrm>
              <a:off x="6534792" y="10060898"/>
              <a:ext cx="1419990" cy="910176"/>
            </a:xfrm>
            <a:custGeom>
              <a:avLst/>
              <a:gdLst>
                <a:gd name="T0" fmla="*/ 0 w 2172"/>
                <a:gd name="T1" fmla="*/ 1123 h 1394"/>
                <a:gd name="T2" fmla="*/ 475 w 2172"/>
                <a:gd name="T3" fmla="*/ 1393 h 1394"/>
                <a:gd name="T4" fmla="*/ 960 w 2172"/>
                <a:gd name="T5" fmla="*/ 1109 h 1394"/>
                <a:gd name="T6" fmla="*/ 958 w 2172"/>
                <a:gd name="T7" fmla="*/ 985 h 1394"/>
                <a:gd name="T8" fmla="*/ 954 w 2172"/>
                <a:gd name="T9" fmla="*/ 988 h 1394"/>
                <a:gd name="T10" fmla="*/ 954 w 2172"/>
                <a:gd name="T11" fmla="*/ 979 h 1394"/>
                <a:gd name="T12" fmla="*/ 1169 w 2172"/>
                <a:gd name="T13" fmla="*/ 977 h 1394"/>
                <a:gd name="T14" fmla="*/ 1167 w 2172"/>
                <a:gd name="T15" fmla="*/ 856 h 1394"/>
                <a:gd name="T16" fmla="*/ 1379 w 2172"/>
                <a:gd name="T17" fmla="*/ 854 h 1394"/>
                <a:gd name="T18" fmla="*/ 1378 w 2172"/>
                <a:gd name="T19" fmla="*/ 732 h 1394"/>
                <a:gd name="T20" fmla="*/ 1589 w 2172"/>
                <a:gd name="T21" fmla="*/ 731 h 1394"/>
                <a:gd name="T22" fmla="*/ 1588 w 2172"/>
                <a:gd name="T23" fmla="*/ 609 h 1394"/>
                <a:gd name="T24" fmla="*/ 1799 w 2172"/>
                <a:gd name="T25" fmla="*/ 608 h 1394"/>
                <a:gd name="T26" fmla="*/ 1798 w 2172"/>
                <a:gd name="T27" fmla="*/ 486 h 1394"/>
                <a:gd name="T28" fmla="*/ 2024 w 2172"/>
                <a:gd name="T29" fmla="*/ 484 h 1394"/>
                <a:gd name="T30" fmla="*/ 2094 w 2172"/>
                <a:gd name="T31" fmla="*/ 443 h 1394"/>
                <a:gd name="T32" fmla="*/ 2171 w 2172"/>
                <a:gd name="T33" fmla="*/ 124 h 1394"/>
                <a:gd name="T34" fmla="*/ 2170 w 2172"/>
                <a:gd name="T35" fmla="*/ 0 h 1394"/>
                <a:gd name="T36" fmla="*/ 2133 w 2172"/>
                <a:gd name="T37" fmla="*/ 118 h 1394"/>
                <a:gd name="T38" fmla="*/ 1791 w 2172"/>
                <a:gd name="T39" fmla="*/ 73 h 1394"/>
                <a:gd name="T40" fmla="*/ 0 w 2172"/>
                <a:gd name="T41" fmla="*/ 112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2" h="1394">
                  <a:moveTo>
                    <a:pt x="0" y="1123"/>
                  </a:moveTo>
                  <a:lnTo>
                    <a:pt x="475" y="1393"/>
                  </a:lnTo>
                  <a:lnTo>
                    <a:pt x="960" y="1109"/>
                  </a:lnTo>
                  <a:lnTo>
                    <a:pt x="958" y="985"/>
                  </a:lnTo>
                  <a:lnTo>
                    <a:pt x="954" y="988"/>
                  </a:lnTo>
                  <a:lnTo>
                    <a:pt x="954" y="979"/>
                  </a:lnTo>
                  <a:lnTo>
                    <a:pt x="1169" y="977"/>
                  </a:lnTo>
                  <a:lnTo>
                    <a:pt x="1167" y="856"/>
                  </a:lnTo>
                  <a:lnTo>
                    <a:pt x="1379" y="854"/>
                  </a:lnTo>
                  <a:lnTo>
                    <a:pt x="1378" y="732"/>
                  </a:lnTo>
                  <a:lnTo>
                    <a:pt x="1589" y="731"/>
                  </a:lnTo>
                  <a:lnTo>
                    <a:pt x="1588" y="609"/>
                  </a:lnTo>
                  <a:lnTo>
                    <a:pt x="1799" y="608"/>
                  </a:lnTo>
                  <a:lnTo>
                    <a:pt x="1798" y="486"/>
                  </a:lnTo>
                  <a:lnTo>
                    <a:pt x="2024" y="484"/>
                  </a:lnTo>
                  <a:lnTo>
                    <a:pt x="2094" y="443"/>
                  </a:lnTo>
                  <a:lnTo>
                    <a:pt x="2171" y="124"/>
                  </a:lnTo>
                  <a:lnTo>
                    <a:pt x="2170" y="0"/>
                  </a:lnTo>
                  <a:lnTo>
                    <a:pt x="2133" y="118"/>
                  </a:lnTo>
                  <a:lnTo>
                    <a:pt x="1791" y="73"/>
                  </a:lnTo>
                  <a:lnTo>
                    <a:pt x="0" y="1123"/>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60" name="Freeform 164">
              <a:extLst>
                <a:ext uri="{FF2B5EF4-FFF2-40B4-BE49-F238E27FC236}">
                  <a16:creationId xmlns="" xmlns:a16="http://schemas.microsoft.com/office/drawing/2014/main" id="{B35DC8B8-DE7E-4D42-A217-00BEF27238CF}"/>
                </a:ext>
              </a:extLst>
            </p:cNvPr>
            <p:cNvSpPr>
              <a:spLocks noChangeArrowheads="1"/>
            </p:cNvSpPr>
            <p:nvPr/>
          </p:nvSpPr>
          <p:spPr bwMode="auto">
            <a:xfrm>
              <a:off x="6534792" y="10029214"/>
              <a:ext cx="1419990" cy="864091"/>
            </a:xfrm>
            <a:custGeom>
              <a:avLst/>
              <a:gdLst>
                <a:gd name="T0" fmla="*/ 474 w 2172"/>
                <a:gd name="T1" fmla="*/ 1321 h 1322"/>
                <a:gd name="T2" fmla="*/ 959 w 2172"/>
                <a:gd name="T3" fmla="*/ 1036 h 1322"/>
                <a:gd name="T4" fmla="*/ 953 w 2172"/>
                <a:gd name="T5" fmla="*/ 906 h 1322"/>
                <a:gd name="T6" fmla="*/ 1168 w 2172"/>
                <a:gd name="T7" fmla="*/ 905 h 1322"/>
                <a:gd name="T8" fmla="*/ 1163 w 2172"/>
                <a:gd name="T9" fmla="*/ 783 h 1322"/>
                <a:gd name="T10" fmla="*/ 1379 w 2172"/>
                <a:gd name="T11" fmla="*/ 781 h 1322"/>
                <a:gd name="T12" fmla="*/ 1374 w 2172"/>
                <a:gd name="T13" fmla="*/ 660 h 1322"/>
                <a:gd name="T14" fmla="*/ 1589 w 2172"/>
                <a:gd name="T15" fmla="*/ 658 h 1322"/>
                <a:gd name="T16" fmla="*/ 1583 w 2172"/>
                <a:gd name="T17" fmla="*/ 536 h 1322"/>
                <a:gd name="T18" fmla="*/ 1799 w 2172"/>
                <a:gd name="T19" fmla="*/ 535 h 1322"/>
                <a:gd name="T20" fmla="*/ 1793 w 2172"/>
                <a:gd name="T21" fmla="*/ 413 h 1322"/>
                <a:gd name="T22" fmla="*/ 2024 w 2172"/>
                <a:gd name="T23" fmla="*/ 412 h 1322"/>
                <a:gd name="T24" fmla="*/ 2094 w 2172"/>
                <a:gd name="T25" fmla="*/ 370 h 1322"/>
                <a:gd name="T26" fmla="*/ 2171 w 2172"/>
                <a:gd name="T27" fmla="*/ 51 h 1322"/>
                <a:gd name="T28" fmla="*/ 1791 w 2172"/>
                <a:gd name="T29" fmla="*/ 0 h 1322"/>
                <a:gd name="T30" fmla="*/ 0 w 2172"/>
                <a:gd name="T31" fmla="*/ 1051 h 1322"/>
                <a:gd name="T32" fmla="*/ 474 w 2172"/>
                <a:gd name="T33" fmla="*/ 1321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2" h="1322">
                  <a:moveTo>
                    <a:pt x="474" y="1321"/>
                  </a:moveTo>
                  <a:lnTo>
                    <a:pt x="959" y="1036"/>
                  </a:lnTo>
                  <a:lnTo>
                    <a:pt x="953" y="906"/>
                  </a:lnTo>
                  <a:lnTo>
                    <a:pt x="1168" y="905"/>
                  </a:lnTo>
                  <a:lnTo>
                    <a:pt x="1163" y="783"/>
                  </a:lnTo>
                  <a:lnTo>
                    <a:pt x="1379" y="781"/>
                  </a:lnTo>
                  <a:lnTo>
                    <a:pt x="1374" y="660"/>
                  </a:lnTo>
                  <a:lnTo>
                    <a:pt x="1589" y="658"/>
                  </a:lnTo>
                  <a:lnTo>
                    <a:pt x="1583" y="536"/>
                  </a:lnTo>
                  <a:lnTo>
                    <a:pt x="1799" y="535"/>
                  </a:lnTo>
                  <a:lnTo>
                    <a:pt x="1793" y="413"/>
                  </a:lnTo>
                  <a:lnTo>
                    <a:pt x="2024" y="412"/>
                  </a:lnTo>
                  <a:lnTo>
                    <a:pt x="2094" y="370"/>
                  </a:lnTo>
                  <a:lnTo>
                    <a:pt x="2171" y="51"/>
                  </a:lnTo>
                  <a:lnTo>
                    <a:pt x="1791" y="0"/>
                  </a:lnTo>
                  <a:lnTo>
                    <a:pt x="0" y="1051"/>
                  </a:lnTo>
                  <a:lnTo>
                    <a:pt x="474" y="1321"/>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361" name="Freeform 165">
              <a:extLst>
                <a:ext uri="{FF2B5EF4-FFF2-40B4-BE49-F238E27FC236}">
                  <a16:creationId xmlns="" xmlns:a16="http://schemas.microsoft.com/office/drawing/2014/main" id="{585DADFC-6ECB-7A4A-84E3-D6F6D307F394}"/>
                </a:ext>
              </a:extLst>
            </p:cNvPr>
            <p:cNvSpPr>
              <a:spLocks noChangeArrowheads="1"/>
            </p:cNvSpPr>
            <p:nvPr/>
          </p:nvSpPr>
          <p:spPr bwMode="auto">
            <a:xfrm>
              <a:off x="6534792" y="10579352"/>
              <a:ext cx="521336" cy="311073"/>
            </a:xfrm>
            <a:custGeom>
              <a:avLst/>
              <a:gdLst>
                <a:gd name="T0" fmla="*/ 797 w 798"/>
                <a:gd name="T1" fmla="*/ 285 h 476"/>
                <a:gd name="T2" fmla="*/ 797 w 798"/>
                <a:gd name="T3" fmla="*/ 285 h 476"/>
                <a:gd name="T4" fmla="*/ 577 w 798"/>
                <a:gd name="T5" fmla="*/ 95 h 476"/>
                <a:gd name="T6" fmla="*/ 577 w 798"/>
                <a:gd name="T7" fmla="*/ 95 h 476"/>
                <a:gd name="T8" fmla="*/ 350 w 798"/>
                <a:gd name="T9" fmla="*/ 0 h 476"/>
                <a:gd name="T10" fmla="*/ 0 w 798"/>
                <a:gd name="T11" fmla="*/ 205 h 476"/>
                <a:gd name="T12" fmla="*/ 474 w 798"/>
                <a:gd name="T13" fmla="*/ 475 h 476"/>
                <a:gd name="T14" fmla="*/ 797 w 798"/>
                <a:gd name="T15" fmla="*/ 285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476">
                  <a:moveTo>
                    <a:pt x="797" y="285"/>
                  </a:moveTo>
                  <a:lnTo>
                    <a:pt x="797" y="285"/>
                  </a:lnTo>
                  <a:cubicBezTo>
                    <a:pt x="749" y="216"/>
                    <a:pt x="675" y="151"/>
                    <a:pt x="577" y="95"/>
                  </a:cubicBezTo>
                  <a:lnTo>
                    <a:pt x="577" y="95"/>
                  </a:lnTo>
                  <a:cubicBezTo>
                    <a:pt x="508" y="56"/>
                    <a:pt x="431" y="25"/>
                    <a:pt x="350" y="0"/>
                  </a:cubicBezTo>
                  <a:lnTo>
                    <a:pt x="0" y="205"/>
                  </a:lnTo>
                  <a:lnTo>
                    <a:pt x="474" y="475"/>
                  </a:lnTo>
                  <a:lnTo>
                    <a:pt x="797" y="285"/>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62" name="Freeform 166">
              <a:extLst>
                <a:ext uri="{FF2B5EF4-FFF2-40B4-BE49-F238E27FC236}">
                  <a16:creationId xmlns="" xmlns:a16="http://schemas.microsoft.com/office/drawing/2014/main" id="{9BFE57EA-6966-E74B-9F29-ADF090FA78BE}"/>
                </a:ext>
              </a:extLst>
            </p:cNvPr>
            <p:cNvSpPr>
              <a:spLocks noChangeArrowheads="1"/>
            </p:cNvSpPr>
            <p:nvPr/>
          </p:nvSpPr>
          <p:spPr bwMode="auto">
            <a:xfrm>
              <a:off x="6923635" y="10055138"/>
              <a:ext cx="1031148" cy="610624"/>
            </a:xfrm>
            <a:custGeom>
              <a:avLst/>
              <a:gdLst>
                <a:gd name="T0" fmla="*/ 1564 w 1578"/>
                <a:gd name="T1" fmla="*/ 62 h 934"/>
                <a:gd name="T2" fmla="*/ 1577 w 1578"/>
                <a:gd name="T3" fmla="*/ 9 h 934"/>
                <a:gd name="T4" fmla="*/ 1513 w 1578"/>
                <a:gd name="T5" fmla="*/ 0 h 934"/>
                <a:gd name="T6" fmla="*/ 0 w 1578"/>
                <a:gd name="T7" fmla="*/ 888 h 934"/>
                <a:gd name="T8" fmla="*/ 80 w 1578"/>
                <a:gd name="T9" fmla="*/ 933 h 934"/>
                <a:gd name="T10" fmla="*/ 1564 w 1578"/>
                <a:gd name="T11" fmla="*/ 62 h 934"/>
              </a:gdLst>
              <a:ahLst/>
              <a:cxnLst>
                <a:cxn ang="0">
                  <a:pos x="T0" y="T1"/>
                </a:cxn>
                <a:cxn ang="0">
                  <a:pos x="T2" y="T3"/>
                </a:cxn>
                <a:cxn ang="0">
                  <a:pos x="T4" y="T5"/>
                </a:cxn>
                <a:cxn ang="0">
                  <a:pos x="T6" y="T7"/>
                </a:cxn>
                <a:cxn ang="0">
                  <a:pos x="T8" y="T9"/>
                </a:cxn>
                <a:cxn ang="0">
                  <a:pos x="T10" y="T11"/>
                </a:cxn>
              </a:cxnLst>
              <a:rect l="0" t="0" r="r" b="b"/>
              <a:pathLst>
                <a:path w="1578" h="934">
                  <a:moveTo>
                    <a:pt x="1564" y="62"/>
                  </a:moveTo>
                  <a:lnTo>
                    <a:pt x="1577" y="9"/>
                  </a:lnTo>
                  <a:lnTo>
                    <a:pt x="1513" y="0"/>
                  </a:lnTo>
                  <a:lnTo>
                    <a:pt x="0" y="888"/>
                  </a:lnTo>
                  <a:lnTo>
                    <a:pt x="80" y="933"/>
                  </a:lnTo>
                  <a:lnTo>
                    <a:pt x="1564" y="62"/>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63" name="Freeform 167">
              <a:extLst>
                <a:ext uri="{FF2B5EF4-FFF2-40B4-BE49-F238E27FC236}">
                  <a16:creationId xmlns="" xmlns:a16="http://schemas.microsoft.com/office/drawing/2014/main" id="{DEF17B18-90D6-A240-88BF-C5C8C658714A}"/>
                </a:ext>
              </a:extLst>
            </p:cNvPr>
            <p:cNvSpPr>
              <a:spLocks noChangeArrowheads="1"/>
            </p:cNvSpPr>
            <p:nvPr/>
          </p:nvSpPr>
          <p:spPr bwMode="auto">
            <a:xfrm>
              <a:off x="5783035" y="10936510"/>
              <a:ext cx="37443" cy="115212"/>
            </a:xfrm>
            <a:custGeom>
              <a:avLst/>
              <a:gdLst>
                <a:gd name="T0" fmla="*/ 5 w 58"/>
                <a:gd name="T1" fmla="*/ 175 h 176"/>
                <a:gd name="T2" fmla="*/ 0 w 58"/>
                <a:gd name="T3" fmla="*/ 0 h 176"/>
                <a:gd name="T4" fmla="*/ 57 w 58"/>
                <a:gd name="T5" fmla="*/ 118 h 176"/>
                <a:gd name="T6" fmla="*/ 5 w 58"/>
                <a:gd name="T7" fmla="*/ 175 h 176"/>
              </a:gdLst>
              <a:ahLst/>
              <a:cxnLst>
                <a:cxn ang="0">
                  <a:pos x="T0" y="T1"/>
                </a:cxn>
                <a:cxn ang="0">
                  <a:pos x="T2" y="T3"/>
                </a:cxn>
                <a:cxn ang="0">
                  <a:pos x="T4" y="T5"/>
                </a:cxn>
                <a:cxn ang="0">
                  <a:pos x="T6" y="T7"/>
                </a:cxn>
              </a:cxnLst>
              <a:rect l="0" t="0" r="r" b="b"/>
              <a:pathLst>
                <a:path w="58" h="176">
                  <a:moveTo>
                    <a:pt x="5" y="175"/>
                  </a:moveTo>
                  <a:lnTo>
                    <a:pt x="0" y="0"/>
                  </a:lnTo>
                  <a:lnTo>
                    <a:pt x="57" y="118"/>
                  </a:lnTo>
                  <a:lnTo>
                    <a:pt x="5" y="175"/>
                  </a:lnTo>
                </a:path>
              </a:pathLst>
            </a:custGeom>
            <a:solidFill>
              <a:srgbClr val="D3D0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64" name="Freeform 168">
              <a:extLst>
                <a:ext uri="{FF2B5EF4-FFF2-40B4-BE49-F238E27FC236}">
                  <a16:creationId xmlns="" xmlns:a16="http://schemas.microsoft.com/office/drawing/2014/main" id="{E8E474EB-858A-0A45-A64D-F3E42F09BD0A}"/>
                </a:ext>
              </a:extLst>
            </p:cNvPr>
            <p:cNvSpPr>
              <a:spLocks noChangeArrowheads="1"/>
            </p:cNvSpPr>
            <p:nvPr/>
          </p:nvSpPr>
          <p:spPr bwMode="auto">
            <a:xfrm>
              <a:off x="5722547" y="10631199"/>
              <a:ext cx="1359503" cy="823766"/>
            </a:xfrm>
            <a:custGeom>
              <a:avLst/>
              <a:gdLst>
                <a:gd name="T0" fmla="*/ 951 w 2080"/>
                <a:gd name="T1" fmla="*/ 709 h 1259"/>
                <a:gd name="T2" fmla="*/ 951 w 2080"/>
                <a:gd name="T3" fmla="*/ 709 h 1259"/>
                <a:gd name="T4" fmla="*/ 953 w 2080"/>
                <a:gd name="T5" fmla="*/ 920 h 1259"/>
                <a:gd name="T6" fmla="*/ 953 w 2080"/>
                <a:gd name="T7" fmla="*/ 920 h 1259"/>
                <a:gd name="T8" fmla="*/ 589 w 2080"/>
                <a:gd name="T9" fmla="*/ 922 h 1259"/>
                <a:gd name="T10" fmla="*/ 589 w 2080"/>
                <a:gd name="T11" fmla="*/ 922 h 1259"/>
                <a:gd name="T12" fmla="*/ 587 w 2080"/>
                <a:gd name="T13" fmla="*/ 712 h 1259"/>
                <a:gd name="T14" fmla="*/ 587 w 2080"/>
                <a:gd name="T15" fmla="*/ 712 h 1259"/>
                <a:gd name="T16" fmla="*/ 951 w 2080"/>
                <a:gd name="T17" fmla="*/ 709 h 1259"/>
                <a:gd name="T18" fmla="*/ 391 w 2080"/>
                <a:gd name="T19" fmla="*/ 1038 h 1259"/>
                <a:gd name="T20" fmla="*/ 391 w 2080"/>
                <a:gd name="T21" fmla="*/ 1038 h 1259"/>
                <a:gd name="T22" fmla="*/ 1791 w 2080"/>
                <a:gd name="T23" fmla="*/ 1028 h 1259"/>
                <a:gd name="T24" fmla="*/ 1791 w 2080"/>
                <a:gd name="T25" fmla="*/ 1028 h 1259"/>
                <a:gd name="T26" fmla="*/ 2077 w 2080"/>
                <a:gd name="T27" fmla="*/ 621 h 1259"/>
                <a:gd name="T28" fmla="*/ 2077 w 2080"/>
                <a:gd name="T29" fmla="*/ 621 h 1259"/>
                <a:gd name="T30" fmla="*/ 2072 w 2080"/>
                <a:gd name="T31" fmla="*/ 435 h 1259"/>
                <a:gd name="T32" fmla="*/ 2040 w 2080"/>
                <a:gd name="T33" fmla="*/ 470 h 1259"/>
                <a:gd name="T34" fmla="*/ 2040 w 2080"/>
                <a:gd name="T35" fmla="*/ 470 h 1259"/>
                <a:gd name="T36" fmla="*/ 1785 w 2080"/>
                <a:gd name="T37" fmla="*/ 221 h 1259"/>
                <a:gd name="T38" fmla="*/ 1785 w 2080"/>
                <a:gd name="T39" fmla="*/ 221 h 1259"/>
                <a:gd name="T40" fmla="*/ 385 w 2080"/>
                <a:gd name="T41" fmla="*/ 230 h 1259"/>
                <a:gd name="T42" fmla="*/ 385 w 2080"/>
                <a:gd name="T43" fmla="*/ 230 h 1259"/>
                <a:gd name="T44" fmla="*/ 391 w 2080"/>
                <a:gd name="T45" fmla="*/ 1038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0" h="1259">
                  <a:moveTo>
                    <a:pt x="951" y="709"/>
                  </a:moveTo>
                  <a:lnTo>
                    <a:pt x="951" y="709"/>
                  </a:lnTo>
                  <a:cubicBezTo>
                    <a:pt x="1052" y="766"/>
                    <a:pt x="1053" y="861"/>
                    <a:pt x="953" y="920"/>
                  </a:cubicBezTo>
                  <a:lnTo>
                    <a:pt x="953" y="920"/>
                  </a:lnTo>
                  <a:cubicBezTo>
                    <a:pt x="852" y="978"/>
                    <a:pt x="690" y="980"/>
                    <a:pt x="589" y="922"/>
                  </a:cubicBezTo>
                  <a:lnTo>
                    <a:pt x="589" y="922"/>
                  </a:lnTo>
                  <a:cubicBezTo>
                    <a:pt x="488" y="865"/>
                    <a:pt x="487" y="770"/>
                    <a:pt x="587" y="712"/>
                  </a:cubicBezTo>
                  <a:lnTo>
                    <a:pt x="587" y="712"/>
                  </a:lnTo>
                  <a:cubicBezTo>
                    <a:pt x="688" y="653"/>
                    <a:pt x="850" y="652"/>
                    <a:pt x="951" y="709"/>
                  </a:cubicBezTo>
                  <a:close/>
                  <a:moveTo>
                    <a:pt x="391" y="1038"/>
                  </a:moveTo>
                  <a:lnTo>
                    <a:pt x="391" y="1038"/>
                  </a:lnTo>
                  <a:cubicBezTo>
                    <a:pt x="779" y="1258"/>
                    <a:pt x="1405" y="1254"/>
                    <a:pt x="1791" y="1028"/>
                  </a:cubicBezTo>
                  <a:lnTo>
                    <a:pt x="1791" y="1028"/>
                  </a:lnTo>
                  <a:cubicBezTo>
                    <a:pt x="1983" y="915"/>
                    <a:pt x="2079" y="767"/>
                    <a:pt x="2077" y="621"/>
                  </a:cubicBezTo>
                  <a:lnTo>
                    <a:pt x="2077" y="621"/>
                  </a:lnTo>
                  <a:lnTo>
                    <a:pt x="2072" y="435"/>
                  </a:lnTo>
                  <a:lnTo>
                    <a:pt x="2040" y="470"/>
                  </a:lnTo>
                  <a:lnTo>
                    <a:pt x="2040" y="470"/>
                  </a:lnTo>
                  <a:cubicBezTo>
                    <a:pt x="1995" y="378"/>
                    <a:pt x="1910" y="292"/>
                    <a:pt x="1785" y="221"/>
                  </a:cubicBezTo>
                  <a:lnTo>
                    <a:pt x="1785" y="221"/>
                  </a:lnTo>
                  <a:cubicBezTo>
                    <a:pt x="1396" y="0"/>
                    <a:pt x="770" y="5"/>
                    <a:pt x="385" y="230"/>
                  </a:cubicBezTo>
                  <a:lnTo>
                    <a:pt x="385" y="230"/>
                  </a:lnTo>
                  <a:cubicBezTo>
                    <a:pt x="0" y="456"/>
                    <a:pt x="3" y="817"/>
                    <a:pt x="391" y="1038"/>
                  </a:cubicBezTo>
                  <a:close/>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65" name="Freeform 169">
              <a:extLst>
                <a:ext uri="{FF2B5EF4-FFF2-40B4-BE49-F238E27FC236}">
                  <a16:creationId xmlns="" xmlns:a16="http://schemas.microsoft.com/office/drawing/2014/main" id="{0CB4F6FF-767D-AF4B-B41C-6D76755F6434}"/>
                </a:ext>
              </a:extLst>
            </p:cNvPr>
            <p:cNvSpPr>
              <a:spLocks noChangeArrowheads="1"/>
            </p:cNvSpPr>
            <p:nvPr/>
          </p:nvSpPr>
          <p:spPr bwMode="auto">
            <a:xfrm>
              <a:off x="5716786" y="10515987"/>
              <a:ext cx="1419990" cy="823766"/>
            </a:xfrm>
            <a:custGeom>
              <a:avLst/>
              <a:gdLst>
                <a:gd name="T0" fmla="*/ 951 w 2176"/>
                <a:gd name="T1" fmla="*/ 710 h 1260"/>
                <a:gd name="T2" fmla="*/ 951 w 2176"/>
                <a:gd name="T3" fmla="*/ 710 h 1260"/>
                <a:gd name="T4" fmla="*/ 953 w 2176"/>
                <a:gd name="T5" fmla="*/ 920 h 1260"/>
                <a:gd name="T6" fmla="*/ 953 w 2176"/>
                <a:gd name="T7" fmla="*/ 920 h 1260"/>
                <a:gd name="T8" fmla="*/ 588 w 2176"/>
                <a:gd name="T9" fmla="*/ 922 h 1260"/>
                <a:gd name="T10" fmla="*/ 588 w 2176"/>
                <a:gd name="T11" fmla="*/ 922 h 1260"/>
                <a:gd name="T12" fmla="*/ 587 w 2176"/>
                <a:gd name="T13" fmla="*/ 712 h 1260"/>
                <a:gd name="T14" fmla="*/ 587 w 2176"/>
                <a:gd name="T15" fmla="*/ 712 h 1260"/>
                <a:gd name="T16" fmla="*/ 951 w 2176"/>
                <a:gd name="T17" fmla="*/ 710 h 1260"/>
                <a:gd name="T18" fmla="*/ 391 w 2176"/>
                <a:gd name="T19" fmla="*/ 1038 h 1260"/>
                <a:gd name="T20" fmla="*/ 391 w 2176"/>
                <a:gd name="T21" fmla="*/ 1038 h 1260"/>
                <a:gd name="T22" fmla="*/ 1790 w 2176"/>
                <a:gd name="T23" fmla="*/ 1029 h 1260"/>
                <a:gd name="T24" fmla="*/ 1790 w 2176"/>
                <a:gd name="T25" fmla="*/ 1029 h 1260"/>
                <a:gd name="T26" fmla="*/ 1784 w 2176"/>
                <a:gd name="T27" fmla="*/ 220 h 1260"/>
                <a:gd name="T28" fmla="*/ 1784 w 2176"/>
                <a:gd name="T29" fmla="*/ 220 h 1260"/>
                <a:gd name="T30" fmla="*/ 385 w 2176"/>
                <a:gd name="T31" fmla="*/ 230 h 1260"/>
                <a:gd name="T32" fmla="*/ 385 w 2176"/>
                <a:gd name="T33" fmla="*/ 230 h 1260"/>
                <a:gd name="T34" fmla="*/ 391 w 2176"/>
                <a:gd name="T35" fmla="*/ 103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6" h="1260">
                  <a:moveTo>
                    <a:pt x="951" y="710"/>
                  </a:moveTo>
                  <a:lnTo>
                    <a:pt x="951" y="710"/>
                  </a:lnTo>
                  <a:cubicBezTo>
                    <a:pt x="1052" y="767"/>
                    <a:pt x="1052" y="861"/>
                    <a:pt x="953" y="920"/>
                  </a:cubicBezTo>
                  <a:lnTo>
                    <a:pt x="953" y="920"/>
                  </a:lnTo>
                  <a:cubicBezTo>
                    <a:pt x="852" y="979"/>
                    <a:pt x="689" y="980"/>
                    <a:pt x="588" y="922"/>
                  </a:cubicBezTo>
                  <a:lnTo>
                    <a:pt x="588" y="922"/>
                  </a:lnTo>
                  <a:cubicBezTo>
                    <a:pt x="487" y="865"/>
                    <a:pt x="487" y="771"/>
                    <a:pt x="587" y="712"/>
                  </a:cubicBezTo>
                  <a:lnTo>
                    <a:pt x="587" y="712"/>
                  </a:lnTo>
                  <a:cubicBezTo>
                    <a:pt x="687" y="653"/>
                    <a:pt x="850" y="652"/>
                    <a:pt x="951" y="710"/>
                  </a:cubicBezTo>
                  <a:close/>
                  <a:moveTo>
                    <a:pt x="391" y="1038"/>
                  </a:moveTo>
                  <a:lnTo>
                    <a:pt x="391" y="1038"/>
                  </a:lnTo>
                  <a:cubicBezTo>
                    <a:pt x="779" y="1259"/>
                    <a:pt x="1405" y="1254"/>
                    <a:pt x="1790" y="1029"/>
                  </a:cubicBezTo>
                  <a:lnTo>
                    <a:pt x="1790" y="1029"/>
                  </a:lnTo>
                  <a:cubicBezTo>
                    <a:pt x="2175" y="802"/>
                    <a:pt x="2172" y="441"/>
                    <a:pt x="1784" y="220"/>
                  </a:cubicBezTo>
                  <a:lnTo>
                    <a:pt x="1784" y="220"/>
                  </a:lnTo>
                  <a:cubicBezTo>
                    <a:pt x="1396" y="0"/>
                    <a:pt x="770" y="5"/>
                    <a:pt x="385" y="230"/>
                  </a:cubicBezTo>
                  <a:lnTo>
                    <a:pt x="385" y="230"/>
                  </a:lnTo>
                  <a:cubicBezTo>
                    <a:pt x="0" y="456"/>
                    <a:pt x="3" y="818"/>
                    <a:pt x="391" y="1038"/>
                  </a:cubicBez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66" name="Freeform 170">
              <a:extLst>
                <a:ext uri="{FF2B5EF4-FFF2-40B4-BE49-F238E27FC236}">
                  <a16:creationId xmlns="" xmlns:a16="http://schemas.microsoft.com/office/drawing/2014/main" id="{AC21BF8B-C780-454B-927A-1695C647F122}"/>
                </a:ext>
              </a:extLst>
            </p:cNvPr>
            <p:cNvSpPr>
              <a:spLocks noChangeArrowheads="1"/>
            </p:cNvSpPr>
            <p:nvPr/>
          </p:nvSpPr>
          <p:spPr bwMode="auto">
            <a:xfrm>
              <a:off x="5716786" y="10515987"/>
              <a:ext cx="1419990" cy="800724"/>
            </a:xfrm>
            <a:custGeom>
              <a:avLst/>
              <a:gdLst>
                <a:gd name="T0" fmla="*/ 951 w 2176"/>
                <a:gd name="T1" fmla="*/ 710 h 1224"/>
                <a:gd name="T2" fmla="*/ 951 w 2176"/>
                <a:gd name="T3" fmla="*/ 710 h 1224"/>
                <a:gd name="T4" fmla="*/ 953 w 2176"/>
                <a:gd name="T5" fmla="*/ 920 h 1224"/>
                <a:gd name="T6" fmla="*/ 953 w 2176"/>
                <a:gd name="T7" fmla="*/ 920 h 1224"/>
                <a:gd name="T8" fmla="*/ 588 w 2176"/>
                <a:gd name="T9" fmla="*/ 922 h 1224"/>
                <a:gd name="T10" fmla="*/ 588 w 2176"/>
                <a:gd name="T11" fmla="*/ 922 h 1224"/>
                <a:gd name="T12" fmla="*/ 587 w 2176"/>
                <a:gd name="T13" fmla="*/ 712 h 1224"/>
                <a:gd name="T14" fmla="*/ 587 w 2176"/>
                <a:gd name="T15" fmla="*/ 712 h 1224"/>
                <a:gd name="T16" fmla="*/ 951 w 2176"/>
                <a:gd name="T17" fmla="*/ 710 h 1224"/>
                <a:gd name="T18" fmla="*/ 391 w 2176"/>
                <a:gd name="T19" fmla="*/ 1038 h 1224"/>
                <a:gd name="T20" fmla="*/ 391 w 2176"/>
                <a:gd name="T21" fmla="*/ 1038 h 1224"/>
                <a:gd name="T22" fmla="*/ 683 w 2176"/>
                <a:gd name="T23" fmla="*/ 1153 h 1224"/>
                <a:gd name="T24" fmla="*/ 683 w 2176"/>
                <a:gd name="T25" fmla="*/ 1153 h 1224"/>
                <a:gd name="T26" fmla="*/ 915 w 2176"/>
                <a:gd name="T27" fmla="*/ 1193 h 1224"/>
                <a:gd name="T28" fmla="*/ 915 w 2176"/>
                <a:gd name="T29" fmla="*/ 1193 h 1224"/>
                <a:gd name="T30" fmla="*/ 1790 w 2176"/>
                <a:gd name="T31" fmla="*/ 1029 h 1224"/>
                <a:gd name="T32" fmla="*/ 1790 w 2176"/>
                <a:gd name="T33" fmla="*/ 1029 h 1224"/>
                <a:gd name="T34" fmla="*/ 1784 w 2176"/>
                <a:gd name="T35" fmla="*/ 220 h 1224"/>
                <a:gd name="T36" fmla="*/ 1784 w 2176"/>
                <a:gd name="T37" fmla="*/ 220 h 1224"/>
                <a:gd name="T38" fmla="*/ 385 w 2176"/>
                <a:gd name="T39" fmla="*/ 230 h 1224"/>
                <a:gd name="T40" fmla="*/ 385 w 2176"/>
                <a:gd name="T41" fmla="*/ 230 h 1224"/>
                <a:gd name="T42" fmla="*/ 391 w 2176"/>
                <a:gd name="T43" fmla="*/ 103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76" h="1224">
                  <a:moveTo>
                    <a:pt x="951" y="710"/>
                  </a:moveTo>
                  <a:lnTo>
                    <a:pt x="951" y="710"/>
                  </a:lnTo>
                  <a:cubicBezTo>
                    <a:pt x="1052" y="767"/>
                    <a:pt x="1052" y="861"/>
                    <a:pt x="953" y="920"/>
                  </a:cubicBezTo>
                  <a:lnTo>
                    <a:pt x="953" y="920"/>
                  </a:lnTo>
                  <a:cubicBezTo>
                    <a:pt x="852" y="979"/>
                    <a:pt x="689" y="980"/>
                    <a:pt x="588" y="922"/>
                  </a:cubicBezTo>
                  <a:lnTo>
                    <a:pt x="588" y="922"/>
                  </a:lnTo>
                  <a:cubicBezTo>
                    <a:pt x="487" y="865"/>
                    <a:pt x="487" y="771"/>
                    <a:pt x="587" y="712"/>
                  </a:cubicBezTo>
                  <a:lnTo>
                    <a:pt x="587" y="712"/>
                  </a:lnTo>
                  <a:cubicBezTo>
                    <a:pt x="687" y="653"/>
                    <a:pt x="850" y="652"/>
                    <a:pt x="951" y="710"/>
                  </a:cubicBezTo>
                  <a:close/>
                  <a:moveTo>
                    <a:pt x="391" y="1038"/>
                  </a:moveTo>
                  <a:lnTo>
                    <a:pt x="391" y="1038"/>
                  </a:lnTo>
                  <a:cubicBezTo>
                    <a:pt x="477" y="1088"/>
                    <a:pt x="577" y="1126"/>
                    <a:pt x="683" y="1153"/>
                  </a:cubicBezTo>
                  <a:lnTo>
                    <a:pt x="683" y="1153"/>
                  </a:lnTo>
                  <a:cubicBezTo>
                    <a:pt x="757" y="1172"/>
                    <a:pt x="835" y="1185"/>
                    <a:pt x="915" y="1193"/>
                  </a:cubicBezTo>
                  <a:lnTo>
                    <a:pt x="915" y="1193"/>
                  </a:lnTo>
                  <a:cubicBezTo>
                    <a:pt x="1223" y="1223"/>
                    <a:pt x="1552" y="1168"/>
                    <a:pt x="1790" y="1029"/>
                  </a:cubicBezTo>
                  <a:lnTo>
                    <a:pt x="1790" y="1029"/>
                  </a:lnTo>
                  <a:cubicBezTo>
                    <a:pt x="2175" y="802"/>
                    <a:pt x="2172" y="441"/>
                    <a:pt x="1784" y="220"/>
                  </a:cubicBezTo>
                  <a:lnTo>
                    <a:pt x="1784" y="220"/>
                  </a:lnTo>
                  <a:cubicBezTo>
                    <a:pt x="1396" y="0"/>
                    <a:pt x="770" y="5"/>
                    <a:pt x="385" y="230"/>
                  </a:cubicBezTo>
                  <a:lnTo>
                    <a:pt x="385" y="230"/>
                  </a:lnTo>
                  <a:cubicBezTo>
                    <a:pt x="0" y="456"/>
                    <a:pt x="3" y="818"/>
                    <a:pt x="391" y="1038"/>
                  </a:cubicBezTo>
                  <a:close/>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367" name="Freeform 171">
              <a:extLst>
                <a:ext uri="{FF2B5EF4-FFF2-40B4-BE49-F238E27FC236}">
                  <a16:creationId xmlns="" xmlns:a16="http://schemas.microsoft.com/office/drawing/2014/main" id="{672369C2-757D-8C46-8327-FC14433D5F32}"/>
                </a:ext>
              </a:extLst>
            </p:cNvPr>
            <p:cNvSpPr>
              <a:spLocks noChangeArrowheads="1"/>
            </p:cNvSpPr>
            <p:nvPr/>
          </p:nvSpPr>
          <p:spPr bwMode="auto">
            <a:xfrm>
              <a:off x="5852162" y="10562071"/>
              <a:ext cx="1163642" cy="394601"/>
            </a:xfrm>
            <a:custGeom>
              <a:avLst/>
              <a:gdLst>
                <a:gd name="T0" fmla="*/ 1 w 1783"/>
                <a:gd name="T1" fmla="*/ 568 h 605"/>
                <a:gd name="T2" fmla="*/ 1 w 1783"/>
                <a:gd name="T3" fmla="*/ 568 h 605"/>
                <a:gd name="T4" fmla="*/ 252 w 1783"/>
                <a:gd name="T5" fmla="*/ 258 h 605"/>
                <a:gd name="T6" fmla="*/ 252 w 1783"/>
                <a:gd name="T7" fmla="*/ 258 h 605"/>
                <a:gd name="T8" fmla="*/ 1497 w 1783"/>
                <a:gd name="T9" fmla="*/ 250 h 605"/>
                <a:gd name="T10" fmla="*/ 1497 w 1783"/>
                <a:gd name="T11" fmla="*/ 250 h 605"/>
                <a:gd name="T12" fmla="*/ 1757 w 1783"/>
                <a:gd name="T13" fmla="*/ 604 h 605"/>
                <a:gd name="T14" fmla="*/ 1757 w 1783"/>
                <a:gd name="T15" fmla="*/ 604 h 605"/>
                <a:gd name="T16" fmla="*/ 1501 w 1783"/>
                <a:gd name="T17" fmla="*/ 196 h 605"/>
                <a:gd name="T18" fmla="*/ 1501 w 1783"/>
                <a:gd name="T19" fmla="*/ 196 h 605"/>
                <a:gd name="T20" fmla="*/ 256 w 1783"/>
                <a:gd name="T21" fmla="*/ 205 h 605"/>
                <a:gd name="T22" fmla="*/ 256 w 1783"/>
                <a:gd name="T23" fmla="*/ 205 h 605"/>
                <a:gd name="T24" fmla="*/ 1 w 1783"/>
                <a:gd name="T25" fmla="*/ 56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3" h="605">
                  <a:moveTo>
                    <a:pt x="1" y="568"/>
                  </a:moveTo>
                  <a:lnTo>
                    <a:pt x="1" y="568"/>
                  </a:lnTo>
                  <a:cubicBezTo>
                    <a:pt x="20" y="455"/>
                    <a:pt x="104" y="346"/>
                    <a:pt x="252" y="258"/>
                  </a:cubicBezTo>
                  <a:lnTo>
                    <a:pt x="252" y="258"/>
                  </a:lnTo>
                  <a:cubicBezTo>
                    <a:pt x="594" y="57"/>
                    <a:pt x="1152" y="54"/>
                    <a:pt x="1497" y="250"/>
                  </a:cubicBezTo>
                  <a:lnTo>
                    <a:pt x="1497" y="250"/>
                  </a:lnTo>
                  <a:cubicBezTo>
                    <a:pt x="1669" y="347"/>
                    <a:pt x="1756" y="475"/>
                    <a:pt x="1757" y="604"/>
                  </a:cubicBezTo>
                  <a:lnTo>
                    <a:pt x="1757" y="604"/>
                  </a:lnTo>
                  <a:cubicBezTo>
                    <a:pt x="1782" y="458"/>
                    <a:pt x="1697" y="307"/>
                    <a:pt x="1501" y="196"/>
                  </a:cubicBezTo>
                  <a:lnTo>
                    <a:pt x="1501" y="196"/>
                  </a:lnTo>
                  <a:cubicBezTo>
                    <a:pt x="1156" y="0"/>
                    <a:pt x="599" y="4"/>
                    <a:pt x="256" y="205"/>
                  </a:cubicBezTo>
                  <a:lnTo>
                    <a:pt x="256" y="205"/>
                  </a:lnTo>
                  <a:cubicBezTo>
                    <a:pt x="84" y="306"/>
                    <a:pt x="0" y="437"/>
                    <a:pt x="1" y="568"/>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68" name="Freeform 172">
              <a:extLst>
                <a:ext uri="{FF2B5EF4-FFF2-40B4-BE49-F238E27FC236}">
                  <a16:creationId xmlns="" xmlns:a16="http://schemas.microsoft.com/office/drawing/2014/main" id="{A7726608-E242-0940-AB0B-2708A7E6C3B3}"/>
                </a:ext>
              </a:extLst>
            </p:cNvPr>
            <p:cNvSpPr>
              <a:spLocks noChangeArrowheads="1"/>
            </p:cNvSpPr>
            <p:nvPr/>
          </p:nvSpPr>
          <p:spPr bwMode="auto">
            <a:xfrm>
              <a:off x="5431638" y="10893304"/>
              <a:ext cx="855449" cy="1082994"/>
            </a:xfrm>
            <a:custGeom>
              <a:avLst/>
              <a:gdLst>
                <a:gd name="T0" fmla="*/ 894 w 1310"/>
                <a:gd name="T1" fmla="*/ 169 h 1659"/>
                <a:gd name="T2" fmla="*/ 894 w 1310"/>
                <a:gd name="T3" fmla="*/ 169 h 1659"/>
                <a:gd name="T4" fmla="*/ 664 w 1310"/>
                <a:gd name="T5" fmla="*/ 241 h 1659"/>
                <a:gd name="T6" fmla="*/ 664 w 1310"/>
                <a:gd name="T7" fmla="*/ 241 h 1659"/>
                <a:gd name="T8" fmla="*/ 142 w 1310"/>
                <a:gd name="T9" fmla="*/ 1160 h 1659"/>
                <a:gd name="T10" fmla="*/ 142 w 1310"/>
                <a:gd name="T11" fmla="*/ 1160 h 1659"/>
                <a:gd name="T12" fmla="*/ 289 w 1310"/>
                <a:gd name="T13" fmla="*/ 1486 h 1659"/>
                <a:gd name="T14" fmla="*/ 289 w 1310"/>
                <a:gd name="T15" fmla="*/ 1486 h 1659"/>
                <a:gd name="T16" fmla="*/ 644 w 1310"/>
                <a:gd name="T17" fmla="*/ 1446 h 1659"/>
                <a:gd name="T18" fmla="*/ 644 w 1310"/>
                <a:gd name="T19" fmla="*/ 1446 h 1659"/>
                <a:gd name="T20" fmla="*/ 1166 w 1310"/>
                <a:gd name="T21" fmla="*/ 526 h 1659"/>
                <a:gd name="T22" fmla="*/ 1166 w 1310"/>
                <a:gd name="T23" fmla="*/ 526 h 1659"/>
                <a:gd name="T24" fmla="*/ 1112 w 1310"/>
                <a:gd name="T25" fmla="*/ 293 h 1659"/>
                <a:gd name="T26" fmla="*/ 1112 w 1310"/>
                <a:gd name="T27" fmla="*/ 293 h 1659"/>
                <a:gd name="T28" fmla="*/ 1020 w 1310"/>
                <a:gd name="T29" fmla="*/ 200 h 1659"/>
                <a:gd name="T30" fmla="*/ 1020 w 1310"/>
                <a:gd name="T31" fmla="*/ 200 h 1659"/>
                <a:gd name="T32" fmla="*/ 894 w 1310"/>
                <a:gd name="T33" fmla="*/ 169 h 1659"/>
                <a:gd name="T34" fmla="*/ 414 w 1310"/>
                <a:gd name="T35" fmla="*/ 1658 h 1659"/>
                <a:gd name="T36" fmla="*/ 414 w 1310"/>
                <a:gd name="T37" fmla="*/ 1658 h 1659"/>
                <a:gd name="T38" fmla="*/ 220 w 1310"/>
                <a:gd name="T39" fmla="*/ 1608 h 1659"/>
                <a:gd name="T40" fmla="*/ 220 w 1310"/>
                <a:gd name="T41" fmla="*/ 1608 h 1659"/>
                <a:gd name="T42" fmla="*/ 2 w 1310"/>
                <a:gd name="T43" fmla="*/ 1162 h 1659"/>
                <a:gd name="T44" fmla="*/ 2 w 1310"/>
                <a:gd name="T45" fmla="*/ 1162 h 1659"/>
                <a:gd name="T46" fmla="*/ 593 w 1310"/>
                <a:gd name="T47" fmla="*/ 120 h 1659"/>
                <a:gd name="T48" fmla="*/ 593 w 1310"/>
                <a:gd name="T49" fmla="*/ 120 h 1659"/>
                <a:gd name="T50" fmla="*/ 1088 w 1310"/>
                <a:gd name="T51" fmla="*/ 79 h 1659"/>
                <a:gd name="T52" fmla="*/ 1088 w 1310"/>
                <a:gd name="T53" fmla="*/ 79 h 1659"/>
                <a:gd name="T54" fmla="*/ 1232 w 1310"/>
                <a:gd name="T55" fmla="*/ 222 h 1659"/>
                <a:gd name="T56" fmla="*/ 1232 w 1310"/>
                <a:gd name="T57" fmla="*/ 222 h 1659"/>
                <a:gd name="T58" fmla="*/ 1232 w 1310"/>
                <a:gd name="T59" fmla="*/ 222 h 1659"/>
                <a:gd name="T60" fmla="*/ 1306 w 1310"/>
                <a:gd name="T61" fmla="*/ 525 h 1659"/>
                <a:gd name="T62" fmla="*/ 1306 w 1310"/>
                <a:gd name="T63" fmla="*/ 525 h 1659"/>
                <a:gd name="T64" fmla="*/ 715 w 1310"/>
                <a:gd name="T65" fmla="*/ 1566 h 1659"/>
                <a:gd name="T66" fmla="*/ 715 w 1310"/>
                <a:gd name="T67" fmla="*/ 1566 h 1659"/>
                <a:gd name="T68" fmla="*/ 414 w 1310"/>
                <a:gd name="T69" fmla="*/ 1658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0" h="1659">
                  <a:moveTo>
                    <a:pt x="894" y="169"/>
                  </a:moveTo>
                  <a:lnTo>
                    <a:pt x="894" y="169"/>
                  </a:lnTo>
                  <a:cubicBezTo>
                    <a:pt x="824" y="169"/>
                    <a:pt x="746" y="193"/>
                    <a:pt x="664" y="241"/>
                  </a:cubicBezTo>
                  <a:lnTo>
                    <a:pt x="664" y="241"/>
                  </a:lnTo>
                  <a:cubicBezTo>
                    <a:pt x="374" y="411"/>
                    <a:pt x="139" y="824"/>
                    <a:pt x="142" y="1160"/>
                  </a:cubicBezTo>
                  <a:lnTo>
                    <a:pt x="142" y="1160"/>
                  </a:lnTo>
                  <a:cubicBezTo>
                    <a:pt x="143" y="1318"/>
                    <a:pt x="195" y="1433"/>
                    <a:pt x="289" y="1486"/>
                  </a:cubicBezTo>
                  <a:lnTo>
                    <a:pt x="289" y="1486"/>
                  </a:lnTo>
                  <a:cubicBezTo>
                    <a:pt x="383" y="1540"/>
                    <a:pt x="509" y="1525"/>
                    <a:pt x="644" y="1446"/>
                  </a:cubicBezTo>
                  <a:lnTo>
                    <a:pt x="644" y="1446"/>
                  </a:lnTo>
                  <a:cubicBezTo>
                    <a:pt x="934" y="1275"/>
                    <a:pt x="1169" y="862"/>
                    <a:pt x="1166" y="526"/>
                  </a:cubicBezTo>
                  <a:lnTo>
                    <a:pt x="1166" y="526"/>
                  </a:lnTo>
                  <a:cubicBezTo>
                    <a:pt x="1166" y="434"/>
                    <a:pt x="1147" y="353"/>
                    <a:pt x="1112" y="293"/>
                  </a:cubicBezTo>
                  <a:lnTo>
                    <a:pt x="1112" y="293"/>
                  </a:lnTo>
                  <a:cubicBezTo>
                    <a:pt x="1088" y="253"/>
                    <a:pt x="1057" y="222"/>
                    <a:pt x="1020" y="200"/>
                  </a:cubicBezTo>
                  <a:lnTo>
                    <a:pt x="1020" y="200"/>
                  </a:lnTo>
                  <a:cubicBezTo>
                    <a:pt x="982" y="180"/>
                    <a:pt x="940" y="169"/>
                    <a:pt x="894" y="169"/>
                  </a:cubicBezTo>
                  <a:close/>
                  <a:moveTo>
                    <a:pt x="414" y="1658"/>
                  </a:moveTo>
                  <a:lnTo>
                    <a:pt x="414" y="1658"/>
                  </a:lnTo>
                  <a:cubicBezTo>
                    <a:pt x="344" y="1658"/>
                    <a:pt x="279" y="1641"/>
                    <a:pt x="220" y="1608"/>
                  </a:cubicBezTo>
                  <a:lnTo>
                    <a:pt x="220" y="1608"/>
                  </a:lnTo>
                  <a:cubicBezTo>
                    <a:pt x="81" y="1529"/>
                    <a:pt x="4" y="1370"/>
                    <a:pt x="2" y="1162"/>
                  </a:cubicBezTo>
                  <a:lnTo>
                    <a:pt x="2" y="1162"/>
                  </a:lnTo>
                  <a:cubicBezTo>
                    <a:pt x="0" y="780"/>
                    <a:pt x="265" y="313"/>
                    <a:pt x="593" y="120"/>
                  </a:cubicBezTo>
                  <a:lnTo>
                    <a:pt x="593" y="120"/>
                  </a:lnTo>
                  <a:cubicBezTo>
                    <a:pt x="773" y="14"/>
                    <a:pt x="950" y="0"/>
                    <a:pt x="1088" y="79"/>
                  </a:cubicBezTo>
                  <a:lnTo>
                    <a:pt x="1088" y="79"/>
                  </a:lnTo>
                  <a:cubicBezTo>
                    <a:pt x="1148" y="112"/>
                    <a:pt x="1196" y="161"/>
                    <a:pt x="1232" y="222"/>
                  </a:cubicBezTo>
                  <a:lnTo>
                    <a:pt x="1232" y="222"/>
                  </a:lnTo>
                  <a:lnTo>
                    <a:pt x="1232" y="222"/>
                  </a:lnTo>
                  <a:cubicBezTo>
                    <a:pt x="1280" y="305"/>
                    <a:pt x="1306" y="407"/>
                    <a:pt x="1306" y="525"/>
                  </a:cubicBezTo>
                  <a:lnTo>
                    <a:pt x="1306" y="525"/>
                  </a:lnTo>
                  <a:cubicBezTo>
                    <a:pt x="1309" y="907"/>
                    <a:pt x="1044" y="1374"/>
                    <a:pt x="715" y="1566"/>
                  </a:cubicBezTo>
                  <a:lnTo>
                    <a:pt x="715" y="1566"/>
                  </a:lnTo>
                  <a:cubicBezTo>
                    <a:pt x="611" y="1627"/>
                    <a:pt x="509" y="1658"/>
                    <a:pt x="414" y="1658"/>
                  </a:cubicBezTo>
                  <a:close/>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69" name="Freeform 173">
              <a:extLst>
                <a:ext uri="{FF2B5EF4-FFF2-40B4-BE49-F238E27FC236}">
                  <a16:creationId xmlns="" xmlns:a16="http://schemas.microsoft.com/office/drawing/2014/main" id="{C30BD93E-94CB-C64F-BB3E-7589FF9247B9}"/>
                </a:ext>
              </a:extLst>
            </p:cNvPr>
            <p:cNvSpPr>
              <a:spLocks noChangeArrowheads="1"/>
            </p:cNvSpPr>
            <p:nvPr/>
          </p:nvSpPr>
          <p:spPr bwMode="auto">
            <a:xfrm>
              <a:off x="5932810" y="11175574"/>
              <a:ext cx="403242" cy="233305"/>
            </a:xfrm>
            <a:custGeom>
              <a:avLst/>
              <a:gdLst>
                <a:gd name="T0" fmla="*/ 190 w 618"/>
                <a:gd name="T1" fmla="*/ 261 h 359"/>
                <a:gd name="T2" fmla="*/ 190 w 618"/>
                <a:gd name="T3" fmla="*/ 261 h 359"/>
                <a:gd name="T4" fmla="*/ 486 w 618"/>
                <a:gd name="T5" fmla="*/ 343 h 359"/>
                <a:gd name="T6" fmla="*/ 486 w 618"/>
                <a:gd name="T7" fmla="*/ 343 h 359"/>
                <a:gd name="T8" fmla="*/ 489 w 618"/>
                <a:gd name="T9" fmla="*/ 171 h 359"/>
                <a:gd name="T10" fmla="*/ 489 w 618"/>
                <a:gd name="T11" fmla="*/ 171 h 359"/>
                <a:gd name="T12" fmla="*/ 150 w 618"/>
                <a:gd name="T13" fmla="*/ 70 h 359"/>
                <a:gd name="T14" fmla="*/ 150 w 618"/>
                <a:gd name="T15" fmla="*/ 70 h 359"/>
                <a:gd name="T16" fmla="*/ 190 w 618"/>
                <a:gd name="T17" fmla="*/ 26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59">
                  <a:moveTo>
                    <a:pt x="190" y="261"/>
                  </a:moveTo>
                  <a:lnTo>
                    <a:pt x="190" y="261"/>
                  </a:lnTo>
                  <a:cubicBezTo>
                    <a:pt x="190" y="261"/>
                    <a:pt x="356" y="327"/>
                    <a:pt x="486" y="343"/>
                  </a:cubicBezTo>
                  <a:lnTo>
                    <a:pt x="486" y="343"/>
                  </a:lnTo>
                  <a:cubicBezTo>
                    <a:pt x="617" y="358"/>
                    <a:pt x="489" y="171"/>
                    <a:pt x="489" y="171"/>
                  </a:cubicBezTo>
                  <a:lnTo>
                    <a:pt x="489" y="171"/>
                  </a:lnTo>
                  <a:cubicBezTo>
                    <a:pt x="489" y="171"/>
                    <a:pt x="301" y="141"/>
                    <a:pt x="150" y="70"/>
                  </a:cubicBezTo>
                  <a:lnTo>
                    <a:pt x="150" y="70"/>
                  </a:lnTo>
                  <a:cubicBezTo>
                    <a:pt x="0" y="0"/>
                    <a:pt x="190" y="261"/>
                    <a:pt x="190" y="261"/>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70" name="Freeform 174">
              <a:extLst>
                <a:ext uri="{FF2B5EF4-FFF2-40B4-BE49-F238E27FC236}">
                  <a16:creationId xmlns="" xmlns:a16="http://schemas.microsoft.com/office/drawing/2014/main" id="{F1616193-80FB-AE4C-B669-355C6075CCEF}"/>
                </a:ext>
              </a:extLst>
            </p:cNvPr>
            <p:cNvSpPr>
              <a:spLocks noChangeArrowheads="1"/>
            </p:cNvSpPr>
            <p:nvPr/>
          </p:nvSpPr>
          <p:spPr bwMode="auto">
            <a:xfrm>
              <a:off x="6102748" y="11115089"/>
              <a:ext cx="239066" cy="135373"/>
            </a:xfrm>
            <a:custGeom>
              <a:avLst/>
              <a:gdLst>
                <a:gd name="T0" fmla="*/ 49 w 366"/>
                <a:gd name="T1" fmla="*/ 137 h 206"/>
                <a:gd name="T2" fmla="*/ 325 w 366"/>
                <a:gd name="T3" fmla="*/ 205 h 206"/>
                <a:gd name="T4" fmla="*/ 365 w 366"/>
                <a:gd name="T5" fmla="*/ 0 h 206"/>
                <a:gd name="T6" fmla="*/ 365 w 366"/>
                <a:gd name="T7" fmla="*/ 0 h 206"/>
                <a:gd name="T8" fmla="*/ 0 w 366"/>
                <a:gd name="T9" fmla="*/ 2 h 206"/>
                <a:gd name="T10" fmla="*/ 49 w 366"/>
                <a:gd name="T11" fmla="*/ 137 h 206"/>
              </a:gdLst>
              <a:ahLst/>
              <a:cxnLst>
                <a:cxn ang="0">
                  <a:pos x="T0" y="T1"/>
                </a:cxn>
                <a:cxn ang="0">
                  <a:pos x="T2" y="T3"/>
                </a:cxn>
                <a:cxn ang="0">
                  <a:pos x="T4" y="T5"/>
                </a:cxn>
                <a:cxn ang="0">
                  <a:pos x="T6" y="T7"/>
                </a:cxn>
                <a:cxn ang="0">
                  <a:pos x="T8" y="T9"/>
                </a:cxn>
                <a:cxn ang="0">
                  <a:pos x="T10" y="T11"/>
                </a:cxn>
              </a:cxnLst>
              <a:rect l="0" t="0" r="r" b="b"/>
              <a:pathLst>
                <a:path w="366" h="206">
                  <a:moveTo>
                    <a:pt x="49" y="137"/>
                  </a:moveTo>
                  <a:lnTo>
                    <a:pt x="325" y="205"/>
                  </a:lnTo>
                  <a:lnTo>
                    <a:pt x="365" y="0"/>
                  </a:lnTo>
                  <a:lnTo>
                    <a:pt x="365" y="0"/>
                  </a:lnTo>
                  <a:cubicBezTo>
                    <a:pt x="264" y="59"/>
                    <a:pt x="101" y="60"/>
                    <a:pt x="0" y="2"/>
                  </a:cubicBezTo>
                  <a:lnTo>
                    <a:pt x="49" y="137"/>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371" name="Freeform 175">
              <a:extLst>
                <a:ext uri="{FF2B5EF4-FFF2-40B4-BE49-F238E27FC236}">
                  <a16:creationId xmlns="" xmlns:a16="http://schemas.microsoft.com/office/drawing/2014/main" id="{236E83A6-B673-0245-860A-ABB8E53B8EAE}"/>
                </a:ext>
              </a:extLst>
            </p:cNvPr>
            <p:cNvSpPr>
              <a:spLocks noChangeArrowheads="1"/>
            </p:cNvSpPr>
            <p:nvPr/>
          </p:nvSpPr>
          <p:spPr bwMode="auto">
            <a:xfrm>
              <a:off x="5973135" y="11169815"/>
              <a:ext cx="913055" cy="144015"/>
            </a:xfrm>
            <a:custGeom>
              <a:avLst/>
              <a:gdLst>
                <a:gd name="T0" fmla="*/ 0 w 1400"/>
                <a:gd name="T1" fmla="*/ 35 h 221"/>
                <a:gd name="T2" fmla="*/ 0 w 1400"/>
                <a:gd name="T3" fmla="*/ 35 h 221"/>
                <a:gd name="T4" fmla="*/ 292 w 1400"/>
                <a:gd name="T5" fmla="*/ 150 h 221"/>
                <a:gd name="T6" fmla="*/ 292 w 1400"/>
                <a:gd name="T7" fmla="*/ 150 h 221"/>
                <a:gd name="T8" fmla="*/ 524 w 1400"/>
                <a:gd name="T9" fmla="*/ 190 h 221"/>
                <a:gd name="T10" fmla="*/ 524 w 1400"/>
                <a:gd name="T11" fmla="*/ 190 h 221"/>
                <a:gd name="T12" fmla="*/ 1399 w 1400"/>
                <a:gd name="T13" fmla="*/ 26 h 221"/>
                <a:gd name="T14" fmla="*/ 274 w 1400"/>
                <a:gd name="T15" fmla="*/ 0 h 221"/>
                <a:gd name="T16" fmla="*/ 0 w 1400"/>
                <a:gd name="T17" fmla="*/ 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0" h="221">
                  <a:moveTo>
                    <a:pt x="0" y="35"/>
                  </a:moveTo>
                  <a:lnTo>
                    <a:pt x="0" y="35"/>
                  </a:lnTo>
                  <a:cubicBezTo>
                    <a:pt x="86" y="85"/>
                    <a:pt x="186" y="123"/>
                    <a:pt x="292" y="150"/>
                  </a:cubicBezTo>
                  <a:lnTo>
                    <a:pt x="292" y="150"/>
                  </a:lnTo>
                  <a:cubicBezTo>
                    <a:pt x="366" y="169"/>
                    <a:pt x="444" y="182"/>
                    <a:pt x="524" y="190"/>
                  </a:cubicBezTo>
                  <a:lnTo>
                    <a:pt x="524" y="190"/>
                  </a:lnTo>
                  <a:cubicBezTo>
                    <a:pt x="832" y="220"/>
                    <a:pt x="1161" y="165"/>
                    <a:pt x="1399" y="26"/>
                  </a:cubicBezTo>
                  <a:lnTo>
                    <a:pt x="274" y="0"/>
                  </a:lnTo>
                  <a:lnTo>
                    <a:pt x="0" y="35"/>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372" name="Freeform 371">
              <a:extLst>
                <a:ext uri="{FF2B5EF4-FFF2-40B4-BE49-F238E27FC236}">
                  <a16:creationId xmlns="" xmlns:a16="http://schemas.microsoft.com/office/drawing/2014/main" id="{1B2AEDEB-0A92-D04E-9EBD-3250E7D5F000}"/>
                </a:ext>
              </a:extLst>
            </p:cNvPr>
            <p:cNvSpPr>
              <a:spLocks noChangeArrowheads="1"/>
            </p:cNvSpPr>
            <p:nvPr/>
          </p:nvSpPr>
          <p:spPr bwMode="auto">
            <a:xfrm>
              <a:off x="8425844" y="11758124"/>
              <a:ext cx="963935" cy="553788"/>
            </a:xfrm>
            <a:custGeom>
              <a:avLst/>
              <a:gdLst>
                <a:gd name="connsiteX0" fmla="*/ 81445 w 963935"/>
                <a:gd name="connsiteY0" fmla="*/ 451214 h 553788"/>
                <a:gd name="connsiteX1" fmla="*/ 100402 w 963935"/>
                <a:gd name="connsiteY1" fmla="*/ 452522 h 553788"/>
                <a:gd name="connsiteX2" fmla="*/ 176229 w 963935"/>
                <a:gd name="connsiteY2" fmla="*/ 496328 h 553788"/>
                <a:gd name="connsiteX3" fmla="*/ 176883 w 963935"/>
                <a:gd name="connsiteY3" fmla="*/ 506789 h 553788"/>
                <a:gd name="connsiteX4" fmla="*/ 99094 w 963935"/>
                <a:gd name="connsiteY4" fmla="*/ 551902 h 553788"/>
                <a:gd name="connsiteX5" fmla="*/ 80138 w 963935"/>
                <a:gd name="connsiteY5" fmla="*/ 551248 h 553788"/>
                <a:gd name="connsiteX6" fmla="*/ 4964 w 963935"/>
                <a:gd name="connsiteY6" fmla="*/ 507442 h 553788"/>
                <a:gd name="connsiteX7" fmla="*/ 3003 w 963935"/>
                <a:gd name="connsiteY7" fmla="*/ 496981 h 553788"/>
                <a:gd name="connsiteX8" fmla="*/ 341030 w 963935"/>
                <a:gd name="connsiteY8" fmla="*/ 301438 h 553788"/>
                <a:gd name="connsiteX9" fmla="*/ 359268 w 963935"/>
                <a:gd name="connsiteY9" fmla="*/ 302092 h 553788"/>
                <a:gd name="connsiteX10" fmla="*/ 434828 w 963935"/>
                <a:gd name="connsiteY10" fmla="*/ 345898 h 553788"/>
                <a:gd name="connsiteX11" fmla="*/ 436131 w 963935"/>
                <a:gd name="connsiteY11" fmla="*/ 357013 h 553788"/>
                <a:gd name="connsiteX12" fmla="*/ 357966 w 963935"/>
                <a:gd name="connsiteY12" fmla="*/ 402126 h 553788"/>
                <a:gd name="connsiteX13" fmla="*/ 339076 w 963935"/>
                <a:gd name="connsiteY13" fmla="*/ 401472 h 553788"/>
                <a:gd name="connsiteX14" fmla="*/ 264168 w 963935"/>
                <a:gd name="connsiteY14" fmla="*/ 357666 h 553788"/>
                <a:gd name="connsiteX15" fmla="*/ 262865 w 963935"/>
                <a:gd name="connsiteY15" fmla="*/ 346552 h 553788"/>
                <a:gd name="connsiteX16" fmla="*/ 603075 w 963935"/>
                <a:gd name="connsiteY16" fmla="*/ 151662 h 553788"/>
                <a:gd name="connsiteX17" fmla="*/ 621444 w 963935"/>
                <a:gd name="connsiteY17" fmla="*/ 152316 h 553788"/>
                <a:gd name="connsiteX18" fmla="*/ 697541 w 963935"/>
                <a:gd name="connsiteY18" fmla="*/ 196122 h 553788"/>
                <a:gd name="connsiteX19" fmla="*/ 699509 w 963935"/>
                <a:gd name="connsiteY19" fmla="*/ 207237 h 553788"/>
                <a:gd name="connsiteX20" fmla="*/ 620788 w 963935"/>
                <a:gd name="connsiteY20" fmla="*/ 252350 h 553788"/>
                <a:gd name="connsiteX21" fmla="*/ 601763 w 963935"/>
                <a:gd name="connsiteY21" fmla="*/ 251696 h 553788"/>
                <a:gd name="connsiteX22" fmla="*/ 525666 w 963935"/>
                <a:gd name="connsiteY22" fmla="*/ 207890 h 553788"/>
                <a:gd name="connsiteX23" fmla="*/ 524354 w 963935"/>
                <a:gd name="connsiteY23" fmla="*/ 196776 h 553788"/>
                <a:gd name="connsiteX24" fmla="*/ 864887 w 963935"/>
                <a:gd name="connsiteY24" fmla="*/ 1886 h 553788"/>
                <a:gd name="connsiteX25" fmla="*/ 883844 w 963935"/>
                <a:gd name="connsiteY25" fmla="*/ 2540 h 553788"/>
                <a:gd name="connsiteX26" fmla="*/ 959671 w 963935"/>
                <a:gd name="connsiteY26" fmla="*/ 46346 h 553788"/>
                <a:gd name="connsiteX27" fmla="*/ 960325 w 963935"/>
                <a:gd name="connsiteY27" fmla="*/ 56807 h 553788"/>
                <a:gd name="connsiteX28" fmla="*/ 882536 w 963935"/>
                <a:gd name="connsiteY28" fmla="*/ 102574 h 553788"/>
                <a:gd name="connsiteX29" fmla="*/ 863580 w 963935"/>
                <a:gd name="connsiteY29" fmla="*/ 101920 h 553788"/>
                <a:gd name="connsiteX30" fmla="*/ 787752 w 963935"/>
                <a:gd name="connsiteY30" fmla="*/ 57461 h 553788"/>
                <a:gd name="connsiteX31" fmla="*/ 787098 w 963935"/>
                <a:gd name="connsiteY31" fmla="*/ 47000 h 5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3935" h="553788">
                  <a:moveTo>
                    <a:pt x="81445" y="451214"/>
                  </a:moveTo>
                  <a:cubicBezTo>
                    <a:pt x="86674" y="448599"/>
                    <a:pt x="94519" y="449253"/>
                    <a:pt x="100402" y="452522"/>
                  </a:cubicBezTo>
                  <a:lnTo>
                    <a:pt x="176229" y="496328"/>
                  </a:lnTo>
                  <a:cubicBezTo>
                    <a:pt x="181459" y="498943"/>
                    <a:pt x="182112" y="504173"/>
                    <a:pt x="176883" y="506789"/>
                  </a:cubicBezTo>
                  <a:lnTo>
                    <a:pt x="99094" y="551902"/>
                  </a:lnTo>
                  <a:cubicBezTo>
                    <a:pt x="94519" y="554517"/>
                    <a:pt x="86021" y="554517"/>
                    <a:pt x="80138" y="551248"/>
                  </a:cubicBezTo>
                  <a:lnTo>
                    <a:pt x="4964" y="507442"/>
                  </a:lnTo>
                  <a:cubicBezTo>
                    <a:pt x="-919" y="504827"/>
                    <a:pt x="-1573" y="499597"/>
                    <a:pt x="3003" y="496981"/>
                  </a:cubicBezTo>
                  <a:close/>
                  <a:moveTo>
                    <a:pt x="341030" y="301438"/>
                  </a:moveTo>
                  <a:cubicBezTo>
                    <a:pt x="345590" y="298823"/>
                    <a:pt x="354057" y="299477"/>
                    <a:pt x="359268" y="302092"/>
                  </a:cubicBezTo>
                  <a:lnTo>
                    <a:pt x="434828" y="345898"/>
                  </a:lnTo>
                  <a:cubicBezTo>
                    <a:pt x="440690" y="349167"/>
                    <a:pt x="441342" y="354397"/>
                    <a:pt x="436131" y="357013"/>
                  </a:cubicBezTo>
                  <a:lnTo>
                    <a:pt x="357966" y="402126"/>
                  </a:lnTo>
                  <a:cubicBezTo>
                    <a:pt x="353406" y="404741"/>
                    <a:pt x="344938" y="404741"/>
                    <a:pt x="339076" y="401472"/>
                  </a:cubicBezTo>
                  <a:lnTo>
                    <a:pt x="264168" y="357666"/>
                  </a:lnTo>
                  <a:cubicBezTo>
                    <a:pt x="258305" y="354397"/>
                    <a:pt x="257654" y="349821"/>
                    <a:pt x="262865" y="346552"/>
                  </a:cubicBezTo>
                  <a:close/>
                  <a:moveTo>
                    <a:pt x="603075" y="151662"/>
                  </a:moveTo>
                  <a:cubicBezTo>
                    <a:pt x="607667" y="149047"/>
                    <a:pt x="616196" y="149047"/>
                    <a:pt x="621444" y="152316"/>
                  </a:cubicBezTo>
                  <a:lnTo>
                    <a:pt x="697541" y="196122"/>
                  </a:lnTo>
                  <a:cubicBezTo>
                    <a:pt x="703445" y="199391"/>
                    <a:pt x="703445" y="203968"/>
                    <a:pt x="699509" y="207237"/>
                  </a:cubicBezTo>
                  <a:lnTo>
                    <a:pt x="620788" y="252350"/>
                  </a:lnTo>
                  <a:cubicBezTo>
                    <a:pt x="615540" y="254965"/>
                    <a:pt x="607011" y="254311"/>
                    <a:pt x="601763" y="251696"/>
                  </a:cubicBezTo>
                  <a:lnTo>
                    <a:pt x="525666" y="207890"/>
                  </a:lnTo>
                  <a:cubicBezTo>
                    <a:pt x="520418" y="204621"/>
                    <a:pt x="519762" y="200045"/>
                    <a:pt x="524354" y="196776"/>
                  </a:cubicBezTo>
                  <a:close/>
                  <a:moveTo>
                    <a:pt x="864887" y="1886"/>
                  </a:moveTo>
                  <a:cubicBezTo>
                    <a:pt x="869463" y="-729"/>
                    <a:pt x="877961" y="-729"/>
                    <a:pt x="883844" y="2540"/>
                  </a:cubicBezTo>
                  <a:lnTo>
                    <a:pt x="959671" y="46346"/>
                  </a:lnTo>
                  <a:cubicBezTo>
                    <a:pt x="964901" y="49615"/>
                    <a:pt x="965554" y="54192"/>
                    <a:pt x="960325" y="56807"/>
                  </a:cubicBezTo>
                  <a:lnTo>
                    <a:pt x="882536" y="102574"/>
                  </a:lnTo>
                  <a:cubicBezTo>
                    <a:pt x="877961" y="105189"/>
                    <a:pt x="869463" y="104535"/>
                    <a:pt x="863580" y="101920"/>
                  </a:cubicBezTo>
                  <a:lnTo>
                    <a:pt x="787752" y="57461"/>
                  </a:lnTo>
                  <a:cubicBezTo>
                    <a:pt x="782523" y="54845"/>
                    <a:pt x="781869" y="49615"/>
                    <a:pt x="787098" y="47000"/>
                  </a:cubicBezTo>
                  <a:close/>
                </a:path>
              </a:pathLst>
            </a:custGeom>
            <a:solidFill>
              <a:schemeClr val="accent6">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grpSp>
      <p:sp>
        <p:nvSpPr>
          <p:cNvPr id="373" name="Freeform 11">
            <a:extLst>
              <a:ext uri="{FF2B5EF4-FFF2-40B4-BE49-F238E27FC236}">
                <a16:creationId xmlns="" xmlns:a16="http://schemas.microsoft.com/office/drawing/2014/main" id="{076EA762-375F-654F-8742-B4609ABD5042}"/>
              </a:ext>
            </a:extLst>
          </p:cNvPr>
          <p:cNvSpPr>
            <a:spLocks noChangeAspect="1"/>
          </p:cNvSpPr>
          <p:nvPr/>
        </p:nvSpPr>
        <p:spPr bwMode="auto">
          <a:xfrm>
            <a:off x="1740323" y="2239330"/>
            <a:ext cx="517522" cy="518749"/>
          </a:xfrm>
          <a:custGeom>
            <a:avLst/>
            <a:gdLst>
              <a:gd name="T0" fmla="*/ 2147483646 w 545"/>
              <a:gd name="T1" fmla="*/ 2147483646 h 545"/>
              <a:gd name="T2" fmla="*/ 2147483646 w 545"/>
              <a:gd name="T3" fmla="*/ 2147483646 h 545"/>
              <a:gd name="T4" fmla="*/ 2147483646 w 545"/>
              <a:gd name="T5" fmla="*/ 2147483646 h 545"/>
              <a:gd name="T6" fmla="*/ 2147483646 w 545"/>
              <a:gd name="T7" fmla="*/ 2147483646 h 545"/>
              <a:gd name="T8" fmla="*/ 2147483646 w 545"/>
              <a:gd name="T9" fmla="*/ 2147483646 h 545"/>
              <a:gd name="T10" fmla="*/ 2147483646 w 545"/>
              <a:gd name="T11" fmla="*/ 2147483646 h 545"/>
              <a:gd name="T12" fmla="*/ 2147483646 w 545"/>
              <a:gd name="T13" fmla="*/ 2147483646 h 545"/>
              <a:gd name="T14" fmla="*/ 2147483646 w 545"/>
              <a:gd name="T15" fmla="*/ 2147483646 h 545"/>
              <a:gd name="T16" fmla="*/ 2147483646 w 545"/>
              <a:gd name="T17" fmla="*/ 2147483646 h 545"/>
              <a:gd name="T18" fmla="*/ 2147483646 w 545"/>
              <a:gd name="T19" fmla="*/ 2147483646 h 545"/>
              <a:gd name="T20" fmla="*/ 2147483646 w 545"/>
              <a:gd name="T21" fmla="*/ 2147483646 h 545"/>
              <a:gd name="T22" fmla="*/ 2147483646 w 545"/>
              <a:gd name="T23" fmla="*/ 2147483646 h 545"/>
              <a:gd name="T24" fmla="*/ 2147483646 w 545"/>
              <a:gd name="T25" fmla="*/ 2147483646 h 545"/>
              <a:gd name="T26" fmla="*/ 2147483646 w 545"/>
              <a:gd name="T27" fmla="*/ 2147483646 h 545"/>
              <a:gd name="T28" fmla="*/ 2147483646 w 545"/>
              <a:gd name="T29" fmla="*/ 2147483646 h 545"/>
              <a:gd name="T30" fmla="*/ 2147483646 w 545"/>
              <a:gd name="T31" fmla="*/ 2147483646 h 545"/>
              <a:gd name="T32" fmla="*/ 2147483646 w 545"/>
              <a:gd name="T33" fmla="*/ 2147483646 h 545"/>
              <a:gd name="T34" fmla="*/ 2147483646 w 545"/>
              <a:gd name="T35" fmla="*/ 2147483646 h 545"/>
              <a:gd name="T36" fmla="*/ 2147483646 w 545"/>
              <a:gd name="T37" fmla="*/ 2147483646 h 545"/>
              <a:gd name="T38" fmla="*/ 2147483646 w 545"/>
              <a:gd name="T39" fmla="*/ 2147483646 h 545"/>
              <a:gd name="T40" fmla="*/ 2147483646 w 545"/>
              <a:gd name="T41" fmla="*/ 2147483646 h 545"/>
              <a:gd name="T42" fmla="*/ 2147483646 w 545"/>
              <a:gd name="T43" fmla="*/ 2147483646 h 545"/>
              <a:gd name="T44" fmla="*/ 2147483646 w 545"/>
              <a:gd name="T45" fmla="*/ 2147483646 h 545"/>
              <a:gd name="T46" fmla="*/ 2147483646 w 545"/>
              <a:gd name="T47" fmla="*/ 2147483646 h 545"/>
              <a:gd name="T48" fmla="*/ 2147483646 w 545"/>
              <a:gd name="T49" fmla="*/ 2147483646 h 545"/>
              <a:gd name="T50" fmla="*/ 2147483646 w 545"/>
              <a:gd name="T51" fmla="*/ 2147483646 h 545"/>
              <a:gd name="T52" fmla="*/ 2147483646 w 545"/>
              <a:gd name="T53" fmla="*/ 2147483646 h 545"/>
              <a:gd name="T54" fmla="*/ 2147483646 w 545"/>
              <a:gd name="T55" fmla="*/ 2147483646 h 545"/>
              <a:gd name="T56" fmla="*/ 2147483646 w 545"/>
              <a:gd name="T57" fmla="*/ 2147483646 h 545"/>
              <a:gd name="T58" fmla="*/ 2147483646 w 545"/>
              <a:gd name="T59" fmla="*/ 2147483646 h 545"/>
              <a:gd name="T60" fmla="*/ 2147483646 w 545"/>
              <a:gd name="T61" fmla="*/ 2147483646 h 545"/>
              <a:gd name="T62" fmla="*/ 2147483646 w 545"/>
              <a:gd name="T63" fmla="*/ 2147483646 h 545"/>
              <a:gd name="T64" fmla="*/ 2147483646 w 545"/>
              <a:gd name="T65" fmla="*/ 2147483646 h 545"/>
              <a:gd name="T66" fmla="*/ 2147483646 w 545"/>
              <a:gd name="T67" fmla="*/ 2147483646 h 545"/>
              <a:gd name="T68" fmla="*/ 2147483646 w 545"/>
              <a:gd name="T69" fmla="*/ 2147483646 h 545"/>
              <a:gd name="T70" fmla="*/ 2147483646 w 545"/>
              <a:gd name="T71" fmla="*/ 2147483646 h 545"/>
              <a:gd name="T72" fmla="*/ 2147483646 w 545"/>
              <a:gd name="T73" fmla="*/ 2147483646 h 545"/>
              <a:gd name="T74" fmla="*/ 2147483646 w 545"/>
              <a:gd name="T75" fmla="*/ 2147483646 h 545"/>
              <a:gd name="T76" fmla="*/ 2147483646 w 545"/>
              <a:gd name="T77" fmla="*/ 2147483646 h 545"/>
              <a:gd name="T78" fmla="*/ 2147483646 w 545"/>
              <a:gd name="T79" fmla="*/ 2147483646 h 545"/>
              <a:gd name="T80" fmla="*/ 2147483646 w 545"/>
              <a:gd name="T81" fmla="*/ 2147483646 h 545"/>
              <a:gd name="T82" fmla="*/ 2147483646 w 545"/>
              <a:gd name="T83" fmla="*/ 2147483646 h 545"/>
              <a:gd name="T84" fmla="*/ 2147483646 w 545"/>
              <a:gd name="T85" fmla="*/ 2147483646 h 545"/>
              <a:gd name="T86" fmla="*/ 2147483646 w 545"/>
              <a:gd name="T87" fmla="*/ 2147483646 h 545"/>
              <a:gd name="T88" fmla="*/ 2147483646 w 545"/>
              <a:gd name="T89" fmla="*/ 0 h 545"/>
              <a:gd name="T90" fmla="*/ 2147483646 w 545"/>
              <a:gd name="T91" fmla="*/ 0 h 545"/>
              <a:gd name="T92" fmla="*/ 0 w 545"/>
              <a:gd name="T93" fmla="*/ 2147483646 h 545"/>
              <a:gd name="T94" fmla="*/ 0 w 545"/>
              <a:gd name="T95" fmla="*/ 2147483646 h 545"/>
              <a:gd name="T96" fmla="*/ 2147483646 w 545"/>
              <a:gd name="T97" fmla="*/ 2147483646 h 545"/>
              <a:gd name="T98" fmla="*/ 2147483646 w 545"/>
              <a:gd name="T99" fmla="*/ 2147483646 h 545"/>
              <a:gd name="T100" fmla="*/ 2147483646 w 545"/>
              <a:gd name="T101" fmla="*/ 2147483646 h 545"/>
              <a:gd name="T102" fmla="*/ 2147483646 w 545"/>
              <a:gd name="T103" fmla="*/ 2147483646 h 545"/>
              <a:gd name="T104" fmla="*/ 2147483646 w 545"/>
              <a:gd name="T105" fmla="*/ 2147483646 h 545"/>
              <a:gd name="T106" fmla="*/ 2147483646 w 545"/>
              <a:gd name="T107" fmla="*/ 2147483646 h 545"/>
              <a:gd name="T108" fmla="*/ 2147483646 w 545"/>
              <a:gd name="T109" fmla="*/ 2147483646 h 545"/>
              <a:gd name="T110" fmla="*/ 2147483646 w 545"/>
              <a:gd name="T111" fmla="*/ 2147483646 h 545"/>
              <a:gd name="T112" fmla="*/ 2147483646 w 545"/>
              <a:gd name="T113" fmla="*/ 2147483646 h 545"/>
              <a:gd name="T114" fmla="*/ 2147483646 w 545"/>
              <a:gd name="T115" fmla="*/ 2147483646 h 545"/>
              <a:gd name="T116" fmla="*/ 2147483646 w 545"/>
              <a:gd name="T117" fmla="*/ 0 h 5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5" h="545">
                <a:moveTo>
                  <a:pt x="385" y="457"/>
                </a:moveTo>
                <a:lnTo>
                  <a:pt x="385" y="457"/>
                </a:lnTo>
                <a:cubicBezTo>
                  <a:pt x="407" y="414"/>
                  <a:pt x="422" y="359"/>
                  <a:pt x="425" y="298"/>
                </a:cubicBezTo>
                <a:lnTo>
                  <a:pt x="488" y="298"/>
                </a:lnTo>
                <a:cubicBezTo>
                  <a:pt x="480" y="366"/>
                  <a:pt x="440" y="423"/>
                  <a:pt x="385" y="457"/>
                </a:cubicBezTo>
                <a:close/>
                <a:moveTo>
                  <a:pt x="56" y="298"/>
                </a:moveTo>
                <a:lnTo>
                  <a:pt x="120" y="298"/>
                </a:lnTo>
                <a:cubicBezTo>
                  <a:pt x="123" y="359"/>
                  <a:pt x="137" y="414"/>
                  <a:pt x="160" y="457"/>
                </a:cubicBezTo>
                <a:cubicBezTo>
                  <a:pt x="104" y="423"/>
                  <a:pt x="65" y="366"/>
                  <a:pt x="56" y="298"/>
                </a:cubicBezTo>
                <a:close/>
                <a:moveTo>
                  <a:pt x="160" y="84"/>
                </a:moveTo>
                <a:lnTo>
                  <a:pt x="160" y="84"/>
                </a:lnTo>
                <a:cubicBezTo>
                  <a:pt x="137" y="126"/>
                  <a:pt x="123" y="182"/>
                  <a:pt x="120" y="243"/>
                </a:cubicBezTo>
                <a:lnTo>
                  <a:pt x="56" y="243"/>
                </a:lnTo>
                <a:cubicBezTo>
                  <a:pt x="64" y="175"/>
                  <a:pt x="104" y="118"/>
                  <a:pt x="160" y="84"/>
                </a:cubicBezTo>
                <a:close/>
                <a:moveTo>
                  <a:pt x="293" y="243"/>
                </a:moveTo>
                <a:lnTo>
                  <a:pt x="293" y="61"/>
                </a:lnTo>
                <a:cubicBezTo>
                  <a:pt x="327" y="82"/>
                  <a:pt x="365" y="148"/>
                  <a:pt x="371" y="243"/>
                </a:cubicBezTo>
                <a:lnTo>
                  <a:pt x="293" y="243"/>
                </a:lnTo>
                <a:close/>
                <a:moveTo>
                  <a:pt x="293" y="483"/>
                </a:moveTo>
                <a:lnTo>
                  <a:pt x="293" y="298"/>
                </a:lnTo>
                <a:lnTo>
                  <a:pt x="371" y="298"/>
                </a:lnTo>
                <a:cubicBezTo>
                  <a:pt x="365" y="393"/>
                  <a:pt x="327" y="463"/>
                  <a:pt x="293" y="483"/>
                </a:cubicBezTo>
                <a:close/>
                <a:moveTo>
                  <a:pt x="238" y="298"/>
                </a:moveTo>
                <a:lnTo>
                  <a:pt x="238" y="478"/>
                </a:lnTo>
                <a:cubicBezTo>
                  <a:pt x="204" y="451"/>
                  <a:pt x="179" y="386"/>
                  <a:pt x="174" y="298"/>
                </a:cubicBezTo>
                <a:lnTo>
                  <a:pt x="238" y="298"/>
                </a:lnTo>
                <a:close/>
                <a:moveTo>
                  <a:pt x="238" y="67"/>
                </a:moveTo>
                <a:lnTo>
                  <a:pt x="238" y="243"/>
                </a:lnTo>
                <a:lnTo>
                  <a:pt x="174" y="243"/>
                </a:lnTo>
                <a:cubicBezTo>
                  <a:pt x="179" y="155"/>
                  <a:pt x="204" y="94"/>
                  <a:pt x="238" y="67"/>
                </a:cubicBezTo>
                <a:close/>
                <a:moveTo>
                  <a:pt x="488" y="243"/>
                </a:moveTo>
                <a:lnTo>
                  <a:pt x="425" y="243"/>
                </a:lnTo>
                <a:cubicBezTo>
                  <a:pt x="422" y="182"/>
                  <a:pt x="407" y="126"/>
                  <a:pt x="385" y="84"/>
                </a:cubicBezTo>
                <a:cubicBezTo>
                  <a:pt x="440" y="118"/>
                  <a:pt x="480" y="175"/>
                  <a:pt x="488" y="243"/>
                </a:cubicBezTo>
                <a:close/>
                <a:moveTo>
                  <a:pt x="272" y="0"/>
                </a:moveTo>
                <a:lnTo>
                  <a:pt x="272" y="0"/>
                </a:lnTo>
                <a:cubicBezTo>
                  <a:pt x="123" y="0"/>
                  <a:pt x="0" y="122"/>
                  <a:pt x="0" y="272"/>
                </a:cubicBezTo>
                <a:cubicBezTo>
                  <a:pt x="0" y="420"/>
                  <a:pt x="119" y="541"/>
                  <a:pt x="266" y="544"/>
                </a:cubicBezTo>
                <a:cubicBezTo>
                  <a:pt x="267" y="544"/>
                  <a:pt x="268" y="544"/>
                  <a:pt x="268" y="544"/>
                </a:cubicBezTo>
                <a:lnTo>
                  <a:pt x="269" y="544"/>
                </a:lnTo>
                <a:cubicBezTo>
                  <a:pt x="270" y="544"/>
                  <a:pt x="271" y="544"/>
                  <a:pt x="272" y="544"/>
                </a:cubicBezTo>
                <a:cubicBezTo>
                  <a:pt x="422" y="544"/>
                  <a:pt x="544" y="422"/>
                  <a:pt x="544" y="272"/>
                </a:cubicBezTo>
                <a:cubicBezTo>
                  <a:pt x="544" y="122"/>
                  <a:pt x="422" y="0"/>
                  <a:pt x="272" y="0"/>
                </a:cubicBezTo>
                <a:close/>
              </a:path>
            </a:pathLst>
          </a:custGeom>
          <a:solidFill>
            <a:schemeClr val="bg1"/>
          </a:solidFill>
          <a:ln>
            <a:noFill/>
          </a:ln>
        </p:spPr>
        <p:txBody>
          <a:bodyPr wrap="none" anchor="ctr"/>
          <a:lstStyle/>
          <a:p>
            <a:endParaRPr lang="en-US" sz="900" dirty="0">
              <a:latin typeface="Lato Light" panose="020F0502020204030203" pitchFamily="34" charset="0"/>
            </a:endParaRPr>
          </a:p>
        </p:txBody>
      </p:sp>
      <p:sp>
        <p:nvSpPr>
          <p:cNvPr id="374" name="Freeform 726">
            <a:extLst>
              <a:ext uri="{FF2B5EF4-FFF2-40B4-BE49-F238E27FC236}">
                <a16:creationId xmlns="" xmlns:a16="http://schemas.microsoft.com/office/drawing/2014/main" id="{1A3A0429-086F-FF47-8188-E9139F906ECE}"/>
              </a:ext>
            </a:extLst>
          </p:cNvPr>
          <p:cNvSpPr>
            <a:spLocks noChangeAspect="1"/>
          </p:cNvSpPr>
          <p:nvPr/>
        </p:nvSpPr>
        <p:spPr bwMode="auto">
          <a:xfrm>
            <a:off x="1422979" y="3450709"/>
            <a:ext cx="519975" cy="269798"/>
          </a:xfrm>
          <a:custGeom>
            <a:avLst/>
            <a:gdLst>
              <a:gd name="T0" fmla="*/ 2570691 w 197176"/>
              <a:gd name="T1" fmla="*/ 0 h 102829"/>
              <a:gd name="T2" fmla="*/ 3502425 w 197176"/>
              <a:gd name="T3" fmla="*/ 0 h 102829"/>
              <a:gd name="T4" fmla="*/ 3686036 w 197176"/>
              <a:gd name="T5" fmla="*/ 181803 h 102829"/>
              <a:gd name="T6" fmla="*/ 3686036 w 197176"/>
              <a:gd name="T7" fmla="*/ 1104242 h 102829"/>
              <a:gd name="T8" fmla="*/ 3502425 w 197176"/>
              <a:gd name="T9" fmla="*/ 1286021 h 102829"/>
              <a:gd name="T10" fmla="*/ 3318789 w 197176"/>
              <a:gd name="T11" fmla="*/ 1104242 h 102829"/>
              <a:gd name="T12" fmla="*/ 3318789 w 197176"/>
              <a:gd name="T13" fmla="*/ 562447 h 102829"/>
              <a:gd name="T14" fmla="*/ 2289684 w 197176"/>
              <a:gd name="T15" fmla="*/ 1578696 h 102829"/>
              <a:gd name="T16" fmla="*/ 2028184 w 197176"/>
              <a:gd name="T17" fmla="*/ 1578696 h 102829"/>
              <a:gd name="T18" fmla="*/ 1310782 w 197176"/>
              <a:gd name="T19" fmla="*/ 863622 h 102829"/>
              <a:gd name="T20" fmla="*/ 305049 w 197176"/>
              <a:gd name="T21" fmla="*/ 1856775 h 102829"/>
              <a:gd name="T22" fmla="*/ 177667 w 197176"/>
              <a:gd name="T23" fmla="*/ 1903116 h 102829"/>
              <a:gd name="T24" fmla="*/ 50272 w 197176"/>
              <a:gd name="T25" fmla="*/ 1856775 h 102829"/>
              <a:gd name="T26" fmla="*/ 50272 w 197176"/>
              <a:gd name="T27" fmla="*/ 1598554 h 102829"/>
              <a:gd name="T28" fmla="*/ 1183376 w 197176"/>
              <a:gd name="T29" fmla="*/ 486233 h 102829"/>
              <a:gd name="T30" fmla="*/ 1438163 w 197176"/>
              <a:gd name="T31" fmla="*/ 486233 h 102829"/>
              <a:gd name="T32" fmla="*/ 2162278 w 197176"/>
              <a:gd name="T33" fmla="*/ 1194688 h 102829"/>
              <a:gd name="T34" fmla="*/ 3008994 w 197176"/>
              <a:gd name="T35" fmla="*/ 363599 h 102829"/>
              <a:gd name="T36" fmla="*/ 2570691 w 197176"/>
              <a:gd name="T37" fmla="*/ 363599 h 102829"/>
              <a:gd name="T38" fmla="*/ 2387055 w 197176"/>
              <a:gd name="T39" fmla="*/ 181803 h 102829"/>
              <a:gd name="T40" fmla="*/ 2570691 w 197176"/>
              <a:gd name="T41" fmla="*/ 0 h 1028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7176" h="102829">
                <a:moveTo>
                  <a:pt x="137513" y="0"/>
                </a:moveTo>
                <a:lnTo>
                  <a:pt x="187354" y="0"/>
                </a:lnTo>
                <a:cubicBezTo>
                  <a:pt x="192811" y="0"/>
                  <a:pt x="197176" y="4730"/>
                  <a:pt x="197176" y="9823"/>
                </a:cubicBezTo>
                <a:lnTo>
                  <a:pt x="197176" y="59664"/>
                </a:lnTo>
                <a:cubicBezTo>
                  <a:pt x="197176" y="65121"/>
                  <a:pt x="192811" y="69486"/>
                  <a:pt x="187354" y="69486"/>
                </a:cubicBezTo>
                <a:cubicBezTo>
                  <a:pt x="181897" y="69486"/>
                  <a:pt x="177531" y="65121"/>
                  <a:pt x="177531" y="59664"/>
                </a:cubicBezTo>
                <a:lnTo>
                  <a:pt x="177531" y="30390"/>
                </a:lnTo>
                <a:lnTo>
                  <a:pt x="122481" y="85300"/>
                </a:lnTo>
                <a:cubicBezTo>
                  <a:pt x="118536" y="88877"/>
                  <a:pt x="112438" y="88877"/>
                  <a:pt x="108493" y="85300"/>
                </a:cubicBezTo>
                <a:lnTo>
                  <a:pt x="70117" y="46663"/>
                </a:lnTo>
                <a:lnTo>
                  <a:pt x="16318" y="100325"/>
                </a:lnTo>
                <a:cubicBezTo>
                  <a:pt x="14525" y="102114"/>
                  <a:pt x="12014" y="102829"/>
                  <a:pt x="9504" y="102829"/>
                </a:cubicBezTo>
                <a:cubicBezTo>
                  <a:pt x="6993" y="102829"/>
                  <a:pt x="4483" y="102114"/>
                  <a:pt x="2689" y="100325"/>
                </a:cubicBezTo>
                <a:cubicBezTo>
                  <a:pt x="-897" y="96390"/>
                  <a:pt x="-897" y="90308"/>
                  <a:pt x="2689" y="86373"/>
                </a:cubicBezTo>
                <a:lnTo>
                  <a:pt x="63302" y="26272"/>
                </a:lnTo>
                <a:cubicBezTo>
                  <a:pt x="66889" y="22337"/>
                  <a:pt x="72986" y="22337"/>
                  <a:pt x="76931" y="26272"/>
                </a:cubicBezTo>
                <a:lnTo>
                  <a:pt x="115666" y="64551"/>
                </a:lnTo>
                <a:lnTo>
                  <a:pt x="160959" y="19646"/>
                </a:lnTo>
                <a:lnTo>
                  <a:pt x="137513" y="19646"/>
                </a:lnTo>
                <a:cubicBezTo>
                  <a:pt x="132420" y="19646"/>
                  <a:pt x="127690" y="15644"/>
                  <a:pt x="127690" y="9823"/>
                </a:cubicBezTo>
                <a:cubicBezTo>
                  <a:pt x="127690" y="4730"/>
                  <a:pt x="132420" y="0"/>
                  <a:pt x="137513"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Tree>
    <p:extLst>
      <p:ext uri="{BB962C8B-B14F-4D97-AF65-F5344CB8AC3E}">
        <p14:creationId xmlns:p14="http://schemas.microsoft.com/office/powerpoint/2010/main" val="739967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1E4D105-48F0-AF49-B36F-CE660DA77544}"/>
              </a:ext>
            </a:extLst>
          </p:cNvPr>
          <p:cNvSpPr txBox="1"/>
          <p:nvPr/>
        </p:nvSpPr>
        <p:spPr>
          <a:xfrm>
            <a:off x="4049635" y="306186"/>
            <a:ext cx="4092788"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Mass Storage Devices</a:t>
            </a:r>
            <a:endParaRPr lang="en-US" sz="3000" b="1" dirty="0">
              <a:solidFill>
                <a:schemeClr val="tx2"/>
              </a:solidFill>
              <a:latin typeface="Poppins" pitchFamily="2" charset="77"/>
              <a:cs typeface="Poppins" pitchFamily="2" charset="77"/>
            </a:endParaRPr>
          </a:p>
        </p:txBody>
      </p:sp>
      <p:grpSp>
        <p:nvGrpSpPr>
          <p:cNvPr id="4" name="Group 3">
            <a:extLst>
              <a:ext uri="{FF2B5EF4-FFF2-40B4-BE49-F238E27FC236}">
                <a16:creationId xmlns="" xmlns:a16="http://schemas.microsoft.com/office/drawing/2014/main" id="{E9686747-73BA-1841-9C34-F08B279D9D39}"/>
              </a:ext>
            </a:extLst>
          </p:cNvPr>
          <p:cNvGrpSpPr/>
          <p:nvPr/>
        </p:nvGrpSpPr>
        <p:grpSpPr>
          <a:xfrm>
            <a:off x="6722254" y="1505832"/>
            <a:ext cx="4666183" cy="4971169"/>
            <a:chOff x="6436863" y="326624"/>
            <a:chExt cx="11616260" cy="12375510"/>
          </a:xfrm>
        </p:grpSpPr>
        <p:sp>
          <p:nvSpPr>
            <p:cNvPr id="5" name="Freeform 1">
              <a:extLst>
                <a:ext uri="{FF2B5EF4-FFF2-40B4-BE49-F238E27FC236}">
                  <a16:creationId xmlns="" xmlns:a16="http://schemas.microsoft.com/office/drawing/2014/main" id="{EF6A7741-A0C2-D343-902B-6E2146CACE73}"/>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6" name="Freeform 2">
              <a:extLst>
                <a:ext uri="{FF2B5EF4-FFF2-40B4-BE49-F238E27FC236}">
                  <a16:creationId xmlns="" xmlns:a16="http://schemas.microsoft.com/office/drawing/2014/main" id="{03092538-E8B2-A24B-A47E-006123CE4726}"/>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7" name="Freeform 3">
              <a:extLst>
                <a:ext uri="{FF2B5EF4-FFF2-40B4-BE49-F238E27FC236}">
                  <a16:creationId xmlns="" xmlns:a16="http://schemas.microsoft.com/office/drawing/2014/main" id="{9D0DF2D3-A083-AE4E-807A-732A8F3D43E8}"/>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 name="Freeform 4">
              <a:extLst>
                <a:ext uri="{FF2B5EF4-FFF2-40B4-BE49-F238E27FC236}">
                  <a16:creationId xmlns="" xmlns:a16="http://schemas.microsoft.com/office/drawing/2014/main" id="{88C8157D-F53E-AE4E-804D-FB31EDB3BB06}"/>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 name="Freeform 5">
              <a:extLst>
                <a:ext uri="{FF2B5EF4-FFF2-40B4-BE49-F238E27FC236}">
                  <a16:creationId xmlns="" xmlns:a16="http://schemas.microsoft.com/office/drawing/2014/main" id="{7408CCA6-9D5C-DB4F-B543-063CEFF8F796}"/>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0" name="Freeform 6">
              <a:extLst>
                <a:ext uri="{FF2B5EF4-FFF2-40B4-BE49-F238E27FC236}">
                  <a16:creationId xmlns="" xmlns:a16="http://schemas.microsoft.com/office/drawing/2014/main" id="{B6B08CA7-7DEE-AE41-81F1-C9FE55712A0F}"/>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 name="Freeform 7">
              <a:extLst>
                <a:ext uri="{FF2B5EF4-FFF2-40B4-BE49-F238E27FC236}">
                  <a16:creationId xmlns="" xmlns:a16="http://schemas.microsoft.com/office/drawing/2014/main" id="{D1AE36B7-0F70-D84A-B03D-8AD17AED808E}"/>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2" name="Freeform 8">
              <a:extLst>
                <a:ext uri="{FF2B5EF4-FFF2-40B4-BE49-F238E27FC236}">
                  <a16:creationId xmlns="" xmlns:a16="http://schemas.microsoft.com/office/drawing/2014/main" id="{D3BEBEB8-6421-1E4C-BF44-F91851C00922}"/>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3" name="Freeform 9">
              <a:extLst>
                <a:ext uri="{FF2B5EF4-FFF2-40B4-BE49-F238E27FC236}">
                  <a16:creationId xmlns="" xmlns:a16="http://schemas.microsoft.com/office/drawing/2014/main" id="{3020D219-BA0D-E242-9475-1360F63268BF}"/>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 name="Freeform 10">
              <a:extLst>
                <a:ext uri="{FF2B5EF4-FFF2-40B4-BE49-F238E27FC236}">
                  <a16:creationId xmlns="" xmlns:a16="http://schemas.microsoft.com/office/drawing/2014/main" id="{2A3ED9C6-19A1-E147-9905-5F4D12256BED}"/>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5" name="Freeform 11">
              <a:extLst>
                <a:ext uri="{FF2B5EF4-FFF2-40B4-BE49-F238E27FC236}">
                  <a16:creationId xmlns="" xmlns:a16="http://schemas.microsoft.com/office/drawing/2014/main" id="{17591E09-E045-2D4D-9D5E-602DC9E17155}"/>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6" name="Freeform 12">
              <a:extLst>
                <a:ext uri="{FF2B5EF4-FFF2-40B4-BE49-F238E27FC236}">
                  <a16:creationId xmlns="" xmlns:a16="http://schemas.microsoft.com/office/drawing/2014/main" id="{B52BE33A-C770-8F49-B358-242EA8F2D583}"/>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7" name="Freeform 13">
              <a:extLst>
                <a:ext uri="{FF2B5EF4-FFF2-40B4-BE49-F238E27FC236}">
                  <a16:creationId xmlns="" xmlns:a16="http://schemas.microsoft.com/office/drawing/2014/main" id="{11B2F352-C518-B840-9562-C653DD459D14}"/>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8" name="Freeform 14">
              <a:extLst>
                <a:ext uri="{FF2B5EF4-FFF2-40B4-BE49-F238E27FC236}">
                  <a16:creationId xmlns="" xmlns:a16="http://schemas.microsoft.com/office/drawing/2014/main" id="{CD2B5A4F-570B-454F-8E5E-210E5ACADC01}"/>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9" name="Freeform 15">
              <a:extLst>
                <a:ext uri="{FF2B5EF4-FFF2-40B4-BE49-F238E27FC236}">
                  <a16:creationId xmlns="" xmlns:a16="http://schemas.microsoft.com/office/drawing/2014/main" id="{C026D9EB-28F4-6743-990C-6392AF142F44}"/>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0" name="Freeform 16">
              <a:extLst>
                <a:ext uri="{FF2B5EF4-FFF2-40B4-BE49-F238E27FC236}">
                  <a16:creationId xmlns="" xmlns:a16="http://schemas.microsoft.com/office/drawing/2014/main" id="{BABA925C-B226-8A46-B2E0-A04419C6843D}"/>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1" name="Freeform 17">
              <a:extLst>
                <a:ext uri="{FF2B5EF4-FFF2-40B4-BE49-F238E27FC236}">
                  <a16:creationId xmlns="" xmlns:a16="http://schemas.microsoft.com/office/drawing/2014/main" id="{450FA9B5-8056-CC4E-B9BE-CA9CB335CA12}"/>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2" name="Freeform 18">
              <a:extLst>
                <a:ext uri="{FF2B5EF4-FFF2-40B4-BE49-F238E27FC236}">
                  <a16:creationId xmlns="" xmlns:a16="http://schemas.microsoft.com/office/drawing/2014/main" id="{882963F3-1ABF-1944-9C8D-A33DEFCE8C9E}"/>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3" name="Freeform 19">
              <a:extLst>
                <a:ext uri="{FF2B5EF4-FFF2-40B4-BE49-F238E27FC236}">
                  <a16:creationId xmlns="" xmlns:a16="http://schemas.microsoft.com/office/drawing/2014/main" id="{3B977226-9AA1-6A45-B930-E03A65A5E510}"/>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4" name="Freeform 20">
              <a:extLst>
                <a:ext uri="{FF2B5EF4-FFF2-40B4-BE49-F238E27FC236}">
                  <a16:creationId xmlns="" xmlns:a16="http://schemas.microsoft.com/office/drawing/2014/main" id="{BEA0AD04-021D-B14D-AB2B-077525602D49}"/>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5" name="Freeform 21">
              <a:extLst>
                <a:ext uri="{FF2B5EF4-FFF2-40B4-BE49-F238E27FC236}">
                  <a16:creationId xmlns="" xmlns:a16="http://schemas.microsoft.com/office/drawing/2014/main" id="{CDF12E8B-0C6C-D841-85AE-2710FA2BB8CE}"/>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6" name="Freeform 22">
              <a:extLst>
                <a:ext uri="{FF2B5EF4-FFF2-40B4-BE49-F238E27FC236}">
                  <a16:creationId xmlns="" xmlns:a16="http://schemas.microsoft.com/office/drawing/2014/main" id="{30BBC556-8708-D34C-8CA8-14B3B2F7C647}"/>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7" name="Freeform 23">
              <a:extLst>
                <a:ext uri="{FF2B5EF4-FFF2-40B4-BE49-F238E27FC236}">
                  <a16:creationId xmlns="" xmlns:a16="http://schemas.microsoft.com/office/drawing/2014/main" id="{29DC66A4-54E0-9346-9A02-72492205FBB8}"/>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8" name="Freeform 24">
              <a:extLst>
                <a:ext uri="{FF2B5EF4-FFF2-40B4-BE49-F238E27FC236}">
                  <a16:creationId xmlns="" xmlns:a16="http://schemas.microsoft.com/office/drawing/2014/main" id="{68B740B3-3EAD-5248-9154-6D3BCF2FA046}"/>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29" name="Freeform 25">
              <a:extLst>
                <a:ext uri="{FF2B5EF4-FFF2-40B4-BE49-F238E27FC236}">
                  <a16:creationId xmlns="" xmlns:a16="http://schemas.microsoft.com/office/drawing/2014/main" id="{2CB2C7C2-8252-F34E-89EB-AC3C55A8B761}"/>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0" name="Freeform 26">
              <a:extLst>
                <a:ext uri="{FF2B5EF4-FFF2-40B4-BE49-F238E27FC236}">
                  <a16:creationId xmlns="" xmlns:a16="http://schemas.microsoft.com/office/drawing/2014/main" id="{525BA4C6-2E07-1344-848C-94AF37293594}"/>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1" name="Freeform 27">
              <a:extLst>
                <a:ext uri="{FF2B5EF4-FFF2-40B4-BE49-F238E27FC236}">
                  <a16:creationId xmlns="" xmlns:a16="http://schemas.microsoft.com/office/drawing/2014/main" id="{6D970379-064A-984D-8089-9647D9978CA6}"/>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2" name="Freeform 28">
              <a:extLst>
                <a:ext uri="{FF2B5EF4-FFF2-40B4-BE49-F238E27FC236}">
                  <a16:creationId xmlns="" xmlns:a16="http://schemas.microsoft.com/office/drawing/2014/main" id="{734C8B4A-53B2-5D4E-A40F-2D0566B1A97A}"/>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3" name="Freeform 29">
              <a:extLst>
                <a:ext uri="{FF2B5EF4-FFF2-40B4-BE49-F238E27FC236}">
                  <a16:creationId xmlns="" xmlns:a16="http://schemas.microsoft.com/office/drawing/2014/main" id="{7DC6337E-B581-D14C-B002-D3B7776577D4}"/>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34" name="Freeform 33">
              <a:extLst>
                <a:ext uri="{FF2B5EF4-FFF2-40B4-BE49-F238E27FC236}">
                  <a16:creationId xmlns="" xmlns:a16="http://schemas.microsoft.com/office/drawing/2014/main" id="{E5C885EC-274F-F04B-8608-3EEA60AEA150}"/>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5" name="Freeform 32">
              <a:extLst>
                <a:ext uri="{FF2B5EF4-FFF2-40B4-BE49-F238E27FC236}">
                  <a16:creationId xmlns="" xmlns:a16="http://schemas.microsoft.com/office/drawing/2014/main" id="{997F4EC1-7CC4-5845-BD76-3AF26753AA87}"/>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6" name="Freeform 33">
              <a:extLst>
                <a:ext uri="{FF2B5EF4-FFF2-40B4-BE49-F238E27FC236}">
                  <a16:creationId xmlns="" xmlns:a16="http://schemas.microsoft.com/office/drawing/2014/main" id="{8B9F7860-41DF-B344-BAE5-04F6DEFD777C}"/>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7" name="Freeform 34">
              <a:extLst>
                <a:ext uri="{FF2B5EF4-FFF2-40B4-BE49-F238E27FC236}">
                  <a16:creationId xmlns="" xmlns:a16="http://schemas.microsoft.com/office/drawing/2014/main" id="{F83AB7F7-F4B7-4144-A918-E3E5F0B900E5}"/>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8" name="Freeform 35">
              <a:extLst>
                <a:ext uri="{FF2B5EF4-FFF2-40B4-BE49-F238E27FC236}">
                  <a16:creationId xmlns="" xmlns:a16="http://schemas.microsoft.com/office/drawing/2014/main" id="{0008BA6A-709E-0241-A090-E8B4FE4C6E27}"/>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9" name="Freeform 36">
              <a:extLst>
                <a:ext uri="{FF2B5EF4-FFF2-40B4-BE49-F238E27FC236}">
                  <a16:creationId xmlns="" xmlns:a16="http://schemas.microsoft.com/office/drawing/2014/main" id="{99EAB74A-A92E-8640-BA00-E5CDDA3E0057}"/>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0" name="Freeform 37">
              <a:extLst>
                <a:ext uri="{FF2B5EF4-FFF2-40B4-BE49-F238E27FC236}">
                  <a16:creationId xmlns="" xmlns:a16="http://schemas.microsoft.com/office/drawing/2014/main" id="{C735FC25-561E-6844-B2E8-C7ED7EC4A4FF}"/>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 name="Freeform 38">
              <a:extLst>
                <a:ext uri="{FF2B5EF4-FFF2-40B4-BE49-F238E27FC236}">
                  <a16:creationId xmlns="" xmlns:a16="http://schemas.microsoft.com/office/drawing/2014/main" id="{FE40CD0B-8BF0-1F44-B323-977ACB3F6E37}"/>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2" name="Freeform 39">
              <a:extLst>
                <a:ext uri="{FF2B5EF4-FFF2-40B4-BE49-F238E27FC236}">
                  <a16:creationId xmlns="" xmlns:a16="http://schemas.microsoft.com/office/drawing/2014/main" id="{C2C95DFD-8A3C-834F-9A35-462EEEF5FAEA}"/>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3" name="Freeform 40">
              <a:extLst>
                <a:ext uri="{FF2B5EF4-FFF2-40B4-BE49-F238E27FC236}">
                  <a16:creationId xmlns="" xmlns:a16="http://schemas.microsoft.com/office/drawing/2014/main" id="{A8E3A46C-F67B-0849-9CA1-A1E52F2FB5B2}"/>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4" name="Freeform 41">
              <a:extLst>
                <a:ext uri="{FF2B5EF4-FFF2-40B4-BE49-F238E27FC236}">
                  <a16:creationId xmlns="" xmlns:a16="http://schemas.microsoft.com/office/drawing/2014/main" id="{F7059A6E-7035-364B-85E8-0760A69FD74B}"/>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5" name="Freeform 42">
              <a:extLst>
                <a:ext uri="{FF2B5EF4-FFF2-40B4-BE49-F238E27FC236}">
                  <a16:creationId xmlns="" xmlns:a16="http://schemas.microsoft.com/office/drawing/2014/main" id="{771E2269-613F-C743-A1E5-55AAF25A2829}"/>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46" name="Freeform 43">
              <a:extLst>
                <a:ext uri="{FF2B5EF4-FFF2-40B4-BE49-F238E27FC236}">
                  <a16:creationId xmlns="" xmlns:a16="http://schemas.microsoft.com/office/drawing/2014/main" id="{61C2853F-0ABB-FC44-BE57-6801D40F0691}"/>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7" name="Freeform 44">
              <a:extLst>
                <a:ext uri="{FF2B5EF4-FFF2-40B4-BE49-F238E27FC236}">
                  <a16:creationId xmlns="" xmlns:a16="http://schemas.microsoft.com/office/drawing/2014/main" id="{D57A94E6-A4E1-3D4A-B7C7-E83E01663269}"/>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48" name="Freeform 45">
              <a:extLst>
                <a:ext uri="{FF2B5EF4-FFF2-40B4-BE49-F238E27FC236}">
                  <a16:creationId xmlns="" xmlns:a16="http://schemas.microsoft.com/office/drawing/2014/main" id="{F34A081A-64E2-9541-8CF8-EA3455473876}"/>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49" name="Freeform 48">
              <a:extLst>
                <a:ext uri="{FF2B5EF4-FFF2-40B4-BE49-F238E27FC236}">
                  <a16:creationId xmlns="" xmlns:a16="http://schemas.microsoft.com/office/drawing/2014/main" id="{60D5FD0F-24F5-E04D-B2F7-1E6E6F20530F}"/>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50" name="Freeform 49">
              <a:extLst>
                <a:ext uri="{FF2B5EF4-FFF2-40B4-BE49-F238E27FC236}">
                  <a16:creationId xmlns="" xmlns:a16="http://schemas.microsoft.com/office/drawing/2014/main" id="{9A05FAD6-176B-C64F-BDA7-858A94D28BB7}"/>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1" name="Freeform 50">
              <a:extLst>
                <a:ext uri="{FF2B5EF4-FFF2-40B4-BE49-F238E27FC236}">
                  <a16:creationId xmlns="" xmlns:a16="http://schemas.microsoft.com/office/drawing/2014/main" id="{8E6DAC73-997A-2644-A4D2-1C1F4097D810}"/>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52" name="Freeform 51">
              <a:extLst>
                <a:ext uri="{FF2B5EF4-FFF2-40B4-BE49-F238E27FC236}">
                  <a16:creationId xmlns="" xmlns:a16="http://schemas.microsoft.com/office/drawing/2014/main" id="{95FAB6D4-87F8-A04C-82F8-700085A99045}"/>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53" name="Freeform 52">
              <a:extLst>
                <a:ext uri="{FF2B5EF4-FFF2-40B4-BE49-F238E27FC236}">
                  <a16:creationId xmlns="" xmlns:a16="http://schemas.microsoft.com/office/drawing/2014/main" id="{BD39A5EE-DE32-7546-938C-23B07AE19128}"/>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54" name="Freeform 55">
              <a:extLst>
                <a:ext uri="{FF2B5EF4-FFF2-40B4-BE49-F238E27FC236}">
                  <a16:creationId xmlns="" xmlns:a16="http://schemas.microsoft.com/office/drawing/2014/main" id="{3F8A6995-0DCC-1849-BE51-86B8DDCAEA6B}"/>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5" name="Freeform 54">
              <a:extLst>
                <a:ext uri="{FF2B5EF4-FFF2-40B4-BE49-F238E27FC236}">
                  <a16:creationId xmlns="" xmlns:a16="http://schemas.microsoft.com/office/drawing/2014/main" id="{B2085B60-6DC1-0A45-B117-D3EAD1A97AB0}"/>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56" name="Freeform 55">
              <a:extLst>
                <a:ext uri="{FF2B5EF4-FFF2-40B4-BE49-F238E27FC236}">
                  <a16:creationId xmlns="" xmlns:a16="http://schemas.microsoft.com/office/drawing/2014/main" id="{EA5C9AF7-8964-2346-BC36-9313015DF74B}"/>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57" name="Freeform 56">
              <a:extLst>
                <a:ext uri="{FF2B5EF4-FFF2-40B4-BE49-F238E27FC236}">
                  <a16:creationId xmlns="" xmlns:a16="http://schemas.microsoft.com/office/drawing/2014/main" id="{057C0673-A521-9B43-A2A7-CFCBE07A4537}"/>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chemeClr val="accent2">
                <a:lumMod val="60000"/>
                <a:lumOff val="4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58" name="Freeform 64">
              <a:extLst>
                <a:ext uri="{FF2B5EF4-FFF2-40B4-BE49-F238E27FC236}">
                  <a16:creationId xmlns="" xmlns:a16="http://schemas.microsoft.com/office/drawing/2014/main" id="{0D2451A6-7768-E54F-9317-2D208483D77D}"/>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59" name="Freeform 58">
              <a:extLst>
                <a:ext uri="{FF2B5EF4-FFF2-40B4-BE49-F238E27FC236}">
                  <a16:creationId xmlns="" xmlns:a16="http://schemas.microsoft.com/office/drawing/2014/main" id="{0F26157D-BD97-E14C-B43A-F25489EEFFFE}"/>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sp>
          <p:nvSpPr>
            <p:cNvPr id="60" name="Freeform 67">
              <a:extLst>
                <a:ext uri="{FF2B5EF4-FFF2-40B4-BE49-F238E27FC236}">
                  <a16:creationId xmlns="" xmlns:a16="http://schemas.microsoft.com/office/drawing/2014/main" id="{902559B9-8D7F-5E4E-9B60-6EE6A95996CA}"/>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61" name="Freeform 60">
              <a:extLst>
                <a:ext uri="{FF2B5EF4-FFF2-40B4-BE49-F238E27FC236}">
                  <a16:creationId xmlns="" xmlns:a16="http://schemas.microsoft.com/office/drawing/2014/main" id="{977F847E-6177-6E41-B75E-BC91CC1871CA}"/>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62" name="Freeform 61">
              <a:extLst>
                <a:ext uri="{FF2B5EF4-FFF2-40B4-BE49-F238E27FC236}">
                  <a16:creationId xmlns="" xmlns:a16="http://schemas.microsoft.com/office/drawing/2014/main" id="{E87CD6EA-8B36-1C4D-A066-5AED7C9AF58C}"/>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chemeClr val="accent2">
                <a:lumMod val="60000"/>
                <a:lumOff val="4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3" name="Freeform 62">
              <a:extLst>
                <a:ext uri="{FF2B5EF4-FFF2-40B4-BE49-F238E27FC236}">
                  <a16:creationId xmlns="" xmlns:a16="http://schemas.microsoft.com/office/drawing/2014/main" id="{8890B7E3-7727-8245-BF28-32924A5B80C6}"/>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4" name="Freeform 77">
              <a:extLst>
                <a:ext uri="{FF2B5EF4-FFF2-40B4-BE49-F238E27FC236}">
                  <a16:creationId xmlns="" xmlns:a16="http://schemas.microsoft.com/office/drawing/2014/main" id="{4594214F-5922-FF49-8E95-993445C6D72D}"/>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65" name="Freeform 78">
              <a:extLst>
                <a:ext uri="{FF2B5EF4-FFF2-40B4-BE49-F238E27FC236}">
                  <a16:creationId xmlns="" xmlns:a16="http://schemas.microsoft.com/office/drawing/2014/main" id="{E04EC704-0BE4-AB4A-8476-73DDBDDBFF0D}"/>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66" name="Freeform 79">
              <a:extLst>
                <a:ext uri="{FF2B5EF4-FFF2-40B4-BE49-F238E27FC236}">
                  <a16:creationId xmlns="" xmlns:a16="http://schemas.microsoft.com/office/drawing/2014/main" id="{D7088A57-21DC-AA40-A5F6-2624D10F20CF}"/>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67" name="Freeform 80">
              <a:extLst>
                <a:ext uri="{FF2B5EF4-FFF2-40B4-BE49-F238E27FC236}">
                  <a16:creationId xmlns="" xmlns:a16="http://schemas.microsoft.com/office/drawing/2014/main" id="{DAA80238-FDB9-484F-8701-BB6316EFD9C5}"/>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68" name="Freeform 81">
              <a:extLst>
                <a:ext uri="{FF2B5EF4-FFF2-40B4-BE49-F238E27FC236}">
                  <a16:creationId xmlns="" xmlns:a16="http://schemas.microsoft.com/office/drawing/2014/main" id="{515FCC03-792A-9A44-87AB-F3706EE1DF0B}"/>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69" name="Freeform 82">
              <a:extLst>
                <a:ext uri="{FF2B5EF4-FFF2-40B4-BE49-F238E27FC236}">
                  <a16:creationId xmlns="" xmlns:a16="http://schemas.microsoft.com/office/drawing/2014/main" id="{71C6CA08-F6BB-934A-9FCB-73A6B472CD71}"/>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70" name="Freeform 83">
              <a:extLst>
                <a:ext uri="{FF2B5EF4-FFF2-40B4-BE49-F238E27FC236}">
                  <a16:creationId xmlns="" xmlns:a16="http://schemas.microsoft.com/office/drawing/2014/main" id="{5F8CFD47-FC18-FD4D-BECA-C771EAD6ACB2}"/>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1" name="Freeform 70">
              <a:extLst>
                <a:ext uri="{FF2B5EF4-FFF2-40B4-BE49-F238E27FC236}">
                  <a16:creationId xmlns="" xmlns:a16="http://schemas.microsoft.com/office/drawing/2014/main" id="{137687BD-1128-2F4C-B623-B3840EB370CD}"/>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72" name="Freeform 88">
              <a:extLst>
                <a:ext uri="{FF2B5EF4-FFF2-40B4-BE49-F238E27FC236}">
                  <a16:creationId xmlns="" xmlns:a16="http://schemas.microsoft.com/office/drawing/2014/main" id="{A70424D6-D9D7-8E43-8316-1E4D75124086}"/>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73" name="Freeform 89">
              <a:extLst>
                <a:ext uri="{FF2B5EF4-FFF2-40B4-BE49-F238E27FC236}">
                  <a16:creationId xmlns="" xmlns:a16="http://schemas.microsoft.com/office/drawing/2014/main" id="{32D628D6-5B7D-4B4A-ADE3-725A1A90F4A9}"/>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4" name="Freeform 90">
              <a:extLst>
                <a:ext uri="{FF2B5EF4-FFF2-40B4-BE49-F238E27FC236}">
                  <a16:creationId xmlns="" xmlns:a16="http://schemas.microsoft.com/office/drawing/2014/main" id="{906BA168-E011-1140-B4E1-D1E14309CCB3}"/>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5" name="Freeform 93">
              <a:extLst>
                <a:ext uri="{FF2B5EF4-FFF2-40B4-BE49-F238E27FC236}">
                  <a16:creationId xmlns="" xmlns:a16="http://schemas.microsoft.com/office/drawing/2014/main" id="{510C9332-8ADD-D149-9579-91BEEBADBCFB}"/>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6" name="Freeform 94">
              <a:extLst>
                <a:ext uri="{FF2B5EF4-FFF2-40B4-BE49-F238E27FC236}">
                  <a16:creationId xmlns="" xmlns:a16="http://schemas.microsoft.com/office/drawing/2014/main" id="{23113EB1-1D37-D449-BB80-163C0868B9D7}"/>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7" name="Freeform 95">
              <a:extLst>
                <a:ext uri="{FF2B5EF4-FFF2-40B4-BE49-F238E27FC236}">
                  <a16:creationId xmlns="" xmlns:a16="http://schemas.microsoft.com/office/drawing/2014/main" id="{FE890292-6564-3046-B7F0-6BB08CAFD6E2}"/>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8" name="Freeform 96">
              <a:extLst>
                <a:ext uri="{FF2B5EF4-FFF2-40B4-BE49-F238E27FC236}">
                  <a16:creationId xmlns="" xmlns:a16="http://schemas.microsoft.com/office/drawing/2014/main" id="{993671B5-ADE5-B549-A499-521435AA9688}"/>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9" name="Freeform 97">
              <a:extLst>
                <a:ext uri="{FF2B5EF4-FFF2-40B4-BE49-F238E27FC236}">
                  <a16:creationId xmlns="" xmlns:a16="http://schemas.microsoft.com/office/drawing/2014/main" id="{3B66BCB5-2F77-2C46-9333-AA7DBC752EE4}"/>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0" name="Freeform 98">
              <a:extLst>
                <a:ext uri="{FF2B5EF4-FFF2-40B4-BE49-F238E27FC236}">
                  <a16:creationId xmlns="" xmlns:a16="http://schemas.microsoft.com/office/drawing/2014/main" id="{26CEBA8C-0D40-A049-8B17-2E01E5BED5F0}"/>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1" name="Freeform 99">
              <a:extLst>
                <a:ext uri="{FF2B5EF4-FFF2-40B4-BE49-F238E27FC236}">
                  <a16:creationId xmlns="" xmlns:a16="http://schemas.microsoft.com/office/drawing/2014/main" id="{E79C5769-D427-D946-B40D-522672E2BC85}"/>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 name="Freeform 100">
              <a:extLst>
                <a:ext uri="{FF2B5EF4-FFF2-40B4-BE49-F238E27FC236}">
                  <a16:creationId xmlns="" xmlns:a16="http://schemas.microsoft.com/office/drawing/2014/main" id="{F4FC015C-CCC0-7845-9120-C1ABBB3087BA}"/>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3" name="Freeform 101">
              <a:extLst>
                <a:ext uri="{FF2B5EF4-FFF2-40B4-BE49-F238E27FC236}">
                  <a16:creationId xmlns="" xmlns:a16="http://schemas.microsoft.com/office/drawing/2014/main" id="{2909F526-C18E-7C41-8D22-2D0238492BC5}"/>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4" name="Freeform 102">
              <a:extLst>
                <a:ext uri="{FF2B5EF4-FFF2-40B4-BE49-F238E27FC236}">
                  <a16:creationId xmlns="" xmlns:a16="http://schemas.microsoft.com/office/drawing/2014/main" id="{1F1BC417-560F-F74A-A835-EA67E28E5C86}"/>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5" name="Freeform 103">
              <a:extLst>
                <a:ext uri="{FF2B5EF4-FFF2-40B4-BE49-F238E27FC236}">
                  <a16:creationId xmlns="" xmlns:a16="http://schemas.microsoft.com/office/drawing/2014/main" id="{A7F95D2C-75D3-ED46-A3E4-59F9AC464680}"/>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6" name="Freeform 104">
              <a:extLst>
                <a:ext uri="{FF2B5EF4-FFF2-40B4-BE49-F238E27FC236}">
                  <a16:creationId xmlns="" xmlns:a16="http://schemas.microsoft.com/office/drawing/2014/main" id="{9BD5B108-9745-1045-BFD1-E7C2D63185FA}"/>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7" name="Freeform 86">
              <a:extLst>
                <a:ext uri="{FF2B5EF4-FFF2-40B4-BE49-F238E27FC236}">
                  <a16:creationId xmlns="" xmlns:a16="http://schemas.microsoft.com/office/drawing/2014/main" id="{9E7A3C56-B469-094A-9975-CE2139A4DB22}"/>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chemeClr val="accent3"/>
            </a:solidFill>
            <a:ln>
              <a:noFill/>
            </a:ln>
            <a:effectLst/>
          </p:spPr>
          <p:txBody>
            <a:bodyPr wrap="square" anchor="ctr">
              <a:noAutofit/>
            </a:bodyPr>
            <a:lstStyle/>
            <a:p>
              <a:endParaRPr lang="en-US" sz="3266" dirty="0">
                <a:latin typeface="Lato Light" panose="020F0502020204030203" pitchFamily="34" charset="0"/>
              </a:endParaRPr>
            </a:p>
          </p:txBody>
        </p:sp>
        <p:sp>
          <p:nvSpPr>
            <p:cNvPr id="88" name="Freeform 87">
              <a:extLst>
                <a:ext uri="{FF2B5EF4-FFF2-40B4-BE49-F238E27FC236}">
                  <a16:creationId xmlns="" xmlns:a16="http://schemas.microsoft.com/office/drawing/2014/main" id="{99BABA9E-78B3-7643-91B5-A9A6EB2C96F9}"/>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chemeClr val="accent3">
                <a:lumMod val="40000"/>
                <a:lumOff val="6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89" name="Freeform 156">
              <a:extLst>
                <a:ext uri="{FF2B5EF4-FFF2-40B4-BE49-F238E27FC236}">
                  <a16:creationId xmlns="" xmlns:a16="http://schemas.microsoft.com/office/drawing/2014/main" id="{0297114F-E739-8C49-A039-6506A699BAC3}"/>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90" name="Freeform 89">
              <a:extLst>
                <a:ext uri="{FF2B5EF4-FFF2-40B4-BE49-F238E27FC236}">
                  <a16:creationId xmlns="" xmlns:a16="http://schemas.microsoft.com/office/drawing/2014/main" id="{EA9715D1-E410-DE4F-AF19-9706136751BC}"/>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91" name="Freeform 160">
              <a:extLst>
                <a:ext uri="{FF2B5EF4-FFF2-40B4-BE49-F238E27FC236}">
                  <a16:creationId xmlns="" xmlns:a16="http://schemas.microsoft.com/office/drawing/2014/main" id="{04410B0C-5A51-E849-A246-8B3AEE8B128F}"/>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92" name="Freeform 161">
              <a:extLst>
                <a:ext uri="{FF2B5EF4-FFF2-40B4-BE49-F238E27FC236}">
                  <a16:creationId xmlns="" xmlns:a16="http://schemas.microsoft.com/office/drawing/2014/main" id="{A1728A78-DFE0-1B4C-9D0B-FE0F749200FA}"/>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93" name="Freeform 162">
              <a:extLst>
                <a:ext uri="{FF2B5EF4-FFF2-40B4-BE49-F238E27FC236}">
                  <a16:creationId xmlns="" xmlns:a16="http://schemas.microsoft.com/office/drawing/2014/main" id="{3FA09D19-5419-D34E-B519-FDA55922D794}"/>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94" name="Freeform 163">
              <a:extLst>
                <a:ext uri="{FF2B5EF4-FFF2-40B4-BE49-F238E27FC236}">
                  <a16:creationId xmlns="" xmlns:a16="http://schemas.microsoft.com/office/drawing/2014/main" id="{E32E10FD-68EC-E849-B932-54A0D65A8BF4}"/>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95" name="Freeform 164">
              <a:extLst>
                <a:ext uri="{FF2B5EF4-FFF2-40B4-BE49-F238E27FC236}">
                  <a16:creationId xmlns="" xmlns:a16="http://schemas.microsoft.com/office/drawing/2014/main" id="{699EDAC4-54C6-CC40-B5AF-E6A36789CE1A}"/>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96" name="Freeform 165">
              <a:extLst>
                <a:ext uri="{FF2B5EF4-FFF2-40B4-BE49-F238E27FC236}">
                  <a16:creationId xmlns="" xmlns:a16="http://schemas.microsoft.com/office/drawing/2014/main" id="{2C46C06F-17D0-B742-A001-7BAE9F94E0B2}"/>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97" name="Freeform 166">
              <a:extLst>
                <a:ext uri="{FF2B5EF4-FFF2-40B4-BE49-F238E27FC236}">
                  <a16:creationId xmlns="" xmlns:a16="http://schemas.microsoft.com/office/drawing/2014/main" id="{B228C532-8315-354E-B03A-84A1CB19BF70}"/>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98" name="Freeform 97">
              <a:extLst>
                <a:ext uri="{FF2B5EF4-FFF2-40B4-BE49-F238E27FC236}">
                  <a16:creationId xmlns="" xmlns:a16="http://schemas.microsoft.com/office/drawing/2014/main" id="{6F4EE806-9B49-7040-BA5D-04CDCAD8903D}"/>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99" name="Freeform 171">
              <a:extLst>
                <a:ext uri="{FF2B5EF4-FFF2-40B4-BE49-F238E27FC236}">
                  <a16:creationId xmlns="" xmlns:a16="http://schemas.microsoft.com/office/drawing/2014/main" id="{4FB19EE5-4094-5B44-ACF9-394248BA44DE}"/>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00" name="Freeform 99">
              <a:extLst>
                <a:ext uri="{FF2B5EF4-FFF2-40B4-BE49-F238E27FC236}">
                  <a16:creationId xmlns="" xmlns:a16="http://schemas.microsoft.com/office/drawing/2014/main" id="{FEB6E13C-6F29-4449-8950-60A17E76B451}"/>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chemeClr val="accent3">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01" name="Freeform 173">
              <a:extLst>
                <a:ext uri="{FF2B5EF4-FFF2-40B4-BE49-F238E27FC236}">
                  <a16:creationId xmlns="" xmlns:a16="http://schemas.microsoft.com/office/drawing/2014/main" id="{E0B77246-81AD-454A-8D2F-11DFEA997973}"/>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2" name="Freeform 177">
              <a:extLst>
                <a:ext uri="{FF2B5EF4-FFF2-40B4-BE49-F238E27FC236}">
                  <a16:creationId xmlns="" xmlns:a16="http://schemas.microsoft.com/office/drawing/2014/main" id="{436C2F14-3F89-FA4F-859A-6B8BEF1ABE67}"/>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3" name="Freeform 181">
              <a:extLst>
                <a:ext uri="{FF2B5EF4-FFF2-40B4-BE49-F238E27FC236}">
                  <a16:creationId xmlns="" xmlns:a16="http://schemas.microsoft.com/office/drawing/2014/main" id="{7CA2D0A0-942B-5D48-A684-87564ABFA974}"/>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4" name="Freeform 185">
              <a:extLst>
                <a:ext uri="{FF2B5EF4-FFF2-40B4-BE49-F238E27FC236}">
                  <a16:creationId xmlns="" xmlns:a16="http://schemas.microsoft.com/office/drawing/2014/main" id="{20987B1A-A95A-2349-BF8D-D47FE7AE6D9B}"/>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5" name="Freeform 104">
              <a:extLst>
                <a:ext uri="{FF2B5EF4-FFF2-40B4-BE49-F238E27FC236}">
                  <a16:creationId xmlns="" xmlns:a16="http://schemas.microsoft.com/office/drawing/2014/main" id="{C6EE6236-0936-E44C-8427-688E8C43A8CD}"/>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06" name="Freeform 105">
              <a:extLst>
                <a:ext uri="{FF2B5EF4-FFF2-40B4-BE49-F238E27FC236}">
                  <a16:creationId xmlns="" xmlns:a16="http://schemas.microsoft.com/office/drawing/2014/main" id="{0E9D7EEE-CAB7-AC4A-A21F-B92998B32948}"/>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chemeClr val="accent3"/>
            </a:solidFill>
            <a:ln>
              <a:noFill/>
            </a:ln>
            <a:effectLst/>
          </p:spPr>
          <p:txBody>
            <a:bodyPr wrap="square" anchor="ctr">
              <a:noAutofit/>
            </a:bodyPr>
            <a:lstStyle/>
            <a:p>
              <a:endParaRPr lang="en-US" sz="3266" dirty="0">
                <a:latin typeface="Lato Light" panose="020F0502020204030203" pitchFamily="34" charset="0"/>
              </a:endParaRPr>
            </a:p>
          </p:txBody>
        </p:sp>
        <p:sp>
          <p:nvSpPr>
            <p:cNvPr id="107" name="Freeform 106">
              <a:extLst>
                <a:ext uri="{FF2B5EF4-FFF2-40B4-BE49-F238E27FC236}">
                  <a16:creationId xmlns="" xmlns:a16="http://schemas.microsoft.com/office/drawing/2014/main" id="{B8C2C845-60C3-3B42-96D4-E087066B54AA}"/>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chemeClr val="accent3">
                <a:lumMod val="40000"/>
                <a:lumOff val="6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08" name="Freeform 239">
              <a:extLst>
                <a:ext uri="{FF2B5EF4-FFF2-40B4-BE49-F238E27FC236}">
                  <a16:creationId xmlns="" xmlns:a16="http://schemas.microsoft.com/office/drawing/2014/main" id="{A4611845-D8B0-AF47-873A-FD372E790AA7}"/>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109" name="Freeform 244">
              <a:extLst>
                <a:ext uri="{FF2B5EF4-FFF2-40B4-BE49-F238E27FC236}">
                  <a16:creationId xmlns="" xmlns:a16="http://schemas.microsoft.com/office/drawing/2014/main" id="{7B9813B1-33D3-934D-BA40-B251546B3A69}"/>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10" name="Freeform 109">
              <a:extLst>
                <a:ext uri="{FF2B5EF4-FFF2-40B4-BE49-F238E27FC236}">
                  <a16:creationId xmlns="" xmlns:a16="http://schemas.microsoft.com/office/drawing/2014/main" id="{66220DE9-0D22-B042-9969-ADE61D48C21D}"/>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111" name="Freeform 248">
              <a:extLst>
                <a:ext uri="{FF2B5EF4-FFF2-40B4-BE49-F238E27FC236}">
                  <a16:creationId xmlns="" xmlns:a16="http://schemas.microsoft.com/office/drawing/2014/main" id="{414B9532-B438-3748-9998-CB0E820415A3}"/>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12" name="Freeform 111">
              <a:extLst>
                <a:ext uri="{FF2B5EF4-FFF2-40B4-BE49-F238E27FC236}">
                  <a16:creationId xmlns="" xmlns:a16="http://schemas.microsoft.com/office/drawing/2014/main" id="{47F3E69F-C8DE-774D-A089-DE7B32C9D241}"/>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113" name="Freeform 251">
              <a:extLst>
                <a:ext uri="{FF2B5EF4-FFF2-40B4-BE49-F238E27FC236}">
                  <a16:creationId xmlns="" xmlns:a16="http://schemas.microsoft.com/office/drawing/2014/main" id="{352A33AD-10C8-1746-B4E5-B27C26A85535}"/>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14" name="Freeform 252">
              <a:extLst>
                <a:ext uri="{FF2B5EF4-FFF2-40B4-BE49-F238E27FC236}">
                  <a16:creationId xmlns="" xmlns:a16="http://schemas.microsoft.com/office/drawing/2014/main" id="{EAC45DAE-D745-1343-900B-4F1F43EB5D5D}"/>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15" name="Freeform 253">
              <a:extLst>
                <a:ext uri="{FF2B5EF4-FFF2-40B4-BE49-F238E27FC236}">
                  <a16:creationId xmlns="" xmlns:a16="http://schemas.microsoft.com/office/drawing/2014/main" id="{4FE828EC-51A5-6446-ABAA-1F7895F2F3A7}"/>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16" name="Freeform 115">
              <a:extLst>
                <a:ext uri="{FF2B5EF4-FFF2-40B4-BE49-F238E27FC236}">
                  <a16:creationId xmlns="" xmlns:a16="http://schemas.microsoft.com/office/drawing/2014/main" id="{A1CA6C31-EFF6-E945-9DA9-7BB9B7CF2D76}"/>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117" name="Freeform 256">
              <a:extLst>
                <a:ext uri="{FF2B5EF4-FFF2-40B4-BE49-F238E27FC236}">
                  <a16:creationId xmlns="" xmlns:a16="http://schemas.microsoft.com/office/drawing/2014/main" id="{D004A0DC-6BDA-E64A-BE81-D3AB4FFEE7E7}"/>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18" name="Freeform 257">
              <a:extLst>
                <a:ext uri="{FF2B5EF4-FFF2-40B4-BE49-F238E27FC236}">
                  <a16:creationId xmlns="" xmlns:a16="http://schemas.microsoft.com/office/drawing/2014/main" id="{5E9CA004-3FD5-604C-82F8-A6640C3F8A0C}"/>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chemeClr val="accent2">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119" name="Freeform 258">
              <a:extLst>
                <a:ext uri="{FF2B5EF4-FFF2-40B4-BE49-F238E27FC236}">
                  <a16:creationId xmlns="" xmlns:a16="http://schemas.microsoft.com/office/drawing/2014/main" id="{D77CF96B-E50A-1942-A64C-40F4C53E2B86}"/>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120" name="Freeform 119">
              <a:extLst>
                <a:ext uri="{FF2B5EF4-FFF2-40B4-BE49-F238E27FC236}">
                  <a16:creationId xmlns="" xmlns:a16="http://schemas.microsoft.com/office/drawing/2014/main" id="{3EBDD23C-C358-3C46-BAC1-33F98163F3CB}"/>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chemeClr val="accent2">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21" name="Freeform 333">
              <a:extLst>
                <a:ext uri="{FF2B5EF4-FFF2-40B4-BE49-F238E27FC236}">
                  <a16:creationId xmlns="" xmlns:a16="http://schemas.microsoft.com/office/drawing/2014/main" id="{86F77361-245B-D74A-8FCE-F970121EF67B}"/>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22" name="Freeform 121">
              <a:extLst>
                <a:ext uri="{FF2B5EF4-FFF2-40B4-BE49-F238E27FC236}">
                  <a16:creationId xmlns="" xmlns:a16="http://schemas.microsoft.com/office/drawing/2014/main" id="{91A99942-6301-2241-BD2C-7283795A4F9E}"/>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sp>
          <p:nvSpPr>
            <p:cNvPr id="123" name="Freeform 347">
              <a:extLst>
                <a:ext uri="{FF2B5EF4-FFF2-40B4-BE49-F238E27FC236}">
                  <a16:creationId xmlns="" xmlns:a16="http://schemas.microsoft.com/office/drawing/2014/main" id="{ACAB9F72-D781-C841-B685-A92EC3A3CA9C}"/>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24" name="Freeform 348">
              <a:extLst>
                <a:ext uri="{FF2B5EF4-FFF2-40B4-BE49-F238E27FC236}">
                  <a16:creationId xmlns="" xmlns:a16="http://schemas.microsoft.com/office/drawing/2014/main" id="{D867093E-3AA0-5844-A966-35F000033334}"/>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25" name="Freeform 349">
              <a:extLst>
                <a:ext uri="{FF2B5EF4-FFF2-40B4-BE49-F238E27FC236}">
                  <a16:creationId xmlns="" xmlns:a16="http://schemas.microsoft.com/office/drawing/2014/main" id="{22D82D6C-153B-7A4C-8E96-755FFEFB034B}"/>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26" name="Freeform 350">
              <a:extLst>
                <a:ext uri="{FF2B5EF4-FFF2-40B4-BE49-F238E27FC236}">
                  <a16:creationId xmlns="" xmlns:a16="http://schemas.microsoft.com/office/drawing/2014/main" id="{B42E863C-7B4E-E547-982F-468D4E1578CB}"/>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7" name="Freeform 351">
              <a:extLst>
                <a:ext uri="{FF2B5EF4-FFF2-40B4-BE49-F238E27FC236}">
                  <a16:creationId xmlns="" xmlns:a16="http://schemas.microsoft.com/office/drawing/2014/main" id="{B11C5F39-7C6D-FB41-AE62-6FBBB781DC26}"/>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28" name="Freeform 352">
              <a:extLst>
                <a:ext uri="{FF2B5EF4-FFF2-40B4-BE49-F238E27FC236}">
                  <a16:creationId xmlns="" xmlns:a16="http://schemas.microsoft.com/office/drawing/2014/main" id="{5D0F4640-11C0-6A4F-AA44-7E40A2EB73A2}"/>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9" name="Freeform 353">
              <a:extLst>
                <a:ext uri="{FF2B5EF4-FFF2-40B4-BE49-F238E27FC236}">
                  <a16:creationId xmlns="" xmlns:a16="http://schemas.microsoft.com/office/drawing/2014/main" id="{A01A7F17-CF9D-174D-9480-0C22ABB8E928}"/>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0" name="Freeform 354">
              <a:extLst>
                <a:ext uri="{FF2B5EF4-FFF2-40B4-BE49-F238E27FC236}">
                  <a16:creationId xmlns="" xmlns:a16="http://schemas.microsoft.com/office/drawing/2014/main" id="{4EAE7765-C072-BC43-B7BC-7F51AD06434E}"/>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1" name="Freeform 355">
              <a:extLst>
                <a:ext uri="{FF2B5EF4-FFF2-40B4-BE49-F238E27FC236}">
                  <a16:creationId xmlns="" xmlns:a16="http://schemas.microsoft.com/office/drawing/2014/main" id="{7EE8B0BB-7C88-D547-91F2-B6F519914E32}"/>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2" name="Freeform 356">
              <a:extLst>
                <a:ext uri="{FF2B5EF4-FFF2-40B4-BE49-F238E27FC236}">
                  <a16:creationId xmlns="" xmlns:a16="http://schemas.microsoft.com/office/drawing/2014/main" id="{0EEA6B68-73CA-384A-8BB0-002B9A5894C1}"/>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33" name="Freeform 357">
              <a:extLst>
                <a:ext uri="{FF2B5EF4-FFF2-40B4-BE49-F238E27FC236}">
                  <a16:creationId xmlns="" xmlns:a16="http://schemas.microsoft.com/office/drawing/2014/main" id="{C109D51B-EC1C-D746-9ADE-77F8563DAB2A}"/>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34" name="Freeform 358">
              <a:extLst>
                <a:ext uri="{FF2B5EF4-FFF2-40B4-BE49-F238E27FC236}">
                  <a16:creationId xmlns="" xmlns:a16="http://schemas.microsoft.com/office/drawing/2014/main" id="{6577C1CF-C401-D348-82C5-FBE90D3E3EB5}"/>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35" name="Freeform 359">
              <a:extLst>
                <a:ext uri="{FF2B5EF4-FFF2-40B4-BE49-F238E27FC236}">
                  <a16:creationId xmlns="" xmlns:a16="http://schemas.microsoft.com/office/drawing/2014/main" id="{DA1A2BFC-DE00-6347-8C9B-F95E99BE0996}"/>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36" name="Freeform 360">
              <a:extLst>
                <a:ext uri="{FF2B5EF4-FFF2-40B4-BE49-F238E27FC236}">
                  <a16:creationId xmlns="" xmlns:a16="http://schemas.microsoft.com/office/drawing/2014/main" id="{8924BF5E-B24D-1A4A-B771-6A8D745FA3D0}"/>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37" name="Freeform 361">
              <a:extLst>
                <a:ext uri="{FF2B5EF4-FFF2-40B4-BE49-F238E27FC236}">
                  <a16:creationId xmlns="" xmlns:a16="http://schemas.microsoft.com/office/drawing/2014/main" id="{0BBF441B-2EA3-8047-9FEE-2C7E4B36BAD2}"/>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38" name="Freeform 137">
              <a:extLst>
                <a:ext uri="{FF2B5EF4-FFF2-40B4-BE49-F238E27FC236}">
                  <a16:creationId xmlns="" xmlns:a16="http://schemas.microsoft.com/office/drawing/2014/main" id="{1DB5C8D5-1CB4-CD42-A26A-7C6C48AEA68D}"/>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39" name="Freeform 138">
              <a:extLst>
                <a:ext uri="{FF2B5EF4-FFF2-40B4-BE49-F238E27FC236}">
                  <a16:creationId xmlns="" xmlns:a16="http://schemas.microsoft.com/office/drawing/2014/main" id="{351C4AC8-5DE7-1348-BEC3-D38F40187439}"/>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40" name="Freeform 139">
              <a:extLst>
                <a:ext uri="{FF2B5EF4-FFF2-40B4-BE49-F238E27FC236}">
                  <a16:creationId xmlns="" xmlns:a16="http://schemas.microsoft.com/office/drawing/2014/main" id="{8739F431-2DDC-434B-9EB5-0D4E0DC2F832}"/>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141" name="Freeform 368">
              <a:extLst>
                <a:ext uri="{FF2B5EF4-FFF2-40B4-BE49-F238E27FC236}">
                  <a16:creationId xmlns="" xmlns:a16="http://schemas.microsoft.com/office/drawing/2014/main" id="{0FC81697-1413-D14B-905E-1F4CB195C2DC}"/>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42" name="Freeform 369">
              <a:extLst>
                <a:ext uri="{FF2B5EF4-FFF2-40B4-BE49-F238E27FC236}">
                  <a16:creationId xmlns="" xmlns:a16="http://schemas.microsoft.com/office/drawing/2014/main" id="{31F901F2-1F23-AB4F-B3C5-9F54A6A88C72}"/>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3" name="Freeform 370">
              <a:extLst>
                <a:ext uri="{FF2B5EF4-FFF2-40B4-BE49-F238E27FC236}">
                  <a16:creationId xmlns="" xmlns:a16="http://schemas.microsoft.com/office/drawing/2014/main" id="{52B2F95B-9FB5-0544-835D-9A119DA98FB0}"/>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4" name="Freeform 371">
              <a:extLst>
                <a:ext uri="{FF2B5EF4-FFF2-40B4-BE49-F238E27FC236}">
                  <a16:creationId xmlns="" xmlns:a16="http://schemas.microsoft.com/office/drawing/2014/main" id="{60900B44-A673-6F4A-9DD3-951CD750AE25}"/>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5" name="Freeform 372">
              <a:extLst>
                <a:ext uri="{FF2B5EF4-FFF2-40B4-BE49-F238E27FC236}">
                  <a16:creationId xmlns="" xmlns:a16="http://schemas.microsoft.com/office/drawing/2014/main" id="{8A84A5EA-9165-D046-98E9-68352FE77D9C}"/>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6" name="Freeform 373">
              <a:extLst>
                <a:ext uri="{FF2B5EF4-FFF2-40B4-BE49-F238E27FC236}">
                  <a16:creationId xmlns="" xmlns:a16="http://schemas.microsoft.com/office/drawing/2014/main" id="{CFA21099-D469-BF4A-A412-0F1E6D545C31}"/>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7" name="Freeform 374">
              <a:extLst>
                <a:ext uri="{FF2B5EF4-FFF2-40B4-BE49-F238E27FC236}">
                  <a16:creationId xmlns="" xmlns:a16="http://schemas.microsoft.com/office/drawing/2014/main" id="{50F09C9A-4004-224C-B34B-E74979321762}"/>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8" name="Freeform 375">
              <a:extLst>
                <a:ext uri="{FF2B5EF4-FFF2-40B4-BE49-F238E27FC236}">
                  <a16:creationId xmlns="" xmlns:a16="http://schemas.microsoft.com/office/drawing/2014/main" id="{672A8D69-E523-9346-B085-7010BB1FBBC5}"/>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49" name="Freeform 148">
              <a:extLst>
                <a:ext uri="{FF2B5EF4-FFF2-40B4-BE49-F238E27FC236}">
                  <a16:creationId xmlns="" xmlns:a16="http://schemas.microsoft.com/office/drawing/2014/main" id="{A4C362D0-5448-DA47-8C0F-9553EE10559C}"/>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150" name="Freeform 377">
              <a:extLst>
                <a:ext uri="{FF2B5EF4-FFF2-40B4-BE49-F238E27FC236}">
                  <a16:creationId xmlns="" xmlns:a16="http://schemas.microsoft.com/office/drawing/2014/main" id="{13F643A1-CB7F-854C-942B-5FF3DAED5DD0}"/>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51" name="Freeform 386">
              <a:extLst>
                <a:ext uri="{FF2B5EF4-FFF2-40B4-BE49-F238E27FC236}">
                  <a16:creationId xmlns="" xmlns:a16="http://schemas.microsoft.com/office/drawing/2014/main" id="{2D02DE2E-540E-2D4A-963E-C4E281229F9F}"/>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grpSp>
          <p:nvGrpSpPr>
            <p:cNvPr id="152" name="Group 151">
              <a:extLst>
                <a:ext uri="{FF2B5EF4-FFF2-40B4-BE49-F238E27FC236}">
                  <a16:creationId xmlns="" xmlns:a16="http://schemas.microsoft.com/office/drawing/2014/main" id="{0EB8066A-4B33-B240-92E2-40EA91380837}"/>
                </a:ext>
              </a:extLst>
            </p:cNvPr>
            <p:cNvGrpSpPr/>
            <p:nvPr/>
          </p:nvGrpSpPr>
          <p:grpSpPr>
            <a:xfrm>
              <a:off x="13914127" y="4516315"/>
              <a:ext cx="1059951" cy="861212"/>
              <a:chOff x="13914127" y="4516315"/>
              <a:chExt cx="1059951" cy="861212"/>
            </a:xfrm>
          </p:grpSpPr>
          <p:sp>
            <p:nvSpPr>
              <p:cNvPr id="239" name="Freeform 379">
                <a:extLst>
                  <a:ext uri="{FF2B5EF4-FFF2-40B4-BE49-F238E27FC236}">
                    <a16:creationId xmlns="" xmlns:a16="http://schemas.microsoft.com/office/drawing/2014/main" id="{F5C490E3-AC53-5F4F-8190-B72988D4B2A9}"/>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0" name="Freeform 380">
                <a:extLst>
                  <a:ext uri="{FF2B5EF4-FFF2-40B4-BE49-F238E27FC236}">
                    <a16:creationId xmlns="" xmlns:a16="http://schemas.microsoft.com/office/drawing/2014/main" id="{F34D28FD-B149-044D-85DD-F5A161FEECB7}"/>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1" name="Freeform 381">
                <a:extLst>
                  <a:ext uri="{FF2B5EF4-FFF2-40B4-BE49-F238E27FC236}">
                    <a16:creationId xmlns="" xmlns:a16="http://schemas.microsoft.com/office/drawing/2014/main" id="{D8D2D1C0-A82E-414F-BDE5-24A956396823}"/>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2" name="Freeform 383">
                <a:extLst>
                  <a:ext uri="{FF2B5EF4-FFF2-40B4-BE49-F238E27FC236}">
                    <a16:creationId xmlns="" xmlns:a16="http://schemas.microsoft.com/office/drawing/2014/main" id="{14A992FB-C617-8E45-BD49-9B974A520C4F}"/>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3" name="Freeform 384">
                <a:extLst>
                  <a:ext uri="{FF2B5EF4-FFF2-40B4-BE49-F238E27FC236}">
                    <a16:creationId xmlns="" xmlns:a16="http://schemas.microsoft.com/office/drawing/2014/main" id="{A02FF228-3C41-524E-8D0B-84646CAFDC60}"/>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4" name="Freeform 385">
                <a:extLst>
                  <a:ext uri="{FF2B5EF4-FFF2-40B4-BE49-F238E27FC236}">
                    <a16:creationId xmlns="" xmlns:a16="http://schemas.microsoft.com/office/drawing/2014/main" id="{49BC03E8-54FD-FE49-A32E-8B95B785EF32}"/>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5" name="Freeform 387">
                <a:extLst>
                  <a:ext uri="{FF2B5EF4-FFF2-40B4-BE49-F238E27FC236}">
                    <a16:creationId xmlns="" xmlns:a16="http://schemas.microsoft.com/office/drawing/2014/main" id="{90C298BE-50EE-5949-8639-772D70BDD66A}"/>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6" name="Freeform 388">
                <a:extLst>
                  <a:ext uri="{FF2B5EF4-FFF2-40B4-BE49-F238E27FC236}">
                    <a16:creationId xmlns="" xmlns:a16="http://schemas.microsoft.com/office/drawing/2014/main" id="{4C4C2002-5ED0-514A-AF06-90A658C375B2}"/>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7" name="Freeform 389">
                <a:extLst>
                  <a:ext uri="{FF2B5EF4-FFF2-40B4-BE49-F238E27FC236}">
                    <a16:creationId xmlns="" xmlns:a16="http://schemas.microsoft.com/office/drawing/2014/main" id="{E67C8DE7-DF92-8749-B3A9-CDA70A13B80D}"/>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8" name="Freeform 390">
                <a:extLst>
                  <a:ext uri="{FF2B5EF4-FFF2-40B4-BE49-F238E27FC236}">
                    <a16:creationId xmlns="" xmlns:a16="http://schemas.microsoft.com/office/drawing/2014/main" id="{C2E450F5-F327-054B-9A2C-C49472267BDA}"/>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49" name="Freeform 391">
                <a:extLst>
                  <a:ext uri="{FF2B5EF4-FFF2-40B4-BE49-F238E27FC236}">
                    <a16:creationId xmlns="" xmlns:a16="http://schemas.microsoft.com/office/drawing/2014/main" id="{2CDB140A-04F3-2F49-A324-34970ECAAA4F}"/>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grpSp>
        <p:sp>
          <p:nvSpPr>
            <p:cNvPr id="153" name="Freeform 393">
              <a:extLst>
                <a:ext uri="{FF2B5EF4-FFF2-40B4-BE49-F238E27FC236}">
                  <a16:creationId xmlns="" xmlns:a16="http://schemas.microsoft.com/office/drawing/2014/main" id="{41462BF5-1392-F648-95C1-755D4CC04219}"/>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54" name="Freeform 153">
              <a:extLst>
                <a:ext uri="{FF2B5EF4-FFF2-40B4-BE49-F238E27FC236}">
                  <a16:creationId xmlns="" xmlns:a16="http://schemas.microsoft.com/office/drawing/2014/main" id="{73BF8940-7A84-FF44-B00C-51582FDEC683}"/>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55" name="Freeform 395">
              <a:extLst>
                <a:ext uri="{FF2B5EF4-FFF2-40B4-BE49-F238E27FC236}">
                  <a16:creationId xmlns="" xmlns:a16="http://schemas.microsoft.com/office/drawing/2014/main" id="{AB3084F1-0A4E-A142-8FDC-3E9DD56738DA}"/>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56" name="Freeform 396">
              <a:extLst>
                <a:ext uri="{FF2B5EF4-FFF2-40B4-BE49-F238E27FC236}">
                  <a16:creationId xmlns="" xmlns:a16="http://schemas.microsoft.com/office/drawing/2014/main" id="{2DB8A0CC-E6FF-1244-ACAE-E5B445AB36E2}"/>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57" name="Freeform 397">
              <a:extLst>
                <a:ext uri="{FF2B5EF4-FFF2-40B4-BE49-F238E27FC236}">
                  <a16:creationId xmlns="" xmlns:a16="http://schemas.microsoft.com/office/drawing/2014/main" id="{E81E59B9-436D-EF43-98D4-EAFBC5537441}"/>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58" name="Freeform 398">
              <a:extLst>
                <a:ext uri="{FF2B5EF4-FFF2-40B4-BE49-F238E27FC236}">
                  <a16:creationId xmlns="" xmlns:a16="http://schemas.microsoft.com/office/drawing/2014/main" id="{A8211692-A755-D640-8FBB-AD6D2A5CA663}"/>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59" name="Freeform 399">
              <a:extLst>
                <a:ext uri="{FF2B5EF4-FFF2-40B4-BE49-F238E27FC236}">
                  <a16:creationId xmlns="" xmlns:a16="http://schemas.microsoft.com/office/drawing/2014/main" id="{B3C7821B-E7A9-5C45-9E31-66F8AF5690B0}"/>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60" name="Freeform 400">
              <a:extLst>
                <a:ext uri="{FF2B5EF4-FFF2-40B4-BE49-F238E27FC236}">
                  <a16:creationId xmlns="" xmlns:a16="http://schemas.microsoft.com/office/drawing/2014/main" id="{074ED863-06E3-A24B-AC94-C2B6EB2438D8}"/>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61" name="Freeform 401">
              <a:extLst>
                <a:ext uri="{FF2B5EF4-FFF2-40B4-BE49-F238E27FC236}">
                  <a16:creationId xmlns="" xmlns:a16="http://schemas.microsoft.com/office/drawing/2014/main" id="{20F42B0D-8DE7-774F-9600-6C2FF898C53F}"/>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62" name="Freeform 402">
              <a:extLst>
                <a:ext uri="{FF2B5EF4-FFF2-40B4-BE49-F238E27FC236}">
                  <a16:creationId xmlns="" xmlns:a16="http://schemas.microsoft.com/office/drawing/2014/main" id="{7C3BF458-C239-1D47-8735-264CCC0C4737}"/>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63" name="Freeform 406">
              <a:extLst>
                <a:ext uri="{FF2B5EF4-FFF2-40B4-BE49-F238E27FC236}">
                  <a16:creationId xmlns="" xmlns:a16="http://schemas.microsoft.com/office/drawing/2014/main" id="{7E913787-A050-AD43-BC10-3A35DCB1962D}"/>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64" name="Freeform 407">
              <a:extLst>
                <a:ext uri="{FF2B5EF4-FFF2-40B4-BE49-F238E27FC236}">
                  <a16:creationId xmlns="" xmlns:a16="http://schemas.microsoft.com/office/drawing/2014/main" id="{9524B62B-662D-114A-9F8D-04C7829ED45B}"/>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65" name="Freeform 408">
              <a:extLst>
                <a:ext uri="{FF2B5EF4-FFF2-40B4-BE49-F238E27FC236}">
                  <a16:creationId xmlns="" xmlns:a16="http://schemas.microsoft.com/office/drawing/2014/main" id="{36EAC9DF-76AB-A848-84E8-38A10D89FA53}"/>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66" name="Freeform 409">
              <a:extLst>
                <a:ext uri="{FF2B5EF4-FFF2-40B4-BE49-F238E27FC236}">
                  <a16:creationId xmlns="" xmlns:a16="http://schemas.microsoft.com/office/drawing/2014/main" id="{5B344050-1560-6C42-93B6-7862CDC642E4}"/>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67" name="Freeform 410">
              <a:extLst>
                <a:ext uri="{FF2B5EF4-FFF2-40B4-BE49-F238E27FC236}">
                  <a16:creationId xmlns="" xmlns:a16="http://schemas.microsoft.com/office/drawing/2014/main" id="{216C39C9-4B82-E747-BA5A-54DD0578E737}"/>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68" name="Freeform 411">
              <a:extLst>
                <a:ext uri="{FF2B5EF4-FFF2-40B4-BE49-F238E27FC236}">
                  <a16:creationId xmlns="" xmlns:a16="http://schemas.microsoft.com/office/drawing/2014/main" id="{C34CF867-150E-2540-AC1A-67806ED5B75F}"/>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69" name="Freeform 415">
              <a:extLst>
                <a:ext uri="{FF2B5EF4-FFF2-40B4-BE49-F238E27FC236}">
                  <a16:creationId xmlns="" xmlns:a16="http://schemas.microsoft.com/office/drawing/2014/main" id="{E39D0976-E11D-684F-907E-05583A2E9B65}"/>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70" name="Freeform 416">
              <a:extLst>
                <a:ext uri="{FF2B5EF4-FFF2-40B4-BE49-F238E27FC236}">
                  <a16:creationId xmlns="" xmlns:a16="http://schemas.microsoft.com/office/drawing/2014/main" id="{F079B8B7-E0CA-0D45-8790-9E0851360507}"/>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71" name="Freeform 417">
              <a:extLst>
                <a:ext uri="{FF2B5EF4-FFF2-40B4-BE49-F238E27FC236}">
                  <a16:creationId xmlns="" xmlns:a16="http://schemas.microsoft.com/office/drawing/2014/main" id="{6A7D1879-202F-A047-B7CD-DDDDB847106E}"/>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72" name="Freeform 418">
              <a:extLst>
                <a:ext uri="{FF2B5EF4-FFF2-40B4-BE49-F238E27FC236}">
                  <a16:creationId xmlns="" xmlns:a16="http://schemas.microsoft.com/office/drawing/2014/main" id="{99A7E523-DB89-8441-8744-FC917FF12313}"/>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73" name="Freeform 419">
              <a:extLst>
                <a:ext uri="{FF2B5EF4-FFF2-40B4-BE49-F238E27FC236}">
                  <a16:creationId xmlns="" xmlns:a16="http://schemas.microsoft.com/office/drawing/2014/main" id="{4DFBFDC2-BCA5-1241-94A6-5FD92E3D8A48}"/>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74" name="Freeform 420">
              <a:extLst>
                <a:ext uri="{FF2B5EF4-FFF2-40B4-BE49-F238E27FC236}">
                  <a16:creationId xmlns="" xmlns:a16="http://schemas.microsoft.com/office/drawing/2014/main" id="{8DC5FDFF-D725-A449-8CE8-34E940FA0243}"/>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75" name="Freeform 424">
              <a:extLst>
                <a:ext uri="{FF2B5EF4-FFF2-40B4-BE49-F238E27FC236}">
                  <a16:creationId xmlns="" xmlns:a16="http://schemas.microsoft.com/office/drawing/2014/main" id="{FFE26116-4925-7347-B14C-BB98665C0289}"/>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76" name="Freeform 425">
              <a:extLst>
                <a:ext uri="{FF2B5EF4-FFF2-40B4-BE49-F238E27FC236}">
                  <a16:creationId xmlns="" xmlns:a16="http://schemas.microsoft.com/office/drawing/2014/main" id="{16A11431-6B40-D443-A52A-F17B215D5974}"/>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77" name="Freeform 426">
              <a:extLst>
                <a:ext uri="{FF2B5EF4-FFF2-40B4-BE49-F238E27FC236}">
                  <a16:creationId xmlns="" xmlns:a16="http://schemas.microsoft.com/office/drawing/2014/main" id="{F859736C-CE5A-1A48-8776-721424C629A2}"/>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78" name="Freeform 427">
              <a:extLst>
                <a:ext uri="{FF2B5EF4-FFF2-40B4-BE49-F238E27FC236}">
                  <a16:creationId xmlns="" xmlns:a16="http://schemas.microsoft.com/office/drawing/2014/main" id="{6A860AED-D749-984E-A6FA-B2952C8004DA}"/>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79" name="Freeform 428">
              <a:extLst>
                <a:ext uri="{FF2B5EF4-FFF2-40B4-BE49-F238E27FC236}">
                  <a16:creationId xmlns="" xmlns:a16="http://schemas.microsoft.com/office/drawing/2014/main" id="{1CCF8952-5C2B-8C4C-ADCC-0BC58C283A3E}"/>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80" name="Freeform 429">
              <a:extLst>
                <a:ext uri="{FF2B5EF4-FFF2-40B4-BE49-F238E27FC236}">
                  <a16:creationId xmlns="" xmlns:a16="http://schemas.microsoft.com/office/drawing/2014/main" id="{5C50C157-D3E6-CC4E-A394-A4BE4C199DAB}"/>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81" name="Freeform 433">
              <a:extLst>
                <a:ext uri="{FF2B5EF4-FFF2-40B4-BE49-F238E27FC236}">
                  <a16:creationId xmlns="" xmlns:a16="http://schemas.microsoft.com/office/drawing/2014/main" id="{247DF300-CF76-8947-A3D7-57FC63DBFA32}"/>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2" name="Freeform 434">
              <a:extLst>
                <a:ext uri="{FF2B5EF4-FFF2-40B4-BE49-F238E27FC236}">
                  <a16:creationId xmlns="" xmlns:a16="http://schemas.microsoft.com/office/drawing/2014/main" id="{DA5CEBB8-9508-A44A-AFED-405DE9E6F8FB}"/>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3" name="Freeform 435">
              <a:extLst>
                <a:ext uri="{FF2B5EF4-FFF2-40B4-BE49-F238E27FC236}">
                  <a16:creationId xmlns="" xmlns:a16="http://schemas.microsoft.com/office/drawing/2014/main" id="{F0B0110B-7874-AE49-AAB3-5670CAB510C1}"/>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84" name="Freeform 436">
              <a:extLst>
                <a:ext uri="{FF2B5EF4-FFF2-40B4-BE49-F238E27FC236}">
                  <a16:creationId xmlns="" xmlns:a16="http://schemas.microsoft.com/office/drawing/2014/main" id="{A420F344-F30C-184E-A98F-4BA5D238026D}"/>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85" name="Freeform 437">
              <a:extLst>
                <a:ext uri="{FF2B5EF4-FFF2-40B4-BE49-F238E27FC236}">
                  <a16:creationId xmlns="" xmlns:a16="http://schemas.microsoft.com/office/drawing/2014/main" id="{F8953B1E-CE04-8541-9EC7-2D47318F60F6}"/>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86" name="Freeform 438">
              <a:extLst>
                <a:ext uri="{FF2B5EF4-FFF2-40B4-BE49-F238E27FC236}">
                  <a16:creationId xmlns="" xmlns:a16="http://schemas.microsoft.com/office/drawing/2014/main" id="{4761814C-B48B-AB44-BC42-A175FBF78A01}"/>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87" name="Freeform 443">
              <a:extLst>
                <a:ext uri="{FF2B5EF4-FFF2-40B4-BE49-F238E27FC236}">
                  <a16:creationId xmlns="" xmlns:a16="http://schemas.microsoft.com/office/drawing/2014/main" id="{E1404025-F502-2B40-84B3-9B6D589D9732}"/>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8" name="Freeform 444">
              <a:extLst>
                <a:ext uri="{FF2B5EF4-FFF2-40B4-BE49-F238E27FC236}">
                  <a16:creationId xmlns="" xmlns:a16="http://schemas.microsoft.com/office/drawing/2014/main" id="{C2169375-C3CB-014D-9A14-2926462995C7}"/>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9" name="Freeform 445">
              <a:extLst>
                <a:ext uri="{FF2B5EF4-FFF2-40B4-BE49-F238E27FC236}">
                  <a16:creationId xmlns="" xmlns:a16="http://schemas.microsoft.com/office/drawing/2014/main" id="{2B7554C2-3AE9-894E-B563-6FCD36AD5268}"/>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90" name="Freeform 446">
              <a:extLst>
                <a:ext uri="{FF2B5EF4-FFF2-40B4-BE49-F238E27FC236}">
                  <a16:creationId xmlns="" xmlns:a16="http://schemas.microsoft.com/office/drawing/2014/main" id="{AFCD544B-3B67-0548-B03D-E0CBF12A42AB}"/>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91" name="Freeform 447">
              <a:extLst>
                <a:ext uri="{FF2B5EF4-FFF2-40B4-BE49-F238E27FC236}">
                  <a16:creationId xmlns="" xmlns:a16="http://schemas.microsoft.com/office/drawing/2014/main" id="{EB5DDAA3-6C0D-7247-8D0A-E858B0281AAD}"/>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92" name="Freeform 448">
              <a:extLst>
                <a:ext uri="{FF2B5EF4-FFF2-40B4-BE49-F238E27FC236}">
                  <a16:creationId xmlns="" xmlns:a16="http://schemas.microsoft.com/office/drawing/2014/main" id="{141DD685-9305-F64F-A87B-DD7EFE52B8E6}"/>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193" name="Freeform 192">
              <a:extLst>
                <a:ext uri="{FF2B5EF4-FFF2-40B4-BE49-F238E27FC236}">
                  <a16:creationId xmlns="" xmlns:a16="http://schemas.microsoft.com/office/drawing/2014/main" id="{782514B4-ED1D-DC44-B5CB-BF9F2AA1C502}"/>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94" name="Freeform 454">
              <a:extLst>
                <a:ext uri="{FF2B5EF4-FFF2-40B4-BE49-F238E27FC236}">
                  <a16:creationId xmlns="" xmlns:a16="http://schemas.microsoft.com/office/drawing/2014/main" id="{675F638D-F0EE-4141-8381-0D51D43C9211}"/>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95" name="Freeform 455">
              <a:extLst>
                <a:ext uri="{FF2B5EF4-FFF2-40B4-BE49-F238E27FC236}">
                  <a16:creationId xmlns="" xmlns:a16="http://schemas.microsoft.com/office/drawing/2014/main" id="{D14823D2-B4CC-D247-9CFD-C06BFE7AA181}"/>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196" name="Freeform 456">
              <a:extLst>
                <a:ext uri="{FF2B5EF4-FFF2-40B4-BE49-F238E27FC236}">
                  <a16:creationId xmlns="" xmlns:a16="http://schemas.microsoft.com/office/drawing/2014/main" id="{F3269985-ED4E-B248-83DC-12DED6F786C2}"/>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97" name="Freeform 481">
              <a:extLst>
                <a:ext uri="{FF2B5EF4-FFF2-40B4-BE49-F238E27FC236}">
                  <a16:creationId xmlns="" xmlns:a16="http://schemas.microsoft.com/office/drawing/2014/main" id="{18297B66-1DB5-BB44-969D-3E20E96B9AF2}"/>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98" name="Freeform 197">
              <a:extLst>
                <a:ext uri="{FF2B5EF4-FFF2-40B4-BE49-F238E27FC236}">
                  <a16:creationId xmlns="" xmlns:a16="http://schemas.microsoft.com/office/drawing/2014/main" id="{CC9517DA-7361-204A-8402-A3F1AD5B1D66}"/>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99" name="Freeform 198">
              <a:extLst>
                <a:ext uri="{FF2B5EF4-FFF2-40B4-BE49-F238E27FC236}">
                  <a16:creationId xmlns="" xmlns:a16="http://schemas.microsoft.com/office/drawing/2014/main" id="{C409990E-9E6C-B34D-9762-BFA5A4256D42}"/>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chemeClr val="accent2">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200" name="Freeform 488">
              <a:extLst>
                <a:ext uri="{FF2B5EF4-FFF2-40B4-BE49-F238E27FC236}">
                  <a16:creationId xmlns="" xmlns:a16="http://schemas.microsoft.com/office/drawing/2014/main" id="{41AEE1B7-680F-D346-BB57-01AF8064192A}"/>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01" name="Freeform 200">
              <a:extLst>
                <a:ext uri="{FF2B5EF4-FFF2-40B4-BE49-F238E27FC236}">
                  <a16:creationId xmlns="" xmlns:a16="http://schemas.microsoft.com/office/drawing/2014/main" id="{ADE9224F-55CC-4B49-99ED-4CB73867CCFA}"/>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chemeClr val="accent4">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202" name="Freeform 493">
              <a:extLst>
                <a:ext uri="{FF2B5EF4-FFF2-40B4-BE49-F238E27FC236}">
                  <a16:creationId xmlns="" xmlns:a16="http://schemas.microsoft.com/office/drawing/2014/main" id="{B82A30D8-55A5-5848-949D-97155A76A4FC}"/>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03" name="Freeform 202">
              <a:extLst>
                <a:ext uri="{FF2B5EF4-FFF2-40B4-BE49-F238E27FC236}">
                  <a16:creationId xmlns="" xmlns:a16="http://schemas.microsoft.com/office/drawing/2014/main" id="{5861B163-6F75-A44B-906D-B5A7EEFDC68E}"/>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chemeClr val="accent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204" name="Freeform 496">
              <a:extLst>
                <a:ext uri="{FF2B5EF4-FFF2-40B4-BE49-F238E27FC236}">
                  <a16:creationId xmlns="" xmlns:a16="http://schemas.microsoft.com/office/drawing/2014/main" id="{A6ED7EEA-877E-B84E-B50C-78AA6696D371}"/>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05" name="Freeform 497">
              <a:extLst>
                <a:ext uri="{FF2B5EF4-FFF2-40B4-BE49-F238E27FC236}">
                  <a16:creationId xmlns="" xmlns:a16="http://schemas.microsoft.com/office/drawing/2014/main" id="{18557B6E-4977-ED42-AD18-DB61D4670A4C}"/>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206" name="Freeform 498">
              <a:extLst>
                <a:ext uri="{FF2B5EF4-FFF2-40B4-BE49-F238E27FC236}">
                  <a16:creationId xmlns="" xmlns:a16="http://schemas.microsoft.com/office/drawing/2014/main" id="{BC7584D5-6127-EF45-93CF-8E49634787FB}"/>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07" name="Freeform 499">
              <a:extLst>
                <a:ext uri="{FF2B5EF4-FFF2-40B4-BE49-F238E27FC236}">
                  <a16:creationId xmlns="" xmlns:a16="http://schemas.microsoft.com/office/drawing/2014/main" id="{99ABCABC-E200-0D4D-A51F-BA6B7D8C11FB}"/>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08" name="Freeform 207">
              <a:extLst>
                <a:ext uri="{FF2B5EF4-FFF2-40B4-BE49-F238E27FC236}">
                  <a16:creationId xmlns="" xmlns:a16="http://schemas.microsoft.com/office/drawing/2014/main" id="{E040062D-F7C5-0C47-8628-76297FB0375C}"/>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sp>
          <p:nvSpPr>
            <p:cNvPr id="209" name="Freeform 503">
              <a:extLst>
                <a:ext uri="{FF2B5EF4-FFF2-40B4-BE49-F238E27FC236}">
                  <a16:creationId xmlns="" xmlns:a16="http://schemas.microsoft.com/office/drawing/2014/main" id="{A767CB0E-89F5-3441-A15C-723A6464579B}"/>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210" name="Freeform 504">
              <a:extLst>
                <a:ext uri="{FF2B5EF4-FFF2-40B4-BE49-F238E27FC236}">
                  <a16:creationId xmlns="" xmlns:a16="http://schemas.microsoft.com/office/drawing/2014/main" id="{68F15D41-46B8-A44D-848A-DE7280E36C15}"/>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11" name="Freeform 210">
              <a:extLst>
                <a:ext uri="{FF2B5EF4-FFF2-40B4-BE49-F238E27FC236}">
                  <a16:creationId xmlns="" xmlns:a16="http://schemas.microsoft.com/office/drawing/2014/main" id="{4349EA40-CDE1-384E-A21A-34B77546ECAB}"/>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sp>
          <p:nvSpPr>
            <p:cNvPr id="212" name="Freeform 508">
              <a:extLst>
                <a:ext uri="{FF2B5EF4-FFF2-40B4-BE49-F238E27FC236}">
                  <a16:creationId xmlns="" xmlns:a16="http://schemas.microsoft.com/office/drawing/2014/main" id="{62E23CD6-9FB2-C74C-869A-7A95B5319CBB}"/>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13" name="Freeform 509">
              <a:extLst>
                <a:ext uri="{FF2B5EF4-FFF2-40B4-BE49-F238E27FC236}">
                  <a16:creationId xmlns="" xmlns:a16="http://schemas.microsoft.com/office/drawing/2014/main" id="{EC3A767A-011B-1F4B-B4F8-966A57C7AE4C}"/>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14" name="Freeform 510">
              <a:extLst>
                <a:ext uri="{FF2B5EF4-FFF2-40B4-BE49-F238E27FC236}">
                  <a16:creationId xmlns="" xmlns:a16="http://schemas.microsoft.com/office/drawing/2014/main" id="{E95224C9-81E6-1F4C-96E8-8D2035317577}"/>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15" name="Freeform 214">
              <a:extLst>
                <a:ext uri="{FF2B5EF4-FFF2-40B4-BE49-F238E27FC236}">
                  <a16:creationId xmlns="" xmlns:a16="http://schemas.microsoft.com/office/drawing/2014/main" id="{DD8470FA-596F-3C41-97D0-A5D26618984B}"/>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216" name="Freeform 514">
              <a:extLst>
                <a:ext uri="{FF2B5EF4-FFF2-40B4-BE49-F238E27FC236}">
                  <a16:creationId xmlns="" xmlns:a16="http://schemas.microsoft.com/office/drawing/2014/main" id="{C07EC29D-A367-5544-B0A5-E5A2436045EE}"/>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17" name="Freeform 216">
              <a:extLst>
                <a:ext uri="{FF2B5EF4-FFF2-40B4-BE49-F238E27FC236}">
                  <a16:creationId xmlns="" xmlns:a16="http://schemas.microsoft.com/office/drawing/2014/main" id="{146DE7B4-C355-7946-9DF5-70AFCAFBFF4B}"/>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218" name="Freeform 517">
              <a:extLst>
                <a:ext uri="{FF2B5EF4-FFF2-40B4-BE49-F238E27FC236}">
                  <a16:creationId xmlns="" xmlns:a16="http://schemas.microsoft.com/office/drawing/2014/main" id="{B679B3FF-D577-CA4F-ACD9-75E91AE44AF4}"/>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19" name="Freeform 519">
              <a:extLst>
                <a:ext uri="{FF2B5EF4-FFF2-40B4-BE49-F238E27FC236}">
                  <a16:creationId xmlns="" xmlns:a16="http://schemas.microsoft.com/office/drawing/2014/main" id="{9F32E1F9-0986-6943-B83E-BF8EC7C03232}"/>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20" name="Freeform 520">
              <a:extLst>
                <a:ext uri="{FF2B5EF4-FFF2-40B4-BE49-F238E27FC236}">
                  <a16:creationId xmlns="" xmlns:a16="http://schemas.microsoft.com/office/drawing/2014/main" id="{48C6064E-A2FF-6E47-B211-AF98DBE50EA1}"/>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21" name="Freeform 521">
              <a:extLst>
                <a:ext uri="{FF2B5EF4-FFF2-40B4-BE49-F238E27FC236}">
                  <a16:creationId xmlns="" xmlns:a16="http://schemas.microsoft.com/office/drawing/2014/main" id="{525265CF-FE8D-2649-AB0D-AD40CAF6D17B}"/>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22" name="Freeform 522">
              <a:extLst>
                <a:ext uri="{FF2B5EF4-FFF2-40B4-BE49-F238E27FC236}">
                  <a16:creationId xmlns="" xmlns:a16="http://schemas.microsoft.com/office/drawing/2014/main" id="{BBF6477C-FAEC-CA4C-85BE-EC6099D9E8DA}"/>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23" name="Freeform 523">
              <a:extLst>
                <a:ext uri="{FF2B5EF4-FFF2-40B4-BE49-F238E27FC236}">
                  <a16:creationId xmlns="" xmlns:a16="http://schemas.microsoft.com/office/drawing/2014/main" id="{951B97C4-5314-534A-B585-2AE80F282EAB}"/>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24" name="Freeform 524">
              <a:extLst>
                <a:ext uri="{FF2B5EF4-FFF2-40B4-BE49-F238E27FC236}">
                  <a16:creationId xmlns="" xmlns:a16="http://schemas.microsoft.com/office/drawing/2014/main" id="{DEC9756E-2CE6-064C-8BD6-9CE09B2D46C0}"/>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25" name="Freeform 525">
              <a:extLst>
                <a:ext uri="{FF2B5EF4-FFF2-40B4-BE49-F238E27FC236}">
                  <a16:creationId xmlns="" xmlns:a16="http://schemas.microsoft.com/office/drawing/2014/main" id="{A9D7B212-4723-E04F-BFA6-A0D86134F500}"/>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26" name="Freeform 527">
              <a:extLst>
                <a:ext uri="{FF2B5EF4-FFF2-40B4-BE49-F238E27FC236}">
                  <a16:creationId xmlns="" xmlns:a16="http://schemas.microsoft.com/office/drawing/2014/main" id="{B996B8C0-B509-544D-AFD1-3111EE613335}"/>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27" name="Freeform 226">
              <a:extLst>
                <a:ext uri="{FF2B5EF4-FFF2-40B4-BE49-F238E27FC236}">
                  <a16:creationId xmlns="" xmlns:a16="http://schemas.microsoft.com/office/drawing/2014/main" id="{A480300D-4C5C-5546-A87F-95EF500D716B}"/>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228" name="Freeform 227">
              <a:extLst>
                <a:ext uri="{FF2B5EF4-FFF2-40B4-BE49-F238E27FC236}">
                  <a16:creationId xmlns="" xmlns:a16="http://schemas.microsoft.com/office/drawing/2014/main" id="{DEFBDD87-3423-B043-856F-FAB441791423}"/>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229" name="Freeform 228">
              <a:extLst>
                <a:ext uri="{FF2B5EF4-FFF2-40B4-BE49-F238E27FC236}">
                  <a16:creationId xmlns="" xmlns:a16="http://schemas.microsoft.com/office/drawing/2014/main" id="{FA9B0CB3-EDE2-EA40-87C9-AF4313E58768}"/>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230" name="Freeform 534">
              <a:extLst>
                <a:ext uri="{FF2B5EF4-FFF2-40B4-BE49-F238E27FC236}">
                  <a16:creationId xmlns="" xmlns:a16="http://schemas.microsoft.com/office/drawing/2014/main" id="{6A9DA21B-2B3B-FA4C-8B24-1128D077E1E3}"/>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31" name="Freeform 535">
              <a:extLst>
                <a:ext uri="{FF2B5EF4-FFF2-40B4-BE49-F238E27FC236}">
                  <a16:creationId xmlns="" xmlns:a16="http://schemas.microsoft.com/office/drawing/2014/main" id="{17D50906-568B-3746-AC51-37A23A6061CB}"/>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32" name="Freeform 536">
              <a:extLst>
                <a:ext uri="{FF2B5EF4-FFF2-40B4-BE49-F238E27FC236}">
                  <a16:creationId xmlns="" xmlns:a16="http://schemas.microsoft.com/office/drawing/2014/main" id="{4EBA94D8-4611-B249-AFB9-80FC3EDFB498}"/>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233" name="Freeform 232">
              <a:extLst>
                <a:ext uri="{FF2B5EF4-FFF2-40B4-BE49-F238E27FC236}">
                  <a16:creationId xmlns="" xmlns:a16="http://schemas.microsoft.com/office/drawing/2014/main" id="{1FDF08D8-8F0C-A444-AB5F-E7440E300B78}"/>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234" name="Freeform 540">
              <a:extLst>
                <a:ext uri="{FF2B5EF4-FFF2-40B4-BE49-F238E27FC236}">
                  <a16:creationId xmlns="" xmlns:a16="http://schemas.microsoft.com/office/drawing/2014/main" id="{236D1560-6043-0442-80E3-3AA0F7359E45}"/>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35" name="Freeform 541">
              <a:extLst>
                <a:ext uri="{FF2B5EF4-FFF2-40B4-BE49-F238E27FC236}">
                  <a16:creationId xmlns="" xmlns:a16="http://schemas.microsoft.com/office/drawing/2014/main" id="{1885E36D-FC1A-A34D-8FD8-E27374B660BE}"/>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36" name="Freeform 542">
              <a:extLst>
                <a:ext uri="{FF2B5EF4-FFF2-40B4-BE49-F238E27FC236}">
                  <a16:creationId xmlns="" xmlns:a16="http://schemas.microsoft.com/office/drawing/2014/main" id="{5F152F39-9607-E547-BFB9-8C83974CAEAF}"/>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237" name="Freeform 236">
              <a:extLst>
                <a:ext uri="{FF2B5EF4-FFF2-40B4-BE49-F238E27FC236}">
                  <a16:creationId xmlns="" xmlns:a16="http://schemas.microsoft.com/office/drawing/2014/main" id="{2BFD04A6-54F6-7640-9D1D-A88C8738D3EA}"/>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238" name="Freeform 237">
              <a:extLst>
                <a:ext uri="{FF2B5EF4-FFF2-40B4-BE49-F238E27FC236}">
                  <a16:creationId xmlns="" xmlns:a16="http://schemas.microsoft.com/office/drawing/2014/main" id="{A5B682A7-5435-A743-8C0A-26622613A6ED}"/>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endParaRPr lang="en-US" sz="3266" dirty="0">
                <a:latin typeface="Lato Light" panose="020F0502020204030203" pitchFamily="34" charset="0"/>
              </a:endParaRPr>
            </a:p>
          </p:txBody>
        </p:sp>
      </p:grpSp>
      <p:sp>
        <p:nvSpPr>
          <p:cNvPr id="250" name="TextBox 249">
            <a:extLst>
              <a:ext uri="{FF2B5EF4-FFF2-40B4-BE49-F238E27FC236}">
                <a16:creationId xmlns="" xmlns:a16="http://schemas.microsoft.com/office/drawing/2014/main" id="{A5C98514-6733-EB46-A423-DEFD4C49EC58}"/>
              </a:ext>
            </a:extLst>
          </p:cNvPr>
          <p:cNvSpPr txBox="1"/>
          <p:nvPr/>
        </p:nvSpPr>
        <p:spPr>
          <a:xfrm>
            <a:off x="2594821" y="2536977"/>
            <a:ext cx="2262158"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Mass Storage Devices</a:t>
            </a:r>
            <a:endParaRPr lang="en-US" sz="1600" b="1" dirty="0">
              <a:solidFill>
                <a:schemeClr val="tx2"/>
              </a:solidFill>
              <a:latin typeface="Poppins" pitchFamily="2" charset="77"/>
              <a:ea typeface="League Spartan" charset="0"/>
              <a:cs typeface="Poppins" pitchFamily="2" charset="77"/>
            </a:endParaRPr>
          </a:p>
        </p:txBody>
      </p:sp>
      <p:sp>
        <p:nvSpPr>
          <p:cNvPr id="251" name="Subtitle 2">
            <a:extLst>
              <a:ext uri="{FF2B5EF4-FFF2-40B4-BE49-F238E27FC236}">
                <a16:creationId xmlns="" xmlns:a16="http://schemas.microsoft.com/office/drawing/2014/main" id="{0FC1F4B0-BC70-8A43-9EA8-995931F4D508}"/>
              </a:ext>
            </a:extLst>
          </p:cNvPr>
          <p:cNvSpPr txBox="1">
            <a:spLocks/>
          </p:cNvSpPr>
          <p:nvPr/>
        </p:nvSpPr>
        <p:spPr>
          <a:xfrm>
            <a:off x="2594821" y="2925893"/>
            <a:ext cx="3697066" cy="72160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These  mass  storage  solutions  allow  </a:t>
            </a: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large corporations  </a:t>
            </a: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and  institutions  to  centralize  their  maintenance  and  security  of  data,  </a:t>
            </a: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thereby reducing </a:t>
            </a: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costs and personnel.</a:t>
            </a:r>
          </a:p>
        </p:txBody>
      </p:sp>
      <p:sp>
        <p:nvSpPr>
          <p:cNvPr id="252" name="Oval 251">
            <a:extLst>
              <a:ext uri="{FF2B5EF4-FFF2-40B4-BE49-F238E27FC236}">
                <a16:creationId xmlns="" xmlns:a16="http://schemas.microsoft.com/office/drawing/2014/main" id="{D8A1D06E-59B7-C142-8DC0-C48ACA47E60A}"/>
              </a:ext>
            </a:extLst>
          </p:cNvPr>
          <p:cNvSpPr>
            <a:spLocks noChangeAspect="1"/>
          </p:cNvSpPr>
          <p:nvPr/>
        </p:nvSpPr>
        <p:spPr>
          <a:xfrm>
            <a:off x="1561934" y="2606984"/>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3" name="TextBox 252">
            <a:extLst>
              <a:ext uri="{FF2B5EF4-FFF2-40B4-BE49-F238E27FC236}">
                <a16:creationId xmlns="" xmlns:a16="http://schemas.microsoft.com/office/drawing/2014/main" id="{9CA2E21D-6E36-5347-8429-EE5918EA88A4}"/>
              </a:ext>
            </a:extLst>
          </p:cNvPr>
          <p:cNvSpPr txBox="1"/>
          <p:nvPr/>
        </p:nvSpPr>
        <p:spPr>
          <a:xfrm>
            <a:off x="1793901" y="5135648"/>
            <a:ext cx="2961067"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Storage Area </a:t>
            </a:r>
            <a:r>
              <a:rPr lang="en-US" sz="1600" b="1" dirty="0" smtClean="0">
                <a:solidFill>
                  <a:schemeClr val="tx2"/>
                </a:solidFill>
                <a:latin typeface="Poppins" pitchFamily="2" charset="77"/>
                <a:ea typeface="League Spartan" charset="0"/>
                <a:cs typeface="Poppins" pitchFamily="2" charset="77"/>
              </a:rPr>
              <a:t>Network (SAN)</a:t>
            </a:r>
            <a:endParaRPr lang="en-US" sz="1600" b="1" dirty="0">
              <a:solidFill>
                <a:schemeClr val="tx2"/>
              </a:solidFill>
              <a:latin typeface="Poppins" pitchFamily="2" charset="77"/>
              <a:ea typeface="League Spartan" charset="0"/>
              <a:cs typeface="Poppins" pitchFamily="2" charset="77"/>
            </a:endParaRPr>
          </a:p>
        </p:txBody>
      </p:sp>
      <p:sp>
        <p:nvSpPr>
          <p:cNvPr id="254" name="Subtitle 2">
            <a:extLst>
              <a:ext uri="{FF2B5EF4-FFF2-40B4-BE49-F238E27FC236}">
                <a16:creationId xmlns="" xmlns:a16="http://schemas.microsoft.com/office/drawing/2014/main" id="{02AA260E-74DE-5642-B3DB-ACFE743D851A}"/>
              </a:ext>
            </a:extLst>
          </p:cNvPr>
          <p:cNvSpPr txBox="1">
            <a:spLocks/>
          </p:cNvSpPr>
          <p:nvPr/>
        </p:nvSpPr>
        <p:spPr>
          <a:xfrm>
            <a:off x="1803095" y="5431810"/>
            <a:ext cx="4562370"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SAN is an architecture to link remote computer storage devices, such as </a:t>
            </a: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ERP,  to computers  </a:t>
            </a: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such  that  the  devices  are  as  available  as  locally  </a:t>
            </a: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attached drives</a:t>
            </a: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 In a SAN system, the user’s computer provides the file system for storing data, but </a:t>
            </a: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the SAN </a:t>
            </a: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provides the disk space for data</a:t>
            </a:r>
          </a:p>
        </p:txBody>
      </p:sp>
      <p:sp>
        <p:nvSpPr>
          <p:cNvPr id="255" name="Oval 254">
            <a:extLst>
              <a:ext uri="{FF2B5EF4-FFF2-40B4-BE49-F238E27FC236}">
                <a16:creationId xmlns="" xmlns:a16="http://schemas.microsoft.com/office/drawing/2014/main" id="{C2FADE0C-6ECC-F34B-959A-BE74F1B548AD}"/>
              </a:ext>
            </a:extLst>
          </p:cNvPr>
          <p:cNvSpPr>
            <a:spLocks noChangeAspect="1"/>
          </p:cNvSpPr>
          <p:nvPr/>
        </p:nvSpPr>
        <p:spPr>
          <a:xfrm>
            <a:off x="761014" y="5189816"/>
            <a:ext cx="786384" cy="786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6" name="TextBox 255">
            <a:extLst>
              <a:ext uri="{FF2B5EF4-FFF2-40B4-BE49-F238E27FC236}">
                <a16:creationId xmlns="" xmlns:a16="http://schemas.microsoft.com/office/drawing/2014/main" id="{1F34BFB0-820C-3240-BB74-53D0D9F0D7DF}"/>
              </a:ext>
            </a:extLst>
          </p:cNvPr>
          <p:cNvSpPr txBox="1"/>
          <p:nvPr/>
        </p:nvSpPr>
        <p:spPr>
          <a:xfrm>
            <a:off x="2995281" y="1237641"/>
            <a:ext cx="2262158"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Mass Storage Devices</a:t>
            </a:r>
            <a:endParaRPr lang="en-US" sz="1600" b="1" dirty="0">
              <a:solidFill>
                <a:schemeClr val="tx2"/>
              </a:solidFill>
              <a:latin typeface="Poppins" pitchFamily="2" charset="77"/>
              <a:ea typeface="League Spartan" charset="0"/>
              <a:cs typeface="Poppins" pitchFamily="2" charset="77"/>
            </a:endParaRPr>
          </a:p>
        </p:txBody>
      </p:sp>
      <p:sp>
        <p:nvSpPr>
          <p:cNvPr id="257" name="Subtitle 2">
            <a:extLst>
              <a:ext uri="{FF2B5EF4-FFF2-40B4-BE49-F238E27FC236}">
                <a16:creationId xmlns="" xmlns:a16="http://schemas.microsoft.com/office/drawing/2014/main" id="{6069A28F-1AFA-2945-9F80-02E6491527C9}"/>
              </a:ext>
            </a:extLst>
          </p:cNvPr>
          <p:cNvSpPr txBox="1">
            <a:spLocks/>
          </p:cNvSpPr>
          <p:nvPr/>
        </p:nvSpPr>
        <p:spPr>
          <a:xfrm>
            <a:off x="2995282" y="1626558"/>
            <a:ext cx="3697066"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Mass storage devices are specialized high-capacity secondary storage designed for huge organizations and companies to store huge data.</a:t>
            </a: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58" name="Oval 257">
            <a:extLst>
              <a:ext uri="{FF2B5EF4-FFF2-40B4-BE49-F238E27FC236}">
                <a16:creationId xmlns="" xmlns:a16="http://schemas.microsoft.com/office/drawing/2014/main" id="{BA6E88D1-8582-ED48-A1D4-ACA3BAD23650}"/>
              </a:ext>
            </a:extLst>
          </p:cNvPr>
          <p:cNvSpPr>
            <a:spLocks noChangeAspect="1"/>
          </p:cNvSpPr>
          <p:nvPr/>
        </p:nvSpPr>
        <p:spPr>
          <a:xfrm>
            <a:off x="1962395" y="1296497"/>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9" name="TextBox 258">
            <a:extLst>
              <a:ext uri="{FF2B5EF4-FFF2-40B4-BE49-F238E27FC236}">
                <a16:creationId xmlns="" xmlns:a16="http://schemas.microsoft.com/office/drawing/2014/main" id="{F639D5D5-B2D9-C14B-ADB4-E77A5F8BD1E8}"/>
              </a:ext>
            </a:extLst>
          </p:cNvPr>
          <p:cNvSpPr txBox="1"/>
          <p:nvPr/>
        </p:nvSpPr>
        <p:spPr>
          <a:xfrm>
            <a:off x="2194361" y="3836312"/>
            <a:ext cx="3289683"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Enterprise Storage </a:t>
            </a:r>
            <a:r>
              <a:rPr lang="en-US" sz="1600" b="1" dirty="0" smtClean="0">
                <a:solidFill>
                  <a:schemeClr val="tx2"/>
                </a:solidFill>
                <a:latin typeface="Poppins" pitchFamily="2" charset="77"/>
                <a:ea typeface="League Spartan" charset="0"/>
                <a:cs typeface="Poppins" pitchFamily="2" charset="77"/>
              </a:rPr>
              <a:t>System (ERP)</a:t>
            </a:r>
            <a:endParaRPr lang="en-US" sz="1600" b="1" dirty="0">
              <a:solidFill>
                <a:schemeClr val="tx2"/>
              </a:solidFill>
              <a:latin typeface="Poppins" pitchFamily="2" charset="77"/>
              <a:ea typeface="League Spartan" charset="0"/>
              <a:cs typeface="Poppins" pitchFamily="2" charset="77"/>
            </a:endParaRPr>
          </a:p>
        </p:txBody>
      </p:sp>
      <p:sp>
        <p:nvSpPr>
          <p:cNvPr id="260" name="Subtitle 2">
            <a:extLst>
              <a:ext uri="{FF2B5EF4-FFF2-40B4-BE49-F238E27FC236}">
                <a16:creationId xmlns="" xmlns:a16="http://schemas.microsoft.com/office/drawing/2014/main" id="{55AD612F-19CA-B040-BA24-4F67612C67F8}"/>
              </a:ext>
            </a:extLst>
          </p:cNvPr>
          <p:cNvSpPr txBox="1">
            <a:spLocks/>
          </p:cNvSpPr>
          <p:nvPr/>
        </p:nvSpPr>
        <p:spPr>
          <a:xfrm>
            <a:off x="2194361" y="4225229"/>
            <a:ext cx="3697066"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Most large organizations have established a strategy called an enterprise storage ​system </a:t>
            </a:r>
            <a:r>
              <a:rPr lang="en-US" sz="1200" dirty="0" smtClean="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to promote </a:t>
            </a: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efficient and safe use of data across the networks within their organizations.</a:t>
            </a:r>
          </a:p>
        </p:txBody>
      </p:sp>
      <p:sp>
        <p:nvSpPr>
          <p:cNvPr id="261" name="Oval 260">
            <a:extLst>
              <a:ext uri="{FF2B5EF4-FFF2-40B4-BE49-F238E27FC236}">
                <a16:creationId xmlns="" xmlns:a16="http://schemas.microsoft.com/office/drawing/2014/main" id="{D47EF62D-AA46-1149-BC89-7B707FC7954E}"/>
              </a:ext>
            </a:extLst>
          </p:cNvPr>
          <p:cNvSpPr>
            <a:spLocks noChangeAspect="1"/>
          </p:cNvSpPr>
          <p:nvPr/>
        </p:nvSpPr>
        <p:spPr>
          <a:xfrm>
            <a:off x="1161474" y="3890481"/>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6" name="Freeform 510"/>
          <p:cNvSpPr>
            <a:spLocks noEditPoints="1"/>
          </p:cNvSpPr>
          <p:nvPr/>
        </p:nvSpPr>
        <p:spPr bwMode="auto">
          <a:xfrm>
            <a:off x="1787177" y="2849771"/>
            <a:ext cx="335898" cy="334275"/>
          </a:xfrm>
          <a:custGeom>
            <a:avLst/>
            <a:gdLst>
              <a:gd name="T0" fmla="*/ 170 w 176"/>
              <a:gd name="T1" fmla="*/ 77 h 176"/>
              <a:gd name="T2" fmla="*/ 156 w 176"/>
              <a:gd name="T3" fmla="*/ 70 h 176"/>
              <a:gd name="T4" fmla="*/ 170 w 176"/>
              <a:gd name="T5" fmla="*/ 63 h 176"/>
              <a:gd name="T6" fmla="*/ 170 w 176"/>
              <a:gd name="T7" fmla="*/ 41 h 176"/>
              <a:gd name="T8" fmla="*/ 94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4 w 176"/>
              <a:gd name="T35" fmla="*/ 175 h 176"/>
              <a:gd name="T36" fmla="*/ 170 w 176"/>
              <a:gd name="T37" fmla="*/ 135 h 176"/>
              <a:gd name="T38" fmla="*/ 170 w 176"/>
              <a:gd name="T39" fmla="*/ 113 h 176"/>
              <a:gd name="T40" fmla="*/ 156 w 176"/>
              <a:gd name="T41" fmla="*/ 106 h 176"/>
              <a:gd name="T42" fmla="*/ 170 w 176"/>
              <a:gd name="T43" fmla="*/ 99 h 176"/>
              <a:gd name="T44" fmla="*/ 10 w 176"/>
              <a:gd name="T45" fmla="*/ 56 h 176"/>
              <a:gd name="T46" fmla="*/ 8 w 176"/>
              <a:gd name="T47" fmla="*/ 52 h 176"/>
              <a:gd name="T48" fmla="*/ 10 w 176"/>
              <a:gd name="T49" fmla="*/ 48 h 176"/>
              <a:gd name="T50" fmla="*/ 86 w 176"/>
              <a:gd name="T51" fmla="*/ 9 h 176"/>
              <a:gd name="T52" fmla="*/ 90 w 176"/>
              <a:gd name="T53" fmla="*/ 9 h 176"/>
              <a:gd name="T54" fmla="*/ 166 w 176"/>
              <a:gd name="T55" fmla="*/ 48 h 176"/>
              <a:gd name="T56" fmla="*/ 168 w 176"/>
              <a:gd name="T57" fmla="*/ 52 h 176"/>
              <a:gd name="T58" fmla="*/ 166 w 176"/>
              <a:gd name="T59" fmla="*/ 56 h 176"/>
              <a:gd name="T60" fmla="*/ 90 w 176"/>
              <a:gd name="T61" fmla="*/ 95 h 176"/>
              <a:gd name="T62" fmla="*/ 86 w 176"/>
              <a:gd name="T63" fmla="*/ 95 h 176"/>
              <a:gd name="T64" fmla="*/ 10 w 176"/>
              <a:gd name="T65" fmla="*/ 56 h 176"/>
              <a:gd name="T66" fmla="*/ 166 w 176"/>
              <a:gd name="T67" fmla="*/ 121 h 176"/>
              <a:gd name="T68" fmla="*/ 166 w 176"/>
              <a:gd name="T69" fmla="*/ 127 h 176"/>
              <a:gd name="T70" fmla="*/ 90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4 w 176"/>
              <a:gd name="T85" fmla="*/ 139 h 176"/>
              <a:gd name="T86" fmla="*/ 147 w 176"/>
              <a:gd name="T87" fmla="*/ 111 h 176"/>
              <a:gd name="T88" fmla="*/ 166 w 176"/>
              <a:gd name="T89" fmla="*/ 91 h 176"/>
              <a:gd name="T90" fmla="*/ 90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4 w 176"/>
              <a:gd name="T105" fmla="*/ 103 h 176"/>
              <a:gd name="T106" fmla="*/ 147 w 176"/>
              <a:gd name="T107" fmla="*/ 75 h 176"/>
              <a:gd name="T108" fmla="*/ 166 w 176"/>
              <a:gd name="T109" fmla="*/ 85 h 176"/>
              <a:gd name="T110" fmla="*/ 166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70" y="77"/>
                </a:cubicBezTo>
                <a:cubicBezTo>
                  <a:pt x="170" y="77"/>
                  <a:pt x="170" y="77"/>
                  <a:pt x="170" y="77"/>
                </a:cubicBezTo>
                <a:cubicBezTo>
                  <a:pt x="156" y="70"/>
                  <a:pt x="156" y="70"/>
                  <a:pt x="156" y="70"/>
                </a:cubicBezTo>
                <a:cubicBezTo>
                  <a:pt x="170" y="63"/>
                  <a:pt x="170" y="63"/>
                  <a:pt x="170" y="63"/>
                </a:cubicBezTo>
                <a:cubicBezTo>
                  <a:pt x="170" y="63"/>
                  <a:pt x="170" y="63"/>
                  <a:pt x="170" y="63"/>
                </a:cubicBezTo>
                <a:cubicBezTo>
                  <a:pt x="173" y="61"/>
                  <a:pt x="176" y="57"/>
                  <a:pt x="176" y="52"/>
                </a:cubicBezTo>
                <a:cubicBezTo>
                  <a:pt x="176" y="47"/>
                  <a:pt x="173" y="43"/>
                  <a:pt x="170" y="41"/>
                </a:cubicBezTo>
                <a:cubicBezTo>
                  <a:pt x="170" y="41"/>
                  <a:pt x="170" y="41"/>
                  <a:pt x="170" y="41"/>
                </a:cubicBezTo>
                <a:cubicBezTo>
                  <a:pt x="94" y="1"/>
                  <a:pt x="94" y="1"/>
                  <a:pt x="94" y="1"/>
                </a:cubicBezTo>
                <a:cubicBezTo>
                  <a:pt x="94" y="1"/>
                  <a:pt x="94" y="1"/>
                  <a:pt x="94" y="1"/>
                </a:cubicBezTo>
                <a:cubicBezTo>
                  <a:pt x="92"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3" y="43"/>
                  <a:pt x="0" y="47"/>
                  <a:pt x="0" y="52"/>
                </a:cubicBezTo>
                <a:cubicBezTo>
                  <a:pt x="0" y="57"/>
                  <a:pt x="3" y="61"/>
                  <a:pt x="6" y="63"/>
                </a:cubicBezTo>
                <a:cubicBezTo>
                  <a:pt x="6" y="63"/>
                  <a:pt x="6" y="63"/>
                  <a:pt x="6" y="63"/>
                </a:cubicBezTo>
                <a:cubicBezTo>
                  <a:pt x="20" y="70"/>
                  <a:pt x="20" y="70"/>
                  <a:pt x="20" y="70"/>
                </a:cubicBezTo>
                <a:cubicBezTo>
                  <a:pt x="6" y="77"/>
                  <a:pt x="6" y="77"/>
                  <a:pt x="6" y="77"/>
                </a:cubicBezTo>
                <a:cubicBezTo>
                  <a:pt x="6" y="77"/>
                  <a:pt x="6" y="77"/>
                  <a:pt x="6" y="77"/>
                </a:cubicBezTo>
                <a:cubicBezTo>
                  <a:pt x="3" y="79"/>
                  <a:pt x="0" y="83"/>
                  <a:pt x="0" y="88"/>
                </a:cubicBezTo>
                <a:cubicBezTo>
                  <a:pt x="0" y="93"/>
                  <a:pt x="3"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3" y="115"/>
                  <a:pt x="0" y="119"/>
                  <a:pt x="0" y="124"/>
                </a:cubicBezTo>
                <a:cubicBezTo>
                  <a:pt x="0" y="129"/>
                  <a:pt x="3"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2" y="175"/>
                  <a:pt x="94" y="175"/>
                </a:cubicBezTo>
                <a:cubicBezTo>
                  <a:pt x="94" y="175"/>
                  <a:pt x="94" y="175"/>
                  <a:pt x="94" y="175"/>
                </a:cubicBezTo>
                <a:cubicBezTo>
                  <a:pt x="170" y="135"/>
                  <a:pt x="170" y="135"/>
                  <a:pt x="170" y="135"/>
                </a:cubicBezTo>
                <a:cubicBezTo>
                  <a:pt x="170" y="135"/>
                  <a:pt x="170" y="135"/>
                  <a:pt x="170" y="135"/>
                </a:cubicBezTo>
                <a:cubicBezTo>
                  <a:pt x="173" y="133"/>
                  <a:pt x="176" y="129"/>
                  <a:pt x="176" y="124"/>
                </a:cubicBezTo>
                <a:cubicBezTo>
                  <a:pt x="176" y="119"/>
                  <a:pt x="173" y="115"/>
                  <a:pt x="170" y="113"/>
                </a:cubicBezTo>
                <a:cubicBezTo>
                  <a:pt x="170" y="113"/>
                  <a:pt x="170" y="113"/>
                  <a:pt x="170" y="113"/>
                </a:cubicBezTo>
                <a:cubicBezTo>
                  <a:pt x="156" y="106"/>
                  <a:pt x="156" y="106"/>
                  <a:pt x="156" y="106"/>
                </a:cubicBezTo>
                <a:cubicBezTo>
                  <a:pt x="170" y="99"/>
                  <a:pt x="170" y="99"/>
                  <a:pt x="170" y="99"/>
                </a:cubicBezTo>
                <a:cubicBezTo>
                  <a:pt x="170" y="99"/>
                  <a:pt x="170" y="99"/>
                  <a:pt x="170" y="99"/>
                </a:cubicBezTo>
                <a:cubicBezTo>
                  <a:pt x="173" y="97"/>
                  <a:pt x="176" y="93"/>
                  <a:pt x="176" y="88"/>
                </a:cubicBezTo>
                <a:moveTo>
                  <a:pt x="10" y="56"/>
                </a:moveTo>
                <a:cubicBezTo>
                  <a:pt x="10" y="55"/>
                  <a:pt x="10" y="55"/>
                  <a:pt x="10" y="55"/>
                </a:cubicBezTo>
                <a:cubicBezTo>
                  <a:pt x="9" y="55"/>
                  <a:pt x="8" y="54"/>
                  <a:pt x="8" y="52"/>
                </a:cubicBezTo>
                <a:cubicBezTo>
                  <a:pt x="8" y="50"/>
                  <a:pt x="9" y="49"/>
                  <a:pt x="10" y="49"/>
                </a:cubicBezTo>
                <a:cubicBezTo>
                  <a:pt x="10" y="48"/>
                  <a:pt x="10" y="48"/>
                  <a:pt x="10" y="48"/>
                </a:cubicBezTo>
                <a:cubicBezTo>
                  <a:pt x="86" y="8"/>
                  <a:pt x="86" y="8"/>
                  <a:pt x="86" y="8"/>
                </a:cubicBezTo>
                <a:cubicBezTo>
                  <a:pt x="86" y="9"/>
                  <a:pt x="86" y="9"/>
                  <a:pt x="86" y="9"/>
                </a:cubicBezTo>
                <a:cubicBezTo>
                  <a:pt x="87" y="8"/>
                  <a:pt x="87" y="8"/>
                  <a:pt x="88" y="8"/>
                </a:cubicBezTo>
                <a:cubicBezTo>
                  <a:pt x="89" y="8"/>
                  <a:pt x="89" y="8"/>
                  <a:pt x="90" y="9"/>
                </a:cubicBezTo>
                <a:cubicBezTo>
                  <a:pt x="90" y="8"/>
                  <a:pt x="90" y="8"/>
                  <a:pt x="90" y="8"/>
                </a:cubicBezTo>
                <a:cubicBezTo>
                  <a:pt x="166" y="48"/>
                  <a:pt x="166" y="48"/>
                  <a:pt x="166" y="48"/>
                </a:cubicBezTo>
                <a:cubicBezTo>
                  <a:pt x="166" y="49"/>
                  <a:pt x="166" y="49"/>
                  <a:pt x="166" y="49"/>
                </a:cubicBezTo>
                <a:cubicBezTo>
                  <a:pt x="167" y="49"/>
                  <a:pt x="168" y="50"/>
                  <a:pt x="168" y="52"/>
                </a:cubicBezTo>
                <a:cubicBezTo>
                  <a:pt x="168" y="54"/>
                  <a:pt x="167" y="55"/>
                  <a:pt x="166" y="55"/>
                </a:cubicBezTo>
                <a:cubicBezTo>
                  <a:pt x="166" y="56"/>
                  <a:pt x="166" y="56"/>
                  <a:pt x="166" y="56"/>
                </a:cubicBezTo>
                <a:cubicBezTo>
                  <a:pt x="90" y="96"/>
                  <a:pt x="90" y="96"/>
                  <a:pt x="90" y="96"/>
                </a:cubicBezTo>
                <a:cubicBezTo>
                  <a:pt x="90" y="95"/>
                  <a:pt x="90" y="95"/>
                  <a:pt x="90" y="95"/>
                </a:cubicBezTo>
                <a:cubicBezTo>
                  <a:pt x="89" y="96"/>
                  <a:pt x="89" y="96"/>
                  <a:pt x="88" y="96"/>
                </a:cubicBezTo>
                <a:cubicBezTo>
                  <a:pt x="87" y="96"/>
                  <a:pt x="87" y="96"/>
                  <a:pt x="86" y="95"/>
                </a:cubicBezTo>
                <a:cubicBezTo>
                  <a:pt x="86" y="96"/>
                  <a:pt x="86" y="96"/>
                  <a:pt x="86" y="96"/>
                </a:cubicBezTo>
                <a:lnTo>
                  <a:pt x="10" y="56"/>
                </a:lnTo>
                <a:close/>
                <a:moveTo>
                  <a:pt x="166" y="120"/>
                </a:moveTo>
                <a:cubicBezTo>
                  <a:pt x="166" y="121"/>
                  <a:pt x="166" y="121"/>
                  <a:pt x="166" y="121"/>
                </a:cubicBezTo>
                <a:cubicBezTo>
                  <a:pt x="167" y="121"/>
                  <a:pt x="168" y="122"/>
                  <a:pt x="168" y="124"/>
                </a:cubicBezTo>
                <a:cubicBezTo>
                  <a:pt x="168" y="126"/>
                  <a:pt x="167" y="127"/>
                  <a:pt x="166" y="127"/>
                </a:cubicBezTo>
                <a:cubicBezTo>
                  <a:pt x="166" y="128"/>
                  <a:pt x="166" y="128"/>
                  <a:pt x="166" y="128"/>
                </a:cubicBezTo>
                <a:cubicBezTo>
                  <a:pt x="90" y="168"/>
                  <a:pt x="90" y="168"/>
                  <a:pt x="90" y="168"/>
                </a:cubicBezTo>
                <a:cubicBezTo>
                  <a:pt x="90" y="167"/>
                  <a:pt x="90" y="167"/>
                  <a:pt x="90" y="167"/>
                </a:cubicBezTo>
                <a:cubicBezTo>
                  <a:pt x="89" y="168"/>
                  <a:pt x="89" y="168"/>
                  <a:pt x="88" y="168"/>
                </a:cubicBezTo>
                <a:cubicBezTo>
                  <a:pt x="87" y="168"/>
                  <a:pt x="87" y="168"/>
                  <a:pt x="86" y="167"/>
                </a:cubicBezTo>
                <a:cubicBezTo>
                  <a:pt x="86" y="168"/>
                  <a:pt x="86" y="168"/>
                  <a:pt x="86" y="168"/>
                </a:cubicBezTo>
                <a:cubicBezTo>
                  <a:pt x="10" y="128"/>
                  <a:pt x="10" y="128"/>
                  <a:pt x="10" y="128"/>
                </a:cubicBezTo>
                <a:cubicBezTo>
                  <a:pt x="10" y="127"/>
                  <a:pt x="10" y="127"/>
                  <a:pt x="10" y="127"/>
                </a:cubicBezTo>
                <a:cubicBezTo>
                  <a:pt x="9" y="127"/>
                  <a:pt x="8" y="126"/>
                  <a:pt x="8" y="124"/>
                </a:cubicBezTo>
                <a:cubicBezTo>
                  <a:pt x="8" y="122"/>
                  <a:pt x="9"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2" y="139"/>
                  <a:pt x="94" y="139"/>
                </a:cubicBezTo>
                <a:cubicBezTo>
                  <a:pt x="94" y="139"/>
                  <a:pt x="94" y="139"/>
                  <a:pt x="94" y="139"/>
                </a:cubicBezTo>
                <a:cubicBezTo>
                  <a:pt x="147" y="111"/>
                  <a:pt x="147" y="111"/>
                  <a:pt x="147" y="111"/>
                </a:cubicBezTo>
                <a:lnTo>
                  <a:pt x="166" y="120"/>
                </a:lnTo>
                <a:close/>
                <a:moveTo>
                  <a:pt x="166" y="91"/>
                </a:moveTo>
                <a:cubicBezTo>
                  <a:pt x="166" y="92"/>
                  <a:pt x="166" y="92"/>
                  <a:pt x="166" y="92"/>
                </a:cubicBezTo>
                <a:cubicBezTo>
                  <a:pt x="90" y="132"/>
                  <a:pt x="90" y="132"/>
                  <a:pt x="90" y="132"/>
                </a:cubicBezTo>
                <a:cubicBezTo>
                  <a:pt x="90" y="131"/>
                  <a:pt x="90" y="131"/>
                  <a:pt x="90" y="131"/>
                </a:cubicBezTo>
                <a:cubicBezTo>
                  <a:pt x="89" y="132"/>
                  <a:pt x="89" y="132"/>
                  <a:pt x="88" y="132"/>
                </a:cubicBezTo>
                <a:cubicBezTo>
                  <a:pt x="87" y="132"/>
                  <a:pt x="87" y="132"/>
                  <a:pt x="86" y="131"/>
                </a:cubicBezTo>
                <a:cubicBezTo>
                  <a:pt x="86" y="132"/>
                  <a:pt x="86" y="132"/>
                  <a:pt x="86" y="132"/>
                </a:cubicBezTo>
                <a:cubicBezTo>
                  <a:pt x="10" y="92"/>
                  <a:pt x="10" y="92"/>
                  <a:pt x="10" y="92"/>
                </a:cubicBezTo>
                <a:cubicBezTo>
                  <a:pt x="10" y="91"/>
                  <a:pt x="10" y="91"/>
                  <a:pt x="10" y="91"/>
                </a:cubicBezTo>
                <a:cubicBezTo>
                  <a:pt x="9" y="91"/>
                  <a:pt x="8" y="90"/>
                  <a:pt x="8" y="88"/>
                </a:cubicBezTo>
                <a:cubicBezTo>
                  <a:pt x="8" y="86"/>
                  <a:pt x="9"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2" y="103"/>
                  <a:pt x="94" y="103"/>
                </a:cubicBezTo>
                <a:cubicBezTo>
                  <a:pt x="94" y="103"/>
                  <a:pt x="94" y="103"/>
                  <a:pt x="94" y="103"/>
                </a:cubicBezTo>
                <a:cubicBezTo>
                  <a:pt x="147" y="75"/>
                  <a:pt x="147" y="75"/>
                  <a:pt x="147" y="75"/>
                </a:cubicBezTo>
                <a:cubicBezTo>
                  <a:pt x="166" y="84"/>
                  <a:pt x="166" y="84"/>
                  <a:pt x="166" y="84"/>
                </a:cubicBezTo>
                <a:cubicBezTo>
                  <a:pt x="166" y="85"/>
                  <a:pt x="166" y="85"/>
                  <a:pt x="166" y="85"/>
                </a:cubicBezTo>
                <a:cubicBezTo>
                  <a:pt x="167" y="85"/>
                  <a:pt x="168" y="86"/>
                  <a:pt x="168" y="88"/>
                </a:cubicBezTo>
                <a:cubicBezTo>
                  <a:pt x="168" y="90"/>
                  <a:pt x="167" y="91"/>
                  <a:pt x="166" y="9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400"/>
          <p:cNvSpPr>
            <a:spLocks/>
          </p:cNvSpPr>
          <p:nvPr/>
        </p:nvSpPr>
        <p:spPr bwMode="auto">
          <a:xfrm>
            <a:off x="1314969" y="4132918"/>
            <a:ext cx="452394" cy="287976"/>
          </a:xfrm>
          <a:custGeom>
            <a:avLst/>
            <a:gdLst>
              <a:gd name="T0" fmla="*/ 130 w 176"/>
              <a:gd name="T1" fmla="*/ 8 h 112"/>
              <a:gd name="T2" fmla="*/ 84 w 176"/>
              <a:gd name="T3" fmla="*/ 54 h 112"/>
              <a:gd name="T4" fmla="*/ 84 w 176"/>
              <a:gd name="T5" fmla="*/ 58 h 112"/>
              <a:gd name="T6" fmla="*/ 46 w 176"/>
              <a:gd name="T7" fmla="*/ 96 h 112"/>
              <a:gd name="T8" fmla="*/ 8 w 176"/>
              <a:gd name="T9" fmla="*/ 58 h 112"/>
              <a:gd name="T10" fmla="*/ 8 w 176"/>
              <a:gd name="T11" fmla="*/ 54 h 112"/>
              <a:gd name="T12" fmla="*/ 46 w 176"/>
              <a:gd name="T13" fmla="*/ 16 h 112"/>
              <a:gd name="T14" fmla="*/ 68 w 176"/>
              <a:gd name="T15" fmla="*/ 24 h 112"/>
              <a:gd name="T16" fmla="*/ 52 w 176"/>
              <a:gd name="T17" fmla="*/ 24 h 112"/>
              <a:gd name="T18" fmla="*/ 48 w 176"/>
              <a:gd name="T19" fmla="*/ 28 h 112"/>
              <a:gd name="T20" fmla="*/ 52 w 176"/>
              <a:gd name="T21" fmla="*/ 32 h 112"/>
              <a:gd name="T22" fmla="*/ 76 w 176"/>
              <a:gd name="T23" fmla="*/ 32 h 112"/>
              <a:gd name="T24" fmla="*/ 80 w 176"/>
              <a:gd name="T25" fmla="*/ 28 h 112"/>
              <a:gd name="T26" fmla="*/ 80 w 176"/>
              <a:gd name="T27" fmla="*/ 4 h 112"/>
              <a:gd name="T28" fmla="*/ 76 w 176"/>
              <a:gd name="T29" fmla="*/ 0 h 112"/>
              <a:gd name="T30" fmla="*/ 72 w 176"/>
              <a:gd name="T31" fmla="*/ 4 h 112"/>
              <a:gd name="T32" fmla="*/ 72 w 176"/>
              <a:gd name="T33" fmla="*/ 17 h 112"/>
              <a:gd name="T34" fmla="*/ 46 w 176"/>
              <a:gd name="T35" fmla="*/ 8 h 112"/>
              <a:gd name="T36" fmla="*/ 0 w 176"/>
              <a:gd name="T37" fmla="*/ 54 h 112"/>
              <a:gd name="T38" fmla="*/ 0 w 176"/>
              <a:gd name="T39" fmla="*/ 58 h 112"/>
              <a:gd name="T40" fmla="*/ 46 w 176"/>
              <a:gd name="T41" fmla="*/ 104 h 112"/>
              <a:gd name="T42" fmla="*/ 92 w 176"/>
              <a:gd name="T43" fmla="*/ 58 h 112"/>
              <a:gd name="T44" fmla="*/ 92 w 176"/>
              <a:gd name="T45" fmla="*/ 54 h 112"/>
              <a:gd name="T46" fmla="*/ 130 w 176"/>
              <a:gd name="T47" fmla="*/ 16 h 112"/>
              <a:gd name="T48" fmla="*/ 168 w 176"/>
              <a:gd name="T49" fmla="*/ 54 h 112"/>
              <a:gd name="T50" fmla="*/ 168 w 176"/>
              <a:gd name="T51" fmla="*/ 58 h 112"/>
              <a:gd name="T52" fmla="*/ 130 w 176"/>
              <a:gd name="T53" fmla="*/ 96 h 112"/>
              <a:gd name="T54" fmla="*/ 108 w 176"/>
              <a:gd name="T55" fmla="*/ 88 h 112"/>
              <a:gd name="T56" fmla="*/ 124 w 176"/>
              <a:gd name="T57" fmla="*/ 88 h 112"/>
              <a:gd name="T58" fmla="*/ 128 w 176"/>
              <a:gd name="T59" fmla="*/ 84 h 112"/>
              <a:gd name="T60" fmla="*/ 124 w 176"/>
              <a:gd name="T61" fmla="*/ 80 h 112"/>
              <a:gd name="T62" fmla="*/ 100 w 176"/>
              <a:gd name="T63" fmla="*/ 80 h 112"/>
              <a:gd name="T64" fmla="*/ 96 w 176"/>
              <a:gd name="T65" fmla="*/ 84 h 112"/>
              <a:gd name="T66" fmla="*/ 96 w 176"/>
              <a:gd name="T67" fmla="*/ 108 h 112"/>
              <a:gd name="T68" fmla="*/ 100 w 176"/>
              <a:gd name="T69" fmla="*/ 112 h 112"/>
              <a:gd name="T70" fmla="*/ 104 w 176"/>
              <a:gd name="T71" fmla="*/ 108 h 112"/>
              <a:gd name="T72" fmla="*/ 104 w 176"/>
              <a:gd name="T73" fmla="*/ 95 h 112"/>
              <a:gd name="T74" fmla="*/ 130 w 176"/>
              <a:gd name="T75" fmla="*/ 104 h 112"/>
              <a:gd name="T76" fmla="*/ 176 w 176"/>
              <a:gd name="T77" fmla="*/ 58 h 112"/>
              <a:gd name="T78" fmla="*/ 176 w 176"/>
              <a:gd name="T79" fmla="*/ 54 h 112"/>
              <a:gd name="T80" fmla="*/ 130 w 176"/>
              <a:gd name="T8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2">
                <a:moveTo>
                  <a:pt x="130" y="8"/>
                </a:moveTo>
                <a:cubicBezTo>
                  <a:pt x="105" y="8"/>
                  <a:pt x="84" y="29"/>
                  <a:pt x="84" y="54"/>
                </a:cubicBezTo>
                <a:cubicBezTo>
                  <a:pt x="84" y="58"/>
                  <a:pt x="84" y="58"/>
                  <a:pt x="84" y="58"/>
                </a:cubicBezTo>
                <a:cubicBezTo>
                  <a:pt x="84" y="79"/>
                  <a:pt x="67" y="96"/>
                  <a:pt x="46" y="96"/>
                </a:cubicBezTo>
                <a:cubicBezTo>
                  <a:pt x="25" y="96"/>
                  <a:pt x="8" y="79"/>
                  <a:pt x="8" y="58"/>
                </a:cubicBezTo>
                <a:cubicBezTo>
                  <a:pt x="8" y="54"/>
                  <a:pt x="8" y="54"/>
                  <a:pt x="8" y="54"/>
                </a:cubicBezTo>
                <a:cubicBezTo>
                  <a:pt x="8" y="33"/>
                  <a:pt x="25" y="16"/>
                  <a:pt x="46" y="16"/>
                </a:cubicBezTo>
                <a:cubicBezTo>
                  <a:pt x="54" y="16"/>
                  <a:pt x="62" y="19"/>
                  <a:pt x="68" y="24"/>
                </a:cubicBezTo>
                <a:cubicBezTo>
                  <a:pt x="52" y="24"/>
                  <a:pt x="52" y="24"/>
                  <a:pt x="52" y="24"/>
                </a:cubicBezTo>
                <a:cubicBezTo>
                  <a:pt x="50" y="24"/>
                  <a:pt x="48" y="26"/>
                  <a:pt x="48" y="28"/>
                </a:cubicBezTo>
                <a:cubicBezTo>
                  <a:pt x="48" y="30"/>
                  <a:pt x="50" y="32"/>
                  <a:pt x="52" y="32"/>
                </a:cubicBezTo>
                <a:cubicBezTo>
                  <a:pt x="76" y="32"/>
                  <a:pt x="76" y="32"/>
                  <a:pt x="76" y="32"/>
                </a:cubicBezTo>
                <a:cubicBezTo>
                  <a:pt x="78" y="32"/>
                  <a:pt x="80" y="30"/>
                  <a:pt x="80" y="28"/>
                </a:cubicBezTo>
                <a:cubicBezTo>
                  <a:pt x="80" y="4"/>
                  <a:pt x="80" y="4"/>
                  <a:pt x="80" y="4"/>
                </a:cubicBezTo>
                <a:cubicBezTo>
                  <a:pt x="80" y="2"/>
                  <a:pt x="78" y="0"/>
                  <a:pt x="76" y="0"/>
                </a:cubicBezTo>
                <a:cubicBezTo>
                  <a:pt x="74" y="0"/>
                  <a:pt x="72" y="2"/>
                  <a:pt x="72" y="4"/>
                </a:cubicBezTo>
                <a:cubicBezTo>
                  <a:pt x="72" y="17"/>
                  <a:pt x="72" y="17"/>
                  <a:pt x="72" y="17"/>
                </a:cubicBezTo>
                <a:cubicBezTo>
                  <a:pt x="64" y="11"/>
                  <a:pt x="55" y="8"/>
                  <a:pt x="46" y="8"/>
                </a:cubicBezTo>
                <a:cubicBezTo>
                  <a:pt x="21" y="8"/>
                  <a:pt x="0" y="29"/>
                  <a:pt x="0" y="54"/>
                </a:cubicBezTo>
                <a:cubicBezTo>
                  <a:pt x="0" y="58"/>
                  <a:pt x="0" y="58"/>
                  <a:pt x="0" y="58"/>
                </a:cubicBezTo>
                <a:cubicBezTo>
                  <a:pt x="0" y="83"/>
                  <a:pt x="21" y="104"/>
                  <a:pt x="46" y="104"/>
                </a:cubicBezTo>
                <a:cubicBezTo>
                  <a:pt x="71" y="104"/>
                  <a:pt x="92" y="83"/>
                  <a:pt x="92" y="58"/>
                </a:cubicBezTo>
                <a:cubicBezTo>
                  <a:pt x="92" y="54"/>
                  <a:pt x="92" y="54"/>
                  <a:pt x="92" y="54"/>
                </a:cubicBezTo>
                <a:cubicBezTo>
                  <a:pt x="92" y="33"/>
                  <a:pt x="109" y="16"/>
                  <a:pt x="130" y="16"/>
                </a:cubicBezTo>
                <a:cubicBezTo>
                  <a:pt x="151" y="16"/>
                  <a:pt x="168" y="33"/>
                  <a:pt x="168" y="54"/>
                </a:cubicBezTo>
                <a:cubicBezTo>
                  <a:pt x="168" y="58"/>
                  <a:pt x="168" y="58"/>
                  <a:pt x="168" y="58"/>
                </a:cubicBezTo>
                <a:cubicBezTo>
                  <a:pt x="168" y="79"/>
                  <a:pt x="151" y="96"/>
                  <a:pt x="130" y="96"/>
                </a:cubicBezTo>
                <a:cubicBezTo>
                  <a:pt x="122" y="96"/>
                  <a:pt x="114" y="93"/>
                  <a:pt x="108" y="88"/>
                </a:cubicBezTo>
                <a:cubicBezTo>
                  <a:pt x="124" y="88"/>
                  <a:pt x="124" y="88"/>
                  <a:pt x="124" y="88"/>
                </a:cubicBezTo>
                <a:cubicBezTo>
                  <a:pt x="126" y="88"/>
                  <a:pt x="128" y="86"/>
                  <a:pt x="128" y="84"/>
                </a:cubicBezTo>
                <a:cubicBezTo>
                  <a:pt x="128" y="82"/>
                  <a:pt x="126" y="80"/>
                  <a:pt x="124" y="80"/>
                </a:cubicBezTo>
                <a:cubicBezTo>
                  <a:pt x="100" y="80"/>
                  <a:pt x="100" y="80"/>
                  <a:pt x="100" y="80"/>
                </a:cubicBezTo>
                <a:cubicBezTo>
                  <a:pt x="98" y="80"/>
                  <a:pt x="96" y="82"/>
                  <a:pt x="96" y="84"/>
                </a:cubicBezTo>
                <a:cubicBezTo>
                  <a:pt x="96" y="108"/>
                  <a:pt x="96" y="108"/>
                  <a:pt x="96" y="108"/>
                </a:cubicBezTo>
                <a:cubicBezTo>
                  <a:pt x="96" y="110"/>
                  <a:pt x="98" y="112"/>
                  <a:pt x="100" y="112"/>
                </a:cubicBezTo>
                <a:cubicBezTo>
                  <a:pt x="102" y="112"/>
                  <a:pt x="104" y="110"/>
                  <a:pt x="104" y="108"/>
                </a:cubicBezTo>
                <a:cubicBezTo>
                  <a:pt x="104" y="95"/>
                  <a:pt x="104" y="95"/>
                  <a:pt x="104" y="95"/>
                </a:cubicBezTo>
                <a:cubicBezTo>
                  <a:pt x="112" y="101"/>
                  <a:pt x="121" y="104"/>
                  <a:pt x="130" y="104"/>
                </a:cubicBezTo>
                <a:cubicBezTo>
                  <a:pt x="155" y="104"/>
                  <a:pt x="176" y="83"/>
                  <a:pt x="176" y="58"/>
                </a:cubicBezTo>
                <a:cubicBezTo>
                  <a:pt x="176" y="54"/>
                  <a:pt x="176" y="54"/>
                  <a:pt x="176" y="54"/>
                </a:cubicBezTo>
                <a:cubicBezTo>
                  <a:pt x="176" y="29"/>
                  <a:pt x="155" y="8"/>
                  <a:pt x="130"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232"/>
          <p:cNvSpPr>
            <a:spLocks noEditPoints="1"/>
          </p:cNvSpPr>
          <p:nvPr/>
        </p:nvSpPr>
        <p:spPr bwMode="auto">
          <a:xfrm>
            <a:off x="913020" y="5310401"/>
            <a:ext cx="482371" cy="482371"/>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32 w 176"/>
              <a:gd name="T41" fmla="*/ 128 h 176"/>
              <a:gd name="T42" fmla="*/ 0 w 176"/>
              <a:gd name="T43" fmla="*/ 144 h 176"/>
              <a:gd name="T44" fmla="*/ 16 w 176"/>
              <a:gd name="T45" fmla="*/ 176 h 176"/>
              <a:gd name="T46" fmla="*/ 48 w 176"/>
              <a:gd name="T47" fmla="*/ 160 h 176"/>
              <a:gd name="T48" fmla="*/ 32 w 176"/>
              <a:gd name="T49" fmla="*/ 128 h 176"/>
              <a:gd name="T50" fmla="*/ 32 w 176"/>
              <a:gd name="T51" fmla="*/ 168 h 176"/>
              <a:gd name="T52" fmla="*/ 8 w 176"/>
              <a:gd name="T53" fmla="*/ 160 h 176"/>
              <a:gd name="T54" fmla="*/ 16 w 176"/>
              <a:gd name="T55" fmla="*/ 136 h 176"/>
              <a:gd name="T56" fmla="*/ 40 w 176"/>
              <a:gd name="T57" fmla="*/ 144 h 176"/>
              <a:gd name="T58" fmla="*/ 160 w 176"/>
              <a:gd name="T59" fmla="*/ 128 h 176"/>
              <a:gd name="T60" fmla="*/ 128 w 176"/>
              <a:gd name="T61" fmla="*/ 144 h 176"/>
              <a:gd name="T62" fmla="*/ 144 w 176"/>
              <a:gd name="T63" fmla="*/ 176 h 176"/>
              <a:gd name="T64" fmla="*/ 176 w 176"/>
              <a:gd name="T65" fmla="*/ 160 h 176"/>
              <a:gd name="T66" fmla="*/ 160 w 176"/>
              <a:gd name="T67" fmla="*/ 128 h 176"/>
              <a:gd name="T68" fmla="*/ 160 w 176"/>
              <a:gd name="T69" fmla="*/ 168 h 176"/>
              <a:gd name="T70" fmla="*/ 136 w 176"/>
              <a:gd name="T71" fmla="*/ 160 h 176"/>
              <a:gd name="T72" fmla="*/ 144 w 176"/>
              <a:gd name="T73" fmla="*/ 136 h 176"/>
              <a:gd name="T74" fmla="*/ 168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5" y="48"/>
                  <a:pt x="112" y="41"/>
                  <a:pt x="112" y="32"/>
                </a:cubicBezTo>
                <a:cubicBezTo>
                  <a:pt x="112" y="16"/>
                  <a:pt x="112" y="16"/>
                  <a:pt x="112" y="16"/>
                </a:cubicBezTo>
                <a:cubicBezTo>
                  <a:pt x="112" y="7"/>
                  <a:pt x="105"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6" y="8"/>
                  <a:pt x="80" y="8"/>
                </a:cubicBezTo>
                <a:cubicBezTo>
                  <a:pt x="96" y="8"/>
                  <a:pt x="96" y="8"/>
                  <a:pt x="96" y="8"/>
                </a:cubicBezTo>
                <a:cubicBezTo>
                  <a:pt x="100" y="8"/>
                  <a:pt x="104" y="12"/>
                  <a:pt x="104" y="16"/>
                </a:cubicBezTo>
                <a:cubicBezTo>
                  <a:pt x="104" y="32"/>
                  <a:pt x="104" y="32"/>
                  <a:pt x="104" y="32"/>
                </a:cubicBezTo>
                <a:cubicBezTo>
                  <a:pt x="104" y="36"/>
                  <a:pt x="100" y="40"/>
                  <a:pt x="96" y="40"/>
                </a:cubicBezTo>
                <a:cubicBezTo>
                  <a:pt x="80" y="40"/>
                  <a:pt x="80" y="40"/>
                  <a:pt x="80" y="40"/>
                </a:cubicBezTo>
                <a:cubicBezTo>
                  <a:pt x="76" y="40"/>
                  <a:pt x="72" y="36"/>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6"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50"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6" y="56"/>
                  <a:pt x="84" y="58"/>
                  <a:pt x="84" y="60"/>
                </a:cubicBezTo>
                <a:cubicBezTo>
                  <a:pt x="84" y="80"/>
                  <a:pt x="84" y="80"/>
                  <a:pt x="84" y="80"/>
                </a:cubicBezTo>
                <a:cubicBezTo>
                  <a:pt x="24" y="80"/>
                  <a:pt x="24" y="80"/>
                  <a:pt x="24" y="80"/>
                </a:cubicBezTo>
                <a:cubicBezTo>
                  <a:pt x="22" y="80"/>
                  <a:pt x="20" y="82"/>
                  <a:pt x="20" y="84"/>
                </a:cubicBezTo>
                <a:cubicBezTo>
                  <a:pt x="20" y="116"/>
                  <a:pt x="20" y="116"/>
                  <a:pt x="20" y="116"/>
                </a:cubicBezTo>
                <a:cubicBezTo>
                  <a:pt x="20" y="118"/>
                  <a:pt x="22" y="120"/>
                  <a:pt x="24" y="120"/>
                </a:cubicBezTo>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1" y="176"/>
                  <a:pt x="48" y="169"/>
                  <a:pt x="48" y="160"/>
                </a:cubicBezTo>
                <a:cubicBezTo>
                  <a:pt x="48" y="144"/>
                  <a:pt x="48" y="144"/>
                  <a:pt x="48" y="144"/>
                </a:cubicBezTo>
                <a:cubicBezTo>
                  <a:pt x="48" y="135"/>
                  <a:pt x="41" y="128"/>
                  <a:pt x="32" y="128"/>
                </a:cubicBezTo>
                <a:moveTo>
                  <a:pt x="40" y="160"/>
                </a:moveTo>
                <a:cubicBezTo>
                  <a:pt x="40" y="164"/>
                  <a:pt x="36" y="168"/>
                  <a:pt x="32" y="168"/>
                </a:cubicBezTo>
                <a:cubicBezTo>
                  <a:pt x="16" y="168"/>
                  <a:pt x="16" y="168"/>
                  <a:pt x="16" y="168"/>
                </a:cubicBezTo>
                <a:cubicBezTo>
                  <a:pt x="12" y="168"/>
                  <a:pt x="8" y="164"/>
                  <a:pt x="8" y="160"/>
                </a:cubicBezTo>
                <a:cubicBezTo>
                  <a:pt x="8" y="144"/>
                  <a:pt x="8" y="144"/>
                  <a:pt x="8" y="144"/>
                </a:cubicBezTo>
                <a:cubicBezTo>
                  <a:pt x="8" y="140"/>
                  <a:pt x="12" y="136"/>
                  <a:pt x="16" y="136"/>
                </a:cubicBezTo>
                <a:cubicBezTo>
                  <a:pt x="32" y="136"/>
                  <a:pt x="32" y="136"/>
                  <a:pt x="32" y="136"/>
                </a:cubicBezTo>
                <a:cubicBezTo>
                  <a:pt x="36" y="136"/>
                  <a:pt x="40" y="140"/>
                  <a:pt x="40" y="144"/>
                </a:cubicBezTo>
                <a:lnTo>
                  <a:pt x="40" y="160"/>
                </a:lnTo>
                <a:close/>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9" y="176"/>
                  <a:pt x="176" y="169"/>
                  <a:pt x="176" y="160"/>
                </a:cubicBezTo>
                <a:cubicBezTo>
                  <a:pt x="176" y="144"/>
                  <a:pt x="176" y="144"/>
                  <a:pt x="176" y="144"/>
                </a:cubicBezTo>
                <a:cubicBezTo>
                  <a:pt x="176" y="135"/>
                  <a:pt x="169" y="128"/>
                  <a:pt x="160" y="128"/>
                </a:cubicBezTo>
                <a:moveTo>
                  <a:pt x="168" y="160"/>
                </a:moveTo>
                <a:cubicBezTo>
                  <a:pt x="168" y="164"/>
                  <a:pt x="164" y="168"/>
                  <a:pt x="160" y="168"/>
                </a:cubicBezTo>
                <a:cubicBezTo>
                  <a:pt x="144" y="168"/>
                  <a:pt x="144" y="168"/>
                  <a:pt x="144" y="168"/>
                </a:cubicBezTo>
                <a:cubicBezTo>
                  <a:pt x="140" y="168"/>
                  <a:pt x="136" y="164"/>
                  <a:pt x="136" y="160"/>
                </a:cubicBezTo>
                <a:cubicBezTo>
                  <a:pt x="136" y="144"/>
                  <a:pt x="136" y="144"/>
                  <a:pt x="136" y="144"/>
                </a:cubicBezTo>
                <a:cubicBezTo>
                  <a:pt x="136" y="140"/>
                  <a:pt x="140" y="136"/>
                  <a:pt x="144" y="136"/>
                </a:cubicBezTo>
                <a:cubicBezTo>
                  <a:pt x="160" y="136"/>
                  <a:pt x="160" y="136"/>
                  <a:pt x="160" y="136"/>
                </a:cubicBezTo>
                <a:cubicBezTo>
                  <a:pt x="164" y="136"/>
                  <a:pt x="168" y="140"/>
                  <a:pt x="168" y="144"/>
                </a:cubicBezTo>
                <a:lnTo>
                  <a:pt x="168"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5" y="176"/>
                  <a:pt x="112" y="169"/>
                  <a:pt x="112" y="160"/>
                </a:cubicBezTo>
                <a:cubicBezTo>
                  <a:pt x="112" y="144"/>
                  <a:pt x="112" y="144"/>
                  <a:pt x="112" y="144"/>
                </a:cubicBezTo>
                <a:cubicBezTo>
                  <a:pt x="112" y="135"/>
                  <a:pt x="105" y="128"/>
                  <a:pt x="96" y="128"/>
                </a:cubicBezTo>
                <a:moveTo>
                  <a:pt x="104" y="160"/>
                </a:moveTo>
                <a:cubicBezTo>
                  <a:pt x="104" y="164"/>
                  <a:pt x="100" y="168"/>
                  <a:pt x="96" y="168"/>
                </a:cubicBezTo>
                <a:cubicBezTo>
                  <a:pt x="80" y="168"/>
                  <a:pt x="80" y="168"/>
                  <a:pt x="80" y="168"/>
                </a:cubicBezTo>
                <a:cubicBezTo>
                  <a:pt x="76" y="168"/>
                  <a:pt x="72" y="164"/>
                  <a:pt x="72" y="160"/>
                </a:cubicBezTo>
                <a:cubicBezTo>
                  <a:pt x="72" y="144"/>
                  <a:pt x="72" y="144"/>
                  <a:pt x="72" y="144"/>
                </a:cubicBezTo>
                <a:cubicBezTo>
                  <a:pt x="72" y="140"/>
                  <a:pt x="76" y="136"/>
                  <a:pt x="80" y="136"/>
                </a:cubicBezTo>
                <a:cubicBezTo>
                  <a:pt x="96" y="136"/>
                  <a:pt x="96" y="136"/>
                  <a:pt x="96" y="136"/>
                </a:cubicBezTo>
                <a:cubicBezTo>
                  <a:pt x="100" y="136"/>
                  <a:pt x="104" y="140"/>
                  <a:pt x="104" y="144"/>
                </a:cubicBezTo>
                <a:lnTo>
                  <a:pt x="104"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45"/>
          <p:cNvSpPr>
            <a:spLocks noEditPoints="1"/>
          </p:cNvSpPr>
          <p:nvPr/>
        </p:nvSpPr>
        <p:spPr bwMode="auto">
          <a:xfrm>
            <a:off x="2105633" y="1491271"/>
            <a:ext cx="501219" cy="411194"/>
          </a:xfrm>
          <a:custGeom>
            <a:avLst/>
            <a:gdLst>
              <a:gd name="T0" fmla="*/ 0 w 176"/>
              <a:gd name="T1" fmla="*/ 128 h 144"/>
              <a:gd name="T2" fmla="*/ 32 w 176"/>
              <a:gd name="T3" fmla="*/ 128 h 144"/>
              <a:gd name="T4" fmla="*/ 16 w 176"/>
              <a:gd name="T5" fmla="*/ 136 h 144"/>
              <a:gd name="T6" fmla="*/ 16 w 176"/>
              <a:gd name="T7" fmla="*/ 120 h 144"/>
              <a:gd name="T8" fmla="*/ 16 w 176"/>
              <a:gd name="T9" fmla="*/ 136 h 144"/>
              <a:gd name="T10" fmla="*/ 160 w 176"/>
              <a:gd name="T11" fmla="*/ 32 h 144"/>
              <a:gd name="T12" fmla="*/ 160 w 176"/>
              <a:gd name="T13" fmla="*/ 0 h 144"/>
              <a:gd name="T14" fmla="*/ 48 w 176"/>
              <a:gd name="T15" fmla="*/ 16 h 144"/>
              <a:gd name="T16" fmla="*/ 64 w 176"/>
              <a:gd name="T17" fmla="*/ 8 h 144"/>
              <a:gd name="T18" fmla="*/ 168 w 176"/>
              <a:gd name="T19" fmla="*/ 16 h 144"/>
              <a:gd name="T20" fmla="*/ 64 w 176"/>
              <a:gd name="T21" fmla="*/ 24 h 144"/>
              <a:gd name="T22" fmla="*/ 64 w 176"/>
              <a:gd name="T23" fmla="*/ 8 h 144"/>
              <a:gd name="T24" fmla="*/ 64 w 176"/>
              <a:gd name="T25" fmla="*/ 112 h 144"/>
              <a:gd name="T26" fmla="*/ 64 w 176"/>
              <a:gd name="T27" fmla="*/ 144 h 144"/>
              <a:gd name="T28" fmla="*/ 176 w 176"/>
              <a:gd name="T29" fmla="*/ 128 h 144"/>
              <a:gd name="T30" fmla="*/ 160 w 176"/>
              <a:gd name="T31" fmla="*/ 136 h 144"/>
              <a:gd name="T32" fmla="*/ 56 w 176"/>
              <a:gd name="T33" fmla="*/ 128 h 144"/>
              <a:gd name="T34" fmla="*/ 160 w 176"/>
              <a:gd name="T35" fmla="*/ 120 h 144"/>
              <a:gd name="T36" fmla="*/ 160 w 176"/>
              <a:gd name="T37" fmla="*/ 136 h 144"/>
              <a:gd name="T38" fmla="*/ 64 w 176"/>
              <a:gd name="T39" fmla="*/ 56 h 144"/>
              <a:gd name="T40" fmla="*/ 64 w 176"/>
              <a:gd name="T41" fmla="*/ 88 h 144"/>
              <a:gd name="T42" fmla="*/ 176 w 176"/>
              <a:gd name="T43" fmla="*/ 72 h 144"/>
              <a:gd name="T44" fmla="*/ 160 w 176"/>
              <a:gd name="T45" fmla="*/ 80 h 144"/>
              <a:gd name="T46" fmla="*/ 56 w 176"/>
              <a:gd name="T47" fmla="*/ 72 h 144"/>
              <a:gd name="T48" fmla="*/ 160 w 176"/>
              <a:gd name="T49" fmla="*/ 64 h 144"/>
              <a:gd name="T50" fmla="*/ 160 w 176"/>
              <a:gd name="T51" fmla="*/ 80 h 144"/>
              <a:gd name="T52" fmla="*/ 0 w 176"/>
              <a:gd name="T53" fmla="*/ 72 h 144"/>
              <a:gd name="T54" fmla="*/ 32 w 176"/>
              <a:gd name="T55" fmla="*/ 72 h 144"/>
              <a:gd name="T56" fmla="*/ 16 w 176"/>
              <a:gd name="T57" fmla="*/ 80 h 144"/>
              <a:gd name="T58" fmla="*/ 16 w 176"/>
              <a:gd name="T59" fmla="*/ 64 h 144"/>
              <a:gd name="T60" fmla="*/ 16 w 176"/>
              <a:gd name="T61" fmla="*/ 80 h 144"/>
              <a:gd name="T62" fmla="*/ 0 w 176"/>
              <a:gd name="T63" fmla="*/ 16 h 144"/>
              <a:gd name="T64" fmla="*/ 32 w 176"/>
              <a:gd name="T65" fmla="*/ 16 h 144"/>
              <a:gd name="T66" fmla="*/ 16 w 176"/>
              <a:gd name="T67" fmla="*/ 24 h 144"/>
              <a:gd name="T68" fmla="*/ 16 w 176"/>
              <a:gd name="T69" fmla="*/ 8 h 144"/>
              <a:gd name="T70" fmla="*/ 16 w 176"/>
              <a:gd name="T7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16" y="112"/>
                </a:moveTo>
                <a:cubicBezTo>
                  <a:pt x="7" y="112"/>
                  <a:pt x="0" y="119"/>
                  <a:pt x="0" y="128"/>
                </a:cubicBezTo>
                <a:cubicBezTo>
                  <a:pt x="0" y="137"/>
                  <a:pt x="7" y="144"/>
                  <a:pt x="16" y="144"/>
                </a:cubicBezTo>
                <a:cubicBezTo>
                  <a:pt x="25" y="144"/>
                  <a:pt x="32" y="137"/>
                  <a:pt x="32" y="128"/>
                </a:cubicBezTo>
                <a:cubicBezTo>
                  <a:pt x="32" y="119"/>
                  <a:pt x="25" y="112"/>
                  <a:pt x="16" y="112"/>
                </a:cubicBezTo>
                <a:moveTo>
                  <a:pt x="16" y="136"/>
                </a:moveTo>
                <a:cubicBezTo>
                  <a:pt x="12" y="136"/>
                  <a:pt x="8" y="132"/>
                  <a:pt x="8" y="128"/>
                </a:cubicBezTo>
                <a:cubicBezTo>
                  <a:pt x="8" y="124"/>
                  <a:pt x="12" y="120"/>
                  <a:pt x="16" y="120"/>
                </a:cubicBezTo>
                <a:cubicBezTo>
                  <a:pt x="20" y="120"/>
                  <a:pt x="24" y="124"/>
                  <a:pt x="24" y="128"/>
                </a:cubicBezTo>
                <a:cubicBezTo>
                  <a:pt x="24" y="132"/>
                  <a:pt x="20" y="136"/>
                  <a:pt x="16" y="136"/>
                </a:cubicBezTo>
                <a:moveTo>
                  <a:pt x="64" y="32"/>
                </a:moveTo>
                <a:cubicBezTo>
                  <a:pt x="160" y="32"/>
                  <a:pt x="160" y="32"/>
                  <a:pt x="160" y="32"/>
                </a:cubicBezTo>
                <a:cubicBezTo>
                  <a:pt x="169" y="32"/>
                  <a:pt x="176" y="25"/>
                  <a:pt x="176" y="16"/>
                </a:cubicBezTo>
                <a:cubicBezTo>
                  <a:pt x="176" y="7"/>
                  <a:pt x="169" y="0"/>
                  <a:pt x="160" y="0"/>
                </a:cubicBezTo>
                <a:cubicBezTo>
                  <a:pt x="64" y="0"/>
                  <a:pt x="64" y="0"/>
                  <a:pt x="64" y="0"/>
                </a:cubicBezTo>
                <a:cubicBezTo>
                  <a:pt x="55" y="0"/>
                  <a:pt x="48" y="7"/>
                  <a:pt x="48" y="16"/>
                </a:cubicBezTo>
                <a:cubicBezTo>
                  <a:pt x="48" y="25"/>
                  <a:pt x="55" y="32"/>
                  <a:pt x="64" y="32"/>
                </a:cubicBezTo>
                <a:moveTo>
                  <a:pt x="64" y="8"/>
                </a:moveTo>
                <a:cubicBezTo>
                  <a:pt x="160" y="8"/>
                  <a:pt x="160" y="8"/>
                  <a:pt x="160" y="8"/>
                </a:cubicBezTo>
                <a:cubicBezTo>
                  <a:pt x="164" y="8"/>
                  <a:pt x="168" y="12"/>
                  <a:pt x="168" y="16"/>
                </a:cubicBezTo>
                <a:cubicBezTo>
                  <a:pt x="168" y="20"/>
                  <a:pt x="164" y="24"/>
                  <a:pt x="160" y="24"/>
                </a:cubicBezTo>
                <a:cubicBezTo>
                  <a:pt x="64" y="24"/>
                  <a:pt x="64" y="24"/>
                  <a:pt x="64" y="24"/>
                </a:cubicBezTo>
                <a:cubicBezTo>
                  <a:pt x="60" y="24"/>
                  <a:pt x="56" y="20"/>
                  <a:pt x="56" y="16"/>
                </a:cubicBezTo>
                <a:cubicBezTo>
                  <a:pt x="56" y="12"/>
                  <a:pt x="60" y="8"/>
                  <a:pt x="64" y="8"/>
                </a:cubicBezTo>
                <a:moveTo>
                  <a:pt x="160" y="112"/>
                </a:moveTo>
                <a:cubicBezTo>
                  <a:pt x="64" y="112"/>
                  <a:pt x="64" y="112"/>
                  <a:pt x="64" y="112"/>
                </a:cubicBezTo>
                <a:cubicBezTo>
                  <a:pt x="55" y="112"/>
                  <a:pt x="48" y="119"/>
                  <a:pt x="48" y="128"/>
                </a:cubicBezTo>
                <a:cubicBezTo>
                  <a:pt x="48" y="137"/>
                  <a:pt x="55" y="144"/>
                  <a:pt x="64" y="144"/>
                </a:cubicBezTo>
                <a:cubicBezTo>
                  <a:pt x="160" y="144"/>
                  <a:pt x="160" y="144"/>
                  <a:pt x="160" y="144"/>
                </a:cubicBezTo>
                <a:cubicBezTo>
                  <a:pt x="169" y="144"/>
                  <a:pt x="176" y="137"/>
                  <a:pt x="176" y="128"/>
                </a:cubicBezTo>
                <a:cubicBezTo>
                  <a:pt x="176" y="119"/>
                  <a:pt x="169" y="112"/>
                  <a:pt x="160" y="112"/>
                </a:cubicBezTo>
                <a:moveTo>
                  <a:pt x="160" y="136"/>
                </a:moveTo>
                <a:cubicBezTo>
                  <a:pt x="64" y="136"/>
                  <a:pt x="64" y="136"/>
                  <a:pt x="64" y="136"/>
                </a:cubicBezTo>
                <a:cubicBezTo>
                  <a:pt x="60" y="136"/>
                  <a:pt x="56" y="132"/>
                  <a:pt x="56" y="128"/>
                </a:cubicBezTo>
                <a:cubicBezTo>
                  <a:pt x="56" y="124"/>
                  <a:pt x="60" y="120"/>
                  <a:pt x="64" y="120"/>
                </a:cubicBezTo>
                <a:cubicBezTo>
                  <a:pt x="160" y="120"/>
                  <a:pt x="160" y="120"/>
                  <a:pt x="160" y="120"/>
                </a:cubicBezTo>
                <a:cubicBezTo>
                  <a:pt x="164" y="120"/>
                  <a:pt x="168" y="124"/>
                  <a:pt x="168" y="128"/>
                </a:cubicBezTo>
                <a:cubicBezTo>
                  <a:pt x="168" y="132"/>
                  <a:pt x="164" y="136"/>
                  <a:pt x="160" y="136"/>
                </a:cubicBezTo>
                <a:moveTo>
                  <a:pt x="160" y="56"/>
                </a:moveTo>
                <a:cubicBezTo>
                  <a:pt x="64" y="56"/>
                  <a:pt x="64" y="56"/>
                  <a:pt x="64" y="56"/>
                </a:cubicBezTo>
                <a:cubicBezTo>
                  <a:pt x="55" y="56"/>
                  <a:pt x="48" y="63"/>
                  <a:pt x="48" y="72"/>
                </a:cubicBezTo>
                <a:cubicBezTo>
                  <a:pt x="48" y="81"/>
                  <a:pt x="55" y="88"/>
                  <a:pt x="64" y="88"/>
                </a:cubicBezTo>
                <a:cubicBezTo>
                  <a:pt x="160" y="88"/>
                  <a:pt x="160" y="88"/>
                  <a:pt x="160" y="88"/>
                </a:cubicBezTo>
                <a:cubicBezTo>
                  <a:pt x="169" y="88"/>
                  <a:pt x="176" y="81"/>
                  <a:pt x="176" y="72"/>
                </a:cubicBezTo>
                <a:cubicBezTo>
                  <a:pt x="176" y="63"/>
                  <a:pt x="169" y="56"/>
                  <a:pt x="160" y="56"/>
                </a:cubicBezTo>
                <a:moveTo>
                  <a:pt x="160" y="80"/>
                </a:moveTo>
                <a:cubicBezTo>
                  <a:pt x="64" y="80"/>
                  <a:pt x="64" y="80"/>
                  <a:pt x="64" y="80"/>
                </a:cubicBezTo>
                <a:cubicBezTo>
                  <a:pt x="60" y="80"/>
                  <a:pt x="56" y="76"/>
                  <a:pt x="56" y="72"/>
                </a:cubicBezTo>
                <a:cubicBezTo>
                  <a:pt x="56" y="68"/>
                  <a:pt x="60" y="64"/>
                  <a:pt x="64" y="64"/>
                </a:cubicBezTo>
                <a:cubicBezTo>
                  <a:pt x="160" y="64"/>
                  <a:pt x="160" y="64"/>
                  <a:pt x="160" y="64"/>
                </a:cubicBezTo>
                <a:cubicBezTo>
                  <a:pt x="164" y="64"/>
                  <a:pt x="168" y="68"/>
                  <a:pt x="168" y="72"/>
                </a:cubicBezTo>
                <a:cubicBezTo>
                  <a:pt x="168" y="76"/>
                  <a:pt x="164" y="80"/>
                  <a:pt x="160" y="80"/>
                </a:cubicBezTo>
                <a:moveTo>
                  <a:pt x="16" y="56"/>
                </a:moveTo>
                <a:cubicBezTo>
                  <a:pt x="7" y="56"/>
                  <a:pt x="0" y="63"/>
                  <a:pt x="0" y="72"/>
                </a:cubicBezTo>
                <a:cubicBezTo>
                  <a:pt x="0" y="81"/>
                  <a:pt x="7" y="88"/>
                  <a:pt x="16" y="88"/>
                </a:cubicBezTo>
                <a:cubicBezTo>
                  <a:pt x="25" y="88"/>
                  <a:pt x="32" y="81"/>
                  <a:pt x="32" y="72"/>
                </a:cubicBezTo>
                <a:cubicBezTo>
                  <a:pt x="32" y="63"/>
                  <a:pt x="25" y="56"/>
                  <a:pt x="16" y="56"/>
                </a:cubicBezTo>
                <a:moveTo>
                  <a:pt x="16" y="80"/>
                </a:moveTo>
                <a:cubicBezTo>
                  <a:pt x="12" y="80"/>
                  <a:pt x="8" y="76"/>
                  <a:pt x="8" y="72"/>
                </a:cubicBezTo>
                <a:cubicBezTo>
                  <a:pt x="8" y="68"/>
                  <a:pt x="12" y="64"/>
                  <a:pt x="16" y="64"/>
                </a:cubicBezTo>
                <a:cubicBezTo>
                  <a:pt x="20" y="64"/>
                  <a:pt x="24" y="68"/>
                  <a:pt x="24" y="72"/>
                </a:cubicBezTo>
                <a:cubicBezTo>
                  <a:pt x="24" y="76"/>
                  <a:pt x="20" y="80"/>
                  <a:pt x="16" y="80"/>
                </a:cubicBezTo>
                <a:moveTo>
                  <a:pt x="16" y="0"/>
                </a:moveTo>
                <a:cubicBezTo>
                  <a:pt x="7" y="0"/>
                  <a:pt x="0" y="7"/>
                  <a:pt x="0" y="16"/>
                </a:cubicBezTo>
                <a:cubicBezTo>
                  <a:pt x="0" y="25"/>
                  <a:pt x="7" y="32"/>
                  <a:pt x="16" y="32"/>
                </a:cubicBezTo>
                <a:cubicBezTo>
                  <a:pt x="25" y="32"/>
                  <a:pt x="32" y="25"/>
                  <a:pt x="32" y="16"/>
                </a:cubicBezTo>
                <a:cubicBezTo>
                  <a:pt x="32" y="7"/>
                  <a:pt x="25" y="0"/>
                  <a:pt x="16" y="0"/>
                </a:cubicBezTo>
                <a:moveTo>
                  <a:pt x="16" y="24"/>
                </a:moveTo>
                <a:cubicBezTo>
                  <a:pt x="12" y="24"/>
                  <a:pt x="8" y="20"/>
                  <a:pt x="8" y="16"/>
                </a:cubicBezTo>
                <a:cubicBezTo>
                  <a:pt x="8" y="12"/>
                  <a:pt x="12" y="8"/>
                  <a:pt x="16" y="8"/>
                </a:cubicBezTo>
                <a:cubicBezTo>
                  <a:pt x="20" y="8"/>
                  <a:pt x="24" y="12"/>
                  <a:pt x="24" y="16"/>
                </a:cubicBezTo>
                <a:cubicBezTo>
                  <a:pt x="24" y="20"/>
                  <a:pt x="20" y="24"/>
                  <a:pt x="16" y="2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4592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7E9E52D-1A4C-984D-B23A-9DFC05871240}"/>
              </a:ext>
            </a:extLst>
          </p:cNvPr>
          <p:cNvSpPr txBox="1"/>
          <p:nvPr/>
        </p:nvSpPr>
        <p:spPr>
          <a:xfrm>
            <a:off x="4049640" y="306186"/>
            <a:ext cx="4092788"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Mass Storage Devices</a:t>
            </a:r>
            <a:endParaRPr lang="en-US" sz="3000" b="1" dirty="0">
              <a:solidFill>
                <a:schemeClr val="tx2"/>
              </a:solidFill>
              <a:latin typeface="Poppins" pitchFamily="2" charset="77"/>
              <a:cs typeface="Poppins" pitchFamily="2" charset="77"/>
            </a:endParaRPr>
          </a:p>
        </p:txBody>
      </p:sp>
      <p:sp>
        <p:nvSpPr>
          <p:cNvPr id="3" name="TextBox 2">
            <a:extLst>
              <a:ext uri="{FF2B5EF4-FFF2-40B4-BE49-F238E27FC236}">
                <a16:creationId xmlns="" xmlns:a16="http://schemas.microsoft.com/office/drawing/2014/main" id="{66265935-8E29-DD43-B413-7B2EABE02F6A}"/>
              </a:ext>
            </a:extLst>
          </p:cNvPr>
          <p:cNvSpPr txBox="1"/>
          <p:nvPr/>
        </p:nvSpPr>
        <p:spPr>
          <a:xfrm>
            <a:off x="5408154" y="787593"/>
            <a:ext cx="1375698" cy="276999"/>
          </a:xfrm>
          <a:prstGeom prst="rect">
            <a:avLst/>
          </a:prstGeom>
          <a:noFill/>
        </p:spPr>
        <p:txBody>
          <a:bodyPr wrap="none" rtlCol="0">
            <a:spAutoFit/>
          </a:bodyPr>
          <a:lstStyle/>
          <a:p>
            <a:pPr algn="ctr"/>
            <a:r>
              <a:rPr lang="en-US" sz="1200" spc="150" dirty="0" smtClean="0">
                <a:solidFill>
                  <a:schemeClr val="bg1">
                    <a:lumMod val="65000"/>
                  </a:schemeClr>
                </a:solidFill>
                <a:latin typeface="Poppins Light" pitchFamily="2" charset="77"/>
                <a:cs typeface="Poppins Light" pitchFamily="2" charset="77"/>
              </a:rPr>
              <a:t>ERP in Details</a:t>
            </a:r>
            <a:endParaRPr lang="en-US" sz="1200" spc="150" dirty="0">
              <a:solidFill>
                <a:schemeClr val="bg1">
                  <a:lumMod val="65000"/>
                </a:schemeClr>
              </a:solidFill>
              <a:latin typeface="Poppins Light" pitchFamily="2" charset="77"/>
              <a:cs typeface="Poppins Light" pitchFamily="2" charset="77"/>
            </a:endParaRPr>
          </a:p>
        </p:txBody>
      </p:sp>
      <p:grpSp>
        <p:nvGrpSpPr>
          <p:cNvPr id="4" name="Group 3">
            <a:extLst>
              <a:ext uri="{FF2B5EF4-FFF2-40B4-BE49-F238E27FC236}">
                <a16:creationId xmlns="" xmlns:a16="http://schemas.microsoft.com/office/drawing/2014/main" id="{458693BE-593F-C447-A31F-F28F63764E2E}"/>
              </a:ext>
            </a:extLst>
          </p:cNvPr>
          <p:cNvGrpSpPr/>
          <p:nvPr/>
        </p:nvGrpSpPr>
        <p:grpSpPr>
          <a:xfrm>
            <a:off x="4212273" y="2092297"/>
            <a:ext cx="3767455" cy="3938327"/>
            <a:chOff x="7669632" y="1854915"/>
            <a:chExt cx="8905242" cy="9309138"/>
          </a:xfrm>
        </p:grpSpPr>
        <p:sp>
          <p:nvSpPr>
            <p:cNvPr id="5" name="Freeform 2">
              <a:extLst>
                <a:ext uri="{FF2B5EF4-FFF2-40B4-BE49-F238E27FC236}">
                  <a16:creationId xmlns="" xmlns:a16="http://schemas.microsoft.com/office/drawing/2014/main" id="{578B766F-D8E4-5A47-979F-981B470477D4}"/>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 name="Freeform 3">
              <a:extLst>
                <a:ext uri="{FF2B5EF4-FFF2-40B4-BE49-F238E27FC236}">
                  <a16:creationId xmlns="" xmlns:a16="http://schemas.microsoft.com/office/drawing/2014/main" id="{834B078F-69C6-5145-8C4E-EDC33E4402C6}"/>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7" name="Freeform 4">
              <a:extLst>
                <a:ext uri="{FF2B5EF4-FFF2-40B4-BE49-F238E27FC236}">
                  <a16:creationId xmlns="" xmlns:a16="http://schemas.microsoft.com/office/drawing/2014/main" id="{2E5610AD-5DEE-2A49-9A6F-903205E6CDD9}"/>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 name="Freeform 6">
              <a:extLst>
                <a:ext uri="{FF2B5EF4-FFF2-40B4-BE49-F238E27FC236}">
                  <a16:creationId xmlns="" xmlns:a16="http://schemas.microsoft.com/office/drawing/2014/main" id="{F9879F6D-54FD-A545-9327-707660A6DA22}"/>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9" name="Freeform 8">
              <a:extLst>
                <a:ext uri="{FF2B5EF4-FFF2-40B4-BE49-F238E27FC236}">
                  <a16:creationId xmlns="" xmlns:a16="http://schemas.microsoft.com/office/drawing/2014/main" id="{5AC917C4-AF70-2448-87DB-4AE05DD20870}"/>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0" name="Freeform 8">
              <a:extLst>
                <a:ext uri="{FF2B5EF4-FFF2-40B4-BE49-F238E27FC236}">
                  <a16:creationId xmlns="" xmlns:a16="http://schemas.microsoft.com/office/drawing/2014/main" id="{C2700B59-B868-9F4A-8962-25A4257CE145}"/>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1" name="Freeform 9">
              <a:extLst>
                <a:ext uri="{FF2B5EF4-FFF2-40B4-BE49-F238E27FC236}">
                  <a16:creationId xmlns="" xmlns:a16="http://schemas.microsoft.com/office/drawing/2014/main" id="{7DAA0CD8-1DF4-3A44-A4C0-DF26740B4D06}"/>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 name="Freeform 10">
              <a:extLst>
                <a:ext uri="{FF2B5EF4-FFF2-40B4-BE49-F238E27FC236}">
                  <a16:creationId xmlns="" xmlns:a16="http://schemas.microsoft.com/office/drawing/2014/main" id="{AA93C844-19EB-3C4F-BE77-7E81AF327055}"/>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13" name="Freeform 11">
              <a:extLst>
                <a:ext uri="{FF2B5EF4-FFF2-40B4-BE49-F238E27FC236}">
                  <a16:creationId xmlns="" xmlns:a16="http://schemas.microsoft.com/office/drawing/2014/main" id="{64DB7BEE-BBD2-0A42-920D-F6CA1C20D359}"/>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14" name="Freeform 12">
              <a:extLst>
                <a:ext uri="{FF2B5EF4-FFF2-40B4-BE49-F238E27FC236}">
                  <a16:creationId xmlns="" xmlns:a16="http://schemas.microsoft.com/office/drawing/2014/main" id="{92579075-3838-7049-960A-F4DE06A2CC2D}"/>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5" name="Freeform 14">
              <a:extLst>
                <a:ext uri="{FF2B5EF4-FFF2-40B4-BE49-F238E27FC236}">
                  <a16:creationId xmlns="" xmlns:a16="http://schemas.microsoft.com/office/drawing/2014/main" id="{D2385BE5-CDAA-AC49-BFBE-01A7B5515167}"/>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grpSp>
          <p:nvGrpSpPr>
            <p:cNvPr id="16" name="Group 15">
              <a:extLst>
                <a:ext uri="{FF2B5EF4-FFF2-40B4-BE49-F238E27FC236}">
                  <a16:creationId xmlns="" xmlns:a16="http://schemas.microsoft.com/office/drawing/2014/main" id="{4259ACBA-B4E3-4C45-A3A2-D89C39DBE7FB}"/>
                </a:ext>
              </a:extLst>
            </p:cNvPr>
            <p:cNvGrpSpPr/>
            <p:nvPr/>
          </p:nvGrpSpPr>
          <p:grpSpPr>
            <a:xfrm>
              <a:off x="11318976" y="2214954"/>
              <a:ext cx="4982923" cy="6267538"/>
              <a:chOff x="11318976" y="2214954"/>
              <a:chExt cx="4982923" cy="6267538"/>
            </a:xfrm>
          </p:grpSpPr>
          <p:sp>
            <p:nvSpPr>
              <p:cNvPr id="26" name="Freeform 89">
                <a:extLst>
                  <a:ext uri="{FF2B5EF4-FFF2-40B4-BE49-F238E27FC236}">
                    <a16:creationId xmlns="" xmlns:a16="http://schemas.microsoft.com/office/drawing/2014/main" id="{D361FC59-A37B-0D4C-BC87-B57C7924959F}"/>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7" name="Freeform 90">
                <a:extLst>
                  <a:ext uri="{FF2B5EF4-FFF2-40B4-BE49-F238E27FC236}">
                    <a16:creationId xmlns="" xmlns:a16="http://schemas.microsoft.com/office/drawing/2014/main" id="{440F438F-68E0-6544-A958-667CA21FF0B2}"/>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8" name="Freeform 93">
                <a:extLst>
                  <a:ext uri="{FF2B5EF4-FFF2-40B4-BE49-F238E27FC236}">
                    <a16:creationId xmlns="" xmlns:a16="http://schemas.microsoft.com/office/drawing/2014/main" id="{E919DFF1-158C-DA4C-BC83-F0A47F0B4B60}"/>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US" sz="3266" dirty="0">
                  <a:latin typeface="Lato Light" panose="020F0502020204030203" pitchFamily="34" charset="0"/>
                </a:endParaRPr>
              </a:p>
            </p:txBody>
          </p:sp>
        </p:grpSp>
        <p:grpSp>
          <p:nvGrpSpPr>
            <p:cNvPr id="17" name="Group 16">
              <a:extLst>
                <a:ext uri="{FF2B5EF4-FFF2-40B4-BE49-F238E27FC236}">
                  <a16:creationId xmlns="" xmlns:a16="http://schemas.microsoft.com/office/drawing/2014/main" id="{F32FF167-2301-064F-A3C3-048935674A7C}"/>
                </a:ext>
              </a:extLst>
            </p:cNvPr>
            <p:cNvGrpSpPr/>
            <p:nvPr/>
          </p:nvGrpSpPr>
          <p:grpSpPr>
            <a:xfrm>
              <a:off x="10123649" y="1892360"/>
              <a:ext cx="4980044" cy="6264657"/>
              <a:chOff x="10123649" y="1892360"/>
              <a:chExt cx="4980044" cy="6264657"/>
            </a:xfrm>
          </p:grpSpPr>
          <p:sp>
            <p:nvSpPr>
              <p:cNvPr id="23" name="Freeform 108">
                <a:extLst>
                  <a:ext uri="{FF2B5EF4-FFF2-40B4-BE49-F238E27FC236}">
                    <a16:creationId xmlns="" xmlns:a16="http://schemas.microsoft.com/office/drawing/2014/main" id="{CBF4D4B9-CF91-024D-9EE6-5F608C10D4D1}"/>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4" name="Freeform 109">
                <a:extLst>
                  <a:ext uri="{FF2B5EF4-FFF2-40B4-BE49-F238E27FC236}">
                    <a16:creationId xmlns="" xmlns:a16="http://schemas.microsoft.com/office/drawing/2014/main" id="{F495DA2A-94C2-8E40-9FAC-8EF5916AE3C6}"/>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5" name="Freeform 112">
                <a:extLst>
                  <a:ext uri="{FF2B5EF4-FFF2-40B4-BE49-F238E27FC236}">
                    <a16:creationId xmlns="" xmlns:a16="http://schemas.microsoft.com/office/drawing/2014/main" id="{812FCF6F-D7A6-5F49-8433-D8037AECA6E9}"/>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US" sz="3266" dirty="0">
                  <a:latin typeface="Lato Light" panose="020F0502020204030203" pitchFamily="34" charset="0"/>
                </a:endParaRPr>
              </a:p>
            </p:txBody>
          </p:sp>
        </p:grpSp>
        <p:sp>
          <p:nvSpPr>
            <p:cNvPr id="18" name="Freeform 17">
              <a:extLst>
                <a:ext uri="{FF2B5EF4-FFF2-40B4-BE49-F238E27FC236}">
                  <a16:creationId xmlns="" xmlns:a16="http://schemas.microsoft.com/office/drawing/2014/main" id="{88F55170-2DD6-E644-A485-F8F6C4E7C282}"/>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US" sz="3266" dirty="0">
                <a:latin typeface="Lato Light" panose="020F0502020204030203" pitchFamily="34" charset="0"/>
              </a:endParaRPr>
            </a:p>
          </p:txBody>
        </p:sp>
        <p:grpSp>
          <p:nvGrpSpPr>
            <p:cNvPr id="19" name="Group 18">
              <a:extLst>
                <a:ext uri="{FF2B5EF4-FFF2-40B4-BE49-F238E27FC236}">
                  <a16:creationId xmlns="" xmlns:a16="http://schemas.microsoft.com/office/drawing/2014/main" id="{718A650C-E228-D547-B086-E86A3EC07A3F}"/>
                </a:ext>
              </a:extLst>
            </p:cNvPr>
            <p:cNvGrpSpPr/>
            <p:nvPr/>
          </p:nvGrpSpPr>
          <p:grpSpPr>
            <a:xfrm>
              <a:off x="9294123" y="1918282"/>
              <a:ext cx="4982923" cy="6267538"/>
              <a:chOff x="9294123" y="1918282"/>
              <a:chExt cx="4982923" cy="6267538"/>
            </a:xfrm>
          </p:grpSpPr>
          <p:sp>
            <p:nvSpPr>
              <p:cNvPr id="20" name="Freeform 117">
                <a:extLst>
                  <a:ext uri="{FF2B5EF4-FFF2-40B4-BE49-F238E27FC236}">
                    <a16:creationId xmlns="" xmlns:a16="http://schemas.microsoft.com/office/drawing/2014/main" id="{6919092C-0662-064E-9D3F-6CD2F44A647E}"/>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21" name="Freeform 118">
                <a:extLst>
                  <a:ext uri="{FF2B5EF4-FFF2-40B4-BE49-F238E27FC236}">
                    <a16:creationId xmlns="" xmlns:a16="http://schemas.microsoft.com/office/drawing/2014/main" id="{BB789FA1-4FA0-9C44-B33B-C776909802F6}"/>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2" name="Freeform 112">
                <a:extLst>
                  <a:ext uri="{FF2B5EF4-FFF2-40B4-BE49-F238E27FC236}">
                    <a16:creationId xmlns="" xmlns:a16="http://schemas.microsoft.com/office/drawing/2014/main" id="{A83657D1-5AB1-0A4D-958D-7DCE0F9CEB8C}"/>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US" sz="3266" dirty="0">
                  <a:latin typeface="Lato Light" panose="020F0502020204030203" pitchFamily="34" charset="0"/>
                </a:endParaRPr>
              </a:p>
            </p:txBody>
          </p:sp>
        </p:grpSp>
      </p:grpSp>
      <p:sp>
        <p:nvSpPr>
          <p:cNvPr id="31" name="TextBox 30">
            <a:extLst>
              <a:ext uri="{FF2B5EF4-FFF2-40B4-BE49-F238E27FC236}">
                <a16:creationId xmlns="" xmlns:a16="http://schemas.microsoft.com/office/drawing/2014/main" id="{4CB491AB-10DB-5044-B4D9-DFB900B2C546}"/>
              </a:ext>
            </a:extLst>
          </p:cNvPr>
          <p:cNvSpPr txBox="1"/>
          <p:nvPr/>
        </p:nvSpPr>
        <p:spPr>
          <a:xfrm>
            <a:off x="1842301" y="1642327"/>
            <a:ext cx="1274708"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File Servers</a:t>
            </a:r>
            <a:endParaRPr lang="en-US" sz="1600" b="1" dirty="0">
              <a:solidFill>
                <a:schemeClr val="tx2"/>
              </a:solidFill>
              <a:latin typeface="Poppins" pitchFamily="2" charset="77"/>
              <a:ea typeface="League Spartan" charset="0"/>
              <a:cs typeface="Poppins" pitchFamily="2" charset="77"/>
            </a:endParaRPr>
          </a:p>
        </p:txBody>
      </p:sp>
      <p:sp>
        <p:nvSpPr>
          <p:cNvPr id="32" name="Subtitle 2">
            <a:extLst>
              <a:ext uri="{FF2B5EF4-FFF2-40B4-BE49-F238E27FC236}">
                <a16:creationId xmlns="" xmlns:a16="http://schemas.microsoft.com/office/drawing/2014/main" id="{588838C6-D689-FC47-9149-5AAA400C075C}"/>
              </a:ext>
            </a:extLst>
          </p:cNvPr>
          <p:cNvSpPr txBox="1">
            <a:spLocks/>
          </p:cNvSpPr>
          <p:nvPr/>
        </p:nvSpPr>
        <p:spPr>
          <a:xfrm>
            <a:off x="1842301" y="2030406"/>
            <a:ext cx="2106860" cy="95244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Dedicated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computers with very large storage capacities that provide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users access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to fast storage and retrieval of data.</a:t>
            </a:r>
          </a:p>
        </p:txBody>
      </p:sp>
      <p:sp>
        <p:nvSpPr>
          <p:cNvPr id="33" name="TextBox 32">
            <a:extLst>
              <a:ext uri="{FF2B5EF4-FFF2-40B4-BE49-F238E27FC236}">
                <a16:creationId xmlns="" xmlns:a16="http://schemas.microsoft.com/office/drawing/2014/main" id="{CCFECD24-5A74-DD4B-8BCF-DE05481EDF25}"/>
              </a:ext>
            </a:extLst>
          </p:cNvPr>
          <p:cNvSpPr txBox="1"/>
          <p:nvPr/>
        </p:nvSpPr>
        <p:spPr>
          <a:xfrm>
            <a:off x="1842301" y="3932396"/>
            <a:ext cx="2815194"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Network Attached Storage</a:t>
            </a:r>
            <a:endParaRPr lang="en-US" sz="1600" b="1" dirty="0">
              <a:solidFill>
                <a:schemeClr val="tx2"/>
              </a:solidFill>
              <a:latin typeface="Poppins" pitchFamily="2" charset="77"/>
              <a:ea typeface="League Spartan" charset="0"/>
              <a:cs typeface="Poppins" pitchFamily="2" charset="77"/>
            </a:endParaRPr>
          </a:p>
        </p:txBody>
      </p:sp>
      <p:sp>
        <p:nvSpPr>
          <p:cNvPr id="34" name="Subtitle 2">
            <a:extLst>
              <a:ext uri="{FF2B5EF4-FFF2-40B4-BE49-F238E27FC236}">
                <a16:creationId xmlns="" xmlns:a16="http://schemas.microsoft.com/office/drawing/2014/main" id="{EAAAF7D3-473F-7F45-AAB1-5615ED1469E8}"/>
              </a:ext>
            </a:extLst>
          </p:cNvPr>
          <p:cNvSpPr txBox="1">
            <a:spLocks/>
          </p:cNvSpPr>
          <p:nvPr/>
        </p:nvSpPr>
        <p:spPr>
          <a:xfrm>
            <a:off x="1842301" y="4320475"/>
            <a:ext cx="2106860" cy="210660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type of file server designed for homes and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small businesses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NAS is less expensive, easier to set up, and easier to manage than most fileservers. However, it does not include powerful management tools and features found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in many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large-scale file servers.</a:t>
            </a:r>
          </a:p>
        </p:txBody>
      </p:sp>
      <p:sp>
        <p:nvSpPr>
          <p:cNvPr id="36" name="Oval 35">
            <a:extLst>
              <a:ext uri="{FF2B5EF4-FFF2-40B4-BE49-F238E27FC236}">
                <a16:creationId xmlns="" xmlns:a16="http://schemas.microsoft.com/office/drawing/2014/main" id="{976FF687-DA9B-9942-A031-DC14D8FB10FC}"/>
              </a:ext>
            </a:extLst>
          </p:cNvPr>
          <p:cNvSpPr>
            <a:spLocks noChangeAspect="1"/>
          </p:cNvSpPr>
          <p:nvPr/>
        </p:nvSpPr>
        <p:spPr>
          <a:xfrm>
            <a:off x="765368" y="1814302"/>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Oval 36">
            <a:extLst>
              <a:ext uri="{FF2B5EF4-FFF2-40B4-BE49-F238E27FC236}">
                <a16:creationId xmlns="" xmlns:a16="http://schemas.microsoft.com/office/drawing/2014/main" id="{B86D733F-0F88-C348-BC96-27348759E8C6}"/>
              </a:ext>
            </a:extLst>
          </p:cNvPr>
          <p:cNvSpPr>
            <a:spLocks noChangeAspect="1"/>
          </p:cNvSpPr>
          <p:nvPr/>
        </p:nvSpPr>
        <p:spPr>
          <a:xfrm>
            <a:off x="765368" y="4104371"/>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3" name="TextBox 42">
            <a:extLst>
              <a:ext uri="{FF2B5EF4-FFF2-40B4-BE49-F238E27FC236}">
                <a16:creationId xmlns="" xmlns:a16="http://schemas.microsoft.com/office/drawing/2014/main" id="{4DF7C870-203E-414D-BF09-0C401C4BFBF2}"/>
              </a:ext>
            </a:extLst>
          </p:cNvPr>
          <p:cNvSpPr txBox="1"/>
          <p:nvPr/>
        </p:nvSpPr>
        <p:spPr>
          <a:xfrm>
            <a:off x="9319773" y="1642327"/>
            <a:ext cx="1519968"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RAID Systems</a:t>
            </a:r>
            <a:endParaRPr lang="en-US" sz="1600" b="1" dirty="0">
              <a:solidFill>
                <a:schemeClr val="tx2"/>
              </a:solidFill>
              <a:latin typeface="Poppins" pitchFamily="2" charset="77"/>
              <a:ea typeface="League Spartan" charset="0"/>
              <a:cs typeface="Poppins" pitchFamily="2" charset="77"/>
            </a:endParaRPr>
          </a:p>
        </p:txBody>
      </p:sp>
      <p:sp>
        <p:nvSpPr>
          <p:cNvPr id="44" name="Subtitle 2">
            <a:extLst>
              <a:ext uri="{FF2B5EF4-FFF2-40B4-BE49-F238E27FC236}">
                <a16:creationId xmlns="" xmlns:a16="http://schemas.microsoft.com/office/drawing/2014/main" id="{77919A94-9386-C443-864A-DEC6BC93F361}"/>
              </a:ext>
            </a:extLst>
          </p:cNvPr>
          <p:cNvSpPr txBox="1">
            <a:spLocks/>
          </p:cNvSpPr>
          <p:nvPr/>
        </p:nvSpPr>
        <p:spPr>
          <a:xfrm>
            <a:off x="9319773" y="2030406"/>
            <a:ext cx="2106860" cy="166199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Larger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versions of the specialized devices discussed earlier in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this chapter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that protect data by constantly making backup copies of files moving across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the organization’s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networks. </a:t>
            </a:r>
          </a:p>
        </p:txBody>
      </p:sp>
      <p:sp>
        <p:nvSpPr>
          <p:cNvPr id="45" name="TextBox 44">
            <a:extLst>
              <a:ext uri="{FF2B5EF4-FFF2-40B4-BE49-F238E27FC236}">
                <a16:creationId xmlns="" xmlns:a16="http://schemas.microsoft.com/office/drawing/2014/main" id="{EDE91C47-9FCF-9146-BF17-7DDCCDAF93FC}"/>
              </a:ext>
            </a:extLst>
          </p:cNvPr>
          <p:cNvSpPr txBox="1"/>
          <p:nvPr/>
        </p:nvSpPr>
        <p:spPr>
          <a:xfrm>
            <a:off x="9319773" y="4101673"/>
            <a:ext cx="3026791"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Organizational Cloud Storage</a:t>
            </a:r>
            <a:endParaRPr lang="en-US" sz="1600" b="1" dirty="0">
              <a:solidFill>
                <a:schemeClr val="tx2"/>
              </a:solidFill>
              <a:latin typeface="Poppins" pitchFamily="2" charset="77"/>
              <a:ea typeface="League Spartan" charset="0"/>
              <a:cs typeface="Poppins" pitchFamily="2" charset="77"/>
            </a:endParaRPr>
          </a:p>
        </p:txBody>
      </p:sp>
      <p:sp>
        <p:nvSpPr>
          <p:cNvPr id="46" name="Subtitle 2">
            <a:extLst>
              <a:ext uri="{FF2B5EF4-FFF2-40B4-BE49-F238E27FC236}">
                <a16:creationId xmlns="" xmlns:a16="http://schemas.microsoft.com/office/drawing/2014/main" id="{7768E290-A5DF-744E-BF90-A937D48CFC63}"/>
              </a:ext>
            </a:extLst>
          </p:cNvPr>
          <p:cNvSpPr txBox="1">
            <a:spLocks/>
          </p:cNvSpPr>
          <p:nvPr/>
        </p:nvSpPr>
        <p:spPr>
          <a:xfrm>
            <a:off x="9347210" y="4489752"/>
            <a:ext cx="2106860" cy="1183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high-speed  Internet  connection  to  a  dedicated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remote storage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facility. These facilities contain banks of file servers to offer enormous amounts </a:t>
            </a: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of storage</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8" name="Oval 47">
            <a:extLst>
              <a:ext uri="{FF2B5EF4-FFF2-40B4-BE49-F238E27FC236}">
                <a16:creationId xmlns="" xmlns:a16="http://schemas.microsoft.com/office/drawing/2014/main" id="{D0A5CD48-BF40-F649-A62C-738581215903}"/>
              </a:ext>
            </a:extLst>
          </p:cNvPr>
          <p:cNvSpPr>
            <a:spLocks noChangeAspect="1"/>
          </p:cNvSpPr>
          <p:nvPr/>
        </p:nvSpPr>
        <p:spPr>
          <a:xfrm>
            <a:off x="8242840" y="1814302"/>
            <a:ext cx="786384" cy="786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9" name="Oval 48">
            <a:extLst>
              <a:ext uri="{FF2B5EF4-FFF2-40B4-BE49-F238E27FC236}">
                <a16:creationId xmlns="" xmlns:a16="http://schemas.microsoft.com/office/drawing/2014/main" id="{6E7AC47C-C80F-E345-AE89-DE0E067A240F}"/>
              </a:ext>
            </a:extLst>
          </p:cNvPr>
          <p:cNvSpPr>
            <a:spLocks noChangeAspect="1"/>
          </p:cNvSpPr>
          <p:nvPr/>
        </p:nvSpPr>
        <p:spPr>
          <a:xfrm>
            <a:off x="8270277" y="4273648"/>
            <a:ext cx="786384" cy="7863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4" name="Freeform 722">
            <a:extLst>
              <a:ext uri="{FF2B5EF4-FFF2-40B4-BE49-F238E27FC236}">
                <a16:creationId xmlns="" xmlns:a16="http://schemas.microsoft.com/office/drawing/2014/main" id="{52382AC0-25C0-F04A-968B-22F1E3F8A78A}"/>
              </a:ext>
            </a:extLst>
          </p:cNvPr>
          <p:cNvSpPr>
            <a:spLocks noChangeAspect="1"/>
          </p:cNvSpPr>
          <p:nvPr/>
        </p:nvSpPr>
        <p:spPr bwMode="auto">
          <a:xfrm>
            <a:off x="8482067" y="4490466"/>
            <a:ext cx="363123" cy="352748"/>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47" name="Freeform 268"/>
          <p:cNvSpPr>
            <a:spLocks noEditPoints="1"/>
          </p:cNvSpPr>
          <p:nvPr/>
        </p:nvSpPr>
        <p:spPr bwMode="auto">
          <a:xfrm>
            <a:off x="8466296" y="1974680"/>
            <a:ext cx="361166" cy="426293"/>
          </a:xfrm>
          <a:custGeom>
            <a:avLst/>
            <a:gdLst>
              <a:gd name="T0" fmla="*/ 108 w 216"/>
              <a:gd name="T1" fmla="*/ 0 h 256"/>
              <a:gd name="T2" fmla="*/ 0 w 216"/>
              <a:gd name="T3" fmla="*/ 32 h 256"/>
              <a:gd name="T4" fmla="*/ 0 w 216"/>
              <a:gd name="T5" fmla="*/ 224 h 256"/>
              <a:gd name="T6" fmla="*/ 108 w 216"/>
              <a:gd name="T7" fmla="*/ 256 h 256"/>
              <a:gd name="T8" fmla="*/ 216 w 216"/>
              <a:gd name="T9" fmla="*/ 224 h 256"/>
              <a:gd name="T10" fmla="*/ 216 w 216"/>
              <a:gd name="T11" fmla="*/ 32 h 256"/>
              <a:gd name="T12" fmla="*/ 108 w 216"/>
              <a:gd name="T13" fmla="*/ 0 h 256"/>
              <a:gd name="T14" fmla="*/ 108 w 216"/>
              <a:gd name="T15" fmla="*/ 248 h 256"/>
              <a:gd name="T16" fmla="*/ 8 w 216"/>
              <a:gd name="T17" fmla="*/ 224 h 256"/>
              <a:gd name="T18" fmla="*/ 8 w 216"/>
              <a:gd name="T19" fmla="*/ 173 h 256"/>
              <a:gd name="T20" fmla="*/ 108 w 216"/>
              <a:gd name="T21" fmla="*/ 192 h 256"/>
              <a:gd name="T22" fmla="*/ 208 w 216"/>
              <a:gd name="T23" fmla="*/ 173 h 256"/>
              <a:gd name="T24" fmla="*/ 208 w 216"/>
              <a:gd name="T25" fmla="*/ 224 h 256"/>
              <a:gd name="T26" fmla="*/ 108 w 216"/>
              <a:gd name="T27" fmla="*/ 248 h 256"/>
              <a:gd name="T28" fmla="*/ 108 w 216"/>
              <a:gd name="T29" fmla="*/ 184 h 256"/>
              <a:gd name="T30" fmla="*/ 8 w 216"/>
              <a:gd name="T31" fmla="*/ 160 h 256"/>
              <a:gd name="T32" fmla="*/ 8 w 216"/>
              <a:gd name="T33" fmla="*/ 109 h 256"/>
              <a:gd name="T34" fmla="*/ 108 w 216"/>
              <a:gd name="T35" fmla="*/ 128 h 256"/>
              <a:gd name="T36" fmla="*/ 208 w 216"/>
              <a:gd name="T37" fmla="*/ 109 h 256"/>
              <a:gd name="T38" fmla="*/ 208 w 216"/>
              <a:gd name="T39" fmla="*/ 160 h 256"/>
              <a:gd name="T40" fmla="*/ 108 w 216"/>
              <a:gd name="T41" fmla="*/ 184 h 256"/>
              <a:gd name="T42" fmla="*/ 108 w 216"/>
              <a:gd name="T43" fmla="*/ 120 h 256"/>
              <a:gd name="T44" fmla="*/ 8 w 216"/>
              <a:gd name="T45" fmla="*/ 96 h 256"/>
              <a:gd name="T46" fmla="*/ 8 w 216"/>
              <a:gd name="T47" fmla="*/ 45 h 256"/>
              <a:gd name="T48" fmla="*/ 108 w 216"/>
              <a:gd name="T49" fmla="*/ 64 h 256"/>
              <a:gd name="T50" fmla="*/ 208 w 216"/>
              <a:gd name="T51" fmla="*/ 45 h 256"/>
              <a:gd name="T52" fmla="*/ 208 w 216"/>
              <a:gd name="T53" fmla="*/ 96 h 256"/>
              <a:gd name="T54" fmla="*/ 108 w 216"/>
              <a:gd name="T55" fmla="*/ 120 h 256"/>
              <a:gd name="T56" fmla="*/ 108 w 216"/>
              <a:gd name="T57" fmla="*/ 56 h 256"/>
              <a:gd name="T58" fmla="*/ 8 w 216"/>
              <a:gd name="T59" fmla="*/ 32 h 256"/>
              <a:gd name="T60" fmla="*/ 108 w 216"/>
              <a:gd name="T61" fmla="*/ 8 h 256"/>
              <a:gd name="T62" fmla="*/ 208 w 216"/>
              <a:gd name="T63" fmla="*/ 32 h 256"/>
              <a:gd name="T64" fmla="*/ 108 w 216"/>
              <a:gd name="T65" fmla="*/ 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256">
                <a:moveTo>
                  <a:pt x="108" y="0"/>
                </a:moveTo>
                <a:cubicBezTo>
                  <a:pt x="54" y="0"/>
                  <a:pt x="0" y="11"/>
                  <a:pt x="0" y="32"/>
                </a:cubicBezTo>
                <a:cubicBezTo>
                  <a:pt x="0" y="224"/>
                  <a:pt x="0" y="224"/>
                  <a:pt x="0" y="224"/>
                </a:cubicBezTo>
                <a:cubicBezTo>
                  <a:pt x="0" y="245"/>
                  <a:pt x="54" y="256"/>
                  <a:pt x="108" y="256"/>
                </a:cubicBezTo>
                <a:cubicBezTo>
                  <a:pt x="162" y="256"/>
                  <a:pt x="216" y="245"/>
                  <a:pt x="216" y="224"/>
                </a:cubicBezTo>
                <a:cubicBezTo>
                  <a:pt x="216" y="32"/>
                  <a:pt x="216" y="32"/>
                  <a:pt x="216" y="32"/>
                </a:cubicBezTo>
                <a:cubicBezTo>
                  <a:pt x="216" y="11"/>
                  <a:pt x="162" y="0"/>
                  <a:pt x="108" y="0"/>
                </a:cubicBezTo>
                <a:close/>
                <a:moveTo>
                  <a:pt x="108" y="248"/>
                </a:moveTo>
                <a:cubicBezTo>
                  <a:pt x="46" y="248"/>
                  <a:pt x="8" y="234"/>
                  <a:pt x="8" y="224"/>
                </a:cubicBezTo>
                <a:cubicBezTo>
                  <a:pt x="8" y="173"/>
                  <a:pt x="8" y="173"/>
                  <a:pt x="8" y="173"/>
                </a:cubicBezTo>
                <a:cubicBezTo>
                  <a:pt x="25" y="186"/>
                  <a:pt x="67" y="192"/>
                  <a:pt x="108" y="192"/>
                </a:cubicBezTo>
                <a:cubicBezTo>
                  <a:pt x="149" y="192"/>
                  <a:pt x="191" y="186"/>
                  <a:pt x="208" y="173"/>
                </a:cubicBezTo>
                <a:cubicBezTo>
                  <a:pt x="208" y="224"/>
                  <a:pt x="208" y="224"/>
                  <a:pt x="208" y="224"/>
                </a:cubicBezTo>
                <a:cubicBezTo>
                  <a:pt x="208" y="234"/>
                  <a:pt x="170" y="248"/>
                  <a:pt x="108" y="248"/>
                </a:cubicBezTo>
                <a:close/>
                <a:moveTo>
                  <a:pt x="108" y="184"/>
                </a:moveTo>
                <a:cubicBezTo>
                  <a:pt x="46" y="184"/>
                  <a:pt x="8" y="170"/>
                  <a:pt x="8" y="160"/>
                </a:cubicBezTo>
                <a:cubicBezTo>
                  <a:pt x="8" y="109"/>
                  <a:pt x="8" y="109"/>
                  <a:pt x="8" y="109"/>
                </a:cubicBezTo>
                <a:cubicBezTo>
                  <a:pt x="25" y="122"/>
                  <a:pt x="67" y="128"/>
                  <a:pt x="108" y="128"/>
                </a:cubicBezTo>
                <a:cubicBezTo>
                  <a:pt x="149" y="128"/>
                  <a:pt x="191" y="122"/>
                  <a:pt x="208" y="109"/>
                </a:cubicBezTo>
                <a:cubicBezTo>
                  <a:pt x="208" y="160"/>
                  <a:pt x="208" y="160"/>
                  <a:pt x="208" y="160"/>
                </a:cubicBezTo>
                <a:cubicBezTo>
                  <a:pt x="208" y="170"/>
                  <a:pt x="170" y="184"/>
                  <a:pt x="108" y="184"/>
                </a:cubicBezTo>
                <a:close/>
                <a:moveTo>
                  <a:pt x="108" y="120"/>
                </a:moveTo>
                <a:cubicBezTo>
                  <a:pt x="46" y="120"/>
                  <a:pt x="8" y="106"/>
                  <a:pt x="8" y="96"/>
                </a:cubicBezTo>
                <a:cubicBezTo>
                  <a:pt x="8" y="45"/>
                  <a:pt x="8" y="45"/>
                  <a:pt x="8" y="45"/>
                </a:cubicBezTo>
                <a:cubicBezTo>
                  <a:pt x="25" y="58"/>
                  <a:pt x="67" y="64"/>
                  <a:pt x="108" y="64"/>
                </a:cubicBezTo>
                <a:cubicBezTo>
                  <a:pt x="149" y="64"/>
                  <a:pt x="191" y="58"/>
                  <a:pt x="208" y="45"/>
                </a:cubicBezTo>
                <a:cubicBezTo>
                  <a:pt x="208" y="96"/>
                  <a:pt x="208" y="96"/>
                  <a:pt x="208" y="96"/>
                </a:cubicBezTo>
                <a:cubicBezTo>
                  <a:pt x="208" y="106"/>
                  <a:pt x="170" y="120"/>
                  <a:pt x="108" y="120"/>
                </a:cubicBezTo>
                <a:close/>
                <a:moveTo>
                  <a:pt x="108" y="56"/>
                </a:moveTo>
                <a:cubicBezTo>
                  <a:pt x="46" y="56"/>
                  <a:pt x="8" y="42"/>
                  <a:pt x="8" y="32"/>
                </a:cubicBezTo>
                <a:cubicBezTo>
                  <a:pt x="8" y="22"/>
                  <a:pt x="46" y="8"/>
                  <a:pt x="108" y="8"/>
                </a:cubicBezTo>
                <a:cubicBezTo>
                  <a:pt x="170" y="8"/>
                  <a:pt x="208" y="22"/>
                  <a:pt x="208" y="32"/>
                </a:cubicBezTo>
                <a:cubicBezTo>
                  <a:pt x="208" y="42"/>
                  <a:pt x="170" y="56"/>
                  <a:pt x="108"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grpSp>
        <p:nvGrpSpPr>
          <p:cNvPr id="50" name="Group 49"/>
          <p:cNvGrpSpPr/>
          <p:nvPr/>
        </p:nvGrpSpPr>
        <p:grpSpPr>
          <a:xfrm>
            <a:off x="977724" y="4270950"/>
            <a:ext cx="395891" cy="395890"/>
            <a:chOff x="2866199" y="1258825"/>
            <a:chExt cx="303885" cy="303884"/>
          </a:xfrm>
          <a:solidFill>
            <a:schemeClr val="bg1"/>
          </a:solidFill>
        </p:grpSpPr>
        <p:sp>
          <p:nvSpPr>
            <p:cNvPr id="51" name="Freeform 252"/>
            <p:cNvSpPr>
              <a:spLocks/>
            </p:cNvSpPr>
            <p:nvPr/>
          </p:nvSpPr>
          <p:spPr bwMode="auto">
            <a:xfrm>
              <a:off x="2903923" y="1258825"/>
              <a:ext cx="266161" cy="264065"/>
            </a:xfrm>
            <a:custGeom>
              <a:avLst/>
              <a:gdLst>
                <a:gd name="T0" fmla="*/ 0 w 225"/>
                <a:gd name="T1" fmla="*/ 0 h 224"/>
                <a:gd name="T2" fmla="*/ 0 w 225"/>
                <a:gd name="T3" fmla="*/ 8 h 224"/>
                <a:gd name="T4" fmla="*/ 166 w 225"/>
                <a:gd name="T5" fmla="*/ 86 h 224"/>
                <a:gd name="T6" fmla="*/ 217 w 225"/>
                <a:gd name="T7" fmla="*/ 224 h 224"/>
                <a:gd name="T8" fmla="*/ 225 w 225"/>
                <a:gd name="T9" fmla="*/ 224 h 224"/>
                <a:gd name="T10" fmla="*/ 172 w 225"/>
                <a:gd name="T11" fmla="*/ 81 h 224"/>
                <a:gd name="T12" fmla="*/ 0 w 225"/>
                <a:gd name="T13" fmla="*/ 0 h 224"/>
              </a:gdLst>
              <a:ahLst/>
              <a:cxnLst>
                <a:cxn ang="0">
                  <a:pos x="T0" y="T1"/>
                </a:cxn>
                <a:cxn ang="0">
                  <a:pos x="T2" y="T3"/>
                </a:cxn>
                <a:cxn ang="0">
                  <a:pos x="T4" y="T5"/>
                </a:cxn>
                <a:cxn ang="0">
                  <a:pos x="T6" y="T7"/>
                </a:cxn>
                <a:cxn ang="0">
                  <a:pos x="T8" y="T9"/>
                </a:cxn>
                <a:cxn ang="0">
                  <a:pos x="T10" y="T11"/>
                </a:cxn>
                <a:cxn ang="0">
                  <a:pos x="T12" y="T13"/>
                </a:cxn>
              </a:cxnLst>
              <a:rect l="0" t="0" r="r" b="b"/>
              <a:pathLst>
                <a:path w="225" h="224">
                  <a:moveTo>
                    <a:pt x="0" y="0"/>
                  </a:moveTo>
                  <a:cubicBezTo>
                    <a:pt x="0" y="8"/>
                    <a:pt x="0" y="8"/>
                    <a:pt x="0" y="8"/>
                  </a:cubicBezTo>
                  <a:cubicBezTo>
                    <a:pt x="64" y="8"/>
                    <a:pt x="125" y="37"/>
                    <a:pt x="166" y="86"/>
                  </a:cubicBezTo>
                  <a:cubicBezTo>
                    <a:pt x="199" y="125"/>
                    <a:pt x="217" y="174"/>
                    <a:pt x="217" y="224"/>
                  </a:cubicBezTo>
                  <a:cubicBezTo>
                    <a:pt x="225" y="224"/>
                    <a:pt x="225" y="224"/>
                    <a:pt x="225" y="224"/>
                  </a:cubicBezTo>
                  <a:cubicBezTo>
                    <a:pt x="225" y="172"/>
                    <a:pt x="206" y="121"/>
                    <a:pt x="172" y="81"/>
                  </a:cubicBezTo>
                  <a:cubicBezTo>
                    <a:pt x="130" y="30"/>
                    <a:pt x="6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 name="Freeform 253"/>
            <p:cNvSpPr>
              <a:spLocks/>
            </p:cNvSpPr>
            <p:nvPr/>
          </p:nvSpPr>
          <p:spPr bwMode="auto">
            <a:xfrm>
              <a:off x="2903923" y="1311219"/>
              <a:ext cx="211671" cy="211671"/>
            </a:xfrm>
            <a:custGeom>
              <a:avLst/>
              <a:gdLst>
                <a:gd name="T0" fmla="*/ 171 w 179"/>
                <a:gd name="T1" fmla="*/ 179 h 179"/>
                <a:gd name="T2" fmla="*/ 179 w 179"/>
                <a:gd name="T3" fmla="*/ 179 h 179"/>
                <a:gd name="T4" fmla="*/ 0 w 179"/>
                <a:gd name="T5" fmla="*/ 0 h 179"/>
                <a:gd name="T6" fmla="*/ 0 w 179"/>
                <a:gd name="T7" fmla="*/ 8 h 179"/>
                <a:gd name="T8" fmla="*/ 171 w 179"/>
                <a:gd name="T9" fmla="*/ 179 h 179"/>
              </a:gdLst>
              <a:ahLst/>
              <a:cxnLst>
                <a:cxn ang="0">
                  <a:pos x="T0" y="T1"/>
                </a:cxn>
                <a:cxn ang="0">
                  <a:pos x="T2" y="T3"/>
                </a:cxn>
                <a:cxn ang="0">
                  <a:pos x="T4" y="T5"/>
                </a:cxn>
                <a:cxn ang="0">
                  <a:pos x="T6" y="T7"/>
                </a:cxn>
                <a:cxn ang="0">
                  <a:pos x="T8" y="T9"/>
                </a:cxn>
              </a:cxnLst>
              <a:rect l="0" t="0" r="r" b="b"/>
              <a:pathLst>
                <a:path w="179" h="179">
                  <a:moveTo>
                    <a:pt x="171" y="179"/>
                  </a:moveTo>
                  <a:cubicBezTo>
                    <a:pt x="179" y="179"/>
                    <a:pt x="179" y="179"/>
                    <a:pt x="179" y="179"/>
                  </a:cubicBezTo>
                  <a:cubicBezTo>
                    <a:pt x="179" y="81"/>
                    <a:pt x="100" y="0"/>
                    <a:pt x="0" y="0"/>
                  </a:cubicBezTo>
                  <a:cubicBezTo>
                    <a:pt x="0" y="8"/>
                    <a:pt x="0" y="8"/>
                    <a:pt x="0" y="8"/>
                  </a:cubicBezTo>
                  <a:cubicBezTo>
                    <a:pt x="96" y="8"/>
                    <a:pt x="171" y="85"/>
                    <a:pt x="171"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 name="Freeform 254"/>
            <p:cNvSpPr>
              <a:spLocks/>
            </p:cNvSpPr>
            <p:nvPr/>
          </p:nvSpPr>
          <p:spPr bwMode="auto">
            <a:xfrm>
              <a:off x="2903923" y="1365708"/>
              <a:ext cx="157182" cy="157182"/>
            </a:xfrm>
            <a:custGeom>
              <a:avLst/>
              <a:gdLst>
                <a:gd name="T0" fmla="*/ 0 w 134"/>
                <a:gd name="T1" fmla="*/ 0 h 133"/>
                <a:gd name="T2" fmla="*/ 0 w 134"/>
                <a:gd name="T3" fmla="*/ 8 h 133"/>
                <a:gd name="T4" fmla="*/ 126 w 134"/>
                <a:gd name="T5" fmla="*/ 133 h 133"/>
                <a:gd name="T6" fmla="*/ 134 w 134"/>
                <a:gd name="T7" fmla="*/ 133 h 133"/>
                <a:gd name="T8" fmla="*/ 0 w 134"/>
                <a:gd name="T9" fmla="*/ 0 h 133"/>
              </a:gdLst>
              <a:ahLst/>
              <a:cxnLst>
                <a:cxn ang="0">
                  <a:pos x="T0" y="T1"/>
                </a:cxn>
                <a:cxn ang="0">
                  <a:pos x="T2" y="T3"/>
                </a:cxn>
                <a:cxn ang="0">
                  <a:pos x="T4" y="T5"/>
                </a:cxn>
                <a:cxn ang="0">
                  <a:pos x="T6" y="T7"/>
                </a:cxn>
                <a:cxn ang="0">
                  <a:pos x="T8" y="T9"/>
                </a:cxn>
              </a:cxnLst>
              <a:rect l="0" t="0" r="r" b="b"/>
              <a:pathLst>
                <a:path w="134" h="133">
                  <a:moveTo>
                    <a:pt x="0" y="0"/>
                  </a:moveTo>
                  <a:cubicBezTo>
                    <a:pt x="0" y="8"/>
                    <a:pt x="0" y="8"/>
                    <a:pt x="0" y="8"/>
                  </a:cubicBezTo>
                  <a:cubicBezTo>
                    <a:pt x="68" y="8"/>
                    <a:pt x="126" y="64"/>
                    <a:pt x="126" y="133"/>
                  </a:cubicBezTo>
                  <a:cubicBezTo>
                    <a:pt x="134" y="133"/>
                    <a:pt x="134" y="133"/>
                    <a:pt x="134" y="133"/>
                  </a:cubicBezTo>
                  <a:cubicBezTo>
                    <a:pt x="134" y="60"/>
                    <a:pt x="7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 name="Freeform 255"/>
            <p:cNvSpPr>
              <a:spLocks/>
            </p:cNvSpPr>
            <p:nvPr/>
          </p:nvSpPr>
          <p:spPr bwMode="auto">
            <a:xfrm>
              <a:off x="2903923" y="1420198"/>
              <a:ext cx="104788" cy="102692"/>
            </a:xfrm>
            <a:custGeom>
              <a:avLst/>
              <a:gdLst>
                <a:gd name="T0" fmla="*/ 89 w 89"/>
                <a:gd name="T1" fmla="*/ 88 h 88"/>
                <a:gd name="T2" fmla="*/ 0 w 89"/>
                <a:gd name="T3" fmla="*/ 0 h 88"/>
                <a:gd name="T4" fmla="*/ 0 w 89"/>
                <a:gd name="T5" fmla="*/ 8 h 88"/>
                <a:gd name="T6" fmla="*/ 81 w 89"/>
                <a:gd name="T7" fmla="*/ 88 h 88"/>
                <a:gd name="T8" fmla="*/ 89 w 89"/>
                <a:gd name="T9" fmla="*/ 88 h 88"/>
              </a:gdLst>
              <a:ahLst/>
              <a:cxnLst>
                <a:cxn ang="0">
                  <a:pos x="T0" y="T1"/>
                </a:cxn>
                <a:cxn ang="0">
                  <a:pos x="T2" y="T3"/>
                </a:cxn>
                <a:cxn ang="0">
                  <a:pos x="T4" y="T5"/>
                </a:cxn>
                <a:cxn ang="0">
                  <a:pos x="T6" y="T7"/>
                </a:cxn>
                <a:cxn ang="0">
                  <a:pos x="T8" y="T9"/>
                </a:cxn>
              </a:cxnLst>
              <a:rect l="0" t="0" r="r" b="b"/>
              <a:pathLst>
                <a:path w="89" h="88">
                  <a:moveTo>
                    <a:pt x="89" y="88"/>
                  </a:moveTo>
                  <a:cubicBezTo>
                    <a:pt x="89" y="39"/>
                    <a:pt x="48" y="0"/>
                    <a:pt x="0" y="0"/>
                  </a:cubicBezTo>
                  <a:cubicBezTo>
                    <a:pt x="0" y="8"/>
                    <a:pt x="0" y="8"/>
                    <a:pt x="0" y="8"/>
                  </a:cubicBezTo>
                  <a:cubicBezTo>
                    <a:pt x="44" y="8"/>
                    <a:pt x="81" y="44"/>
                    <a:pt x="81" y="88"/>
                  </a:cubicBezTo>
                  <a:lnTo>
                    <a:pt x="8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 name="Freeform 256"/>
            <p:cNvSpPr>
              <a:spLocks noEditPoints="1"/>
            </p:cNvSpPr>
            <p:nvPr/>
          </p:nvSpPr>
          <p:spPr bwMode="auto">
            <a:xfrm>
              <a:off x="2866199" y="1485166"/>
              <a:ext cx="75447" cy="77543"/>
            </a:xfrm>
            <a:custGeom>
              <a:avLst/>
              <a:gdLst>
                <a:gd name="T0" fmla="*/ 65 w 65"/>
                <a:gd name="T1" fmla="*/ 32 h 65"/>
                <a:gd name="T2" fmla="*/ 33 w 65"/>
                <a:gd name="T3" fmla="*/ 0 h 65"/>
                <a:gd name="T4" fmla="*/ 0 w 65"/>
                <a:gd name="T5" fmla="*/ 32 h 65"/>
                <a:gd name="T6" fmla="*/ 33 w 65"/>
                <a:gd name="T7" fmla="*/ 65 h 65"/>
                <a:gd name="T8" fmla="*/ 65 w 65"/>
                <a:gd name="T9" fmla="*/ 32 h 65"/>
                <a:gd name="T10" fmla="*/ 8 w 65"/>
                <a:gd name="T11" fmla="*/ 32 h 65"/>
                <a:gd name="T12" fmla="*/ 33 w 65"/>
                <a:gd name="T13" fmla="*/ 8 h 65"/>
                <a:gd name="T14" fmla="*/ 57 w 65"/>
                <a:gd name="T15" fmla="*/ 32 h 65"/>
                <a:gd name="T16" fmla="*/ 33 w 65"/>
                <a:gd name="T17" fmla="*/ 57 h 65"/>
                <a:gd name="T18" fmla="*/ 8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65" y="32"/>
                  </a:moveTo>
                  <a:cubicBezTo>
                    <a:pt x="65" y="15"/>
                    <a:pt x="50" y="0"/>
                    <a:pt x="33" y="0"/>
                  </a:cubicBezTo>
                  <a:cubicBezTo>
                    <a:pt x="15" y="0"/>
                    <a:pt x="0" y="15"/>
                    <a:pt x="0" y="32"/>
                  </a:cubicBezTo>
                  <a:cubicBezTo>
                    <a:pt x="0" y="50"/>
                    <a:pt x="15" y="65"/>
                    <a:pt x="33" y="65"/>
                  </a:cubicBezTo>
                  <a:cubicBezTo>
                    <a:pt x="50" y="65"/>
                    <a:pt x="65" y="50"/>
                    <a:pt x="65" y="32"/>
                  </a:cubicBezTo>
                  <a:close/>
                  <a:moveTo>
                    <a:pt x="8" y="32"/>
                  </a:moveTo>
                  <a:cubicBezTo>
                    <a:pt x="8" y="19"/>
                    <a:pt x="19" y="8"/>
                    <a:pt x="33" y="8"/>
                  </a:cubicBezTo>
                  <a:cubicBezTo>
                    <a:pt x="46" y="8"/>
                    <a:pt x="57" y="19"/>
                    <a:pt x="57" y="32"/>
                  </a:cubicBezTo>
                  <a:cubicBezTo>
                    <a:pt x="57" y="46"/>
                    <a:pt x="46" y="57"/>
                    <a:pt x="33" y="57"/>
                  </a:cubicBezTo>
                  <a:cubicBezTo>
                    <a:pt x="19" y="57"/>
                    <a:pt x="8" y="46"/>
                    <a:pt x="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58" name="Group 57"/>
          <p:cNvGrpSpPr/>
          <p:nvPr/>
        </p:nvGrpSpPr>
        <p:grpSpPr>
          <a:xfrm>
            <a:off x="985965" y="1988156"/>
            <a:ext cx="349422" cy="399339"/>
            <a:chOff x="4063920" y="1284586"/>
            <a:chExt cx="264065" cy="301788"/>
          </a:xfrm>
          <a:solidFill>
            <a:schemeClr val="bg1"/>
          </a:solidFill>
        </p:grpSpPr>
        <p:sp>
          <p:nvSpPr>
            <p:cNvPr id="59" name="Freeform 21"/>
            <p:cNvSpPr>
              <a:spLocks noEditPoints="1"/>
            </p:cNvSpPr>
            <p:nvPr/>
          </p:nvSpPr>
          <p:spPr bwMode="auto">
            <a:xfrm>
              <a:off x="4063920" y="1284586"/>
              <a:ext cx="264065" cy="301788"/>
            </a:xfrm>
            <a:custGeom>
              <a:avLst/>
              <a:gdLst>
                <a:gd name="T0" fmla="*/ 224 w 224"/>
                <a:gd name="T1" fmla="*/ 160 h 256"/>
                <a:gd name="T2" fmla="*/ 223 w 224"/>
                <a:gd name="T3" fmla="*/ 160 h 256"/>
                <a:gd name="T4" fmla="*/ 199 w 224"/>
                <a:gd name="T5" fmla="*/ 0 h 256"/>
                <a:gd name="T6" fmla="*/ 24 w 224"/>
                <a:gd name="T7" fmla="*/ 0 h 256"/>
                <a:gd name="T8" fmla="*/ 0 w 224"/>
                <a:gd name="T9" fmla="*/ 160 h 256"/>
                <a:gd name="T10" fmla="*/ 0 w 224"/>
                <a:gd name="T11" fmla="*/ 160 h 256"/>
                <a:gd name="T12" fmla="*/ 0 w 224"/>
                <a:gd name="T13" fmla="*/ 256 h 256"/>
                <a:gd name="T14" fmla="*/ 224 w 224"/>
                <a:gd name="T15" fmla="*/ 256 h 256"/>
                <a:gd name="T16" fmla="*/ 224 w 224"/>
                <a:gd name="T17" fmla="*/ 160 h 256"/>
                <a:gd name="T18" fmla="*/ 31 w 224"/>
                <a:gd name="T19" fmla="*/ 8 h 256"/>
                <a:gd name="T20" fmla="*/ 192 w 224"/>
                <a:gd name="T21" fmla="*/ 8 h 256"/>
                <a:gd name="T22" fmla="*/ 215 w 224"/>
                <a:gd name="T23" fmla="*/ 160 h 256"/>
                <a:gd name="T24" fmla="*/ 152 w 224"/>
                <a:gd name="T25" fmla="*/ 160 h 256"/>
                <a:gd name="T26" fmla="*/ 152 w 224"/>
                <a:gd name="T27" fmla="*/ 164 h 256"/>
                <a:gd name="T28" fmla="*/ 112 w 224"/>
                <a:gd name="T29" fmla="*/ 204 h 256"/>
                <a:gd name="T30" fmla="*/ 72 w 224"/>
                <a:gd name="T31" fmla="*/ 164 h 256"/>
                <a:gd name="T32" fmla="*/ 72 w 224"/>
                <a:gd name="T33" fmla="*/ 160 h 256"/>
                <a:gd name="T34" fmla="*/ 8 w 224"/>
                <a:gd name="T35" fmla="*/ 160 h 256"/>
                <a:gd name="T36" fmla="*/ 31 w 224"/>
                <a:gd name="T37" fmla="*/ 8 h 256"/>
                <a:gd name="T38" fmla="*/ 216 w 224"/>
                <a:gd name="T39" fmla="*/ 248 h 256"/>
                <a:gd name="T40" fmla="*/ 8 w 224"/>
                <a:gd name="T41" fmla="*/ 248 h 256"/>
                <a:gd name="T42" fmla="*/ 8 w 224"/>
                <a:gd name="T43" fmla="*/ 168 h 256"/>
                <a:gd name="T44" fmla="*/ 64 w 224"/>
                <a:gd name="T45" fmla="*/ 168 h 256"/>
                <a:gd name="T46" fmla="*/ 112 w 224"/>
                <a:gd name="T47" fmla="*/ 212 h 256"/>
                <a:gd name="T48" fmla="*/ 160 w 224"/>
                <a:gd name="T49" fmla="*/ 168 h 256"/>
                <a:gd name="T50" fmla="*/ 216 w 224"/>
                <a:gd name="T51" fmla="*/ 168 h 256"/>
                <a:gd name="T52" fmla="*/ 216 w 224"/>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56">
                  <a:moveTo>
                    <a:pt x="224" y="160"/>
                  </a:moveTo>
                  <a:cubicBezTo>
                    <a:pt x="223" y="160"/>
                    <a:pt x="223" y="160"/>
                    <a:pt x="223" y="160"/>
                  </a:cubicBezTo>
                  <a:cubicBezTo>
                    <a:pt x="199" y="0"/>
                    <a:pt x="199" y="0"/>
                    <a:pt x="199" y="0"/>
                  </a:cubicBezTo>
                  <a:cubicBezTo>
                    <a:pt x="24" y="0"/>
                    <a:pt x="24" y="0"/>
                    <a:pt x="24" y="0"/>
                  </a:cubicBezTo>
                  <a:cubicBezTo>
                    <a:pt x="0" y="160"/>
                    <a:pt x="0" y="160"/>
                    <a:pt x="0" y="160"/>
                  </a:cubicBezTo>
                  <a:cubicBezTo>
                    <a:pt x="0" y="160"/>
                    <a:pt x="0" y="160"/>
                    <a:pt x="0" y="160"/>
                  </a:cubicBezTo>
                  <a:cubicBezTo>
                    <a:pt x="0" y="256"/>
                    <a:pt x="0" y="256"/>
                    <a:pt x="0" y="256"/>
                  </a:cubicBezTo>
                  <a:cubicBezTo>
                    <a:pt x="224" y="256"/>
                    <a:pt x="224" y="256"/>
                    <a:pt x="224" y="256"/>
                  </a:cubicBezTo>
                  <a:lnTo>
                    <a:pt x="224" y="160"/>
                  </a:lnTo>
                  <a:close/>
                  <a:moveTo>
                    <a:pt x="31" y="8"/>
                  </a:moveTo>
                  <a:cubicBezTo>
                    <a:pt x="192" y="8"/>
                    <a:pt x="192" y="8"/>
                    <a:pt x="192" y="8"/>
                  </a:cubicBezTo>
                  <a:cubicBezTo>
                    <a:pt x="215" y="160"/>
                    <a:pt x="215" y="160"/>
                    <a:pt x="215" y="160"/>
                  </a:cubicBezTo>
                  <a:cubicBezTo>
                    <a:pt x="152" y="160"/>
                    <a:pt x="152" y="160"/>
                    <a:pt x="152" y="160"/>
                  </a:cubicBezTo>
                  <a:cubicBezTo>
                    <a:pt x="152" y="164"/>
                    <a:pt x="152" y="164"/>
                    <a:pt x="152" y="164"/>
                  </a:cubicBezTo>
                  <a:cubicBezTo>
                    <a:pt x="152" y="186"/>
                    <a:pt x="134" y="204"/>
                    <a:pt x="112" y="204"/>
                  </a:cubicBezTo>
                  <a:cubicBezTo>
                    <a:pt x="90" y="204"/>
                    <a:pt x="72" y="186"/>
                    <a:pt x="72" y="164"/>
                  </a:cubicBezTo>
                  <a:cubicBezTo>
                    <a:pt x="72" y="160"/>
                    <a:pt x="72" y="160"/>
                    <a:pt x="72" y="160"/>
                  </a:cubicBezTo>
                  <a:cubicBezTo>
                    <a:pt x="8" y="160"/>
                    <a:pt x="8" y="160"/>
                    <a:pt x="8" y="160"/>
                  </a:cubicBezTo>
                  <a:lnTo>
                    <a:pt x="31" y="8"/>
                  </a:lnTo>
                  <a:close/>
                  <a:moveTo>
                    <a:pt x="216" y="248"/>
                  </a:moveTo>
                  <a:cubicBezTo>
                    <a:pt x="8" y="248"/>
                    <a:pt x="8" y="248"/>
                    <a:pt x="8" y="248"/>
                  </a:cubicBezTo>
                  <a:cubicBezTo>
                    <a:pt x="8" y="168"/>
                    <a:pt x="8" y="168"/>
                    <a:pt x="8" y="168"/>
                  </a:cubicBezTo>
                  <a:cubicBezTo>
                    <a:pt x="64" y="168"/>
                    <a:pt x="64" y="168"/>
                    <a:pt x="64" y="168"/>
                  </a:cubicBezTo>
                  <a:cubicBezTo>
                    <a:pt x="66" y="192"/>
                    <a:pt x="87" y="212"/>
                    <a:pt x="112" y="212"/>
                  </a:cubicBezTo>
                  <a:cubicBezTo>
                    <a:pt x="137" y="212"/>
                    <a:pt x="158" y="192"/>
                    <a:pt x="160" y="168"/>
                  </a:cubicBezTo>
                  <a:cubicBezTo>
                    <a:pt x="216" y="168"/>
                    <a:pt x="216" y="168"/>
                    <a:pt x="216" y="168"/>
                  </a:cubicBezTo>
                  <a:lnTo>
                    <a:pt x="216"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Rectangle 22"/>
            <p:cNvSpPr>
              <a:spLocks noChangeArrowheads="1"/>
            </p:cNvSpPr>
            <p:nvPr/>
          </p:nvSpPr>
          <p:spPr bwMode="auto">
            <a:xfrm>
              <a:off x="4101643" y="1427097"/>
              <a:ext cx="188618"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Rectangle 23"/>
            <p:cNvSpPr>
              <a:spLocks noChangeArrowheads="1"/>
            </p:cNvSpPr>
            <p:nvPr/>
          </p:nvSpPr>
          <p:spPr bwMode="auto">
            <a:xfrm>
              <a:off x="4110026" y="1378895"/>
              <a:ext cx="169756"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2" name="Rectangle 24"/>
            <p:cNvSpPr>
              <a:spLocks noChangeArrowheads="1"/>
            </p:cNvSpPr>
            <p:nvPr/>
          </p:nvSpPr>
          <p:spPr bwMode="auto">
            <a:xfrm>
              <a:off x="4120506" y="1330693"/>
              <a:ext cx="150894"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2825971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820187" y="4331845"/>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820187" y="1590104"/>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820187" y="2960975"/>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Shape 63936">
            <a:extLst>
              <a:ext uri="{FF2B5EF4-FFF2-40B4-BE49-F238E27FC236}">
                <a16:creationId xmlns="" xmlns:a16="http://schemas.microsoft.com/office/drawing/2014/main" id="{86075B4C-87C8-4044-A05F-96E97F2B870D}"/>
              </a:ext>
            </a:extLst>
          </p:cNvPr>
          <p:cNvSpPr/>
          <p:nvPr/>
        </p:nvSpPr>
        <p:spPr>
          <a:xfrm>
            <a:off x="820187" y="5702717"/>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TextBox 22">
            <a:extLst>
              <a:ext uri="{FF2B5EF4-FFF2-40B4-BE49-F238E27FC236}">
                <a16:creationId xmlns="" xmlns:a16="http://schemas.microsoft.com/office/drawing/2014/main" id="{E3182B7B-8607-A149-BF4E-0A2E99C20F00}"/>
              </a:ext>
            </a:extLst>
          </p:cNvPr>
          <p:cNvSpPr txBox="1"/>
          <p:nvPr/>
        </p:nvSpPr>
        <p:spPr>
          <a:xfrm>
            <a:off x="1265427" y="1563399"/>
            <a:ext cx="261802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1) What’s Cloud Storage?</a:t>
            </a:r>
            <a:endParaRPr lang="en-US" sz="1600" b="1" dirty="0">
              <a:solidFill>
                <a:schemeClr val="tx2"/>
              </a:solidFill>
              <a:latin typeface="Poppins" pitchFamily="2" charset="77"/>
              <a:ea typeface="League Spartan" charset="0"/>
              <a:cs typeface="Poppins" pitchFamily="2" charset="77"/>
            </a:endParaRPr>
          </a:p>
        </p:txBody>
      </p:sp>
      <p:sp>
        <p:nvSpPr>
          <p:cNvPr id="25" name="TextBox 24">
            <a:extLst>
              <a:ext uri="{FF2B5EF4-FFF2-40B4-BE49-F238E27FC236}">
                <a16:creationId xmlns="" xmlns:a16="http://schemas.microsoft.com/office/drawing/2014/main" id="{BA59E306-EE9A-3645-A017-A0B26E91EECC}"/>
              </a:ext>
            </a:extLst>
          </p:cNvPr>
          <p:cNvSpPr txBox="1"/>
          <p:nvPr/>
        </p:nvSpPr>
        <p:spPr>
          <a:xfrm>
            <a:off x="1209079" y="2938473"/>
            <a:ext cx="4490332"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2) What are some benefits of Cloud Storage?</a:t>
            </a:r>
            <a:endParaRPr lang="en-US" sz="1600" b="1" dirty="0">
              <a:solidFill>
                <a:schemeClr val="tx2"/>
              </a:solidFill>
              <a:latin typeface="Poppins" pitchFamily="2" charset="77"/>
              <a:ea typeface="League Spartan" charset="0"/>
              <a:cs typeface="Poppins" pitchFamily="2" charset="77"/>
            </a:endParaRPr>
          </a:p>
        </p:txBody>
      </p:sp>
      <p:sp>
        <p:nvSpPr>
          <p:cNvPr id="27" name="TextBox 26">
            <a:extLst>
              <a:ext uri="{FF2B5EF4-FFF2-40B4-BE49-F238E27FC236}">
                <a16:creationId xmlns="" xmlns:a16="http://schemas.microsoft.com/office/drawing/2014/main" id="{7DAC1E70-0FE4-4644-B9F7-675EE5D89B26}"/>
              </a:ext>
            </a:extLst>
          </p:cNvPr>
          <p:cNvSpPr txBox="1"/>
          <p:nvPr/>
        </p:nvSpPr>
        <p:spPr>
          <a:xfrm>
            <a:off x="1265427" y="4305141"/>
            <a:ext cx="3054041"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3) What does ERP stands for? </a:t>
            </a:r>
            <a:endParaRPr lang="en-US" sz="1600" b="1" dirty="0">
              <a:solidFill>
                <a:schemeClr val="tx2"/>
              </a:solidFill>
              <a:latin typeface="Poppins" pitchFamily="2" charset="77"/>
              <a:ea typeface="League Spartan" charset="0"/>
              <a:cs typeface="Poppins" pitchFamily="2" charset="77"/>
            </a:endParaRPr>
          </a:p>
        </p:txBody>
      </p:sp>
      <p:sp>
        <p:nvSpPr>
          <p:cNvPr id="29" name="TextBox 28">
            <a:extLst>
              <a:ext uri="{FF2B5EF4-FFF2-40B4-BE49-F238E27FC236}">
                <a16:creationId xmlns="" xmlns:a16="http://schemas.microsoft.com/office/drawing/2014/main" id="{62231A22-AA12-914F-89D4-21FDDF008920}"/>
              </a:ext>
            </a:extLst>
          </p:cNvPr>
          <p:cNvSpPr txBox="1"/>
          <p:nvPr/>
        </p:nvSpPr>
        <p:spPr>
          <a:xfrm>
            <a:off x="1209079" y="5534325"/>
            <a:ext cx="5766322" cy="584775"/>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4) That’s not a question just take a moment to appreciate </a:t>
            </a:r>
          </a:p>
          <a:p>
            <a:r>
              <a:rPr lang="en-US" sz="1600" b="1" dirty="0" smtClean="0">
                <a:solidFill>
                  <a:schemeClr val="tx2"/>
                </a:solidFill>
                <a:latin typeface="Poppins" pitchFamily="2" charset="77"/>
                <a:ea typeface="League Spartan" charset="0"/>
                <a:cs typeface="Poppins" pitchFamily="2" charset="77"/>
              </a:rPr>
              <a:t>yourself, you’re awesome ^.^</a:t>
            </a:r>
            <a:endParaRPr lang="en-US" sz="1600" b="1" dirty="0">
              <a:solidFill>
                <a:schemeClr val="tx2"/>
              </a:solidFill>
              <a:latin typeface="Poppins" pitchFamily="2" charset="77"/>
              <a:ea typeface="League Spartan" charset="0"/>
              <a:cs typeface="Poppins" pitchFamily="2" charset="77"/>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5"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734972" y="100199"/>
            <a:ext cx="2432977" cy="2024692"/>
          </a:xfrm>
          <a:prstGeom prst="rect">
            <a:avLst/>
          </a:prstGeom>
        </p:spPr>
      </p:pic>
    </p:spTree>
    <p:extLst>
      <p:ext uri="{BB962C8B-B14F-4D97-AF65-F5344CB8AC3E}">
        <p14:creationId xmlns:p14="http://schemas.microsoft.com/office/powerpoint/2010/main" val="2903881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820187" y="4331845"/>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820187" y="1590104"/>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820187" y="2757156"/>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Shape 63936">
            <a:extLst>
              <a:ext uri="{FF2B5EF4-FFF2-40B4-BE49-F238E27FC236}">
                <a16:creationId xmlns="" xmlns:a16="http://schemas.microsoft.com/office/drawing/2014/main" id="{86075B4C-87C8-4044-A05F-96E97F2B870D}"/>
              </a:ext>
            </a:extLst>
          </p:cNvPr>
          <p:cNvSpPr/>
          <p:nvPr/>
        </p:nvSpPr>
        <p:spPr>
          <a:xfrm>
            <a:off x="820187" y="5702717"/>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TextBox 22">
            <a:extLst>
              <a:ext uri="{FF2B5EF4-FFF2-40B4-BE49-F238E27FC236}">
                <a16:creationId xmlns="" xmlns:a16="http://schemas.microsoft.com/office/drawing/2014/main" id="{E3182B7B-8607-A149-BF4E-0A2E99C20F00}"/>
              </a:ext>
            </a:extLst>
          </p:cNvPr>
          <p:cNvSpPr txBox="1"/>
          <p:nvPr/>
        </p:nvSpPr>
        <p:spPr>
          <a:xfrm>
            <a:off x="1265427" y="1563399"/>
            <a:ext cx="261802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1) What’s Cloud Storage?</a:t>
            </a:r>
            <a:endParaRPr lang="en-US" sz="1600" b="1" dirty="0">
              <a:solidFill>
                <a:schemeClr val="tx2"/>
              </a:solidFill>
              <a:latin typeface="Poppins" pitchFamily="2" charset="77"/>
              <a:ea typeface="League Spartan" charset="0"/>
              <a:cs typeface="Poppins" pitchFamily="2" charset="77"/>
            </a:endParaRPr>
          </a:p>
        </p:txBody>
      </p:sp>
      <p:sp>
        <p:nvSpPr>
          <p:cNvPr id="25" name="TextBox 24">
            <a:extLst>
              <a:ext uri="{FF2B5EF4-FFF2-40B4-BE49-F238E27FC236}">
                <a16:creationId xmlns="" xmlns:a16="http://schemas.microsoft.com/office/drawing/2014/main" id="{BA59E306-EE9A-3645-A017-A0B26E91EECC}"/>
              </a:ext>
            </a:extLst>
          </p:cNvPr>
          <p:cNvSpPr txBox="1"/>
          <p:nvPr/>
        </p:nvSpPr>
        <p:spPr>
          <a:xfrm>
            <a:off x="1209079" y="2734654"/>
            <a:ext cx="4490332"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2) What are some benefits of Cloud Storage?</a:t>
            </a:r>
            <a:endParaRPr lang="en-US" sz="1600" b="1" dirty="0">
              <a:solidFill>
                <a:schemeClr val="tx2"/>
              </a:solidFill>
              <a:latin typeface="Poppins" pitchFamily="2" charset="77"/>
              <a:ea typeface="League Spartan" charset="0"/>
              <a:cs typeface="Poppins" pitchFamily="2" charset="77"/>
            </a:endParaRPr>
          </a:p>
        </p:txBody>
      </p:sp>
      <p:sp>
        <p:nvSpPr>
          <p:cNvPr id="27" name="TextBox 26">
            <a:extLst>
              <a:ext uri="{FF2B5EF4-FFF2-40B4-BE49-F238E27FC236}">
                <a16:creationId xmlns="" xmlns:a16="http://schemas.microsoft.com/office/drawing/2014/main" id="{7DAC1E70-0FE4-4644-B9F7-675EE5D89B26}"/>
              </a:ext>
            </a:extLst>
          </p:cNvPr>
          <p:cNvSpPr txBox="1"/>
          <p:nvPr/>
        </p:nvSpPr>
        <p:spPr>
          <a:xfrm>
            <a:off x="1265427" y="4305141"/>
            <a:ext cx="3054041"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3) What does ERP stands for? </a:t>
            </a:r>
            <a:endParaRPr lang="en-US" sz="1600" b="1" dirty="0">
              <a:solidFill>
                <a:schemeClr val="tx2"/>
              </a:solidFill>
              <a:latin typeface="Poppins" pitchFamily="2" charset="77"/>
              <a:ea typeface="League Spartan" charset="0"/>
              <a:cs typeface="Poppins" pitchFamily="2" charset="77"/>
            </a:endParaRPr>
          </a:p>
        </p:txBody>
      </p:sp>
      <p:sp>
        <p:nvSpPr>
          <p:cNvPr id="29" name="TextBox 28">
            <a:extLst>
              <a:ext uri="{FF2B5EF4-FFF2-40B4-BE49-F238E27FC236}">
                <a16:creationId xmlns="" xmlns:a16="http://schemas.microsoft.com/office/drawing/2014/main" id="{62231A22-AA12-914F-89D4-21FDDF008920}"/>
              </a:ext>
            </a:extLst>
          </p:cNvPr>
          <p:cNvSpPr txBox="1"/>
          <p:nvPr/>
        </p:nvSpPr>
        <p:spPr>
          <a:xfrm>
            <a:off x="1209079" y="5657873"/>
            <a:ext cx="5766322" cy="584775"/>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4) That’s not a question just take a moment to appreciate </a:t>
            </a:r>
          </a:p>
          <a:p>
            <a:r>
              <a:rPr lang="en-US" sz="1600" b="1" dirty="0" smtClean="0">
                <a:solidFill>
                  <a:schemeClr val="tx2"/>
                </a:solidFill>
                <a:latin typeface="Poppins" pitchFamily="2" charset="77"/>
                <a:ea typeface="League Spartan" charset="0"/>
                <a:cs typeface="Poppins" pitchFamily="2" charset="77"/>
              </a:rPr>
              <a:t>yourself, you’re awesome</a:t>
            </a: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5"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sp>
        <p:nvSpPr>
          <p:cNvPr id="2" name="TextBox 1"/>
          <p:cNvSpPr txBox="1"/>
          <p:nvPr/>
        </p:nvSpPr>
        <p:spPr>
          <a:xfrm>
            <a:off x="1265427" y="6256629"/>
            <a:ext cx="3043205" cy="369332"/>
          </a:xfrm>
          <a:prstGeom prst="rect">
            <a:avLst/>
          </a:prstGeom>
          <a:noFill/>
        </p:spPr>
        <p:txBody>
          <a:bodyPr wrap="none" rtlCol="0">
            <a:spAutoFit/>
          </a:bodyPr>
          <a:lstStyle/>
          <a:p>
            <a:r>
              <a:rPr lang="en-US" dirty="0" smtClean="0"/>
              <a:t>Or </a:t>
            </a:r>
            <a:r>
              <a:rPr lang="en-US" dirty="0"/>
              <a:t>not I don’t know you yet lol</a:t>
            </a:r>
          </a:p>
        </p:txBody>
      </p:sp>
      <p:sp>
        <p:nvSpPr>
          <p:cNvPr id="3" name="TextBox 2"/>
          <p:cNvSpPr txBox="1"/>
          <p:nvPr/>
        </p:nvSpPr>
        <p:spPr>
          <a:xfrm>
            <a:off x="1319943" y="4720976"/>
            <a:ext cx="2881110" cy="369332"/>
          </a:xfrm>
          <a:prstGeom prst="rect">
            <a:avLst/>
          </a:prstGeom>
          <a:noFill/>
        </p:spPr>
        <p:txBody>
          <a:bodyPr wrap="none" rtlCol="0">
            <a:spAutoFit/>
          </a:bodyPr>
          <a:lstStyle/>
          <a:p>
            <a:r>
              <a:rPr lang="en-US" dirty="0" smtClean="0"/>
              <a:t>Enterprise </a:t>
            </a:r>
            <a:r>
              <a:rPr lang="en-US" dirty="0"/>
              <a:t>resource planning</a:t>
            </a:r>
          </a:p>
        </p:txBody>
      </p:sp>
      <p:sp>
        <p:nvSpPr>
          <p:cNvPr id="4" name="TextBox 3"/>
          <p:cNvSpPr txBox="1"/>
          <p:nvPr/>
        </p:nvSpPr>
        <p:spPr>
          <a:xfrm>
            <a:off x="1381119" y="3164809"/>
            <a:ext cx="5587940" cy="1477328"/>
          </a:xfrm>
          <a:prstGeom prst="rect">
            <a:avLst/>
          </a:prstGeom>
          <a:noFill/>
        </p:spPr>
        <p:txBody>
          <a:bodyPr wrap="none" rtlCol="0">
            <a:spAutoFit/>
          </a:bodyPr>
          <a:lstStyle/>
          <a:p>
            <a:r>
              <a:rPr lang="en-US" dirty="0">
                <a:latin typeface="Lato Light" panose="020F0502020204030203" pitchFamily="34" charset="0"/>
                <a:ea typeface="Open Sans Light" panose="020B0306030504020204" pitchFamily="34" charset="0"/>
                <a:cs typeface="Open Sans Light" panose="020B0306030504020204" pitchFamily="34" charset="0"/>
              </a:rPr>
              <a:t>you don’t have to worry about taking backups or doing </a:t>
            </a:r>
            <a:endParaRPr lang="en-US" dirty="0" smtClean="0">
              <a:latin typeface="Lato Light" panose="020F0502020204030203" pitchFamily="34" charset="0"/>
              <a:ea typeface="Open Sans Light" panose="020B0306030504020204" pitchFamily="34" charset="0"/>
              <a:cs typeface="Open Sans Light" panose="020B0306030504020204" pitchFamily="34" charset="0"/>
            </a:endParaRPr>
          </a:p>
          <a:p>
            <a:r>
              <a:rPr lang="en-US" dirty="0" smtClean="0">
                <a:latin typeface="Lato Light" panose="020F0502020204030203" pitchFamily="34" charset="0"/>
                <a:ea typeface="Open Sans Light" panose="020B0306030504020204" pitchFamily="34" charset="0"/>
                <a:cs typeface="Open Sans Light" panose="020B0306030504020204" pitchFamily="34" charset="0"/>
              </a:rPr>
              <a:t>maintenance </a:t>
            </a:r>
            <a:r>
              <a:rPr lang="en-US" dirty="0">
                <a:latin typeface="Lato Light" panose="020F0502020204030203" pitchFamily="34" charset="0"/>
                <a:ea typeface="Open Sans Light" panose="020B0306030504020204" pitchFamily="34" charset="0"/>
                <a:cs typeface="Open Sans Light" panose="020B0306030504020204" pitchFamily="34" charset="0"/>
              </a:rPr>
              <a:t>or hardware upgrading, also file sharing is </a:t>
            </a:r>
            <a:endParaRPr lang="en-US" dirty="0" smtClean="0">
              <a:latin typeface="Lato Light" panose="020F0502020204030203" pitchFamily="34" charset="0"/>
              <a:ea typeface="Open Sans Light" panose="020B0306030504020204" pitchFamily="34" charset="0"/>
              <a:cs typeface="Open Sans Light" panose="020B0306030504020204" pitchFamily="34" charset="0"/>
            </a:endParaRPr>
          </a:p>
          <a:p>
            <a:r>
              <a:rPr lang="en-US" dirty="0" smtClean="0">
                <a:latin typeface="Lato Light" panose="020F0502020204030203" pitchFamily="34" charset="0"/>
                <a:ea typeface="Open Sans Light" panose="020B0306030504020204" pitchFamily="34" charset="0"/>
                <a:cs typeface="Open Sans Light" panose="020B0306030504020204" pitchFamily="34" charset="0"/>
              </a:rPr>
              <a:t>super </a:t>
            </a:r>
            <a:r>
              <a:rPr lang="en-US" dirty="0">
                <a:latin typeface="Lato Light" panose="020F0502020204030203" pitchFamily="34" charset="0"/>
                <a:ea typeface="Open Sans Light" panose="020B0306030504020204" pitchFamily="34" charset="0"/>
                <a:cs typeface="Open Sans Light" panose="020B0306030504020204" pitchFamily="34" charset="0"/>
              </a:rPr>
              <a:t>easy as anyone with internet connected device can </a:t>
            </a:r>
            <a:endParaRPr lang="en-US" dirty="0" smtClean="0">
              <a:latin typeface="Lato Light" panose="020F0502020204030203" pitchFamily="34" charset="0"/>
              <a:ea typeface="Open Sans Light" panose="020B0306030504020204" pitchFamily="34" charset="0"/>
              <a:cs typeface="Open Sans Light" panose="020B0306030504020204" pitchFamily="34" charset="0"/>
            </a:endParaRPr>
          </a:p>
          <a:p>
            <a:r>
              <a:rPr lang="en-US" dirty="0" smtClean="0">
                <a:latin typeface="Lato Light" panose="020F0502020204030203" pitchFamily="34" charset="0"/>
                <a:ea typeface="Open Sans Light" panose="020B0306030504020204" pitchFamily="34" charset="0"/>
                <a:cs typeface="Open Sans Light" panose="020B0306030504020204" pitchFamily="34" charset="0"/>
              </a:rPr>
              <a:t>access </a:t>
            </a:r>
            <a:r>
              <a:rPr lang="en-US" dirty="0">
                <a:latin typeface="Lato Light" panose="020F0502020204030203" pitchFamily="34" charset="0"/>
                <a:ea typeface="Open Sans Light" panose="020B0306030504020204" pitchFamily="34" charset="0"/>
                <a:cs typeface="Open Sans Light" panose="020B0306030504020204" pitchFamily="34" charset="0"/>
              </a:rPr>
              <a:t>the data</a:t>
            </a:r>
          </a:p>
          <a:p>
            <a:endParaRPr lang="en-US" dirty="0"/>
          </a:p>
        </p:txBody>
      </p:sp>
      <p:sp>
        <p:nvSpPr>
          <p:cNvPr id="5" name="TextBox 4"/>
          <p:cNvSpPr txBox="1"/>
          <p:nvPr/>
        </p:nvSpPr>
        <p:spPr>
          <a:xfrm>
            <a:off x="1337950" y="2015470"/>
            <a:ext cx="4996432" cy="369332"/>
          </a:xfrm>
          <a:prstGeom prst="rect">
            <a:avLst/>
          </a:prstGeom>
          <a:noFill/>
        </p:spPr>
        <p:txBody>
          <a:bodyPr wrap="none" rtlCol="0">
            <a:spAutoFit/>
          </a:bodyPr>
          <a:lstStyle/>
          <a:p>
            <a:r>
              <a:rPr lang="en-US" dirty="0" smtClean="0"/>
              <a:t>It’s a method of storing data online on the internet.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803402" y="0"/>
            <a:ext cx="1400934" cy="2188959"/>
          </a:xfrm>
          <a:prstGeom prst="rect">
            <a:avLst/>
          </a:prstGeom>
        </p:spPr>
      </p:pic>
      <p:sp>
        <p:nvSpPr>
          <p:cNvPr id="7" name="TextBox 6"/>
          <p:cNvSpPr txBox="1"/>
          <p:nvPr/>
        </p:nvSpPr>
        <p:spPr>
          <a:xfrm>
            <a:off x="7691068" y="227851"/>
            <a:ext cx="3149004" cy="923330"/>
          </a:xfrm>
          <a:prstGeom prst="rect">
            <a:avLst/>
          </a:prstGeom>
          <a:noFill/>
        </p:spPr>
        <p:txBody>
          <a:bodyPr wrap="none" rtlCol="0">
            <a:spAutoFit/>
          </a:bodyPr>
          <a:lstStyle/>
          <a:p>
            <a:r>
              <a:rPr lang="en-US" dirty="0" smtClean="0"/>
              <a:t>Please don’t tell Erdogan that</a:t>
            </a:r>
          </a:p>
          <a:p>
            <a:r>
              <a:rPr lang="en-US" dirty="0" smtClean="0"/>
              <a:t>I used him , I might go to jail for</a:t>
            </a:r>
          </a:p>
          <a:p>
            <a:r>
              <a:rPr lang="en-US" dirty="0" smtClean="0"/>
              <a:t> it c:</a:t>
            </a:r>
            <a:endParaRPr lang="en-US" dirty="0"/>
          </a:p>
        </p:txBody>
      </p:sp>
    </p:spTree>
    <p:extLst>
      <p:ext uri="{BB962C8B-B14F-4D97-AF65-F5344CB8AC3E}">
        <p14:creationId xmlns:p14="http://schemas.microsoft.com/office/powerpoint/2010/main" val="306021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odaSa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137274" y="2374006"/>
            <a:ext cx="3769269" cy="18061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297" y="415069"/>
            <a:ext cx="2465510" cy="1409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3645" y="198114"/>
            <a:ext cx="2889738" cy="184313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8619" y="53759"/>
            <a:ext cx="2678556" cy="1987489"/>
          </a:xfrm>
          <a:prstGeom prst="rect">
            <a:avLst/>
          </a:prstGeom>
        </p:spPr>
      </p:pic>
      <p:sp>
        <p:nvSpPr>
          <p:cNvPr id="11" name="TextBox 10"/>
          <p:cNvSpPr txBox="1"/>
          <p:nvPr/>
        </p:nvSpPr>
        <p:spPr>
          <a:xfrm>
            <a:off x="3246319" y="3204217"/>
            <a:ext cx="3482895" cy="369332"/>
          </a:xfrm>
          <a:prstGeom prst="rect">
            <a:avLst/>
          </a:prstGeom>
          <a:noFill/>
        </p:spPr>
        <p:txBody>
          <a:bodyPr wrap="square" rtlCol="0">
            <a:spAutoFit/>
          </a:bodyPr>
          <a:lstStyle/>
          <a:p>
            <a:r>
              <a:rPr lang="en-US" dirty="0" smtClean="0"/>
              <a:t>Everything explained 100 percent</a:t>
            </a:r>
            <a:endParaRPr lang="en-US"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442" y="4721524"/>
            <a:ext cx="2034416" cy="1175667"/>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442" y="1931219"/>
            <a:ext cx="1896219" cy="252548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6319" y="3658210"/>
            <a:ext cx="3715569" cy="2722071"/>
          </a:xfrm>
          <a:prstGeom prst="rect">
            <a:avLst/>
          </a:prstGeom>
        </p:spPr>
      </p:pic>
    </p:spTree>
    <p:extLst>
      <p:ext uri="{BB962C8B-B14F-4D97-AF65-F5344CB8AC3E}">
        <p14:creationId xmlns:p14="http://schemas.microsoft.com/office/powerpoint/2010/main" val="31692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7097" y="123234"/>
            <a:ext cx="7454537" cy="369332"/>
          </a:xfrm>
          <a:prstGeom prst="rect">
            <a:avLst/>
          </a:prstGeom>
          <a:noFill/>
        </p:spPr>
        <p:txBody>
          <a:bodyPr wrap="square" rtlCol="0">
            <a:spAutoFit/>
          </a:bodyPr>
          <a:lstStyle/>
          <a:p>
            <a:r>
              <a:rPr lang="en-US" dirty="0" smtClean="0"/>
              <a:t>On a scale of 1 to 10 tell us how much did you enjoy the presentation</a:t>
            </a:r>
            <a:endParaRPr lang="en-US" dirty="0"/>
          </a:p>
        </p:txBody>
      </p:sp>
      <p:sp>
        <p:nvSpPr>
          <p:cNvPr id="4" name="TextBox 3"/>
          <p:cNvSpPr txBox="1"/>
          <p:nvPr/>
        </p:nvSpPr>
        <p:spPr>
          <a:xfrm>
            <a:off x="10121405" y="4119153"/>
            <a:ext cx="1425070" cy="369332"/>
          </a:xfrm>
          <a:prstGeom prst="rect">
            <a:avLst/>
          </a:prstGeom>
          <a:noFill/>
        </p:spPr>
        <p:txBody>
          <a:bodyPr wrap="none" rtlCol="0">
            <a:spAutoFit/>
          </a:bodyPr>
          <a:lstStyle/>
          <a:p>
            <a:r>
              <a:rPr lang="en-US" dirty="0" smtClean="0">
                <a:solidFill>
                  <a:schemeClr val="bg1"/>
                </a:solidFill>
              </a:rPr>
              <a:t>Definitely 10</a:t>
            </a:r>
            <a:endParaRPr lang="en-US" dirty="0">
              <a:solidFill>
                <a:schemeClr val="bg1"/>
              </a:solidFill>
            </a:endParaRPr>
          </a:p>
        </p:txBody>
      </p:sp>
      <p:sp>
        <p:nvSpPr>
          <p:cNvPr id="8" name="TextBox 7"/>
          <p:cNvSpPr txBox="1"/>
          <p:nvPr/>
        </p:nvSpPr>
        <p:spPr>
          <a:xfrm>
            <a:off x="9588102" y="2712636"/>
            <a:ext cx="2491676" cy="1384995"/>
          </a:xfrm>
          <a:prstGeom prst="rect">
            <a:avLst/>
          </a:prstGeom>
          <a:noFill/>
        </p:spPr>
        <p:txBody>
          <a:bodyPr wrap="square" rtlCol="0">
            <a:spAutoFit/>
          </a:bodyPr>
          <a:lstStyle/>
          <a:p>
            <a:r>
              <a:rPr lang="en-US" sz="1400" dirty="0" smtClean="0"/>
              <a:t>When you are ready to sleep but instead of shutdown </a:t>
            </a:r>
          </a:p>
          <a:p>
            <a:r>
              <a:rPr lang="en-US" sz="1400" dirty="0" smtClean="0"/>
              <a:t>you press Restart and you are running a pc with HDD so now you have to waste 8 minutes of your life.</a:t>
            </a:r>
            <a:endParaRPr lang="en-US" sz="1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811" y="4119153"/>
            <a:ext cx="2042143" cy="155883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048" y="823492"/>
            <a:ext cx="2518859" cy="1889144"/>
          </a:xfrm>
          <a:prstGeom prst="rect">
            <a:avLst/>
          </a:prstGeom>
        </p:spPr>
      </p:pic>
    </p:spTree>
    <p:extLst>
      <p:ext uri="{BB962C8B-B14F-4D97-AF65-F5344CB8AC3E}">
        <p14:creationId xmlns:p14="http://schemas.microsoft.com/office/powerpoint/2010/main" val="1197760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674" y="2812868"/>
            <a:ext cx="3842310" cy="3661172"/>
          </a:xfrm>
          <a:prstGeom prst="rect">
            <a:avLst/>
          </a:prstGeom>
        </p:spPr>
      </p:pic>
      <p:sp>
        <p:nvSpPr>
          <p:cNvPr id="4" name="Rectangle 3"/>
          <p:cNvSpPr/>
          <p:nvPr/>
        </p:nvSpPr>
        <p:spPr>
          <a:xfrm>
            <a:off x="9422674" y="6156959"/>
            <a:ext cx="1976847" cy="3170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Questions</a:t>
            </a:r>
            <a:endParaRPr lang="en-US" dirty="0"/>
          </a:p>
        </p:txBody>
      </p:sp>
      <p:sp>
        <p:nvSpPr>
          <p:cNvPr id="6" name="TextBox 5">
            <a:extLst>
              <a:ext uri="{FF2B5EF4-FFF2-40B4-BE49-F238E27FC236}">
                <a16:creationId xmlns="" xmlns:a16="http://schemas.microsoft.com/office/drawing/2014/main" id="{97E9E52D-1A4C-984D-B23A-9DFC05871240}"/>
              </a:ext>
            </a:extLst>
          </p:cNvPr>
          <p:cNvSpPr txBox="1"/>
          <p:nvPr/>
        </p:nvSpPr>
        <p:spPr>
          <a:xfrm>
            <a:off x="2001812" y="306186"/>
            <a:ext cx="8188460"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Slide if they liked the presentation and Q&amp;A</a:t>
            </a:r>
            <a:endParaRPr lang="en-US" sz="3000" b="1" dirty="0">
              <a:solidFill>
                <a:schemeClr val="tx2"/>
              </a:solidFill>
              <a:latin typeface="Poppins" pitchFamily="2" charset="77"/>
              <a:cs typeface="Poppins" pitchFamily="2" charset="77"/>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0896" y="4643454"/>
            <a:ext cx="2002701" cy="20027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5074" y="2013859"/>
            <a:ext cx="1657676" cy="214433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50" y="2339772"/>
            <a:ext cx="2653347" cy="149250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850" y="4174463"/>
            <a:ext cx="2697094" cy="269709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9569" y="1006929"/>
            <a:ext cx="2269286" cy="201385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3651" y="4507104"/>
            <a:ext cx="2694114" cy="2031811"/>
          </a:xfrm>
          <a:prstGeom prst="rect">
            <a:avLst/>
          </a:prstGeom>
        </p:spPr>
      </p:pic>
    </p:spTree>
    <p:extLst>
      <p:ext uri="{BB962C8B-B14F-4D97-AF65-F5344CB8AC3E}">
        <p14:creationId xmlns:p14="http://schemas.microsoft.com/office/powerpoint/2010/main" val="4123073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674" y="2812868"/>
            <a:ext cx="3842310" cy="3661172"/>
          </a:xfrm>
          <a:prstGeom prst="rect">
            <a:avLst/>
          </a:prstGeom>
        </p:spPr>
      </p:pic>
      <p:sp>
        <p:nvSpPr>
          <p:cNvPr id="4" name="Rectangle 3"/>
          <p:cNvSpPr/>
          <p:nvPr/>
        </p:nvSpPr>
        <p:spPr>
          <a:xfrm>
            <a:off x="9422674" y="6156959"/>
            <a:ext cx="1976847" cy="3170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Questions</a:t>
            </a:r>
            <a:endParaRPr lang="en-US" dirty="0"/>
          </a:p>
        </p:txBody>
      </p:sp>
      <p:sp>
        <p:nvSpPr>
          <p:cNvPr id="6" name="TextBox 5">
            <a:extLst>
              <a:ext uri="{FF2B5EF4-FFF2-40B4-BE49-F238E27FC236}">
                <a16:creationId xmlns="" xmlns:a16="http://schemas.microsoft.com/office/drawing/2014/main" id="{97E9E52D-1A4C-984D-B23A-9DFC05871240}"/>
              </a:ext>
            </a:extLst>
          </p:cNvPr>
          <p:cNvSpPr txBox="1"/>
          <p:nvPr/>
        </p:nvSpPr>
        <p:spPr>
          <a:xfrm>
            <a:off x="1528127" y="306186"/>
            <a:ext cx="9135835"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Slide if they didn’t like the presentation and Q&amp;A</a:t>
            </a:r>
            <a:endParaRPr lang="en-US" sz="3000" b="1" dirty="0">
              <a:solidFill>
                <a:schemeClr val="tx2"/>
              </a:solidFill>
              <a:latin typeface="Poppins" pitchFamily="2" charset="77"/>
              <a:cs typeface="Poppins" pitchFamily="2" charset="7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49" y="3738730"/>
            <a:ext cx="5174428" cy="26748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497" y="949259"/>
            <a:ext cx="1837735" cy="172992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204" y="949259"/>
            <a:ext cx="3039785" cy="170587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464" y="1333202"/>
            <a:ext cx="3502240" cy="193251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2207" y="1277084"/>
            <a:ext cx="2580654" cy="204474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4069" y="4381771"/>
            <a:ext cx="2694114" cy="2031811"/>
          </a:xfrm>
          <a:prstGeom prst="rect">
            <a:avLst/>
          </a:prstGeom>
        </p:spPr>
      </p:pic>
    </p:spTree>
    <p:extLst>
      <p:ext uri="{BB962C8B-B14F-4D97-AF65-F5344CB8AC3E}">
        <p14:creationId xmlns:p14="http://schemas.microsoft.com/office/powerpoint/2010/main" val="3407995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AB4C9F9-3319-A342-8182-1ADCF4E7E04E}"/>
              </a:ext>
            </a:extLst>
          </p:cNvPr>
          <p:cNvSpPr txBox="1"/>
          <p:nvPr/>
        </p:nvSpPr>
        <p:spPr>
          <a:xfrm>
            <a:off x="5194966" y="306186"/>
            <a:ext cx="1802096"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Contents</a:t>
            </a:r>
            <a:endParaRPr lang="en-US" sz="3000" b="1" dirty="0">
              <a:solidFill>
                <a:schemeClr val="tx2"/>
              </a:solidFill>
              <a:latin typeface="Poppins" pitchFamily="2" charset="77"/>
              <a:cs typeface="Poppins" pitchFamily="2" charset="77"/>
            </a:endParaRPr>
          </a:p>
        </p:txBody>
      </p:sp>
      <p:sp>
        <p:nvSpPr>
          <p:cNvPr id="28" name="Oval 27">
            <a:extLst>
              <a:ext uri="{FF2B5EF4-FFF2-40B4-BE49-F238E27FC236}">
                <a16:creationId xmlns="" xmlns:a16="http://schemas.microsoft.com/office/drawing/2014/main" id="{36E428C4-25BB-124C-BEA4-EA46BC744084}"/>
              </a:ext>
            </a:extLst>
          </p:cNvPr>
          <p:cNvSpPr>
            <a:spLocks noChangeAspect="1"/>
          </p:cNvSpPr>
          <p:nvPr/>
        </p:nvSpPr>
        <p:spPr>
          <a:xfrm>
            <a:off x="973734" y="1825185"/>
            <a:ext cx="2031924" cy="2031925"/>
          </a:xfrm>
          <a:prstGeom prst="ellipse">
            <a:avLst/>
          </a:prstGeom>
          <a:solidFill>
            <a:schemeClr val="accent1">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Lato Light" panose="020F0502020204030203" pitchFamily="34" charset="0"/>
            </a:endParaRPr>
          </a:p>
        </p:txBody>
      </p:sp>
      <p:sp>
        <p:nvSpPr>
          <p:cNvPr id="36" name="Oval 35">
            <a:extLst>
              <a:ext uri="{FF2B5EF4-FFF2-40B4-BE49-F238E27FC236}">
                <a16:creationId xmlns="" xmlns:a16="http://schemas.microsoft.com/office/drawing/2014/main" id="{68233BF8-EE93-2343-BDFA-A4264BCD6DEE}"/>
              </a:ext>
            </a:extLst>
          </p:cNvPr>
          <p:cNvSpPr/>
          <p:nvPr/>
        </p:nvSpPr>
        <p:spPr>
          <a:xfrm>
            <a:off x="825294" y="1699421"/>
            <a:ext cx="768130" cy="76813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Lato Light" panose="020F0502020204030203" pitchFamily="34" charset="0"/>
            </a:endParaRPr>
          </a:p>
        </p:txBody>
      </p:sp>
      <p:sp>
        <p:nvSpPr>
          <p:cNvPr id="61" name="TextBox 60">
            <a:extLst>
              <a:ext uri="{FF2B5EF4-FFF2-40B4-BE49-F238E27FC236}">
                <a16:creationId xmlns="" xmlns:a16="http://schemas.microsoft.com/office/drawing/2014/main" id="{2F21217A-80B1-F847-97D7-F18E290F1402}"/>
              </a:ext>
            </a:extLst>
          </p:cNvPr>
          <p:cNvSpPr txBox="1"/>
          <p:nvPr/>
        </p:nvSpPr>
        <p:spPr>
          <a:xfrm>
            <a:off x="1051302" y="1968067"/>
            <a:ext cx="316113" cy="230832"/>
          </a:xfrm>
          <a:prstGeom prst="rect">
            <a:avLst/>
          </a:prstGeom>
          <a:noFill/>
        </p:spPr>
        <p:txBody>
          <a:bodyPr wrap="none" rtlCol="0" anchor="ctr">
            <a:spAutoFit/>
          </a:bodyPr>
          <a:lstStyle/>
          <a:p>
            <a:pPr algn="ctr"/>
            <a:r>
              <a:rPr lang="en-US" sz="900" b="1" dirty="0">
                <a:solidFill>
                  <a:schemeClr val="bg1"/>
                </a:solidFill>
                <a:latin typeface="Poppins" pitchFamily="2" charset="77"/>
                <a:cs typeface="Poppins" pitchFamily="2" charset="77"/>
              </a:rPr>
              <a:t>01</a:t>
            </a:r>
          </a:p>
        </p:txBody>
      </p:sp>
      <p:sp>
        <p:nvSpPr>
          <p:cNvPr id="18" name="Oval 17">
            <a:extLst>
              <a:ext uri="{FF2B5EF4-FFF2-40B4-BE49-F238E27FC236}">
                <a16:creationId xmlns="" xmlns:a16="http://schemas.microsoft.com/office/drawing/2014/main" id="{03800669-66C5-744F-B2D9-21087B6E8E39}"/>
              </a:ext>
            </a:extLst>
          </p:cNvPr>
          <p:cNvSpPr>
            <a:spLocks noChangeAspect="1"/>
          </p:cNvSpPr>
          <p:nvPr/>
        </p:nvSpPr>
        <p:spPr>
          <a:xfrm>
            <a:off x="2631603" y="4256948"/>
            <a:ext cx="2031925" cy="2031920"/>
          </a:xfrm>
          <a:prstGeom prst="ellipse">
            <a:avLst/>
          </a:prstGeom>
          <a:solidFill>
            <a:schemeClr val="accent2">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Lato Light" panose="020F0502020204030203" pitchFamily="34" charset="0"/>
            </a:endParaRPr>
          </a:p>
        </p:txBody>
      </p:sp>
      <p:sp>
        <p:nvSpPr>
          <p:cNvPr id="37" name="Oval 36">
            <a:extLst>
              <a:ext uri="{FF2B5EF4-FFF2-40B4-BE49-F238E27FC236}">
                <a16:creationId xmlns="" xmlns:a16="http://schemas.microsoft.com/office/drawing/2014/main" id="{91E858BA-5EE6-D04D-83A7-18E9EE291C88}"/>
              </a:ext>
            </a:extLst>
          </p:cNvPr>
          <p:cNvSpPr/>
          <p:nvPr/>
        </p:nvSpPr>
        <p:spPr>
          <a:xfrm>
            <a:off x="2604982" y="4130023"/>
            <a:ext cx="768130" cy="76813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Lato Light" panose="020F0502020204030203" pitchFamily="34" charset="0"/>
            </a:endParaRPr>
          </a:p>
        </p:txBody>
      </p:sp>
      <p:sp>
        <p:nvSpPr>
          <p:cNvPr id="62" name="TextBox 61">
            <a:extLst>
              <a:ext uri="{FF2B5EF4-FFF2-40B4-BE49-F238E27FC236}">
                <a16:creationId xmlns="" xmlns:a16="http://schemas.microsoft.com/office/drawing/2014/main" id="{76AAC9E6-C762-E541-8458-6641F97DD89D}"/>
              </a:ext>
            </a:extLst>
          </p:cNvPr>
          <p:cNvSpPr txBox="1"/>
          <p:nvPr/>
        </p:nvSpPr>
        <p:spPr>
          <a:xfrm>
            <a:off x="2820489" y="4398669"/>
            <a:ext cx="316113" cy="230832"/>
          </a:xfrm>
          <a:prstGeom prst="rect">
            <a:avLst/>
          </a:prstGeom>
          <a:noFill/>
        </p:spPr>
        <p:txBody>
          <a:bodyPr wrap="none" rtlCol="0" anchor="ctr">
            <a:spAutoFit/>
          </a:bodyPr>
          <a:lstStyle/>
          <a:p>
            <a:pPr algn="ctr"/>
            <a:r>
              <a:rPr lang="en-US" sz="900" b="1" dirty="0">
                <a:solidFill>
                  <a:schemeClr val="bg1"/>
                </a:solidFill>
                <a:latin typeface="Poppins" pitchFamily="2" charset="77"/>
                <a:cs typeface="Poppins" pitchFamily="2" charset="77"/>
              </a:rPr>
              <a:t>02</a:t>
            </a:r>
          </a:p>
        </p:txBody>
      </p:sp>
      <p:sp>
        <p:nvSpPr>
          <p:cNvPr id="5" name="Oval 4">
            <a:extLst>
              <a:ext uri="{FF2B5EF4-FFF2-40B4-BE49-F238E27FC236}">
                <a16:creationId xmlns="" xmlns:a16="http://schemas.microsoft.com/office/drawing/2014/main" id="{91B4EA00-E83C-D142-A4B7-67C6668E8FC3}"/>
              </a:ext>
            </a:extLst>
          </p:cNvPr>
          <p:cNvSpPr>
            <a:spLocks noChangeAspect="1"/>
          </p:cNvSpPr>
          <p:nvPr/>
        </p:nvSpPr>
        <p:spPr>
          <a:xfrm>
            <a:off x="4307829" y="1826150"/>
            <a:ext cx="2031926" cy="2031926"/>
          </a:xfrm>
          <a:prstGeom prst="ellipse">
            <a:avLst/>
          </a:prstGeom>
          <a:solidFill>
            <a:schemeClr val="accent3">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Lato Light" panose="020F0502020204030203" pitchFamily="34" charset="0"/>
            </a:endParaRPr>
          </a:p>
        </p:txBody>
      </p:sp>
      <p:sp>
        <p:nvSpPr>
          <p:cNvPr id="38" name="Oval 37">
            <a:extLst>
              <a:ext uri="{FF2B5EF4-FFF2-40B4-BE49-F238E27FC236}">
                <a16:creationId xmlns="" xmlns:a16="http://schemas.microsoft.com/office/drawing/2014/main" id="{39ECE37A-7D68-484A-9FDA-07B6A12E9CA7}"/>
              </a:ext>
            </a:extLst>
          </p:cNvPr>
          <p:cNvSpPr/>
          <p:nvPr/>
        </p:nvSpPr>
        <p:spPr>
          <a:xfrm>
            <a:off x="4292388" y="1699228"/>
            <a:ext cx="768131" cy="768131"/>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Lato Light" panose="020F0502020204030203" pitchFamily="34" charset="0"/>
            </a:endParaRPr>
          </a:p>
        </p:txBody>
      </p:sp>
      <p:sp>
        <p:nvSpPr>
          <p:cNvPr id="63" name="TextBox 62">
            <a:extLst>
              <a:ext uri="{FF2B5EF4-FFF2-40B4-BE49-F238E27FC236}">
                <a16:creationId xmlns="" xmlns:a16="http://schemas.microsoft.com/office/drawing/2014/main" id="{6DB3C68E-CA24-A14D-891E-FD0B82D4ED17}"/>
              </a:ext>
            </a:extLst>
          </p:cNvPr>
          <p:cNvSpPr txBox="1"/>
          <p:nvPr/>
        </p:nvSpPr>
        <p:spPr>
          <a:xfrm>
            <a:off x="4518396" y="1967875"/>
            <a:ext cx="316113" cy="230832"/>
          </a:xfrm>
          <a:prstGeom prst="rect">
            <a:avLst/>
          </a:prstGeom>
          <a:noFill/>
        </p:spPr>
        <p:txBody>
          <a:bodyPr wrap="none" rtlCol="0" anchor="ctr">
            <a:spAutoFit/>
          </a:bodyPr>
          <a:lstStyle/>
          <a:p>
            <a:pPr algn="ctr"/>
            <a:r>
              <a:rPr lang="en-US" sz="900" b="1" dirty="0">
                <a:solidFill>
                  <a:schemeClr val="bg1"/>
                </a:solidFill>
                <a:latin typeface="Poppins" pitchFamily="2" charset="77"/>
                <a:cs typeface="Poppins" pitchFamily="2" charset="77"/>
              </a:rPr>
              <a:t>03</a:t>
            </a:r>
          </a:p>
        </p:txBody>
      </p:sp>
      <p:sp>
        <p:nvSpPr>
          <p:cNvPr id="45" name="Oval 44">
            <a:extLst>
              <a:ext uri="{FF2B5EF4-FFF2-40B4-BE49-F238E27FC236}">
                <a16:creationId xmlns="" xmlns:a16="http://schemas.microsoft.com/office/drawing/2014/main" id="{0A335A69-DE2B-F840-B5B0-072C933D3216}"/>
              </a:ext>
            </a:extLst>
          </p:cNvPr>
          <p:cNvSpPr>
            <a:spLocks noChangeAspect="1"/>
          </p:cNvSpPr>
          <p:nvPr/>
        </p:nvSpPr>
        <p:spPr>
          <a:xfrm>
            <a:off x="6000912" y="4255983"/>
            <a:ext cx="2031925" cy="2031920"/>
          </a:xfrm>
          <a:prstGeom prst="ellipse">
            <a:avLst/>
          </a:prstGeom>
          <a:solidFill>
            <a:schemeClr val="accent4">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Lato Light" panose="020F0502020204030203" pitchFamily="34" charset="0"/>
            </a:endParaRPr>
          </a:p>
        </p:txBody>
      </p:sp>
      <p:sp>
        <p:nvSpPr>
          <p:cNvPr id="53" name="Oval 52">
            <a:extLst>
              <a:ext uri="{FF2B5EF4-FFF2-40B4-BE49-F238E27FC236}">
                <a16:creationId xmlns="" xmlns:a16="http://schemas.microsoft.com/office/drawing/2014/main" id="{17FCA57D-DC19-8642-B74B-6DC36BB14C24}"/>
              </a:ext>
            </a:extLst>
          </p:cNvPr>
          <p:cNvSpPr/>
          <p:nvPr/>
        </p:nvSpPr>
        <p:spPr>
          <a:xfrm>
            <a:off x="5895038" y="4130213"/>
            <a:ext cx="768130" cy="76813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Lato Light" panose="020F0502020204030203" pitchFamily="34" charset="0"/>
            </a:endParaRPr>
          </a:p>
        </p:txBody>
      </p:sp>
      <p:sp>
        <p:nvSpPr>
          <p:cNvPr id="64" name="TextBox 63">
            <a:extLst>
              <a:ext uri="{FF2B5EF4-FFF2-40B4-BE49-F238E27FC236}">
                <a16:creationId xmlns="" xmlns:a16="http://schemas.microsoft.com/office/drawing/2014/main" id="{5A8C0622-5C3E-9242-8C2D-8A2B2297E13C}"/>
              </a:ext>
            </a:extLst>
          </p:cNvPr>
          <p:cNvSpPr txBox="1"/>
          <p:nvPr/>
        </p:nvSpPr>
        <p:spPr>
          <a:xfrm>
            <a:off x="6121046" y="4398861"/>
            <a:ext cx="316113" cy="230832"/>
          </a:xfrm>
          <a:prstGeom prst="rect">
            <a:avLst/>
          </a:prstGeom>
          <a:noFill/>
        </p:spPr>
        <p:txBody>
          <a:bodyPr wrap="none" rtlCol="0" anchor="ctr">
            <a:spAutoFit/>
          </a:bodyPr>
          <a:lstStyle/>
          <a:p>
            <a:pPr algn="ctr"/>
            <a:r>
              <a:rPr lang="en-US" sz="900" b="1" dirty="0">
                <a:solidFill>
                  <a:schemeClr val="bg1"/>
                </a:solidFill>
                <a:latin typeface="Poppins" pitchFamily="2" charset="77"/>
                <a:cs typeface="Poppins" pitchFamily="2" charset="77"/>
              </a:rPr>
              <a:t>04</a:t>
            </a:r>
          </a:p>
        </p:txBody>
      </p:sp>
      <p:sp>
        <p:nvSpPr>
          <p:cNvPr id="25" name="Oval 24">
            <a:extLst>
              <a:ext uri="{FF2B5EF4-FFF2-40B4-BE49-F238E27FC236}">
                <a16:creationId xmlns="" xmlns:a16="http://schemas.microsoft.com/office/drawing/2014/main" id="{1F307601-9A06-EC4F-88C3-FEE887F76B6B}"/>
              </a:ext>
            </a:extLst>
          </p:cNvPr>
          <p:cNvSpPr>
            <a:spLocks noChangeAspect="1"/>
          </p:cNvSpPr>
          <p:nvPr/>
        </p:nvSpPr>
        <p:spPr>
          <a:xfrm>
            <a:off x="7661426" y="1825189"/>
            <a:ext cx="2031925" cy="2031921"/>
          </a:xfrm>
          <a:prstGeom prst="ellipse">
            <a:avLst/>
          </a:prstGeom>
          <a:solidFill>
            <a:schemeClr val="accent5">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Lato Light" panose="020F0502020204030203" pitchFamily="34" charset="0"/>
            </a:endParaRPr>
          </a:p>
        </p:txBody>
      </p:sp>
      <p:sp>
        <p:nvSpPr>
          <p:cNvPr id="39" name="Oval 38">
            <a:extLst>
              <a:ext uri="{FF2B5EF4-FFF2-40B4-BE49-F238E27FC236}">
                <a16:creationId xmlns="" xmlns:a16="http://schemas.microsoft.com/office/drawing/2014/main" id="{710C68B7-0358-1440-9403-F8938881660E}"/>
              </a:ext>
            </a:extLst>
          </p:cNvPr>
          <p:cNvSpPr/>
          <p:nvPr/>
        </p:nvSpPr>
        <p:spPr>
          <a:xfrm>
            <a:off x="7661426" y="1699420"/>
            <a:ext cx="768130" cy="768131"/>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Lato Light" panose="020F0502020204030203" pitchFamily="34" charset="0"/>
            </a:endParaRPr>
          </a:p>
        </p:txBody>
      </p:sp>
      <p:sp>
        <p:nvSpPr>
          <p:cNvPr id="65" name="TextBox 64">
            <a:extLst>
              <a:ext uri="{FF2B5EF4-FFF2-40B4-BE49-F238E27FC236}">
                <a16:creationId xmlns="" xmlns:a16="http://schemas.microsoft.com/office/drawing/2014/main" id="{AEA31658-5870-414A-AC41-179B07066493}"/>
              </a:ext>
            </a:extLst>
          </p:cNvPr>
          <p:cNvSpPr txBox="1"/>
          <p:nvPr/>
        </p:nvSpPr>
        <p:spPr>
          <a:xfrm>
            <a:off x="7887434" y="1968067"/>
            <a:ext cx="316113" cy="230832"/>
          </a:xfrm>
          <a:prstGeom prst="rect">
            <a:avLst/>
          </a:prstGeom>
          <a:noFill/>
        </p:spPr>
        <p:txBody>
          <a:bodyPr wrap="none" rtlCol="0" anchor="ctr">
            <a:spAutoFit/>
          </a:bodyPr>
          <a:lstStyle/>
          <a:p>
            <a:pPr algn="ctr"/>
            <a:r>
              <a:rPr lang="en-US" sz="900" b="1" dirty="0">
                <a:solidFill>
                  <a:schemeClr val="bg1"/>
                </a:solidFill>
                <a:latin typeface="Poppins" pitchFamily="2" charset="77"/>
                <a:cs typeface="Poppins" pitchFamily="2" charset="77"/>
              </a:rPr>
              <a:t>05</a:t>
            </a:r>
          </a:p>
        </p:txBody>
      </p:sp>
      <p:sp>
        <p:nvSpPr>
          <p:cNvPr id="67" name="TextBox 66">
            <a:extLst>
              <a:ext uri="{FF2B5EF4-FFF2-40B4-BE49-F238E27FC236}">
                <a16:creationId xmlns="" xmlns:a16="http://schemas.microsoft.com/office/drawing/2014/main" id="{9A072D3D-20E7-FF44-8842-6DBA5C486945}"/>
              </a:ext>
            </a:extLst>
          </p:cNvPr>
          <p:cNvSpPr txBox="1"/>
          <p:nvPr/>
        </p:nvSpPr>
        <p:spPr>
          <a:xfrm>
            <a:off x="1188077" y="2302538"/>
            <a:ext cx="1603237" cy="1077218"/>
          </a:xfrm>
          <a:prstGeom prst="rect">
            <a:avLst/>
          </a:prstGeom>
          <a:noFill/>
        </p:spPr>
        <p:txBody>
          <a:bodyPr wrap="square" rtlCol="0" anchor="ctr">
            <a:spAutoFit/>
          </a:bodyPr>
          <a:lstStyle/>
          <a:p>
            <a:pPr algn="ctr"/>
            <a:r>
              <a:rPr lang="en-US" sz="1600" b="1" dirty="0" smtClean="0">
                <a:solidFill>
                  <a:schemeClr val="bg1"/>
                </a:solidFill>
                <a:latin typeface="Poppins" pitchFamily="2" charset="77"/>
                <a:ea typeface="Lato" panose="020F0502020204030203" pitchFamily="34" charset="0"/>
                <a:cs typeface="Poppins" pitchFamily="2" charset="77"/>
              </a:rPr>
              <a:t>Main Memory </a:t>
            </a:r>
          </a:p>
          <a:p>
            <a:pPr algn="ctr"/>
            <a:r>
              <a:rPr lang="en-US" sz="1600" b="1" dirty="0" smtClean="0">
                <a:solidFill>
                  <a:schemeClr val="bg1"/>
                </a:solidFill>
                <a:latin typeface="Poppins" pitchFamily="2" charset="77"/>
                <a:ea typeface="Lato" panose="020F0502020204030203" pitchFamily="34" charset="0"/>
                <a:cs typeface="Poppins" pitchFamily="2" charset="77"/>
              </a:rPr>
              <a:t>And </a:t>
            </a:r>
          </a:p>
          <a:p>
            <a:pPr algn="ctr"/>
            <a:r>
              <a:rPr lang="en-US" sz="1600" b="1" dirty="0" smtClean="0">
                <a:solidFill>
                  <a:schemeClr val="bg1"/>
                </a:solidFill>
                <a:latin typeface="Poppins" pitchFamily="2" charset="77"/>
                <a:ea typeface="Lato" panose="020F0502020204030203" pitchFamily="34" charset="0"/>
                <a:cs typeface="Poppins" pitchFamily="2" charset="77"/>
              </a:rPr>
              <a:t>Secondary Storage</a:t>
            </a:r>
            <a:endParaRPr lang="en-US" sz="1600" b="1" dirty="0">
              <a:solidFill>
                <a:schemeClr val="bg1"/>
              </a:solidFill>
              <a:latin typeface="Poppins" pitchFamily="2" charset="77"/>
              <a:ea typeface="Lato" panose="020F0502020204030203" pitchFamily="34" charset="0"/>
              <a:cs typeface="Poppins" pitchFamily="2" charset="77"/>
            </a:endParaRPr>
          </a:p>
        </p:txBody>
      </p:sp>
      <p:sp>
        <p:nvSpPr>
          <p:cNvPr id="81" name="TextBox 80">
            <a:extLst>
              <a:ext uri="{FF2B5EF4-FFF2-40B4-BE49-F238E27FC236}">
                <a16:creationId xmlns="" xmlns:a16="http://schemas.microsoft.com/office/drawing/2014/main" id="{B5E61BE9-1897-2047-8010-F7AC2CF2EB01}"/>
              </a:ext>
            </a:extLst>
          </p:cNvPr>
          <p:cNvSpPr txBox="1"/>
          <p:nvPr/>
        </p:nvSpPr>
        <p:spPr>
          <a:xfrm>
            <a:off x="4522173" y="2425648"/>
            <a:ext cx="1603237" cy="830997"/>
          </a:xfrm>
          <a:prstGeom prst="rect">
            <a:avLst/>
          </a:prstGeom>
          <a:noFill/>
        </p:spPr>
        <p:txBody>
          <a:bodyPr wrap="square" rtlCol="0" anchor="ctr">
            <a:spAutoFit/>
          </a:bodyPr>
          <a:lstStyle/>
          <a:p>
            <a:pPr algn="ctr"/>
            <a:r>
              <a:rPr lang="en-US" sz="1600" b="1" dirty="0" smtClean="0">
                <a:solidFill>
                  <a:schemeClr val="bg1"/>
                </a:solidFill>
                <a:latin typeface="Poppins" pitchFamily="2" charset="77"/>
                <a:ea typeface="Lato" panose="020F0502020204030203" pitchFamily="34" charset="0"/>
                <a:cs typeface="Poppins" pitchFamily="2" charset="77"/>
              </a:rPr>
              <a:t>Different Secondary Storage Types</a:t>
            </a:r>
            <a:endParaRPr lang="en-US" sz="1600" b="1" dirty="0">
              <a:solidFill>
                <a:schemeClr val="bg1"/>
              </a:solidFill>
              <a:latin typeface="Poppins" pitchFamily="2" charset="77"/>
              <a:ea typeface="Lato" panose="020F0502020204030203" pitchFamily="34" charset="0"/>
              <a:cs typeface="Poppins" pitchFamily="2" charset="77"/>
            </a:endParaRPr>
          </a:p>
        </p:txBody>
      </p:sp>
      <p:sp>
        <p:nvSpPr>
          <p:cNvPr id="82" name="TextBox 81">
            <a:extLst>
              <a:ext uri="{FF2B5EF4-FFF2-40B4-BE49-F238E27FC236}">
                <a16:creationId xmlns="" xmlns:a16="http://schemas.microsoft.com/office/drawing/2014/main" id="{7D060E6B-8E5D-4447-9698-987FE90EEA46}"/>
              </a:ext>
            </a:extLst>
          </p:cNvPr>
          <p:cNvSpPr txBox="1"/>
          <p:nvPr/>
        </p:nvSpPr>
        <p:spPr>
          <a:xfrm>
            <a:off x="7875770" y="2548758"/>
            <a:ext cx="1603237" cy="584775"/>
          </a:xfrm>
          <a:prstGeom prst="rect">
            <a:avLst/>
          </a:prstGeom>
          <a:noFill/>
        </p:spPr>
        <p:txBody>
          <a:bodyPr wrap="square" rtlCol="0" anchor="ctr">
            <a:spAutoFit/>
          </a:bodyPr>
          <a:lstStyle/>
          <a:p>
            <a:pPr algn="ctr"/>
            <a:r>
              <a:rPr lang="en-US" sz="1600" b="1" dirty="0" smtClean="0">
                <a:solidFill>
                  <a:schemeClr val="bg1"/>
                </a:solidFill>
                <a:latin typeface="Poppins" pitchFamily="2" charset="77"/>
                <a:ea typeface="Lato" panose="020F0502020204030203" pitchFamily="34" charset="0"/>
                <a:cs typeface="Poppins" pitchFamily="2" charset="77"/>
              </a:rPr>
              <a:t>Questions and Answers</a:t>
            </a:r>
            <a:endParaRPr lang="en-US" sz="1600" b="1" dirty="0">
              <a:solidFill>
                <a:schemeClr val="bg1"/>
              </a:solidFill>
              <a:latin typeface="Poppins" pitchFamily="2" charset="77"/>
              <a:ea typeface="Lato" panose="020F0502020204030203" pitchFamily="34" charset="0"/>
              <a:cs typeface="Poppins" pitchFamily="2" charset="77"/>
            </a:endParaRPr>
          </a:p>
        </p:txBody>
      </p:sp>
      <p:sp>
        <p:nvSpPr>
          <p:cNvPr id="84" name="TextBox 83">
            <a:extLst>
              <a:ext uri="{FF2B5EF4-FFF2-40B4-BE49-F238E27FC236}">
                <a16:creationId xmlns="" xmlns:a16="http://schemas.microsoft.com/office/drawing/2014/main" id="{C1060AE9-1E77-C343-B823-9B42D4F089A4}"/>
              </a:ext>
            </a:extLst>
          </p:cNvPr>
          <p:cNvSpPr txBox="1"/>
          <p:nvPr/>
        </p:nvSpPr>
        <p:spPr>
          <a:xfrm>
            <a:off x="6215256" y="5102665"/>
            <a:ext cx="1603237" cy="338554"/>
          </a:xfrm>
          <a:prstGeom prst="rect">
            <a:avLst/>
          </a:prstGeom>
          <a:noFill/>
        </p:spPr>
        <p:txBody>
          <a:bodyPr wrap="square" rtlCol="0" anchor="ctr">
            <a:spAutoFit/>
          </a:bodyPr>
          <a:lstStyle/>
          <a:p>
            <a:pPr algn="ctr"/>
            <a:r>
              <a:rPr lang="en-US" sz="1600" b="1" dirty="0" smtClean="0">
                <a:solidFill>
                  <a:schemeClr val="bg1"/>
                </a:solidFill>
                <a:latin typeface="Poppins" pitchFamily="2" charset="77"/>
                <a:ea typeface="Lato" panose="020F0502020204030203" pitchFamily="34" charset="0"/>
                <a:cs typeface="Poppins" pitchFamily="2" charset="77"/>
              </a:rPr>
              <a:t>Cloud Storage</a:t>
            </a:r>
            <a:endParaRPr lang="en-US" sz="1600" b="1" dirty="0">
              <a:solidFill>
                <a:schemeClr val="bg1"/>
              </a:solidFill>
              <a:latin typeface="Poppins" pitchFamily="2" charset="77"/>
              <a:ea typeface="Lato" panose="020F0502020204030203" pitchFamily="34" charset="0"/>
              <a:cs typeface="Poppins" pitchFamily="2" charset="77"/>
            </a:endParaRPr>
          </a:p>
        </p:txBody>
      </p:sp>
      <p:sp>
        <p:nvSpPr>
          <p:cNvPr id="85" name="TextBox 84">
            <a:extLst>
              <a:ext uri="{FF2B5EF4-FFF2-40B4-BE49-F238E27FC236}">
                <a16:creationId xmlns="" xmlns:a16="http://schemas.microsoft.com/office/drawing/2014/main" id="{A9E0E0DA-19B9-3149-940B-134329A9954C}"/>
              </a:ext>
            </a:extLst>
          </p:cNvPr>
          <p:cNvSpPr txBox="1"/>
          <p:nvPr/>
        </p:nvSpPr>
        <p:spPr>
          <a:xfrm>
            <a:off x="2845947" y="4856444"/>
            <a:ext cx="1603237" cy="830997"/>
          </a:xfrm>
          <a:prstGeom prst="rect">
            <a:avLst/>
          </a:prstGeom>
          <a:noFill/>
        </p:spPr>
        <p:txBody>
          <a:bodyPr wrap="square" rtlCol="0" anchor="ctr">
            <a:spAutoFit/>
          </a:bodyPr>
          <a:lstStyle/>
          <a:p>
            <a:pPr algn="ctr"/>
            <a:r>
              <a:rPr lang="en-US" sz="1600" b="1" dirty="0" smtClean="0">
                <a:solidFill>
                  <a:schemeClr val="bg1"/>
                </a:solidFill>
                <a:latin typeface="Poppins" pitchFamily="2" charset="77"/>
                <a:ea typeface="Lato" panose="020F0502020204030203" pitchFamily="34" charset="0"/>
                <a:cs typeface="Poppins" pitchFamily="2" charset="77"/>
              </a:rPr>
              <a:t>Secondary Storage Characteristics</a:t>
            </a:r>
            <a:endParaRPr lang="en-US" sz="1600" b="1" dirty="0">
              <a:solidFill>
                <a:schemeClr val="bg1"/>
              </a:solidFill>
              <a:latin typeface="Poppins" pitchFamily="2" charset="77"/>
              <a:ea typeface="Lato" panose="020F0502020204030203" pitchFamily="34" charset="0"/>
              <a:cs typeface="Poppins" pitchFamily="2" charset="77"/>
            </a:endParaRPr>
          </a:p>
        </p:txBody>
      </p:sp>
      <p:cxnSp>
        <p:nvCxnSpPr>
          <p:cNvPr id="87" name="Straight Arrow Connector 86">
            <a:extLst>
              <a:ext uri="{FF2B5EF4-FFF2-40B4-BE49-F238E27FC236}">
                <a16:creationId xmlns="" xmlns:a16="http://schemas.microsoft.com/office/drawing/2014/main" id="{F164701F-CA12-7A4A-A323-15597925D552}"/>
              </a:ext>
            </a:extLst>
          </p:cNvPr>
          <p:cNvCxnSpPr/>
          <p:nvPr/>
        </p:nvCxnSpPr>
        <p:spPr>
          <a:xfrm>
            <a:off x="2791314" y="3624943"/>
            <a:ext cx="374462" cy="374462"/>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BC4EB520-1392-A641-8BC7-29D103CB7D8C}"/>
              </a:ext>
            </a:extLst>
          </p:cNvPr>
          <p:cNvCxnSpPr/>
          <p:nvPr/>
        </p:nvCxnSpPr>
        <p:spPr>
          <a:xfrm>
            <a:off x="6152523" y="3624943"/>
            <a:ext cx="374462" cy="374462"/>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 xmlns:a16="http://schemas.microsoft.com/office/drawing/2014/main" id="{10E95DAC-51B1-EB4E-9299-BD127276DF36}"/>
              </a:ext>
            </a:extLst>
          </p:cNvPr>
          <p:cNvCxnSpPr/>
          <p:nvPr/>
        </p:nvCxnSpPr>
        <p:spPr>
          <a:xfrm flipV="1">
            <a:off x="4327329" y="3856142"/>
            <a:ext cx="336199" cy="336199"/>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 xmlns:a16="http://schemas.microsoft.com/office/drawing/2014/main" id="{A2050F3D-368A-AC4D-8D00-84AA991C5B98}"/>
              </a:ext>
            </a:extLst>
          </p:cNvPr>
          <p:cNvCxnSpPr/>
          <p:nvPr/>
        </p:nvCxnSpPr>
        <p:spPr>
          <a:xfrm flipV="1">
            <a:off x="7690301" y="3856142"/>
            <a:ext cx="336199" cy="336199"/>
          </a:xfrm>
          <a:prstGeom prst="straightConnector1">
            <a:avLst/>
          </a:prstGeom>
          <a:ln w="50800">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31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 xmlns:a16="http://schemas.microsoft.com/office/drawing/2014/main" id="{45B12D08-A232-1645-A105-2BC5ED0B58EB}"/>
              </a:ext>
            </a:extLst>
          </p:cNvPr>
          <p:cNvCxnSpPr>
            <a:cxnSpLocks/>
          </p:cNvCxnSpPr>
          <p:nvPr/>
        </p:nvCxnSpPr>
        <p:spPr>
          <a:xfrm flipH="1">
            <a:off x="1193074"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F0D95A8B-ED8B-ED4B-B38D-A8C8F01AB926}"/>
              </a:ext>
            </a:extLst>
          </p:cNvPr>
          <p:cNvCxnSpPr>
            <a:cxnSpLocks/>
          </p:cNvCxnSpPr>
          <p:nvPr/>
        </p:nvCxnSpPr>
        <p:spPr>
          <a:xfrm flipH="1">
            <a:off x="6684916"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 xmlns:a16="http://schemas.microsoft.com/office/drawing/2014/main" id="{C7A5BB8C-8510-1344-81BB-835C0BCD9B7F}"/>
              </a:ext>
            </a:extLst>
          </p:cNvPr>
          <p:cNvSpPr/>
          <p:nvPr/>
        </p:nvSpPr>
        <p:spPr>
          <a:xfrm>
            <a:off x="1193075"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Oval 1">
            <a:extLst>
              <a:ext uri="{FF2B5EF4-FFF2-40B4-BE49-F238E27FC236}">
                <a16:creationId xmlns="" xmlns:a16="http://schemas.microsoft.com/office/drawing/2014/main" id="{7CBC00E3-1825-374A-86B8-61E465BBAFF4}"/>
              </a:ext>
            </a:extLst>
          </p:cNvPr>
          <p:cNvSpPr/>
          <p:nvPr/>
        </p:nvSpPr>
        <p:spPr>
          <a:xfrm>
            <a:off x="1193075" y="232682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ounded Rectangle 3">
            <a:extLst>
              <a:ext uri="{FF2B5EF4-FFF2-40B4-BE49-F238E27FC236}">
                <a16:creationId xmlns="" xmlns:a16="http://schemas.microsoft.com/office/drawing/2014/main" id="{D781FDEA-C204-E548-A775-062F2E0EEF99}"/>
              </a:ext>
            </a:extLst>
          </p:cNvPr>
          <p:cNvSpPr/>
          <p:nvPr/>
        </p:nvSpPr>
        <p:spPr>
          <a:xfrm>
            <a:off x="1193075"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Oval 4">
            <a:extLst>
              <a:ext uri="{FF2B5EF4-FFF2-40B4-BE49-F238E27FC236}">
                <a16:creationId xmlns="" xmlns:a16="http://schemas.microsoft.com/office/drawing/2014/main" id="{D7BBF6B3-C1B8-F04B-B236-056E681C8686}"/>
              </a:ext>
            </a:extLst>
          </p:cNvPr>
          <p:cNvSpPr/>
          <p:nvPr/>
        </p:nvSpPr>
        <p:spPr>
          <a:xfrm>
            <a:off x="1193075" y="3132455"/>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ounded Rectangle 5">
            <a:extLst>
              <a:ext uri="{FF2B5EF4-FFF2-40B4-BE49-F238E27FC236}">
                <a16:creationId xmlns="" xmlns:a16="http://schemas.microsoft.com/office/drawing/2014/main" id="{ED7B0A12-3F84-494A-A143-055695EC5BAC}"/>
              </a:ext>
            </a:extLst>
          </p:cNvPr>
          <p:cNvSpPr/>
          <p:nvPr/>
        </p:nvSpPr>
        <p:spPr>
          <a:xfrm>
            <a:off x="1193075"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Oval 6">
            <a:extLst>
              <a:ext uri="{FF2B5EF4-FFF2-40B4-BE49-F238E27FC236}">
                <a16:creationId xmlns="" xmlns:a16="http://schemas.microsoft.com/office/drawing/2014/main" id="{902CE3C2-9AFA-2B4E-B584-8600E2F56B94}"/>
              </a:ext>
            </a:extLst>
          </p:cNvPr>
          <p:cNvSpPr/>
          <p:nvPr/>
        </p:nvSpPr>
        <p:spPr>
          <a:xfrm>
            <a:off x="1193074" y="3927929"/>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ounded Rectangle 7">
            <a:extLst>
              <a:ext uri="{FF2B5EF4-FFF2-40B4-BE49-F238E27FC236}">
                <a16:creationId xmlns="" xmlns:a16="http://schemas.microsoft.com/office/drawing/2014/main" id="{90A8F19F-ECD9-BE43-9954-3874A983D8D7}"/>
              </a:ext>
            </a:extLst>
          </p:cNvPr>
          <p:cNvSpPr/>
          <p:nvPr/>
        </p:nvSpPr>
        <p:spPr>
          <a:xfrm>
            <a:off x="1193075"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 xmlns:a16="http://schemas.microsoft.com/office/drawing/2014/main" id="{0FD47B87-BB88-C845-83C5-89A793317227}"/>
              </a:ext>
            </a:extLst>
          </p:cNvPr>
          <p:cNvSpPr/>
          <p:nvPr/>
        </p:nvSpPr>
        <p:spPr>
          <a:xfrm>
            <a:off x="1193075" y="473610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ounded Rectangle 9">
            <a:extLst>
              <a:ext uri="{FF2B5EF4-FFF2-40B4-BE49-F238E27FC236}">
                <a16:creationId xmlns="" xmlns:a16="http://schemas.microsoft.com/office/drawing/2014/main" id="{FF078FF9-71F3-DF44-9FA7-51BD059300A1}"/>
              </a:ext>
            </a:extLst>
          </p:cNvPr>
          <p:cNvSpPr/>
          <p:nvPr/>
        </p:nvSpPr>
        <p:spPr>
          <a:xfrm>
            <a:off x="1193075"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Oval 10">
            <a:extLst>
              <a:ext uri="{FF2B5EF4-FFF2-40B4-BE49-F238E27FC236}">
                <a16:creationId xmlns="" xmlns:a16="http://schemas.microsoft.com/office/drawing/2014/main" id="{5F322B17-13B8-6E44-AAF6-05BB211E9725}"/>
              </a:ext>
            </a:extLst>
          </p:cNvPr>
          <p:cNvSpPr/>
          <p:nvPr/>
        </p:nvSpPr>
        <p:spPr>
          <a:xfrm>
            <a:off x="1193075" y="5534116"/>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ounded Rectangle 11">
            <a:extLst>
              <a:ext uri="{FF2B5EF4-FFF2-40B4-BE49-F238E27FC236}">
                <a16:creationId xmlns="" xmlns:a16="http://schemas.microsoft.com/office/drawing/2014/main" id="{DD2D2912-0BB1-A741-8337-164A3C237213}"/>
              </a:ext>
            </a:extLst>
          </p:cNvPr>
          <p:cNvSpPr/>
          <p:nvPr/>
        </p:nvSpPr>
        <p:spPr>
          <a:xfrm>
            <a:off x="6684917"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Oval 12">
            <a:extLst>
              <a:ext uri="{FF2B5EF4-FFF2-40B4-BE49-F238E27FC236}">
                <a16:creationId xmlns="" xmlns:a16="http://schemas.microsoft.com/office/drawing/2014/main" id="{3F626941-A6D6-FF4E-980B-4AE2A33FFD99}"/>
              </a:ext>
            </a:extLst>
          </p:cNvPr>
          <p:cNvSpPr/>
          <p:nvPr/>
        </p:nvSpPr>
        <p:spPr>
          <a:xfrm>
            <a:off x="6684917" y="2326822"/>
            <a:ext cx="590550" cy="590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ed Rectangle 13">
            <a:extLst>
              <a:ext uri="{FF2B5EF4-FFF2-40B4-BE49-F238E27FC236}">
                <a16:creationId xmlns="" xmlns:a16="http://schemas.microsoft.com/office/drawing/2014/main" id="{B1D41D74-E6FD-994A-B77F-041D2805CB13}"/>
              </a:ext>
            </a:extLst>
          </p:cNvPr>
          <p:cNvSpPr/>
          <p:nvPr/>
        </p:nvSpPr>
        <p:spPr>
          <a:xfrm>
            <a:off x="6684917"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 xmlns:a16="http://schemas.microsoft.com/office/drawing/2014/main" id="{4DADD9DD-8D40-894B-AB28-B7184E3F202D}"/>
              </a:ext>
            </a:extLst>
          </p:cNvPr>
          <p:cNvSpPr/>
          <p:nvPr/>
        </p:nvSpPr>
        <p:spPr>
          <a:xfrm>
            <a:off x="6684917" y="3132455"/>
            <a:ext cx="590550" cy="590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ounded Rectangle 15">
            <a:extLst>
              <a:ext uri="{FF2B5EF4-FFF2-40B4-BE49-F238E27FC236}">
                <a16:creationId xmlns="" xmlns:a16="http://schemas.microsoft.com/office/drawing/2014/main" id="{6677F9D6-1B9F-D64E-A32C-6A1E07D74FE9}"/>
              </a:ext>
            </a:extLst>
          </p:cNvPr>
          <p:cNvSpPr/>
          <p:nvPr/>
        </p:nvSpPr>
        <p:spPr>
          <a:xfrm>
            <a:off x="6684917"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 xmlns:a16="http://schemas.microsoft.com/office/drawing/2014/main" id="{F296CEF1-85A7-A74A-A8F3-1ECA62EA1014}"/>
              </a:ext>
            </a:extLst>
          </p:cNvPr>
          <p:cNvSpPr/>
          <p:nvPr/>
        </p:nvSpPr>
        <p:spPr>
          <a:xfrm>
            <a:off x="6684917" y="3935549"/>
            <a:ext cx="590550" cy="590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ed Rectangle 17">
            <a:extLst>
              <a:ext uri="{FF2B5EF4-FFF2-40B4-BE49-F238E27FC236}">
                <a16:creationId xmlns="" xmlns:a16="http://schemas.microsoft.com/office/drawing/2014/main" id="{59A0BEAF-8F08-E84D-8CD1-CD9A8B3111E6}"/>
              </a:ext>
            </a:extLst>
          </p:cNvPr>
          <p:cNvSpPr/>
          <p:nvPr/>
        </p:nvSpPr>
        <p:spPr>
          <a:xfrm>
            <a:off x="6684917"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Oval 18">
            <a:extLst>
              <a:ext uri="{FF2B5EF4-FFF2-40B4-BE49-F238E27FC236}">
                <a16:creationId xmlns="" xmlns:a16="http://schemas.microsoft.com/office/drawing/2014/main" id="{644B8134-C858-4C4F-AF30-5EEEEF41E482}"/>
              </a:ext>
            </a:extLst>
          </p:cNvPr>
          <p:cNvSpPr/>
          <p:nvPr/>
        </p:nvSpPr>
        <p:spPr>
          <a:xfrm>
            <a:off x="6684917" y="4736102"/>
            <a:ext cx="590550" cy="590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ed Rectangle 19">
            <a:extLst>
              <a:ext uri="{FF2B5EF4-FFF2-40B4-BE49-F238E27FC236}">
                <a16:creationId xmlns="" xmlns:a16="http://schemas.microsoft.com/office/drawing/2014/main" id="{65B08553-FE7C-C342-A881-7D6D53AF7965}"/>
              </a:ext>
            </a:extLst>
          </p:cNvPr>
          <p:cNvSpPr/>
          <p:nvPr/>
        </p:nvSpPr>
        <p:spPr>
          <a:xfrm>
            <a:off x="6684917"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Oval 20">
            <a:extLst>
              <a:ext uri="{FF2B5EF4-FFF2-40B4-BE49-F238E27FC236}">
                <a16:creationId xmlns="" xmlns:a16="http://schemas.microsoft.com/office/drawing/2014/main" id="{172E6395-56CA-454A-9BEE-C1F3E59CFBCE}"/>
              </a:ext>
            </a:extLst>
          </p:cNvPr>
          <p:cNvSpPr/>
          <p:nvPr/>
        </p:nvSpPr>
        <p:spPr>
          <a:xfrm>
            <a:off x="6684917" y="5534116"/>
            <a:ext cx="590550" cy="590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Chevron 21">
            <a:extLst>
              <a:ext uri="{FF2B5EF4-FFF2-40B4-BE49-F238E27FC236}">
                <a16:creationId xmlns="" xmlns:a16="http://schemas.microsoft.com/office/drawing/2014/main" id="{78BAEA5B-153C-AD4A-ADAD-46DC67630261}"/>
              </a:ext>
            </a:extLst>
          </p:cNvPr>
          <p:cNvSpPr/>
          <p:nvPr/>
        </p:nvSpPr>
        <p:spPr>
          <a:xfrm>
            <a:off x="2048740" y="1494408"/>
            <a:ext cx="2602679" cy="4840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Chevron 22">
            <a:extLst>
              <a:ext uri="{FF2B5EF4-FFF2-40B4-BE49-F238E27FC236}">
                <a16:creationId xmlns="" xmlns:a16="http://schemas.microsoft.com/office/drawing/2014/main" id="{729A5A60-6423-0F4E-B487-91401DB41310}"/>
              </a:ext>
            </a:extLst>
          </p:cNvPr>
          <p:cNvSpPr/>
          <p:nvPr/>
        </p:nvSpPr>
        <p:spPr>
          <a:xfrm flipH="1">
            <a:off x="7541792" y="1494408"/>
            <a:ext cx="2601468" cy="48409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6" name="Freeform 25">
            <a:extLst>
              <a:ext uri="{FF2B5EF4-FFF2-40B4-BE49-F238E27FC236}">
                <a16:creationId xmlns="" xmlns:a16="http://schemas.microsoft.com/office/drawing/2014/main" id="{2277C497-87F2-A641-BC52-14D950F2715E}"/>
              </a:ext>
            </a:extLst>
          </p:cNvPr>
          <p:cNvSpPr/>
          <p:nvPr/>
        </p:nvSpPr>
        <p:spPr>
          <a:xfrm>
            <a:off x="5673040"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Freeform 26">
            <a:extLst>
              <a:ext uri="{FF2B5EF4-FFF2-40B4-BE49-F238E27FC236}">
                <a16:creationId xmlns="" xmlns:a16="http://schemas.microsoft.com/office/drawing/2014/main" id="{5B513782-EF45-1D4F-8B5B-EE5D50DD5412}"/>
              </a:ext>
            </a:extLst>
          </p:cNvPr>
          <p:cNvSpPr/>
          <p:nvPr/>
        </p:nvSpPr>
        <p:spPr>
          <a:xfrm rot="10800000">
            <a:off x="6096001"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29" name="Straight Connector 28">
            <a:extLst>
              <a:ext uri="{FF2B5EF4-FFF2-40B4-BE49-F238E27FC236}">
                <a16:creationId xmlns="" xmlns:a16="http://schemas.microsoft.com/office/drawing/2014/main" id="{74CD9035-784F-724E-8B63-0B36B9F21497}"/>
              </a:ext>
            </a:extLst>
          </p:cNvPr>
          <p:cNvCxnSpPr>
            <a:cxnSpLocks/>
          </p:cNvCxnSpPr>
          <p:nvPr/>
        </p:nvCxnSpPr>
        <p:spPr>
          <a:xfrm>
            <a:off x="6096000" y="2326822"/>
            <a:ext cx="0" cy="3797844"/>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7" name="Subtitle 2">
            <a:extLst>
              <a:ext uri="{FF2B5EF4-FFF2-40B4-BE49-F238E27FC236}">
                <a16:creationId xmlns="" xmlns:a16="http://schemas.microsoft.com/office/drawing/2014/main" id="{8BDA0FC2-2D2A-EF4D-BC48-E898D1DBBE98}"/>
              </a:ext>
            </a:extLst>
          </p:cNvPr>
          <p:cNvSpPr txBox="1">
            <a:spLocks/>
          </p:cNvSpPr>
          <p:nvPr/>
        </p:nvSpPr>
        <p:spPr>
          <a:xfrm>
            <a:off x="1897816" y="3183613"/>
            <a:ext cx="3495076" cy="49077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The most known main memory type is the random access memory (RAM) </a:t>
            </a:r>
          </a:p>
        </p:txBody>
      </p:sp>
      <p:sp>
        <p:nvSpPr>
          <p:cNvPr id="50" name="Subtitle 2">
            <a:extLst>
              <a:ext uri="{FF2B5EF4-FFF2-40B4-BE49-F238E27FC236}">
                <a16:creationId xmlns="" xmlns:a16="http://schemas.microsoft.com/office/drawing/2014/main" id="{FECBB0CB-AA25-8D49-A987-5BE45C32A576}"/>
              </a:ext>
            </a:extLst>
          </p:cNvPr>
          <p:cNvSpPr txBox="1">
            <a:spLocks/>
          </p:cNvSpPr>
          <p:nvPr/>
        </p:nvSpPr>
        <p:spPr>
          <a:xfrm>
            <a:off x="1897816" y="3980356"/>
            <a:ext cx="3495076" cy="49077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Most main memories provide temporary/volatile storage</a:t>
            </a:r>
            <a:endPar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1" name="Subtitle 2">
            <a:extLst>
              <a:ext uri="{FF2B5EF4-FFF2-40B4-BE49-F238E27FC236}">
                <a16:creationId xmlns="" xmlns:a16="http://schemas.microsoft.com/office/drawing/2014/main" id="{439F6C61-917B-4E4F-875C-0B767294B845}"/>
              </a:ext>
            </a:extLst>
          </p:cNvPr>
          <p:cNvSpPr txBox="1">
            <a:spLocks/>
          </p:cNvSpPr>
          <p:nvPr/>
        </p:nvSpPr>
        <p:spPr>
          <a:xfrm>
            <a:off x="1897816" y="4777462"/>
            <a:ext cx="3495076"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When you power off a computer the data stored in main memory is erased</a:t>
            </a:r>
            <a:endPar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2" name="Subtitle 2">
            <a:extLst>
              <a:ext uri="{FF2B5EF4-FFF2-40B4-BE49-F238E27FC236}">
                <a16:creationId xmlns="" xmlns:a16="http://schemas.microsoft.com/office/drawing/2014/main" id="{18BC4B07-6B96-3342-BA89-8FE00ACA0FC0}"/>
              </a:ext>
            </a:extLst>
          </p:cNvPr>
          <p:cNvSpPr txBox="1">
            <a:spLocks/>
          </p:cNvSpPr>
          <p:nvPr/>
        </p:nvSpPr>
        <p:spPr>
          <a:xfrm>
            <a:off x="1897816" y="5575475"/>
            <a:ext cx="3495076"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Main memory have less capacity than secondary storage.</a:t>
            </a:r>
            <a:endPar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3" name="Subtitle 2">
            <a:extLst>
              <a:ext uri="{FF2B5EF4-FFF2-40B4-BE49-F238E27FC236}">
                <a16:creationId xmlns="" xmlns:a16="http://schemas.microsoft.com/office/drawing/2014/main" id="{F7AC84C5-CF41-6F43-B1B1-3DC00BD4CB97}"/>
              </a:ext>
            </a:extLst>
          </p:cNvPr>
          <p:cNvSpPr txBox="1">
            <a:spLocks/>
          </p:cNvSpPr>
          <p:nvPr/>
        </p:nvSpPr>
        <p:spPr>
          <a:xfrm>
            <a:off x="7389658" y="2380468"/>
            <a:ext cx="3495076" cy="49077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Secondary storage is necessary in most computers to save large data </a:t>
            </a:r>
          </a:p>
        </p:txBody>
      </p:sp>
      <p:sp>
        <p:nvSpPr>
          <p:cNvPr id="54" name="Subtitle 2">
            <a:extLst>
              <a:ext uri="{FF2B5EF4-FFF2-40B4-BE49-F238E27FC236}">
                <a16:creationId xmlns="" xmlns:a16="http://schemas.microsoft.com/office/drawing/2014/main" id="{196753E0-4E34-974E-B702-83850DC33ACC}"/>
              </a:ext>
            </a:extLst>
          </p:cNvPr>
          <p:cNvSpPr txBox="1">
            <a:spLocks/>
          </p:cNvSpPr>
          <p:nvPr/>
        </p:nvSpPr>
        <p:spPr>
          <a:xfrm>
            <a:off x="7389658" y="3299029"/>
            <a:ext cx="3495076" cy="25994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Most </a:t>
            </a: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known secondary storage types are HDD and </a:t>
            </a: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SSD</a:t>
            </a:r>
            <a:endPar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5" name="Subtitle 2">
            <a:extLst>
              <a:ext uri="{FF2B5EF4-FFF2-40B4-BE49-F238E27FC236}">
                <a16:creationId xmlns="" xmlns:a16="http://schemas.microsoft.com/office/drawing/2014/main" id="{4708E119-EA15-B640-97F1-E99263C32B8A}"/>
              </a:ext>
            </a:extLst>
          </p:cNvPr>
          <p:cNvSpPr txBox="1">
            <a:spLocks/>
          </p:cNvSpPr>
          <p:nvPr/>
        </p:nvSpPr>
        <p:spPr>
          <a:xfrm>
            <a:off x="7389658" y="3980356"/>
            <a:ext cx="3495076" cy="49077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Secondary storage provide permanent nonvolatile storage</a:t>
            </a:r>
            <a:endPar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6" name="Subtitle 2">
            <a:extLst>
              <a:ext uri="{FF2B5EF4-FFF2-40B4-BE49-F238E27FC236}">
                <a16:creationId xmlns="" xmlns:a16="http://schemas.microsoft.com/office/drawing/2014/main" id="{6F6A9778-CDB7-8542-BEA7-F4E4E85FA722}"/>
              </a:ext>
            </a:extLst>
          </p:cNvPr>
          <p:cNvSpPr txBox="1">
            <a:spLocks/>
          </p:cNvSpPr>
          <p:nvPr/>
        </p:nvSpPr>
        <p:spPr>
          <a:xfrm>
            <a:off x="7389658" y="4777462"/>
            <a:ext cx="3495076"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No matter whether secondary storage has got power or not, data is still stored and not lost.</a:t>
            </a:r>
            <a:endPar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7" name="Subtitle 2">
            <a:extLst>
              <a:ext uri="{FF2B5EF4-FFF2-40B4-BE49-F238E27FC236}">
                <a16:creationId xmlns="" xmlns:a16="http://schemas.microsoft.com/office/drawing/2014/main" id="{B4730610-8C43-AC4D-A041-EAF334A8BFED}"/>
              </a:ext>
            </a:extLst>
          </p:cNvPr>
          <p:cNvSpPr txBox="1">
            <a:spLocks/>
          </p:cNvSpPr>
          <p:nvPr/>
        </p:nvSpPr>
        <p:spPr>
          <a:xfrm>
            <a:off x="7389658" y="5575475"/>
            <a:ext cx="3495076"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Secondary storage usually have more capacity than the main memory</a:t>
            </a:r>
            <a:endPar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8" name="TextBox 57">
            <a:extLst>
              <a:ext uri="{FF2B5EF4-FFF2-40B4-BE49-F238E27FC236}">
                <a16:creationId xmlns="" xmlns:a16="http://schemas.microsoft.com/office/drawing/2014/main" id="{4CBF6C0E-7DE5-FC41-8940-644E34B76DE8}"/>
              </a:ext>
            </a:extLst>
          </p:cNvPr>
          <p:cNvSpPr txBox="1"/>
          <p:nvPr/>
        </p:nvSpPr>
        <p:spPr>
          <a:xfrm>
            <a:off x="2578875" y="1568522"/>
            <a:ext cx="1542410" cy="338554"/>
          </a:xfrm>
          <a:prstGeom prst="rect">
            <a:avLst/>
          </a:prstGeom>
          <a:noFill/>
        </p:spPr>
        <p:txBody>
          <a:bodyPr wrap="non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Main Memory</a:t>
            </a:r>
            <a:endParaRPr lang="en-US" sz="1600" b="1" dirty="0">
              <a:solidFill>
                <a:schemeClr val="bg1"/>
              </a:solidFill>
              <a:latin typeface="Poppins" pitchFamily="2" charset="77"/>
              <a:ea typeface="League Spartan" charset="0"/>
              <a:cs typeface="Poppins" pitchFamily="2" charset="77"/>
            </a:endParaRPr>
          </a:p>
        </p:txBody>
      </p:sp>
      <p:sp>
        <p:nvSpPr>
          <p:cNvPr id="59" name="TextBox 58">
            <a:extLst>
              <a:ext uri="{FF2B5EF4-FFF2-40B4-BE49-F238E27FC236}">
                <a16:creationId xmlns="" xmlns:a16="http://schemas.microsoft.com/office/drawing/2014/main" id="{3725B544-4E10-B54E-822C-7EEA5EF1AADA}"/>
              </a:ext>
            </a:extLst>
          </p:cNvPr>
          <p:cNvSpPr txBox="1"/>
          <p:nvPr/>
        </p:nvSpPr>
        <p:spPr>
          <a:xfrm>
            <a:off x="7845497" y="1568522"/>
            <a:ext cx="1992854" cy="338554"/>
          </a:xfrm>
          <a:prstGeom prst="rect">
            <a:avLst/>
          </a:prstGeom>
          <a:noFill/>
        </p:spPr>
        <p:txBody>
          <a:bodyPr wrap="none" rtlCol="0" anchor="ctr" anchorCtr="0">
            <a:spAutoFit/>
          </a:bodyPr>
          <a:lstStyle/>
          <a:p>
            <a:pPr algn="ctr"/>
            <a:r>
              <a:rPr lang="en-US" sz="1600" b="1" dirty="0" smtClean="0">
                <a:solidFill>
                  <a:schemeClr val="bg1"/>
                </a:solidFill>
                <a:latin typeface="Poppins" pitchFamily="2" charset="77"/>
                <a:ea typeface="League Spartan" charset="0"/>
                <a:cs typeface="Poppins" pitchFamily="2" charset="77"/>
              </a:rPr>
              <a:t>Secondary Storage</a:t>
            </a:r>
            <a:endParaRPr lang="en-US" sz="1600" b="1" dirty="0">
              <a:solidFill>
                <a:schemeClr val="bg1"/>
              </a:solidFill>
              <a:latin typeface="Poppins" pitchFamily="2" charset="77"/>
              <a:ea typeface="League Spartan" charset="0"/>
              <a:cs typeface="Poppins" pitchFamily="2" charset="77"/>
            </a:endParaRPr>
          </a:p>
        </p:txBody>
      </p:sp>
      <p:sp>
        <p:nvSpPr>
          <p:cNvPr id="60" name="TextBox 59">
            <a:extLst>
              <a:ext uri="{FF2B5EF4-FFF2-40B4-BE49-F238E27FC236}">
                <a16:creationId xmlns="" xmlns:a16="http://schemas.microsoft.com/office/drawing/2014/main" id="{F7558040-E877-874F-A5E1-3C6AD1CE5F53}"/>
              </a:ext>
            </a:extLst>
          </p:cNvPr>
          <p:cNvSpPr txBox="1"/>
          <p:nvPr/>
        </p:nvSpPr>
        <p:spPr>
          <a:xfrm>
            <a:off x="1444746" y="306186"/>
            <a:ext cx="9302548"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Main Memory and Secondary Storage Comparison</a:t>
            </a:r>
            <a:endParaRPr lang="en-US" sz="3000" b="1" dirty="0">
              <a:solidFill>
                <a:schemeClr val="tx2"/>
              </a:solidFill>
              <a:latin typeface="Poppins" pitchFamily="2" charset="77"/>
              <a:cs typeface="Poppins" pitchFamily="2" charset="77"/>
            </a:endParaRPr>
          </a:p>
        </p:txBody>
      </p:sp>
      <p:sp>
        <p:nvSpPr>
          <p:cNvPr id="64" name="Subtitle 2">
            <a:extLst>
              <a:ext uri="{FF2B5EF4-FFF2-40B4-BE49-F238E27FC236}">
                <a16:creationId xmlns="" xmlns:a16="http://schemas.microsoft.com/office/drawing/2014/main" id="{8BDA0FC2-2D2A-EF4D-BC48-E898D1DBBE98}"/>
              </a:ext>
            </a:extLst>
          </p:cNvPr>
          <p:cNvSpPr txBox="1">
            <a:spLocks/>
          </p:cNvSpPr>
          <p:nvPr/>
        </p:nvSpPr>
        <p:spPr>
          <a:xfrm>
            <a:off x="1897816" y="2253455"/>
            <a:ext cx="3495076" cy="72160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Main memory is an essential part of any computer as it saves the data of programs while it’s running in the CPU</a:t>
            </a:r>
          </a:p>
        </p:txBody>
      </p:sp>
      <p:sp>
        <p:nvSpPr>
          <p:cNvPr id="66" name="Freeform 77"/>
          <p:cNvSpPr>
            <a:spLocks noEditPoints="1"/>
          </p:cNvSpPr>
          <p:nvPr/>
        </p:nvSpPr>
        <p:spPr bwMode="auto">
          <a:xfrm>
            <a:off x="1318689" y="2453336"/>
            <a:ext cx="335898" cy="335898"/>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p:cNvSpPr>
            <a:spLocks noEditPoints="1"/>
          </p:cNvSpPr>
          <p:nvPr/>
        </p:nvSpPr>
        <p:spPr bwMode="auto">
          <a:xfrm>
            <a:off x="6812243" y="2461027"/>
            <a:ext cx="335898" cy="335898"/>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87"/>
          <p:cNvSpPr>
            <a:spLocks noEditPoints="1"/>
          </p:cNvSpPr>
          <p:nvPr/>
        </p:nvSpPr>
        <p:spPr bwMode="auto">
          <a:xfrm>
            <a:off x="6819507" y="3268231"/>
            <a:ext cx="335898" cy="334275"/>
          </a:xfrm>
          <a:custGeom>
            <a:avLst/>
            <a:gdLst>
              <a:gd name="T0" fmla="*/ 16 w 176"/>
              <a:gd name="T1" fmla="*/ 20 h 176"/>
              <a:gd name="T2" fmla="*/ 24 w 176"/>
              <a:gd name="T3" fmla="*/ 20 h 176"/>
              <a:gd name="T4" fmla="*/ 46 w 176"/>
              <a:gd name="T5" fmla="*/ 36 h 176"/>
              <a:gd name="T6" fmla="*/ 104 w 176"/>
              <a:gd name="T7" fmla="*/ 30 h 176"/>
              <a:gd name="T8" fmla="*/ 46 w 176"/>
              <a:gd name="T9" fmla="*/ 24 h 176"/>
              <a:gd name="T10" fmla="*/ 46 w 176"/>
              <a:gd name="T11" fmla="*/ 36 h 176"/>
              <a:gd name="T12" fmla="*/ 16 w 176"/>
              <a:gd name="T13" fmla="*/ 132 h 176"/>
              <a:gd name="T14" fmla="*/ 24 w 176"/>
              <a:gd name="T15" fmla="*/ 132 h 176"/>
              <a:gd name="T16" fmla="*/ 156 w 176"/>
              <a:gd name="T17" fmla="*/ 128 h 176"/>
              <a:gd name="T18" fmla="*/ 156 w 176"/>
              <a:gd name="T19" fmla="*/ 136 h 176"/>
              <a:gd name="T20" fmla="*/ 156 w 176"/>
              <a:gd name="T21" fmla="*/ 128 h 176"/>
              <a:gd name="T22" fmla="*/ 72 w 176"/>
              <a:gd name="T23" fmla="*/ 88 h 176"/>
              <a:gd name="T24" fmla="*/ 104 w 176"/>
              <a:gd name="T25" fmla="*/ 88 h 176"/>
              <a:gd name="T26" fmla="*/ 88 w 176"/>
              <a:gd name="T27" fmla="*/ 92 h 176"/>
              <a:gd name="T28" fmla="*/ 88 w 176"/>
              <a:gd name="T29" fmla="*/ 84 h 176"/>
              <a:gd name="T30" fmla="*/ 88 w 176"/>
              <a:gd name="T31" fmla="*/ 92 h 176"/>
              <a:gd name="T32" fmla="*/ 16 w 176"/>
              <a:gd name="T33" fmla="*/ 0 h 176"/>
              <a:gd name="T34" fmla="*/ 0 w 176"/>
              <a:gd name="T35" fmla="*/ 160 h 176"/>
              <a:gd name="T36" fmla="*/ 160 w 176"/>
              <a:gd name="T37" fmla="*/ 176 h 176"/>
              <a:gd name="T38" fmla="*/ 176 w 176"/>
              <a:gd name="T39" fmla="*/ 16 h 176"/>
              <a:gd name="T40" fmla="*/ 168 w 176"/>
              <a:gd name="T41" fmla="*/ 160 h 176"/>
              <a:gd name="T42" fmla="*/ 16 w 176"/>
              <a:gd name="T43" fmla="*/ 168 h 176"/>
              <a:gd name="T44" fmla="*/ 8 w 176"/>
              <a:gd name="T45" fmla="*/ 150 h 176"/>
              <a:gd name="T46" fmla="*/ 160 w 176"/>
              <a:gd name="T47" fmla="*/ 152 h 176"/>
              <a:gd name="T48" fmla="*/ 168 w 176"/>
              <a:gd name="T49" fmla="*/ 160 h 176"/>
              <a:gd name="T50" fmla="*/ 160 w 176"/>
              <a:gd name="T51" fmla="*/ 144 h 176"/>
              <a:gd name="T52" fmla="*/ 8 w 176"/>
              <a:gd name="T53" fmla="*/ 136 h 176"/>
              <a:gd name="T54" fmla="*/ 16 w 176"/>
              <a:gd name="T55" fmla="*/ 8 h 176"/>
              <a:gd name="T56" fmla="*/ 168 w 176"/>
              <a:gd name="T57" fmla="*/ 16 h 176"/>
              <a:gd name="T58" fmla="*/ 156 w 176"/>
              <a:gd name="T59" fmla="*/ 16 h 176"/>
              <a:gd name="T60" fmla="*/ 156 w 176"/>
              <a:gd name="T61" fmla="*/ 24 h 176"/>
              <a:gd name="T62" fmla="*/ 156 w 176"/>
              <a:gd name="T63" fmla="*/ 16 h 176"/>
              <a:gd name="T64" fmla="*/ 109 w 176"/>
              <a:gd name="T65" fmla="*/ 51 h 176"/>
              <a:gd name="T66" fmla="*/ 32 w 176"/>
              <a:gd name="T67" fmla="*/ 88 h 176"/>
              <a:gd name="T68" fmla="*/ 144 w 176"/>
              <a:gd name="T69" fmla="*/ 88 h 176"/>
              <a:gd name="T70" fmla="*/ 136 w 176"/>
              <a:gd name="T71" fmla="*/ 16 h 176"/>
              <a:gd name="T72" fmla="*/ 40 w 176"/>
              <a:gd name="T73" fmla="*/ 88 h 176"/>
              <a:gd name="T74" fmla="*/ 112 w 176"/>
              <a:gd name="T75" fmla="*/ 60 h 176"/>
              <a:gd name="T76" fmla="*/ 128 w 176"/>
              <a:gd name="T77" fmla="*/ 70 h 176"/>
              <a:gd name="T78" fmla="*/ 88 w 176"/>
              <a:gd name="T7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20" y="16"/>
                </a:moveTo>
                <a:cubicBezTo>
                  <a:pt x="18" y="16"/>
                  <a:pt x="16" y="18"/>
                  <a:pt x="16" y="20"/>
                </a:cubicBezTo>
                <a:cubicBezTo>
                  <a:pt x="16" y="22"/>
                  <a:pt x="18" y="24"/>
                  <a:pt x="20" y="24"/>
                </a:cubicBezTo>
                <a:cubicBezTo>
                  <a:pt x="22" y="24"/>
                  <a:pt x="24" y="22"/>
                  <a:pt x="24" y="20"/>
                </a:cubicBezTo>
                <a:cubicBezTo>
                  <a:pt x="24" y="18"/>
                  <a:pt x="22" y="16"/>
                  <a:pt x="20" y="16"/>
                </a:cubicBezTo>
                <a:moveTo>
                  <a:pt x="46" y="36"/>
                </a:moveTo>
                <a:cubicBezTo>
                  <a:pt x="98" y="36"/>
                  <a:pt x="98" y="36"/>
                  <a:pt x="98" y="36"/>
                </a:cubicBezTo>
                <a:cubicBezTo>
                  <a:pt x="101" y="36"/>
                  <a:pt x="104" y="33"/>
                  <a:pt x="104" y="30"/>
                </a:cubicBezTo>
                <a:cubicBezTo>
                  <a:pt x="104" y="27"/>
                  <a:pt x="101" y="24"/>
                  <a:pt x="98" y="24"/>
                </a:cubicBezTo>
                <a:cubicBezTo>
                  <a:pt x="46" y="24"/>
                  <a:pt x="46" y="24"/>
                  <a:pt x="46" y="24"/>
                </a:cubicBezTo>
                <a:cubicBezTo>
                  <a:pt x="43" y="24"/>
                  <a:pt x="40" y="27"/>
                  <a:pt x="40" y="30"/>
                </a:cubicBezTo>
                <a:cubicBezTo>
                  <a:pt x="40" y="33"/>
                  <a:pt x="43" y="36"/>
                  <a:pt x="46" y="36"/>
                </a:cubicBezTo>
                <a:moveTo>
                  <a:pt x="20" y="128"/>
                </a:moveTo>
                <a:cubicBezTo>
                  <a:pt x="18" y="128"/>
                  <a:pt x="16" y="130"/>
                  <a:pt x="16" y="132"/>
                </a:cubicBezTo>
                <a:cubicBezTo>
                  <a:pt x="16" y="134"/>
                  <a:pt x="18" y="136"/>
                  <a:pt x="20" y="136"/>
                </a:cubicBezTo>
                <a:cubicBezTo>
                  <a:pt x="22" y="136"/>
                  <a:pt x="24" y="134"/>
                  <a:pt x="24" y="132"/>
                </a:cubicBezTo>
                <a:cubicBezTo>
                  <a:pt x="24" y="130"/>
                  <a:pt x="22" y="128"/>
                  <a:pt x="20" y="128"/>
                </a:cubicBezTo>
                <a:moveTo>
                  <a:pt x="156" y="128"/>
                </a:moveTo>
                <a:cubicBezTo>
                  <a:pt x="154" y="128"/>
                  <a:pt x="152" y="130"/>
                  <a:pt x="152" y="132"/>
                </a:cubicBezTo>
                <a:cubicBezTo>
                  <a:pt x="152" y="134"/>
                  <a:pt x="154" y="136"/>
                  <a:pt x="156" y="136"/>
                </a:cubicBezTo>
                <a:cubicBezTo>
                  <a:pt x="158" y="136"/>
                  <a:pt x="160" y="134"/>
                  <a:pt x="160" y="132"/>
                </a:cubicBezTo>
                <a:cubicBezTo>
                  <a:pt x="160" y="130"/>
                  <a:pt x="158" y="128"/>
                  <a:pt x="156" y="128"/>
                </a:cubicBezTo>
                <a:moveTo>
                  <a:pt x="88" y="76"/>
                </a:moveTo>
                <a:cubicBezTo>
                  <a:pt x="79" y="76"/>
                  <a:pt x="72" y="81"/>
                  <a:pt x="72" y="88"/>
                </a:cubicBezTo>
                <a:cubicBezTo>
                  <a:pt x="72" y="95"/>
                  <a:pt x="79" y="100"/>
                  <a:pt x="88" y="100"/>
                </a:cubicBezTo>
                <a:cubicBezTo>
                  <a:pt x="97" y="100"/>
                  <a:pt x="104" y="95"/>
                  <a:pt x="104" y="88"/>
                </a:cubicBezTo>
                <a:cubicBezTo>
                  <a:pt x="104" y="81"/>
                  <a:pt x="97" y="76"/>
                  <a:pt x="88" y="76"/>
                </a:cubicBezTo>
                <a:moveTo>
                  <a:pt x="88" y="92"/>
                </a:moveTo>
                <a:cubicBezTo>
                  <a:pt x="84" y="92"/>
                  <a:pt x="80" y="90"/>
                  <a:pt x="80" y="88"/>
                </a:cubicBezTo>
                <a:cubicBezTo>
                  <a:pt x="80" y="86"/>
                  <a:pt x="84" y="84"/>
                  <a:pt x="88" y="84"/>
                </a:cubicBezTo>
                <a:cubicBezTo>
                  <a:pt x="92" y="84"/>
                  <a:pt x="96" y="86"/>
                  <a:pt x="96" y="88"/>
                </a:cubicBezTo>
                <a:cubicBezTo>
                  <a:pt x="96" y="90"/>
                  <a:pt x="92" y="92"/>
                  <a:pt x="88" y="92"/>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50"/>
                  <a:pt x="8" y="150"/>
                  <a:pt x="8" y="150"/>
                </a:cubicBezTo>
                <a:cubicBezTo>
                  <a:pt x="10" y="151"/>
                  <a:pt x="13" y="152"/>
                  <a:pt x="16" y="152"/>
                </a:cubicBezTo>
                <a:cubicBezTo>
                  <a:pt x="160" y="152"/>
                  <a:pt x="160" y="152"/>
                  <a:pt x="160" y="152"/>
                </a:cubicBezTo>
                <a:cubicBezTo>
                  <a:pt x="163" y="152"/>
                  <a:pt x="166" y="151"/>
                  <a:pt x="168" y="150"/>
                </a:cubicBezTo>
                <a:lnTo>
                  <a:pt x="168" y="160"/>
                </a:lnTo>
                <a:close/>
                <a:moveTo>
                  <a:pt x="168" y="136"/>
                </a:moveTo>
                <a:cubicBezTo>
                  <a:pt x="168" y="140"/>
                  <a:pt x="164" y="144"/>
                  <a:pt x="160" y="144"/>
                </a:cubicBezTo>
                <a:cubicBezTo>
                  <a:pt x="16" y="144"/>
                  <a:pt x="16" y="144"/>
                  <a:pt x="16" y="144"/>
                </a:cubicBezTo>
                <a:cubicBezTo>
                  <a:pt x="12" y="144"/>
                  <a:pt x="8" y="140"/>
                  <a:pt x="8" y="136"/>
                </a:cubicBezTo>
                <a:cubicBezTo>
                  <a:pt x="8" y="16"/>
                  <a:pt x="8" y="16"/>
                  <a:pt x="8" y="16"/>
                </a:cubicBezTo>
                <a:cubicBezTo>
                  <a:pt x="8" y="12"/>
                  <a:pt x="12" y="8"/>
                  <a:pt x="16" y="8"/>
                </a:cubicBezTo>
                <a:cubicBezTo>
                  <a:pt x="160" y="8"/>
                  <a:pt x="160" y="8"/>
                  <a:pt x="160" y="8"/>
                </a:cubicBezTo>
                <a:cubicBezTo>
                  <a:pt x="164" y="8"/>
                  <a:pt x="168" y="12"/>
                  <a:pt x="168" y="16"/>
                </a:cubicBezTo>
                <a:lnTo>
                  <a:pt x="168" y="136"/>
                </a:lnTo>
                <a:close/>
                <a:moveTo>
                  <a:pt x="156" y="16"/>
                </a:moveTo>
                <a:cubicBezTo>
                  <a:pt x="154" y="16"/>
                  <a:pt x="152" y="18"/>
                  <a:pt x="152" y="20"/>
                </a:cubicBezTo>
                <a:cubicBezTo>
                  <a:pt x="152" y="22"/>
                  <a:pt x="154" y="24"/>
                  <a:pt x="156" y="24"/>
                </a:cubicBezTo>
                <a:cubicBezTo>
                  <a:pt x="158" y="24"/>
                  <a:pt x="160" y="22"/>
                  <a:pt x="160" y="20"/>
                </a:cubicBezTo>
                <a:cubicBezTo>
                  <a:pt x="160" y="18"/>
                  <a:pt x="158" y="16"/>
                  <a:pt x="156" y="16"/>
                </a:cubicBezTo>
                <a:moveTo>
                  <a:pt x="136" y="16"/>
                </a:moveTo>
                <a:cubicBezTo>
                  <a:pt x="109" y="51"/>
                  <a:pt x="109" y="51"/>
                  <a:pt x="109" y="51"/>
                </a:cubicBezTo>
                <a:cubicBezTo>
                  <a:pt x="102" y="49"/>
                  <a:pt x="95" y="48"/>
                  <a:pt x="88" y="48"/>
                </a:cubicBezTo>
                <a:cubicBezTo>
                  <a:pt x="57" y="48"/>
                  <a:pt x="32" y="66"/>
                  <a:pt x="32" y="88"/>
                </a:cubicBezTo>
                <a:cubicBezTo>
                  <a:pt x="32" y="110"/>
                  <a:pt x="57" y="128"/>
                  <a:pt x="88" y="128"/>
                </a:cubicBezTo>
                <a:cubicBezTo>
                  <a:pt x="119" y="128"/>
                  <a:pt x="144" y="110"/>
                  <a:pt x="144" y="88"/>
                </a:cubicBezTo>
                <a:cubicBezTo>
                  <a:pt x="144" y="80"/>
                  <a:pt x="141" y="73"/>
                  <a:pt x="136" y="67"/>
                </a:cubicBezTo>
                <a:lnTo>
                  <a:pt x="136" y="16"/>
                </a:lnTo>
                <a:close/>
                <a:moveTo>
                  <a:pt x="88" y="120"/>
                </a:moveTo>
                <a:cubicBezTo>
                  <a:pt x="61" y="120"/>
                  <a:pt x="40" y="106"/>
                  <a:pt x="40" y="88"/>
                </a:cubicBezTo>
                <a:cubicBezTo>
                  <a:pt x="40" y="70"/>
                  <a:pt x="61" y="56"/>
                  <a:pt x="88" y="56"/>
                </a:cubicBezTo>
                <a:cubicBezTo>
                  <a:pt x="97" y="56"/>
                  <a:pt x="105" y="58"/>
                  <a:pt x="112" y="60"/>
                </a:cubicBezTo>
                <a:cubicBezTo>
                  <a:pt x="128" y="41"/>
                  <a:pt x="128" y="41"/>
                  <a:pt x="128" y="41"/>
                </a:cubicBezTo>
                <a:cubicBezTo>
                  <a:pt x="128" y="70"/>
                  <a:pt x="128" y="70"/>
                  <a:pt x="128" y="70"/>
                </a:cubicBezTo>
                <a:cubicBezTo>
                  <a:pt x="133" y="75"/>
                  <a:pt x="136" y="81"/>
                  <a:pt x="136" y="88"/>
                </a:cubicBezTo>
                <a:cubicBezTo>
                  <a:pt x="136" y="106"/>
                  <a:pt x="115" y="120"/>
                  <a:pt x="88" y="12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09"/>
          <p:cNvSpPr>
            <a:spLocks noEditPoints="1"/>
          </p:cNvSpPr>
          <p:nvPr/>
        </p:nvSpPr>
        <p:spPr bwMode="auto">
          <a:xfrm>
            <a:off x="1304753" y="4871375"/>
            <a:ext cx="335898" cy="334275"/>
          </a:xfrm>
          <a:custGeom>
            <a:avLst/>
            <a:gdLst>
              <a:gd name="T0" fmla="*/ 44 w 176"/>
              <a:gd name="T1" fmla="*/ 32 h 176"/>
              <a:gd name="T2" fmla="*/ 44 w 176"/>
              <a:gd name="T3" fmla="*/ 40 h 176"/>
              <a:gd name="T4" fmla="*/ 104 w 176"/>
              <a:gd name="T5" fmla="*/ 36 h 176"/>
              <a:gd name="T6" fmla="*/ 36 w 176"/>
              <a:gd name="T7" fmla="*/ 84 h 176"/>
              <a:gd name="T8" fmla="*/ 36 w 176"/>
              <a:gd name="T9" fmla="*/ 76 h 176"/>
              <a:gd name="T10" fmla="*/ 36 w 176"/>
              <a:gd name="T11" fmla="*/ 84 h 176"/>
              <a:gd name="T12" fmla="*/ 160 w 176"/>
              <a:gd name="T13" fmla="*/ 56 h 176"/>
              <a:gd name="T14" fmla="*/ 128 w 176"/>
              <a:gd name="T15" fmla="*/ 0 h 176"/>
              <a:gd name="T16" fmla="*/ 16 w 176"/>
              <a:gd name="T17" fmla="*/ 8 h 176"/>
              <a:gd name="T18" fmla="*/ 8 w 176"/>
              <a:gd name="T19" fmla="*/ 56 h 176"/>
              <a:gd name="T20" fmla="*/ 0 w 176"/>
              <a:gd name="T21" fmla="*/ 96 h 176"/>
              <a:gd name="T22" fmla="*/ 16 w 176"/>
              <a:gd name="T23" fmla="*/ 104 h 176"/>
              <a:gd name="T24" fmla="*/ 20 w 176"/>
              <a:gd name="T25" fmla="*/ 176 h 176"/>
              <a:gd name="T26" fmla="*/ 24 w 176"/>
              <a:gd name="T27" fmla="*/ 104 h 176"/>
              <a:gd name="T28" fmla="*/ 32 w 176"/>
              <a:gd name="T29" fmla="*/ 148 h 176"/>
              <a:gd name="T30" fmla="*/ 40 w 176"/>
              <a:gd name="T31" fmla="*/ 148 h 176"/>
              <a:gd name="T32" fmla="*/ 48 w 176"/>
              <a:gd name="T33" fmla="*/ 104 h 176"/>
              <a:gd name="T34" fmla="*/ 52 w 176"/>
              <a:gd name="T35" fmla="*/ 128 h 176"/>
              <a:gd name="T36" fmla="*/ 56 w 176"/>
              <a:gd name="T37" fmla="*/ 104 h 176"/>
              <a:gd name="T38" fmla="*/ 64 w 176"/>
              <a:gd name="T39" fmla="*/ 164 h 176"/>
              <a:gd name="T40" fmla="*/ 72 w 176"/>
              <a:gd name="T41" fmla="*/ 164 h 176"/>
              <a:gd name="T42" fmla="*/ 84 w 176"/>
              <a:gd name="T43" fmla="*/ 104 h 176"/>
              <a:gd name="T44" fmla="*/ 88 w 176"/>
              <a:gd name="T45" fmla="*/ 160 h 176"/>
              <a:gd name="T46" fmla="*/ 92 w 176"/>
              <a:gd name="T47" fmla="*/ 104 h 176"/>
              <a:gd name="T48" fmla="*/ 104 w 176"/>
              <a:gd name="T49" fmla="*/ 132 h 176"/>
              <a:gd name="T50" fmla="*/ 112 w 176"/>
              <a:gd name="T51" fmla="*/ 132 h 176"/>
              <a:gd name="T52" fmla="*/ 120 w 176"/>
              <a:gd name="T53" fmla="*/ 104 h 176"/>
              <a:gd name="T54" fmla="*/ 124 w 176"/>
              <a:gd name="T55" fmla="*/ 144 h 176"/>
              <a:gd name="T56" fmla="*/ 128 w 176"/>
              <a:gd name="T57" fmla="*/ 104 h 176"/>
              <a:gd name="T58" fmla="*/ 136 w 176"/>
              <a:gd name="T59" fmla="*/ 164 h 176"/>
              <a:gd name="T60" fmla="*/ 144 w 176"/>
              <a:gd name="T61" fmla="*/ 164 h 176"/>
              <a:gd name="T62" fmla="*/ 152 w 176"/>
              <a:gd name="T63" fmla="*/ 104 h 176"/>
              <a:gd name="T64" fmla="*/ 156 w 176"/>
              <a:gd name="T65" fmla="*/ 160 h 176"/>
              <a:gd name="T66" fmla="*/ 160 w 176"/>
              <a:gd name="T67" fmla="*/ 104 h 176"/>
              <a:gd name="T68" fmla="*/ 176 w 176"/>
              <a:gd name="T69" fmla="*/ 96 h 176"/>
              <a:gd name="T70" fmla="*/ 168 w 176"/>
              <a:gd name="T71" fmla="*/ 56 h 176"/>
              <a:gd name="T72" fmla="*/ 148 w 176"/>
              <a:gd name="T73" fmla="*/ 32 h 176"/>
              <a:gd name="T74" fmla="*/ 128 w 176"/>
              <a:gd name="T75" fmla="*/ 12 h 176"/>
              <a:gd name="T76" fmla="*/ 120 w 176"/>
              <a:gd name="T77" fmla="*/ 8 h 176"/>
              <a:gd name="T78" fmla="*/ 124 w 176"/>
              <a:gd name="T79" fmla="*/ 40 h 176"/>
              <a:gd name="T80" fmla="*/ 152 w 176"/>
              <a:gd name="T81" fmla="*/ 56 h 176"/>
              <a:gd name="T82" fmla="*/ 24 w 176"/>
              <a:gd name="T83" fmla="*/ 8 h 176"/>
              <a:gd name="T84" fmla="*/ 8 w 176"/>
              <a:gd name="T85" fmla="*/ 96 h 176"/>
              <a:gd name="T86" fmla="*/ 168 w 176"/>
              <a:gd name="T87" fmla="*/ 64 h 176"/>
              <a:gd name="T88" fmla="*/ 20 w 176"/>
              <a:gd name="T89" fmla="*/ 84 h 176"/>
              <a:gd name="T90" fmla="*/ 20 w 176"/>
              <a:gd name="T91" fmla="*/ 76 h 176"/>
              <a:gd name="T92" fmla="*/ 20 w 176"/>
              <a:gd name="T9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00" y="32"/>
                </a:moveTo>
                <a:cubicBezTo>
                  <a:pt x="44" y="32"/>
                  <a:pt x="44" y="32"/>
                  <a:pt x="44" y="32"/>
                </a:cubicBezTo>
                <a:cubicBezTo>
                  <a:pt x="42" y="32"/>
                  <a:pt x="40" y="34"/>
                  <a:pt x="40" y="36"/>
                </a:cubicBezTo>
                <a:cubicBezTo>
                  <a:pt x="40" y="38"/>
                  <a:pt x="42" y="40"/>
                  <a:pt x="44" y="40"/>
                </a:cubicBezTo>
                <a:cubicBezTo>
                  <a:pt x="100" y="40"/>
                  <a:pt x="100" y="40"/>
                  <a:pt x="100" y="40"/>
                </a:cubicBezTo>
                <a:cubicBezTo>
                  <a:pt x="102" y="40"/>
                  <a:pt x="104" y="38"/>
                  <a:pt x="104" y="36"/>
                </a:cubicBezTo>
                <a:cubicBezTo>
                  <a:pt x="104" y="34"/>
                  <a:pt x="102" y="32"/>
                  <a:pt x="100" y="32"/>
                </a:cubicBezTo>
                <a:moveTo>
                  <a:pt x="36" y="84"/>
                </a:moveTo>
                <a:cubicBezTo>
                  <a:pt x="38" y="84"/>
                  <a:pt x="40" y="82"/>
                  <a:pt x="40" y="80"/>
                </a:cubicBezTo>
                <a:cubicBezTo>
                  <a:pt x="40" y="78"/>
                  <a:pt x="38" y="76"/>
                  <a:pt x="36" y="76"/>
                </a:cubicBezTo>
                <a:cubicBezTo>
                  <a:pt x="34" y="76"/>
                  <a:pt x="32" y="78"/>
                  <a:pt x="32" y="80"/>
                </a:cubicBezTo>
                <a:cubicBezTo>
                  <a:pt x="32" y="82"/>
                  <a:pt x="34" y="84"/>
                  <a:pt x="36" y="84"/>
                </a:cubicBezTo>
                <a:moveTo>
                  <a:pt x="168" y="56"/>
                </a:moveTo>
                <a:cubicBezTo>
                  <a:pt x="160" y="56"/>
                  <a:pt x="160" y="56"/>
                  <a:pt x="160" y="56"/>
                </a:cubicBezTo>
                <a:cubicBezTo>
                  <a:pt x="160" y="32"/>
                  <a:pt x="160" y="32"/>
                  <a:pt x="160" y="32"/>
                </a:cubicBezTo>
                <a:cubicBezTo>
                  <a:pt x="128" y="0"/>
                  <a:pt x="128" y="0"/>
                  <a:pt x="128" y="0"/>
                </a:cubicBezTo>
                <a:cubicBezTo>
                  <a:pt x="24" y="0"/>
                  <a:pt x="24" y="0"/>
                  <a:pt x="24" y="0"/>
                </a:cubicBezTo>
                <a:cubicBezTo>
                  <a:pt x="20" y="0"/>
                  <a:pt x="16" y="4"/>
                  <a:pt x="16" y="8"/>
                </a:cubicBezTo>
                <a:cubicBezTo>
                  <a:pt x="16" y="56"/>
                  <a:pt x="16" y="56"/>
                  <a:pt x="16" y="56"/>
                </a:cubicBezTo>
                <a:cubicBezTo>
                  <a:pt x="8" y="56"/>
                  <a:pt x="8" y="56"/>
                  <a:pt x="8" y="56"/>
                </a:cubicBezTo>
                <a:cubicBezTo>
                  <a:pt x="4" y="56"/>
                  <a:pt x="0" y="60"/>
                  <a:pt x="0" y="64"/>
                </a:cubicBezTo>
                <a:cubicBezTo>
                  <a:pt x="0" y="96"/>
                  <a:pt x="0" y="96"/>
                  <a:pt x="0" y="96"/>
                </a:cubicBezTo>
                <a:cubicBezTo>
                  <a:pt x="0" y="100"/>
                  <a:pt x="4" y="104"/>
                  <a:pt x="8" y="104"/>
                </a:cubicBezTo>
                <a:cubicBezTo>
                  <a:pt x="16" y="104"/>
                  <a:pt x="16" y="104"/>
                  <a:pt x="16" y="104"/>
                </a:cubicBezTo>
                <a:cubicBezTo>
                  <a:pt x="16" y="172"/>
                  <a:pt x="16" y="172"/>
                  <a:pt x="16" y="172"/>
                </a:cubicBezTo>
                <a:cubicBezTo>
                  <a:pt x="16" y="174"/>
                  <a:pt x="18" y="176"/>
                  <a:pt x="20" y="176"/>
                </a:cubicBezTo>
                <a:cubicBezTo>
                  <a:pt x="22" y="176"/>
                  <a:pt x="24" y="174"/>
                  <a:pt x="24" y="172"/>
                </a:cubicBezTo>
                <a:cubicBezTo>
                  <a:pt x="24" y="104"/>
                  <a:pt x="24" y="104"/>
                  <a:pt x="24" y="104"/>
                </a:cubicBezTo>
                <a:cubicBezTo>
                  <a:pt x="32" y="104"/>
                  <a:pt x="32" y="104"/>
                  <a:pt x="32" y="104"/>
                </a:cubicBezTo>
                <a:cubicBezTo>
                  <a:pt x="32" y="148"/>
                  <a:pt x="32" y="148"/>
                  <a:pt x="32" y="148"/>
                </a:cubicBezTo>
                <a:cubicBezTo>
                  <a:pt x="32" y="150"/>
                  <a:pt x="34" y="152"/>
                  <a:pt x="36" y="152"/>
                </a:cubicBezTo>
                <a:cubicBezTo>
                  <a:pt x="38" y="152"/>
                  <a:pt x="40" y="150"/>
                  <a:pt x="40" y="148"/>
                </a:cubicBezTo>
                <a:cubicBezTo>
                  <a:pt x="40" y="104"/>
                  <a:pt x="40" y="104"/>
                  <a:pt x="40" y="104"/>
                </a:cubicBezTo>
                <a:cubicBezTo>
                  <a:pt x="48" y="104"/>
                  <a:pt x="48" y="104"/>
                  <a:pt x="48" y="104"/>
                </a:cubicBezTo>
                <a:cubicBezTo>
                  <a:pt x="48" y="124"/>
                  <a:pt x="48" y="124"/>
                  <a:pt x="48" y="124"/>
                </a:cubicBezTo>
                <a:cubicBezTo>
                  <a:pt x="48" y="126"/>
                  <a:pt x="50" y="128"/>
                  <a:pt x="52" y="128"/>
                </a:cubicBezTo>
                <a:cubicBezTo>
                  <a:pt x="54" y="128"/>
                  <a:pt x="56" y="126"/>
                  <a:pt x="56" y="124"/>
                </a:cubicBezTo>
                <a:cubicBezTo>
                  <a:pt x="56" y="104"/>
                  <a:pt x="56" y="104"/>
                  <a:pt x="56" y="104"/>
                </a:cubicBezTo>
                <a:cubicBezTo>
                  <a:pt x="64" y="104"/>
                  <a:pt x="64" y="104"/>
                  <a:pt x="64" y="104"/>
                </a:cubicBezTo>
                <a:cubicBezTo>
                  <a:pt x="64" y="164"/>
                  <a:pt x="64" y="164"/>
                  <a:pt x="64" y="164"/>
                </a:cubicBezTo>
                <a:cubicBezTo>
                  <a:pt x="64" y="166"/>
                  <a:pt x="66" y="168"/>
                  <a:pt x="68" y="168"/>
                </a:cubicBezTo>
                <a:cubicBezTo>
                  <a:pt x="70" y="168"/>
                  <a:pt x="72" y="166"/>
                  <a:pt x="72" y="164"/>
                </a:cubicBezTo>
                <a:cubicBezTo>
                  <a:pt x="72" y="104"/>
                  <a:pt x="72" y="104"/>
                  <a:pt x="72" y="104"/>
                </a:cubicBezTo>
                <a:cubicBezTo>
                  <a:pt x="84" y="104"/>
                  <a:pt x="84" y="104"/>
                  <a:pt x="84" y="104"/>
                </a:cubicBezTo>
                <a:cubicBezTo>
                  <a:pt x="84" y="156"/>
                  <a:pt x="84" y="156"/>
                  <a:pt x="84" y="156"/>
                </a:cubicBezTo>
                <a:cubicBezTo>
                  <a:pt x="84" y="158"/>
                  <a:pt x="86" y="160"/>
                  <a:pt x="88" y="160"/>
                </a:cubicBezTo>
                <a:cubicBezTo>
                  <a:pt x="90" y="160"/>
                  <a:pt x="92" y="158"/>
                  <a:pt x="92" y="156"/>
                </a:cubicBezTo>
                <a:cubicBezTo>
                  <a:pt x="92" y="104"/>
                  <a:pt x="92" y="104"/>
                  <a:pt x="92" y="104"/>
                </a:cubicBezTo>
                <a:cubicBezTo>
                  <a:pt x="104" y="104"/>
                  <a:pt x="104" y="104"/>
                  <a:pt x="104" y="104"/>
                </a:cubicBezTo>
                <a:cubicBezTo>
                  <a:pt x="104" y="132"/>
                  <a:pt x="104" y="132"/>
                  <a:pt x="104" y="132"/>
                </a:cubicBezTo>
                <a:cubicBezTo>
                  <a:pt x="104" y="134"/>
                  <a:pt x="106" y="136"/>
                  <a:pt x="108" y="136"/>
                </a:cubicBezTo>
                <a:cubicBezTo>
                  <a:pt x="110" y="136"/>
                  <a:pt x="112" y="134"/>
                  <a:pt x="112" y="132"/>
                </a:cubicBezTo>
                <a:cubicBezTo>
                  <a:pt x="112" y="104"/>
                  <a:pt x="112" y="104"/>
                  <a:pt x="112" y="104"/>
                </a:cubicBezTo>
                <a:cubicBezTo>
                  <a:pt x="120" y="104"/>
                  <a:pt x="120" y="104"/>
                  <a:pt x="120" y="104"/>
                </a:cubicBezTo>
                <a:cubicBezTo>
                  <a:pt x="120" y="140"/>
                  <a:pt x="120" y="140"/>
                  <a:pt x="120" y="140"/>
                </a:cubicBezTo>
                <a:cubicBezTo>
                  <a:pt x="120" y="142"/>
                  <a:pt x="122" y="144"/>
                  <a:pt x="124" y="144"/>
                </a:cubicBezTo>
                <a:cubicBezTo>
                  <a:pt x="126" y="144"/>
                  <a:pt x="128" y="142"/>
                  <a:pt x="128" y="140"/>
                </a:cubicBezTo>
                <a:cubicBezTo>
                  <a:pt x="128" y="104"/>
                  <a:pt x="128" y="104"/>
                  <a:pt x="128" y="104"/>
                </a:cubicBezTo>
                <a:cubicBezTo>
                  <a:pt x="136" y="104"/>
                  <a:pt x="136" y="104"/>
                  <a:pt x="136" y="104"/>
                </a:cubicBezTo>
                <a:cubicBezTo>
                  <a:pt x="136" y="164"/>
                  <a:pt x="136" y="164"/>
                  <a:pt x="136" y="164"/>
                </a:cubicBezTo>
                <a:cubicBezTo>
                  <a:pt x="136" y="166"/>
                  <a:pt x="138" y="168"/>
                  <a:pt x="140" y="168"/>
                </a:cubicBezTo>
                <a:cubicBezTo>
                  <a:pt x="142" y="168"/>
                  <a:pt x="144" y="166"/>
                  <a:pt x="144" y="164"/>
                </a:cubicBezTo>
                <a:cubicBezTo>
                  <a:pt x="144" y="104"/>
                  <a:pt x="144" y="104"/>
                  <a:pt x="144" y="104"/>
                </a:cubicBezTo>
                <a:cubicBezTo>
                  <a:pt x="152" y="104"/>
                  <a:pt x="152" y="104"/>
                  <a:pt x="152" y="104"/>
                </a:cubicBezTo>
                <a:cubicBezTo>
                  <a:pt x="152" y="156"/>
                  <a:pt x="152" y="156"/>
                  <a:pt x="152" y="156"/>
                </a:cubicBezTo>
                <a:cubicBezTo>
                  <a:pt x="152" y="158"/>
                  <a:pt x="154" y="160"/>
                  <a:pt x="156" y="160"/>
                </a:cubicBezTo>
                <a:cubicBezTo>
                  <a:pt x="158" y="160"/>
                  <a:pt x="160" y="158"/>
                  <a:pt x="160" y="156"/>
                </a:cubicBezTo>
                <a:cubicBezTo>
                  <a:pt x="160" y="104"/>
                  <a:pt x="160" y="104"/>
                  <a:pt x="160" y="104"/>
                </a:cubicBezTo>
                <a:cubicBezTo>
                  <a:pt x="168" y="104"/>
                  <a:pt x="168" y="104"/>
                  <a:pt x="168" y="104"/>
                </a:cubicBezTo>
                <a:cubicBezTo>
                  <a:pt x="172" y="104"/>
                  <a:pt x="176" y="100"/>
                  <a:pt x="176" y="96"/>
                </a:cubicBezTo>
                <a:cubicBezTo>
                  <a:pt x="176" y="64"/>
                  <a:pt x="176" y="64"/>
                  <a:pt x="176" y="64"/>
                </a:cubicBezTo>
                <a:cubicBezTo>
                  <a:pt x="176" y="60"/>
                  <a:pt x="172" y="56"/>
                  <a:pt x="168" y="56"/>
                </a:cubicBezTo>
                <a:moveTo>
                  <a:pt x="128" y="12"/>
                </a:moveTo>
                <a:cubicBezTo>
                  <a:pt x="148" y="32"/>
                  <a:pt x="148" y="32"/>
                  <a:pt x="148" y="32"/>
                </a:cubicBezTo>
                <a:cubicBezTo>
                  <a:pt x="128" y="32"/>
                  <a:pt x="128" y="32"/>
                  <a:pt x="128" y="32"/>
                </a:cubicBezTo>
                <a:lnTo>
                  <a:pt x="128" y="12"/>
                </a:lnTo>
                <a:close/>
                <a:moveTo>
                  <a:pt x="24" y="8"/>
                </a:moveTo>
                <a:cubicBezTo>
                  <a:pt x="120" y="8"/>
                  <a:pt x="120" y="8"/>
                  <a:pt x="120" y="8"/>
                </a:cubicBezTo>
                <a:cubicBezTo>
                  <a:pt x="120" y="36"/>
                  <a:pt x="120" y="36"/>
                  <a:pt x="120" y="36"/>
                </a:cubicBezTo>
                <a:cubicBezTo>
                  <a:pt x="120" y="38"/>
                  <a:pt x="122" y="40"/>
                  <a:pt x="124" y="40"/>
                </a:cubicBezTo>
                <a:cubicBezTo>
                  <a:pt x="152" y="40"/>
                  <a:pt x="152" y="40"/>
                  <a:pt x="152" y="40"/>
                </a:cubicBezTo>
                <a:cubicBezTo>
                  <a:pt x="152" y="56"/>
                  <a:pt x="152" y="56"/>
                  <a:pt x="152" y="56"/>
                </a:cubicBezTo>
                <a:cubicBezTo>
                  <a:pt x="24" y="56"/>
                  <a:pt x="24" y="56"/>
                  <a:pt x="24" y="56"/>
                </a:cubicBezTo>
                <a:lnTo>
                  <a:pt x="24" y="8"/>
                </a:lnTo>
                <a:close/>
                <a:moveTo>
                  <a:pt x="168" y="96"/>
                </a:moveTo>
                <a:cubicBezTo>
                  <a:pt x="8" y="96"/>
                  <a:pt x="8" y="96"/>
                  <a:pt x="8" y="96"/>
                </a:cubicBezTo>
                <a:cubicBezTo>
                  <a:pt x="8" y="64"/>
                  <a:pt x="8" y="64"/>
                  <a:pt x="8" y="64"/>
                </a:cubicBezTo>
                <a:cubicBezTo>
                  <a:pt x="168" y="64"/>
                  <a:pt x="168" y="64"/>
                  <a:pt x="168" y="64"/>
                </a:cubicBezTo>
                <a:lnTo>
                  <a:pt x="168" y="96"/>
                </a:lnTo>
                <a:close/>
                <a:moveTo>
                  <a:pt x="20" y="84"/>
                </a:moveTo>
                <a:cubicBezTo>
                  <a:pt x="22" y="84"/>
                  <a:pt x="24" y="82"/>
                  <a:pt x="24" y="80"/>
                </a:cubicBezTo>
                <a:cubicBezTo>
                  <a:pt x="24" y="78"/>
                  <a:pt x="22" y="76"/>
                  <a:pt x="20" y="76"/>
                </a:cubicBezTo>
                <a:cubicBezTo>
                  <a:pt x="18" y="76"/>
                  <a:pt x="16" y="78"/>
                  <a:pt x="16" y="80"/>
                </a:cubicBezTo>
                <a:cubicBezTo>
                  <a:pt x="16" y="82"/>
                  <a:pt x="18" y="84"/>
                  <a:pt x="20" y="84"/>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0" name="Group 69"/>
          <p:cNvGrpSpPr/>
          <p:nvPr/>
        </p:nvGrpSpPr>
        <p:grpSpPr>
          <a:xfrm>
            <a:off x="6825688" y="4072310"/>
            <a:ext cx="303884" cy="301788"/>
            <a:chOff x="3259152" y="1284586"/>
            <a:chExt cx="303884" cy="301788"/>
          </a:xfrm>
          <a:solidFill>
            <a:schemeClr val="bg1">
              <a:lumMod val="95000"/>
            </a:schemeClr>
          </a:solidFill>
        </p:grpSpPr>
        <p:sp>
          <p:nvSpPr>
            <p:cNvPr id="71" name="Freeform 14"/>
            <p:cNvSpPr>
              <a:spLocks/>
            </p:cNvSpPr>
            <p:nvPr/>
          </p:nvSpPr>
          <p:spPr bwMode="auto">
            <a:xfrm>
              <a:off x="3405854" y="1341171"/>
              <a:ext cx="50298" cy="138320"/>
            </a:xfrm>
            <a:custGeom>
              <a:avLst/>
              <a:gdLst>
                <a:gd name="T0" fmla="*/ 24 w 24"/>
                <a:gd name="T1" fmla="*/ 64 h 66"/>
                <a:gd name="T2" fmla="*/ 5 w 24"/>
                <a:gd name="T3" fmla="*/ 44 h 66"/>
                <a:gd name="T4" fmla="*/ 5 w 24"/>
                <a:gd name="T5" fmla="*/ 0 h 66"/>
                <a:gd name="T6" fmla="*/ 0 w 24"/>
                <a:gd name="T7" fmla="*/ 0 h 66"/>
                <a:gd name="T8" fmla="*/ 0 w 24"/>
                <a:gd name="T9" fmla="*/ 46 h 66"/>
                <a:gd name="T10" fmla="*/ 21 w 24"/>
                <a:gd name="T11" fmla="*/ 66 h 66"/>
                <a:gd name="T12" fmla="*/ 24 w 24"/>
                <a:gd name="T13" fmla="*/ 64 h 66"/>
              </a:gdLst>
              <a:ahLst/>
              <a:cxnLst>
                <a:cxn ang="0">
                  <a:pos x="T0" y="T1"/>
                </a:cxn>
                <a:cxn ang="0">
                  <a:pos x="T2" y="T3"/>
                </a:cxn>
                <a:cxn ang="0">
                  <a:pos x="T4" y="T5"/>
                </a:cxn>
                <a:cxn ang="0">
                  <a:pos x="T6" y="T7"/>
                </a:cxn>
                <a:cxn ang="0">
                  <a:pos x="T8" y="T9"/>
                </a:cxn>
                <a:cxn ang="0">
                  <a:pos x="T10" y="T11"/>
                </a:cxn>
                <a:cxn ang="0">
                  <a:pos x="T12" y="T13"/>
                </a:cxn>
              </a:cxnLst>
              <a:rect l="0" t="0" r="r" b="b"/>
              <a:pathLst>
                <a:path w="24" h="66">
                  <a:moveTo>
                    <a:pt x="24" y="64"/>
                  </a:moveTo>
                  <a:lnTo>
                    <a:pt x="5" y="44"/>
                  </a:lnTo>
                  <a:lnTo>
                    <a:pt x="5" y="0"/>
                  </a:lnTo>
                  <a:lnTo>
                    <a:pt x="0" y="0"/>
                  </a:lnTo>
                  <a:lnTo>
                    <a:pt x="0" y="46"/>
                  </a:lnTo>
                  <a:lnTo>
                    <a:pt x="21" y="66"/>
                  </a:lnTo>
                  <a:lnTo>
                    <a:pt x="2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2" name="Rectangle 15"/>
            <p:cNvSpPr>
              <a:spLocks noChangeArrowheads="1"/>
            </p:cNvSpPr>
            <p:nvPr/>
          </p:nvSpPr>
          <p:spPr bwMode="auto">
            <a:xfrm>
              <a:off x="3278014" y="1431289"/>
              <a:ext cx="18862"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3" name="Rectangle 16"/>
            <p:cNvSpPr>
              <a:spLocks noChangeArrowheads="1"/>
            </p:cNvSpPr>
            <p:nvPr/>
          </p:nvSpPr>
          <p:spPr bwMode="auto">
            <a:xfrm>
              <a:off x="3525313" y="1431289"/>
              <a:ext cx="18862"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4" name="Rectangle 17"/>
            <p:cNvSpPr>
              <a:spLocks noChangeArrowheads="1"/>
            </p:cNvSpPr>
            <p:nvPr/>
          </p:nvSpPr>
          <p:spPr bwMode="auto">
            <a:xfrm>
              <a:off x="3405854" y="1548651"/>
              <a:ext cx="10479" cy="18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5" name="Rectangle 18"/>
            <p:cNvSpPr>
              <a:spLocks noChangeArrowheads="1"/>
            </p:cNvSpPr>
            <p:nvPr/>
          </p:nvSpPr>
          <p:spPr bwMode="auto">
            <a:xfrm>
              <a:off x="3405854" y="1303448"/>
              <a:ext cx="10479" cy="18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76" name="Freeform 19"/>
            <p:cNvSpPr>
              <a:spLocks/>
            </p:cNvSpPr>
            <p:nvPr/>
          </p:nvSpPr>
          <p:spPr bwMode="auto">
            <a:xfrm>
              <a:off x="3259152" y="1284586"/>
              <a:ext cx="303884" cy="301788"/>
            </a:xfrm>
            <a:custGeom>
              <a:avLst/>
              <a:gdLst>
                <a:gd name="T0" fmla="*/ 214 w 256"/>
                <a:gd name="T1" fmla="*/ 36 h 256"/>
                <a:gd name="T2" fmla="*/ 248 w 256"/>
                <a:gd name="T3" fmla="*/ 36 h 256"/>
                <a:gd name="T4" fmla="*/ 248 w 256"/>
                <a:gd name="T5" fmla="*/ 28 h 256"/>
                <a:gd name="T6" fmla="*/ 204 w 256"/>
                <a:gd name="T7" fmla="*/ 28 h 256"/>
                <a:gd name="T8" fmla="*/ 200 w 256"/>
                <a:gd name="T9" fmla="*/ 32 h 256"/>
                <a:gd name="T10" fmla="*/ 200 w 256"/>
                <a:gd name="T11" fmla="*/ 76 h 256"/>
                <a:gd name="T12" fmla="*/ 208 w 256"/>
                <a:gd name="T13" fmla="*/ 76 h 256"/>
                <a:gd name="T14" fmla="*/ 208 w 256"/>
                <a:gd name="T15" fmla="*/ 40 h 256"/>
                <a:gd name="T16" fmla="*/ 225 w 256"/>
                <a:gd name="T17" fmla="*/ 58 h 256"/>
                <a:gd name="T18" fmla="*/ 248 w 256"/>
                <a:gd name="T19" fmla="*/ 128 h 256"/>
                <a:gd name="T20" fmla="*/ 128 w 256"/>
                <a:gd name="T21" fmla="*/ 248 h 256"/>
                <a:gd name="T22" fmla="*/ 8 w 256"/>
                <a:gd name="T23" fmla="*/ 128 h 256"/>
                <a:gd name="T24" fmla="*/ 128 w 256"/>
                <a:gd name="T25" fmla="*/ 8 h 256"/>
                <a:gd name="T26" fmla="*/ 128 w 256"/>
                <a:gd name="T27" fmla="*/ 0 h 256"/>
                <a:gd name="T28" fmla="*/ 0 w 256"/>
                <a:gd name="T29" fmla="*/ 128 h 256"/>
                <a:gd name="T30" fmla="*/ 128 w 256"/>
                <a:gd name="T31" fmla="*/ 256 h 256"/>
                <a:gd name="T32" fmla="*/ 256 w 256"/>
                <a:gd name="T33" fmla="*/ 128 h 256"/>
                <a:gd name="T34" fmla="*/ 232 w 256"/>
                <a:gd name="T35" fmla="*/ 53 h 256"/>
                <a:gd name="T36" fmla="*/ 214 w 256"/>
                <a:gd name="T37" fmla="*/ 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256">
                  <a:moveTo>
                    <a:pt x="214" y="36"/>
                  </a:moveTo>
                  <a:cubicBezTo>
                    <a:pt x="248" y="36"/>
                    <a:pt x="248" y="36"/>
                    <a:pt x="248" y="36"/>
                  </a:cubicBezTo>
                  <a:cubicBezTo>
                    <a:pt x="248" y="28"/>
                    <a:pt x="248" y="28"/>
                    <a:pt x="248" y="28"/>
                  </a:cubicBezTo>
                  <a:cubicBezTo>
                    <a:pt x="204" y="28"/>
                    <a:pt x="204" y="28"/>
                    <a:pt x="204" y="28"/>
                  </a:cubicBezTo>
                  <a:cubicBezTo>
                    <a:pt x="200" y="32"/>
                    <a:pt x="200" y="32"/>
                    <a:pt x="200" y="32"/>
                  </a:cubicBezTo>
                  <a:cubicBezTo>
                    <a:pt x="200" y="76"/>
                    <a:pt x="200" y="76"/>
                    <a:pt x="200" y="76"/>
                  </a:cubicBezTo>
                  <a:cubicBezTo>
                    <a:pt x="208" y="76"/>
                    <a:pt x="208" y="76"/>
                    <a:pt x="208" y="76"/>
                  </a:cubicBezTo>
                  <a:cubicBezTo>
                    <a:pt x="208" y="40"/>
                    <a:pt x="208" y="40"/>
                    <a:pt x="208" y="40"/>
                  </a:cubicBezTo>
                  <a:cubicBezTo>
                    <a:pt x="225" y="58"/>
                    <a:pt x="225" y="58"/>
                    <a:pt x="225" y="58"/>
                  </a:cubicBezTo>
                  <a:cubicBezTo>
                    <a:pt x="240" y="79"/>
                    <a:pt x="248" y="103"/>
                    <a:pt x="248" y="128"/>
                  </a:cubicBezTo>
                  <a:cubicBezTo>
                    <a:pt x="248" y="194"/>
                    <a:pt x="194" y="248"/>
                    <a:pt x="128" y="248"/>
                  </a:cubicBezTo>
                  <a:cubicBezTo>
                    <a:pt x="61" y="248"/>
                    <a:pt x="8" y="194"/>
                    <a:pt x="8" y="128"/>
                  </a:cubicBezTo>
                  <a:cubicBezTo>
                    <a:pt x="8" y="61"/>
                    <a:pt x="61" y="8"/>
                    <a:pt x="128" y="8"/>
                  </a:cubicBezTo>
                  <a:cubicBezTo>
                    <a:pt x="128" y="0"/>
                    <a:pt x="128" y="0"/>
                    <a:pt x="128" y="0"/>
                  </a:cubicBezTo>
                  <a:cubicBezTo>
                    <a:pt x="57" y="0"/>
                    <a:pt x="0" y="57"/>
                    <a:pt x="0" y="128"/>
                  </a:cubicBezTo>
                  <a:cubicBezTo>
                    <a:pt x="0" y="198"/>
                    <a:pt x="57" y="256"/>
                    <a:pt x="128" y="256"/>
                  </a:cubicBezTo>
                  <a:cubicBezTo>
                    <a:pt x="198" y="256"/>
                    <a:pt x="256" y="198"/>
                    <a:pt x="256" y="128"/>
                  </a:cubicBezTo>
                  <a:cubicBezTo>
                    <a:pt x="256" y="101"/>
                    <a:pt x="247" y="75"/>
                    <a:pt x="232" y="53"/>
                  </a:cubicBezTo>
                  <a:lnTo>
                    <a:pt x="21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77" name="Freeform 78"/>
          <p:cNvSpPr>
            <a:spLocks noEditPoints="1"/>
          </p:cNvSpPr>
          <p:nvPr/>
        </p:nvSpPr>
        <p:spPr bwMode="auto">
          <a:xfrm>
            <a:off x="1396520" y="4053449"/>
            <a:ext cx="180235" cy="301788"/>
          </a:xfrm>
          <a:custGeom>
            <a:avLst/>
            <a:gdLst>
              <a:gd name="T0" fmla="*/ 16 w 152"/>
              <a:gd name="T1" fmla="*/ 180 h 256"/>
              <a:gd name="T2" fmla="*/ 16 w 152"/>
              <a:gd name="T3" fmla="*/ 232 h 256"/>
              <a:gd name="T4" fmla="*/ 0 w 152"/>
              <a:gd name="T5" fmla="*/ 232 h 256"/>
              <a:gd name="T6" fmla="*/ 0 w 152"/>
              <a:gd name="T7" fmla="*/ 256 h 256"/>
              <a:gd name="T8" fmla="*/ 152 w 152"/>
              <a:gd name="T9" fmla="*/ 256 h 256"/>
              <a:gd name="T10" fmla="*/ 152 w 152"/>
              <a:gd name="T11" fmla="*/ 232 h 256"/>
              <a:gd name="T12" fmla="*/ 140 w 152"/>
              <a:gd name="T13" fmla="*/ 232 h 256"/>
              <a:gd name="T14" fmla="*/ 140 w 152"/>
              <a:gd name="T15" fmla="*/ 180 h 256"/>
              <a:gd name="T16" fmla="*/ 86 w 152"/>
              <a:gd name="T17" fmla="*/ 130 h 256"/>
              <a:gd name="T18" fmla="*/ 140 w 152"/>
              <a:gd name="T19" fmla="*/ 80 h 256"/>
              <a:gd name="T20" fmla="*/ 140 w 152"/>
              <a:gd name="T21" fmla="*/ 24 h 256"/>
              <a:gd name="T22" fmla="*/ 152 w 152"/>
              <a:gd name="T23" fmla="*/ 24 h 256"/>
              <a:gd name="T24" fmla="*/ 152 w 152"/>
              <a:gd name="T25" fmla="*/ 0 h 256"/>
              <a:gd name="T26" fmla="*/ 0 w 152"/>
              <a:gd name="T27" fmla="*/ 0 h 256"/>
              <a:gd name="T28" fmla="*/ 0 w 152"/>
              <a:gd name="T29" fmla="*/ 24 h 256"/>
              <a:gd name="T30" fmla="*/ 16 w 152"/>
              <a:gd name="T31" fmla="*/ 24 h 256"/>
              <a:gd name="T32" fmla="*/ 16 w 152"/>
              <a:gd name="T33" fmla="*/ 80 h 256"/>
              <a:gd name="T34" fmla="*/ 71 w 152"/>
              <a:gd name="T35" fmla="*/ 130 h 256"/>
              <a:gd name="T36" fmla="*/ 16 w 152"/>
              <a:gd name="T37" fmla="*/ 180 h 256"/>
              <a:gd name="T38" fmla="*/ 144 w 152"/>
              <a:gd name="T39" fmla="*/ 248 h 256"/>
              <a:gd name="T40" fmla="*/ 8 w 152"/>
              <a:gd name="T41" fmla="*/ 248 h 256"/>
              <a:gd name="T42" fmla="*/ 8 w 152"/>
              <a:gd name="T43" fmla="*/ 240 h 256"/>
              <a:gd name="T44" fmla="*/ 144 w 152"/>
              <a:gd name="T45" fmla="*/ 240 h 256"/>
              <a:gd name="T46" fmla="*/ 144 w 152"/>
              <a:gd name="T47" fmla="*/ 248 h 256"/>
              <a:gd name="T48" fmla="*/ 8 w 152"/>
              <a:gd name="T49" fmla="*/ 8 h 256"/>
              <a:gd name="T50" fmla="*/ 144 w 152"/>
              <a:gd name="T51" fmla="*/ 8 h 256"/>
              <a:gd name="T52" fmla="*/ 144 w 152"/>
              <a:gd name="T53" fmla="*/ 16 h 256"/>
              <a:gd name="T54" fmla="*/ 8 w 152"/>
              <a:gd name="T55" fmla="*/ 16 h 256"/>
              <a:gd name="T56" fmla="*/ 8 w 152"/>
              <a:gd name="T57" fmla="*/ 8 h 256"/>
              <a:gd name="T58" fmla="*/ 24 w 152"/>
              <a:gd name="T59" fmla="*/ 80 h 256"/>
              <a:gd name="T60" fmla="*/ 24 w 152"/>
              <a:gd name="T61" fmla="*/ 24 h 256"/>
              <a:gd name="T62" fmla="*/ 132 w 152"/>
              <a:gd name="T63" fmla="*/ 24 h 256"/>
              <a:gd name="T64" fmla="*/ 132 w 152"/>
              <a:gd name="T65" fmla="*/ 80 h 256"/>
              <a:gd name="T66" fmla="*/ 78 w 152"/>
              <a:gd name="T67" fmla="*/ 125 h 256"/>
              <a:gd name="T68" fmla="*/ 24 w 152"/>
              <a:gd name="T69" fmla="*/ 80 h 256"/>
              <a:gd name="T70" fmla="*/ 78 w 152"/>
              <a:gd name="T71" fmla="*/ 134 h 256"/>
              <a:gd name="T72" fmla="*/ 132 w 152"/>
              <a:gd name="T73" fmla="*/ 180 h 256"/>
              <a:gd name="T74" fmla="*/ 132 w 152"/>
              <a:gd name="T75" fmla="*/ 232 h 256"/>
              <a:gd name="T76" fmla="*/ 24 w 152"/>
              <a:gd name="T77" fmla="*/ 232 h 256"/>
              <a:gd name="T78" fmla="*/ 24 w 152"/>
              <a:gd name="T79" fmla="*/ 180 h 256"/>
              <a:gd name="T80" fmla="*/ 78 w 152"/>
              <a:gd name="T81" fmla="*/ 1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256">
                <a:moveTo>
                  <a:pt x="16" y="180"/>
                </a:moveTo>
                <a:cubicBezTo>
                  <a:pt x="16" y="232"/>
                  <a:pt x="16" y="232"/>
                  <a:pt x="16" y="232"/>
                </a:cubicBezTo>
                <a:cubicBezTo>
                  <a:pt x="0" y="232"/>
                  <a:pt x="0" y="232"/>
                  <a:pt x="0" y="232"/>
                </a:cubicBezTo>
                <a:cubicBezTo>
                  <a:pt x="0" y="256"/>
                  <a:pt x="0" y="256"/>
                  <a:pt x="0" y="256"/>
                </a:cubicBezTo>
                <a:cubicBezTo>
                  <a:pt x="152" y="256"/>
                  <a:pt x="152" y="256"/>
                  <a:pt x="152" y="256"/>
                </a:cubicBezTo>
                <a:cubicBezTo>
                  <a:pt x="152" y="232"/>
                  <a:pt x="152" y="232"/>
                  <a:pt x="152" y="232"/>
                </a:cubicBezTo>
                <a:cubicBezTo>
                  <a:pt x="140" y="232"/>
                  <a:pt x="140" y="232"/>
                  <a:pt x="140" y="232"/>
                </a:cubicBezTo>
                <a:cubicBezTo>
                  <a:pt x="140" y="180"/>
                  <a:pt x="140" y="180"/>
                  <a:pt x="140" y="180"/>
                </a:cubicBezTo>
                <a:cubicBezTo>
                  <a:pt x="140" y="167"/>
                  <a:pt x="120" y="152"/>
                  <a:pt x="86" y="130"/>
                </a:cubicBezTo>
                <a:cubicBezTo>
                  <a:pt x="120" y="107"/>
                  <a:pt x="140" y="92"/>
                  <a:pt x="140" y="80"/>
                </a:cubicBezTo>
                <a:cubicBezTo>
                  <a:pt x="140" y="24"/>
                  <a:pt x="140" y="24"/>
                  <a:pt x="140" y="24"/>
                </a:cubicBezTo>
                <a:cubicBezTo>
                  <a:pt x="152" y="24"/>
                  <a:pt x="152" y="24"/>
                  <a:pt x="152" y="24"/>
                </a:cubicBezTo>
                <a:cubicBezTo>
                  <a:pt x="152" y="0"/>
                  <a:pt x="152" y="0"/>
                  <a:pt x="152" y="0"/>
                </a:cubicBezTo>
                <a:cubicBezTo>
                  <a:pt x="0" y="0"/>
                  <a:pt x="0" y="0"/>
                  <a:pt x="0" y="0"/>
                </a:cubicBezTo>
                <a:cubicBezTo>
                  <a:pt x="0" y="24"/>
                  <a:pt x="0" y="24"/>
                  <a:pt x="0" y="24"/>
                </a:cubicBezTo>
                <a:cubicBezTo>
                  <a:pt x="16" y="24"/>
                  <a:pt x="16" y="24"/>
                  <a:pt x="16" y="24"/>
                </a:cubicBezTo>
                <a:cubicBezTo>
                  <a:pt x="16" y="80"/>
                  <a:pt x="16" y="80"/>
                  <a:pt x="16" y="80"/>
                </a:cubicBezTo>
                <a:cubicBezTo>
                  <a:pt x="16" y="92"/>
                  <a:pt x="37" y="107"/>
                  <a:pt x="71" y="130"/>
                </a:cubicBezTo>
                <a:cubicBezTo>
                  <a:pt x="37" y="152"/>
                  <a:pt x="16" y="167"/>
                  <a:pt x="16" y="180"/>
                </a:cubicBezTo>
                <a:close/>
                <a:moveTo>
                  <a:pt x="144" y="248"/>
                </a:moveTo>
                <a:cubicBezTo>
                  <a:pt x="8" y="248"/>
                  <a:pt x="8" y="248"/>
                  <a:pt x="8" y="248"/>
                </a:cubicBezTo>
                <a:cubicBezTo>
                  <a:pt x="8" y="240"/>
                  <a:pt x="8" y="240"/>
                  <a:pt x="8" y="240"/>
                </a:cubicBezTo>
                <a:cubicBezTo>
                  <a:pt x="144" y="240"/>
                  <a:pt x="144" y="240"/>
                  <a:pt x="144" y="240"/>
                </a:cubicBezTo>
                <a:lnTo>
                  <a:pt x="144" y="248"/>
                </a:lnTo>
                <a:close/>
                <a:moveTo>
                  <a:pt x="8" y="8"/>
                </a:moveTo>
                <a:cubicBezTo>
                  <a:pt x="144" y="8"/>
                  <a:pt x="144" y="8"/>
                  <a:pt x="144" y="8"/>
                </a:cubicBezTo>
                <a:cubicBezTo>
                  <a:pt x="144" y="16"/>
                  <a:pt x="144" y="16"/>
                  <a:pt x="144" y="16"/>
                </a:cubicBezTo>
                <a:cubicBezTo>
                  <a:pt x="8" y="16"/>
                  <a:pt x="8" y="16"/>
                  <a:pt x="8" y="16"/>
                </a:cubicBezTo>
                <a:lnTo>
                  <a:pt x="8" y="8"/>
                </a:lnTo>
                <a:close/>
                <a:moveTo>
                  <a:pt x="24" y="80"/>
                </a:moveTo>
                <a:cubicBezTo>
                  <a:pt x="24" y="24"/>
                  <a:pt x="24" y="24"/>
                  <a:pt x="24" y="24"/>
                </a:cubicBezTo>
                <a:cubicBezTo>
                  <a:pt x="132" y="24"/>
                  <a:pt x="132" y="24"/>
                  <a:pt x="132" y="24"/>
                </a:cubicBezTo>
                <a:cubicBezTo>
                  <a:pt x="132" y="80"/>
                  <a:pt x="132" y="80"/>
                  <a:pt x="132" y="80"/>
                </a:cubicBezTo>
                <a:cubicBezTo>
                  <a:pt x="132" y="89"/>
                  <a:pt x="103" y="109"/>
                  <a:pt x="78" y="125"/>
                </a:cubicBezTo>
                <a:cubicBezTo>
                  <a:pt x="54" y="109"/>
                  <a:pt x="24" y="89"/>
                  <a:pt x="24" y="80"/>
                </a:cubicBezTo>
                <a:close/>
                <a:moveTo>
                  <a:pt x="78" y="134"/>
                </a:moveTo>
                <a:cubicBezTo>
                  <a:pt x="103" y="151"/>
                  <a:pt x="132" y="170"/>
                  <a:pt x="132" y="180"/>
                </a:cubicBezTo>
                <a:cubicBezTo>
                  <a:pt x="132" y="232"/>
                  <a:pt x="132" y="232"/>
                  <a:pt x="132" y="232"/>
                </a:cubicBezTo>
                <a:cubicBezTo>
                  <a:pt x="24" y="232"/>
                  <a:pt x="24" y="232"/>
                  <a:pt x="24" y="232"/>
                </a:cubicBezTo>
                <a:cubicBezTo>
                  <a:pt x="24" y="180"/>
                  <a:pt x="24" y="180"/>
                  <a:pt x="24" y="180"/>
                </a:cubicBezTo>
                <a:cubicBezTo>
                  <a:pt x="24" y="170"/>
                  <a:pt x="54" y="151"/>
                  <a:pt x="78" y="13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uk-UA"/>
          </a:p>
        </p:txBody>
      </p:sp>
      <p:sp>
        <p:nvSpPr>
          <p:cNvPr id="78" name="Freeform 290"/>
          <p:cNvSpPr>
            <a:spLocks noEditPoints="1"/>
          </p:cNvSpPr>
          <p:nvPr/>
        </p:nvSpPr>
        <p:spPr bwMode="auto">
          <a:xfrm>
            <a:off x="1314933" y="5692272"/>
            <a:ext cx="334275" cy="274235"/>
          </a:xfrm>
          <a:custGeom>
            <a:avLst/>
            <a:gdLst>
              <a:gd name="T0" fmla="*/ 176 w 176"/>
              <a:gd name="T1" fmla="*/ 82 h 144"/>
              <a:gd name="T2" fmla="*/ 176 w 176"/>
              <a:gd name="T3" fmla="*/ 82 h 144"/>
              <a:gd name="T4" fmla="*/ 136 w 176"/>
              <a:gd name="T5" fmla="*/ 2 h 144"/>
              <a:gd name="T6" fmla="*/ 136 w 176"/>
              <a:gd name="T7" fmla="*/ 2 h 144"/>
              <a:gd name="T8" fmla="*/ 132 w 176"/>
              <a:gd name="T9" fmla="*/ 0 h 144"/>
              <a:gd name="T10" fmla="*/ 44 w 176"/>
              <a:gd name="T11" fmla="*/ 0 h 144"/>
              <a:gd name="T12" fmla="*/ 40 w 176"/>
              <a:gd name="T13" fmla="*/ 2 h 144"/>
              <a:gd name="T14" fmla="*/ 40 w 176"/>
              <a:gd name="T15" fmla="*/ 2 h 144"/>
              <a:gd name="T16" fmla="*/ 0 w 176"/>
              <a:gd name="T17" fmla="*/ 82 h 144"/>
              <a:gd name="T18" fmla="*/ 0 w 176"/>
              <a:gd name="T19" fmla="*/ 82 h 144"/>
              <a:gd name="T20" fmla="*/ 0 w 176"/>
              <a:gd name="T21" fmla="*/ 84 h 144"/>
              <a:gd name="T22" fmla="*/ 0 w 176"/>
              <a:gd name="T23" fmla="*/ 140 h 144"/>
              <a:gd name="T24" fmla="*/ 4 w 176"/>
              <a:gd name="T25" fmla="*/ 144 h 144"/>
              <a:gd name="T26" fmla="*/ 172 w 176"/>
              <a:gd name="T27" fmla="*/ 144 h 144"/>
              <a:gd name="T28" fmla="*/ 176 w 176"/>
              <a:gd name="T29" fmla="*/ 140 h 144"/>
              <a:gd name="T30" fmla="*/ 176 w 176"/>
              <a:gd name="T31" fmla="*/ 84 h 144"/>
              <a:gd name="T32" fmla="*/ 176 w 176"/>
              <a:gd name="T33" fmla="*/ 82 h 144"/>
              <a:gd name="T34" fmla="*/ 46 w 176"/>
              <a:gd name="T35" fmla="*/ 8 h 144"/>
              <a:gd name="T36" fmla="*/ 130 w 176"/>
              <a:gd name="T37" fmla="*/ 8 h 144"/>
              <a:gd name="T38" fmla="*/ 166 w 176"/>
              <a:gd name="T39" fmla="*/ 80 h 144"/>
              <a:gd name="T40" fmla="*/ 116 w 176"/>
              <a:gd name="T41" fmla="*/ 80 h 144"/>
              <a:gd name="T42" fmla="*/ 112 w 176"/>
              <a:gd name="T43" fmla="*/ 84 h 144"/>
              <a:gd name="T44" fmla="*/ 88 w 176"/>
              <a:gd name="T45" fmla="*/ 108 h 144"/>
              <a:gd name="T46" fmla="*/ 64 w 176"/>
              <a:gd name="T47" fmla="*/ 84 h 144"/>
              <a:gd name="T48" fmla="*/ 60 w 176"/>
              <a:gd name="T49" fmla="*/ 80 h 144"/>
              <a:gd name="T50" fmla="*/ 10 w 176"/>
              <a:gd name="T51" fmla="*/ 80 h 144"/>
              <a:gd name="T52" fmla="*/ 46 w 176"/>
              <a:gd name="T53" fmla="*/ 8 h 144"/>
              <a:gd name="T54" fmla="*/ 168 w 176"/>
              <a:gd name="T55" fmla="*/ 136 h 144"/>
              <a:gd name="T56" fmla="*/ 8 w 176"/>
              <a:gd name="T57" fmla="*/ 136 h 144"/>
              <a:gd name="T58" fmla="*/ 8 w 176"/>
              <a:gd name="T59" fmla="*/ 88 h 144"/>
              <a:gd name="T60" fmla="*/ 56 w 176"/>
              <a:gd name="T61" fmla="*/ 88 h 144"/>
              <a:gd name="T62" fmla="*/ 88 w 176"/>
              <a:gd name="T63" fmla="*/ 116 h 144"/>
              <a:gd name="T64" fmla="*/ 120 w 176"/>
              <a:gd name="T65" fmla="*/ 88 h 144"/>
              <a:gd name="T66" fmla="*/ 168 w 176"/>
              <a:gd name="T67" fmla="*/ 88 h 144"/>
              <a:gd name="T68" fmla="*/ 168 w 176"/>
              <a:gd name="T69"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44">
                <a:moveTo>
                  <a:pt x="176" y="82"/>
                </a:moveTo>
                <a:cubicBezTo>
                  <a:pt x="176" y="82"/>
                  <a:pt x="176" y="82"/>
                  <a:pt x="176" y="82"/>
                </a:cubicBezTo>
                <a:cubicBezTo>
                  <a:pt x="136" y="2"/>
                  <a:pt x="136" y="2"/>
                  <a:pt x="136" y="2"/>
                </a:cubicBezTo>
                <a:cubicBezTo>
                  <a:pt x="136" y="2"/>
                  <a:pt x="136" y="2"/>
                  <a:pt x="136" y="2"/>
                </a:cubicBezTo>
                <a:cubicBezTo>
                  <a:pt x="135" y="1"/>
                  <a:pt x="134" y="0"/>
                  <a:pt x="132" y="0"/>
                </a:cubicBezTo>
                <a:cubicBezTo>
                  <a:pt x="44" y="0"/>
                  <a:pt x="44" y="0"/>
                  <a:pt x="44" y="0"/>
                </a:cubicBezTo>
                <a:cubicBezTo>
                  <a:pt x="42" y="0"/>
                  <a:pt x="41" y="1"/>
                  <a:pt x="40" y="2"/>
                </a:cubicBezTo>
                <a:cubicBezTo>
                  <a:pt x="40" y="2"/>
                  <a:pt x="40" y="2"/>
                  <a:pt x="40" y="2"/>
                </a:cubicBezTo>
                <a:cubicBezTo>
                  <a:pt x="0" y="82"/>
                  <a:pt x="0" y="82"/>
                  <a:pt x="0" y="82"/>
                </a:cubicBezTo>
                <a:cubicBezTo>
                  <a:pt x="0" y="82"/>
                  <a:pt x="0" y="82"/>
                  <a:pt x="0" y="82"/>
                </a:cubicBezTo>
                <a:cubicBezTo>
                  <a:pt x="0" y="83"/>
                  <a:pt x="0" y="83"/>
                  <a:pt x="0" y="84"/>
                </a:cubicBezTo>
                <a:cubicBezTo>
                  <a:pt x="0" y="140"/>
                  <a:pt x="0" y="140"/>
                  <a:pt x="0" y="140"/>
                </a:cubicBezTo>
                <a:cubicBezTo>
                  <a:pt x="0" y="142"/>
                  <a:pt x="2" y="144"/>
                  <a:pt x="4" y="144"/>
                </a:cubicBezTo>
                <a:cubicBezTo>
                  <a:pt x="172" y="144"/>
                  <a:pt x="172" y="144"/>
                  <a:pt x="172" y="144"/>
                </a:cubicBezTo>
                <a:cubicBezTo>
                  <a:pt x="174" y="144"/>
                  <a:pt x="176" y="142"/>
                  <a:pt x="176" y="140"/>
                </a:cubicBezTo>
                <a:cubicBezTo>
                  <a:pt x="176" y="84"/>
                  <a:pt x="176" y="84"/>
                  <a:pt x="176" y="84"/>
                </a:cubicBezTo>
                <a:cubicBezTo>
                  <a:pt x="176" y="83"/>
                  <a:pt x="176" y="83"/>
                  <a:pt x="176" y="82"/>
                </a:cubicBezTo>
                <a:moveTo>
                  <a:pt x="46" y="8"/>
                </a:moveTo>
                <a:cubicBezTo>
                  <a:pt x="130" y="8"/>
                  <a:pt x="130" y="8"/>
                  <a:pt x="130" y="8"/>
                </a:cubicBezTo>
                <a:cubicBezTo>
                  <a:pt x="166" y="80"/>
                  <a:pt x="166" y="80"/>
                  <a:pt x="166" y="80"/>
                </a:cubicBezTo>
                <a:cubicBezTo>
                  <a:pt x="116" y="80"/>
                  <a:pt x="116" y="80"/>
                  <a:pt x="116" y="80"/>
                </a:cubicBezTo>
                <a:cubicBezTo>
                  <a:pt x="114" y="80"/>
                  <a:pt x="112" y="82"/>
                  <a:pt x="112" y="84"/>
                </a:cubicBezTo>
                <a:cubicBezTo>
                  <a:pt x="112" y="97"/>
                  <a:pt x="101" y="108"/>
                  <a:pt x="88" y="108"/>
                </a:cubicBezTo>
                <a:cubicBezTo>
                  <a:pt x="75" y="108"/>
                  <a:pt x="64" y="97"/>
                  <a:pt x="64" y="84"/>
                </a:cubicBezTo>
                <a:cubicBezTo>
                  <a:pt x="64" y="82"/>
                  <a:pt x="62" y="80"/>
                  <a:pt x="60" y="80"/>
                </a:cubicBezTo>
                <a:cubicBezTo>
                  <a:pt x="10" y="80"/>
                  <a:pt x="10" y="80"/>
                  <a:pt x="10" y="80"/>
                </a:cubicBezTo>
                <a:lnTo>
                  <a:pt x="46" y="8"/>
                </a:lnTo>
                <a:close/>
                <a:moveTo>
                  <a:pt x="168" y="136"/>
                </a:moveTo>
                <a:cubicBezTo>
                  <a:pt x="8" y="136"/>
                  <a:pt x="8" y="136"/>
                  <a:pt x="8" y="136"/>
                </a:cubicBezTo>
                <a:cubicBezTo>
                  <a:pt x="8" y="88"/>
                  <a:pt x="8" y="88"/>
                  <a:pt x="8" y="88"/>
                </a:cubicBezTo>
                <a:cubicBezTo>
                  <a:pt x="56" y="88"/>
                  <a:pt x="56" y="88"/>
                  <a:pt x="56" y="88"/>
                </a:cubicBezTo>
                <a:cubicBezTo>
                  <a:pt x="58" y="104"/>
                  <a:pt x="72" y="116"/>
                  <a:pt x="88" y="116"/>
                </a:cubicBezTo>
                <a:cubicBezTo>
                  <a:pt x="104" y="116"/>
                  <a:pt x="118" y="104"/>
                  <a:pt x="120" y="88"/>
                </a:cubicBezTo>
                <a:cubicBezTo>
                  <a:pt x="168" y="88"/>
                  <a:pt x="168" y="88"/>
                  <a:pt x="168" y="88"/>
                </a:cubicBezTo>
                <a:lnTo>
                  <a:pt x="168" y="13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94"/>
          <p:cNvSpPr>
            <a:spLocks noEditPoints="1"/>
          </p:cNvSpPr>
          <p:nvPr/>
        </p:nvSpPr>
        <p:spPr bwMode="auto">
          <a:xfrm>
            <a:off x="6819507" y="5662251"/>
            <a:ext cx="334275" cy="334275"/>
          </a:xfrm>
          <a:custGeom>
            <a:avLst/>
            <a:gdLst>
              <a:gd name="T0" fmla="*/ 176 w 176"/>
              <a:gd name="T1" fmla="*/ 52 h 176"/>
              <a:gd name="T2" fmla="*/ 176 w 176"/>
              <a:gd name="T3" fmla="*/ 50 h 176"/>
              <a:gd name="T4" fmla="*/ 144 w 176"/>
              <a:gd name="T5" fmla="*/ 2 h 176"/>
              <a:gd name="T6" fmla="*/ 36 w 176"/>
              <a:gd name="T7" fmla="*/ 0 h 176"/>
              <a:gd name="T8" fmla="*/ 32 w 176"/>
              <a:gd name="T9" fmla="*/ 2 h 176"/>
              <a:gd name="T10" fmla="*/ 0 w 176"/>
              <a:gd name="T11" fmla="*/ 50 h 176"/>
              <a:gd name="T12" fmla="*/ 0 w 176"/>
              <a:gd name="T13" fmla="*/ 100 h 176"/>
              <a:gd name="T14" fmla="*/ 13 w 176"/>
              <a:gd name="T15" fmla="*/ 104 h 176"/>
              <a:gd name="T16" fmla="*/ 0 w 176"/>
              <a:gd name="T17" fmla="*/ 122 h 176"/>
              <a:gd name="T18" fmla="*/ 0 w 176"/>
              <a:gd name="T19" fmla="*/ 172 h 176"/>
              <a:gd name="T20" fmla="*/ 172 w 176"/>
              <a:gd name="T21" fmla="*/ 176 h 176"/>
              <a:gd name="T22" fmla="*/ 176 w 176"/>
              <a:gd name="T23" fmla="*/ 124 h 176"/>
              <a:gd name="T24" fmla="*/ 176 w 176"/>
              <a:gd name="T25" fmla="*/ 122 h 176"/>
              <a:gd name="T26" fmla="*/ 172 w 176"/>
              <a:gd name="T27" fmla="*/ 104 h 176"/>
              <a:gd name="T28" fmla="*/ 38 w 176"/>
              <a:gd name="T29" fmla="*/ 8 h 176"/>
              <a:gd name="T30" fmla="*/ 165 w 176"/>
              <a:gd name="T31" fmla="*/ 48 h 176"/>
              <a:gd name="T32" fmla="*/ 112 w 176"/>
              <a:gd name="T33" fmla="*/ 52 h 176"/>
              <a:gd name="T34" fmla="*/ 64 w 176"/>
              <a:gd name="T35" fmla="*/ 52 h 176"/>
              <a:gd name="T36" fmla="*/ 11 w 176"/>
              <a:gd name="T37" fmla="*/ 48 h 176"/>
              <a:gd name="T38" fmla="*/ 168 w 176"/>
              <a:gd name="T39" fmla="*/ 168 h 176"/>
              <a:gd name="T40" fmla="*/ 8 w 176"/>
              <a:gd name="T41" fmla="*/ 128 h 176"/>
              <a:gd name="T42" fmla="*/ 88 w 176"/>
              <a:gd name="T43" fmla="*/ 156 h 176"/>
              <a:gd name="T44" fmla="*/ 168 w 176"/>
              <a:gd name="T45" fmla="*/ 128 h 176"/>
              <a:gd name="T46" fmla="*/ 165 w 176"/>
              <a:gd name="T47" fmla="*/ 120 h 176"/>
              <a:gd name="T48" fmla="*/ 112 w 176"/>
              <a:gd name="T49" fmla="*/ 124 h 176"/>
              <a:gd name="T50" fmla="*/ 64 w 176"/>
              <a:gd name="T51" fmla="*/ 124 h 176"/>
              <a:gd name="T52" fmla="*/ 11 w 176"/>
              <a:gd name="T53" fmla="*/ 120 h 176"/>
              <a:gd name="T54" fmla="*/ 154 w 176"/>
              <a:gd name="T55" fmla="*/ 104 h 176"/>
              <a:gd name="T56" fmla="*/ 168 w 176"/>
              <a:gd name="T57" fmla="*/ 96 h 176"/>
              <a:gd name="T58" fmla="*/ 8 w 176"/>
              <a:gd name="T59" fmla="*/ 56 h 176"/>
              <a:gd name="T60" fmla="*/ 88 w 176"/>
              <a:gd name="T61" fmla="*/ 84 h 176"/>
              <a:gd name="T62" fmla="*/ 168 w 176"/>
              <a:gd name="T63"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6" y="100"/>
                </a:moveTo>
                <a:cubicBezTo>
                  <a:pt x="176" y="52"/>
                  <a:pt x="176" y="52"/>
                  <a:pt x="176" y="52"/>
                </a:cubicBezTo>
                <a:cubicBezTo>
                  <a:pt x="176" y="51"/>
                  <a:pt x="176" y="51"/>
                  <a:pt x="176" y="50"/>
                </a:cubicBezTo>
                <a:cubicBezTo>
                  <a:pt x="176" y="50"/>
                  <a:pt x="176" y="50"/>
                  <a:pt x="176" y="50"/>
                </a:cubicBezTo>
                <a:cubicBezTo>
                  <a:pt x="144" y="2"/>
                  <a:pt x="144" y="2"/>
                  <a:pt x="144" y="2"/>
                </a:cubicBezTo>
                <a:cubicBezTo>
                  <a:pt x="144" y="2"/>
                  <a:pt x="144" y="2"/>
                  <a:pt x="144" y="2"/>
                </a:cubicBezTo>
                <a:cubicBezTo>
                  <a:pt x="143" y="1"/>
                  <a:pt x="142" y="0"/>
                  <a:pt x="140" y="0"/>
                </a:cubicBezTo>
                <a:cubicBezTo>
                  <a:pt x="36" y="0"/>
                  <a:pt x="36" y="0"/>
                  <a:pt x="36" y="0"/>
                </a:cubicBezTo>
                <a:cubicBezTo>
                  <a:pt x="34" y="0"/>
                  <a:pt x="33" y="1"/>
                  <a:pt x="32" y="2"/>
                </a:cubicBezTo>
                <a:cubicBezTo>
                  <a:pt x="32" y="2"/>
                  <a:pt x="32" y="2"/>
                  <a:pt x="32" y="2"/>
                </a:cubicBezTo>
                <a:cubicBezTo>
                  <a:pt x="0" y="50"/>
                  <a:pt x="0" y="50"/>
                  <a:pt x="0" y="50"/>
                </a:cubicBezTo>
                <a:cubicBezTo>
                  <a:pt x="0" y="50"/>
                  <a:pt x="0" y="50"/>
                  <a:pt x="0" y="50"/>
                </a:cubicBezTo>
                <a:cubicBezTo>
                  <a:pt x="0" y="51"/>
                  <a:pt x="0" y="51"/>
                  <a:pt x="0" y="52"/>
                </a:cubicBezTo>
                <a:cubicBezTo>
                  <a:pt x="0" y="100"/>
                  <a:pt x="0" y="100"/>
                  <a:pt x="0" y="100"/>
                </a:cubicBezTo>
                <a:cubicBezTo>
                  <a:pt x="0" y="102"/>
                  <a:pt x="2" y="104"/>
                  <a:pt x="4" y="104"/>
                </a:cubicBezTo>
                <a:cubicBezTo>
                  <a:pt x="13" y="104"/>
                  <a:pt x="13" y="104"/>
                  <a:pt x="13" y="104"/>
                </a:cubicBezTo>
                <a:cubicBezTo>
                  <a:pt x="0" y="122"/>
                  <a:pt x="0" y="122"/>
                  <a:pt x="0" y="122"/>
                </a:cubicBezTo>
                <a:cubicBezTo>
                  <a:pt x="0" y="122"/>
                  <a:pt x="0" y="122"/>
                  <a:pt x="0" y="122"/>
                </a:cubicBezTo>
                <a:cubicBezTo>
                  <a:pt x="0" y="123"/>
                  <a:pt x="0" y="123"/>
                  <a:pt x="0" y="124"/>
                </a:cubicBezTo>
                <a:cubicBezTo>
                  <a:pt x="0" y="172"/>
                  <a:pt x="0" y="172"/>
                  <a:pt x="0" y="172"/>
                </a:cubicBezTo>
                <a:cubicBezTo>
                  <a:pt x="0" y="174"/>
                  <a:pt x="2" y="176"/>
                  <a:pt x="4" y="176"/>
                </a:cubicBezTo>
                <a:cubicBezTo>
                  <a:pt x="172" y="176"/>
                  <a:pt x="172" y="176"/>
                  <a:pt x="172" y="176"/>
                </a:cubicBezTo>
                <a:cubicBezTo>
                  <a:pt x="174" y="176"/>
                  <a:pt x="176" y="174"/>
                  <a:pt x="176" y="172"/>
                </a:cubicBezTo>
                <a:cubicBezTo>
                  <a:pt x="176" y="124"/>
                  <a:pt x="176" y="124"/>
                  <a:pt x="176" y="124"/>
                </a:cubicBezTo>
                <a:cubicBezTo>
                  <a:pt x="176" y="123"/>
                  <a:pt x="176" y="123"/>
                  <a:pt x="176" y="122"/>
                </a:cubicBezTo>
                <a:cubicBezTo>
                  <a:pt x="176" y="122"/>
                  <a:pt x="176" y="122"/>
                  <a:pt x="176" y="122"/>
                </a:cubicBezTo>
                <a:cubicBezTo>
                  <a:pt x="163" y="104"/>
                  <a:pt x="163" y="104"/>
                  <a:pt x="163" y="104"/>
                </a:cubicBezTo>
                <a:cubicBezTo>
                  <a:pt x="172" y="104"/>
                  <a:pt x="172" y="104"/>
                  <a:pt x="172" y="104"/>
                </a:cubicBezTo>
                <a:cubicBezTo>
                  <a:pt x="174" y="104"/>
                  <a:pt x="176" y="102"/>
                  <a:pt x="176" y="100"/>
                </a:cubicBezTo>
                <a:moveTo>
                  <a:pt x="38" y="8"/>
                </a:moveTo>
                <a:cubicBezTo>
                  <a:pt x="138" y="8"/>
                  <a:pt x="138" y="8"/>
                  <a:pt x="138" y="8"/>
                </a:cubicBezTo>
                <a:cubicBezTo>
                  <a:pt x="165" y="48"/>
                  <a:pt x="165" y="48"/>
                  <a:pt x="165" y="48"/>
                </a:cubicBezTo>
                <a:cubicBezTo>
                  <a:pt x="116" y="48"/>
                  <a:pt x="116" y="48"/>
                  <a:pt x="116" y="48"/>
                </a:cubicBezTo>
                <a:cubicBezTo>
                  <a:pt x="114" y="48"/>
                  <a:pt x="112" y="50"/>
                  <a:pt x="112" y="52"/>
                </a:cubicBezTo>
                <a:cubicBezTo>
                  <a:pt x="112" y="65"/>
                  <a:pt x="101" y="76"/>
                  <a:pt x="88" y="76"/>
                </a:cubicBezTo>
                <a:cubicBezTo>
                  <a:pt x="75" y="76"/>
                  <a:pt x="64" y="65"/>
                  <a:pt x="64" y="52"/>
                </a:cubicBezTo>
                <a:cubicBezTo>
                  <a:pt x="64" y="50"/>
                  <a:pt x="62" y="48"/>
                  <a:pt x="60" y="48"/>
                </a:cubicBezTo>
                <a:cubicBezTo>
                  <a:pt x="11" y="48"/>
                  <a:pt x="11" y="48"/>
                  <a:pt x="11" y="48"/>
                </a:cubicBezTo>
                <a:lnTo>
                  <a:pt x="38" y="8"/>
                </a:lnTo>
                <a:close/>
                <a:moveTo>
                  <a:pt x="168" y="168"/>
                </a:moveTo>
                <a:cubicBezTo>
                  <a:pt x="8" y="168"/>
                  <a:pt x="8" y="168"/>
                  <a:pt x="8" y="168"/>
                </a:cubicBezTo>
                <a:cubicBezTo>
                  <a:pt x="8" y="128"/>
                  <a:pt x="8" y="128"/>
                  <a:pt x="8" y="128"/>
                </a:cubicBezTo>
                <a:cubicBezTo>
                  <a:pt x="56" y="128"/>
                  <a:pt x="56" y="128"/>
                  <a:pt x="56" y="128"/>
                </a:cubicBezTo>
                <a:cubicBezTo>
                  <a:pt x="58" y="144"/>
                  <a:pt x="72" y="156"/>
                  <a:pt x="88" y="156"/>
                </a:cubicBezTo>
                <a:cubicBezTo>
                  <a:pt x="104" y="156"/>
                  <a:pt x="118" y="144"/>
                  <a:pt x="120" y="128"/>
                </a:cubicBezTo>
                <a:cubicBezTo>
                  <a:pt x="168" y="128"/>
                  <a:pt x="168" y="128"/>
                  <a:pt x="168" y="128"/>
                </a:cubicBezTo>
                <a:lnTo>
                  <a:pt x="168" y="168"/>
                </a:lnTo>
                <a:close/>
                <a:moveTo>
                  <a:pt x="165" y="120"/>
                </a:moveTo>
                <a:cubicBezTo>
                  <a:pt x="116" y="120"/>
                  <a:pt x="116" y="120"/>
                  <a:pt x="116" y="120"/>
                </a:cubicBezTo>
                <a:cubicBezTo>
                  <a:pt x="114" y="120"/>
                  <a:pt x="112" y="122"/>
                  <a:pt x="112" y="124"/>
                </a:cubicBezTo>
                <a:cubicBezTo>
                  <a:pt x="112" y="137"/>
                  <a:pt x="101" y="148"/>
                  <a:pt x="88" y="148"/>
                </a:cubicBezTo>
                <a:cubicBezTo>
                  <a:pt x="75" y="148"/>
                  <a:pt x="64" y="137"/>
                  <a:pt x="64" y="124"/>
                </a:cubicBezTo>
                <a:cubicBezTo>
                  <a:pt x="64" y="122"/>
                  <a:pt x="62" y="120"/>
                  <a:pt x="60" y="120"/>
                </a:cubicBezTo>
                <a:cubicBezTo>
                  <a:pt x="11" y="120"/>
                  <a:pt x="11" y="120"/>
                  <a:pt x="11" y="120"/>
                </a:cubicBezTo>
                <a:cubicBezTo>
                  <a:pt x="22" y="104"/>
                  <a:pt x="22" y="104"/>
                  <a:pt x="22" y="104"/>
                </a:cubicBezTo>
                <a:cubicBezTo>
                  <a:pt x="154" y="104"/>
                  <a:pt x="154" y="104"/>
                  <a:pt x="154" y="104"/>
                </a:cubicBezTo>
                <a:lnTo>
                  <a:pt x="165" y="120"/>
                </a:lnTo>
                <a:close/>
                <a:moveTo>
                  <a:pt x="168" y="96"/>
                </a:moveTo>
                <a:cubicBezTo>
                  <a:pt x="8" y="96"/>
                  <a:pt x="8" y="96"/>
                  <a:pt x="8" y="96"/>
                </a:cubicBezTo>
                <a:cubicBezTo>
                  <a:pt x="8" y="56"/>
                  <a:pt x="8" y="56"/>
                  <a:pt x="8" y="56"/>
                </a:cubicBezTo>
                <a:cubicBezTo>
                  <a:pt x="56" y="56"/>
                  <a:pt x="56" y="56"/>
                  <a:pt x="56" y="56"/>
                </a:cubicBezTo>
                <a:cubicBezTo>
                  <a:pt x="58" y="72"/>
                  <a:pt x="72" y="84"/>
                  <a:pt x="88" y="84"/>
                </a:cubicBezTo>
                <a:cubicBezTo>
                  <a:pt x="104" y="84"/>
                  <a:pt x="118" y="72"/>
                  <a:pt x="120" y="56"/>
                </a:cubicBezTo>
                <a:cubicBezTo>
                  <a:pt x="168" y="56"/>
                  <a:pt x="168" y="56"/>
                  <a:pt x="168" y="56"/>
                </a:cubicBezTo>
                <a:lnTo>
                  <a:pt x="168" y="9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56"/>
          <p:cNvSpPr>
            <a:spLocks noEditPoints="1"/>
          </p:cNvSpPr>
          <p:nvPr/>
        </p:nvSpPr>
        <p:spPr bwMode="auto">
          <a:xfrm>
            <a:off x="6813054" y="4864239"/>
            <a:ext cx="334275" cy="334275"/>
          </a:xfrm>
          <a:custGeom>
            <a:avLst/>
            <a:gdLst>
              <a:gd name="T0" fmla="*/ 160 w 176"/>
              <a:gd name="T1" fmla="*/ 3 h 176"/>
              <a:gd name="T2" fmla="*/ 158 w 176"/>
              <a:gd name="T3" fmla="*/ 0 h 176"/>
              <a:gd name="T4" fmla="*/ 154 w 176"/>
              <a:gd name="T5" fmla="*/ 0 h 176"/>
              <a:gd name="T6" fmla="*/ 88 w 176"/>
              <a:gd name="T7" fmla="*/ 16 h 176"/>
              <a:gd name="T8" fmla="*/ 22 w 176"/>
              <a:gd name="T9" fmla="*/ 0 h 176"/>
              <a:gd name="T10" fmla="*/ 18 w 176"/>
              <a:gd name="T11" fmla="*/ 0 h 176"/>
              <a:gd name="T12" fmla="*/ 16 w 176"/>
              <a:gd name="T13" fmla="*/ 3 h 176"/>
              <a:gd name="T14" fmla="*/ 0 w 176"/>
              <a:gd name="T15" fmla="*/ 100 h 176"/>
              <a:gd name="T16" fmla="*/ 87 w 176"/>
              <a:gd name="T17" fmla="*/ 176 h 176"/>
              <a:gd name="T18" fmla="*/ 88 w 176"/>
              <a:gd name="T19" fmla="*/ 176 h 176"/>
              <a:gd name="T20" fmla="*/ 89 w 176"/>
              <a:gd name="T21" fmla="*/ 176 h 176"/>
              <a:gd name="T22" fmla="*/ 176 w 176"/>
              <a:gd name="T23" fmla="*/ 100 h 176"/>
              <a:gd name="T24" fmla="*/ 160 w 176"/>
              <a:gd name="T25" fmla="*/ 3 h 176"/>
              <a:gd name="T26" fmla="*/ 88 w 176"/>
              <a:gd name="T27" fmla="*/ 168 h 176"/>
              <a:gd name="T28" fmla="*/ 8 w 176"/>
              <a:gd name="T29" fmla="*/ 100 h 176"/>
              <a:gd name="T30" fmla="*/ 23 w 176"/>
              <a:gd name="T31" fmla="*/ 10 h 176"/>
              <a:gd name="T32" fmla="*/ 88 w 176"/>
              <a:gd name="T33" fmla="*/ 24 h 176"/>
              <a:gd name="T34" fmla="*/ 153 w 176"/>
              <a:gd name="T35" fmla="*/ 10 h 176"/>
              <a:gd name="T36" fmla="*/ 168 w 176"/>
              <a:gd name="T37" fmla="*/ 100 h 176"/>
              <a:gd name="T38" fmla="*/ 88 w 176"/>
              <a:gd name="T39" fmla="*/ 168 h 176"/>
              <a:gd name="T40" fmla="*/ 102 w 176"/>
              <a:gd name="T41" fmla="*/ 72 h 176"/>
              <a:gd name="T42" fmla="*/ 88 w 176"/>
              <a:gd name="T43" fmla="*/ 36 h 176"/>
              <a:gd name="T44" fmla="*/ 74 w 176"/>
              <a:gd name="T45" fmla="*/ 72 h 176"/>
              <a:gd name="T46" fmla="*/ 38 w 176"/>
              <a:gd name="T47" fmla="*/ 72 h 176"/>
              <a:gd name="T48" fmla="*/ 67 w 176"/>
              <a:gd name="T49" fmla="*/ 95 h 176"/>
              <a:gd name="T50" fmla="*/ 54 w 176"/>
              <a:gd name="T51" fmla="*/ 136 h 176"/>
              <a:gd name="T52" fmla="*/ 88 w 176"/>
              <a:gd name="T53" fmla="*/ 111 h 176"/>
              <a:gd name="T54" fmla="*/ 122 w 176"/>
              <a:gd name="T55" fmla="*/ 136 h 176"/>
              <a:gd name="T56" fmla="*/ 108 w 176"/>
              <a:gd name="T57" fmla="*/ 95 h 176"/>
              <a:gd name="T58" fmla="*/ 138 w 176"/>
              <a:gd name="T59" fmla="*/ 72 h 176"/>
              <a:gd name="T60" fmla="*/ 102 w 176"/>
              <a:gd name="T61" fmla="*/ 72 h 176"/>
              <a:gd name="T62" fmla="*/ 101 w 176"/>
              <a:gd name="T63" fmla="*/ 97 h 176"/>
              <a:gd name="T64" fmla="*/ 106 w 176"/>
              <a:gd name="T65" fmla="*/ 114 h 176"/>
              <a:gd name="T66" fmla="*/ 93 w 176"/>
              <a:gd name="T67" fmla="*/ 104 h 176"/>
              <a:gd name="T68" fmla="*/ 88 w 176"/>
              <a:gd name="T69" fmla="*/ 101 h 176"/>
              <a:gd name="T70" fmla="*/ 83 w 176"/>
              <a:gd name="T71" fmla="*/ 104 h 176"/>
              <a:gd name="T72" fmla="*/ 69 w 176"/>
              <a:gd name="T73" fmla="*/ 114 h 176"/>
              <a:gd name="T74" fmla="*/ 75 w 176"/>
              <a:gd name="T75" fmla="*/ 97 h 176"/>
              <a:gd name="T76" fmla="*/ 77 w 176"/>
              <a:gd name="T77" fmla="*/ 92 h 176"/>
              <a:gd name="T78" fmla="*/ 72 w 176"/>
              <a:gd name="T79" fmla="*/ 89 h 176"/>
              <a:gd name="T80" fmla="*/ 61 w 176"/>
              <a:gd name="T81" fmla="*/ 80 h 176"/>
              <a:gd name="T82" fmla="*/ 80 w 176"/>
              <a:gd name="T83" fmla="*/ 80 h 176"/>
              <a:gd name="T84" fmla="*/ 82 w 176"/>
              <a:gd name="T85" fmla="*/ 75 h 176"/>
              <a:gd name="T86" fmla="*/ 88 w 176"/>
              <a:gd name="T87" fmla="*/ 58 h 176"/>
              <a:gd name="T88" fmla="*/ 94 w 176"/>
              <a:gd name="T89" fmla="*/ 75 h 176"/>
              <a:gd name="T90" fmla="*/ 96 w 176"/>
              <a:gd name="T91" fmla="*/ 80 h 176"/>
              <a:gd name="T92" fmla="*/ 115 w 176"/>
              <a:gd name="T93" fmla="*/ 80 h 176"/>
              <a:gd name="T94" fmla="*/ 103 w 176"/>
              <a:gd name="T95" fmla="*/ 89 h 176"/>
              <a:gd name="T96" fmla="*/ 99 w 176"/>
              <a:gd name="T97" fmla="*/ 92 h 176"/>
              <a:gd name="T98" fmla="*/ 101 w 176"/>
              <a:gd name="T99" fmla="*/ 9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60" y="3"/>
                </a:moveTo>
                <a:cubicBezTo>
                  <a:pt x="160" y="2"/>
                  <a:pt x="159" y="1"/>
                  <a:pt x="158" y="0"/>
                </a:cubicBezTo>
                <a:cubicBezTo>
                  <a:pt x="157" y="0"/>
                  <a:pt x="155" y="0"/>
                  <a:pt x="154" y="0"/>
                </a:cubicBezTo>
                <a:cubicBezTo>
                  <a:pt x="154" y="1"/>
                  <a:pt x="123" y="16"/>
                  <a:pt x="88" y="16"/>
                </a:cubicBezTo>
                <a:cubicBezTo>
                  <a:pt x="53" y="16"/>
                  <a:pt x="22" y="1"/>
                  <a:pt x="22" y="0"/>
                </a:cubicBezTo>
                <a:cubicBezTo>
                  <a:pt x="21" y="0"/>
                  <a:pt x="19" y="0"/>
                  <a:pt x="18" y="0"/>
                </a:cubicBezTo>
                <a:cubicBezTo>
                  <a:pt x="17" y="1"/>
                  <a:pt x="16" y="2"/>
                  <a:pt x="16" y="3"/>
                </a:cubicBezTo>
                <a:cubicBezTo>
                  <a:pt x="16" y="3"/>
                  <a:pt x="0" y="52"/>
                  <a:pt x="0" y="100"/>
                </a:cubicBezTo>
                <a:cubicBezTo>
                  <a:pt x="0" y="151"/>
                  <a:pt x="84" y="175"/>
                  <a:pt x="87" y="176"/>
                </a:cubicBezTo>
                <a:cubicBezTo>
                  <a:pt x="87" y="176"/>
                  <a:pt x="88" y="176"/>
                  <a:pt x="88" y="176"/>
                </a:cubicBezTo>
                <a:cubicBezTo>
                  <a:pt x="88" y="176"/>
                  <a:pt x="89" y="176"/>
                  <a:pt x="89" y="176"/>
                </a:cubicBezTo>
                <a:cubicBezTo>
                  <a:pt x="92" y="175"/>
                  <a:pt x="176" y="151"/>
                  <a:pt x="176" y="100"/>
                </a:cubicBezTo>
                <a:cubicBezTo>
                  <a:pt x="176" y="52"/>
                  <a:pt x="160" y="3"/>
                  <a:pt x="160" y="3"/>
                </a:cubicBezTo>
                <a:moveTo>
                  <a:pt x="88" y="168"/>
                </a:moveTo>
                <a:cubicBezTo>
                  <a:pt x="80" y="166"/>
                  <a:pt x="8" y="142"/>
                  <a:pt x="8" y="100"/>
                </a:cubicBezTo>
                <a:cubicBezTo>
                  <a:pt x="8" y="61"/>
                  <a:pt x="19" y="24"/>
                  <a:pt x="23" y="10"/>
                </a:cubicBezTo>
                <a:cubicBezTo>
                  <a:pt x="33" y="14"/>
                  <a:pt x="59" y="24"/>
                  <a:pt x="88" y="24"/>
                </a:cubicBezTo>
                <a:cubicBezTo>
                  <a:pt x="117" y="24"/>
                  <a:pt x="143" y="14"/>
                  <a:pt x="153" y="10"/>
                </a:cubicBezTo>
                <a:cubicBezTo>
                  <a:pt x="157" y="24"/>
                  <a:pt x="168" y="61"/>
                  <a:pt x="168" y="100"/>
                </a:cubicBezTo>
                <a:cubicBezTo>
                  <a:pt x="168" y="142"/>
                  <a:pt x="96" y="166"/>
                  <a:pt x="88" y="168"/>
                </a:cubicBezTo>
                <a:moveTo>
                  <a:pt x="102" y="72"/>
                </a:moveTo>
                <a:cubicBezTo>
                  <a:pt x="88" y="36"/>
                  <a:pt x="88" y="36"/>
                  <a:pt x="88" y="36"/>
                </a:cubicBezTo>
                <a:cubicBezTo>
                  <a:pt x="74" y="72"/>
                  <a:pt x="74" y="72"/>
                  <a:pt x="74" y="72"/>
                </a:cubicBezTo>
                <a:cubicBezTo>
                  <a:pt x="38" y="72"/>
                  <a:pt x="38" y="72"/>
                  <a:pt x="38" y="72"/>
                </a:cubicBezTo>
                <a:cubicBezTo>
                  <a:pt x="67" y="95"/>
                  <a:pt x="67" y="95"/>
                  <a:pt x="67" y="95"/>
                </a:cubicBezTo>
                <a:cubicBezTo>
                  <a:pt x="54" y="136"/>
                  <a:pt x="54" y="136"/>
                  <a:pt x="54" y="136"/>
                </a:cubicBezTo>
                <a:cubicBezTo>
                  <a:pt x="88" y="111"/>
                  <a:pt x="88" y="111"/>
                  <a:pt x="88" y="111"/>
                </a:cubicBezTo>
                <a:cubicBezTo>
                  <a:pt x="122" y="136"/>
                  <a:pt x="122" y="136"/>
                  <a:pt x="122" y="136"/>
                </a:cubicBezTo>
                <a:cubicBezTo>
                  <a:pt x="108" y="95"/>
                  <a:pt x="108" y="95"/>
                  <a:pt x="108" y="95"/>
                </a:cubicBezTo>
                <a:cubicBezTo>
                  <a:pt x="138" y="72"/>
                  <a:pt x="138" y="72"/>
                  <a:pt x="138" y="72"/>
                </a:cubicBezTo>
                <a:lnTo>
                  <a:pt x="102" y="72"/>
                </a:lnTo>
                <a:close/>
                <a:moveTo>
                  <a:pt x="101" y="97"/>
                </a:moveTo>
                <a:cubicBezTo>
                  <a:pt x="106" y="114"/>
                  <a:pt x="106" y="114"/>
                  <a:pt x="106" y="114"/>
                </a:cubicBezTo>
                <a:cubicBezTo>
                  <a:pt x="93" y="104"/>
                  <a:pt x="93" y="104"/>
                  <a:pt x="93" y="104"/>
                </a:cubicBezTo>
                <a:cubicBezTo>
                  <a:pt x="88" y="101"/>
                  <a:pt x="88" y="101"/>
                  <a:pt x="88" y="101"/>
                </a:cubicBezTo>
                <a:cubicBezTo>
                  <a:pt x="83" y="104"/>
                  <a:pt x="83" y="104"/>
                  <a:pt x="83" y="104"/>
                </a:cubicBezTo>
                <a:cubicBezTo>
                  <a:pt x="69" y="114"/>
                  <a:pt x="69" y="114"/>
                  <a:pt x="69" y="114"/>
                </a:cubicBezTo>
                <a:cubicBezTo>
                  <a:pt x="75" y="97"/>
                  <a:pt x="75" y="97"/>
                  <a:pt x="75" y="97"/>
                </a:cubicBezTo>
                <a:cubicBezTo>
                  <a:pt x="77" y="92"/>
                  <a:pt x="77" y="92"/>
                  <a:pt x="77" y="92"/>
                </a:cubicBezTo>
                <a:cubicBezTo>
                  <a:pt x="72" y="89"/>
                  <a:pt x="72" y="89"/>
                  <a:pt x="72" y="89"/>
                </a:cubicBezTo>
                <a:cubicBezTo>
                  <a:pt x="61" y="80"/>
                  <a:pt x="61" y="80"/>
                  <a:pt x="61" y="80"/>
                </a:cubicBezTo>
                <a:cubicBezTo>
                  <a:pt x="80" y="80"/>
                  <a:pt x="80" y="80"/>
                  <a:pt x="80" y="80"/>
                </a:cubicBezTo>
                <a:cubicBezTo>
                  <a:pt x="82" y="75"/>
                  <a:pt x="82" y="75"/>
                  <a:pt x="82" y="75"/>
                </a:cubicBezTo>
                <a:cubicBezTo>
                  <a:pt x="88" y="58"/>
                  <a:pt x="88" y="58"/>
                  <a:pt x="88" y="58"/>
                </a:cubicBezTo>
                <a:cubicBezTo>
                  <a:pt x="94" y="75"/>
                  <a:pt x="94" y="75"/>
                  <a:pt x="94" y="75"/>
                </a:cubicBezTo>
                <a:cubicBezTo>
                  <a:pt x="96" y="80"/>
                  <a:pt x="96" y="80"/>
                  <a:pt x="96" y="80"/>
                </a:cubicBezTo>
                <a:cubicBezTo>
                  <a:pt x="115" y="80"/>
                  <a:pt x="115" y="80"/>
                  <a:pt x="115" y="80"/>
                </a:cubicBezTo>
                <a:cubicBezTo>
                  <a:pt x="103" y="89"/>
                  <a:pt x="103" y="89"/>
                  <a:pt x="103" y="89"/>
                </a:cubicBezTo>
                <a:cubicBezTo>
                  <a:pt x="99" y="92"/>
                  <a:pt x="99" y="92"/>
                  <a:pt x="99" y="92"/>
                </a:cubicBezTo>
                <a:lnTo>
                  <a:pt x="101" y="9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1" name="Group 80"/>
          <p:cNvGrpSpPr/>
          <p:nvPr/>
        </p:nvGrpSpPr>
        <p:grpSpPr>
          <a:xfrm>
            <a:off x="1347420" y="3278907"/>
            <a:ext cx="301788" cy="301788"/>
            <a:chOff x="6790492" y="2068397"/>
            <a:chExt cx="301788" cy="301788"/>
          </a:xfrm>
          <a:solidFill>
            <a:schemeClr val="bg1">
              <a:lumMod val="95000"/>
            </a:schemeClr>
          </a:solidFill>
        </p:grpSpPr>
        <p:sp>
          <p:nvSpPr>
            <p:cNvPr id="82" name="Freeform 109"/>
            <p:cNvSpPr>
              <a:spLocks noEditPoints="1"/>
            </p:cNvSpPr>
            <p:nvPr/>
          </p:nvSpPr>
          <p:spPr bwMode="auto">
            <a:xfrm>
              <a:off x="6790492" y="2068397"/>
              <a:ext cx="301788" cy="301788"/>
            </a:xfrm>
            <a:custGeom>
              <a:avLst/>
              <a:gdLst>
                <a:gd name="T0" fmla="*/ 112 w 144"/>
                <a:gd name="T1" fmla="*/ 0 h 144"/>
                <a:gd name="T2" fmla="*/ 31 w 144"/>
                <a:gd name="T3" fmla="*/ 0 h 144"/>
                <a:gd name="T4" fmla="*/ 0 w 144"/>
                <a:gd name="T5" fmla="*/ 0 h 144"/>
                <a:gd name="T6" fmla="*/ 0 w 144"/>
                <a:gd name="T7" fmla="*/ 144 h 144"/>
                <a:gd name="T8" fmla="*/ 13 w 144"/>
                <a:gd name="T9" fmla="*/ 144 h 144"/>
                <a:gd name="T10" fmla="*/ 130 w 144"/>
                <a:gd name="T11" fmla="*/ 144 h 144"/>
                <a:gd name="T12" fmla="*/ 144 w 144"/>
                <a:gd name="T13" fmla="*/ 144 h 144"/>
                <a:gd name="T14" fmla="*/ 144 w 144"/>
                <a:gd name="T15" fmla="*/ 28 h 144"/>
                <a:gd name="T16" fmla="*/ 115 w 144"/>
                <a:gd name="T17" fmla="*/ 0 h 144"/>
                <a:gd name="T18" fmla="*/ 112 w 144"/>
                <a:gd name="T19" fmla="*/ 0 h 144"/>
                <a:gd name="T20" fmla="*/ 108 w 144"/>
                <a:gd name="T21" fmla="*/ 4 h 144"/>
                <a:gd name="T22" fmla="*/ 108 w 144"/>
                <a:gd name="T23" fmla="*/ 43 h 144"/>
                <a:gd name="T24" fmla="*/ 36 w 144"/>
                <a:gd name="T25" fmla="*/ 43 h 144"/>
                <a:gd name="T26" fmla="*/ 36 w 144"/>
                <a:gd name="T27" fmla="*/ 4 h 144"/>
                <a:gd name="T28" fmla="*/ 108 w 144"/>
                <a:gd name="T29" fmla="*/ 4 h 144"/>
                <a:gd name="T30" fmla="*/ 18 w 144"/>
                <a:gd name="T31" fmla="*/ 140 h 144"/>
                <a:gd name="T32" fmla="*/ 18 w 144"/>
                <a:gd name="T33" fmla="*/ 72 h 144"/>
                <a:gd name="T34" fmla="*/ 126 w 144"/>
                <a:gd name="T35" fmla="*/ 72 h 144"/>
                <a:gd name="T36" fmla="*/ 126 w 144"/>
                <a:gd name="T37" fmla="*/ 140 h 144"/>
                <a:gd name="T38" fmla="*/ 18 w 144"/>
                <a:gd name="T39" fmla="*/ 140 h 144"/>
                <a:gd name="T40" fmla="*/ 139 w 144"/>
                <a:gd name="T41" fmla="*/ 140 h 144"/>
                <a:gd name="T42" fmla="*/ 130 w 144"/>
                <a:gd name="T43" fmla="*/ 140 h 144"/>
                <a:gd name="T44" fmla="*/ 130 w 144"/>
                <a:gd name="T45" fmla="*/ 68 h 144"/>
                <a:gd name="T46" fmla="*/ 13 w 144"/>
                <a:gd name="T47" fmla="*/ 68 h 144"/>
                <a:gd name="T48" fmla="*/ 13 w 144"/>
                <a:gd name="T49" fmla="*/ 140 h 144"/>
                <a:gd name="T50" fmla="*/ 4 w 144"/>
                <a:gd name="T51" fmla="*/ 140 h 144"/>
                <a:gd name="T52" fmla="*/ 4 w 144"/>
                <a:gd name="T53" fmla="*/ 4 h 144"/>
                <a:gd name="T54" fmla="*/ 31 w 144"/>
                <a:gd name="T55" fmla="*/ 4 h 144"/>
                <a:gd name="T56" fmla="*/ 31 w 144"/>
                <a:gd name="T57" fmla="*/ 47 h 144"/>
                <a:gd name="T58" fmla="*/ 112 w 144"/>
                <a:gd name="T59" fmla="*/ 47 h 144"/>
                <a:gd name="T60" fmla="*/ 112 w 144"/>
                <a:gd name="T61" fmla="*/ 4 h 144"/>
                <a:gd name="T62" fmla="*/ 113 w 144"/>
                <a:gd name="T63" fmla="*/ 4 h 144"/>
                <a:gd name="T64" fmla="*/ 139 w 144"/>
                <a:gd name="T65" fmla="*/ 30 h 144"/>
                <a:gd name="T66" fmla="*/ 139 w 144"/>
                <a:gd name="T67" fmla="*/ 1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44">
                  <a:moveTo>
                    <a:pt x="112" y="0"/>
                  </a:moveTo>
                  <a:lnTo>
                    <a:pt x="31" y="0"/>
                  </a:lnTo>
                  <a:lnTo>
                    <a:pt x="0" y="0"/>
                  </a:lnTo>
                  <a:lnTo>
                    <a:pt x="0" y="144"/>
                  </a:lnTo>
                  <a:lnTo>
                    <a:pt x="13" y="144"/>
                  </a:lnTo>
                  <a:lnTo>
                    <a:pt x="130" y="144"/>
                  </a:lnTo>
                  <a:lnTo>
                    <a:pt x="144" y="144"/>
                  </a:lnTo>
                  <a:lnTo>
                    <a:pt x="144" y="28"/>
                  </a:lnTo>
                  <a:lnTo>
                    <a:pt x="115" y="0"/>
                  </a:lnTo>
                  <a:lnTo>
                    <a:pt x="112" y="0"/>
                  </a:lnTo>
                  <a:close/>
                  <a:moveTo>
                    <a:pt x="108" y="4"/>
                  </a:moveTo>
                  <a:lnTo>
                    <a:pt x="108" y="43"/>
                  </a:lnTo>
                  <a:lnTo>
                    <a:pt x="36" y="43"/>
                  </a:lnTo>
                  <a:lnTo>
                    <a:pt x="36" y="4"/>
                  </a:lnTo>
                  <a:lnTo>
                    <a:pt x="108" y="4"/>
                  </a:lnTo>
                  <a:close/>
                  <a:moveTo>
                    <a:pt x="18" y="140"/>
                  </a:moveTo>
                  <a:lnTo>
                    <a:pt x="18" y="72"/>
                  </a:lnTo>
                  <a:lnTo>
                    <a:pt x="126" y="72"/>
                  </a:lnTo>
                  <a:lnTo>
                    <a:pt x="126" y="140"/>
                  </a:lnTo>
                  <a:lnTo>
                    <a:pt x="18" y="140"/>
                  </a:lnTo>
                  <a:close/>
                  <a:moveTo>
                    <a:pt x="139" y="140"/>
                  </a:moveTo>
                  <a:lnTo>
                    <a:pt x="130" y="140"/>
                  </a:lnTo>
                  <a:lnTo>
                    <a:pt x="130" y="68"/>
                  </a:lnTo>
                  <a:lnTo>
                    <a:pt x="13" y="68"/>
                  </a:lnTo>
                  <a:lnTo>
                    <a:pt x="13" y="140"/>
                  </a:lnTo>
                  <a:lnTo>
                    <a:pt x="4" y="140"/>
                  </a:lnTo>
                  <a:lnTo>
                    <a:pt x="4" y="4"/>
                  </a:lnTo>
                  <a:lnTo>
                    <a:pt x="31" y="4"/>
                  </a:lnTo>
                  <a:lnTo>
                    <a:pt x="31" y="47"/>
                  </a:lnTo>
                  <a:lnTo>
                    <a:pt x="112" y="47"/>
                  </a:lnTo>
                  <a:lnTo>
                    <a:pt x="112" y="4"/>
                  </a:lnTo>
                  <a:lnTo>
                    <a:pt x="113" y="4"/>
                  </a:lnTo>
                  <a:lnTo>
                    <a:pt x="139" y="30"/>
                  </a:lnTo>
                  <a:lnTo>
                    <a:pt x="139"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3" name="Rectangle 110"/>
            <p:cNvSpPr>
              <a:spLocks noChangeArrowheads="1"/>
            </p:cNvSpPr>
            <p:nvPr/>
          </p:nvSpPr>
          <p:spPr bwMode="auto">
            <a:xfrm>
              <a:off x="6855460" y="2248631"/>
              <a:ext cx="169756"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4" name="Rectangle 111"/>
            <p:cNvSpPr>
              <a:spLocks noChangeArrowheads="1"/>
            </p:cNvSpPr>
            <p:nvPr/>
          </p:nvSpPr>
          <p:spPr bwMode="auto">
            <a:xfrm>
              <a:off x="6855460" y="2286355"/>
              <a:ext cx="169756"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5" name="Rectangle 112"/>
            <p:cNvSpPr>
              <a:spLocks noChangeArrowheads="1"/>
            </p:cNvSpPr>
            <p:nvPr/>
          </p:nvSpPr>
          <p:spPr bwMode="auto">
            <a:xfrm>
              <a:off x="6855460" y="2324078"/>
              <a:ext cx="169756"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6" name="Freeform 113"/>
            <p:cNvSpPr>
              <a:spLocks noEditPoints="1"/>
            </p:cNvSpPr>
            <p:nvPr/>
          </p:nvSpPr>
          <p:spPr bwMode="auto">
            <a:xfrm>
              <a:off x="6964439" y="2087258"/>
              <a:ext cx="33532" cy="60777"/>
            </a:xfrm>
            <a:custGeom>
              <a:avLst/>
              <a:gdLst>
                <a:gd name="T0" fmla="*/ 16 w 16"/>
                <a:gd name="T1" fmla="*/ 0 h 29"/>
                <a:gd name="T2" fmla="*/ 0 w 16"/>
                <a:gd name="T3" fmla="*/ 0 h 29"/>
                <a:gd name="T4" fmla="*/ 0 w 16"/>
                <a:gd name="T5" fmla="*/ 29 h 29"/>
                <a:gd name="T6" fmla="*/ 16 w 16"/>
                <a:gd name="T7" fmla="*/ 29 h 29"/>
                <a:gd name="T8" fmla="*/ 16 w 16"/>
                <a:gd name="T9" fmla="*/ 0 h 29"/>
                <a:gd name="T10" fmla="*/ 11 w 16"/>
                <a:gd name="T11" fmla="*/ 25 h 29"/>
                <a:gd name="T12" fmla="*/ 5 w 16"/>
                <a:gd name="T13" fmla="*/ 25 h 29"/>
                <a:gd name="T14" fmla="*/ 5 w 16"/>
                <a:gd name="T15" fmla="*/ 5 h 29"/>
                <a:gd name="T16" fmla="*/ 11 w 16"/>
                <a:gd name="T17" fmla="*/ 5 h 29"/>
                <a:gd name="T18" fmla="*/ 11 w 16"/>
                <a:gd name="T19"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16" y="0"/>
                  </a:moveTo>
                  <a:lnTo>
                    <a:pt x="0" y="0"/>
                  </a:lnTo>
                  <a:lnTo>
                    <a:pt x="0" y="29"/>
                  </a:lnTo>
                  <a:lnTo>
                    <a:pt x="16" y="29"/>
                  </a:lnTo>
                  <a:lnTo>
                    <a:pt x="16" y="0"/>
                  </a:lnTo>
                  <a:close/>
                  <a:moveTo>
                    <a:pt x="11" y="25"/>
                  </a:moveTo>
                  <a:lnTo>
                    <a:pt x="5" y="25"/>
                  </a:lnTo>
                  <a:lnTo>
                    <a:pt x="5" y="5"/>
                  </a:lnTo>
                  <a:lnTo>
                    <a:pt x="11" y="5"/>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28" name="TextBox 27"/>
          <p:cNvSpPr txBox="1"/>
          <p:nvPr/>
        </p:nvSpPr>
        <p:spPr>
          <a:xfrm>
            <a:off x="107525" y="6451247"/>
            <a:ext cx="10035735" cy="261610"/>
          </a:xfrm>
          <a:prstGeom prst="rect">
            <a:avLst/>
          </a:prstGeom>
          <a:noFill/>
        </p:spPr>
        <p:txBody>
          <a:bodyPr wrap="square" rtlCol="0">
            <a:spAutoFit/>
          </a:bodyPr>
          <a:lstStyle/>
          <a:p>
            <a:r>
              <a:rPr lang="en-US" sz="1100" dirty="0" smtClean="0">
                <a:solidFill>
                  <a:srgbClr val="FF0000"/>
                </a:solidFill>
                <a:latin typeface="Lato Light" panose="020F0502020204030203"/>
              </a:rPr>
              <a:t>Quick Note: Just imagine the second image in main memory as a ram icon and not a floppy disk, searching for ram icon that works in power point took forever c:</a:t>
            </a:r>
            <a:endParaRPr lang="en-US" sz="1100" dirty="0">
              <a:solidFill>
                <a:srgbClr val="FF0000"/>
              </a:solidFill>
              <a:latin typeface="Lato Light" panose="020F0502020204030203"/>
            </a:endParaRPr>
          </a:p>
        </p:txBody>
      </p:sp>
    </p:spTree>
    <p:extLst>
      <p:ext uri="{BB962C8B-B14F-4D97-AF65-F5344CB8AC3E}">
        <p14:creationId xmlns:p14="http://schemas.microsoft.com/office/powerpoint/2010/main" val="2914923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 xmlns:a16="http://schemas.microsoft.com/office/drawing/2014/main" id="{975DF877-7ED6-074F-8C82-59584EBA5F6F}"/>
              </a:ext>
            </a:extLst>
          </p:cNvPr>
          <p:cNvGrpSpPr/>
          <p:nvPr/>
        </p:nvGrpSpPr>
        <p:grpSpPr>
          <a:xfrm>
            <a:off x="743982" y="1436716"/>
            <a:ext cx="6558134" cy="5040285"/>
            <a:chOff x="1484788" y="2873431"/>
            <a:chExt cx="13116267" cy="10080569"/>
          </a:xfrm>
        </p:grpSpPr>
        <p:sp>
          <p:nvSpPr>
            <p:cNvPr id="3" name="Freeform 2">
              <a:extLst>
                <a:ext uri="{FF2B5EF4-FFF2-40B4-BE49-F238E27FC236}">
                  <a16:creationId xmlns="" xmlns:a16="http://schemas.microsoft.com/office/drawing/2014/main" id="{F4D48EFF-F4AB-E646-9FD2-F22D6735FE69}"/>
                </a:ext>
              </a:extLst>
            </p:cNvPr>
            <p:cNvSpPr>
              <a:spLocks noChangeArrowheads="1"/>
            </p:cNvSpPr>
            <p:nvPr/>
          </p:nvSpPr>
          <p:spPr bwMode="auto">
            <a:xfrm>
              <a:off x="1484788" y="3827908"/>
              <a:ext cx="11602745" cy="8530323"/>
            </a:xfrm>
            <a:custGeom>
              <a:avLst/>
              <a:gdLst>
                <a:gd name="connsiteX0" fmla="*/ 9801527 w 10714073"/>
                <a:gd name="connsiteY0" fmla="*/ 0 h 7876973"/>
                <a:gd name="connsiteX1" fmla="*/ 10714073 w 10714073"/>
                <a:gd name="connsiteY1" fmla="*/ 911795 h 7876973"/>
                <a:gd name="connsiteX2" fmla="*/ 5730676 w 10714073"/>
                <a:gd name="connsiteY2" fmla="*/ 5894014 h 7876973"/>
                <a:gd name="connsiteX3" fmla="*/ 5485719 w 10714073"/>
                <a:gd name="connsiteY3" fmla="*/ 6139598 h 7876973"/>
                <a:gd name="connsiteX4" fmla="*/ 4961839 w 10714073"/>
                <a:gd name="connsiteY4" fmla="*/ 6662770 h 7876973"/>
                <a:gd name="connsiteX5" fmla="*/ 3748161 w 10714073"/>
                <a:gd name="connsiteY5" fmla="*/ 7876973 h 7876973"/>
                <a:gd name="connsiteX6" fmla="*/ 0 w 10714073"/>
                <a:gd name="connsiteY6" fmla="*/ 4128553 h 7876973"/>
                <a:gd name="connsiteX7" fmla="*/ 911238 w 10714073"/>
                <a:gd name="connsiteY7" fmla="*/ 3217410 h 7876973"/>
                <a:gd name="connsiteX8" fmla="*/ 2027587 w 10714073"/>
                <a:gd name="connsiteY8" fmla="*/ 4332988 h 7876973"/>
                <a:gd name="connsiteX9" fmla="*/ 3100170 w 10714073"/>
                <a:gd name="connsiteY9" fmla="*/ 5405458 h 7876973"/>
                <a:gd name="connsiteX10" fmla="*/ 3748161 w 10714073"/>
                <a:gd name="connsiteY10" fmla="*/ 6053382 h 7876973"/>
                <a:gd name="connsiteX11" fmla="*/ 4396153 w 10714073"/>
                <a:gd name="connsiteY11" fmla="*/ 5405458 h 7876973"/>
                <a:gd name="connsiteX12" fmla="*/ 8343546 w 10714073"/>
                <a:gd name="connsiteY12" fmla="*/ 1457828 h 787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4073" h="7876973">
                  <a:moveTo>
                    <a:pt x="9801527" y="0"/>
                  </a:moveTo>
                  <a:lnTo>
                    <a:pt x="10714073" y="911795"/>
                  </a:lnTo>
                  <a:lnTo>
                    <a:pt x="5730676" y="5894014"/>
                  </a:lnTo>
                  <a:lnTo>
                    <a:pt x="5485719" y="6139598"/>
                  </a:lnTo>
                  <a:lnTo>
                    <a:pt x="4961839" y="6662770"/>
                  </a:lnTo>
                  <a:lnTo>
                    <a:pt x="3748161" y="7876973"/>
                  </a:lnTo>
                  <a:lnTo>
                    <a:pt x="0" y="4128553"/>
                  </a:lnTo>
                  <a:lnTo>
                    <a:pt x="911238" y="3217410"/>
                  </a:lnTo>
                  <a:lnTo>
                    <a:pt x="2027587" y="4332988"/>
                  </a:lnTo>
                  <a:lnTo>
                    <a:pt x="3100170" y="5405458"/>
                  </a:lnTo>
                  <a:lnTo>
                    <a:pt x="3748161" y="6053382"/>
                  </a:lnTo>
                  <a:lnTo>
                    <a:pt x="4396153" y="5405458"/>
                  </a:lnTo>
                  <a:lnTo>
                    <a:pt x="8343546" y="1457828"/>
                  </a:ln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4" name="Freeform 3">
              <a:extLst>
                <a:ext uri="{FF2B5EF4-FFF2-40B4-BE49-F238E27FC236}">
                  <a16:creationId xmlns="" xmlns:a16="http://schemas.microsoft.com/office/drawing/2014/main" id="{911BE0E9-4B45-3B47-A122-02FC08938881}"/>
                </a:ext>
              </a:extLst>
            </p:cNvPr>
            <p:cNvSpPr>
              <a:spLocks noChangeArrowheads="1"/>
            </p:cNvSpPr>
            <p:nvPr/>
          </p:nvSpPr>
          <p:spPr bwMode="auto">
            <a:xfrm>
              <a:off x="3680710" y="5406227"/>
              <a:ext cx="7186654" cy="5071831"/>
            </a:xfrm>
            <a:custGeom>
              <a:avLst/>
              <a:gdLst>
                <a:gd name="T0" fmla="*/ 10161 w 10162"/>
                <a:gd name="T1" fmla="*/ 516 h 7169"/>
                <a:gd name="T2" fmla="*/ 10161 w 10162"/>
                <a:gd name="T3" fmla="*/ 2301 h 7169"/>
                <a:gd name="T4" fmla="*/ 5294 w 10162"/>
                <a:gd name="T5" fmla="*/ 7168 h 7169"/>
                <a:gd name="T6" fmla="*/ 517 w 10162"/>
                <a:gd name="T7" fmla="*/ 7168 h 7169"/>
                <a:gd name="T8" fmla="*/ 517 w 10162"/>
                <a:gd name="T9" fmla="*/ 7168 h 7169"/>
                <a:gd name="T10" fmla="*/ 0 w 10162"/>
                <a:gd name="T11" fmla="*/ 6651 h 7169"/>
                <a:gd name="T12" fmla="*/ 0 w 10162"/>
                <a:gd name="T13" fmla="*/ 516 h 7169"/>
                <a:gd name="T14" fmla="*/ 0 w 10162"/>
                <a:gd name="T15" fmla="*/ 516 h 7169"/>
                <a:gd name="T16" fmla="*/ 517 w 10162"/>
                <a:gd name="T17" fmla="*/ 0 h 7169"/>
                <a:gd name="T18" fmla="*/ 9644 w 10162"/>
                <a:gd name="T19" fmla="*/ 0 h 7169"/>
                <a:gd name="T20" fmla="*/ 9644 w 10162"/>
                <a:gd name="T21" fmla="*/ 0 h 7169"/>
                <a:gd name="T22" fmla="*/ 9669 w 10162"/>
                <a:gd name="T23" fmla="*/ 0 h 7169"/>
                <a:gd name="T24" fmla="*/ 9669 w 10162"/>
                <a:gd name="T25" fmla="*/ 0 h 7169"/>
                <a:gd name="T26" fmla="*/ 10161 w 10162"/>
                <a:gd name="T27" fmla="*/ 516 h 7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2" h="7169">
                  <a:moveTo>
                    <a:pt x="10161" y="516"/>
                  </a:moveTo>
                  <a:lnTo>
                    <a:pt x="10161" y="2301"/>
                  </a:lnTo>
                  <a:lnTo>
                    <a:pt x="5294" y="7168"/>
                  </a:lnTo>
                  <a:lnTo>
                    <a:pt x="517" y="7168"/>
                  </a:lnTo>
                  <a:lnTo>
                    <a:pt x="517" y="7168"/>
                  </a:lnTo>
                  <a:cubicBezTo>
                    <a:pt x="231" y="7168"/>
                    <a:pt x="0" y="6936"/>
                    <a:pt x="0" y="6651"/>
                  </a:cubicBezTo>
                  <a:lnTo>
                    <a:pt x="0" y="516"/>
                  </a:lnTo>
                  <a:lnTo>
                    <a:pt x="0" y="516"/>
                  </a:lnTo>
                  <a:cubicBezTo>
                    <a:pt x="0" y="231"/>
                    <a:pt x="231" y="0"/>
                    <a:pt x="517" y="0"/>
                  </a:cubicBezTo>
                  <a:lnTo>
                    <a:pt x="9644" y="0"/>
                  </a:lnTo>
                  <a:lnTo>
                    <a:pt x="9644" y="0"/>
                  </a:lnTo>
                  <a:cubicBezTo>
                    <a:pt x="9653" y="0"/>
                    <a:pt x="9661" y="0"/>
                    <a:pt x="9669" y="0"/>
                  </a:cubicBezTo>
                  <a:lnTo>
                    <a:pt x="9669" y="0"/>
                  </a:lnTo>
                  <a:cubicBezTo>
                    <a:pt x="9944" y="13"/>
                    <a:pt x="10161" y="239"/>
                    <a:pt x="10161" y="516"/>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5" name="Freeform 4">
              <a:extLst>
                <a:ext uri="{FF2B5EF4-FFF2-40B4-BE49-F238E27FC236}">
                  <a16:creationId xmlns="" xmlns:a16="http://schemas.microsoft.com/office/drawing/2014/main" id="{5420B25D-0AEE-AD44-AE5C-2AEBAB1B7E1F}"/>
                </a:ext>
              </a:extLst>
            </p:cNvPr>
            <p:cNvSpPr>
              <a:spLocks noChangeArrowheads="1"/>
            </p:cNvSpPr>
            <p:nvPr/>
          </p:nvSpPr>
          <p:spPr bwMode="auto">
            <a:xfrm>
              <a:off x="3961440" y="4866602"/>
              <a:ext cx="6625196" cy="4816056"/>
            </a:xfrm>
            <a:custGeom>
              <a:avLst/>
              <a:gdLst>
                <a:gd name="T0" fmla="*/ 9365 w 9366"/>
                <a:gd name="T1" fmla="*/ 0 h 6808"/>
                <a:gd name="T2" fmla="*/ 9365 w 9366"/>
                <a:gd name="T3" fmla="*/ 3462 h 6808"/>
                <a:gd name="T4" fmla="*/ 6018 w 9366"/>
                <a:gd name="T5" fmla="*/ 6807 h 6808"/>
                <a:gd name="T6" fmla="*/ 0 w 9366"/>
                <a:gd name="T7" fmla="*/ 6807 h 6808"/>
                <a:gd name="T8" fmla="*/ 0 w 9366"/>
                <a:gd name="T9" fmla="*/ 0 h 6808"/>
                <a:gd name="T10" fmla="*/ 9365 w 9366"/>
                <a:gd name="T11" fmla="*/ 0 h 6808"/>
              </a:gdLst>
              <a:ahLst/>
              <a:cxnLst>
                <a:cxn ang="0">
                  <a:pos x="T0" y="T1"/>
                </a:cxn>
                <a:cxn ang="0">
                  <a:pos x="T2" y="T3"/>
                </a:cxn>
                <a:cxn ang="0">
                  <a:pos x="T4" y="T5"/>
                </a:cxn>
                <a:cxn ang="0">
                  <a:pos x="T6" y="T7"/>
                </a:cxn>
                <a:cxn ang="0">
                  <a:pos x="T8" y="T9"/>
                </a:cxn>
                <a:cxn ang="0">
                  <a:pos x="T10" y="T11"/>
                </a:cxn>
              </a:cxnLst>
              <a:rect l="0" t="0" r="r" b="b"/>
              <a:pathLst>
                <a:path w="9366" h="6808">
                  <a:moveTo>
                    <a:pt x="9365" y="0"/>
                  </a:moveTo>
                  <a:lnTo>
                    <a:pt x="9365" y="3462"/>
                  </a:lnTo>
                  <a:lnTo>
                    <a:pt x="6018" y="6807"/>
                  </a:lnTo>
                  <a:lnTo>
                    <a:pt x="0" y="6807"/>
                  </a:lnTo>
                  <a:lnTo>
                    <a:pt x="0" y="0"/>
                  </a:lnTo>
                  <a:lnTo>
                    <a:pt x="9365" y="0"/>
                  </a:ln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6" name="Freeform 5">
              <a:extLst>
                <a:ext uri="{FF2B5EF4-FFF2-40B4-BE49-F238E27FC236}">
                  <a16:creationId xmlns="" xmlns:a16="http://schemas.microsoft.com/office/drawing/2014/main" id="{44F82A5C-9B2B-2442-B88B-BDF6890F3EBE}"/>
                </a:ext>
              </a:extLst>
            </p:cNvPr>
            <p:cNvSpPr>
              <a:spLocks noChangeArrowheads="1"/>
            </p:cNvSpPr>
            <p:nvPr/>
          </p:nvSpPr>
          <p:spPr bwMode="auto">
            <a:xfrm>
              <a:off x="3961440" y="4866604"/>
              <a:ext cx="6625196" cy="583292"/>
            </a:xfrm>
            <a:custGeom>
              <a:avLst/>
              <a:gdLst>
                <a:gd name="T0" fmla="*/ 0 w 9366"/>
                <a:gd name="T1" fmla="*/ 822 h 823"/>
                <a:gd name="T2" fmla="*/ 9365 w 9366"/>
                <a:gd name="T3" fmla="*/ 822 h 823"/>
                <a:gd name="T4" fmla="*/ 9365 w 9366"/>
                <a:gd name="T5" fmla="*/ 0 h 823"/>
                <a:gd name="T6" fmla="*/ 0 w 9366"/>
                <a:gd name="T7" fmla="*/ 0 h 823"/>
                <a:gd name="T8" fmla="*/ 0 w 9366"/>
                <a:gd name="T9" fmla="*/ 822 h 823"/>
              </a:gdLst>
              <a:ahLst/>
              <a:cxnLst>
                <a:cxn ang="0">
                  <a:pos x="T0" y="T1"/>
                </a:cxn>
                <a:cxn ang="0">
                  <a:pos x="T2" y="T3"/>
                </a:cxn>
                <a:cxn ang="0">
                  <a:pos x="T4" y="T5"/>
                </a:cxn>
                <a:cxn ang="0">
                  <a:pos x="T6" y="T7"/>
                </a:cxn>
                <a:cxn ang="0">
                  <a:pos x="T8" y="T9"/>
                </a:cxn>
              </a:cxnLst>
              <a:rect l="0" t="0" r="r" b="b"/>
              <a:pathLst>
                <a:path w="9366" h="823">
                  <a:moveTo>
                    <a:pt x="0" y="822"/>
                  </a:moveTo>
                  <a:lnTo>
                    <a:pt x="9365" y="822"/>
                  </a:lnTo>
                  <a:lnTo>
                    <a:pt x="9365" y="0"/>
                  </a:lnTo>
                  <a:lnTo>
                    <a:pt x="0" y="0"/>
                  </a:lnTo>
                  <a:lnTo>
                    <a:pt x="0" y="822"/>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7" name="Freeform 6">
              <a:extLst>
                <a:ext uri="{FF2B5EF4-FFF2-40B4-BE49-F238E27FC236}">
                  <a16:creationId xmlns="" xmlns:a16="http://schemas.microsoft.com/office/drawing/2014/main" id="{73E9D759-6FF4-624D-A64D-040F1EC66D59}"/>
                </a:ext>
              </a:extLst>
            </p:cNvPr>
            <p:cNvSpPr>
              <a:spLocks noChangeArrowheads="1"/>
            </p:cNvSpPr>
            <p:nvPr/>
          </p:nvSpPr>
          <p:spPr bwMode="auto">
            <a:xfrm>
              <a:off x="4239048" y="5047518"/>
              <a:ext cx="945121" cy="221464"/>
            </a:xfrm>
            <a:custGeom>
              <a:avLst/>
              <a:gdLst>
                <a:gd name="T0" fmla="*/ 1195 w 1337"/>
                <a:gd name="T1" fmla="*/ 311 h 312"/>
                <a:gd name="T2" fmla="*/ 140 w 1337"/>
                <a:gd name="T3" fmla="*/ 311 h 312"/>
                <a:gd name="T4" fmla="*/ 140 w 1337"/>
                <a:gd name="T5" fmla="*/ 311 h 312"/>
                <a:gd name="T6" fmla="*/ 0 w 1337"/>
                <a:gd name="T7" fmla="*/ 170 h 312"/>
                <a:gd name="T8" fmla="*/ 0 w 1337"/>
                <a:gd name="T9" fmla="*/ 140 h 312"/>
                <a:gd name="T10" fmla="*/ 0 w 1337"/>
                <a:gd name="T11" fmla="*/ 140 h 312"/>
                <a:gd name="T12" fmla="*/ 140 w 1337"/>
                <a:gd name="T13" fmla="*/ 0 h 312"/>
                <a:gd name="T14" fmla="*/ 1195 w 1337"/>
                <a:gd name="T15" fmla="*/ 0 h 312"/>
                <a:gd name="T16" fmla="*/ 1195 w 1337"/>
                <a:gd name="T17" fmla="*/ 0 h 312"/>
                <a:gd name="T18" fmla="*/ 1336 w 1337"/>
                <a:gd name="T19" fmla="*/ 140 h 312"/>
                <a:gd name="T20" fmla="*/ 1336 w 1337"/>
                <a:gd name="T21" fmla="*/ 170 h 312"/>
                <a:gd name="T22" fmla="*/ 1336 w 1337"/>
                <a:gd name="T23" fmla="*/ 170 h 312"/>
                <a:gd name="T24" fmla="*/ 1195 w 1337"/>
                <a:gd name="T25" fmla="*/ 31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312">
                  <a:moveTo>
                    <a:pt x="1195" y="311"/>
                  </a:moveTo>
                  <a:lnTo>
                    <a:pt x="140" y="311"/>
                  </a:lnTo>
                  <a:lnTo>
                    <a:pt x="140" y="311"/>
                  </a:lnTo>
                  <a:cubicBezTo>
                    <a:pt x="63" y="311"/>
                    <a:pt x="0" y="248"/>
                    <a:pt x="0" y="170"/>
                  </a:cubicBezTo>
                  <a:lnTo>
                    <a:pt x="0" y="140"/>
                  </a:lnTo>
                  <a:lnTo>
                    <a:pt x="0" y="140"/>
                  </a:lnTo>
                  <a:cubicBezTo>
                    <a:pt x="0" y="63"/>
                    <a:pt x="63" y="0"/>
                    <a:pt x="140" y="0"/>
                  </a:cubicBezTo>
                  <a:lnTo>
                    <a:pt x="1195" y="0"/>
                  </a:lnTo>
                  <a:lnTo>
                    <a:pt x="1195" y="0"/>
                  </a:lnTo>
                  <a:cubicBezTo>
                    <a:pt x="1273" y="0"/>
                    <a:pt x="1336" y="63"/>
                    <a:pt x="1336" y="140"/>
                  </a:cubicBezTo>
                  <a:lnTo>
                    <a:pt x="1336" y="170"/>
                  </a:lnTo>
                  <a:lnTo>
                    <a:pt x="1336" y="170"/>
                  </a:lnTo>
                  <a:cubicBezTo>
                    <a:pt x="1336" y="248"/>
                    <a:pt x="1273" y="311"/>
                    <a:pt x="1195" y="311"/>
                  </a:cubicBezTo>
                </a:path>
              </a:pathLst>
            </a:custGeom>
            <a:solidFill>
              <a:schemeClr val="accent5">
                <a:lumMod val="20000"/>
                <a:lumOff val="80000"/>
              </a:schemeClr>
            </a:solidFill>
            <a:ln>
              <a:noFill/>
            </a:ln>
            <a:effectLst/>
          </p:spPr>
          <p:txBody>
            <a:bodyPr wrap="none" anchor="ctr"/>
            <a:lstStyle/>
            <a:p>
              <a:endParaRPr lang="en-US" sz="3266" dirty="0">
                <a:latin typeface="Lato Light" panose="020F0502020204030203" pitchFamily="34" charset="0"/>
              </a:endParaRPr>
            </a:p>
          </p:txBody>
        </p:sp>
        <p:sp>
          <p:nvSpPr>
            <p:cNvPr id="8" name="Freeform 7">
              <a:extLst>
                <a:ext uri="{FF2B5EF4-FFF2-40B4-BE49-F238E27FC236}">
                  <a16:creationId xmlns="" xmlns:a16="http://schemas.microsoft.com/office/drawing/2014/main" id="{E3B8AA44-294D-0C48-85DB-48A9311A72EC}"/>
                </a:ext>
              </a:extLst>
            </p:cNvPr>
            <p:cNvSpPr>
              <a:spLocks noChangeArrowheads="1"/>
            </p:cNvSpPr>
            <p:nvPr/>
          </p:nvSpPr>
          <p:spPr bwMode="auto">
            <a:xfrm>
              <a:off x="10873604" y="10019533"/>
              <a:ext cx="3118" cy="3120"/>
            </a:xfrm>
            <a:custGeom>
              <a:avLst/>
              <a:gdLst>
                <a:gd name="T0" fmla="*/ 1 w 3"/>
                <a:gd name="T1" fmla="*/ 0 h 2"/>
                <a:gd name="T2" fmla="*/ 1 w 3"/>
                <a:gd name="T3" fmla="*/ 0 h 2"/>
                <a:gd name="T4" fmla="*/ 2 w 3"/>
                <a:gd name="T5" fmla="*/ 0 h 2"/>
                <a:gd name="T6" fmla="*/ 2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lnTo>
                    <a:pt x="1" y="0"/>
                  </a:lnTo>
                  <a:cubicBezTo>
                    <a:pt x="2" y="0"/>
                    <a:pt x="2" y="0"/>
                    <a:pt x="2" y="0"/>
                  </a:cubicBezTo>
                  <a:lnTo>
                    <a:pt x="2" y="0"/>
                  </a:lnTo>
                  <a:cubicBezTo>
                    <a:pt x="0" y="1"/>
                    <a:pt x="0" y="1"/>
                    <a:pt x="1" y="0"/>
                  </a:cubicBezTo>
                </a:path>
              </a:pathLst>
            </a:custGeom>
            <a:solidFill>
              <a:srgbClr val="3236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grpSp>
          <p:nvGrpSpPr>
            <p:cNvPr id="80" name="Group 79">
              <a:extLst>
                <a:ext uri="{FF2B5EF4-FFF2-40B4-BE49-F238E27FC236}">
                  <a16:creationId xmlns="" xmlns:a16="http://schemas.microsoft.com/office/drawing/2014/main" id="{9CC7ACA6-BD1B-B644-9C9D-42D02BAE59C5}"/>
                </a:ext>
              </a:extLst>
            </p:cNvPr>
            <p:cNvGrpSpPr/>
            <p:nvPr/>
          </p:nvGrpSpPr>
          <p:grpSpPr>
            <a:xfrm>
              <a:off x="9884204" y="8423199"/>
              <a:ext cx="1786124" cy="1044712"/>
              <a:chOff x="11022943" y="7663677"/>
              <a:chExt cx="610625" cy="357157"/>
            </a:xfrm>
          </p:grpSpPr>
          <p:sp>
            <p:nvSpPr>
              <p:cNvPr id="9" name="Freeform 8">
                <a:extLst>
                  <a:ext uri="{FF2B5EF4-FFF2-40B4-BE49-F238E27FC236}">
                    <a16:creationId xmlns="" xmlns:a16="http://schemas.microsoft.com/office/drawing/2014/main" id="{B6A11D0E-CD99-A44F-B399-464D2417077F}"/>
                  </a:ext>
                </a:extLst>
              </p:cNvPr>
              <p:cNvSpPr>
                <a:spLocks noChangeArrowheads="1"/>
              </p:cNvSpPr>
              <p:nvPr/>
            </p:nvSpPr>
            <p:spPr bwMode="auto">
              <a:xfrm>
                <a:off x="11022944" y="7663677"/>
                <a:ext cx="610624" cy="357157"/>
              </a:xfrm>
              <a:custGeom>
                <a:avLst/>
                <a:gdLst>
                  <a:gd name="T0" fmla="*/ 0 w 936"/>
                  <a:gd name="T1" fmla="*/ 544 h 545"/>
                  <a:gd name="T2" fmla="*/ 935 w 936"/>
                  <a:gd name="T3" fmla="*/ 21 h 545"/>
                  <a:gd name="T4" fmla="*/ 613 w 936"/>
                  <a:gd name="T5" fmla="*/ 0 h 545"/>
                  <a:gd name="T6" fmla="*/ 0 w 936"/>
                  <a:gd name="T7" fmla="*/ 544 h 545"/>
                </a:gdLst>
                <a:ahLst/>
                <a:cxnLst>
                  <a:cxn ang="0">
                    <a:pos x="T0" y="T1"/>
                  </a:cxn>
                  <a:cxn ang="0">
                    <a:pos x="T2" y="T3"/>
                  </a:cxn>
                  <a:cxn ang="0">
                    <a:pos x="T4" y="T5"/>
                  </a:cxn>
                  <a:cxn ang="0">
                    <a:pos x="T6" y="T7"/>
                  </a:cxn>
                </a:cxnLst>
                <a:rect l="0" t="0" r="r" b="b"/>
                <a:pathLst>
                  <a:path w="936" h="545">
                    <a:moveTo>
                      <a:pt x="0" y="544"/>
                    </a:moveTo>
                    <a:lnTo>
                      <a:pt x="935" y="21"/>
                    </a:lnTo>
                    <a:lnTo>
                      <a:pt x="613" y="0"/>
                    </a:lnTo>
                    <a:lnTo>
                      <a:pt x="0" y="544"/>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0" name="Freeform 9">
                <a:extLst>
                  <a:ext uri="{FF2B5EF4-FFF2-40B4-BE49-F238E27FC236}">
                    <a16:creationId xmlns="" xmlns:a16="http://schemas.microsoft.com/office/drawing/2014/main" id="{122BF240-D381-2443-86F5-61EABE003647}"/>
                  </a:ext>
                </a:extLst>
              </p:cNvPr>
              <p:cNvSpPr>
                <a:spLocks noChangeArrowheads="1"/>
              </p:cNvSpPr>
              <p:nvPr/>
            </p:nvSpPr>
            <p:spPr bwMode="auto">
              <a:xfrm>
                <a:off x="11022944" y="7712643"/>
                <a:ext cx="345636" cy="308191"/>
              </a:xfrm>
              <a:custGeom>
                <a:avLst/>
                <a:gdLst>
                  <a:gd name="T0" fmla="*/ 0 w 530"/>
                  <a:gd name="T1" fmla="*/ 469 h 470"/>
                  <a:gd name="T2" fmla="*/ 287 w 530"/>
                  <a:gd name="T3" fmla="*/ 6 h 470"/>
                  <a:gd name="T4" fmla="*/ 529 w 530"/>
                  <a:gd name="T5" fmla="*/ 0 h 470"/>
                  <a:gd name="T6" fmla="*/ 0 w 530"/>
                  <a:gd name="T7" fmla="*/ 469 h 470"/>
                </a:gdLst>
                <a:ahLst/>
                <a:cxnLst>
                  <a:cxn ang="0">
                    <a:pos x="T0" y="T1"/>
                  </a:cxn>
                  <a:cxn ang="0">
                    <a:pos x="T2" y="T3"/>
                  </a:cxn>
                  <a:cxn ang="0">
                    <a:pos x="T4" y="T5"/>
                  </a:cxn>
                  <a:cxn ang="0">
                    <a:pos x="T6" y="T7"/>
                  </a:cxn>
                </a:cxnLst>
                <a:rect l="0" t="0" r="r" b="b"/>
                <a:pathLst>
                  <a:path w="530" h="470">
                    <a:moveTo>
                      <a:pt x="0" y="469"/>
                    </a:moveTo>
                    <a:lnTo>
                      <a:pt x="287" y="6"/>
                    </a:lnTo>
                    <a:lnTo>
                      <a:pt x="529" y="0"/>
                    </a:lnTo>
                    <a:lnTo>
                      <a:pt x="0" y="469"/>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1" name="Freeform 10">
                <a:extLst>
                  <a:ext uri="{FF2B5EF4-FFF2-40B4-BE49-F238E27FC236}">
                    <a16:creationId xmlns="" xmlns:a16="http://schemas.microsoft.com/office/drawing/2014/main" id="{8AD6381B-E680-6C4C-B5D1-D1EA9E57D4C3}"/>
                  </a:ext>
                </a:extLst>
              </p:cNvPr>
              <p:cNvSpPr>
                <a:spLocks noChangeArrowheads="1"/>
              </p:cNvSpPr>
              <p:nvPr/>
            </p:nvSpPr>
            <p:spPr bwMode="auto">
              <a:xfrm>
                <a:off x="11022943" y="7755848"/>
                <a:ext cx="483891" cy="262108"/>
              </a:xfrm>
              <a:custGeom>
                <a:avLst/>
                <a:gdLst>
                  <a:gd name="T0" fmla="*/ 720 w 740"/>
                  <a:gd name="T1" fmla="*/ 0 h 403"/>
                  <a:gd name="T2" fmla="*/ 739 w 740"/>
                  <a:gd name="T3" fmla="*/ 117 h 403"/>
                  <a:gd name="T4" fmla="*/ 0 w 740"/>
                  <a:gd name="T5" fmla="*/ 402 h 403"/>
                  <a:gd name="T6" fmla="*/ 720 w 740"/>
                  <a:gd name="T7" fmla="*/ 0 h 403"/>
                </a:gdLst>
                <a:ahLst/>
                <a:cxnLst>
                  <a:cxn ang="0">
                    <a:pos x="T0" y="T1"/>
                  </a:cxn>
                  <a:cxn ang="0">
                    <a:pos x="T2" y="T3"/>
                  </a:cxn>
                  <a:cxn ang="0">
                    <a:pos x="T4" y="T5"/>
                  </a:cxn>
                  <a:cxn ang="0">
                    <a:pos x="T6" y="T7"/>
                  </a:cxn>
                </a:cxnLst>
                <a:rect l="0" t="0" r="r" b="b"/>
                <a:pathLst>
                  <a:path w="740" h="403">
                    <a:moveTo>
                      <a:pt x="720" y="0"/>
                    </a:moveTo>
                    <a:lnTo>
                      <a:pt x="739" y="117"/>
                    </a:lnTo>
                    <a:lnTo>
                      <a:pt x="0" y="402"/>
                    </a:lnTo>
                    <a:lnTo>
                      <a:pt x="720" y="0"/>
                    </a:lnTo>
                  </a:path>
                </a:pathLst>
              </a:custGeom>
              <a:solidFill>
                <a:schemeClr val="bg1">
                  <a:lumMod val="65000"/>
                </a:schemeClr>
              </a:solidFill>
              <a:ln>
                <a:noFill/>
              </a:ln>
              <a:effectLst/>
            </p:spPr>
            <p:txBody>
              <a:bodyPr wrap="none" anchor="ctr"/>
              <a:lstStyle/>
              <a:p>
                <a:endParaRPr lang="en-US" sz="3266" dirty="0">
                  <a:latin typeface="Lato Light" panose="020F0502020204030203" pitchFamily="34" charset="0"/>
                </a:endParaRPr>
              </a:p>
            </p:txBody>
          </p:sp>
        </p:grpSp>
        <p:sp>
          <p:nvSpPr>
            <p:cNvPr id="12" name="Freeform 12">
              <a:extLst>
                <a:ext uri="{FF2B5EF4-FFF2-40B4-BE49-F238E27FC236}">
                  <a16:creationId xmlns="" xmlns:a16="http://schemas.microsoft.com/office/drawing/2014/main" id="{7B78345F-5957-2E4C-BA04-7DB718AF358C}"/>
                </a:ext>
              </a:extLst>
            </p:cNvPr>
            <p:cNvSpPr>
              <a:spLocks noChangeArrowheads="1"/>
            </p:cNvSpPr>
            <p:nvPr/>
          </p:nvSpPr>
          <p:spPr bwMode="auto">
            <a:xfrm>
              <a:off x="12763842" y="5259623"/>
              <a:ext cx="1232086" cy="1197775"/>
            </a:xfrm>
            <a:custGeom>
              <a:avLst/>
              <a:gdLst>
                <a:gd name="T0" fmla="*/ 1370 w 1740"/>
                <a:gd name="T1" fmla="*/ 1127 h 1693"/>
                <a:gd name="T2" fmla="*/ 1370 w 1740"/>
                <a:gd name="T3" fmla="*/ 1127 h 1693"/>
                <a:gd name="T4" fmla="*/ 782 w 1740"/>
                <a:gd name="T5" fmla="*/ 1467 h 1693"/>
                <a:gd name="T6" fmla="*/ 782 w 1740"/>
                <a:gd name="T7" fmla="*/ 1467 h 1693"/>
                <a:gd name="T8" fmla="*/ 612 w 1740"/>
                <a:gd name="T9" fmla="*/ 1427 h 1693"/>
                <a:gd name="T10" fmla="*/ 612 w 1740"/>
                <a:gd name="T11" fmla="*/ 1427 h 1693"/>
                <a:gd name="T12" fmla="*/ 575 w 1740"/>
                <a:gd name="T13" fmla="*/ 1411 h 1693"/>
                <a:gd name="T14" fmla="*/ 575 w 1740"/>
                <a:gd name="T15" fmla="*/ 1411 h 1693"/>
                <a:gd name="T16" fmla="*/ 301 w 1740"/>
                <a:gd name="T17" fmla="*/ 1149 h 1693"/>
                <a:gd name="T18" fmla="*/ 301 w 1740"/>
                <a:gd name="T19" fmla="*/ 1149 h 1693"/>
                <a:gd name="T20" fmla="*/ 291 w 1740"/>
                <a:gd name="T21" fmla="*/ 616 h 1693"/>
                <a:gd name="T22" fmla="*/ 291 w 1740"/>
                <a:gd name="T23" fmla="*/ 616 h 1693"/>
                <a:gd name="T24" fmla="*/ 396 w 1740"/>
                <a:gd name="T25" fmla="*/ 462 h 1693"/>
                <a:gd name="T26" fmla="*/ 396 w 1740"/>
                <a:gd name="T27" fmla="*/ 462 h 1693"/>
                <a:gd name="T28" fmla="*/ 1086 w 1740"/>
                <a:gd name="T29" fmla="*/ 331 h 1693"/>
                <a:gd name="T30" fmla="*/ 1086 w 1740"/>
                <a:gd name="T31" fmla="*/ 331 h 1693"/>
                <a:gd name="T32" fmla="*/ 1370 w 1740"/>
                <a:gd name="T33" fmla="*/ 1127 h 1693"/>
                <a:gd name="T34" fmla="*/ 1171 w 1740"/>
                <a:gd name="T35" fmla="*/ 152 h 1693"/>
                <a:gd name="T36" fmla="*/ 1171 w 1740"/>
                <a:gd name="T37" fmla="*/ 152 h 1693"/>
                <a:gd name="T38" fmla="*/ 250 w 1740"/>
                <a:gd name="T39" fmla="*/ 325 h 1693"/>
                <a:gd name="T40" fmla="*/ 250 w 1740"/>
                <a:gd name="T41" fmla="*/ 325 h 1693"/>
                <a:gd name="T42" fmla="*/ 111 w 1740"/>
                <a:gd name="T43" fmla="*/ 531 h 1693"/>
                <a:gd name="T44" fmla="*/ 111 w 1740"/>
                <a:gd name="T45" fmla="*/ 531 h 1693"/>
                <a:gd name="T46" fmla="*/ 125 w 1740"/>
                <a:gd name="T47" fmla="*/ 1241 h 1693"/>
                <a:gd name="T48" fmla="*/ 125 w 1740"/>
                <a:gd name="T49" fmla="*/ 1241 h 1693"/>
                <a:gd name="T50" fmla="*/ 490 w 1740"/>
                <a:gd name="T51" fmla="*/ 1592 h 1693"/>
                <a:gd name="T52" fmla="*/ 490 w 1740"/>
                <a:gd name="T53" fmla="*/ 1592 h 1693"/>
                <a:gd name="T54" fmla="*/ 539 w 1740"/>
                <a:gd name="T55" fmla="*/ 1613 h 1693"/>
                <a:gd name="T56" fmla="*/ 539 w 1740"/>
                <a:gd name="T57" fmla="*/ 1613 h 1693"/>
                <a:gd name="T58" fmla="*/ 767 w 1740"/>
                <a:gd name="T59" fmla="*/ 1666 h 1693"/>
                <a:gd name="T60" fmla="*/ 767 w 1740"/>
                <a:gd name="T61" fmla="*/ 1666 h 1693"/>
                <a:gd name="T62" fmla="*/ 1551 w 1740"/>
                <a:gd name="T63" fmla="*/ 1212 h 1693"/>
                <a:gd name="T64" fmla="*/ 1551 w 1740"/>
                <a:gd name="T65" fmla="*/ 1212 h 1693"/>
                <a:gd name="T66" fmla="*/ 1171 w 1740"/>
                <a:gd name="T67" fmla="*/ 152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0" h="1693">
                  <a:moveTo>
                    <a:pt x="1370" y="1127"/>
                  </a:moveTo>
                  <a:lnTo>
                    <a:pt x="1370" y="1127"/>
                  </a:lnTo>
                  <a:cubicBezTo>
                    <a:pt x="1261" y="1358"/>
                    <a:pt x="1023" y="1487"/>
                    <a:pt x="782" y="1467"/>
                  </a:cubicBezTo>
                  <a:lnTo>
                    <a:pt x="782" y="1467"/>
                  </a:lnTo>
                  <a:cubicBezTo>
                    <a:pt x="725" y="1463"/>
                    <a:pt x="668" y="1450"/>
                    <a:pt x="612" y="1427"/>
                  </a:cubicBezTo>
                  <a:lnTo>
                    <a:pt x="612" y="1427"/>
                  </a:lnTo>
                  <a:cubicBezTo>
                    <a:pt x="600" y="1423"/>
                    <a:pt x="587" y="1417"/>
                    <a:pt x="575" y="1411"/>
                  </a:cubicBezTo>
                  <a:lnTo>
                    <a:pt x="575" y="1411"/>
                  </a:lnTo>
                  <a:cubicBezTo>
                    <a:pt x="453" y="1354"/>
                    <a:pt x="359" y="1260"/>
                    <a:pt x="301" y="1149"/>
                  </a:cubicBezTo>
                  <a:lnTo>
                    <a:pt x="301" y="1149"/>
                  </a:lnTo>
                  <a:cubicBezTo>
                    <a:pt x="217" y="989"/>
                    <a:pt x="207" y="792"/>
                    <a:pt x="291" y="616"/>
                  </a:cubicBezTo>
                  <a:lnTo>
                    <a:pt x="291" y="616"/>
                  </a:lnTo>
                  <a:cubicBezTo>
                    <a:pt x="318" y="558"/>
                    <a:pt x="354" y="506"/>
                    <a:pt x="396" y="462"/>
                  </a:cubicBezTo>
                  <a:lnTo>
                    <a:pt x="396" y="462"/>
                  </a:lnTo>
                  <a:cubicBezTo>
                    <a:pt x="569" y="279"/>
                    <a:pt x="846" y="218"/>
                    <a:pt x="1086" y="331"/>
                  </a:cubicBezTo>
                  <a:lnTo>
                    <a:pt x="1086" y="331"/>
                  </a:lnTo>
                  <a:cubicBezTo>
                    <a:pt x="1384" y="473"/>
                    <a:pt x="1512" y="829"/>
                    <a:pt x="1370" y="1127"/>
                  </a:cubicBezTo>
                  <a:close/>
                  <a:moveTo>
                    <a:pt x="1171" y="152"/>
                  </a:moveTo>
                  <a:lnTo>
                    <a:pt x="1171" y="152"/>
                  </a:lnTo>
                  <a:cubicBezTo>
                    <a:pt x="851" y="0"/>
                    <a:pt x="481" y="81"/>
                    <a:pt x="250" y="325"/>
                  </a:cubicBezTo>
                  <a:lnTo>
                    <a:pt x="250" y="325"/>
                  </a:lnTo>
                  <a:cubicBezTo>
                    <a:pt x="194" y="384"/>
                    <a:pt x="147" y="453"/>
                    <a:pt x="111" y="531"/>
                  </a:cubicBezTo>
                  <a:lnTo>
                    <a:pt x="111" y="531"/>
                  </a:lnTo>
                  <a:cubicBezTo>
                    <a:pt x="0" y="765"/>
                    <a:pt x="13" y="1027"/>
                    <a:pt x="125" y="1241"/>
                  </a:cubicBezTo>
                  <a:lnTo>
                    <a:pt x="125" y="1241"/>
                  </a:lnTo>
                  <a:cubicBezTo>
                    <a:pt x="203" y="1390"/>
                    <a:pt x="327" y="1515"/>
                    <a:pt x="490" y="1592"/>
                  </a:cubicBezTo>
                  <a:lnTo>
                    <a:pt x="490" y="1592"/>
                  </a:lnTo>
                  <a:cubicBezTo>
                    <a:pt x="506" y="1599"/>
                    <a:pt x="522" y="1607"/>
                    <a:pt x="539" y="1613"/>
                  </a:cubicBezTo>
                  <a:lnTo>
                    <a:pt x="539" y="1613"/>
                  </a:lnTo>
                  <a:cubicBezTo>
                    <a:pt x="613" y="1642"/>
                    <a:pt x="690" y="1660"/>
                    <a:pt x="767" y="1666"/>
                  </a:cubicBezTo>
                  <a:lnTo>
                    <a:pt x="767" y="1666"/>
                  </a:lnTo>
                  <a:cubicBezTo>
                    <a:pt x="1087" y="1692"/>
                    <a:pt x="1405" y="1520"/>
                    <a:pt x="1551" y="1212"/>
                  </a:cubicBezTo>
                  <a:lnTo>
                    <a:pt x="1551" y="1212"/>
                  </a:lnTo>
                  <a:cubicBezTo>
                    <a:pt x="1739" y="815"/>
                    <a:pt x="1569" y="340"/>
                    <a:pt x="1171" y="152"/>
                  </a:cubicBezTo>
                  <a:close/>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13" name="Freeform 13">
              <a:extLst>
                <a:ext uri="{FF2B5EF4-FFF2-40B4-BE49-F238E27FC236}">
                  <a16:creationId xmlns="" xmlns:a16="http://schemas.microsoft.com/office/drawing/2014/main" id="{A4D0547F-086A-5D43-B129-1FE72F2EC1E8}"/>
                </a:ext>
              </a:extLst>
            </p:cNvPr>
            <p:cNvSpPr>
              <a:spLocks noChangeArrowheads="1"/>
            </p:cNvSpPr>
            <p:nvPr/>
          </p:nvSpPr>
          <p:spPr bwMode="auto">
            <a:xfrm>
              <a:off x="12763843" y="5490444"/>
              <a:ext cx="280728" cy="648795"/>
            </a:xfrm>
            <a:custGeom>
              <a:avLst/>
              <a:gdLst>
                <a:gd name="T0" fmla="*/ 301 w 397"/>
                <a:gd name="T1" fmla="*/ 824 h 917"/>
                <a:gd name="T2" fmla="*/ 125 w 397"/>
                <a:gd name="T3" fmla="*/ 916 h 917"/>
                <a:gd name="T4" fmla="*/ 125 w 397"/>
                <a:gd name="T5" fmla="*/ 916 h 917"/>
                <a:gd name="T6" fmla="*/ 111 w 397"/>
                <a:gd name="T7" fmla="*/ 206 h 917"/>
                <a:gd name="T8" fmla="*/ 111 w 397"/>
                <a:gd name="T9" fmla="*/ 206 h 917"/>
                <a:gd name="T10" fmla="*/ 250 w 397"/>
                <a:gd name="T11" fmla="*/ 0 h 917"/>
                <a:gd name="T12" fmla="*/ 396 w 397"/>
                <a:gd name="T13" fmla="*/ 137 h 917"/>
                <a:gd name="T14" fmla="*/ 396 w 397"/>
                <a:gd name="T15" fmla="*/ 137 h 917"/>
                <a:gd name="T16" fmla="*/ 291 w 397"/>
                <a:gd name="T17" fmla="*/ 291 h 917"/>
                <a:gd name="T18" fmla="*/ 291 w 397"/>
                <a:gd name="T19" fmla="*/ 291 h 917"/>
                <a:gd name="T20" fmla="*/ 301 w 397"/>
                <a:gd name="T21" fmla="*/ 824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917">
                  <a:moveTo>
                    <a:pt x="301" y="824"/>
                  </a:moveTo>
                  <a:lnTo>
                    <a:pt x="125" y="916"/>
                  </a:lnTo>
                  <a:lnTo>
                    <a:pt x="125" y="916"/>
                  </a:lnTo>
                  <a:cubicBezTo>
                    <a:pt x="13" y="702"/>
                    <a:pt x="0" y="440"/>
                    <a:pt x="111" y="206"/>
                  </a:cubicBezTo>
                  <a:lnTo>
                    <a:pt x="111" y="206"/>
                  </a:lnTo>
                  <a:cubicBezTo>
                    <a:pt x="147" y="128"/>
                    <a:pt x="194" y="59"/>
                    <a:pt x="250" y="0"/>
                  </a:cubicBezTo>
                  <a:lnTo>
                    <a:pt x="396" y="137"/>
                  </a:lnTo>
                  <a:lnTo>
                    <a:pt x="396" y="137"/>
                  </a:lnTo>
                  <a:cubicBezTo>
                    <a:pt x="354" y="181"/>
                    <a:pt x="318" y="233"/>
                    <a:pt x="291" y="291"/>
                  </a:cubicBezTo>
                  <a:lnTo>
                    <a:pt x="291" y="291"/>
                  </a:lnTo>
                  <a:cubicBezTo>
                    <a:pt x="207" y="467"/>
                    <a:pt x="217" y="664"/>
                    <a:pt x="301" y="824"/>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4" name="Freeform 13">
              <a:extLst>
                <a:ext uri="{FF2B5EF4-FFF2-40B4-BE49-F238E27FC236}">
                  <a16:creationId xmlns="" xmlns:a16="http://schemas.microsoft.com/office/drawing/2014/main" id="{DB2593BB-8789-3B4F-A9FF-6A8FCD1581FE}"/>
                </a:ext>
              </a:extLst>
            </p:cNvPr>
            <p:cNvSpPr>
              <a:spLocks noChangeArrowheads="1"/>
            </p:cNvSpPr>
            <p:nvPr/>
          </p:nvSpPr>
          <p:spPr bwMode="auto">
            <a:xfrm>
              <a:off x="12851178" y="6073737"/>
              <a:ext cx="464059" cy="364245"/>
            </a:xfrm>
            <a:custGeom>
              <a:avLst/>
              <a:gdLst>
                <a:gd name="connsiteX0" fmla="*/ 115308 w 428516"/>
                <a:gd name="connsiteY0" fmla="*/ 0 h 336347"/>
                <a:gd name="connsiteX1" fmla="*/ 294818 w 428516"/>
                <a:gd name="connsiteY1" fmla="*/ 170402 h 336347"/>
                <a:gd name="connsiteX2" fmla="*/ 319058 w 428516"/>
                <a:gd name="connsiteY2" fmla="*/ 180808 h 336347"/>
                <a:gd name="connsiteX3" fmla="*/ 318726 w 428516"/>
                <a:gd name="connsiteY3" fmla="*/ 181646 h 336347"/>
                <a:gd name="connsiteX4" fmla="*/ 373086 w 428516"/>
                <a:gd name="connsiteY4" fmla="*/ 199038 h 336347"/>
                <a:gd name="connsiteX5" fmla="*/ 428516 w 428516"/>
                <a:gd name="connsiteY5" fmla="*/ 207382 h 336347"/>
                <a:gd name="connsiteX6" fmla="*/ 418778 w 428516"/>
                <a:gd name="connsiteY6" fmla="*/ 336347 h 336347"/>
                <a:gd name="connsiteX7" fmla="*/ 270750 w 428516"/>
                <a:gd name="connsiteY7" fmla="*/ 302000 h 336347"/>
                <a:gd name="connsiteX8" fmla="*/ 270892 w 428516"/>
                <a:gd name="connsiteY8" fmla="*/ 301636 h 336347"/>
                <a:gd name="connsiteX9" fmla="*/ 239130 w 428516"/>
                <a:gd name="connsiteY9" fmla="*/ 288123 h 336347"/>
                <a:gd name="connsiteX10" fmla="*/ 0 w 428516"/>
                <a:gd name="connsiteY10" fmla="*/ 59836 h 33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516" h="336347">
                  <a:moveTo>
                    <a:pt x="115308" y="0"/>
                  </a:moveTo>
                  <a:cubicBezTo>
                    <a:pt x="153306" y="72193"/>
                    <a:pt x="214890" y="133330"/>
                    <a:pt x="294818" y="170402"/>
                  </a:cubicBezTo>
                  <a:cubicBezTo>
                    <a:pt x="302680" y="174304"/>
                    <a:pt x="311198" y="178206"/>
                    <a:pt x="319058" y="180808"/>
                  </a:cubicBezTo>
                  <a:lnTo>
                    <a:pt x="318726" y="181646"/>
                  </a:lnTo>
                  <a:lnTo>
                    <a:pt x="373086" y="199038"/>
                  </a:lnTo>
                  <a:cubicBezTo>
                    <a:pt x="391510" y="203331"/>
                    <a:pt x="410012" y="206086"/>
                    <a:pt x="428516" y="207382"/>
                  </a:cubicBezTo>
                  <a:lnTo>
                    <a:pt x="418778" y="336347"/>
                  </a:lnTo>
                  <a:cubicBezTo>
                    <a:pt x="368786" y="332459"/>
                    <a:pt x="318794" y="320794"/>
                    <a:pt x="270750" y="302000"/>
                  </a:cubicBezTo>
                  <a:lnTo>
                    <a:pt x="270892" y="301636"/>
                  </a:lnTo>
                  <a:lnTo>
                    <a:pt x="239130" y="288123"/>
                  </a:lnTo>
                  <a:cubicBezTo>
                    <a:pt x="132342" y="238043"/>
                    <a:pt x="51102" y="156744"/>
                    <a:pt x="0" y="59836"/>
                  </a:cubicBez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15" name="Freeform 16">
              <a:extLst>
                <a:ext uri="{FF2B5EF4-FFF2-40B4-BE49-F238E27FC236}">
                  <a16:creationId xmlns="" xmlns:a16="http://schemas.microsoft.com/office/drawing/2014/main" id="{BB884182-188D-6F46-8585-9CB55686A806}"/>
                </a:ext>
              </a:extLst>
            </p:cNvPr>
            <p:cNvSpPr>
              <a:spLocks noChangeArrowheads="1"/>
            </p:cNvSpPr>
            <p:nvPr/>
          </p:nvSpPr>
          <p:spPr bwMode="auto">
            <a:xfrm>
              <a:off x="12124405" y="6341990"/>
              <a:ext cx="1054292" cy="467881"/>
            </a:xfrm>
            <a:custGeom>
              <a:avLst/>
              <a:gdLst>
                <a:gd name="T0" fmla="*/ 1488 w 1489"/>
                <a:gd name="T1" fmla="*/ 660 h 661"/>
                <a:gd name="T2" fmla="*/ 0 w 1489"/>
                <a:gd name="T3" fmla="*/ 660 h 661"/>
                <a:gd name="T4" fmla="*/ 0 w 1489"/>
                <a:gd name="T5" fmla="*/ 630 h 661"/>
                <a:gd name="T6" fmla="*/ 1458 w 1489"/>
                <a:gd name="T7" fmla="*/ 630 h 661"/>
                <a:gd name="T8" fmla="*/ 1458 w 1489"/>
                <a:gd name="T9" fmla="*/ 0 h 661"/>
                <a:gd name="T10" fmla="*/ 1488 w 1489"/>
                <a:gd name="T11" fmla="*/ 0 h 661"/>
                <a:gd name="T12" fmla="*/ 1488 w 1489"/>
                <a:gd name="T13" fmla="*/ 660 h 661"/>
              </a:gdLst>
              <a:ahLst/>
              <a:cxnLst>
                <a:cxn ang="0">
                  <a:pos x="T0" y="T1"/>
                </a:cxn>
                <a:cxn ang="0">
                  <a:pos x="T2" y="T3"/>
                </a:cxn>
                <a:cxn ang="0">
                  <a:pos x="T4" y="T5"/>
                </a:cxn>
                <a:cxn ang="0">
                  <a:pos x="T6" y="T7"/>
                </a:cxn>
                <a:cxn ang="0">
                  <a:pos x="T8" y="T9"/>
                </a:cxn>
                <a:cxn ang="0">
                  <a:pos x="T10" y="T11"/>
                </a:cxn>
                <a:cxn ang="0">
                  <a:pos x="T12" y="T13"/>
                </a:cxn>
              </a:cxnLst>
              <a:rect l="0" t="0" r="r" b="b"/>
              <a:pathLst>
                <a:path w="1489" h="661">
                  <a:moveTo>
                    <a:pt x="1488" y="660"/>
                  </a:moveTo>
                  <a:lnTo>
                    <a:pt x="0" y="660"/>
                  </a:lnTo>
                  <a:lnTo>
                    <a:pt x="0" y="630"/>
                  </a:lnTo>
                  <a:lnTo>
                    <a:pt x="1458" y="630"/>
                  </a:lnTo>
                  <a:lnTo>
                    <a:pt x="1458" y="0"/>
                  </a:lnTo>
                  <a:lnTo>
                    <a:pt x="1488" y="0"/>
                  </a:lnTo>
                  <a:lnTo>
                    <a:pt x="1488" y="66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6" name="Freeform 17">
              <a:extLst>
                <a:ext uri="{FF2B5EF4-FFF2-40B4-BE49-F238E27FC236}">
                  <a16:creationId xmlns="" xmlns:a16="http://schemas.microsoft.com/office/drawing/2014/main" id="{710CAEA3-F060-064E-A60C-C11898F66E9E}"/>
                </a:ext>
              </a:extLst>
            </p:cNvPr>
            <p:cNvSpPr>
              <a:spLocks noChangeArrowheads="1"/>
            </p:cNvSpPr>
            <p:nvPr/>
          </p:nvSpPr>
          <p:spPr bwMode="auto">
            <a:xfrm>
              <a:off x="12124405" y="6572810"/>
              <a:ext cx="555219" cy="124768"/>
            </a:xfrm>
            <a:custGeom>
              <a:avLst/>
              <a:gdLst>
                <a:gd name="T0" fmla="*/ 783 w 784"/>
                <a:gd name="T1" fmla="*/ 177 h 178"/>
                <a:gd name="T2" fmla="*/ 0 w 784"/>
                <a:gd name="T3" fmla="*/ 177 h 178"/>
                <a:gd name="T4" fmla="*/ 0 w 784"/>
                <a:gd name="T5" fmla="*/ 0 h 178"/>
                <a:gd name="T6" fmla="*/ 783 w 784"/>
                <a:gd name="T7" fmla="*/ 0 h 178"/>
                <a:gd name="T8" fmla="*/ 783 w 784"/>
                <a:gd name="T9" fmla="*/ 177 h 178"/>
              </a:gdLst>
              <a:ahLst/>
              <a:cxnLst>
                <a:cxn ang="0">
                  <a:pos x="T0" y="T1"/>
                </a:cxn>
                <a:cxn ang="0">
                  <a:pos x="T2" y="T3"/>
                </a:cxn>
                <a:cxn ang="0">
                  <a:pos x="T4" y="T5"/>
                </a:cxn>
                <a:cxn ang="0">
                  <a:pos x="T6" y="T7"/>
                </a:cxn>
                <a:cxn ang="0">
                  <a:pos x="T8" y="T9"/>
                </a:cxn>
              </a:cxnLst>
              <a:rect l="0" t="0" r="r" b="b"/>
              <a:pathLst>
                <a:path w="784" h="178">
                  <a:moveTo>
                    <a:pt x="783" y="177"/>
                  </a:moveTo>
                  <a:lnTo>
                    <a:pt x="0" y="177"/>
                  </a:lnTo>
                  <a:lnTo>
                    <a:pt x="0" y="0"/>
                  </a:lnTo>
                  <a:lnTo>
                    <a:pt x="783" y="0"/>
                  </a:lnTo>
                  <a:lnTo>
                    <a:pt x="783" y="177"/>
                  </a:lnTo>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17" name="Freeform 18">
              <a:extLst>
                <a:ext uri="{FF2B5EF4-FFF2-40B4-BE49-F238E27FC236}">
                  <a16:creationId xmlns="" xmlns:a16="http://schemas.microsoft.com/office/drawing/2014/main" id="{5B9A1573-C211-F545-9AA5-1BEAB45FB5DA}"/>
                </a:ext>
              </a:extLst>
            </p:cNvPr>
            <p:cNvSpPr>
              <a:spLocks noChangeArrowheads="1"/>
            </p:cNvSpPr>
            <p:nvPr/>
          </p:nvSpPr>
          <p:spPr bwMode="auto">
            <a:xfrm>
              <a:off x="1546249" y="4741835"/>
              <a:ext cx="112292" cy="729895"/>
            </a:xfrm>
            <a:custGeom>
              <a:avLst/>
              <a:gdLst>
                <a:gd name="T0" fmla="*/ 156 w 157"/>
                <a:gd name="T1" fmla="*/ 0 h 1032"/>
                <a:gd name="T2" fmla="*/ 0 w 157"/>
                <a:gd name="T3" fmla="*/ 0 h 1032"/>
                <a:gd name="T4" fmla="*/ 0 w 157"/>
                <a:gd name="T5" fmla="*/ 1031 h 1032"/>
                <a:gd name="T6" fmla="*/ 156 w 157"/>
                <a:gd name="T7" fmla="*/ 1031 h 1032"/>
                <a:gd name="T8" fmla="*/ 156 w 157"/>
                <a:gd name="T9" fmla="*/ 0 h 1032"/>
              </a:gdLst>
              <a:ahLst/>
              <a:cxnLst>
                <a:cxn ang="0">
                  <a:pos x="T0" y="T1"/>
                </a:cxn>
                <a:cxn ang="0">
                  <a:pos x="T2" y="T3"/>
                </a:cxn>
                <a:cxn ang="0">
                  <a:pos x="T4" y="T5"/>
                </a:cxn>
                <a:cxn ang="0">
                  <a:pos x="T6" y="T7"/>
                </a:cxn>
                <a:cxn ang="0">
                  <a:pos x="T8" y="T9"/>
                </a:cxn>
              </a:cxnLst>
              <a:rect l="0" t="0" r="r" b="b"/>
              <a:pathLst>
                <a:path w="157" h="1032">
                  <a:moveTo>
                    <a:pt x="156" y="0"/>
                  </a:moveTo>
                  <a:lnTo>
                    <a:pt x="0" y="0"/>
                  </a:lnTo>
                  <a:lnTo>
                    <a:pt x="0" y="1031"/>
                  </a:lnTo>
                  <a:lnTo>
                    <a:pt x="156" y="1031"/>
                  </a:lnTo>
                  <a:lnTo>
                    <a:pt x="156"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8" name="Freeform 19">
              <a:extLst>
                <a:ext uri="{FF2B5EF4-FFF2-40B4-BE49-F238E27FC236}">
                  <a16:creationId xmlns="" xmlns:a16="http://schemas.microsoft.com/office/drawing/2014/main" id="{734AD409-734F-604D-AC56-DD923F13DC67}"/>
                </a:ext>
              </a:extLst>
            </p:cNvPr>
            <p:cNvSpPr>
              <a:spLocks noChangeArrowheads="1"/>
            </p:cNvSpPr>
            <p:nvPr/>
          </p:nvSpPr>
          <p:spPr bwMode="auto">
            <a:xfrm>
              <a:off x="1820741" y="4888437"/>
              <a:ext cx="109173" cy="583291"/>
            </a:xfrm>
            <a:custGeom>
              <a:avLst/>
              <a:gdLst>
                <a:gd name="T0" fmla="*/ 155 w 156"/>
                <a:gd name="T1" fmla="*/ 0 h 823"/>
                <a:gd name="T2" fmla="*/ 0 w 156"/>
                <a:gd name="T3" fmla="*/ 0 h 823"/>
                <a:gd name="T4" fmla="*/ 0 w 156"/>
                <a:gd name="T5" fmla="*/ 822 h 823"/>
                <a:gd name="T6" fmla="*/ 155 w 156"/>
                <a:gd name="T7" fmla="*/ 822 h 823"/>
                <a:gd name="T8" fmla="*/ 155 w 156"/>
                <a:gd name="T9" fmla="*/ 0 h 823"/>
              </a:gdLst>
              <a:ahLst/>
              <a:cxnLst>
                <a:cxn ang="0">
                  <a:pos x="T0" y="T1"/>
                </a:cxn>
                <a:cxn ang="0">
                  <a:pos x="T2" y="T3"/>
                </a:cxn>
                <a:cxn ang="0">
                  <a:pos x="T4" y="T5"/>
                </a:cxn>
                <a:cxn ang="0">
                  <a:pos x="T6" y="T7"/>
                </a:cxn>
                <a:cxn ang="0">
                  <a:pos x="T8" y="T9"/>
                </a:cxn>
              </a:cxnLst>
              <a:rect l="0" t="0" r="r" b="b"/>
              <a:pathLst>
                <a:path w="156" h="823">
                  <a:moveTo>
                    <a:pt x="155" y="0"/>
                  </a:moveTo>
                  <a:lnTo>
                    <a:pt x="0" y="0"/>
                  </a:lnTo>
                  <a:lnTo>
                    <a:pt x="0" y="822"/>
                  </a:lnTo>
                  <a:lnTo>
                    <a:pt x="155" y="822"/>
                  </a:lnTo>
                  <a:lnTo>
                    <a:pt x="155"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9" name="Freeform 20">
              <a:extLst>
                <a:ext uri="{FF2B5EF4-FFF2-40B4-BE49-F238E27FC236}">
                  <a16:creationId xmlns="" xmlns:a16="http://schemas.microsoft.com/office/drawing/2014/main" id="{E82F80B2-D402-A843-99C9-1F1C65D17A83}"/>
                </a:ext>
              </a:extLst>
            </p:cNvPr>
            <p:cNvSpPr>
              <a:spLocks noChangeArrowheads="1"/>
            </p:cNvSpPr>
            <p:nvPr/>
          </p:nvSpPr>
          <p:spPr bwMode="auto">
            <a:xfrm>
              <a:off x="2092112" y="4779265"/>
              <a:ext cx="109172" cy="689346"/>
            </a:xfrm>
            <a:custGeom>
              <a:avLst/>
              <a:gdLst>
                <a:gd name="T0" fmla="*/ 155 w 156"/>
                <a:gd name="T1" fmla="*/ 0 h 976"/>
                <a:gd name="T2" fmla="*/ 0 w 156"/>
                <a:gd name="T3" fmla="*/ 0 h 976"/>
                <a:gd name="T4" fmla="*/ 0 w 156"/>
                <a:gd name="T5" fmla="*/ 975 h 976"/>
                <a:gd name="T6" fmla="*/ 155 w 156"/>
                <a:gd name="T7" fmla="*/ 975 h 976"/>
                <a:gd name="T8" fmla="*/ 155 w 156"/>
                <a:gd name="T9" fmla="*/ 0 h 976"/>
              </a:gdLst>
              <a:ahLst/>
              <a:cxnLst>
                <a:cxn ang="0">
                  <a:pos x="T0" y="T1"/>
                </a:cxn>
                <a:cxn ang="0">
                  <a:pos x="T2" y="T3"/>
                </a:cxn>
                <a:cxn ang="0">
                  <a:pos x="T4" y="T5"/>
                </a:cxn>
                <a:cxn ang="0">
                  <a:pos x="T6" y="T7"/>
                </a:cxn>
                <a:cxn ang="0">
                  <a:pos x="T8" y="T9"/>
                </a:cxn>
              </a:cxnLst>
              <a:rect l="0" t="0" r="r" b="b"/>
              <a:pathLst>
                <a:path w="156" h="976">
                  <a:moveTo>
                    <a:pt x="155" y="0"/>
                  </a:moveTo>
                  <a:lnTo>
                    <a:pt x="0" y="0"/>
                  </a:lnTo>
                  <a:lnTo>
                    <a:pt x="0" y="975"/>
                  </a:lnTo>
                  <a:lnTo>
                    <a:pt x="155" y="975"/>
                  </a:lnTo>
                  <a:lnTo>
                    <a:pt x="155"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0" name="Freeform 21">
              <a:extLst>
                <a:ext uri="{FF2B5EF4-FFF2-40B4-BE49-F238E27FC236}">
                  <a16:creationId xmlns="" xmlns:a16="http://schemas.microsoft.com/office/drawing/2014/main" id="{66027BBF-83AC-E049-97CF-670B3D0C4D3B}"/>
                </a:ext>
              </a:extLst>
            </p:cNvPr>
            <p:cNvSpPr>
              <a:spLocks noChangeArrowheads="1"/>
            </p:cNvSpPr>
            <p:nvPr/>
          </p:nvSpPr>
          <p:spPr bwMode="auto">
            <a:xfrm>
              <a:off x="2366601" y="4994491"/>
              <a:ext cx="109172" cy="474120"/>
            </a:xfrm>
            <a:custGeom>
              <a:avLst/>
              <a:gdLst>
                <a:gd name="T0" fmla="*/ 155 w 156"/>
                <a:gd name="T1" fmla="*/ 0 h 672"/>
                <a:gd name="T2" fmla="*/ 0 w 156"/>
                <a:gd name="T3" fmla="*/ 0 h 672"/>
                <a:gd name="T4" fmla="*/ 0 w 156"/>
                <a:gd name="T5" fmla="*/ 671 h 672"/>
                <a:gd name="T6" fmla="*/ 155 w 156"/>
                <a:gd name="T7" fmla="*/ 671 h 672"/>
                <a:gd name="T8" fmla="*/ 155 w 156"/>
                <a:gd name="T9" fmla="*/ 0 h 672"/>
              </a:gdLst>
              <a:ahLst/>
              <a:cxnLst>
                <a:cxn ang="0">
                  <a:pos x="T0" y="T1"/>
                </a:cxn>
                <a:cxn ang="0">
                  <a:pos x="T2" y="T3"/>
                </a:cxn>
                <a:cxn ang="0">
                  <a:pos x="T4" y="T5"/>
                </a:cxn>
                <a:cxn ang="0">
                  <a:pos x="T6" y="T7"/>
                </a:cxn>
                <a:cxn ang="0">
                  <a:pos x="T8" y="T9"/>
                </a:cxn>
              </a:cxnLst>
              <a:rect l="0" t="0" r="r" b="b"/>
              <a:pathLst>
                <a:path w="156" h="672">
                  <a:moveTo>
                    <a:pt x="155" y="0"/>
                  </a:moveTo>
                  <a:lnTo>
                    <a:pt x="0" y="0"/>
                  </a:lnTo>
                  <a:lnTo>
                    <a:pt x="0" y="671"/>
                  </a:lnTo>
                  <a:lnTo>
                    <a:pt x="155" y="671"/>
                  </a:lnTo>
                  <a:lnTo>
                    <a:pt x="155"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1" name="Freeform 22">
              <a:extLst>
                <a:ext uri="{FF2B5EF4-FFF2-40B4-BE49-F238E27FC236}">
                  <a16:creationId xmlns="" xmlns:a16="http://schemas.microsoft.com/office/drawing/2014/main" id="{EDCE8B50-CEAF-B841-9085-089202048981}"/>
                </a:ext>
              </a:extLst>
            </p:cNvPr>
            <p:cNvSpPr>
              <a:spLocks noChangeArrowheads="1"/>
            </p:cNvSpPr>
            <p:nvPr/>
          </p:nvSpPr>
          <p:spPr bwMode="auto">
            <a:xfrm>
              <a:off x="2637973" y="4801101"/>
              <a:ext cx="109173" cy="667511"/>
            </a:xfrm>
            <a:custGeom>
              <a:avLst/>
              <a:gdLst>
                <a:gd name="T0" fmla="*/ 155 w 156"/>
                <a:gd name="T1" fmla="*/ 0 h 945"/>
                <a:gd name="T2" fmla="*/ 0 w 156"/>
                <a:gd name="T3" fmla="*/ 0 h 945"/>
                <a:gd name="T4" fmla="*/ 0 w 156"/>
                <a:gd name="T5" fmla="*/ 944 h 945"/>
                <a:gd name="T6" fmla="*/ 155 w 156"/>
                <a:gd name="T7" fmla="*/ 944 h 945"/>
                <a:gd name="T8" fmla="*/ 155 w 156"/>
                <a:gd name="T9" fmla="*/ 0 h 945"/>
              </a:gdLst>
              <a:ahLst/>
              <a:cxnLst>
                <a:cxn ang="0">
                  <a:pos x="T0" y="T1"/>
                </a:cxn>
                <a:cxn ang="0">
                  <a:pos x="T2" y="T3"/>
                </a:cxn>
                <a:cxn ang="0">
                  <a:pos x="T4" y="T5"/>
                </a:cxn>
                <a:cxn ang="0">
                  <a:pos x="T6" y="T7"/>
                </a:cxn>
                <a:cxn ang="0">
                  <a:pos x="T8" y="T9"/>
                </a:cxn>
              </a:cxnLst>
              <a:rect l="0" t="0" r="r" b="b"/>
              <a:pathLst>
                <a:path w="156" h="945">
                  <a:moveTo>
                    <a:pt x="155" y="0"/>
                  </a:moveTo>
                  <a:lnTo>
                    <a:pt x="0" y="0"/>
                  </a:lnTo>
                  <a:lnTo>
                    <a:pt x="0" y="944"/>
                  </a:lnTo>
                  <a:lnTo>
                    <a:pt x="155" y="944"/>
                  </a:lnTo>
                  <a:lnTo>
                    <a:pt x="155"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2" name="Freeform 23">
              <a:extLst>
                <a:ext uri="{FF2B5EF4-FFF2-40B4-BE49-F238E27FC236}">
                  <a16:creationId xmlns="" xmlns:a16="http://schemas.microsoft.com/office/drawing/2014/main" id="{079CADA7-5EFA-2540-8089-BAC0EA89F37A}"/>
                </a:ext>
              </a:extLst>
            </p:cNvPr>
            <p:cNvSpPr>
              <a:spLocks noChangeArrowheads="1"/>
            </p:cNvSpPr>
            <p:nvPr/>
          </p:nvSpPr>
          <p:spPr bwMode="auto">
            <a:xfrm>
              <a:off x="2912464" y="4701285"/>
              <a:ext cx="109173" cy="770443"/>
            </a:xfrm>
            <a:custGeom>
              <a:avLst/>
              <a:gdLst>
                <a:gd name="T0" fmla="*/ 155 w 156"/>
                <a:gd name="T1" fmla="*/ 0 h 1087"/>
                <a:gd name="T2" fmla="*/ 0 w 156"/>
                <a:gd name="T3" fmla="*/ 0 h 1087"/>
                <a:gd name="T4" fmla="*/ 0 w 156"/>
                <a:gd name="T5" fmla="*/ 1086 h 1087"/>
                <a:gd name="T6" fmla="*/ 155 w 156"/>
                <a:gd name="T7" fmla="*/ 1086 h 1087"/>
                <a:gd name="T8" fmla="*/ 155 w 156"/>
                <a:gd name="T9" fmla="*/ 0 h 1087"/>
              </a:gdLst>
              <a:ahLst/>
              <a:cxnLst>
                <a:cxn ang="0">
                  <a:pos x="T0" y="T1"/>
                </a:cxn>
                <a:cxn ang="0">
                  <a:pos x="T2" y="T3"/>
                </a:cxn>
                <a:cxn ang="0">
                  <a:pos x="T4" y="T5"/>
                </a:cxn>
                <a:cxn ang="0">
                  <a:pos x="T6" y="T7"/>
                </a:cxn>
                <a:cxn ang="0">
                  <a:pos x="T8" y="T9"/>
                </a:cxn>
              </a:cxnLst>
              <a:rect l="0" t="0" r="r" b="b"/>
              <a:pathLst>
                <a:path w="156" h="1087">
                  <a:moveTo>
                    <a:pt x="155" y="0"/>
                  </a:moveTo>
                  <a:lnTo>
                    <a:pt x="0" y="0"/>
                  </a:lnTo>
                  <a:lnTo>
                    <a:pt x="0" y="1086"/>
                  </a:lnTo>
                  <a:lnTo>
                    <a:pt x="155" y="1086"/>
                  </a:lnTo>
                  <a:lnTo>
                    <a:pt x="155"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3" name="Freeform 24">
              <a:extLst>
                <a:ext uri="{FF2B5EF4-FFF2-40B4-BE49-F238E27FC236}">
                  <a16:creationId xmlns="" xmlns:a16="http://schemas.microsoft.com/office/drawing/2014/main" id="{BEDCE94C-BFED-554C-934E-0EFB7E8B5C77}"/>
                </a:ext>
              </a:extLst>
            </p:cNvPr>
            <p:cNvSpPr>
              <a:spLocks noChangeArrowheads="1"/>
            </p:cNvSpPr>
            <p:nvPr/>
          </p:nvSpPr>
          <p:spPr bwMode="auto">
            <a:xfrm>
              <a:off x="3183835" y="4660734"/>
              <a:ext cx="109172" cy="810994"/>
            </a:xfrm>
            <a:custGeom>
              <a:avLst/>
              <a:gdLst>
                <a:gd name="T0" fmla="*/ 155 w 156"/>
                <a:gd name="T1" fmla="*/ 0 h 1146"/>
                <a:gd name="T2" fmla="*/ 0 w 156"/>
                <a:gd name="T3" fmla="*/ 0 h 1146"/>
                <a:gd name="T4" fmla="*/ 0 w 156"/>
                <a:gd name="T5" fmla="*/ 1145 h 1146"/>
                <a:gd name="T6" fmla="*/ 155 w 156"/>
                <a:gd name="T7" fmla="*/ 1145 h 1146"/>
                <a:gd name="T8" fmla="*/ 155 w 156"/>
                <a:gd name="T9" fmla="*/ 0 h 1146"/>
              </a:gdLst>
              <a:ahLst/>
              <a:cxnLst>
                <a:cxn ang="0">
                  <a:pos x="T0" y="T1"/>
                </a:cxn>
                <a:cxn ang="0">
                  <a:pos x="T2" y="T3"/>
                </a:cxn>
                <a:cxn ang="0">
                  <a:pos x="T4" y="T5"/>
                </a:cxn>
                <a:cxn ang="0">
                  <a:pos x="T6" y="T7"/>
                </a:cxn>
                <a:cxn ang="0">
                  <a:pos x="T8" y="T9"/>
                </a:cxn>
              </a:cxnLst>
              <a:rect l="0" t="0" r="r" b="b"/>
              <a:pathLst>
                <a:path w="156" h="1146">
                  <a:moveTo>
                    <a:pt x="155" y="0"/>
                  </a:moveTo>
                  <a:lnTo>
                    <a:pt x="0" y="0"/>
                  </a:lnTo>
                  <a:lnTo>
                    <a:pt x="0" y="1145"/>
                  </a:lnTo>
                  <a:lnTo>
                    <a:pt x="155" y="1145"/>
                  </a:lnTo>
                  <a:lnTo>
                    <a:pt x="155" y="0"/>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24" name="Freeform 25">
              <a:extLst>
                <a:ext uri="{FF2B5EF4-FFF2-40B4-BE49-F238E27FC236}">
                  <a16:creationId xmlns="" xmlns:a16="http://schemas.microsoft.com/office/drawing/2014/main" id="{4A0B5EF1-D628-954D-A4D6-ED016D2EA514}"/>
                </a:ext>
              </a:extLst>
            </p:cNvPr>
            <p:cNvSpPr>
              <a:spLocks noChangeArrowheads="1"/>
            </p:cNvSpPr>
            <p:nvPr/>
          </p:nvSpPr>
          <p:spPr bwMode="auto">
            <a:xfrm>
              <a:off x="1546249" y="5013206"/>
              <a:ext cx="112292" cy="458523"/>
            </a:xfrm>
            <a:custGeom>
              <a:avLst/>
              <a:gdLst>
                <a:gd name="T0" fmla="*/ 156 w 157"/>
                <a:gd name="T1" fmla="*/ 0 h 648"/>
                <a:gd name="T2" fmla="*/ 0 w 157"/>
                <a:gd name="T3" fmla="*/ 0 h 648"/>
                <a:gd name="T4" fmla="*/ 0 w 157"/>
                <a:gd name="T5" fmla="*/ 647 h 648"/>
                <a:gd name="T6" fmla="*/ 156 w 157"/>
                <a:gd name="T7" fmla="*/ 647 h 648"/>
                <a:gd name="T8" fmla="*/ 156 w 157"/>
                <a:gd name="T9" fmla="*/ 0 h 648"/>
              </a:gdLst>
              <a:ahLst/>
              <a:cxnLst>
                <a:cxn ang="0">
                  <a:pos x="T0" y="T1"/>
                </a:cxn>
                <a:cxn ang="0">
                  <a:pos x="T2" y="T3"/>
                </a:cxn>
                <a:cxn ang="0">
                  <a:pos x="T4" y="T5"/>
                </a:cxn>
                <a:cxn ang="0">
                  <a:pos x="T6" y="T7"/>
                </a:cxn>
                <a:cxn ang="0">
                  <a:pos x="T8" y="T9"/>
                </a:cxn>
              </a:cxnLst>
              <a:rect l="0" t="0" r="r" b="b"/>
              <a:pathLst>
                <a:path w="157" h="648">
                  <a:moveTo>
                    <a:pt x="156" y="0"/>
                  </a:moveTo>
                  <a:lnTo>
                    <a:pt x="0" y="0"/>
                  </a:lnTo>
                  <a:lnTo>
                    <a:pt x="0" y="647"/>
                  </a:lnTo>
                  <a:lnTo>
                    <a:pt x="156" y="647"/>
                  </a:lnTo>
                  <a:lnTo>
                    <a:pt x="156"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25" name="Freeform 26">
              <a:extLst>
                <a:ext uri="{FF2B5EF4-FFF2-40B4-BE49-F238E27FC236}">
                  <a16:creationId xmlns="" xmlns:a16="http://schemas.microsoft.com/office/drawing/2014/main" id="{4ACE1B31-5ABE-4047-BF14-82ECCC240009}"/>
                </a:ext>
              </a:extLst>
            </p:cNvPr>
            <p:cNvSpPr>
              <a:spLocks noChangeArrowheads="1"/>
            </p:cNvSpPr>
            <p:nvPr/>
          </p:nvSpPr>
          <p:spPr bwMode="auto">
            <a:xfrm>
              <a:off x="1820741" y="5103663"/>
              <a:ext cx="109173" cy="364948"/>
            </a:xfrm>
            <a:custGeom>
              <a:avLst/>
              <a:gdLst>
                <a:gd name="T0" fmla="*/ 155 w 156"/>
                <a:gd name="T1" fmla="*/ 0 h 517"/>
                <a:gd name="T2" fmla="*/ 0 w 156"/>
                <a:gd name="T3" fmla="*/ 0 h 517"/>
                <a:gd name="T4" fmla="*/ 0 w 156"/>
                <a:gd name="T5" fmla="*/ 516 h 517"/>
                <a:gd name="T6" fmla="*/ 155 w 156"/>
                <a:gd name="T7" fmla="*/ 516 h 517"/>
                <a:gd name="T8" fmla="*/ 155 w 156"/>
                <a:gd name="T9" fmla="*/ 0 h 517"/>
              </a:gdLst>
              <a:ahLst/>
              <a:cxnLst>
                <a:cxn ang="0">
                  <a:pos x="T0" y="T1"/>
                </a:cxn>
                <a:cxn ang="0">
                  <a:pos x="T2" y="T3"/>
                </a:cxn>
                <a:cxn ang="0">
                  <a:pos x="T4" y="T5"/>
                </a:cxn>
                <a:cxn ang="0">
                  <a:pos x="T6" y="T7"/>
                </a:cxn>
                <a:cxn ang="0">
                  <a:pos x="T8" y="T9"/>
                </a:cxn>
              </a:cxnLst>
              <a:rect l="0" t="0" r="r" b="b"/>
              <a:pathLst>
                <a:path w="156" h="517">
                  <a:moveTo>
                    <a:pt x="155" y="0"/>
                  </a:moveTo>
                  <a:lnTo>
                    <a:pt x="0" y="0"/>
                  </a:lnTo>
                  <a:lnTo>
                    <a:pt x="0" y="516"/>
                  </a:lnTo>
                  <a:lnTo>
                    <a:pt x="155" y="516"/>
                  </a:lnTo>
                  <a:lnTo>
                    <a:pt x="155" y="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6" name="Freeform 27">
              <a:extLst>
                <a:ext uri="{FF2B5EF4-FFF2-40B4-BE49-F238E27FC236}">
                  <a16:creationId xmlns="" xmlns:a16="http://schemas.microsoft.com/office/drawing/2014/main" id="{26A1986A-5A8B-F14A-AD22-F80EE8981C3E}"/>
                </a:ext>
              </a:extLst>
            </p:cNvPr>
            <p:cNvSpPr>
              <a:spLocks noChangeArrowheads="1"/>
            </p:cNvSpPr>
            <p:nvPr/>
          </p:nvSpPr>
          <p:spPr bwMode="auto">
            <a:xfrm>
              <a:off x="2092112" y="5038160"/>
              <a:ext cx="109172" cy="433569"/>
            </a:xfrm>
            <a:custGeom>
              <a:avLst/>
              <a:gdLst>
                <a:gd name="T0" fmla="*/ 155 w 156"/>
                <a:gd name="T1" fmla="*/ 0 h 613"/>
                <a:gd name="T2" fmla="*/ 0 w 156"/>
                <a:gd name="T3" fmla="*/ 0 h 613"/>
                <a:gd name="T4" fmla="*/ 0 w 156"/>
                <a:gd name="T5" fmla="*/ 612 h 613"/>
                <a:gd name="T6" fmla="*/ 155 w 156"/>
                <a:gd name="T7" fmla="*/ 612 h 613"/>
                <a:gd name="T8" fmla="*/ 155 w 156"/>
                <a:gd name="T9" fmla="*/ 0 h 613"/>
              </a:gdLst>
              <a:ahLst/>
              <a:cxnLst>
                <a:cxn ang="0">
                  <a:pos x="T0" y="T1"/>
                </a:cxn>
                <a:cxn ang="0">
                  <a:pos x="T2" y="T3"/>
                </a:cxn>
                <a:cxn ang="0">
                  <a:pos x="T4" y="T5"/>
                </a:cxn>
                <a:cxn ang="0">
                  <a:pos x="T6" y="T7"/>
                </a:cxn>
                <a:cxn ang="0">
                  <a:pos x="T8" y="T9"/>
                </a:cxn>
              </a:cxnLst>
              <a:rect l="0" t="0" r="r" b="b"/>
              <a:pathLst>
                <a:path w="156" h="613">
                  <a:moveTo>
                    <a:pt x="155" y="0"/>
                  </a:moveTo>
                  <a:lnTo>
                    <a:pt x="0" y="0"/>
                  </a:lnTo>
                  <a:lnTo>
                    <a:pt x="0" y="612"/>
                  </a:lnTo>
                  <a:lnTo>
                    <a:pt x="155" y="612"/>
                  </a:lnTo>
                  <a:lnTo>
                    <a:pt x="155"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7" name="Freeform 28">
              <a:extLst>
                <a:ext uri="{FF2B5EF4-FFF2-40B4-BE49-F238E27FC236}">
                  <a16:creationId xmlns="" xmlns:a16="http://schemas.microsoft.com/office/drawing/2014/main" id="{163FF027-F40F-4A46-9A0A-C6C8372254F8}"/>
                </a:ext>
              </a:extLst>
            </p:cNvPr>
            <p:cNvSpPr>
              <a:spLocks noChangeArrowheads="1"/>
            </p:cNvSpPr>
            <p:nvPr/>
          </p:nvSpPr>
          <p:spPr bwMode="auto">
            <a:xfrm>
              <a:off x="2366601" y="5172285"/>
              <a:ext cx="109172" cy="299444"/>
            </a:xfrm>
            <a:custGeom>
              <a:avLst/>
              <a:gdLst>
                <a:gd name="T0" fmla="*/ 155 w 156"/>
                <a:gd name="T1" fmla="*/ 0 h 422"/>
                <a:gd name="T2" fmla="*/ 0 w 156"/>
                <a:gd name="T3" fmla="*/ 0 h 422"/>
                <a:gd name="T4" fmla="*/ 0 w 156"/>
                <a:gd name="T5" fmla="*/ 421 h 422"/>
                <a:gd name="T6" fmla="*/ 155 w 156"/>
                <a:gd name="T7" fmla="*/ 421 h 422"/>
                <a:gd name="T8" fmla="*/ 155 w 156"/>
                <a:gd name="T9" fmla="*/ 0 h 422"/>
              </a:gdLst>
              <a:ahLst/>
              <a:cxnLst>
                <a:cxn ang="0">
                  <a:pos x="T0" y="T1"/>
                </a:cxn>
                <a:cxn ang="0">
                  <a:pos x="T2" y="T3"/>
                </a:cxn>
                <a:cxn ang="0">
                  <a:pos x="T4" y="T5"/>
                </a:cxn>
                <a:cxn ang="0">
                  <a:pos x="T6" y="T7"/>
                </a:cxn>
                <a:cxn ang="0">
                  <a:pos x="T8" y="T9"/>
                </a:cxn>
              </a:cxnLst>
              <a:rect l="0" t="0" r="r" b="b"/>
              <a:pathLst>
                <a:path w="156" h="422">
                  <a:moveTo>
                    <a:pt x="155" y="0"/>
                  </a:moveTo>
                  <a:lnTo>
                    <a:pt x="0" y="0"/>
                  </a:lnTo>
                  <a:lnTo>
                    <a:pt x="0" y="421"/>
                  </a:lnTo>
                  <a:lnTo>
                    <a:pt x="155" y="421"/>
                  </a:lnTo>
                  <a:lnTo>
                    <a:pt x="155"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28" name="Freeform 29">
              <a:extLst>
                <a:ext uri="{FF2B5EF4-FFF2-40B4-BE49-F238E27FC236}">
                  <a16:creationId xmlns="" xmlns:a16="http://schemas.microsoft.com/office/drawing/2014/main" id="{465D659F-9A45-F343-96DE-AF8905FA09EF}"/>
                </a:ext>
              </a:extLst>
            </p:cNvPr>
            <p:cNvSpPr>
              <a:spLocks noChangeArrowheads="1"/>
            </p:cNvSpPr>
            <p:nvPr/>
          </p:nvSpPr>
          <p:spPr bwMode="auto">
            <a:xfrm>
              <a:off x="2637973" y="5050638"/>
              <a:ext cx="109173" cy="417974"/>
            </a:xfrm>
            <a:custGeom>
              <a:avLst/>
              <a:gdLst>
                <a:gd name="T0" fmla="*/ 155 w 156"/>
                <a:gd name="T1" fmla="*/ 0 h 593"/>
                <a:gd name="T2" fmla="*/ 0 w 156"/>
                <a:gd name="T3" fmla="*/ 0 h 593"/>
                <a:gd name="T4" fmla="*/ 0 w 156"/>
                <a:gd name="T5" fmla="*/ 592 h 593"/>
                <a:gd name="T6" fmla="*/ 155 w 156"/>
                <a:gd name="T7" fmla="*/ 592 h 593"/>
                <a:gd name="T8" fmla="*/ 155 w 156"/>
                <a:gd name="T9" fmla="*/ 0 h 593"/>
              </a:gdLst>
              <a:ahLst/>
              <a:cxnLst>
                <a:cxn ang="0">
                  <a:pos x="T0" y="T1"/>
                </a:cxn>
                <a:cxn ang="0">
                  <a:pos x="T2" y="T3"/>
                </a:cxn>
                <a:cxn ang="0">
                  <a:pos x="T4" y="T5"/>
                </a:cxn>
                <a:cxn ang="0">
                  <a:pos x="T6" y="T7"/>
                </a:cxn>
                <a:cxn ang="0">
                  <a:pos x="T8" y="T9"/>
                </a:cxn>
              </a:cxnLst>
              <a:rect l="0" t="0" r="r" b="b"/>
              <a:pathLst>
                <a:path w="156" h="593">
                  <a:moveTo>
                    <a:pt x="155" y="0"/>
                  </a:moveTo>
                  <a:lnTo>
                    <a:pt x="0" y="0"/>
                  </a:lnTo>
                  <a:lnTo>
                    <a:pt x="0" y="592"/>
                  </a:lnTo>
                  <a:lnTo>
                    <a:pt x="155" y="592"/>
                  </a:lnTo>
                  <a:lnTo>
                    <a:pt x="155" y="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9" name="Freeform 30">
              <a:extLst>
                <a:ext uri="{FF2B5EF4-FFF2-40B4-BE49-F238E27FC236}">
                  <a16:creationId xmlns="" xmlns:a16="http://schemas.microsoft.com/office/drawing/2014/main" id="{C222856B-1E55-1444-ACE8-2655E1113996}"/>
                </a:ext>
              </a:extLst>
            </p:cNvPr>
            <p:cNvSpPr>
              <a:spLocks noChangeArrowheads="1"/>
            </p:cNvSpPr>
            <p:nvPr/>
          </p:nvSpPr>
          <p:spPr bwMode="auto">
            <a:xfrm>
              <a:off x="2912464" y="4988252"/>
              <a:ext cx="109173" cy="483476"/>
            </a:xfrm>
            <a:custGeom>
              <a:avLst/>
              <a:gdLst>
                <a:gd name="T0" fmla="*/ 155 w 156"/>
                <a:gd name="T1" fmla="*/ 0 h 682"/>
                <a:gd name="T2" fmla="*/ 0 w 156"/>
                <a:gd name="T3" fmla="*/ 0 h 682"/>
                <a:gd name="T4" fmla="*/ 0 w 156"/>
                <a:gd name="T5" fmla="*/ 681 h 682"/>
                <a:gd name="T6" fmla="*/ 155 w 156"/>
                <a:gd name="T7" fmla="*/ 681 h 682"/>
                <a:gd name="T8" fmla="*/ 155 w 156"/>
                <a:gd name="T9" fmla="*/ 0 h 682"/>
              </a:gdLst>
              <a:ahLst/>
              <a:cxnLst>
                <a:cxn ang="0">
                  <a:pos x="T0" y="T1"/>
                </a:cxn>
                <a:cxn ang="0">
                  <a:pos x="T2" y="T3"/>
                </a:cxn>
                <a:cxn ang="0">
                  <a:pos x="T4" y="T5"/>
                </a:cxn>
                <a:cxn ang="0">
                  <a:pos x="T6" y="T7"/>
                </a:cxn>
                <a:cxn ang="0">
                  <a:pos x="T8" y="T9"/>
                </a:cxn>
              </a:cxnLst>
              <a:rect l="0" t="0" r="r" b="b"/>
              <a:pathLst>
                <a:path w="156" h="682">
                  <a:moveTo>
                    <a:pt x="155" y="0"/>
                  </a:moveTo>
                  <a:lnTo>
                    <a:pt x="0" y="0"/>
                  </a:lnTo>
                  <a:lnTo>
                    <a:pt x="0" y="681"/>
                  </a:lnTo>
                  <a:lnTo>
                    <a:pt x="155" y="681"/>
                  </a:lnTo>
                  <a:lnTo>
                    <a:pt x="155"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0" name="Freeform 31">
              <a:extLst>
                <a:ext uri="{FF2B5EF4-FFF2-40B4-BE49-F238E27FC236}">
                  <a16:creationId xmlns="" xmlns:a16="http://schemas.microsoft.com/office/drawing/2014/main" id="{40D046C2-43D4-C54C-B6E3-507B5EBF1861}"/>
                </a:ext>
              </a:extLst>
            </p:cNvPr>
            <p:cNvSpPr>
              <a:spLocks noChangeArrowheads="1"/>
            </p:cNvSpPr>
            <p:nvPr/>
          </p:nvSpPr>
          <p:spPr bwMode="auto">
            <a:xfrm>
              <a:off x="3183835" y="4960180"/>
              <a:ext cx="109172" cy="508432"/>
            </a:xfrm>
            <a:custGeom>
              <a:avLst/>
              <a:gdLst>
                <a:gd name="T0" fmla="*/ 155 w 156"/>
                <a:gd name="T1" fmla="*/ 0 h 720"/>
                <a:gd name="T2" fmla="*/ 0 w 156"/>
                <a:gd name="T3" fmla="*/ 0 h 720"/>
                <a:gd name="T4" fmla="*/ 0 w 156"/>
                <a:gd name="T5" fmla="*/ 719 h 720"/>
                <a:gd name="T6" fmla="*/ 155 w 156"/>
                <a:gd name="T7" fmla="*/ 719 h 720"/>
                <a:gd name="T8" fmla="*/ 155 w 156"/>
                <a:gd name="T9" fmla="*/ 0 h 720"/>
              </a:gdLst>
              <a:ahLst/>
              <a:cxnLst>
                <a:cxn ang="0">
                  <a:pos x="T0" y="T1"/>
                </a:cxn>
                <a:cxn ang="0">
                  <a:pos x="T2" y="T3"/>
                </a:cxn>
                <a:cxn ang="0">
                  <a:pos x="T4" y="T5"/>
                </a:cxn>
                <a:cxn ang="0">
                  <a:pos x="T6" y="T7"/>
                </a:cxn>
                <a:cxn ang="0">
                  <a:pos x="T8" y="T9"/>
                </a:cxn>
              </a:cxnLst>
              <a:rect l="0" t="0" r="r" b="b"/>
              <a:pathLst>
                <a:path w="156" h="720">
                  <a:moveTo>
                    <a:pt x="155" y="0"/>
                  </a:moveTo>
                  <a:lnTo>
                    <a:pt x="0" y="0"/>
                  </a:lnTo>
                  <a:lnTo>
                    <a:pt x="0" y="719"/>
                  </a:lnTo>
                  <a:lnTo>
                    <a:pt x="155" y="719"/>
                  </a:lnTo>
                  <a:lnTo>
                    <a:pt x="155"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1" name="Freeform 30">
              <a:extLst>
                <a:ext uri="{FF2B5EF4-FFF2-40B4-BE49-F238E27FC236}">
                  <a16:creationId xmlns="" xmlns:a16="http://schemas.microsoft.com/office/drawing/2014/main" id="{D90B94AF-F238-F14A-BAF6-B970D662A377}"/>
                </a:ext>
              </a:extLst>
            </p:cNvPr>
            <p:cNvSpPr>
              <a:spLocks noChangeArrowheads="1"/>
            </p:cNvSpPr>
            <p:nvPr/>
          </p:nvSpPr>
          <p:spPr bwMode="auto">
            <a:xfrm>
              <a:off x="3103656" y="3603325"/>
              <a:ext cx="900745" cy="261299"/>
            </a:xfrm>
            <a:custGeom>
              <a:avLst/>
              <a:gdLst>
                <a:gd name="connsiteX0" fmla="*/ 1 w 831756"/>
                <a:gd name="connsiteY0" fmla="*/ 155536 h 241286"/>
                <a:gd name="connsiteX1" fmla="*/ 831756 w 831756"/>
                <a:gd name="connsiteY1" fmla="*/ 155536 h 241286"/>
                <a:gd name="connsiteX2" fmla="*/ 831756 w 831756"/>
                <a:gd name="connsiteY2" fmla="*/ 241286 h 241286"/>
                <a:gd name="connsiteX3" fmla="*/ 1 w 831756"/>
                <a:gd name="connsiteY3" fmla="*/ 241286 h 241286"/>
                <a:gd name="connsiteX4" fmla="*/ 0 w 831756"/>
                <a:gd name="connsiteY4" fmla="*/ 0 h 241286"/>
                <a:gd name="connsiteX5" fmla="*/ 586928 w 831756"/>
                <a:gd name="connsiteY5" fmla="*/ 0 h 241286"/>
                <a:gd name="connsiteX6" fmla="*/ 586928 w 831756"/>
                <a:gd name="connsiteY6" fmla="*/ 85749 h 241286"/>
                <a:gd name="connsiteX7" fmla="*/ 0 w 831756"/>
                <a:gd name="connsiteY7" fmla="*/ 85749 h 24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756" h="241286">
                  <a:moveTo>
                    <a:pt x="1" y="155536"/>
                  </a:moveTo>
                  <a:lnTo>
                    <a:pt x="831756" y="155536"/>
                  </a:lnTo>
                  <a:lnTo>
                    <a:pt x="831756" y="241286"/>
                  </a:lnTo>
                  <a:lnTo>
                    <a:pt x="1" y="241286"/>
                  </a:lnTo>
                  <a:close/>
                  <a:moveTo>
                    <a:pt x="0" y="0"/>
                  </a:moveTo>
                  <a:lnTo>
                    <a:pt x="586928" y="0"/>
                  </a:lnTo>
                  <a:lnTo>
                    <a:pt x="586928" y="85749"/>
                  </a:lnTo>
                  <a:lnTo>
                    <a:pt x="0" y="85749"/>
                  </a:lnTo>
                  <a:close/>
                </a:path>
              </a:pathLst>
            </a:custGeom>
            <a:solidFill>
              <a:schemeClr val="bg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2" name="Freeform 34">
              <a:extLst>
                <a:ext uri="{FF2B5EF4-FFF2-40B4-BE49-F238E27FC236}">
                  <a16:creationId xmlns="" xmlns:a16="http://schemas.microsoft.com/office/drawing/2014/main" id="{7AF7C192-2736-0D48-9DE6-1B8B23D74EC3}"/>
                </a:ext>
              </a:extLst>
            </p:cNvPr>
            <p:cNvSpPr>
              <a:spLocks noChangeArrowheads="1"/>
            </p:cNvSpPr>
            <p:nvPr/>
          </p:nvSpPr>
          <p:spPr bwMode="auto">
            <a:xfrm>
              <a:off x="13684008" y="4514133"/>
              <a:ext cx="917047" cy="898332"/>
            </a:xfrm>
            <a:custGeom>
              <a:avLst/>
              <a:gdLst>
                <a:gd name="T0" fmla="*/ 767 w 1296"/>
                <a:gd name="T1" fmla="*/ 1038 h 1268"/>
                <a:gd name="T2" fmla="*/ 767 w 1296"/>
                <a:gd name="T3" fmla="*/ 1038 h 1268"/>
                <a:gd name="T4" fmla="*/ 270 w 1296"/>
                <a:gd name="T5" fmla="*/ 905 h 1268"/>
                <a:gd name="T6" fmla="*/ 270 w 1296"/>
                <a:gd name="T7" fmla="*/ 905 h 1268"/>
                <a:gd name="T8" fmla="*/ 199 w 1296"/>
                <a:gd name="T9" fmla="*/ 792 h 1268"/>
                <a:gd name="T10" fmla="*/ 199 w 1296"/>
                <a:gd name="T11" fmla="*/ 792 h 1268"/>
                <a:gd name="T12" fmla="*/ 188 w 1296"/>
                <a:gd name="T13" fmla="*/ 764 h 1268"/>
                <a:gd name="T14" fmla="*/ 188 w 1296"/>
                <a:gd name="T15" fmla="*/ 764 h 1268"/>
                <a:gd name="T16" fmla="*/ 182 w 1296"/>
                <a:gd name="T17" fmla="*/ 476 h 1268"/>
                <a:gd name="T18" fmla="*/ 182 w 1296"/>
                <a:gd name="T19" fmla="*/ 476 h 1268"/>
                <a:gd name="T20" fmla="*/ 462 w 1296"/>
                <a:gd name="T21" fmla="*/ 185 h 1268"/>
                <a:gd name="T22" fmla="*/ 462 w 1296"/>
                <a:gd name="T23" fmla="*/ 185 h 1268"/>
                <a:gd name="T24" fmla="*/ 601 w 1296"/>
                <a:gd name="T25" fmla="*/ 159 h 1268"/>
                <a:gd name="T26" fmla="*/ 601 w 1296"/>
                <a:gd name="T27" fmla="*/ 159 h 1268"/>
                <a:gd name="T28" fmla="*/ 1041 w 1296"/>
                <a:gd name="T29" fmla="*/ 459 h 1268"/>
                <a:gd name="T30" fmla="*/ 1041 w 1296"/>
                <a:gd name="T31" fmla="*/ 459 h 1268"/>
                <a:gd name="T32" fmla="*/ 767 w 1296"/>
                <a:gd name="T33" fmla="*/ 1038 h 1268"/>
                <a:gd name="T34" fmla="*/ 1183 w 1296"/>
                <a:gd name="T35" fmla="*/ 408 h 1268"/>
                <a:gd name="T36" fmla="*/ 1183 w 1296"/>
                <a:gd name="T37" fmla="*/ 408 h 1268"/>
                <a:gd name="T38" fmla="*/ 596 w 1296"/>
                <a:gd name="T39" fmla="*/ 8 h 1268"/>
                <a:gd name="T40" fmla="*/ 596 w 1296"/>
                <a:gd name="T41" fmla="*/ 8 h 1268"/>
                <a:gd name="T42" fmla="*/ 411 w 1296"/>
                <a:gd name="T43" fmla="*/ 43 h 1268"/>
                <a:gd name="T44" fmla="*/ 411 w 1296"/>
                <a:gd name="T45" fmla="*/ 43 h 1268"/>
                <a:gd name="T46" fmla="*/ 38 w 1296"/>
                <a:gd name="T47" fmla="*/ 432 h 1268"/>
                <a:gd name="T48" fmla="*/ 38 w 1296"/>
                <a:gd name="T49" fmla="*/ 432 h 1268"/>
                <a:gd name="T50" fmla="*/ 46 w 1296"/>
                <a:gd name="T51" fmla="*/ 815 h 1268"/>
                <a:gd name="T52" fmla="*/ 46 w 1296"/>
                <a:gd name="T53" fmla="*/ 815 h 1268"/>
                <a:gd name="T54" fmla="*/ 61 w 1296"/>
                <a:gd name="T55" fmla="*/ 852 h 1268"/>
                <a:gd name="T56" fmla="*/ 61 w 1296"/>
                <a:gd name="T57" fmla="*/ 852 h 1268"/>
                <a:gd name="T58" fmla="*/ 155 w 1296"/>
                <a:gd name="T59" fmla="*/ 1003 h 1268"/>
                <a:gd name="T60" fmla="*/ 155 w 1296"/>
                <a:gd name="T61" fmla="*/ 1003 h 1268"/>
                <a:gd name="T62" fmla="*/ 818 w 1296"/>
                <a:gd name="T63" fmla="*/ 1180 h 1268"/>
                <a:gd name="T64" fmla="*/ 818 w 1296"/>
                <a:gd name="T65" fmla="*/ 1180 h 1268"/>
                <a:gd name="T66" fmla="*/ 1183 w 1296"/>
                <a:gd name="T67" fmla="*/ 40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6" h="1268">
                  <a:moveTo>
                    <a:pt x="767" y="1038"/>
                  </a:moveTo>
                  <a:lnTo>
                    <a:pt x="767" y="1038"/>
                  </a:lnTo>
                  <a:cubicBezTo>
                    <a:pt x="585" y="1103"/>
                    <a:pt x="388" y="1044"/>
                    <a:pt x="270" y="905"/>
                  </a:cubicBezTo>
                  <a:lnTo>
                    <a:pt x="270" y="905"/>
                  </a:lnTo>
                  <a:cubicBezTo>
                    <a:pt x="242" y="871"/>
                    <a:pt x="218" y="834"/>
                    <a:pt x="199" y="792"/>
                  </a:cubicBezTo>
                  <a:lnTo>
                    <a:pt x="199" y="792"/>
                  </a:lnTo>
                  <a:cubicBezTo>
                    <a:pt x="195" y="783"/>
                    <a:pt x="192" y="774"/>
                    <a:pt x="188" y="764"/>
                  </a:cubicBezTo>
                  <a:lnTo>
                    <a:pt x="188" y="764"/>
                  </a:lnTo>
                  <a:cubicBezTo>
                    <a:pt x="154" y="668"/>
                    <a:pt x="154" y="567"/>
                    <a:pt x="182" y="476"/>
                  </a:cubicBezTo>
                  <a:lnTo>
                    <a:pt x="182" y="476"/>
                  </a:lnTo>
                  <a:cubicBezTo>
                    <a:pt x="224" y="346"/>
                    <a:pt x="323" y="235"/>
                    <a:pt x="462" y="185"/>
                  </a:cubicBezTo>
                  <a:lnTo>
                    <a:pt x="462" y="185"/>
                  </a:lnTo>
                  <a:cubicBezTo>
                    <a:pt x="508" y="169"/>
                    <a:pt x="555" y="160"/>
                    <a:pt x="601" y="159"/>
                  </a:cubicBezTo>
                  <a:lnTo>
                    <a:pt x="601" y="159"/>
                  </a:lnTo>
                  <a:cubicBezTo>
                    <a:pt x="792" y="153"/>
                    <a:pt x="973" y="270"/>
                    <a:pt x="1041" y="459"/>
                  </a:cubicBezTo>
                  <a:lnTo>
                    <a:pt x="1041" y="459"/>
                  </a:lnTo>
                  <a:cubicBezTo>
                    <a:pt x="1125" y="694"/>
                    <a:pt x="1003" y="954"/>
                    <a:pt x="767" y="1038"/>
                  </a:cubicBezTo>
                  <a:close/>
                  <a:moveTo>
                    <a:pt x="1183" y="408"/>
                  </a:moveTo>
                  <a:lnTo>
                    <a:pt x="1183" y="408"/>
                  </a:lnTo>
                  <a:cubicBezTo>
                    <a:pt x="1093" y="156"/>
                    <a:pt x="851" y="0"/>
                    <a:pt x="596" y="8"/>
                  </a:cubicBezTo>
                  <a:lnTo>
                    <a:pt x="596" y="8"/>
                  </a:lnTo>
                  <a:cubicBezTo>
                    <a:pt x="535" y="9"/>
                    <a:pt x="472" y="21"/>
                    <a:pt x="411" y="43"/>
                  </a:cubicBezTo>
                  <a:lnTo>
                    <a:pt x="411" y="43"/>
                  </a:lnTo>
                  <a:cubicBezTo>
                    <a:pt x="226" y="109"/>
                    <a:pt x="93" y="257"/>
                    <a:pt x="38" y="432"/>
                  </a:cubicBezTo>
                  <a:lnTo>
                    <a:pt x="38" y="432"/>
                  </a:lnTo>
                  <a:cubicBezTo>
                    <a:pt x="0" y="553"/>
                    <a:pt x="0" y="687"/>
                    <a:pt x="46" y="815"/>
                  </a:cubicBezTo>
                  <a:lnTo>
                    <a:pt x="46" y="815"/>
                  </a:lnTo>
                  <a:cubicBezTo>
                    <a:pt x="51" y="828"/>
                    <a:pt x="56" y="840"/>
                    <a:pt x="61" y="852"/>
                  </a:cubicBezTo>
                  <a:lnTo>
                    <a:pt x="61" y="852"/>
                  </a:lnTo>
                  <a:cubicBezTo>
                    <a:pt x="85" y="908"/>
                    <a:pt x="117" y="959"/>
                    <a:pt x="155" y="1003"/>
                  </a:cubicBezTo>
                  <a:lnTo>
                    <a:pt x="155" y="1003"/>
                  </a:lnTo>
                  <a:cubicBezTo>
                    <a:pt x="313" y="1189"/>
                    <a:pt x="575" y="1267"/>
                    <a:pt x="818" y="1180"/>
                  </a:cubicBezTo>
                  <a:lnTo>
                    <a:pt x="818" y="1180"/>
                  </a:lnTo>
                  <a:cubicBezTo>
                    <a:pt x="1132" y="1068"/>
                    <a:pt x="1295" y="722"/>
                    <a:pt x="1183" y="408"/>
                  </a:cubicBezTo>
                  <a:close/>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33" name="Freeform 35">
              <a:extLst>
                <a:ext uri="{FF2B5EF4-FFF2-40B4-BE49-F238E27FC236}">
                  <a16:creationId xmlns="" xmlns:a16="http://schemas.microsoft.com/office/drawing/2014/main" id="{08775DD7-B3A7-1E4B-8EA6-5BA4ED4EAC4C}"/>
                </a:ext>
              </a:extLst>
            </p:cNvPr>
            <p:cNvSpPr>
              <a:spLocks noChangeArrowheads="1"/>
            </p:cNvSpPr>
            <p:nvPr/>
          </p:nvSpPr>
          <p:spPr bwMode="auto">
            <a:xfrm>
              <a:off x="13712081" y="4520373"/>
              <a:ext cx="399259" cy="330636"/>
            </a:xfrm>
            <a:custGeom>
              <a:avLst/>
              <a:gdLst>
                <a:gd name="T0" fmla="*/ 144 w 564"/>
                <a:gd name="T1" fmla="*/ 468 h 469"/>
                <a:gd name="T2" fmla="*/ 0 w 564"/>
                <a:gd name="T3" fmla="*/ 424 h 469"/>
                <a:gd name="T4" fmla="*/ 0 w 564"/>
                <a:gd name="T5" fmla="*/ 424 h 469"/>
                <a:gd name="T6" fmla="*/ 373 w 564"/>
                <a:gd name="T7" fmla="*/ 35 h 469"/>
                <a:gd name="T8" fmla="*/ 373 w 564"/>
                <a:gd name="T9" fmla="*/ 35 h 469"/>
                <a:gd name="T10" fmla="*/ 558 w 564"/>
                <a:gd name="T11" fmla="*/ 0 h 469"/>
                <a:gd name="T12" fmla="*/ 563 w 564"/>
                <a:gd name="T13" fmla="*/ 151 h 469"/>
                <a:gd name="T14" fmla="*/ 563 w 564"/>
                <a:gd name="T15" fmla="*/ 151 h 469"/>
                <a:gd name="T16" fmla="*/ 424 w 564"/>
                <a:gd name="T17" fmla="*/ 177 h 469"/>
                <a:gd name="T18" fmla="*/ 424 w 564"/>
                <a:gd name="T19" fmla="*/ 177 h 469"/>
                <a:gd name="T20" fmla="*/ 144 w 564"/>
                <a:gd name="T21" fmla="*/ 46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469">
                  <a:moveTo>
                    <a:pt x="144" y="468"/>
                  </a:moveTo>
                  <a:lnTo>
                    <a:pt x="0" y="424"/>
                  </a:lnTo>
                  <a:lnTo>
                    <a:pt x="0" y="424"/>
                  </a:lnTo>
                  <a:cubicBezTo>
                    <a:pt x="55" y="249"/>
                    <a:pt x="188" y="101"/>
                    <a:pt x="373" y="35"/>
                  </a:cubicBezTo>
                  <a:lnTo>
                    <a:pt x="373" y="35"/>
                  </a:lnTo>
                  <a:cubicBezTo>
                    <a:pt x="434" y="13"/>
                    <a:pt x="497" y="1"/>
                    <a:pt x="558" y="0"/>
                  </a:cubicBezTo>
                  <a:lnTo>
                    <a:pt x="563" y="151"/>
                  </a:lnTo>
                  <a:lnTo>
                    <a:pt x="563" y="151"/>
                  </a:lnTo>
                  <a:cubicBezTo>
                    <a:pt x="517" y="152"/>
                    <a:pt x="470" y="161"/>
                    <a:pt x="424" y="177"/>
                  </a:cubicBezTo>
                  <a:lnTo>
                    <a:pt x="424" y="177"/>
                  </a:lnTo>
                  <a:cubicBezTo>
                    <a:pt x="285" y="227"/>
                    <a:pt x="186" y="338"/>
                    <a:pt x="144" y="468"/>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4" name="Freeform 36">
              <a:extLst>
                <a:ext uri="{FF2B5EF4-FFF2-40B4-BE49-F238E27FC236}">
                  <a16:creationId xmlns="" xmlns:a16="http://schemas.microsoft.com/office/drawing/2014/main" id="{A8477F98-0BB8-6841-9C71-9AFFE746A006}"/>
                </a:ext>
              </a:extLst>
            </p:cNvPr>
            <p:cNvSpPr>
              <a:spLocks noChangeArrowheads="1"/>
            </p:cNvSpPr>
            <p:nvPr/>
          </p:nvSpPr>
          <p:spPr bwMode="auto">
            <a:xfrm>
              <a:off x="13684007" y="4819816"/>
              <a:ext cx="140366" cy="299444"/>
            </a:xfrm>
            <a:custGeom>
              <a:avLst/>
              <a:gdLst>
                <a:gd name="T0" fmla="*/ 199 w 200"/>
                <a:gd name="T1" fmla="*/ 360 h 422"/>
                <a:gd name="T2" fmla="*/ 61 w 200"/>
                <a:gd name="T3" fmla="*/ 421 h 422"/>
                <a:gd name="T4" fmla="*/ 61 w 200"/>
                <a:gd name="T5" fmla="*/ 421 h 422"/>
                <a:gd name="T6" fmla="*/ 46 w 200"/>
                <a:gd name="T7" fmla="*/ 383 h 422"/>
                <a:gd name="T8" fmla="*/ 46 w 200"/>
                <a:gd name="T9" fmla="*/ 383 h 422"/>
                <a:gd name="T10" fmla="*/ 38 w 200"/>
                <a:gd name="T11" fmla="*/ 0 h 422"/>
                <a:gd name="T12" fmla="*/ 182 w 200"/>
                <a:gd name="T13" fmla="*/ 44 h 422"/>
                <a:gd name="T14" fmla="*/ 182 w 200"/>
                <a:gd name="T15" fmla="*/ 44 h 422"/>
                <a:gd name="T16" fmla="*/ 188 w 200"/>
                <a:gd name="T17" fmla="*/ 332 h 422"/>
                <a:gd name="T18" fmla="*/ 188 w 200"/>
                <a:gd name="T19" fmla="*/ 332 h 422"/>
                <a:gd name="T20" fmla="*/ 199 w 200"/>
                <a:gd name="T21" fmla="*/ 36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22">
                  <a:moveTo>
                    <a:pt x="199" y="360"/>
                  </a:moveTo>
                  <a:lnTo>
                    <a:pt x="61" y="421"/>
                  </a:lnTo>
                  <a:lnTo>
                    <a:pt x="61" y="421"/>
                  </a:lnTo>
                  <a:cubicBezTo>
                    <a:pt x="56" y="408"/>
                    <a:pt x="51" y="396"/>
                    <a:pt x="46" y="383"/>
                  </a:cubicBezTo>
                  <a:lnTo>
                    <a:pt x="46" y="383"/>
                  </a:lnTo>
                  <a:cubicBezTo>
                    <a:pt x="0" y="255"/>
                    <a:pt x="0" y="121"/>
                    <a:pt x="38" y="0"/>
                  </a:cubicBezTo>
                  <a:lnTo>
                    <a:pt x="182" y="44"/>
                  </a:lnTo>
                  <a:lnTo>
                    <a:pt x="182" y="44"/>
                  </a:lnTo>
                  <a:cubicBezTo>
                    <a:pt x="154" y="135"/>
                    <a:pt x="154" y="236"/>
                    <a:pt x="188" y="332"/>
                  </a:cubicBezTo>
                  <a:lnTo>
                    <a:pt x="188" y="332"/>
                  </a:lnTo>
                  <a:cubicBezTo>
                    <a:pt x="192" y="342"/>
                    <a:pt x="195" y="351"/>
                    <a:pt x="199" y="360"/>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35" name="Freeform 37">
              <a:extLst>
                <a:ext uri="{FF2B5EF4-FFF2-40B4-BE49-F238E27FC236}">
                  <a16:creationId xmlns="" xmlns:a16="http://schemas.microsoft.com/office/drawing/2014/main" id="{7780DDD1-EF9B-1544-B282-C89223B350E4}"/>
                </a:ext>
              </a:extLst>
            </p:cNvPr>
            <p:cNvSpPr>
              <a:spLocks noChangeArrowheads="1"/>
            </p:cNvSpPr>
            <p:nvPr/>
          </p:nvSpPr>
          <p:spPr bwMode="auto">
            <a:xfrm>
              <a:off x="13727676" y="5075590"/>
              <a:ext cx="149722" cy="149722"/>
            </a:xfrm>
            <a:custGeom>
              <a:avLst/>
              <a:gdLst>
                <a:gd name="T0" fmla="*/ 94 w 210"/>
                <a:gd name="T1" fmla="*/ 211 h 212"/>
                <a:gd name="T2" fmla="*/ 94 w 210"/>
                <a:gd name="T3" fmla="*/ 211 h 212"/>
                <a:gd name="T4" fmla="*/ 0 w 210"/>
                <a:gd name="T5" fmla="*/ 60 h 212"/>
                <a:gd name="T6" fmla="*/ 138 w 210"/>
                <a:gd name="T7" fmla="*/ 0 h 212"/>
                <a:gd name="T8" fmla="*/ 138 w 210"/>
                <a:gd name="T9" fmla="*/ 0 h 212"/>
                <a:gd name="T10" fmla="*/ 209 w 210"/>
                <a:gd name="T11" fmla="*/ 113 h 212"/>
                <a:gd name="T12" fmla="*/ 94 w 210"/>
                <a:gd name="T13" fmla="*/ 211 h 212"/>
              </a:gdLst>
              <a:ahLst/>
              <a:cxnLst>
                <a:cxn ang="0">
                  <a:pos x="T0" y="T1"/>
                </a:cxn>
                <a:cxn ang="0">
                  <a:pos x="T2" y="T3"/>
                </a:cxn>
                <a:cxn ang="0">
                  <a:pos x="T4" y="T5"/>
                </a:cxn>
                <a:cxn ang="0">
                  <a:pos x="T6" y="T7"/>
                </a:cxn>
                <a:cxn ang="0">
                  <a:pos x="T8" y="T9"/>
                </a:cxn>
                <a:cxn ang="0">
                  <a:pos x="T10" y="T11"/>
                </a:cxn>
                <a:cxn ang="0">
                  <a:pos x="T12" y="T13"/>
                </a:cxn>
              </a:cxnLst>
              <a:rect l="0" t="0" r="r" b="b"/>
              <a:pathLst>
                <a:path w="210" h="212">
                  <a:moveTo>
                    <a:pt x="94" y="211"/>
                  </a:moveTo>
                  <a:lnTo>
                    <a:pt x="94" y="211"/>
                  </a:lnTo>
                  <a:cubicBezTo>
                    <a:pt x="56" y="167"/>
                    <a:pt x="24" y="116"/>
                    <a:pt x="0" y="60"/>
                  </a:cubicBezTo>
                  <a:lnTo>
                    <a:pt x="138" y="0"/>
                  </a:lnTo>
                  <a:lnTo>
                    <a:pt x="138" y="0"/>
                  </a:lnTo>
                  <a:cubicBezTo>
                    <a:pt x="157" y="42"/>
                    <a:pt x="181" y="79"/>
                    <a:pt x="209" y="113"/>
                  </a:cubicBezTo>
                  <a:lnTo>
                    <a:pt x="94" y="211"/>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6" name="Freeform 35">
              <a:extLst>
                <a:ext uri="{FF2B5EF4-FFF2-40B4-BE49-F238E27FC236}">
                  <a16:creationId xmlns="" xmlns:a16="http://schemas.microsoft.com/office/drawing/2014/main" id="{49E7FEDA-D84C-8140-9E31-01909AED3068}"/>
                </a:ext>
              </a:extLst>
            </p:cNvPr>
            <p:cNvSpPr>
              <a:spLocks noChangeArrowheads="1"/>
            </p:cNvSpPr>
            <p:nvPr/>
          </p:nvSpPr>
          <p:spPr bwMode="auto">
            <a:xfrm>
              <a:off x="5193526" y="6232815"/>
              <a:ext cx="3339964" cy="2787872"/>
            </a:xfrm>
            <a:custGeom>
              <a:avLst/>
              <a:gdLst>
                <a:gd name="connsiteX0" fmla="*/ 0 w 3084151"/>
                <a:gd name="connsiteY0" fmla="*/ 2468421 h 2574345"/>
                <a:gd name="connsiteX1" fmla="*/ 3084151 w 3084151"/>
                <a:gd name="connsiteY1" fmla="*/ 2468421 h 2574345"/>
                <a:gd name="connsiteX2" fmla="*/ 3084151 w 3084151"/>
                <a:gd name="connsiteY2" fmla="*/ 2574345 h 2574345"/>
                <a:gd name="connsiteX3" fmla="*/ 0 w 3084151"/>
                <a:gd name="connsiteY3" fmla="*/ 2574345 h 2574345"/>
                <a:gd name="connsiteX4" fmla="*/ 0 w 3084151"/>
                <a:gd name="connsiteY4" fmla="*/ 2117024 h 2574345"/>
                <a:gd name="connsiteX5" fmla="*/ 3084151 w 3084151"/>
                <a:gd name="connsiteY5" fmla="*/ 2117024 h 2574345"/>
                <a:gd name="connsiteX6" fmla="*/ 3084151 w 3084151"/>
                <a:gd name="connsiteY6" fmla="*/ 2222948 h 2574345"/>
                <a:gd name="connsiteX7" fmla="*/ 0 w 3084151"/>
                <a:gd name="connsiteY7" fmla="*/ 2222948 h 2574345"/>
                <a:gd name="connsiteX8" fmla="*/ 0 w 3084151"/>
                <a:gd name="connsiteY8" fmla="*/ 1780027 h 2574345"/>
                <a:gd name="connsiteX9" fmla="*/ 3084151 w 3084151"/>
                <a:gd name="connsiteY9" fmla="*/ 1780027 h 2574345"/>
                <a:gd name="connsiteX10" fmla="*/ 3084151 w 3084151"/>
                <a:gd name="connsiteY10" fmla="*/ 1885953 h 2574345"/>
                <a:gd name="connsiteX11" fmla="*/ 0 w 3084151"/>
                <a:gd name="connsiteY11" fmla="*/ 1885953 h 2574345"/>
                <a:gd name="connsiteX12" fmla="*/ 0 w 3084151"/>
                <a:gd name="connsiteY12" fmla="*/ 1431512 h 2574345"/>
                <a:gd name="connsiteX13" fmla="*/ 3084151 w 3084151"/>
                <a:gd name="connsiteY13" fmla="*/ 1431512 h 2574345"/>
                <a:gd name="connsiteX14" fmla="*/ 3084151 w 3084151"/>
                <a:gd name="connsiteY14" fmla="*/ 1540304 h 2574345"/>
                <a:gd name="connsiteX15" fmla="*/ 0 w 3084151"/>
                <a:gd name="connsiteY15" fmla="*/ 1540304 h 2574345"/>
                <a:gd name="connsiteX16" fmla="*/ 0 w 3084151"/>
                <a:gd name="connsiteY16" fmla="*/ 1036910 h 2574345"/>
                <a:gd name="connsiteX17" fmla="*/ 3084151 w 3084151"/>
                <a:gd name="connsiteY17" fmla="*/ 1036910 h 2574345"/>
                <a:gd name="connsiteX18" fmla="*/ 3084151 w 3084151"/>
                <a:gd name="connsiteY18" fmla="*/ 1145702 h 2574345"/>
                <a:gd name="connsiteX19" fmla="*/ 0 w 3084151"/>
                <a:gd name="connsiteY19" fmla="*/ 1145702 h 2574345"/>
                <a:gd name="connsiteX20" fmla="*/ 0 w 3084151"/>
                <a:gd name="connsiteY20" fmla="*/ 688394 h 2574345"/>
                <a:gd name="connsiteX21" fmla="*/ 3084151 w 3084151"/>
                <a:gd name="connsiteY21" fmla="*/ 688394 h 2574345"/>
                <a:gd name="connsiteX22" fmla="*/ 3084151 w 3084151"/>
                <a:gd name="connsiteY22" fmla="*/ 794318 h 2574345"/>
                <a:gd name="connsiteX23" fmla="*/ 0 w 3084151"/>
                <a:gd name="connsiteY23" fmla="*/ 794318 h 2574345"/>
                <a:gd name="connsiteX24" fmla="*/ 0 w 3084151"/>
                <a:gd name="connsiteY24" fmla="*/ 351398 h 2574345"/>
                <a:gd name="connsiteX25" fmla="*/ 3084151 w 3084151"/>
                <a:gd name="connsiteY25" fmla="*/ 351398 h 2574345"/>
                <a:gd name="connsiteX26" fmla="*/ 3084151 w 3084151"/>
                <a:gd name="connsiteY26" fmla="*/ 460190 h 2574345"/>
                <a:gd name="connsiteX27" fmla="*/ 0 w 3084151"/>
                <a:gd name="connsiteY27" fmla="*/ 460190 h 2574345"/>
                <a:gd name="connsiteX28" fmla="*/ 0 w 3084151"/>
                <a:gd name="connsiteY28" fmla="*/ 0 h 2574345"/>
                <a:gd name="connsiteX29" fmla="*/ 3084151 w 3084151"/>
                <a:gd name="connsiteY29" fmla="*/ 0 h 2574345"/>
                <a:gd name="connsiteX30" fmla="*/ 3084151 w 3084151"/>
                <a:gd name="connsiteY30" fmla="*/ 105926 h 2574345"/>
                <a:gd name="connsiteX31" fmla="*/ 0 w 3084151"/>
                <a:gd name="connsiteY31" fmla="*/ 105926 h 25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84151" h="2574345">
                  <a:moveTo>
                    <a:pt x="0" y="2468421"/>
                  </a:moveTo>
                  <a:lnTo>
                    <a:pt x="3084151" y="2468421"/>
                  </a:lnTo>
                  <a:lnTo>
                    <a:pt x="3084151" y="2574345"/>
                  </a:lnTo>
                  <a:lnTo>
                    <a:pt x="0" y="2574345"/>
                  </a:lnTo>
                  <a:close/>
                  <a:moveTo>
                    <a:pt x="0" y="2117024"/>
                  </a:moveTo>
                  <a:lnTo>
                    <a:pt x="3084151" y="2117024"/>
                  </a:lnTo>
                  <a:lnTo>
                    <a:pt x="3084151" y="2222948"/>
                  </a:lnTo>
                  <a:lnTo>
                    <a:pt x="0" y="2222948"/>
                  </a:lnTo>
                  <a:close/>
                  <a:moveTo>
                    <a:pt x="0" y="1780027"/>
                  </a:moveTo>
                  <a:lnTo>
                    <a:pt x="3084151" y="1780027"/>
                  </a:lnTo>
                  <a:lnTo>
                    <a:pt x="3084151" y="1885953"/>
                  </a:lnTo>
                  <a:lnTo>
                    <a:pt x="0" y="1885953"/>
                  </a:lnTo>
                  <a:close/>
                  <a:moveTo>
                    <a:pt x="0" y="1431512"/>
                  </a:moveTo>
                  <a:lnTo>
                    <a:pt x="3084151" y="1431512"/>
                  </a:lnTo>
                  <a:lnTo>
                    <a:pt x="3084151" y="1540304"/>
                  </a:lnTo>
                  <a:lnTo>
                    <a:pt x="0" y="1540304"/>
                  </a:lnTo>
                  <a:close/>
                  <a:moveTo>
                    <a:pt x="0" y="1036910"/>
                  </a:moveTo>
                  <a:lnTo>
                    <a:pt x="3084151" y="1036910"/>
                  </a:lnTo>
                  <a:lnTo>
                    <a:pt x="3084151" y="1145702"/>
                  </a:lnTo>
                  <a:lnTo>
                    <a:pt x="0" y="1145702"/>
                  </a:lnTo>
                  <a:close/>
                  <a:moveTo>
                    <a:pt x="0" y="688394"/>
                  </a:moveTo>
                  <a:lnTo>
                    <a:pt x="3084151" y="688394"/>
                  </a:lnTo>
                  <a:lnTo>
                    <a:pt x="3084151" y="794318"/>
                  </a:lnTo>
                  <a:lnTo>
                    <a:pt x="0" y="794318"/>
                  </a:lnTo>
                  <a:close/>
                  <a:moveTo>
                    <a:pt x="0" y="351398"/>
                  </a:moveTo>
                  <a:lnTo>
                    <a:pt x="3084151" y="351398"/>
                  </a:lnTo>
                  <a:lnTo>
                    <a:pt x="3084151" y="460190"/>
                  </a:lnTo>
                  <a:lnTo>
                    <a:pt x="0" y="460190"/>
                  </a:lnTo>
                  <a:close/>
                  <a:moveTo>
                    <a:pt x="0" y="0"/>
                  </a:moveTo>
                  <a:lnTo>
                    <a:pt x="3084151" y="0"/>
                  </a:lnTo>
                  <a:lnTo>
                    <a:pt x="3084151" y="105926"/>
                  </a:lnTo>
                  <a:lnTo>
                    <a:pt x="0" y="105926"/>
                  </a:lnTo>
                  <a:close/>
                </a:path>
              </a:pathLst>
            </a:custGeom>
            <a:solidFill>
              <a:schemeClr val="bg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37" name="Freeform 46">
              <a:extLst>
                <a:ext uri="{FF2B5EF4-FFF2-40B4-BE49-F238E27FC236}">
                  <a16:creationId xmlns="" xmlns:a16="http://schemas.microsoft.com/office/drawing/2014/main" id="{955F0991-9D0A-B447-AD18-9FF14FC2F032}"/>
                </a:ext>
              </a:extLst>
            </p:cNvPr>
            <p:cNvSpPr>
              <a:spLocks noChangeArrowheads="1"/>
            </p:cNvSpPr>
            <p:nvPr/>
          </p:nvSpPr>
          <p:spPr bwMode="auto">
            <a:xfrm>
              <a:off x="4360698" y="6157165"/>
              <a:ext cx="605124" cy="605124"/>
            </a:xfrm>
            <a:custGeom>
              <a:avLst/>
              <a:gdLst>
                <a:gd name="T0" fmla="*/ 167 w 671"/>
                <a:gd name="T1" fmla="*/ 670 h 671"/>
                <a:gd name="T2" fmla="*/ 503 w 671"/>
                <a:gd name="T3" fmla="*/ 670 h 671"/>
                <a:gd name="T4" fmla="*/ 503 w 671"/>
                <a:gd name="T5" fmla="*/ 670 h 671"/>
                <a:gd name="T6" fmla="*/ 670 w 671"/>
                <a:gd name="T7" fmla="*/ 503 h 671"/>
                <a:gd name="T8" fmla="*/ 670 w 671"/>
                <a:gd name="T9" fmla="*/ 166 h 671"/>
                <a:gd name="T10" fmla="*/ 670 w 671"/>
                <a:gd name="T11" fmla="*/ 166 h 671"/>
                <a:gd name="T12" fmla="*/ 503 w 671"/>
                <a:gd name="T13" fmla="*/ 0 h 671"/>
                <a:gd name="T14" fmla="*/ 167 w 671"/>
                <a:gd name="T15" fmla="*/ 0 h 671"/>
                <a:gd name="T16" fmla="*/ 167 w 671"/>
                <a:gd name="T17" fmla="*/ 0 h 671"/>
                <a:gd name="T18" fmla="*/ 0 w 671"/>
                <a:gd name="T19" fmla="*/ 166 h 671"/>
                <a:gd name="T20" fmla="*/ 0 w 671"/>
                <a:gd name="T21" fmla="*/ 503 h 671"/>
                <a:gd name="T22" fmla="*/ 0 w 671"/>
                <a:gd name="T23" fmla="*/ 503 h 671"/>
                <a:gd name="T24" fmla="*/ 167 w 671"/>
                <a:gd name="T25"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1">
                  <a:moveTo>
                    <a:pt x="167" y="670"/>
                  </a:moveTo>
                  <a:lnTo>
                    <a:pt x="503" y="670"/>
                  </a:lnTo>
                  <a:lnTo>
                    <a:pt x="503" y="670"/>
                  </a:lnTo>
                  <a:cubicBezTo>
                    <a:pt x="595" y="670"/>
                    <a:pt x="670" y="595"/>
                    <a:pt x="670" y="503"/>
                  </a:cubicBezTo>
                  <a:lnTo>
                    <a:pt x="670" y="166"/>
                  </a:lnTo>
                  <a:lnTo>
                    <a:pt x="670" y="166"/>
                  </a:lnTo>
                  <a:cubicBezTo>
                    <a:pt x="670" y="74"/>
                    <a:pt x="595" y="0"/>
                    <a:pt x="503" y="0"/>
                  </a:cubicBezTo>
                  <a:lnTo>
                    <a:pt x="167" y="0"/>
                  </a:lnTo>
                  <a:lnTo>
                    <a:pt x="167" y="0"/>
                  </a:lnTo>
                  <a:cubicBezTo>
                    <a:pt x="75" y="0"/>
                    <a:pt x="0" y="74"/>
                    <a:pt x="0" y="166"/>
                  </a:cubicBezTo>
                  <a:lnTo>
                    <a:pt x="0" y="503"/>
                  </a:lnTo>
                  <a:lnTo>
                    <a:pt x="0" y="503"/>
                  </a:lnTo>
                  <a:cubicBezTo>
                    <a:pt x="0" y="595"/>
                    <a:pt x="75" y="670"/>
                    <a:pt x="167" y="670"/>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8" name="Freeform 47">
              <a:extLst>
                <a:ext uri="{FF2B5EF4-FFF2-40B4-BE49-F238E27FC236}">
                  <a16:creationId xmlns="" xmlns:a16="http://schemas.microsoft.com/office/drawing/2014/main" id="{9A53DE6B-4113-F548-8805-A21CFE8483E7}"/>
                </a:ext>
              </a:extLst>
            </p:cNvPr>
            <p:cNvSpPr>
              <a:spLocks noChangeArrowheads="1"/>
            </p:cNvSpPr>
            <p:nvPr/>
          </p:nvSpPr>
          <p:spPr bwMode="auto">
            <a:xfrm>
              <a:off x="4360698" y="7697069"/>
              <a:ext cx="605124" cy="605124"/>
            </a:xfrm>
            <a:custGeom>
              <a:avLst/>
              <a:gdLst>
                <a:gd name="T0" fmla="*/ 167 w 671"/>
                <a:gd name="T1" fmla="*/ 669 h 670"/>
                <a:gd name="T2" fmla="*/ 503 w 671"/>
                <a:gd name="T3" fmla="*/ 669 h 670"/>
                <a:gd name="T4" fmla="*/ 503 w 671"/>
                <a:gd name="T5" fmla="*/ 669 h 670"/>
                <a:gd name="T6" fmla="*/ 670 w 671"/>
                <a:gd name="T7" fmla="*/ 502 h 670"/>
                <a:gd name="T8" fmla="*/ 670 w 671"/>
                <a:gd name="T9" fmla="*/ 167 h 670"/>
                <a:gd name="T10" fmla="*/ 670 w 671"/>
                <a:gd name="T11" fmla="*/ 167 h 670"/>
                <a:gd name="T12" fmla="*/ 503 w 671"/>
                <a:gd name="T13" fmla="*/ 0 h 670"/>
                <a:gd name="T14" fmla="*/ 167 w 671"/>
                <a:gd name="T15" fmla="*/ 0 h 670"/>
                <a:gd name="T16" fmla="*/ 167 w 671"/>
                <a:gd name="T17" fmla="*/ 0 h 670"/>
                <a:gd name="T18" fmla="*/ 0 w 671"/>
                <a:gd name="T19" fmla="*/ 167 h 670"/>
                <a:gd name="T20" fmla="*/ 0 w 671"/>
                <a:gd name="T21" fmla="*/ 502 h 670"/>
                <a:gd name="T22" fmla="*/ 0 w 671"/>
                <a:gd name="T23" fmla="*/ 502 h 670"/>
                <a:gd name="T24" fmla="*/ 167 w 671"/>
                <a:gd name="T25" fmla="*/ 66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0">
                  <a:moveTo>
                    <a:pt x="167" y="669"/>
                  </a:moveTo>
                  <a:lnTo>
                    <a:pt x="503" y="669"/>
                  </a:lnTo>
                  <a:lnTo>
                    <a:pt x="503" y="669"/>
                  </a:lnTo>
                  <a:cubicBezTo>
                    <a:pt x="595" y="669"/>
                    <a:pt x="670" y="594"/>
                    <a:pt x="670" y="502"/>
                  </a:cubicBezTo>
                  <a:lnTo>
                    <a:pt x="670" y="167"/>
                  </a:lnTo>
                  <a:lnTo>
                    <a:pt x="670" y="167"/>
                  </a:lnTo>
                  <a:cubicBezTo>
                    <a:pt x="670" y="75"/>
                    <a:pt x="595" y="0"/>
                    <a:pt x="503" y="0"/>
                  </a:cubicBezTo>
                  <a:lnTo>
                    <a:pt x="167" y="0"/>
                  </a:lnTo>
                  <a:lnTo>
                    <a:pt x="167" y="0"/>
                  </a:lnTo>
                  <a:cubicBezTo>
                    <a:pt x="75" y="0"/>
                    <a:pt x="0" y="75"/>
                    <a:pt x="0" y="167"/>
                  </a:cubicBezTo>
                  <a:lnTo>
                    <a:pt x="0" y="502"/>
                  </a:lnTo>
                  <a:lnTo>
                    <a:pt x="0" y="502"/>
                  </a:lnTo>
                  <a:cubicBezTo>
                    <a:pt x="0" y="594"/>
                    <a:pt x="75" y="669"/>
                    <a:pt x="167" y="669"/>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9" name="Freeform 49">
              <a:extLst>
                <a:ext uri="{FF2B5EF4-FFF2-40B4-BE49-F238E27FC236}">
                  <a16:creationId xmlns="" xmlns:a16="http://schemas.microsoft.com/office/drawing/2014/main" id="{BDEC9594-3FBD-1A4B-908E-58EFD8CFCF0F}"/>
                </a:ext>
              </a:extLst>
            </p:cNvPr>
            <p:cNvSpPr>
              <a:spLocks noChangeArrowheads="1"/>
            </p:cNvSpPr>
            <p:nvPr/>
          </p:nvSpPr>
          <p:spPr bwMode="auto">
            <a:xfrm>
              <a:off x="4360698" y="6927117"/>
              <a:ext cx="605124" cy="605124"/>
            </a:xfrm>
            <a:custGeom>
              <a:avLst/>
              <a:gdLst>
                <a:gd name="T0" fmla="*/ 167 w 671"/>
                <a:gd name="T1" fmla="*/ 669 h 670"/>
                <a:gd name="T2" fmla="*/ 503 w 671"/>
                <a:gd name="T3" fmla="*/ 669 h 670"/>
                <a:gd name="T4" fmla="*/ 503 w 671"/>
                <a:gd name="T5" fmla="*/ 669 h 670"/>
                <a:gd name="T6" fmla="*/ 670 w 671"/>
                <a:gd name="T7" fmla="*/ 503 h 670"/>
                <a:gd name="T8" fmla="*/ 670 w 671"/>
                <a:gd name="T9" fmla="*/ 167 h 670"/>
                <a:gd name="T10" fmla="*/ 670 w 671"/>
                <a:gd name="T11" fmla="*/ 167 h 670"/>
                <a:gd name="T12" fmla="*/ 503 w 671"/>
                <a:gd name="T13" fmla="*/ 0 h 670"/>
                <a:gd name="T14" fmla="*/ 167 w 671"/>
                <a:gd name="T15" fmla="*/ 0 h 670"/>
                <a:gd name="T16" fmla="*/ 167 w 671"/>
                <a:gd name="T17" fmla="*/ 0 h 670"/>
                <a:gd name="T18" fmla="*/ 0 w 671"/>
                <a:gd name="T19" fmla="*/ 167 h 670"/>
                <a:gd name="T20" fmla="*/ 0 w 671"/>
                <a:gd name="T21" fmla="*/ 503 h 670"/>
                <a:gd name="T22" fmla="*/ 0 w 671"/>
                <a:gd name="T23" fmla="*/ 503 h 670"/>
                <a:gd name="T24" fmla="*/ 167 w 671"/>
                <a:gd name="T25" fmla="*/ 66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0">
                  <a:moveTo>
                    <a:pt x="167" y="669"/>
                  </a:moveTo>
                  <a:lnTo>
                    <a:pt x="503" y="669"/>
                  </a:lnTo>
                  <a:lnTo>
                    <a:pt x="503" y="669"/>
                  </a:lnTo>
                  <a:cubicBezTo>
                    <a:pt x="595" y="669"/>
                    <a:pt x="670" y="595"/>
                    <a:pt x="670" y="503"/>
                  </a:cubicBezTo>
                  <a:lnTo>
                    <a:pt x="670" y="167"/>
                  </a:lnTo>
                  <a:lnTo>
                    <a:pt x="670" y="167"/>
                  </a:lnTo>
                  <a:cubicBezTo>
                    <a:pt x="670" y="74"/>
                    <a:pt x="595" y="0"/>
                    <a:pt x="503" y="0"/>
                  </a:cubicBezTo>
                  <a:lnTo>
                    <a:pt x="167" y="0"/>
                  </a:lnTo>
                  <a:lnTo>
                    <a:pt x="167" y="0"/>
                  </a:lnTo>
                  <a:cubicBezTo>
                    <a:pt x="75" y="0"/>
                    <a:pt x="0" y="74"/>
                    <a:pt x="0" y="167"/>
                  </a:cubicBezTo>
                  <a:lnTo>
                    <a:pt x="0" y="503"/>
                  </a:lnTo>
                  <a:lnTo>
                    <a:pt x="0" y="503"/>
                  </a:lnTo>
                  <a:cubicBezTo>
                    <a:pt x="0" y="595"/>
                    <a:pt x="75" y="669"/>
                    <a:pt x="167" y="669"/>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40" name="Freeform 51">
              <a:extLst>
                <a:ext uri="{FF2B5EF4-FFF2-40B4-BE49-F238E27FC236}">
                  <a16:creationId xmlns="" xmlns:a16="http://schemas.microsoft.com/office/drawing/2014/main" id="{4C762DB1-9FB0-D74D-8F72-C8C88419FC9C}"/>
                </a:ext>
              </a:extLst>
            </p:cNvPr>
            <p:cNvSpPr>
              <a:spLocks noChangeArrowheads="1"/>
            </p:cNvSpPr>
            <p:nvPr/>
          </p:nvSpPr>
          <p:spPr bwMode="auto">
            <a:xfrm>
              <a:off x="4360698" y="8467020"/>
              <a:ext cx="605124" cy="605124"/>
            </a:xfrm>
            <a:custGeom>
              <a:avLst/>
              <a:gdLst>
                <a:gd name="T0" fmla="*/ 167 w 671"/>
                <a:gd name="T1" fmla="*/ 670 h 671"/>
                <a:gd name="T2" fmla="*/ 503 w 671"/>
                <a:gd name="T3" fmla="*/ 670 h 671"/>
                <a:gd name="T4" fmla="*/ 503 w 671"/>
                <a:gd name="T5" fmla="*/ 670 h 671"/>
                <a:gd name="T6" fmla="*/ 670 w 671"/>
                <a:gd name="T7" fmla="*/ 503 h 671"/>
                <a:gd name="T8" fmla="*/ 670 w 671"/>
                <a:gd name="T9" fmla="*/ 167 h 671"/>
                <a:gd name="T10" fmla="*/ 670 w 671"/>
                <a:gd name="T11" fmla="*/ 167 h 671"/>
                <a:gd name="T12" fmla="*/ 503 w 671"/>
                <a:gd name="T13" fmla="*/ 0 h 671"/>
                <a:gd name="T14" fmla="*/ 167 w 671"/>
                <a:gd name="T15" fmla="*/ 0 h 671"/>
                <a:gd name="T16" fmla="*/ 167 w 671"/>
                <a:gd name="T17" fmla="*/ 0 h 671"/>
                <a:gd name="T18" fmla="*/ 0 w 671"/>
                <a:gd name="T19" fmla="*/ 167 h 671"/>
                <a:gd name="T20" fmla="*/ 0 w 671"/>
                <a:gd name="T21" fmla="*/ 503 h 671"/>
                <a:gd name="T22" fmla="*/ 0 w 671"/>
                <a:gd name="T23" fmla="*/ 503 h 671"/>
                <a:gd name="T24" fmla="*/ 167 w 671"/>
                <a:gd name="T25"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1">
                  <a:moveTo>
                    <a:pt x="167" y="670"/>
                  </a:moveTo>
                  <a:lnTo>
                    <a:pt x="503" y="670"/>
                  </a:lnTo>
                  <a:lnTo>
                    <a:pt x="503" y="670"/>
                  </a:lnTo>
                  <a:cubicBezTo>
                    <a:pt x="595" y="670"/>
                    <a:pt x="670" y="595"/>
                    <a:pt x="670" y="503"/>
                  </a:cubicBezTo>
                  <a:lnTo>
                    <a:pt x="670" y="167"/>
                  </a:lnTo>
                  <a:lnTo>
                    <a:pt x="670" y="167"/>
                  </a:lnTo>
                  <a:cubicBezTo>
                    <a:pt x="670" y="75"/>
                    <a:pt x="595" y="0"/>
                    <a:pt x="503" y="0"/>
                  </a:cubicBezTo>
                  <a:lnTo>
                    <a:pt x="167" y="0"/>
                  </a:lnTo>
                  <a:lnTo>
                    <a:pt x="167" y="0"/>
                  </a:lnTo>
                  <a:cubicBezTo>
                    <a:pt x="75" y="0"/>
                    <a:pt x="0" y="75"/>
                    <a:pt x="0" y="167"/>
                  </a:cubicBezTo>
                  <a:lnTo>
                    <a:pt x="0" y="503"/>
                  </a:lnTo>
                  <a:lnTo>
                    <a:pt x="0" y="503"/>
                  </a:lnTo>
                  <a:cubicBezTo>
                    <a:pt x="0" y="595"/>
                    <a:pt x="75" y="670"/>
                    <a:pt x="167" y="670"/>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1" name="Freeform 54">
              <a:extLst>
                <a:ext uri="{FF2B5EF4-FFF2-40B4-BE49-F238E27FC236}">
                  <a16:creationId xmlns="" xmlns:a16="http://schemas.microsoft.com/office/drawing/2014/main" id="{132FE394-4EFA-4C4C-A96B-6CDDAD64A5B7}"/>
                </a:ext>
              </a:extLst>
            </p:cNvPr>
            <p:cNvSpPr>
              <a:spLocks noChangeArrowheads="1"/>
            </p:cNvSpPr>
            <p:nvPr/>
          </p:nvSpPr>
          <p:spPr bwMode="auto">
            <a:xfrm>
              <a:off x="5714434" y="6036306"/>
              <a:ext cx="430451" cy="324397"/>
            </a:xfrm>
            <a:custGeom>
              <a:avLst/>
              <a:gdLst>
                <a:gd name="T0" fmla="*/ 333 w 607"/>
                <a:gd name="T1" fmla="*/ 3 h 460"/>
                <a:gd name="T2" fmla="*/ 333 w 607"/>
                <a:gd name="T3" fmla="*/ 3 h 460"/>
                <a:gd name="T4" fmla="*/ 216 w 607"/>
                <a:gd name="T5" fmla="*/ 140 h 460"/>
                <a:gd name="T6" fmla="*/ 216 w 607"/>
                <a:gd name="T7" fmla="*/ 140 h 460"/>
                <a:gd name="T8" fmla="*/ 7 w 607"/>
                <a:gd name="T9" fmla="*/ 342 h 460"/>
                <a:gd name="T10" fmla="*/ 7 w 607"/>
                <a:gd name="T11" fmla="*/ 342 h 460"/>
                <a:gd name="T12" fmla="*/ 315 w 607"/>
                <a:gd name="T13" fmla="*/ 422 h 460"/>
                <a:gd name="T14" fmla="*/ 315 w 607"/>
                <a:gd name="T15" fmla="*/ 422 h 460"/>
                <a:gd name="T16" fmla="*/ 506 w 607"/>
                <a:gd name="T17" fmla="*/ 246 h 460"/>
                <a:gd name="T18" fmla="*/ 506 w 607"/>
                <a:gd name="T19" fmla="*/ 246 h 460"/>
                <a:gd name="T20" fmla="*/ 600 w 607"/>
                <a:gd name="T21" fmla="*/ 142 h 460"/>
                <a:gd name="T22" fmla="*/ 600 w 607"/>
                <a:gd name="T23" fmla="*/ 142 h 460"/>
                <a:gd name="T24" fmla="*/ 559 w 607"/>
                <a:gd name="T25" fmla="*/ 0 h 460"/>
                <a:gd name="T26" fmla="*/ 559 w 607"/>
                <a:gd name="T27" fmla="*/ 0 h 460"/>
                <a:gd name="T28" fmla="*/ 495 w 607"/>
                <a:gd name="T29" fmla="*/ 16 h 460"/>
                <a:gd name="T30" fmla="*/ 495 w 607"/>
                <a:gd name="T31" fmla="*/ 16 h 460"/>
                <a:gd name="T32" fmla="*/ 333 w 607"/>
                <a:gd name="T33"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460">
                  <a:moveTo>
                    <a:pt x="333" y="3"/>
                  </a:moveTo>
                  <a:lnTo>
                    <a:pt x="333" y="3"/>
                  </a:lnTo>
                  <a:cubicBezTo>
                    <a:pt x="333" y="3"/>
                    <a:pt x="272" y="57"/>
                    <a:pt x="216" y="140"/>
                  </a:cubicBezTo>
                  <a:lnTo>
                    <a:pt x="216" y="140"/>
                  </a:lnTo>
                  <a:cubicBezTo>
                    <a:pt x="161" y="224"/>
                    <a:pt x="13" y="228"/>
                    <a:pt x="7" y="342"/>
                  </a:cubicBezTo>
                  <a:lnTo>
                    <a:pt x="7" y="342"/>
                  </a:lnTo>
                  <a:cubicBezTo>
                    <a:pt x="0" y="455"/>
                    <a:pt x="207" y="459"/>
                    <a:pt x="315" y="422"/>
                  </a:cubicBezTo>
                  <a:lnTo>
                    <a:pt x="315" y="422"/>
                  </a:lnTo>
                  <a:cubicBezTo>
                    <a:pt x="424" y="385"/>
                    <a:pt x="441" y="274"/>
                    <a:pt x="506" y="246"/>
                  </a:cubicBezTo>
                  <a:lnTo>
                    <a:pt x="506" y="246"/>
                  </a:lnTo>
                  <a:cubicBezTo>
                    <a:pt x="572" y="219"/>
                    <a:pt x="606" y="196"/>
                    <a:pt x="600" y="142"/>
                  </a:cubicBezTo>
                  <a:lnTo>
                    <a:pt x="600" y="142"/>
                  </a:lnTo>
                  <a:cubicBezTo>
                    <a:pt x="596" y="88"/>
                    <a:pt x="559" y="0"/>
                    <a:pt x="559" y="0"/>
                  </a:cubicBezTo>
                  <a:lnTo>
                    <a:pt x="559" y="0"/>
                  </a:lnTo>
                  <a:cubicBezTo>
                    <a:pt x="559" y="0"/>
                    <a:pt x="519" y="13"/>
                    <a:pt x="495" y="16"/>
                  </a:cubicBezTo>
                  <a:lnTo>
                    <a:pt x="495" y="16"/>
                  </a:lnTo>
                  <a:cubicBezTo>
                    <a:pt x="471" y="18"/>
                    <a:pt x="390" y="19"/>
                    <a:pt x="333" y="3"/>
                  </a:cubicBezTo>
                </a:path>
              </a:pathLst>
            </a:custGeom>
            <a:solidFill>
              <a:schemeClr val="tx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42" name="Freeform 56">
              <a:extLst>
                <a:ext uri="{FF2B5EF4-FFF2-40B4-BE49-F238E27FC236}">
                  <a16:creationId xmlns="" xmlns:a16="http://schemas.microsoft.com/office/drawing/2014/main" id="{FD643855-8D52-C940-8EF0-5621BED365FB}"/>
                </a:ext>
              </a:extLst>
            </p:cNvPr>
            <p:cNvSpPr>
              <a:spLocks noChangeArrowheads="1"/>
            </p:cNvSpPr>
            <p:nvPr/>
          </p:nvSpPr>
          <p:spPr bwMode="auto">
            <a:xfrm>
              <a:off x="5932777" y="4277073"/>
              <a:ext cx="336875" cy="386781"/>
            </a:xfrm>
            <a:custGeom>
              <a:avLst/>
              <a:gdLst>
                <a:gd name="T0" fmla="*/ 476 w 477"/>
                <a:gd name="T1" fmla="*/ 159 h 549"/>
                <a:gd name="T2" fmla="*/ 476 w 477"/>
                <a:gd name="T3" fmla="*/ 159 h 549"/>
                <a:gd name="T4" fmla="*/ 86 w 477"/>
                <a:gd name="T5" fmla="*/ 548 h 549"/>
                <a:gd name="T6" fmla="*/ 0 w 477"/>
                <a:gd name="T7" fmla="*/ 385 h 549"/>
                <a:gd name="T8" fmla="*/ 0 w 477"/>
                <a:gd name="T9" fmla="*/ 385 h 549"/>
                <a:gd name="T10" fmla="*/ 330 w 477"/>
                <a:gd name="T11" fmla="*/ 0 h 549"/>
                <a:gd name="T12" fmla="*/ 330 w 477"/>
                <a:gd name="T13" fmla="*/ 0 h 549"/>
                <a:gd name="T14" fmla="*/ 476 w 477"/>
                <a:gd name="T15" fmla="*/ 159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549">
                  <a:moveTo>
                    <a:pt x="476" y="159"/>
                  </a:moveTo>
                  <a:lnTo>
                    <a:pt x="476" y="159"/>
                  </a:lnTo>
                  <a:cubicBezTo>
                    <a:pt x="307" y="331"/>
                    <a:pt x="86" y="548"/>
                    <a:pt x="86" y="548"/>
                  </a:cubicBezTo>
                  <a:lnTo>
                    <a:pt x="0" y="385"/>
                  </a:lnTo>
                  <a:lnTo>
                    <a:pt x="0" y="385"/>
                  </a:lnTo>
                  <a:cubicBezTo>
                    <a:pt x="0" y="385"/>
                    <a:pt x="196" y="154"/>
                    <a:pt x="330" y="0"/>
                  </a:cubicBezTo>
                  <a:lnTo>
                    <a:pt x="330" y="0"/>
                  </a:lnTo>
                  <a:cubicBezTo>
                    <a:pt x="370" y="20"/>
                    <a:pt x="446" y="67"/>
                    <a:pt x="476" y="159"/>
                  </a:cubicBezTo>
                </a:path>
              </a:pathLst>
            </a:custGeom>
            <a:solidFill>
              <a:srgbClr val="EEA8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3" name="Freeform 57">
              <a:extLst>
                <a:ext uri="{FF2B5EF4-FFF2-40B4-BE49-F238E27FC236}">
                  <a16:creationId xmlns="" xmlns:a16="http://schemas.microsoft.com/office/drawing/2014/main" id="{0B5F69F7-2FB7-5445-A4FA-046673E024F2}"/>
                </a:ext>
              </a:extLst>
            </p:cNvPr>
            <p:cNvSpPr>
              <a:spLocks noChangeArrowheads="1"/>
            </p:cNvSpPr>
            <p:nvPr/>
          </p:nvSpPr>
          <p:spPr bwMode="auto">
            <a:xfrm>
              <a:off x="6843588" y="5986400"/>
              <a:ext cx="364946" cy="318159"/>
            </a:xfrm>
            <a:custGeom>
              <a:avLst/>
              <a:gdLst>
                <a:gd name="T0" fmla="*/ 262 w 518"/>
                <a:gd name="T1" fmla="*/ 5 h 450"/>
                <a:gd name="T2" fmla="*/ 262 w 518"/>
                <a:gd name="T3" fmla="*/ 5 h 450"/>
                <a:gd name="T4" fmla="*/ 353 w 518"/>
                <a:gd name="T5" fmla="*/ 107 h 450"/>
                <a:gd name="T6" fmla="*/ 353 w 518"/>
                <a:gd name="T7" fmla="*/ 107 h 450"/>
                <a:gd name="T8" fmla="*/ 517 w 518"/>
                <a:gd name="T9" fmla="*/ 326 h 450"/>
                <a:gd name="T10" fmla="*/ 517 w 518"/>
                <a:gd name="T11" fmla="*/ 326 h 450"/>
                <a:gd name="T12" fmla="*/ 336 w 518"/>
                <a:gd name="T13" fmla="*/ 434 h 450"/>
                <a:gd name="T14" fmla="*/ 336 w 518"/>
                <a:gd name="T15" fmla="*/ 434 h 450"/>
                <a:gd name="T16" fmla="*/ 145 w 518"/>
                <a:gd name="T17" fmla="*/ 301 h 450"/>
                <a:gd name="T18" fmla="*/ 145 w 518"/>
                <a:gd name="T19" fmla="*/ 301 h 450"/>
                <a:gd name="T20" fmla="*/ 7 w 518"/>
                <a:gd name="T21" fmla="*/ 157 h 450"/>
                <a:gd name="T22" fmla="*/ 7 w 518"/>
                <a:gd name="T23" fmla="*/ 157 h 450"/>
                <a:gd name="T24" fmla="*/ 51 w 518"/>
                <a:gd name="T25" fmla="*/ 0 h 450"/>
                <a:gd name="T26" fmla="*/ 262 w 518"/>
                <a:gd name="T27" fmla="*/ 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8" h="450">
                  <a:moveTo>
                    <a:pt x="262" y="5"/>
                  </a:moveTo>
                  <a:lnTo>
                    <a:pt x="262" y="5"/>
                  </a:lnTo>
                  <a:cubicBezTo>
                    <a:pt x="262" y="5"/>
                    <a:pt x="319" y="68"/>
                    <a:pt x="353" y="107"/>
                  </a:cubicBezTo>
                  <a:lnTo>
                    <a:pt x="353" y="107"/>
                  </a:lnTo>
                  <a:cubicBezTo>
                    <a:pt x="387" y="145"/>
                    <a:pt x="515" y="213"/>
                    <a:pt x="517" y="326"/>
                  </a:cubicBezTo>
                  <a:lnTo>
                    <a:pt x="517" y="326"/>
                  </a:lnTo>
                  <a:cubicBezTo>
                    <a:pt x="517" y="449"/>
                    <a:pt x="421" y="439"/>
                    <a:pt x="336" y="434"/>
                  </a:cubicBezTo>
                  <a:lnTo>
                    <a:pt x="336" y="434"/>
                  </a:lnTo>
                  <a:cubicBezTo>
                    <a:pt x="251" y="429"/>
                    <a:pt x="181" y="370"/>
                    <a:pt x="145" y="301"/>
                  </a:cubicBezTo>
                  <a:lnTo>
                    <a:pt x="145" y="301"/>
                  </a:lnTo>
                  <a:cubicBezTo>
                    <a:pt x="110" y="231"/>
                    <a:pt x="14" y="213"/>
                    <a:pt x="7" y="157"/>
                  </a:cubicBezTo>
                  <a:lnTo>
                    <a:pt x="7" y="157"/>
                  </a:lnTo>
                  <a:cubicBezTo>
                    <a:pt x="0" y="101"/>
                    <a:pt x="51" y="0"/>
                    <a:pt x="51" y="0"/>
                  </a:cubicBezTo>
                  <a:lnTo>
                    <a:pt x="262" y="5"/>
                  </a:lnTo>
                </a:path>
              </a:pathLst>
            </a:custGeom>
            <a:solidFill>
              <a:schemeClr val="tx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44" name="Freeform 43">
              <a:extLst>
                <a:ext uri="{FF2B5EF4-FFF2-40B4-BE49-F238E27FC236}">
                  <a16:creationId xmlns="" xmlns:a16="http://schemas.microsoft.com/office/drawing/2014/main" id="{214F6260-49BD-244E-9930-5A31040A89B8}"/>
                </a:ext>
              </a:extLst>
            </p:cNvPr>
            <p:cNvSpPr>
              <a:spLocks noChangeArrowheads="1"/>
            </p:cNvSpPr>
            <p:nvPr/>
          </p:nvSpPr>
          <p:spPr bwMode="auto">
            <a:xfrm>
              <a:off x="5948373" y="5911539"/>
              <a:ext cx="1081660" cy="136644"/>
            </a:xfrm>
            <a:custGeom>
              <a:avLst/>
              <a:gdLst>
                <a:gd name="connsiteX0" fmla="*/ 6512 w 998814"/>
                <a:gd name="connsiteY0" fmla="*/ 66246 h 126178"/>
                <a:gd name="connsiteX1" fmla="*/ 149125 w 998814"/>
                <a:gd name="connsiteY1" fmla="*/ 69502 h 126178"/>
                <a:gd name="connsiteX2" fmla="*/ 147171 w 998814"/>
                <a:gd name="connsiteY2" fmla="*/ 113784 h 126178"/>
                <a:gd name="connsiteX3" fmla="*/ 0 w 998814"/>
                <a:gd name="connsiteY3" fmla="*/ 115737 h 126178"/>
                <a:gd name="connsiteX4" fmla="*/ 868385 w 998814"/>
                <a:gd name="connsiteY4" fmla="*/ 0 h 126178"/>
                <a:gd name="connsiteX5" fmla="*/ 994249 w 998814"/>
                <a:gd name="connsiteY5" fmla="*/ 10970 h 126178"/>
                <a:gd name="connsiteX6" fmla="*/ 998814 w 998814"/>
                <a:gd name="connsiteY6" fmla="*/ 70984 h 126178"/>
                <a:gd name="connsiteX7" fmla="*/ 861211 w 998814"/>
                <a:gd name="connsiteY7" fmla="*/ 67757 h 12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814" h="126178">
                  <a:moveTo>
                    <a:pt x="6512" y="66246"/>
                  </a:moveTo>
                  <a:lnTo>
                    <a:pt x="149125" y="69502"/>
                  </a:lnTo>
                  <a:lnTo>
                    <a:pt x="147171" y="113784"/>
                  </a:lnTo>
                  <a:cubicBezTo>
                    <a:pt x="70330" y="140483"/>
                    <a:pt x="0" y="115737"/>
                    <a:pt x="0" y="115737"/>
                  </a:cubicBezTo>
                  <a:close/>
                  <a:moveTo>
                    <a:pt x="868385" y="0"/>
                  </a:moveTo>
                  <a:lnTo>
                    <a:pt x="994249" y="10970"/>
                  </a:lnTo>
                  <a:lnTo>
                    <a:pt x="998814" y="70984"/>
                  </a:lnTo>
                  <a:cubicBezTo>
                    <a:pt x="977293" y="117446"/>
                    <a:pt x="861211" y="67757"/>
                    <a:pt x="861211" y="67757"/>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45" name="Freeform 44">
              <a:extLst>
                <a:ext uri="{FF2B5EF4-FFF2-40B4-BE49-F238E27FC236}">
                  <a16:creationId xmlns="" xmlns:a16="http://schemas.microsoft.com/office/drawing/2014/main" id="{765791A2-D062-314F-8CE9-D4155AA3BA04}"/>
                </a:ext>
              </a:extLst>
            </p:cNvPr>
            <p:cNvSpPr>
              <a:spLocks noChangeArrowheads="1"/>
            </p:cNvSpPr>
            <p:nvPr/>
          </p:nvSpPr>
          <p:spPr bwMode="auto">
            <a:xfrm>
              <a:off x="5932778" y="3525344"/>
              <a:ext cx="1285354" cy="1140922"/>
            </a:xfrm>
            <a:custGeom>
              <a:avLst/>
              <a:gdLst>
                <a:gd name="connsiteX0" fmla="*/ 992993 w 1186907"/>
                <a:gd name="connsiteY0" fmla="*/ 514464 h 1053537"/>
                <a:gd name="connsiteX1" fmla="*/ 992551 w 1186907"/>
                <a:gd name="connsiteY1" fmla="*/ 525061 h 1053537"/>
                <a:gd name="connsiteX2" fmla="*/ 989937 w 1186907"/>
                <a:gd name="connsiteY2" fmla="*/ 626286 h 1053537"/>
                <a:gd name="connsiteX3" fmla="*/ 988536 w 1186907"/>
                <a:gd name="connsiteY3" fmla="*/ 701279 h 1053537"/>
                <a:gd name="connsiteX4" fmla="*/ 997420 w 1186907"/>
                <a:gd name="connsiteY4" fmla="*/ 695066 h 1053537"/>
                <a:gd name="connsiteX5" fmla="*/ 1007857 w 1186907"/>
                <a:gd name="connsiteY5" fmla="*/ 591885 h 1053537"/>
                <a:gd name="connsiteX6" fmla="*/ 994200 w 1186907"/>
                <a:gd name="connsiteY6" fmla="*/ 521908 h 1053537"/>
                <a:gd name="connsiteX7" fmla="*/ 649429 w 1186907"/>
                <a:gd name="connsiteY7" fmla="*/ 0 h 1053537"/>
                <a:gd name="connsiteX8" fmla="*/ 876870 w 1186907"/>
                <a:gd name="connsiteY8" fmla="*/ 8490 h 1053537"/>
                <a:gd name="connsiteX9" fmla="*/ 941573 w 1186907"/>
                <a:gd name="connsiteY9" fmla="*/ 28735 h 1053537"/>
                <a:gd name="connsiteX10" fmla="*/ 1146793 w 1186907"/>
                <a:gd name="connsiteY10" fmla="*/ 173061 h 1053537"/>
                <a:gd name="connsiteX11" fmla="*/ 1146794 w 1186907"/>
                <a:gd name="connsiteY11" fmla="*/ 173135 h 1053537"/>
                <a:gd name="connsiteX12" fmla="*/ 1147899 w 1186907"/>
                <a:gd name="connsiteY12" fmla="*/ 174520 h 1053537"/>
                <a:gd name="connsiteX13" fmla="*/ 1176792 w 1186907"/>
                <a:gd name="connsiteY13" fmla="*/ 352219 h 1053537"/>
                <a:gd name="connsiteX14" fmla="*/ 1173531 w 1186907"/>
                <a:gd name="connsiteY14" fmla="*/ 807389 h 1053537"/>
                <a:gd name="connsiteX15" fmla="*/ 1032184 w 1186907"/>
                <a:gd name="connsiteY15" fmla="*/ 869285 h 1053537"/>
                <a:gd name="connsiteX16" fmla="*/ 995508 w 1186907"/>
                <a:gd name="connsiteY16" fmla="*/ 883595 h 1053537"/>
                <a:gd name="connsiteX17" fmla="*/ 1001538 w 1186907"/>
                <a:gd name="connsiteY17" fmla="*/ 934612 h 1053537"/>
                <a:gd name="connsiteX18" fmla="*/ 1018040 w 1186907"/>
                <a:gd name="connsiteY18" fmla="*/ 1031184 h 1053537"/>
                <a:gd name="connsiteX19" fmla="*/ 273628 w 1186907"/>
                <a:gd name="connsiteY19" fmla="*/ 1031184 h 1053537"/>
                <a:gd name="connsiteX20" fmla="*/ 494533 w 1186907"/>
                <a:gd name="connsiteY20" fmla="*/ 839837 h 1053537"/>
                <a:gd name="connsiteX21" fmla="*/ 471822 w 1186907"/>
                <a:gd name="connsiteY21" fmla="*/ 673796 h 1053537"/>
                <a:gd name="connsiteX22" fmla="*/ 451337 w 1186907"/>
                <a:gd name="connsiteY22" fmla="*/ 579171 h 1053537"/>
                <a:gd name="connsiteX23" fmla="*/ 439098 w 1186907"/>
                <a:gd name="connsiteY23" fmla="*/ 634247 h 1053537"/>
                <a:gd name="connsiteX24" fmla="*/ 430043 w 1186907"/>
                <a:gd name="connsiteY24" fmla="*/ 666374 h 1053537"/>
                <a:gd name="connsiteX25" fmla="*/ 310623 w 1186907"/>
                <a:gd name="connsiteY25" fmla="*/ 799135 h 1053537"/>
                <a:gd name="connsiteX26" fmla="*/ 56121 w 1186907"/>
                <a:gd name="connsiteY26" fmla="*/ 1053537 h 1053537"/>
                <a:gd name="connsiteX27" fmla="*/ 0 w 1186907"/>
                <a:gd name="connsiteY27" fmla="*/ 946937 h 1053537"/>
                <a:gd name="connsiteX28" fmla="*/ 215348 w 1186907"/>
                <a:gd name="connsiteY28" fmla="*/ 695150 h 1053537"/>
                <a:gd name="connsiteX29" fmla="*/ 292351 w 1186907"/>
                <a:gd name="connsiteY29" fmla="*/ 607515 h 1053537"/>
                <a:gd name="connsiteX30" fmla="*/ 361523 w 1186907"/>
                <a:gd name="connsiteY30" fmla="*/ 298177 h 1053537"/>
                <a:gd name="connsiteX31" fmla="*/ 441086 w 1186907"/>
                <a:gd name="connsiteY31" fmla="*/ 105689 h 1053537"/>
                <a:gd name="connsiteX32" fmla="*/ 448287 w 1186907"/>
                <a:gd name="connsiteY32" fmla="*/ 95794 h 1053537"/>
                <a:gd name="connsiteX33" fmla="*/ 450091 w 1186907"/>
                <a:gd name="connsiteY33" fmla="*/ 92082 h 1053537"/>
                <a:gd name="connsiteX34" fmla="*/ 649429 w 1186907"/>
                <a:gd name="connsiteY34" fmla="*/ 0 h 10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6907" h="1053537">
                  <a:moveTo>
                    <a:pt x="992993" y="514464"/>
                  </a:moveTo>
                  <a:lnTo>
                    <a:pt x="992551" y="525061"/>
                  </a:lnTo>
                  <a:cubicBezTo>
                    <a:pt x="991898" y="549225"/>
                    <a:pt x="991244" y="586449"/>
                    <a:pt x="989937" y="626286"/>
                  </a:cubicBezTo>
                  <a:lnTo>
                    <a:pt x="988536" y="701279"/>
                  </a:lnTo>
                  <a:lnTo>
                    <a:pt x="997420" y="695066"/>
                  </a:lnTo>
                  <a:cubicBezTo>
                    <a:pt x="1017641" y="676127"/>
                    <a:pt x="1022859" y="645434"/>
                    <a:pt x="1007857" y="591885"/>
                  </a:cubicBezTo>
                  <a:cubicBezTo>
                    <a:pt x="1004270" y="578498"/>
                    <a:pt x="999459" y="553029"/>
                    <a:pt x="994200" y="521908"/>
                  </a:cubicBezTo>
                  <a:close/>
                  <a:moveTo>
                    <a:pt x="649429" y="0"/>
                  </a:moveTo>
                  <a:lnTo>
                    <a:pt x="876870" y="8490"/>
                  </a:lnTo>
                  <a:cubicBezTo>
                    <a:pt x="876870" y="8490"/>
                    <a:pt x="914777" y="16327"/>
                    <a:pt x="941573" y="28735"/>
                  </a:cubicBezTo>
                  <a:cubicBezTo>
                    <a:pt x="968369" y="41143"/>
                    <a:pt x="1121957" y="96000"/>
                    <a:pt x="1146793" y="173061"/>
                  </a:cubicBezTo>
                  <a:lnTo>
                    <a:pt x="1146794" y="173135"/>
                  </a:lnTo>
                  <a:lnTo>
                    <a:pt x="1147899" y="174520"/>
                  </a:lnTo>
                  <a:cubicBezTo>
                    <a:pt x="1153677" y="184714"/>
                    <a:pt x="1166518" y="221447"/>
                    <a:pt x="1176792" y="352219"/>
                  </a:cubicBezTo>
                  <a:cubicBezTo>
                    <a:pt x="1189837" y="526581"/>
                    <a:pt x="1191794" y="786491"/>
                    <a:pt x="1173531" y="807389"/>
                  </a:cubicBezTo>
                  <a:cubicBezTo>
                    <a:pt x="1168150" y="814246"/>
                    <a:pt x="1109568" y="838735"/>
                    <a:pt x="1032184" y="869285"/>
                  </a:cubicBezTo>
                  <a:lnTo>
                    <a:pt x="995508" y="883595"/>
                  </a:lnTo>
                  <a:lnTo>
                    <a:pt x="1001538" y="934612"/>
                  </a:lnTo>
                  <a:cubicBezTo>
                    <a:pt x="1008563" y="984327"/>
                    <a:pt x="1016079" y="1023674"/>
                    <a:pt x="1018040" y="1031184"/>
                  </a:cubicBezTo>
                  <a:cubicBezTo>
                    <a:pt x="1022615" y="1044898"/>
                    <a:pt x="273628" y="1031184"/>
                    <a:pt x="273628" y="1031184"/>
                  </a:cubicBezTo>
                  <a:cubicBezTo>
                    <a:pt x="273628" y="1031184"/>
                    <a:pt x="480809" y="880327"/>
                    <a:pt x="494533" y="839837"/>
                  </a:cubicBezTo>
                  <a:cubicBezTo>
                    <a:pt x="501069" y="819592"/>
                    <a:pt x="487835" y="749061"/>
                    <a:pt x="471822" y="673796"/>
                  </a:cubicBezTo>
                  <a:lnTo>
                    <a:pt x="451337" y="579171"/>
                  </a:lnTo>
                  <a:lnTo>
                    <a:pt x="439098" y="634247"/>
                  </a:lnTo>
                  <a:cubicBezTo>
                    <a:pt x="435427" y="649534"/>
                    <a:pt x="432327" y="660816"/>
                    <a:pt x="430043" y="666374"/>
                  </a:cubicBezTo>
                  <a:cubicBezTo>
                    <a:pt x="423517" y="679454"/>
                    <a:pt x="372617" y="734389"/>
                    <a:pt x="310623" y="799135"/>
                  </a:cubicBezTo>
                  <a:cubicBezTo>
                    <a:pt x="200339" y="911621"/>
                    <a:pt x="56121" y="1053537"/>
                    <a:pt x="56121" y="1053537"/>
                  </a:cubicBezTo>
                  <a:lnTo>
                    <a:pt x="0" y="946937"/>
                  </a:lnTo>
                  <a:cubicBezTo>
                    <a:pt x="0" y="946937"/>
                    <a:pt x="127904" y="795865"/>
                    <a:pt x="215348" y="695150"/>
                  </a:cubicBezTo>
                  <a:cubicBezTo>
                    <a:pt x="255154" y="648717"/>
                    <a:pt x="287130" y="612747"/>
                    <a:pt x="292351" y="607515"/>
                  </a:cubicBezTo>
                  <a:cubicBezTo>
                    <a:pt x="310623" y="591165"/>
                    <a:pt x="331505" y="430284"/>
                    <a:pt x="361523" y="298177"/>
                  </a:cubicBezTo>
                  <a:cubicBezTo>
                    <a:pt x="383548" y="198607"/>
                    <a:pt x="422824" y="132513"/>
                    <a:pt x="441086" y="105689"/>
                  </a:cubicBezTo>
                  <a:lnTo>
                    <a:pt x="448287" y="95794"/>
                  </a:lnTo>
                  <a:lnTo>
                    <a:pt x="450091" y="92082"/>
                  </a:lnTo>
                  <a:cubicBezTo>
                    <a:pt x="493226" y="47674"/>
                    <a:pt x="649429" y="0"/>
                    <a:pt x="649429" y="0"/>
                  </a:cubicBez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46" name="Freeform 61">
              <a:extLst>
                <a:ext uri="{FF2B5EF4-FFF2-40B4-BE49-F238E27FC236}">
                  <a16:creationId xmlns="" xmlns:a16="http://schemas.microsoft.com/office/drawing/2014/main" id="{F8E8C63B-CACD-BA46-AA43-996FDF6F2661}"/>
                </a:ext>
              </a:extLst>
            </p:cNvPr>
            <p:cNvSpPr>
              <a:spLocks noChangeArrowheads="1"/>
            </p:cNvSpPr>
            <p:nvPr/>
          </p:nvSpPr>
          <p:spPr bwMode="auto">
            <a:xfrm>
              <a:off x="5648929" y="4598351"/>
              <a:ext cx="1500339" cy="1425479"/>
            </a:xfrm>
            <a:custGeom>
              <a:avLst/>
              <a:gdLst>
                <a:gd name="T0" fmla="*/ 1961 w 2123"/>
                <a:gd name="T1" fmla="*/ 60 h 2016"/>
                <a:gd name="T2" fmla="*/ 1961 w 2123"/>
                <a:gd name="T3" fmla="*/ 60 h 2016"/>
                <a:gd name="T4" fmla="*/ 2120 w 2123"/>
                <a:gd name="T5" fmla="*/ 444 h 2016"/>
                <a:gd name="T6" fmla="*/ 2120 w 2123"/>
                <a:gd name="T7" fmla="*/ 444 h 2016"/>
                <a:gd name="T8" fmla="*/ 2057 w 2123"/>
                <a:gd name="T9" fmla="*/ 1120 h 2016"/>
                <a:gd name="T10" fmla="*/ 2057 w 2123"/>
                <a:gd name="T11" fmla="*/ 1120 h 2016"/>
                <a:gd name="T12" fmla="*/ 1972 w 2123"/>
                <a:gd name="T13" fmla="*/ 1921 h 2016"/>
                <a:gd name="T14" fmla="*/ 1972 w 2123"/>
                <a:gd name="T15" fmla="*/ 1921 h 2016"/>
                <a:gd name="T16" fmla="*/ 1723 w 2123"/>
                <a:gd name="T17" fmla="*/ 1907 h 2016"/>
                <a:gd name="T18" fmla="*/ 1723 w 2123"/>
                <a:gd name="T19" fmla="*/ 1907 h 2016"/>
                <a:gd name="T20" fmla="*/ 1677 w 2123"/>
                <a:gd name="T21" fmla="*/ 1156 h 2016"/>
                <a:gd name="T22" fmla="*/ 1677 w 2123"/>
                <a:gd name="T23" fmla="*/ 1156 h 2016"/>
                <a:gd name="T24" fmla="*/ 1631 w 2123"/>
                <a:gd name="T25" fmla="*/ 700 h 2016"/>
                <a:gd name="T26" fmla="*/ 1631 w 2123"/>
                <a:gd name="T27" fmla="*/ 700 h 2016"/>
                <a:gd name="T28" fmla="*/ 1303 w 2123"/>
                <a:gd name="T29" fmla="*/ 471 h 2016"/>
                <a:gd name="T30" fmla="*/ 1303 w 2123"/>
                <a:gd name="T31" fmla="*/ 471 h 2016"/>
                <a:gd name="T32" fmla="*/ 635 w 2123"/>
                <a:gd name="T33" fmla="*/ 595 h 2016"/>
                <a:gd name="T34" fmla="*/ 635 w 2123"/>
                <a:gd name="T35" fmla="*/ 595 h 2016"/>
                <a:gd name="T36" fmla="*/ 584 w 2123"/>
                <a:gd name="T37" fmla="*/ 1029 h 2016"/>
                <a:gd name="T38" fmla="*/ 584 w 2123"/>
                <a:gd name="T39" fmla="*/ 1029 h 2016"/>
                <a:gd name="T40" fmla="*/ 692 w 2123"/>
                <a:gd name="T41" fmla="*/ 1968 h 2016"/>
                <a:gd name="T42" fmla="*/ 692 w 2123"/>
                <a:gd name="T43" fmla="*/ 1968 h 2016"/>
                <a:gd name="T44" fmla="*/ 395 w 2123"/>
                <a:gd name="T45" fmla="*/ 1975 h 2016"/>
                <a:gd name="T46" fmla="*/ 395 w 2123"/>
                <a:gd name="T47" fmla="*/ 1975 h 2016"/>
                <a:gd name="T48" fmla="*/ 17 w 2123"/>
                <a:gd name="T49" fmla="*/ 515 h 2016"/>
                <a:gd name="T50" fmla="*/ 17 w 2123"/>
                <a:gd name="T51" fmla="*/ 515 h 2016"/>
                <a:gd name="T52" fmla="*/ 901 w 2123"/>
                <a:gd name="T53" fmla="*/ 0 h 2016"/>
                <a:gd name="T54" fmla="*/ 1961 w 2123"/>
                <a:gd name="T55" fmla="*/ 6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3" h="2016">
                  <a:moveTo>
                    <a:pt x="1961" y="60"/>
                  </a:moveTo>
                  <a:lnTo>
                    <a:pt x="1961" y="60"/>
                  </a:lnTo>
                  <a:cubicBezTo>
                    <a:pt x="1961" y="60"/>
                    <a:pt x="2117" y="288"/>
                    <a:pt x="2120" y="444"/>
                  </a:cubicBezTo>
                  <a:lnTo>
                    <a:pt x="2120" y="444"/>
                  </a:lnTo>
                  <a:cubicBezTo>
                    <a:pt x="2122" y="601"/>
                    <a:pt x="2062" y="1034"/>
                    <a:pt x="2057" y="1120"/>
                  </a:cubicBezTo>
                  <a:lnTo>
                    <a:pt x="2057" y="1120"/>
                  </a:lnTo>
                  <a:cubicBezTo>
                    <a:pt x="2053" y="1206"/>
                    <a:pt x="1972" y="1921"/>
                    <a:pt x="1972" y="1921"/>
                  </a:cubicBezTo>
                  <a:lnTo>
                    <a:pt x="1972" y="1921"/>
                  </a:lnTo>
                  <a:cubicBezTo>
                    <a:pt x="1972" y="1921"/>
                    <a:pt x="1910" y="1979"/>
                    <a:pt x="1723" y="1907"/>
                  </a:cubicBezTo>
                  <a:lnTo>
                    <a:pt x="1723" y="1907"/>
                  </a:lnTo>
                  <a:cubicBezTo>
                    <a:pt x="1723" y="1907"/>
                    <a:pt x="1681" y="1228"/>
                    <a:pt x="1677" y="1156"/>
                  </a:cubicBezTo>
                  <a:lnTo>
                    <a:pt x="1677" y="1156"/>
                  </a:lnTo>
                  <a:cubicBezTo>
                    <a:pt x="1673" y="1083"/>
                    <a:pt x="1673" y="749"/>
                    <a:pt x="1631" y="700"/>
                  </a:cubicBezTo>
                  <a:lnTo>
                    <a:pt x="1631" y="700"/>
                  </a:lnTo>
                  <a:cubicBezTo>
                    <a:pt x="1589" y="651"/>
                    <a:pt x="1336" y="499"/>
                    <a:pt x="1303" y="471"/>
                  </a:cubicBezTo>
                  <a:lnTo>
                    <a:pt x="1303" y="471"/>
                  </a:lnTo>
                  <a:cubicBezTo>
                    <a:pt x="1270" y="443"/>
                    <a:pt x="694" y="579"/>
                    <a:pt x="635" y="595"/>
                  </a:cubicBezTo>
                  <a:lnTo>
                    <a:pt x="635" y="595"/>
                  </a:lnTo>
                  <a:cubicBezTo>
                    <a:pt x="478" y="636"/>
                    <a:pt x="549" y="907"/>
                    <a:pt x="584" y="1029"/>
                  </a:cubicBezTo>
                  <a:lnTo>
                    <a:pt x="584" y="1029"/>
                  </a:lnTo>
                  <a:cubicBezTo>
                    <a:pt x="641" y="1232"/>
                    <a:pt x="692" y="1968"/>
                    <a:pt x="692" y="1968"/>
                  </a:cubicBezTo>
                  <a:lnTo>
                    <a:pt x="692" y="1968"/>
                  </a:lnTo>
                  <a:cubicBezTo>
                    <a:pt x="692" y="1968"/>
                    <a:pt x="581" y="2015"/>
                    <a:pt x="395" y="1975"/>
                  </a:cubicBezTo>
                  <a:lnTo>
                    <a:pt x="395" y="1975"/>
                  </a:lnTo>
                  <a:cubicBezTo>
                    <a:pt x="395" y="1975"/>
                    <a:pt x="29" y="648"/>
                    <a:pt x="17" y="515"/>
                  </a:cubicBezTo>
                  <a:lnTo>
                    <a:pt x="17" y="515"/>
                  </a:lnTo>
                  <a:cubicBezTo>
                    <a:pt x="5" y="383"/>
                    <a:pt x="0" y="165"/>
                    <a:pt x="901" y="0"/>
                  </a:cubicBezTo>
                  <a:lnTo>
                    <a:pt x="1961" y="60"/>
                  </a:ln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47" name="Freeform 46">
              <a:extLst>
                <a:ext uri="{FF2B5EF4-FFF2-40B4-BE49-F238E27FC236}">
                  <a16:creationId xmlns="" xmlns:a16="http://schemas.microsoft.com/office/drawing/2014/main" id="{D57A2207-E747-9F4C-A4EB-9673D067B14D}"/>
                </a:ext>
              </a:extLst>
            </p:cNvPr>
            <p:cNvSpPr>
              <a:spLocks noChangeArrowheads="1"/>
            </p:cNvSpPr>
            <p:nvPr/>
          </p:nvSpPr>
          <p:spPr bwMode="auto">
            <a:xfrm>
              <a:off x="6532600" y="2986924"/>
              <a:ext cx="425688" cy="782452"/>
            </a:xfrm>
            <a:custGeom>
              <a:avLst/>
              <a:gdLst>
                <a:gd name="connsiteX0" fmla="*/ 129001 w 393084"/>
                <a:gd name="connsiteY0" fmla="*/ 22 h 722523"/>
                <a:gd name="connsiteX1" fmla="*/ 159151 w 393084"/>
                <a:gd name="connsiteY1" fmla="*/ 3080 h 722523"/>
                <a:gd name="connsiteX2" fmla="*/ 332497 w 393084"/>
                <a:gd name="connsiteY2" fmla="*/ 135312 h 722523"/>
                <a:gd name="connsiteX3" fmla="*/ 317753 w 393084"/>
                <a:gd name="connsiteY3" fmla="*/ 290373 h 722523"/>
                <a:gd name="connsiteX4" fmla="*/ 315365 w 393084"/>
                <a:gd name="connsiteY4" fmla="*/ 298150 h 722523"/>
                <a:gd name="connsiteX5" fmla="*/ 312259 w 393084"/>
                <a:gd name="connsiteY5" fmla="*/ 356963 h 722523"/>
                <a:gd name="connsiteX6" fmla="*/ 317970 w 393084"/>
                <a:gd name="connsiteY6" fmla="*/ 455127 h 722523"/>
                <a:gd name="connsiteX7" fmla="*/ 322346 w 393084"/>
                <a:gd name="connsiteY7" fmla="*/ 498274 h 722523"/>
                <a:gd name="connsiteX8" fmla="*/ 345964 w 393084"/>
                <a:gd name="connsiteY8" fmla="*/ 504778 h 722523"/>
                <a:gd name="connsiteX9" fmla="*/ 393084 w 393084"/>
                <a:gd name="connsiteY9" fmla="*/ 527161 h 722523"/>
                <a:gd name="connsiteX10" fmla="*/ 119212 w 393084"/>
                <a:gd name="connsiteY10" fmla="*/ 721875 h 722523"/>
                <a:gd name="connsiteX11" fmla="*/ 98246 w 393084"/>
                <a:gd name="connsiteY11" fmla="*/ 497105 h 722523"/>
                <a:gd name="connsiteX12" fmla="*/ 130863 w 393084"/>
                <a:gd name="connsiteY12" fmla="*/ 490683 h 722523"/>
                <a:gd name="connsiteX13" fmla="*/ 137735 w 393084"/>
                <a:gd name="connsiteY13" fmla="*/ 489788 h 722523"/>
                <a:gd name="connsiteX14" fmla="*/ 139056 w 393084"/>
                <a:gd name="connsiteY14" fmla="*/ 484333 h 722523"/>
                <a:gd name="connsiteX15" fmla="*/ 140856 w 393084"/>
                <a:gd name="connsiteY15" fmla="*/ 447813 h 722523"/>
                <a:gd name="connsiteX16" fmla="*/ 110889 w 393084"/>
                <a:gd name="connsiteY16" fmla="*/ 444568 h 722523"/>
                <a:gd name="connsiteX17" fmla="*/ 6659 w 393084"/>
                <a:gd name="connsiteY17" fmla="*/ 207974 h 722523"/>
                <a:gd name="connsiteX18" fmla="*/ 129001 w 393084"/>
                <a:gd name="connsiteY18" fmla="*/ 22 h 72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084" h="722523">
                  <a:moveTo>
                    <a:pt x="129001" y="22"/>
                  </a:moveTo>
                  <a:cubicBezTo>
                    <a:pt x="146810" y="298"/>
                    <a:pt x="159151" y="3080"/>
                    <a:pt x="159151" y="3080"/>
                  </a:cubicBezTo>
                  <a:cubicBezTo>
                    <a:pt x="221712" y="5698"/>
                    <a:pt x="338362" y="57413"/>
                    <a:pt x="332497" y="135312"/>
                  </a:cubicBezTo>
                  <a:cubicBezTo>
                    <a:pt x="329564" y="174589"/>
                    <a:pt x="330705" y="234158"/>
                    <a:pt x="317753" y="290373"/>
                  </a:cubicBezTo>
                  <a:lnTo>
                    <a:pt x="315365" y="298150"/>
                  </a:lnTo>
                  <a:lnTo>
                    <a:pt x="312259" y="356963"/>
                  </a:lnTo>
                  <a:cubicBezTo>
                    <a:pt x="312841" y="389575"/>
                    <a:pt x="315150" y="423881"/>
                    <a:pt x="317970" y="455127"/>
                  </a:cubicBezTo>
                  <a:lnTo>
                    <a:pt x="322346" y="498274"/>
                  </a:lnTo>
                  <a:lnTo>
                    <a:pt x="345964" y="504778"/>
                  </a:lnTo>
                  <a:cubicBezTo>
                    <a:pt x="362095" y="510653"/>
                    <a:pt x="377933" y="518014"/>
                    <a:pt x="393084" y="527161"/>
                  </a:cubicBezTo>
                  <a:cubicBezTo>
                    <a:pt x="393084" y="527161"/>
                    <a:pt x="288908" y="735597"/>
                    <a:pt x="119212" y="721875"/>
                  </a:cubicBezTo>
                  <a:cubicBezTo>
                    <a:pt x="-49828" y="708154"/>
                    <a:pt x="90384" y="499065"/>
                    <a:pt x="98246" y="497105"/>
                  </a:cubicBezTo>
                  <a:cubicBezTo>
                    <a:pt x="100376" y="496615"/>
                    <a:pt x="112292" y="493674"/>
                    <a:pt x="130863" y="490683"/>
                  </a:cubicBezTo>
                  <a:lnTo>
                    <a:pt x="137735" y="489788"/>
                  </a:lnTo>
                  <a:lnTo>
                    <a:pt x="139056" y="484333"/>
                  </a:lnTo>
                  <a:lnTo>
                    <a:pt x="140856" y="447813"/>
                  </a:lnTo>
                  <a:lnTo>
                    <a:pt x="110889" y="444568"/>
                  </a:lnTo>
                  <a:cubicBezTo>
                    <a:pt x="63884" y="429417"/>
                    <a:pt x="34762" y="363445"/>
                    <a:pt x="6659" y="207974"/>
                  </a:cubicBezTo>
                  <a:cubicBezTo>
                    <a:pt x="-27065" y="20918"/>
                    <a:pt x="75574" y="-807"/>
                    <a:pt x="129001" y="22"/>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48" name="Freeform 65">
              <a:extLst>
                <a:ext uri="{FF2B5EF4-FFF2-40B4-BE49-F238E27FC236}">
                  <a16:creationId xmlns="" xmlns:a16="http://schemas.microsoft.com/office/drawing/2014/main" id="{1432820C-4849-ED45-B36E-2090A7D188FC}"/>
                </a:ext>
              </a:extLst>
            </p:cNvPr>
            <p:cNvSpPr>
              <a:spLocks noChangeArrowheads="1"/>
            </p:cNvSpPr>
            <p:nvPr/>
          </p:nvSpPr>
          <p:spPr bwMode="auto">
            <a:xfrm>
              <a:off x="6506712" y="2892146"/>
              <a:ext cx="408615" cy="380543"/>
            </a:xfrm>
            <a:custGeom>
              <a:avLst/>
              <a:gdLst>
                <a:gd name="T0" fmla="*/ 530 w 578"/>
                <a:gd name="T1" fmla="*/ 535 h 536"/>
                <a:gd name="T2" fmla="*/ 530 w 578"/>
                <a:gd name="T3" fmla="*/ 535 h 536"/>
                <a:gd name="T4" fmla="*/ 478 w 578"/>
                <a:gd name="T5" fmla="*/ 411 h 536"/>
                <a:gd name="T6" fmla="*/ 478 w 578"/>
                <a:gd name="T7" fmla="*/ 411 h 536"/>
                <a:gd name="T8" fmla="*/ 428 w 578"/>
                <a:gd name="T9" fmla="*/ 456 h 536"/>
                <a:gd name="T10" fmla="*/ 384 w 578"/>
                <a:gd name="T11" fmla="*/ 464 h 536"/>
                <a:gd name="T12" fmla="*/ 384 w 578"/>
                <a:gd name="T13" fmla="*/ 464 h 536"/>
                <a:gd name="T14" fmla="*/ 354 w 578"/>
                <a:gd name="T15" fmla="*/ 340 h 536"/>
                <a:gd name="T16" fmla="*/ 354 w 578"/>
                <a:gd name="T17" fmla="*/ 340 h 536"/>
                <a:gd name="T18" fmla="*/ 35 w 578"/>
                <a:gd name="T19" fmla="*/ 368 h 536"/>
                <a:gd name="T20" fmla="*/ 35 w 578"/>
                <a:gd name="T21" fmla="*/ 368 h 536"/>
                <a:gd name="T22" fmla="*/ 81 w 578"/>
                <a:gd name="T23" fmla="*/ 94 h 536"/>
                <a:gd name="T24" fmla="*/ 81 w 578"/>
                <a:gd name="T25" fmla="*/ 94 h 536"/>
                <a:gd name="T26" fmla="*/ 448 w 578"/>
                <a:gd name="T27" fmla="*/ 87 h 536"/>
                <a:gd name="T28" fmla="*/ 448 w 578"/>
                <a:gd name="T29" fmla="*/ 87 h 536"/>
                <a:gd name="T30" fmla="*/ 563 w 578"/>
                <a:gd name="T31" fmla="*/ 156 h 536"/>
                <a:gd name="T32" fmla="*/ 563 w 578"/>
                <a:gd name="T33" fmla="*/ 156 h 536"/>
                <a:gd name="T34" fmla="*/ 530 w 578"/>
                <a:gd name="T35"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536">
                  <a:moveTo>
                    <a:pt x="530" y="535"/>
                  </a:moveTo>
                  <a:lnTo>
                    <a:pt x="530" y="535"/>
                  </a:lnTo>
                  <a:cubicBezTo>
                    <a:pt x="530" y="535"/>
                    <a:pt x="522" y="415"/>
                    <a:pt x="478" y="411"/>
                  </a:cubicBezTo>
                  <a:lnTo>
                    <a:pt x="478" y="411"/>
                  </a:lnTo>
                  <a:cubicBezTo>
                    <a:pt x="435" y="408"/>
                    <a:pt x="428" y="456"/>
                    <a:pt x="428" y="456"/>
                  </a:cubicBezTo>
                  <a:lnTo>
                    <a:pt x="384" y="464"/>
                  </a:lnTo>
                  <a:lnTo>
                    <a:pt x="384" y="464"/>
                  </a:lnTo>
                  <a:cubicBezTo>
                    <a:pt x="384" y="464"/>
                    <a:pt x="398" y="359"/>
                    <a:pt x="354" y="340"/>
                  </a:cubicBezTo>
                  <a:lnTo>
                    <a:pt x="354" y="340"/>
                  </a:lnTo>
                  <a:cubicBezTo>
                    <a:pt x="310" y="322"/>
                    <a:pt x="71" y="398"/>
                    <a:pt x="35" y="368"/>
                  </a:cubicBezTo>
                  <a:lnTo>
                    <a:pt x="35" y="368"/>
                  </a:lnTo>
                  <a:cubicBezTo>
                    <a:pt x="0" y="336"/>
                    <a:pt x="17" y="123"/>
                    <a:pt x="81" y="94"/>
                  </a:cubicBezTo>
                  <a:lnTo>
                    <a:pt x="81" y="94"/>
                  </a:lnTo>
                  <a:cubicBezTo>
                    <a:pt x="144" y="65"/>
                    <a:pt x="319" y="0"/>
                    <a:pt x="448" y="87"/>
                  </a:cubicBezTo>
                  <a:lnTo>
                    <a:pt x="448" y="87"/>
                  </a:lnTo>
                  <a:cubicBezTo>
                    <a:pt x="448" y="87"/>
                    <a:pt x="547" y="75"/>
                    <a:pt x="563" y="156"/>
                  </a:cubicBezTo>
                  <a:lnTo>
                    <a:pt x="563" y="156"/>
                  </a:lnTo>
                  <a:cubicBezTo>
                    <a:pt x="577" y="237"/>
                    <a:pt x="557" y="474"/>
                    <a:pt x="530" y="535"/>
                  </a:cubicBezTo>
                </a:path>
              </a:pathLst>
            </a:custGeom>
            <a:solidFill>
              <a:schemeClr val="bg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49" name="Freeform 66">
              <a:extLst>
                <a:ext uri="{FF2B5EF4-FFF2-40B4-BE49-F238E27FC236}">
                  <a16:creationId xmlns="" xmlns:a16="http://schemas.microsoft.com/office/drawing/2014/main" id="{BADF0A04-4F31-0041-8FC1-B1FAA6CBAD7B}"/>
                </a:ext>
              </a:extLst>
            </p:cNvPr>
            <p:cNvSpPr>
              <a:spLocks noChangeArrowheads="1"/>
            </p:cNvSpPr>
            <p:nvPr/>
          </p:nvSpPr>
          <p:spPr bwMode="auto">
            <a:xfrm>
              <a:off x="6684507" y="3369384"/>
              <a:ext cx="168437" cy="143484"/>
            </a:xfrm>
            <a:custGeom>
              <a:avLst/>
              <a:gdLst>
                <a:gd name="T0" fmla="*/ 0 w 236"/>
                <a:gd name="T1" fmla="*/ 201 h 202"/>
                <a:gd name="T2" fmla="*/ 0 w 236"/>
                <a:gd name="T3" fmla="*/ 201 h 202"/>
                <a:gd name="T4" fmla="*/ 235 w 236"/>
                <a:gd name="T5" fmla="*/ 0 h 202"/>
                <a:gd name="T6" fmla="*/ 235 w 236"/>
                <a:gd name="T7" fmla="*/ 0 h 202"/>
                <a:gd name="T8" fmla="*/ 3 w 236"/>
                <a:gd name="T9" fmla="*/ 140 h 202"/>
                <a:gd name="T10" fmla="*/ 3 w 236"/>
                <a:gd name="T11" fmla="*/ 140 h 202"/>
                <a:gd name="T12" fmla="*/ 0 w 236"/>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36" h="202">
                  <a:moveTo>
                    <a:pt x="0" y="201"/>
                  </a:moveTo>
                  <a:lnTo>
                    <a:pt x="0" y="201"/>
                  </a:lnTo>
                  <a:cubicBezTo>
                    <a:pt x="217" y="134"/>
                    <a:pt x="234" y="2"/>
                    <a:pt x="235" y="0"/>
                  </a:cubicBezTo>
                  <a:lnTo>
                    <a:pt x="235" y="0"/>
                  </a:lnTo>
                  <a:cubicBezTo>
                    <a:pt x="163" y="124"/>
                    <a:pt x="3" y="140"/>
                    <a:pt x="3" y="140"/>
                  </a:cubicBezTo>
                  <a:lnTo>
                    <a:pt x="3" y="140"/>
                  </a:lnTo>
                  <a:cubicBezTo>
                    <a:pt x="3" y="157"/>
                    <a:pt x="2" y="179"/>
                    <a:pt x="0" y="201"/>
                  </a:cubicBez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0" name="Freeform 68">
              <a:extLst>
                <a:ext uri="{FF2B5EF4-FFF2-40B4-BE49-F238E27FC236}">
                  <a16:creationId xmlns="" xmlns:a16="http://schemas.microsoft.com/office/drawing/2014/main" id="{9A355C74-DAAE-E643-B68E-DE0FE2F60C76}"/>
                </a:ext>
              </a:extLst>
            </p:cNvPr>
            <p:cNvSpPr>
              <a:spLocks noChangeArrowheads="1"/>
            </p:cNvSpPr>
            <p:nvPr/>
          </p:nvSpPr>
          <p:spPr bwMode="auto">
            <a:xfrm>
              <a:off x="6138646" y="4560920"/>
              <a:ext cx="898332" cy="140366"/>
            </a:xfrm>
            <a:custGeom>
              <a:avLst/>
              <a:gdLst>
                <a:gd name="T0" fmla="*/ 0 w 1271"/>
                <a:gd name="T1" fmla="*/ 98 h 197"/>
                <a:gd name="T2" fmla="*/ 0 w 1271"/>
                <a:gd name="T3" fmla="*/ 98 h 197"/>
                <a:gd name="T4" fmla="*/ 1270 w 1271"/>
                <a:gd name="T5" fmla="*/ 115 h 197"/>
                <a:gd name="T6" fmla="*/ 354 w 1271"/>
                <a:gd name="T7" fmla="*/ 0 h 197"/>
                <a:gd name="T8" fmla="*/ 354 w 1271"/>
                <a:gd name="T9" fmla="*/ 0 h 197"/>
                <a:gd name="T10" fmla="*/ 0 w 1271"/>
                <a:gd name="T11" fmla="*/ 98 h 197"/>
              </a:gdLst>
              <a:ahLst/>
              <a:cxnLst>
                <a:cxn ang="0">
                  <a:pos x="T0" y="T1"/>
                </a:cxn>
                <a:cxn ang="0">
                  <a:pos x="T2" y="T3"/>
                </a:cxn>
                <a:cxn ang="0">
                  <a:pos x="T4" y="T5"/>
                </a:cxn>
                <a:cxn ang="0">
                  <a:pos x="T6" y="T7"/>
                </a:cxn>
                <a:cxn ang="0">
                  <a:pos x="T8" y="T9"/>
                </a:cxn>
                <a:cxn ang="0">
                  <a:pos x="T10" y="T11"/>
                </a:cxn>
              </a:cxnLst>
              <a:rect l="0" t="0" r="r" b="b"/>
              <a:pathLst>
                <a:path w="1271" h="197">
                  <a:moveTo>
                    <a:pt x="0" y="98"/>
                  </a:moveTo>
                  <a:lnTo>
                    <a:pt x="0" y="98"/>
                  </a:lnTo>
                  <a:cubicBezTo>
                    <a:pt x="0" y="98"/>
                    <a:pt x="791" y="196"/>
                    <a:pt x="1270" y="115"/>
                  </a:cubicBezTo>
                  <a:lnTo>
                    <a:pt x="354" y="0"/>
                  </a:lnTo>
                  <a:lnTo>
                    <a:pt x="354" y="0"/>
                  </a:lnTo>
                  <a:cubicBezTo>
                    <a:pt x="354" y="0"/>
                    <a:pt x="349" y="23"/>
                    <a:pt x="0" y="98"/>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51" name="Freeform 50">
              <a:extLst>
                <a:ext uri="{FF2B5EF4-FFF2-40B4-BE49-F238E27FC236}">
                  <a16:creationId xmlns="" xmlns:a16="http://schemas.microsoft.com/office/drawing/2014/main" id="{8A3A075E-FEA3-A34F-91CE-142BA794C6AC}"/>
                </a:ext>
              </a:extLst>
            </p:cNvPr>
            <p:cNvSpPr>
              <a:spLocks noChangeArrowheads="1"/>
            </p:cNvSpPr>
            <p:nvPr/>
          </p:nvSpPr>
          <p:spPr bwMode="auto">
            <a:xfrm>
              <a:off x="6386045" y="3865339"/>
              <a:ext cx="622162" cy="379835"/>
            </a:xfrm>
            <a:custGeom>
              <a:avLst/>
              <a:gdLst>
                <a:gd name="connsiteX0" fmla="*/ 8341 w 574510"/>
                <a:gd name="connsiteY0" fmla="*/ 86408 h 350743"/>
                <a:gd name="connsiteX1" fmla="*/ 33006 w 574510"/>
                <a:gd name="connsiteY1" fmla="*/ 262632 h 350743"/>
                <a:gd name="connsiteX2" fmla="*/ 11586 w 574510"/>
                <a:gd name="connsiteY2" fmla="*/ 350743 h 350743"/>
                <a:gd name="connsiteX3" fmla="*/ 8341 w 574510"/>
                <a:gd name="connsiteY3" fmla="*/ 86408 h 350743"/>
                <a:gd name="connsiteX4" fmla="*/ 543650 w 574510"/>
                <a:gd name="connsiteY4" fmla="*/ 0 h 350743"/>
                <a:gd name="connsiteX5" fmla="*/ 574510 w 574510"/>
                <a:gd name="connsiteY5" fmla="*/ 211705 h 350743"/>
                <a:gd name="connsiteX6" fmla="*/ 571938 w 574510"/>
                <a:gd name="connsiteY6" fmla="*/ 313297 h 350743"/>
                <a:gd name="connsiteX7" fmla="*/ 543650 w 574510"/>
                <a:gd name="connsiteY7" fmla="*/ 0 h 3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510" h="350743">
                  <a:moveTo>
                    <a:pt x="8341" y="86408"/>
                  </a:moveTo>
                  <a:cubicBezTo>
                    <a:pt x="12235" y="156898"/>
                    <a:pt x="33006" y="262632"/>
                    <a:pt x="33006" y="262632"/>
                  </a:cubicBezTo>
                  <a:cubicBezTo>
                    <a:pt x="23919" y="305709"/>
                    <a:pt x="16130" y="339648"/>
                    <a:pt x="11586" y="350743"/>
                  </a:cubicBezTo>
                  <a:cubicBezTo>
                    <a:pt x="-12430" y="234566"/>
                    <a:pt x="8341" y="86408"/>
                    <a:pt x="8341" y="86408"/>
                  </a:cubicBezTo>
                  <a:close/>
                  <a:moveTo>
                    <a:pt x="543650" y="0"/>
                  </a:moveTo>
                  <a:cubicBezTo>
                    <a:pt x="535935" y="47191"/>
                    <a:pt x="573867" y="209738"/>
                    <a:pt x="574510" y="211705"/>
                  </a:cubicBezTo>
                  <a:cubicBezTo>
                    <a:pt x="573867" y="235956"/>
                    <a:pt x="573224" y="273315"/>
                    <a:pt x="571938" y="313297"/>
                  </a:cubicBezTo>
                  <a:cubicBezTo>
                    <a:pt x="503146" y="140263"/>
                    <a:pt x="543007" y="2622"/>
                    <a:pt x="543650" y="0"/>
                  </a:cubicBezTo>
                  <a:close/>
                </a:path>
              </a:pathLst>
            </a:custGeom>
            <a:solidFill>
              <a:schemeClr val="accent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52" name="Freeform 74">
              <a:extLst>
                <a:ext uri="{FF2B5EF4-FFF2-40B4-BE49-F238E27FC236}">
                  <a16:creationId xmlns="" xmlns:a16="http://schemas.microsoft.com/office/drawing/2014/main" id="{7050D79C-4D47-5F46-8DAD-5CA7AC9CDB70}"/>
                </a:ext>
              </a:extLst>
            </p:cNvPr>
            <p:cNvSpPr>
              <a:spLocks noChangeArrowheads="1"/>
            </p:cNvSpPr>
            <p:nvPr/>
          </p:nvSpPr>
          <p:spPr bwMode="auto">
            <a:xfrm>
              <a:off x="5748745" y="4623306"/>
              <a:ext cx="795399" cy="205868"/>
            </a:xfrm>
            <a:custGeom>
              <a:avLst/>
              <a:gdLst>
                <a:gd name="T0" fmla="*/ 1124 w 1125"/>
                <a:gd name="T1" fmla="*/ 16 h 289"/>
                <a:gd name="T2" fmla="*/ 0 w 1125"/>
                <a:gd name="T3" fmla="*/ 0 h 289"/>
                <a:gd name="T4" fmla="*/ 567 w 1125"/>
                <a:gd name="T5" fmla="*/ 288 h 289"/>
                <a:gd name="T6" fmla="*/ 1124 w 1125"/>
                <a:gd name="T7" fmla="*/ 16 h 289"/>
              </a:gdLst>
              <a:ahLst/>
              <a:cxnLst>
                <a:cxn ang="0">
                  <a:pos x="T0" y="T1"/>
                </a:cxn>
                <a:cxn ang="0">
                  <a:pos x="T2" y="T3"/>
                </a:cxn>
                <a:cxn ang="0">
                  <a:pos x="T4" y="T5"/>
                </a:cxn>
                <a:cxn ang="0">
                  <a:pos x="T6" y="T7"/>
                </a:cxn>
              </a:cxnLst>
              <a:rect l="0" t="0" r="r" b="b"/>
              <a:pathLst>
                <a:path w="1125" h="289">
                  <a:moveTo>
                    <a:pt x="1124" y="16"/>
                  </a:moveTo>
                  <a:lnTo>
                    <a:pt x="0" y="0"/>
                  </a:lnTo>
                  <a:lnTo>
                    <a:pt x="567" y="288"/>
                  </a:lnTo>
                  <a:lnTo>
                    <a:pt x="1124" y="16"/>
                  </a:lnTo>
                </a:path>
              </a:pathLst>
            </a:custGeom>
            <a:solidFill>
              <a:schemeClr val="accent6">
                <a:lumMod val="25000"/>
              </a:schemeClr>
            </a:solidFill>
            <a:ln>
              <a:noFill/>
            </a:ln>
            <a:effectLst/>
          </p:spPr>
          <p:txBody>
            <a:bodyPr wrap="none" anchor="ctr"/>
            <a:lstStyle/>
            <a:p>
              <a:endParaRPr lang="en-US" sz="3266" dirty="0">
                <a:latin typeface="Lato Light" panose="020F0502020204030203" pitchFamily="34" charset="0"/>
              </a:endParaRPr>
            </a:p>
          </p:txBody>
        </p:sp>
        <p:sp>
          <p:nvSpPr>
            <p:cNvPr id="53" name="Freeform 75">
              <a:extLst>
                <a:ext uri="{FF2B5EF4-FFF2-40B4-BE49-F238E27FC236}">
                  <a16:creationId xmlns="" xmlns:a16="http://schemas.microsoft.com/office/drawing/2014/main" id="{3B254105-7077-3043-B484-CFF684003275}"/>
                </a:ext>
              </a:extLst>
            </p:cNvPr>
            <p:cNvSpPr>
              <a:spLocks noChangeArrowheads="1"/>
            </p:cNvSpPr>
            <p:nvPr/>
          </p:nvSpPr>
          <p:spPr bwMode="auto">
            <a:xfrm>
              <a:off x="6119931" y="4635782"/>
              <a:ext cx="424212" cy="193391"/>
            </a:xfrm>
            <a:custGeom>
              <a:avLst/>
              <a:gdLst>
                <a:gd name="T0" fmla="*/ 43 w 601"/>
                <a:gd name="T1" fmla="*/ 272 h 273"/>
                <a:gd name="T2" fmla="*/ 600 w 601"/>
                <a:gd name="T3" fmla="*/ 57 h 273"/>
                <a:gd name="T4" fmla="*/ 600 w 601"/>
                <a:gd name="T5" fmla="*/ 0 h 273"/>
                <a:gd name="T6" fmla="*/ 0 w 601"/>
                <a:gd name="T7" fmla="*/ 218 h 273"/>
                <a:gd name="T8" fmla="*/ 43 w 601"/>
                <a:gd name="T9" fmla="*/ 272 h 273"/>
              </a:gdLst>
              <a:ahLst/>
              <a:cxnLst>
                <a:cxn ang="0">
                  <a:pos x="T0" y="T1"/>
                </a:cxn>
                <a:cxn ang="0">
                  <a:pos x="T2" y="T3"/>
                </a:cxn>
                <a:cxn ang="0">
                  <a:pos x="T4" y="T5"/>
                </a:cxn>
                <a:cxn ang="0">
                  <a:pos x="T6" y="T7"/>
                </a:cxn>
                <a:cxn ang="0">
                  <a:pos x="T8" y="T9"/>
                </a:cxn>
              </a:cxnLst>
              <a:rect l="0" t="0" r="r" b="b"/>
              <a:pathLst>
                <a:path w="601" h="273">
                  <a:moveTo>
                    <a:pt x="43" y="272"/>
                  </a:moveTo>
                  <a:lnTo>
                    <a:pt x="600" y="57"/>
                  </a:lnTo>
                  <a:lnTo>
                    <a:pt x="600" y="0"/>
                  </a:lnTo>
                  <a:lnTo>
                    <a:pt x="0" y="218"/>
                  </a:lnTo>
                  <a:lnTo>
                    <a:pt x="43" y="272"/>
                  </a:lnTo>
                </a:path>
              </a:pathLst>
            </a:custGeom>
            <a:solidFill>
              <a:schemeClr val="accent6">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4" name="Freeform 53">
              <a:extLst>
                <a:ext uri="{FF2B5EF4-FFF2-40B4-BE49-F238E27FC236}">
                  <a16:creationId xmlns="" xmlns:a16="http://schemas.microsoft.com/office/drawing/2014/main" id="{F10FB1E8-1148-9448-8109-41BE1055A516}"/>
                </a:ext>
              </a:extLst>
            </p:cNvPr>
            <p:cNvSpPr>
              <a:spLocks noChangeArrowheads="1"/>
            </p:cNvSpPr>
            <p:nvPr/>
          </p:nvSpPr>
          <p:spPr bwMode="auto">
            <a:xfrm>
              <a:off x="6245211" y="4348815"/>
              <a:ext cx="716200" cy="408214"/>
            </a:xfrm>
            <a:custGeom>
              <a:avLst/>
              <a:gdLst>
                <a:gd name="connsiteX0" fmla="*/ 598068 w 661345"/>
                <a:gd name="connsiteY0" fmla="*/ 0 h 376948"/>
                <a:gd name="connsiteX1" fmla="*/ 661345 w 661345"/>
                <a:gd name="connsiteY1" fmla="*/ 139383 h 376948"/>
                <a:gd name="connsiteX2" fmla="*/ 330910 w 661345"/>
                <a:gd name="connsiteY2" fmla="*/ 255912 h 376948"/>
                <a:gd name="connsiteX3" fmla="*/ 323740 w 661345"/>
                <a:gd name="connsiteY3" fmla="*/ 258262 h 376948"/>
                <a:gd name="connsiteX4" fmla="*/ 324338 w 661345"/>
                <a:gd name="connsiteY4" fmla="*/ 261769 h 376948"/>
                <a:gd name="connsiteX5" fmla="*/ 279936 w 661345"/>
                <a:gd name="connsiteY5" fmla="*/ 272970 h 376948"/>
                <a:gd name="connsiteX6" fmla="*/ 278777 w 661345"/>
                <a:gd name="connsiteY6" fmla="*/ 271213 h 376948"/>
                <a:gd name="connsiteX7" fmla="*/ 274534 w 661345"/>
                <a:gd name="connsiteY7" fmla="*/ 272528 h 376948"/>
                <a:gd name="connsiteX8" fmla="*/ 158945 w 661345"/>
                <a:gd name="connsiteY8" fmla="*/ 308732 h 376948"/>
                <a:gd name="connsiteX9" fmla="*/ 77011 w 661345"/>
                <a:gd name="connsiteY9" fmla="*/ 372769 h 376948"/>
                <a:gd name="connsiteX10" fmla="*/ 23918 w 661345"/>
                <a:gd name="connsiteY10" fmla="*/ 343364 h 376948"/>
                <a:gd name="connsiteX11" fmla="*/ 2943 w 661345"/>
                <a:gd name="connsiteY11" fmla="*/ 328335 h 376948"/>
                <a:gd name="connsiteX12" fmla="*/ 37846 w 661345"/>
                <a:gd name="connsiteY12" fmla="*/ 265768 h 376948"/>
                <a:gd name="connsiteX13" fmla="*/ 44759 w 661345"/>
                <a:gd name="connsiteY13" fmla="*/ 252698 h 376948"/>
                <a:gd name="connsiteX14" fmla="*/ 39418 w 661345"/>
                <a:gd name="connsiteY14" fmla="*/ 254460 h 376948"/>
                <a:gd name="connsiteX15" fmla="*/ 7438 w 661345"/>
                <a:gd name="connsiteY15" fmla="*/ 246119 h 376948"/>
                <a:gd name="connsiteX16" fmla="*/ 54239 w 661345"/>
                <a:gd name="connsiteY16" fmla="*/ 210530 h 376948"/>
                <a:gd name="connsiteX17" fmla="*/ 75745 w 661345"/>
                <a:gd name="connsiteY17" fmla="*/ 198090 h 376948"/>
                <a:gd name="connsiteX18" fmla="*/ 76737 w 661345"/>
                <a:gd name="connsiteY18" fmla="*/ 197592 h 376948"/>
                <a:gd name="connsiteX19" fmla="*/ 77666 w 661345"/>
                <a:gd name="connsiteY19" fmla="*/ 196340 h 376948"/>
                <a:gd name="connsiteX20" fmla="*/ 154725 w 661345"/>
                <a:gd name="connsiteY20" fmla="*/ 176675 h 376948"/>
                <a:gd name="connsiteX21" fmla="*/ 178609 w 661345"/>
                <a:gd name="connsiteY21" fmla="*/ 178697 h 376948"/>
                <a:gd name="connsiteX22" fmla="*/ 248940 w 661345"/>
                <a:gd name="connsiteY22" fmla="*/ 191838 h 376948"/>
                <a:gd name="connsiteX23" fmla="*/ 250940 w 661345"/>
                <a:gd name="connsiteY23" fmla="*/ 192160 h 376948"/>
                <a:gd name="connsiteX24" fmla="*/ 288449 w 661345"/>
                <a:gd name="connsiteY24" fmla="*/ 172871 h 376948"/>
                <a:gd name="connsiteX25" fmla="*/ 287558 w 661345"/>
                <a:gd name="connsiteY25" fmla="*/ 170647 h 376948"/>
                <a:gd name="connsiteX26" fmla="*/ 598068 w 661345"/>
                <a:gd name="connsiteY26" fmla="*/ 0 h 3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345" h="376948">
                  <a:moveTo>
                    <a:pt x="598068" y="0"/>
                  </a:moveTo>
                  <a:cubicBezTo>
                    <a:pt x="598068" y="0"/>
                    <a:pt x="643079" y="22145"/>
                    <a:pt x="661345" y="139383"/>
                  </a:cubicBezTo>
                  <a:cubicBezTo>
                    <a:pt x="524355" y="191815"/>
                    <a:pt x="367887" y="243748"/>
                    <a:pt x="330910" y="255912"/>
                  </a:cubicBezTo>
                  <a:lnTo>
                    <a:pt x="323740" y="258262"/>
                  </a:lnTo>
                  <a:lnTo>
                    <a:pt x="324338" y="261769"/>
                  </a:lnTo>
                  <a:lnTo>
                    <a:pt x="279936" y="272970"/>
                  </a:lnTo>
                  <a:lnTo>
                    <a:pt x="278777" y="271213"/>
                  </a:lnTo>
                  <a:lnTo>
                    <a:pt x="274534" y="272528"/>
                  </a:lnTo>
                  <a:cubicBezTo>
                    <a:pt x="241535" y="282758"/>
                    <a:pt x="173693" y="303832"/>
                    <a:pt x="158945" y="308732"/>
                  </a:cubicBezTo>
                  <a:cubicBezTo>
                    <a:pt x="139281" y="315920"/>
                    <a:pt x="114373" y="355126"/>
                    <a:pt x="77011" y="372769"/>
                  </a:cubicBezTo>
                  <a:cubicBezTo>
                    <a:pt x="39649" y="391066"/>
                    <a:pt x="23918" y="343364"/>
                    <a:pt x="23918" y="343364"/>
                  </a:cubicBezTo>
                  <a:cubicBezTo>
                    <a:pt x="7531" y="350552"/>
                    <a:pt x="-6234" y="335523"/>
                    <a:pt x="2943" y="328335"/>
                  </a:cubicBezTo>
                  <a:cubicBezTo>
                    <a:pt x="7531" y="325068"/>
                    <a:pt x="22279" y="295990"/>
                    <a:pt x="37846" y="265768"/>
                  </a:cubicBezTo>
                  <a:lnTo>
                    <a:pt x="44759" y="252698"/>
                  </a:lnTo>
                  <a:lnTo>
                    <a:pt x="39418" y="254460"/>
                  </a:lnTo>
                  <a:cubicBezTo>
                    <a:pt x="10775" y="260207"/>
                    <a:pt x="1506" y="250568"/>
                    <a:pt x="7438" y="246119"/>
                  </a:cubicBezTo>
                  <a:cubicBezTo>
                    <a:pt x="14689" y="240847"/>
                    <a:pt x="46329" y="217121"/>
                    <a:pt x="54239" y="210530"/>
                  </a:cubicBezTo>
                  <a:cubicBezTo>
                    <a:pt x="57865" y="207564"/>
                    <a:pt x="67258" y="202456"/>
                    <a:pt x="75745" y="198090"/>
                  </a:cubicBezTo>
                  <a:lnTo>
                    <a:pt x="76737" y="197592"/>
                  </a:lnTo>
                  <a:lnTo>
                    <a:pt x="77666" y="196340"/>
                  </a:lnTo>
                  <a:cubicBezTo>
                    <a:pt x="88973" y="184088"/>
                    <a:pt x="126458" y="176982"/>
                    <a:pt x="154725" y="176675"/>
                  </a:cubicBezTo>
                  <a:cubicBezTo>
                    <a:pt x="164148" y="176573"/>
                    <a:pt x="172546" y="177227"/>
                    <a:pt x="178609" y="178697"/>
                  </a:cubicBezTo>
                  <a:cubicBezTo>
                    <a:pt x="202698" y="184088"/>
                    <a:pt x="234529" y="189479"/>
                    <a:pt x="248940" y="191838"/>
                  </a:cubicBezTo>
                  <a:lnTo>
                    <a:pt x="250940" y="192160"/>
                  </a:lnTo>
                  <a:lnTo>
                    <a:pt x="288449" y="172871"/>
                  </a:lnTo>
                  <a:lnTo>
                    <a:pt x="287558" y="170647"/>
                  </a:lnTo>
                  <a:cubicBezTo>
                    <a:pt x="287558" y="170647"/>
                    <a:pt x="472820" y="70343"/>
                    <a:pt x="598068" y="0"/>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55" name="Freeform 78">
              <a:extLst>
                <a:ext uri="{FF2B5EF4-FFF2-40B4-BE49-F238E27FC236}">
                  <a16:creationId xmlns="" xmlns:a16="http://schemas.microsoft.com/office/drawing/2014/main" id="{312217D6-0ED5-9C43-9395-76DBCEC1C665}"/>
                </a:ext>
              </a:extLst>
            </p:cNvPr>
            <p:cNvSpPr>
              <a:spLocks noChangeArrowheads="1"/>
            </p:cNvSpPr>
            <p:nvPr/>
          </p:nvSpPr>
          <p:spPr bwMode="auto">
            <a:xfrm>
              <a:off x="5149856" y="4183497"/>
              <a:ext cx="1001267" cy="645675"/>
            </a:xfrm>
            <a:custGeom>
              <a:avLst/>
              <a:gdLst>
                <a:gd name="T0" fmla="*/ 1413 w 1414"/>
                <a:gd name="T1" fmla="*/ 913 h 914"/>
                <a:gd name="T2" fmla="*/ 1079 w 1414"/>
                <a:gd name="T3" fmla="*/ 0 h 914"/>
                <a:gd name="T4" fmla="*/ 0 w 1414"/>
                <a:gd name="T5" fmla="*/ 18 h 914"/>
                <a:gd name="T6" fmla="*/ 319 w 1414"/>
                <a:gd name="T7" fmla="*/ 859 h 914"/>
                <a:gd name="T8" fmla="*/ 1413 w 1414"/>
                <a:gd name="T9" fmla="*/ 913 h 914"/>
              </a:gdLst>
              <a:ahLst/>
              <a:cxnLst>
                <a:cxn ang="0">
                  <a:pos x="T0" y="T1"/>
                </a:cxn>
                <a:cxn ang="0">
                  <a:pos x="T2" y="T3"/>
                </a:cxn>
                <a:cxn ang="0">
                  <a:pos x="T4" y="T5"/>
                </a:cxn>
                <a:cxn ang="0">
                  <a:pos x="T6" y="T7"/>
                </a:cxn>
                <a:cxn ang="0">
                  <a:pos x="T8" y="T9"/>
                </a:cxn>
              </a:cxnLst>
              <a:rect l="0" t="0" r="r" b="b"/>
              <a:pathLst>
                <a:path w="1414" h="914">
                  <a:moveTo>
                    <a:pt x="1413" y="913"/>
                  </a:moveTo>
                  <a:lnTo>
                    <a:pt x="1079" y="0"/>
                  </a:lnTo>
                  <a:lnTo>
                    <a:pt x="0" y="18"/>
                  </a:lnTo>
                  <a:lnTo>
                    <a:pt x="319" y="859"/>
                  </a:lnTo>
                  <a:lnTo>
                    <a:pt x="1413" y="913"/>
                  </a:ln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56" name="Freeform 79">
              <a:extLst>
                <a:ext uri="{FF2B5EF4-FFF2-40B4-BE49-F238E27FC236}">
                  <a16:creationId xmlns="" xmlns:a16="http://schemas.microsoft.com/office/drawing/2014/main" id="{DE1D857A-A778-214D-A540-6C25F4B8288E}"/>
                </a:ext>
              </a:extLst>
            </p:cNvPr>
            <p:cNvSpPr>
              <a:spLocks noChangeArrowheads="1"/>
            </p:cNvSpPr>
            <p:nvPr/>
          </p:nvSpPr>
          <p:spPr bwMode="auto">
            <a:xfrm>
              <a:off x="5530400" y="4395605"/>
              <a:ext cx="162199" cy="202748"/>
            </a:xfrm>
            <a:custGeom>
              <a:avLst/>
              <a:gdLst>
                <a:gd name="T0" fmla="*/ 197 w 231"/>
                <a:gd name="T1" fmla="*/ 101 h 285"/>
                <a:gd name="T2" fmla="*/ 197 w 231"/>
                <a:gd name="T3" fmla="*/ 101 h 285"/>
                <a:gd name="T4" fmla="*/ 175 w 231"/>
                <a:gd name="T5" fmla="*/ 261 h 285"/>
                <a:gd name="T6" fmla="*/ 175 w 231"/>
                <a:gd name="T7" fmla="*/ 261 h 285"/>
                <a:gd name="T8" fmla="*/ 33 w 231"/>
                <a:gd name="T9" fmla="*/ 183 h 285"/>
                <a:gd name="T10" fmla="*/ 33 w 231"/>
                <a:gd name="T11" fmla="*/ 183 h 285"/>
                <a:gd name="T12" fmla="*/ 55 w 231"/>
                <a:gd name="T13" fmla="*/ 23 h 285"/>
                <a:gd name="T14" fmla="*/ 55 w 231"/>
                <a:gd name="T15" fmla="*/ 23 h 285"/>
                <a:gd name="T16" fmla="*/ 197 w 231"/>
                <a:gd name="T17" fmla="*/ 10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85">
                  <a:moveTo>
                    <a:pt x="197" y="101"/>
                  </a:moveTo>
                  <a:lnTo>
                    <a:pt x="197" y="101"/>
                  </a:lnTo>
                  <a:cubicBezTo>
                    <a:pt x="230" y="167"/>
                    <a:pt x="220" y="238"/>
                    <a:pt x="175" y="261"/>
                  </a:cubicBezTo>
                  <a:lnTo>
                    <a:pt x="175" y="261"/>
                  </a:lnTo>
                  <a:cubicBezTo>
                    <a:pt x="129" y="284"/>
                    <a:pt x="66" y="248"/>
                    <a:pt x="33" y="183"/>
                  </a:cubicBezTo>
                  <a:lnTo>
                    <a:pt x="33" y="183"/>
                  </a:lnTo>
                  <a:cubicBezTo>
                    <a:pt x="0" y="117"/>
                    <a:pt x="10" y="45"/>
                    <a:pt x="55" y="23"/>
                  </a:cubicBezTo>
                  <a:lnTo>
                    <a:pt x="55" y="23"/>
                  </a:lnTo>
                  <a:cubicBezTo>
                    <a:pt x="101" y="0"/>
                    <a:pt x="164" y="35"/>
                    <a:pt x="197" y="101"/>
                  </a:cubicBezTo>
                </a:path>
              </a:pathLst>
            </a:custGeom>
            <a:solidFill>
              <a:schemeClr val="accent6">
                <a:lumMod val="90000"/>
              </a:schemeClr>
            </a:solidFill>
            <a:ln>
              <a:noFill/>
            </a:ln>
            <a:effectLst/>
          </p:spPr>
          <p:txBody>
            <a:bodyPr wrap="none" anchor="ctr"/>
            <a:lstStyle/>
            <a:p>
              <a:endParaRPr lang="en-US" sz="3266" dirty="0">
                <a:latin typeface="Lato Light" panose="020F0502020204030203" pitchFamily="34" charset="0"/>
              </a:endParaRPr>
            </a:p>
          </p:txBody>
        </p:sp>
        <p:sp>
          <p:nvSpPr>
            <p:cNvPr id="57" name="Freeform 56">
              <a:extLst>
                <a:ext uri="{FF2B5EF4-FFF2-40B4-BE49-F238E27FC236}">
                  <a16:creationId xmlns="" xmlns:a16="http://schemas.microsoft.com/office/drawing/2014/main" id="{C335856A-338B-5343-AAAC-96069113A93A}"/>
                </a:ext>
              </a:extLst>
            </p:cNvPr>
            <p:cNvSpPr>
              <a:spLocks noChangeArrowheads="1"/>
            </p:cNvSpPr>
            <p:nvPr/>
          </p:nvSpPr>
          <p:spPr bwMode="auto">
            <a:xfrm>
              <a:off x="8749421" y="7265275"/>
              <a:ext cx="588823" cy="1359267"/>
            </a:xfrm>
            <a:custGeom>
              <a:avLst/>
              <a:gdLst>
                <a:gd name="connsiteX0" fmla="*/ 469858 w 543724"/>
                <a:gd name="connsiteY0" fmla="*/ 1157882 h 1255159"/>
                <a:gd name="connsiteX1" fmla="*/ 526075 w 543724"/>
                <a:gd name="connsiteY1" fmla="*/ 1157882 h 1255159"/>
                <a:gd name="connsiteX2" fmla="*/ 543724 w 543724"/>
                <a:gd name="connsiteY2" fmla="*/ 1175510 h 1255159"/>
                <a:gd name="connsiteX3" fmla="*/ 543724 w 543724"/>
                <a:gd name="connsiteY3" fmla="*/ 1236879 h 1255159"/>
                <a:gd name="connsiteX4" fmla="*/ 526075 w 543724"/>
                <a:gd name="connsiteY4" fmla="*/ 1255159 h 1255159"/>
                <a:gd name="connsiteX5" fmla="*/ 469858 w 543724"/>
                <a:gd name="connsiteY5" fmla="*/ 1255159 h 1255159"/>
                <a:gd name="connsiteX6" fmla="*/ 452208 w 543724"/>
                <a:gd name="connsiteY6" fmla="*/ 1236879 h 1255159"/>
                <a:gd name="connsiteX7" fmla="*/ 452208 w 543724"/>
                <a:gd name="connsiteY7" fmla="*/ 1175510 h 1255159"/>
                <a:gd name="connsiteX8" fmla="*/ 469858 w 543724"/>
                <a:gd name="connsiteY8" fmla="*/ 1157882 h 1255159"/>
                <a:gd name="connsiteX9" fmla="*/ 17703 w 543724"/>
                <a:gd name="connsiteY9" fmla="*/ 1157882 h 1255159"/>
                <a:gd name="connsiteX10" fmla="*/ 304235 w 543724"/>
                <a:gd name="connsiteY10" fmla="*/ 1157882 h 1255159"/>
                <a:gd name="connsiteX11" fmla="*/ 321938 w 543724"/>
                <a:gd name="connsiteY11" fmla="*/ 1175510 h 1255159"/>
                <a:gd name="connsiteX12" fmla="*/ 321938 w 543724"/>
                <a:gd name="connsiteY12" fmla="*/ 1236879 h 1255159"/>
                <a:gd name="connsiteX13" fmla="*/ 304235 w 543724"/>
                <a:gd name="connsiteY13" fmla="*/ 1255159 h 1255159"/>
                <a:gd name="connsiteX14" fmla="*/ 17703 w 543724"/>
                <a:gd name="connsiteY14" fmla="*/ 1255159 h 1255159"/>
                <a:gd name="connsiteX15" fmla="*/ 0 w 543724"/>
                <a:gd name="connsiteY15" fmla="*/ 1236879 h 1255159"/>
                <a:gd name="connsiteX16" fmla="*/ 0 w 543724"/>
                <a:gd name="connsiteY16" fmla="*/ 1175510 h 1255159"/>
                <a:gd name="connsiteX17" fmla="*/ 17703 w 543724"/>
                <a:gd name="connsiteY17" fmla="*/ 1157882 h 1255159"/>
                <a:gd name="connsiteX18" fmla="*/ 469858 w 543724"/>
                <a:gd name="connsiteY18" fmla="*/ 927457 h 1255159"/>
                <a:gd name="connsiteX19" fmla="*/ 526075 w 543724"/>
                <a:gd name="connsiteY19" fmla="*/ 927457 h 1255159"/>
                <a:gd name="connsiteX20" fmla="*/ 543724 w 543724"/>
                <a:gd name="connsiteY20" fmla="*/ 945202 h 1255159"/>
                <a:gd name="connsiteX21" fmla="*/ 543724 w 543724"/>
                <a:gd name="connsiteY21" fmla="*/ 1007641 h 1255159"/>
                <a:gd name="connsiteX22" fmla="*/ 526075 w 543724"/>
                <a:gd name="connsiteY22" fmla="*/ 1024730 h 1255159"/>
                <a:gd name="connsiteX23" fmla="*/ 469858 w 543724"/>
                <a:gd name="connsiteY23" fmla="*/ 1024730 h 1255159"/>
                <a:gd name="connsiteX24" fmla="*/ 452208 w 543724"/>
                <a:gd name="connsiteY24" fmla="*/ 1007641 h 1255159"/>
                <a:gd name="connsiteX25" fmla="*/ 452208 w 543724"/>
                <a:gd name="connsiteY25" fmla="*/ 945202 h 1255159"/>
                <a:gd name="connsiteX26" fmla="*/ 469858 w 543724"/>
                <a:gd name="connsiteY26" fmla="*/ 927457 h 1255159"/>
                <a:gd name="connsiteX27" fmla="*/ 17703 w 543724"/>
                <a:gd name="connsiteY27" fmla="*/ 927457 h 1255159"/>
                <a:gd name="connsiteX28" fmla="*/ 304235 w 543724"/>
                <a:gd name="connsiteY28" fmla="*/ 927457 h 1255159"/>
                <a:gd name="connsiteX29" fmla="*/ 321938 w 543724"/>
                <a:gd name="connsiteY29" fmla="*/ 945202 h 1255159"/>
                <a:gd name="connsiteX30" fmla="*/ 321938 w 543724"/>
                <a:gd name="connsiteY30" fmla="*/ 1007641 h 1255159"/>
                <a:gd name="connsiteX31" fmla="*/ 304235 w 543724"/>
                <a:gd name="connsiteY31" fmla="*/ 1024730 h 1255159"/>
                <a:gd name="connsiteX32" fmla="*/ 17703 w 543724"/>
                <a:gd name="connsiteY32" fmla="*/ 1024730 h 1255159"/>
                <a:gd name="connsiteX33" fmla="*/ 0 w 543724"/>
                <a:gd name="connsiteY33" fmla="*/ 1007641 h 1255159"/>
                <a:gd name="connsiteX34" fmla="*/ 0 w 543724"/>
                <a:gd name="connsiteY34" fmla="*/ 945202 h 1255159"/>
                <a:gd name="connsiteX35" fmla="*/ 17703 w 543724"/>
                <a:gd name="connsiteY35" fmla="*/ 927457 h 1255159"/>
                <a:gd name="connsiteX36" fmla="*/ 469858 w 543724"/>
                <a:gd name="connsiteY36" fmla="*/ 694152 h 1255159"/>
                <a:gd name="connsiteX37" fmla="*/ 526075 w 543724"/>
                <a:gd name="connsiteY37" fmla="*/ 694152 h 1255159"/>
                <a:gd name="connsiteX38" fmla="*/ 543724 w 543724"/>
                <a:gd name="connsiteY38" fmla="*/ 711897 h 1255159"/>
                <a:gd name="connsiteX39" fmla="*/ 543724 w 543724"/>
                <a:gd name="connsiteY39" fmla="*/ 773679 h 1255159"/>
                <a:gd name="connsiteX40" fmla="*/ 526075 w 543724"/>
                <a:gd name="connsiteY40" fmla="*/ 791425 h 1255159"/>
                <a:gd name="connsiteX41" fmla="*/ 469858 w 543724"/>
                <a:gd name="connsiteY41" fmla="*/ 791425 h 1255159"/>
                <a:gd name="connsiteX42" fmla="*/ 452208 w 543724"/>
                <a:gd name="connsiteY42" fmla="*/ 773679 h 1255159"/>
                <a:gd name="connsiteX43" fmla="*/ 452208 w 543724"/>
                <a:gd name="connsiteY43" fmla="*/ 711897 h 1255159"/>
                <a:gd name="connsiteX44" fmla="*/ 469858 w 543724"/>
                <a:gd name="connsiteY44" fmla="*/ 694152 h 1255159"/>
                <a:gd name="connsiteX45" fmla="*/ 17703 w 543724"/>
                <a:gd name="connsiteY45" fmla="*/ 694152 h 1255159"/>
                <a:gd name="connsiteX46" fmla="*/ 304235 w 543724"/>
                <a:gd name="connsiteY46" fmla="*/ 694152 h 1255159"/>
                <a:gd name="connsiteX47" fmla="*/ 321938 w 543724"/>
                <a:gd name="connsiteY47" fmla="*/ 711897 h 1255159"/>
                <a:gd name="connsiteX48" fmla="*/ 321938 w 543724"/>
                <a:gd name="connsiteY48" fmla="*/ 773679 h 1255159"/>
                <a:gd name="connsiteX49" fmla="*/ 304235 w 543724"/>
                <a:gd name="connsiteY49" fmla="*/ 791425 h 1255159"/>
                <a:gd name="connsiteX50" fmla="*/ 17703 w 543724"/>
                <a:gd name="connsiteY50" fmla="*/ 791425 h 1255159"/>
                <a:gd name="connsiteX51" fmla="*/ 0 w 543724"/>
                <a:gd name="connsiteY51" fmla="*/ 773679 h 1255159"/>
                <a:gd name="connsiteX52" fmla="*/ 0 w 543724"/>
                <a:gd name="connsiteY52" fmla="*/ 711897 h 1255159"/>
                <a:gd name="connsiteX53" fmla="*/ 17703 w 543724"/>
                <a:gd name="connsiteY53" fmla="*/ 694152 h 1255159"/>
                <a:gd name="connsiteX54" fmla="*/ 469858 w 543724"/>
                <a:gd name="connsiteY54" fmla="*/ 463728 h 1255159"/>
                <a:gd name="connsiteX55" fmla="*/ 526075 w 543724"/>
                <a:gd name="connsiteY55" fmla="*/ 463728 h 1255159"/>
                <a:gd name="connsiteX56" fmla="*/ 543724 w 543724"/>
                <a:gd name="connsiteY56" fmla="*/ 481473 h 1255159"/>
                <a:gd name="connsiteX57" fmla="*/ 543724 w 543724"/>
                <a:gd name="connsiteY57" fmla="*/ 543255 h 1255159"/>
                <a:gd name="connsiteX58" fmla="*/ 526075 w 543724"/>
                <a:gd name="connsiteY58" fmla="*/ 561001 h 1255159"/>
                <a:gd name="connsiteX59" fmla="*/ 469858 w 543724"/>
                <a:gd name="connsiteY59" fmla="*/ 561001 h 1255159"/>
                <a:gd name="connsiteX60" fmla="*/ 452208 w 543724"/>
                <a:gd name="connsiteY60" fmla="*/ 543255 h 1255159"/>
                <a:gd name="connsiteX61" fmla="*/ 452208 w 543724"/>
                <a:gd name="connsiteY61" fmla="*/ 481473 h 1255159"/>
                <a:gd name="connsiteX62" fmla="*/ 469858 w 543724"/>
                <a:gd name="connsiteY62" fmla="*/ 463728 h 1255159"/>
                <a:gd name="connsiteX63" fmla="*/ 17703 w 543724"/>
                <a:gd name="connsiteY63" fmla="*/ 463728 h 1255159"/>
                <a:gd name="connsiteX64" fmla="*/ 304235 w 543724"/>
                <a:gd name="connsiteY64" fmla="*/ 463728 h 1255159"/>
                <a:gd name="connsiteX65" fmla="*/ 321938 w 543724"/>
                <a:gd name="connsiteY65" fmla="*/ 481473 h 1255159"/>
                <a:gd name="connsiteX66" fmla="*/ 321938 w 543724"/>
                <a:gd name="connsiteY66" fmla="*/ 543255 h 1255159"/>
                <a:gd name="connsiteX67" fmla="*/ 304235 w 543724"/>
                <a:gd name="connsiteY67" fmla="*/ 561001 h 1255159"/>
                <a:gd name="connsiteX68" fmla="*/ 17703 w 543724"/>
                <a:gd name="connsiteY68" fmla="*/ 561001 h 1255159"/>
                <a:gd name="connsiteX69" fmla="*/ 0 w 543724"/>
                <a:gd name="connsiteY69" fmla="*/ 543255 h 1255159"/>
                <a:gd name="connsiteX70" fmla="*/ 0 w 543724"/>
                <a:gd name="connsiteY70" fmla="*/ 481473 h 1255159"/>
                <a:gd name="connsiteX71" fmla="*/ 17703 w 543724"/>
                <a:gd name="connsiteY71" fmla="*/ 463728 h 1255159"/>
                <a:gd name="connsiteX72" fmla="*/ 469858 w 543724"/>
                <a:gd name="connsiteY72" fmla="*/ 230424 h 1255159"/>
                <a:gd name="connsiteX73" fmla="*/ 526075 w 543724"/>
                <a:gd name="connsiteY73" fmla="*/ 230424 h 1255159"/>
                <a:gd name="connsiteX74" fmla="*/ 543724 w 543724"/>
                <a:gd name="connsiteY74" fmla="*/ 248169 h 1255159"/>
                <a:gd name="connsiteX75" fmla="*/ 543724 w 543724"/>
                <a:gd name="connsiteY75" fmla="*/ 309951 h 1255159"/>
                <a:gd name="connsiteX76" fmla="*/ 526075 w 543724"/>
                <a:gd name="connsiteY76" fmla="*/ 327697 h 1255159"/>
                <a:gd name="connsiteX77" fmla="*/ 469858 w 543724"/>
                <a:gd name="connsiteY77" fmla="*/ 327697 h 1255159"/>
                <a:gd name="connsiteX78" fmla="*/ 452208 w 543724"/>
                <a:gd name="connsiteY78" fmla="*/ 309951 h 1255159"/>
                <a:gd name="connsiteX79" fmla="*/ 452208 w 543724"/>
                <a:gd name="connsiteY79" fmla="*/ 248169 h 1255159"/>
                <a:gd name="connsiteX80" fmla="*/ 469858 w 543724"/>
                <a:gd name="connsiteY80" fmla="*/ 230424 h 1255159"/>
                <a:gd name="connsiteX81" fmla="*/ 17703 w 543724"/>
                <a:gd name="connsiteY81" fmla="*/ 230424 h 1255159"/>
                <a:gd name="connsiteX82" fmla="*/ 304235 w 543724"/>
                <a:gd name="connsiteY82" fmla="*/ 230424 h 1255159"/>
                <a:gd name="connsiteX83" fmla="*/ 321938 w 543724"/>
                <a:gd name="connsiteY83" fmla="*/ 248169 h 1255159"/>
                <a:gd name="connsiteX84" fmla="*/ 321938 w 543724"/>
                <a:gd name="connsiteY84" fmla="*/ 309951 h 1255159"/>
                <a:gd name="connsiteX85" fmla="*/ 304235 w 543724"/>
                <a:gd name="connsiteY85" fmla="*/ 327697 h 1255159"/>
                <a:gd name="connsiteX86" fmla="*/ 17703 w 543724"/>
                <a:gd name="connsiteY86" fmla="*/ 327697 h 1255159"/>
                <a:gd name="connsiteX87" fmla="*/ 0 w 543724"/>
                <a:gd name="connsiteY87" fmla="*/ 309951 h 1255159"/>
                <a:gd name="connsiteX88" fmla="*/ 0 w 543724"/>
                <a:gd name="connsiteY88" fmla="*/ 248169 h 1255159"/>
                <a:gd name="connsiteX89" fmla="*/ 17703 w 543724"/>
                <a:gd name="connsiteY89" fmla="*/ 230424 h 1255159"/>
                <a:gd name="connsiteX90" fmla="*/ 469858 w 543724"/>
                <a:gd name="connsiteY90" fmla="*/ 0 h 1255159"/>
                <a:gd name="connsiteX91" fmla="*/ 526075 w 543724"/>
                <a:gd name="connsiteY91" fmla="*/ 0 h 1255159"/>
                <a:gd name="connsiteX92" fmla="*/ 543724 w 543724"/>
                <a:gd name="connsiteY92" fmla="*/ 17088 h 1255159"/>
                <a:gd name="connsiteX93" fmla="*/ 543724 w 543724"/>
                <a:gd name="connsiteY93" fmla="*/ 79527 h 1255159"/>
                <a:gd name="connsiteX94" fmla="*/ 526075 w 543724"/>
                <a:gd name="connsiteY94" fmla="*/ 97273 h 1255159"/>
                <a:gd name="connsiteX95" fmla="*/ 469858 w 543724"/>
                <a:gd name="connsiteY95" fmla="*/ 97273 h 1255159"/>
                <a:gd name="connsiteX96" fmla="*/ 452208 w 543724"/>
                <a:gd name="connsiteY96" fmla="*/ 79527 h 1255159"/>
                <a:gd name="connsiteX97" fmla="*/ 452208 w 543724"/>
                <a:gd name="connsiteY97" fmla="*/ 17088 h 1255159"/>
                <a:gd name="connsiteX98" fmla="*/ 469858 w 543724"/>
                <a:gd name="connsiteY98" fmla="*/ 0 h 1255159"/>
                <a:gd name="connsiteX99" fmla="*/ 17703 w 543724"/>
                <a:gd name="connsiteY99" fmla="*/ 0 h 1255159"/>
                <a:gd name="connsiteX100" fmla="*/ 304235 w 543724"/>
                <a:gd name="connsiteY100" fmla="*/ 0 h 1255159"/>
                <a:gd name="connsiteX101" fmla="*/ 321938 w 543724"/>
                <a:gd name="connsiteY101" fmla="*/ 17088 h 1255159"/>
                <a:gd name="connsiteX102" fmla="*/ 321938 w 543724"/>
                <a:gd name="connsiteY102" fmla="*/ 79527 h 1255159"/>
                <a:gd name="connsiteX103" fmla="*/ 304235 w 543724"/>
                <a:gd name="connsiteY103" fmla="*/ 97273 h 1255159"/>
                <a:gd name="connsiteX104" fmla="*/ 17703 w 543724"/>
                <a:gd name="connsiteY104" fmla="*/ 97273 h 1255159"/>
                <a:gd name="connsiteX105" fmla="*/ 0 w 543724"/>
                <a:gd name="connsiteY105" fmla="*/ 79527 h 1255159"/>
                <a:gd name="connsiteX106" fmla="*/ 0 w 543724"/>
                <a:gd name="connsiteY106" fmla="*/ 17088 h 1255159"/>
                <a:gd name="connsiteX107" fmla="*/ 17703 w 543724"/>
                <a:gd name="connsiteY107" fmla="*/ 0 h 1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43724" h="1255159">
                  <a:moveTo>
                    <a:pt x="469858" y="1157882"/>
                  </a:moveTo>
                  <a:lnTo>
                    <a:pt x="526075" y="1157882"/>
                  </a:lnTo>
                  <a:cubicBezTo>
                    <a:pt x="535880" y="1157882"/>
                    <a:pt x="543724" y="1165717"/>
                    <a:pt x="543724" y="1175510"/>
                  </a:cubicBezTo>
                  <a:lnTo>
                    <a:pt x="543724" y="1236879"/>
                  </a:lnTo>
                  <a:cubicBezTo>
                    <a:pt x="543724" y="1246672"/>
                    <a:pt x="535880" y="1255159"/>
                    <a:pt x="526075" y="1255159"/>
                  </a:cubicBezTo>
                  <a:lnTo>
                    <a:pt x="469858" y="1255159"/>
                  </a:lnTo>
                  <a:cubicBezTo>
                    <a:pt x="460052" y="1255159"/>
                    <a:pt x="452208" y="1246672"/>
                    <a:pt x="452208" y="1236879"/>
                  </a:cubicBezTo>
                  <a:lnTo>
                    <a:pt x="452208" y="1175510"/>
                  </a:lnTo>
                  <a:cubicBezTo>
                    <a:pt x="452208" y="1165717"/>
                    <a:pt x="460052" y="1157882"/>
                    <a:pt x="469858" y="1157882"/>
                  </a:cubicBezTo>
                  <a:close/>
                  <a:moveTo>
                    <a:pt x="17703" y="1157882"/>
                  </a:moveTo>
                  <a:lnTo>
                    <a:pt x="304235" y="1157882"/>
                  </a:lnTo>
                  <a:cubicBezTo>
                    <a:pt x="314070" y="1157882"/>
                    <a:pt x="321938" y="1165717"/>
                    <a:pt x="321938" y="1175510"/>
                  </a:cubicBezTo>
                  <a:lnTo>
                    <a:pt x="321938" y="1236879"/>
                  </a:lnTo>
                  <a:cubicBezTo>
                    <a:pt x="321938" y="1246672"/>
                    <a:pt x="314070" y="1255159"/>
                    <a:pt x="304235" y="1255159"/>
                  </a:cubicBezTo>
                  <a:lnTo>
                    <a:pt x="17703" y="1255159"/>
                  </a:lnTo>
                  <a:cubicBezTo>
                    <a:pt x="7868" y="1255159"/>
                    <a:pt x="0" y="1246672"/>
                    <a:pt x="0" y="1236879"/>
                  </a:cubicBezTo>
                  <a:lnTo>
                    <a:pt x="0" y="1175510"/>
                  </a:lnTo>
                  <a:cubicBezTo>
                    <a:pt x="0" y="1165717"/>
                    <a:pt x="7868" y="1157882"/>
                    <a:pt x="17703" y="1157882"/>
                  </a:cubicBezTo>
                  <a:close/>
                  <a:moveTo>
                    <a:pt x="469858" y="927457"/>
                  </a:moveTo>
                  <a:lnTo>
                    <a:pt x="526075" y="927457"/>
                  </a:lnTo>
                  <a:cubicBezTo>
                    <a:pt x="535880" y="927457"/>
                    <a:pt x="543724" y="935344"/>
                    <a:pt x="543724" y="945202"/>
                  </a:cubicBezTo>
                  <a:lnTo>
                    <a:pt x="543724" y="1007641"/>
                  </a:lnTo>
                  <a:cubicBezTo>
                    <a:pt x="543724" y="1016843"/>
                    <a:pt x="535880" y="1024730"/>
                    <a:pt x="526075" y="1024730"/>
                  </a:cubicBezTo>
                  <a:lnTo>
                    <a:pt x="469858" y="1024730"/>
                  </a:lnTo>
                  <a:cubicBezTo>
                    <a:pt x="460052" y="1024730"/>
                    <a:pt x="452208" y="1016843"/>
                    <a:pt x="452208" y="1007641"/>
                  </a:cubicBezTo>
                  <a:lnTo>
                    <a:pt x="452208" y="945202"/>
                  </a:lnTo>
                  <a:cubicBezTo>
                    <a:pt x="452208" y="935344"/>
                    <a:pt x="460052" y="927457"/>
                    <a:pt x="469858" y="927457"/>
                  </a:cubicBezTo>
                  <a:close/>
                  <a:moveTo>
                    <a:pt x="17703" y="927457"/>
                  </a:moveTo>
                  <a:lnTo>
                    <a:pt x="304235" y="927457"/>
                  </a:lnTo>
                  <a:cubicBezTo>
                    <a:pt x="314070" y="927457"/>
                    <a:pt x="321938" y="935344"/>
                    <a:pt x="321938" y="945202"/>
                  </a:cubicBezTo>
                  <a:lnTo>
                    <a:pt x="321938" y="1007641"/>
                  </a:lnTo>
                  <a:cubicBezTo>
                    <a:pt x="321938" y="1016843"/>
                    <a:pt x="314070" y="1024730"/>
                    <a:pt x="304235" y="1024730"/>
                  </a:cubicBezTo>
                  <a:lnTo>
                    <a:pt x="17703" y="1024730"/>
                  </a:lnTo>
                  <a:cubicBezTo>
                    <a:pt x="7868" y="1024730"/>
                    <a:pt x="0" y="1016843"/>
                    <a:pt x="0" y="1007641"/>
                  </a:cubicBezTo>
                  <a:lnTo>
                    <a:pt x="0" y="945202"/>
                  </a:lnTo>
                  <a:cubicBezTo>
                    <a:pt x="0" y="935344"/>
                    <a:pt x="7868" y="927457"/>
                    <a:pt x="17703" y="927457"/>
                  </a:cubicBezTo>
                  <a:close/>
                  <a:moveTo>
                    <a:pt x="469858" y="694152"/>
                  </a:moveTo>
                  <a:lnTo>
                    <a:pt x="526075" y="694152"/>
                  </a:lnTo>
                  <a:cubicBezTo>
                    <a:pt x="535880" y="694152"/>
                    <a:pt x="543724" y="702039"/>
                    <a:pt x="543724" y="711897"/>
                  </a:cubicBezTo>
                  <a:lnTo>
                    <a:pt x="543724" y="773679"/>
                  </a:lnTo>
                  <a:cubicBezTo>
                    <a:pt x="543724" y="783538"/>
                    <a:pt x="535880" y="791425"/>
                    <a:pt x="526075" y="791425"/>
                  </a:cubicBezTo>
                  <a:lnTo>
                    <a:pt x="469858" y="791425"/>
                  </a:lnTo>
                  <a:cubicBezTo>
                    <a:pt x="460052" y="791425"/>
                    <a:pt x="452208" y="783538"/>
                    <a:pt x="452208" y="773679"/>
                  </a:cubicBezTo>
                  <a:lnTo>
                    <a:pt x="452208" y="711897"/>
                  </a:lnTo>
                  <a:cubicBezTo>
                    <a:pt x="452208" y="702039"/>
                    <a:pt x="460052" y="694152"/>
                    <a:pt x="469858" y="694152"/>
                  </a:cubicBezTo>
                  <a:close/>
                  <a:moveTo>
                    <a:pt x="17703" y="694152"/>
                  </a:moveTo>
                  <a:lnTo>
                    <a:pt x="304235" y="694152"/>
                  </a:lnTo>
                  <a:cubicBezTo>
                    <a:pt x="314070" y="694152"/>
                    <a:pt x="321938" y="702039"/>
                    <a:pt x="321938" y="711897"/>
                  </a:cubicBezTo>
                  <a:lnTo>
                    <a:pt x="321938" y="773679"/>
                  </a:lnTo>
                  <a:cubicBezTo>
                    <a:pt x="321938" y="783538"/>
                    <a:pt x="314070" y="791425"/>
                    <a:pt x="304235" y="791425"/>
                  </a:cubicBezTo>
                  <a:lnTo>
                    <a:pt x="17703" y="791425"/>
                  </a:lnTo>
                  <a:cubicBezTo>
                    <a:pt x="7868" y="791425"/>
                    <a:pt x="0" y="783538"/>
                    <a:pt x="0" y="773679"/>
                  </a:cubicBezTo>
                  <a:lnTo>
                    <a:pt x="0" y="711897"/>
                  </a:lnTo>
                  <a:cubicBezTo>
                    <a:pt x="0" y="702039"/>
                    <a:pt x="7868" y="694152"/>
                    <a:pt x="17703" y="694152"/>
                  </a:cubicBezTo>
                  <a:close/>
                  <a:moveTo>
                    <a:pt x="469858" y="463728"/>
                  </a:moveTo>
                  <a:lnTo>
                    <a:pt x="526075" y="463728"/>
                  </a:lnTo>
                  <a:cubicBezTo>
                    <a:pt x="535880" y="463728"/>
                    <a:pt x="543724" y="471615"/>
                    <a:pt x="543724" y="481473"/>
                  </a:cubicBezTo>
                  <a:lnTo>
                    <a:pt x="543724" y="543255"/>
                  </a:lnTo>
                  <a:cubicBezTo>
                    <a:pt x="543724" y="553114"/>
                    <a:pt x="535880" y="561001"/>
                    <a:pt x="526075" y="561001"/>
                  </a:cubicBezTo>
                  <a:lnTo>
                    <a:pt x="469858" y="561001"/>
                  </a:lnTo>
                  <a:cubicBezTo>
                    <a:pt x="460052" y="561001"/>
                    <a:pt x="452208" y="553114"/>
                    <a:pt x="452208" y="543255"/>
                  </a:cubicBezTo>
                  <a:lnTo>
                    <a:pt x="452208" y="481473"/>
                  </a:lnTo>
                  <a:cubicBezTo>
                    <a:pt x="452208" y="471615"/>
                    <a:pt x="460052" y="463728"/>
                    <a:pt x="469858" y="463728"/>
                  </a:cubicBezTo>
                  <a:close/>
                  <a:moveTo>
                    <a:pt x="17703" y="463728"/>
                  </a:moveTo>
                  <a:lnTo>
                    <a:pt x="304235" y="463728"/>
                  </a:lnTo>
                  <a:cubicBezTo>
                    <a:pt x="314070" y="463728"/>
                    <a:pt x="321938" y="471615"/>
                    <a:pt x="321938" y="481473"/>
                  </a:cubicBezTo>
                  <a:lnTo>
                    <a:pt x="321938" y="543255"/>
                  </a:lnTo>
                  <a:cubicBezTo>
                    <a:pt x="321938" y="553114"/>
                    <a:pt x="314070" y="561001"/>
                    <a:pt x="304235" y="561001"/>
                  </a:cubicBezTo>
                  <a:lnTo>
                    <a:pt x="17703" y="561001"/>
                  </a:lnTo>
                  <a:cubicBezTo>
                    <a:pt x="7868" y="561001"/>
                    <a:pt x="0" y="553114"/>
                    <a:pt x="0" y="543255"/>
                  </a:cubicBezTo>
                  <a:lnTo>
                    <a:pt x="0" y="481473"/>
                  </a:lnTo>
                  <a:cubicBezTo>
                    <a:pt x="0" y="471615"/>
                    <a:pt x="7868" y="463728"/>
                    <a:pt x="17703" y="463728"/>
                  </a:cubicBezTo>
                  <a:close/>
                  <a:moveTo>
                    <a:pt x="469858" y="230424"/>
                  </a:moveTo>
                  <a:lnTo>
                    <a:pt x="526075" y="230424"/>
                  </a:lnTo>
                  <a:cubicBezTo>
                    <a:pt x="535880" y="230424"/>
                    <a:pt x="543724" y="238311"/>
                    <a:pt x="543724" y="248169"/>
                  </a:cubicBezTo>
                  <a:lnTo>
                    <a:pt x="543724" y="309951"/>
                  </a:lnTo>
                  <a:cubicBezTo>
                    <a:pt x="543724" y="319810"/>
                    <a:pt x="535880" y="327697"/>
                    <a:pt x="526075" y="327697"/>
                  </a:cubicBezTo>
                  <a:lnTo>
                    <a:pt x="469858" y="327697"/>
                  </a:lnTo>
                  <a:cubicBezTo>
                    <a:pt x="460052" y="327697"/>
                    <a:pt x="452208" y="319810"/>
                    <a:pt x="452208" y="309951"/>
                  </a:cubicBezTo>
                  <a:lnTo>
                    <a:pt x="452208" y="248169"/>
                  </a:lnTo>
                  <a:cubicBezTo>
                    <a:pt x="452208" y="238311"/>
                    <a:pt x="460052" y="230424"/>
                    <a:pt x="469858" y="230424"/>
                  </a:cubicBezTo>
                  <a:close/>
                  <a:moveTo>
                    <a:pt x="17703" y="230424"/>
                  </a:moveTo>
                  <a:lnTo>
                    <a:pt x="304235" y="230424"/>
                  </a:lnTo>
                  <a:cubicBezTo>
                    <a:pt x="314070" y="230424"/>
                    <a:pt x="321938" y="238311"/>
                    <a:pt x="321938" y="248169"/>
                  </a:cubicBezTo>
                  <a:lnTo>
                    <a:pt x="321938" y="309951"/>
                  </a:lnTo>
                  <a:cubicBezTo>
                    <a:pt x="321938" y="319810"/>
                    <a:pt x="314070" y="327697"/>
                    <a:pt x="304235" y="327697"/>
                  </a:cubicBezTo>
                  <a:lnTo>
                    <a:pt x="17703" y="327697"/>
                  </a:lnTo>
                  <a:cubicBezTo>
                    <a:pt x="7868" y="327697"/>
                    <a:pt x="0" y="319810"/>
                    <a:pt x="0" y="309951"/>
                  </a:cubicBezTo>
                  <a:lnTo>
                    <a:pt x="0" y="248169"/>
                  </a:lnTo>
                  <a:cubicBezTo>
                    <a:pt x="0" y="238311"/>
                    <a:pt x="7868" y="230424"/>
                    <a:pt x="17703" y="230424"/>
                  </a:cubicBezTo>
                  <a:close/>
                  <a:moveTo>
                    <a:pt x="469858" y="0"/>
                  </a:moveTo>
                  <a:lnTo>
                    <a:pt x="526075" y="0"/>
                  </a:lnTo>
                  <a:cubicBezTo>
                    <a:pt x="535880" y="0"/>
                    <a:pt x="543724" y="7887"/>
                    <a:pt x="543724" y="17088"/>
                  </a:cubicBezTo>
                  <a:lnTo>
                    <a:pt x="543724" y="79527"/>
                  </a:lnTo>
                  <a:cubicBezTo>
                    <a:pt x="543724" y="89386"/>
                    <a:pt x="535880" y="97273"/>
                    <a:pt x="526075" y="97273"/>
                  </a:cubicBezTo>
                  <a:lnTo>
                    <a:pt x="469858" y="97273"/>
                  </a:lnTo>
                  <a:cubicBezTo>
                    <a:pt x="460052" y="97273"/>
                    <a:pt x="452208" y="89386"/>
                    <a:pt x="452208" y="79527"/>
                  </a:cubicBezTo>
                  <a:lnTo>
                    <a:pt x="452208" y="17088"/>
                  </a:lnTo>
                  <a:cubicBezTo>
                    <a:pt x="452208" y="7887"/>
                    <a:pt x="460052" y="0"/>
                    <a:pt x="469858" y="0"/>
                  </a:cubicBezTo>
                  <a:close/>
                  <a:moveTo>
                    <a:pt x="17703" y="0"/>
                  </a:moveTo>
                  <a:lnTo>
                    <a:pt x="304235" y="0"/>
                  </a:lnTo>
                  <a:cubicBezTo>
                    <a:pt x="314070" y="0"/>
                    <a:pt x="321938" y="7887"/>
                    <a:pt x="321938" y="17088"/>
                  </a:cubicBezTo>
                  <a:lnTo>
                    <a:pt x="321938" y="79527"/>
                  </a:lnTo>
                  <a:cubicBezTo>
                    <a:pt x="321938" y="89386"/>
                    <a:pt x="314070" y="97273"/>
                    <a:pt x="304235" y="97273"/>
                  </a:cubicBezTo>
                  <a:lnTo>
                    <a:pt x="17703" y="97273"/>
                  </a:lnTo>
                  <a:cubicBezTo>
                    <a:pt x="7868" y="97273"/>
                    <a:pt x="0" y="89386"/>
                    <a:pt x="0" y="79527"/>
                  </a:cubicBezTo>
                  <a:lnTo>
                    <a:pt x="0" y="17088"/>
                  </a:lnTo>
                  <a:cubicBezTo>
                    <a:pt x="0" y="7887"/>
                    <a:pt x="7868" y="0"/>
                    <a:pt x="17703" y="0"/>
                  </a:cubicBezTo>
                  <a:close/>
                </a:path>
              </a:pathLst>
            </a:custGeom>
            <a:solidFill>
              <a:schemeClr val="bg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58" name="Freeform 92">
              <a:extLst>
                <a:ext uri="{FF2B5EF4-FFF2-40B4-BE49-F238E27FC236}">
                  <a16:creationId xmlns="" xmlns:a16="http://schemas.microsoft.com/office/drawing/2014/main" id="{9B59DB86-6A37-EE4D-B2AC-BC021BB1D66D}"/>
                </a:ext>
              </a:extLst>
            </p:cNvPr>
            <p:cNvSpPr>
              <a:spLocks noChangeArrowheads="1"/>
            </p:cNvSpPr>
            <p:nvPr/>
          </p:nvSpPr>
          <p:spPr bwMode="auto">
            <a:xfrm>
              <a:off x="11800006" y="3519106"/>
              <a:ext cx="954478" cy="658154"/>
            </a:xfrm>
            <a:custGeom>
              <a:avLst/>
              <a:gdLst>
                <a:gd name="T0" fmla="*/ 1325 w 1350"/>
                <a:gd name="T1" fmla="*/ 929 h 930"/>
                <a:gd name="T2" fmla="*/ 442 w 1350"/>
                <a:gd name="T3" fmla="*/ 47 h 930"/>
                <a:gd name="T4" fmla="*/ 23 w 1350"/>
                <a:gd name="T5" fmla="*/ 465 h 930"/>
                <a:gd name="T6" fmla="*/ 0 w 1350"/>
                <a:gd name="T7" fmla="*/ 443 h 930"/>
                <a:gd name="T8" fmla="*/ 442 w 1350"/>
                <a:gd name="T9" fmla="*/ 0 h 930"/>
                <a:gd name="T10" fmla="*/ 1349 w 1350"/>
                <a:gd name="T11" fmla="*/ 906 h 930"/>
                <a:gd name="T12" fmla="*/ 1325 w 1350"/>
                <a:gd name="T13" fmla="*/ 929 h 930"/>
              </a:gdLst>
              <a:ahLst/>
              <a:cxnLst>
                <a:cxn ang="0">
                  <a:pos x="T0" y="T1"/>
                </a:cxn>
                <a:cxn ang="0">
                  <a:pos x="T2" y="T3"/>
                </a:cxn>
                <a:cxn ang="0">
                  <a:pos x="T4" y="T5"/>
                </a:cxn>
                <a:cxn ang="0">
                  <a:pos x="T6" y="T7"/>
                </a:cxn>
                <a:cxn ang="0">
                  <a:pos x="T8" y="T9"/>
                </a:cxn>
                <a:cxn ang="0">
                  <a:pos x="T10" y="T11"/>
                </a:cxn>
                <a:cxn ang="0">
                  <a:pos x="T12" y="T13"/>
                </a:cxn>
              </a:cxnLst>
              <a:rect l="0" t="0" r="r" b="b"/>
              <a:pathLst>
                <a:path w="1350" h="930">
                  <a:moveTo>
                    <a:pt x="1325" y="929"/>
                  </a:moveTo>
                  <a:lnTo>
                    <a:pt x="442" y="47"/>
                  </a:lnTo>
                  <a:lnTo>
                    <a:pt x="23" y="465"/>
                  </a:lnTo>
                  <a:lnTo>
                    <a:pt x="0" y="443"/>
                  </a:lnTo>
                  <a:lnTo>
                    <a:pt x="442" y="0"/>
                  </a:lnTo>
                  <a:lnTo>
                    <a:pt x="1349" y="906"/>
                  </a:lnTo>
                  <a:lnTo>
                    <a:pt x="1325" y="929"/>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59" name="Freeform 58">
              <a:extLst>
                <a:ext uri="{FF2B5EF4-FFF2-40B4-BE49-F238E27FC236}">
                  <a16:creationId xmlns="" xmlns:a16="http://schemas.microsoft.com/office/drawing/2014/main" id="{CC9CB11D-B78C-1843-BF55-7BDAEB038044}"/>
                </a:ext>
              </a:extLst>
            </p:cNvPr>
            <p:cNvSpPr>
              <a:spLocks noChangeArrowheads="1"/>
            </p:cNvSpPr>
            <p:nvPr/>
          </p:nvSpPr>
          <p:spPr bwMode="auto">
            <a:xfrm>
              <a:off x="8222274" y="9885408"/>
              <a:ext cx="760379" cy="485963"/>
            </a:xfrm>
            <a:custGeom>
              <a:avLst/>
              <a:gdLst>
                <a:gd name="connsiteX0" fmla="*/ 702140 w 702140"/>
                <a:gd name="connsiteY0" fmla="*/ 339876 h 448742"/>
                <a:gd name="connsiteX1" fmla="*/ 702140 w 702140"/>
                <a:gd name="connsiteY1" fmla="*/ 426992 h 448742"/>
                <a:gd name="connsiteX2" fmla="*/ 585508 w 702140"/>
                <a:gd name="connsiteY2" fmla="*/ 446351 h 448742"/>
                <a:gd name="connsiteX3" fmla="*/ 564540 w 702140"/>
                <a:gd name="connsiteY3" fmla="*/ 363752 h 448742"/>
                <a:gd name="connsiteX4" fmla="*/ 702140 w 702140"/>
                <a:gd name="connsiteY4" fmla="*/ 339876 h 448742"/>
                <a:gd name="connsiteX5" fmla="*/ 137603 w 702140"/>
                <a:gd name="connsiteY5" fmla="*/ 0 h 448742"/>
                <a:gd name="connsiteX6" fmla="*/ 137603 w 702140"/>
                <a:gd name="connsiteY6" fmla="*/ 88407 h 448742"/>
                <a:gd name="connsiteX7" fmla="*/ 21521 w 702140"/>
                <a:gd name="connsiteY7" fmla="*/ 107121 h 448742"/>
                <a:gd name="connsiteX8" fmla="*/ 0 w 702140"/>
                <a:gd name="connsiteY8" fmla="*/ 24522 h 448742"/>
                <a:gd name="connsiteX9" fmla="*/ 137603 w 702140"/>
                <a:gd name="connsiteY9" fmla="*/ 0 h 44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140" h="448742">
                  <a:moveTo>
                    <a:pt x="702140" y="339876"/>
                  </a:moveTo>
                  <a:lnTo>
                    <a:pt x="702140" y="426992"/>
                  </a:lnTo>
                  <a:cubicBezTo>
                    <a:pt x="702140" y="426992"/>
                    <a:pt x="587473" y="457322"/>
                    <a:pt x="585508" y="446351"/>
                  </a:cubicBezTo>
                  <a:cubicBezTo>
                    <a:pt x="582887" y="435381"/>
                    <a:pt x="564540" y="363752"/>
                    <a:pt x="564540" y="363752"/>
                  </a:cubicBezTo>
                  <a:cubicBezTo>
                    <a:pt x="577645" y="352137"/>
                    <a:pt x="702140" y="339876"/>
                    <a:pt x="702140" y="339876"/>
                  </a:cubicBezTo>
                  <a:close/>
                  <a:moveTo>
                    <a:pt x="137603" y="0"/>
                  </a:moveTo>
                  <a:lnTo>
                    <a:pt x="137603" y="88407"/>
                  </a:lnTo>
                  <a:cubicBezTo>
                    <a:pt x="137603" y="88407"/>
                    <a:pt x="23477" y="117446"/>
                    <a:pt x="21521" y="107121"/>
                  </a:cubicBezTo>
                  <a:cubicBezTo>
                    <a:pt x="18260" y="96151"/>
                    <a:pt x="0" y="24522"/>
                    <a:pt x="0" y="24522"/>
                  </a:cubicBezTo>
                  <a:cubicBezTo>
                    <a:pt x="13695" y="12906"/>
                    <a:pt x="137603" y="0"/>
                    <a:pt x="137603" y="0"/>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0" name="Freeform 59">
              <a:extLst>
                <a:ext uri="{FF2B5EF4-FFF2-40B4-BE49-F238E27FC236}">
                  <a16:creationId xmlns="" xmlns:a16="http://schemas.microsoft.com/office/drawing/2014/main" id="{09032026-AE6B-8740-A991-84788B635399}"/>
                </a:ext>
              </a:extLst>
            </p:cNvPr>
            <p:cNvSpPr>
              <a:spLocks noChangeArrowheads="1"/>
            </p:cNvSpPr>
            <p:nvPr/>
          </p:nvSpPr>
          <p:spPr bwMode="auto">
            <a:xfrm>
              <a:off x="7748158" y="7505451"/>
              <a:ext cx="1487156" cy="5448549"/>
            </a:xfrm>
            <a:custGeom>
              <a:avLst/>
              <a:gdLst>
                <a:gd name="connsiteX0" fmla="*/ 1270375 w 1373252"/>
                <a:gd name="connsiteY0" fmla="*/ 4427603 h 5031236"/>
                <a:gd name="connsiteX1" fmla="*/ 481529 w 1373252"/>
                <a:gd name="connsiteY1" fmla="*/ 4504600 h 5031236"/>
                <a:gd name="connsiteX2" fmla="*/ 514488 w 1373252"/>
                <a:gd name="connsiteY2" fmla="*/ 4843738 h 5031236"/>
                <a:gd name="connsiteX3" fmla="*/ 1303288 w 1373252"/>
                <a:gd name="connsiteY3" fmla="*/ 4766685 h 5031236"/>
                <a:gd name="connsiteX4" fmla="*/ 1232458 w 1373252"/>
                <a:gd name="connsiteY4" fmla="*/ 4036974 h 5031236"/>
                <a:gd name="connsiteX5" fmla="*/ 443449 w 1373252"/>
                <a:gd name="connsiteY5" fmla="*/ 4112775 h 5031236"/>
                <a:gd name="connsiteX6" fmla="*/ 476425 w 1373252"/>
                <a:gd name="connsiteY6" fmla="*/ 4452079 h 5031236"/>
                <a:gd name="connsiteX7" fmla="*/ 1265277 w 1373252"/>
                <a:gd name="connsiteY7" fmla="*/ 4375080 h 5031236"/>
                <a:gd name="connsiteX8" fmla="*/ 1194529 w 1373252"/>
                <a:gd name="connsiteY8" fmla="*/ 3646217 h 5031236"/>
                <a:gd name="connsiteX9" fmla="*/ 405656 w 1373252"/>
                <a:gd name="connsiteY9" fmla="*/ 3723892 h 5031236"/>
                <a:gd name="connsiteX10" fmla="*/ 438485 w 1373252"/>
                <a:gd name="connsiteY10" fmla="*/ 4061691 h 5031236"/>
                <a:gd name="connsiteX11" fmla="*/ 1227499 w 1373252"/>
                <a:gd name="connsiteY11" fmla="*/ 3985890 h 5031236"/>
                <a:gd name="connsiteX12" fmla="*/ 1156511 w 1373252"/>
                <a:gd name="connsiteY12" fmla="*/ 3254553 h 5031236"/>
                <a:gd name="connsiteX13" fmla="*/ 367593 w 1373252"/>
                <a:gd name="connsiteY13" fmla="*/ 3332232 h 5031236"/>
                <a:gd name="connsiteX14" fmla="*/ 400548 w 1373252"/>
                <a:gd name="connsiteY14" fmla="*/ 3671330 h 5031236"/>
                <a:gd name="connsiteX15" fmla="*/ 1189486 w 1373252"/>
                <a:gd name="connsiteY15" fmla="*/ 3594265 h 5031236"/>
                <a:gd name="connsiteX16" fmla="*/ 1118555 w 1373252"/>
                <a:gd name="connsiteY16" fmla="*/ 2863516 h 5031236"/>
                <a:gd name="connsiteX17" fmla="*/ 329525 w 1373252"/>
                <a:gd name="connsiteY17" fmla="*/ 2940530 h 5031236"/>
                <a:gd name="connsiteX18" fmla="*/ 362484 w 1373252"/>
                <a:gd name="connsiteY18" fmla="*/ 3279667 h 5031236"/>
                <a:gd name="connsiteX19" fmla="*/ 1151462 w 1373252"/>
                <a:gd name="connsiteY19" fmla="*/ 3202538 h 5031236"/>
                <a:gd name="connsiteX20" fmla="*/ 1080388 w 1373252"/>
                <a:gd name="connsiteY20" fmla="*/ 2470310 h 5031236"/>
                <a:gd name="connsiteX21" fmla="*/ 291190 w 1373252"/>
                <a:gd name="connsiteY21" fmla="*/ 2546070 h 5031236"/>
                <a:gd name="connsiteX22" fmla="*/ 324421 w 1373252"/>
                <a:gd name="connsiteY22" fmla="*/ 2888009 h 5031236"/>
                <a:gd name="connsiteX23" fmla="*/ 1113451 w 1373252"/>
                <a:gd name="connsiteY23" fmla="*/ 2810935 h 5031236"/>
                <a:gd name="connsiteX24" fmla="*/ 1042681 w 1373252"/>
                <a:gd name="connsiteY24" fmla="*/ 2081843 h 5031236"/>
                <a:gd name="connsiteX25" fmla="*/ 253379 w 1373252"/>
                <a:gd name="connsiteY25" fmla="*/ 2157008 h 5031236"/>
                <a:gd name="connsiteX26" fmla="*/ 286231 w 1373252"/>
                <a:gd name="connsiteY26" fmla="*/ 2495046 h 5031236"/>
                <a:gd name="connsiteX27" fmla="*/ 1075429 w 1373252"/>
                <a:gd name="connsiteY27" fmla="*/ 2419228 h 5031236"/>
                <a:gd name="connsiteX28" fmla="*/ 1004664 w 1373252"/>
                <a:gd name="connsiteY28" fmla="*/ 1690181 h 5031236"/>
                <a:gd name="connsiteX29" fmla="*/ 215327 w 1373252"/>
                <a:gd name="connsiteY29" fmla="*/ 1765465 h 5031236"/>
                <a:gd name="connsiteX30" fmla="*/ 248418 w 1373252"/>
                <a:gd name="connsiteY30" fmla="*/ 2105963 h 5031236"/>
                <a:gd name="connsiteX31" fmla="*/ 1037662 w 1373252"/>
                <a:gd name="connsiteY31" fmla="*/ 2030139 h 5031236"/>
                <a:gd name="connsiteX32" fmla="*/ 966585 w 1373252"/>
                <a:gd name="connsiteY32" fmla="*/ 1297891 h 5031236"/>
                <a:gd name="connsiteX33" fmla="*/ 177249 w 1373252"/>
                <a:gd name="connsiteY33" fmla="*/ 1373664 h 5031236"/>
                <a:gd name="connsiteX34" fmla="*/ 210354 w 1373252"/>
                <a:gd name="connsiteY34" fmla="*/ 1714302 h 5031236"/>
                <a:gd name="connsiteX35" fmla="*/ 999645 w 1373252"/>
                <a:gd name="connsiteY35" fmla="*/ 1638474 h 5031236"/>
                <a:gd name="connsiteX36" fmla="*/ 928718 w 1373252"/>
                <a:gd name="connsiteY36" fmla="*/ 907772 h 5031236"/>
                <a:gd name="connsiteX37" fmla="*/ 139470 w 1373252"/>
                <a:gd name="connsiteY37" fmla="*/ 984929 h 5031236"/>
                <a:gd name="connsiteX38" fmla="*/ 172230 w 1373252"/>
                <a:gd name="connsiteY38" fmla="*/ 1322019 h 5031236"/>
                <a:gd name="connsiteX39" fmla="*/ 961625 w 1373252"/>
                <a:gd name="connsiteY39" fmla="*/ 1246788 h 5031236"/>
                <a:gd name="connsiteX40" fmla="*/ 890827 w 1373252"/>
                <a:gd name="connsiteY40" fmla="*/ 517413 h 5031236"/>
                <a:gd name="connsiteX41" fmla="*/ 101400 w 1373252"/>
                <a:gd name="connsiteY41" fmla="*/ 593196 h 5031236"/>
                <a:gd name="connsiteX42" fmla="*/ 134415 w 1373252"/>
                <a:gd name="connsiteY42" fmla="*/ 932914 h 5031236"/>
                <a:gd name="connsiteX43" fmla="*/ 923616 w 1373252"/>
                <a:gd name="connsiteY43" fmla="*/ 855206 h 5031236"/>
                <a:gd name="connsiteX44" fmla="*/ 852870 w 1373252"/>
                <a:gd name="connsiteY44" fmla="*/ 126368 h 5031236"/>
                <a:gd name="connsiteX45" fmla="*/ 63344 w 1373252"/>
                <a:gd name="connsiteY45" fmla="*/ 201612 h 5031236"/>
                <a:gd name="connsiteX46" fmla="*/ 96441 w 1373252"/>
                <a:gd name="connsiteY46" fmla="*/ 542172 h 5031236"/>
                <a:gd name="connsiteX47" fmla="*/ 885869 w 1373252"/>
                <a:gd name="connsiteY47" fmla="*/ 466330 h 5031236"/>
                <a:gd name="connsiteX48" fmla="*/ 893161 w 1373252"/>
                <a:gd name="connsiteY48" fmla="*/ 0 h 5031236"/>
                <a:gd name="connsiteX49" fmla="*/ 1373252 w 1373252"/>
                <a:gd name="connsiteY49" fmla="*/ 4945362 h 5031236"/>
                <a:gd name="connsiteX50" fmla="*/ 1321139 w 1373252"/>
                <a:gd name="connsiteY50" fmla="*/ 4950588 h 5031236"/>
                <a:gd name="connsiteX51" fmla="*/ 1308392 w 1373252"/>
                <a:gd name="connsiteY51" fmla="*/ 4819268 h 5031236"/>
                <a:gd name="connsiteX52" fmla="*/ 519592 w 1373252"/>
                <a:gd name="connsiteY52" fmla="*/ 4896261 h 5031236"/>
                <a:gd name="connsiteX53" fmla="*/ 532202 w 1373252"/>
                <a:gd name="connsiteY53" fmla="*/ 5026010 h 5031236"/>
                <a:gd name="connsiteX54" fmla="*/ 479961 w 1373252"/>
                <a:gd name="connsiteY54" fmla="*/ 5031236 h 5031236"/>
                <a:gd name="connsiteX55" fmla="*/ 0 w 1373252"/>
                <a:gd name="connsiteY55" fmla="*/ 85220 h 5031236"/>
                <a:gd name="connsiteX56" fmla="*/ 51588 w 1373252"/>
                <a:gd name="connsiteY56" fmla="*/ 80648 h 5031236"/>
                <a:gd name="connsiteX57" fmla="*/ 58378 w 1373252"/>
                <a:gd name="connsiteY57" fmla="*/ 150512 h 5031236"/>
                <a:gd name="connsiteX58" fmla="*/ 847857 w 1373252"/>
                <a:gd name="connsiteY58" fmla="*/ 74724 h 5031236"/>
                <a:gd name="connsiteX59" fmla="*/ 841048 w 1373252"/>
                <a:gd name="connsiteY59" fmla="*/ 4572 h 50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3252" h="5031236">
                  <a:moveTo>
                    <a:pt x="1270375" y="4427603"/>
                  </a:moveTo>
                  <a:lnTo>
                    <a:pt x="481529" y="4504600"/>
                  </a:lnTo>
                  <a:lnTo>
                    <a:pt x="514488" y="4843738"/>
                  </a:lnTo>
                  <a:lnTo>
                    <a:pt x="1303288" y="4766685"/>
                  </a:lnTo>
                  <a:close/>
                  <a:moveTo>
                    <a:pt x="1232458" y="4036974"/>
                  </a:moveTo>
                  <a:lnTo>
                    <a:pt x="443449" y="4112775"/>
                  </a:lnTo>
                  <a:lnTo>
                    <a:pt x="476425" y="4452079"/>
                  </a:lnTo>
                  <a:lnTo>
                    <a:pt x="1265277" y="4375080"/>
                  </a:lnTo>
                  <a:close/>
                  <a:moveTo>
                    <a:pt x="1194529" y="3646217"/>
                  </a:moveTo>
                  <a:lnTo>
                    <a:pt x="405656" y="3723892"/>
                  </a:lnTo>
                  <a:lnTo>
                    <a:pt x="438485" y="4061691"/>
                  </a:lnTo>
                  <a:lnTo>
                    <a:pt x="1227499" y="3985890"/>
                  </a:lnTo>
                  <a:close/>
                  <a:moveTo>
                    <a:pt x="1156511" y="3254553"/>
                  </a:moveTo>
                  <a:lnTo>
                    <a:pt x="367593" y="3332232"/>
                  </a:lnTo>
                  <a:lnTo>
                    <a:pt x="400548" y="3671330"/>
                  </a:lnTo>
                  <a:lnTo>
                    <a:pt x="1189486" y="3594265"/>
                  </a:lnTo>
                  <a:close/>
                  <a:moveTo>
                    <a:pt x="1118555" y="2863516"/>
                  </a:moveTo>
                  <a:lnTo>
                    <a:pt x="329525" y="2940530"/>
                  </a:lnTo>
                  <a:lnTo>
                    <a:pt x="362484" y="3279667"/>
                  </a:lnTo>
                  <a:lnTo>
                    <a:pt x="1151462" y="3202538"/>
                  </a:lnTo>
                  <a:close/>
                  <a:moveTo>
                    <a:pt x="1080388" y="2470310"/>
                  </a:moveTo>
                  <a:lnTo>
                    <a:pt x="291190" y="2546070"/>
                  </a:lnTo>
                  <a:lnTo>
                    <a:pt x="324421" y="2888009"/>
                  </a:lnTo>
                  <a:lnTo>
                    <a:pt x="1113451" y="2810935"/>
                  </a:lnTo>
                  <a:close/>
                  <a:moveTo>
                    <a:pt x="1042681" y="2081843"/>
                  </a:moveTo>
                  <a:lnTo>
                    <a:pt x="253379" y="2157008"/>
                  </a:lnTo>
                  <a:lnTo>
                    <a:pt x="286231" y="2495046"/>
                  </a:lnTo>
                  <a:lnTo>
                    <a:pt x="1075429" y="2419228"/>
                  </a:lnTo>
                  <a:close/>
                  <a:moveTo>
                    <a:pt x="1004664" y="1690181"/>
                  </a:moveTo>
                  <a:lnTo>
                    <a:pt x="215327" y="1765465"/>
                  </a:lnTo>
                  <a:lnTo>
                    <a:pt x="248418" y="2105963"/>
                  </a:lnTo>
                  <a:lnTo>
                    <a:pt x="1037662" y="2030139"/>
                  </a:lnTo>
                  <a:close/>
                  <a:moveTo>
                    <a:pt x="966585" y="1297891"/>
                  </a:moveTo>
                  <a:lnTo>
                    <a:pt x="177249" y="1373664"/>
                  </a:lnTo>
                  <a:lnTo>
                    <a:pt x="210354" y="1714302"/>
                  </a:lnTo>
                  <a:lnTo>
                    <a:pt x="999645" y="1638474"/>
                  </a:lnTo>
                  <a:close/>
                  <a:moveTo>
                    <a:pt x="928718" y="907772"/>
                  </a:moveTo>
                  <a:lnTo>
                    <a:pt x="139470" y="984929"/>
                  </a:lnTo>
                  <a:lnTo>
                    <a:pt x="172230" y="1322019"/>
                  </a:lnTo>
                  <a:lnTo>
                    <a:pt x="961625" y="1246788"/>
                  </a:lnTo>
                  <a:close/>
                  <a:moveTo>
                    <a:pt x="890827" y="517413"/>
                  </a:moveTo>
                  <a:lnTo>
                    <a:pt x="101400" y="593196"/>
                  </a:lnTo>
                  <a:lnTo>
                    <a:pt x="134415" y="932914"/>
                  </a:lnTo>
                  <a:lnTo>
                    <a:pt x="923616" y="855206"/>
                  </a:lnTo>
                  <a:close/>
                  <a:moveTo>
                    <a:pt x="852870" y="126368"/>
                  </a:moveTo>
                  <a:lnTo>
                    <a:pt x="63344" y="201612"/>
                  </a:lnTo>
                  <a:lnTo>
                    <a:pt x="96441" y="542172"/>
                  </a:lnTo>
                  <a:lnTo>
                    <a:pt x="885869" y="466330"/>
                  </a:lnTo>
                  <a:close/>
                  <a:moveTo>
                    <a:pt x="893161" y="0"/>
                  </a:moveTo>
                  <a:lnTo>
                    <a:pt x="1373252" y="4945362"/>
                  </a:lnTo>
                  <a:lnTo>
                    <a:pt x="1321139" y="4950588"/>
                  </a:lnTo>
                  <a:lnTo>
                    <a:pt x="1308392" y="4819268"/>
                  </a:lnTo>
                  <a:lnTo>
                    <a:pt x="519592" y="4896261"/>
                  </a:lnTo>
                  <a:lnTo>
                    <a:pt x="532202" y="5026010"/>
                  </a:lnTo>
                  <a:lnTo>
                    <a:pt x="479961" y="5031236"/>
                  </a:lnTo>
                  <a:lnTo>
                    <a:pt x="0" y="85220"/>
                  </a:lnTo>
                  <a:lnTo>
                    <a:pt x="51588" y="80648"/>
                  </a:lnTo>
                  <a:lnTo>
                    <a:pt x="58378" y="150512"/>
                  </a:lnTo>
                  <a:lnTo>
                    <a:pt x="847857" y="74724"/>
                  </a:lnTo>
                  <a:lnTo>
                    <a:pt x="841048" y="4572"/>
                  </a:lnTo>
                  <a:close/>
                </a:path>
              </a:pathLst>
            </a:custGeom>
            <a:solidFill>
              <a:schemeClr val="accent2">
                <a:lumMod val="60000"/>
                <a:lumOff val="4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1" name="Freeform 110">
              <a:extLst>
                <a:ext uri="{FF2B5EF4-FFF2-40B4-BE49-F238E27FC236}">
                  <a16:creationId xmlns="" xmlns:a16="http://schemas.microsoft.com/office/drawing/2014/main" id="{C45423C8-665F-9E44-826D-BD9BFABE383D}"/>
                </a:ext>
              </a:extLst>
            </p:cNvPr>
            <p:cNvSpPr>
              <a:spLocks noChangeArrowheads="1"/>
            </p:cNvSpPr>
            <p:nvPr/>
          </p:nvSpPr>
          <p:spPr bwMode="auto">
            <a:xfrm>
              <a:off x="7008905" y="6697578"/>
              <a:ext cx="258895" cy="233940"/>
            </a:xfrm>
            <a:custGeom>
              <a:avLst/>
              <a:gdLst>
                <a:gd name="T0" fmla="*/ 10 w 366"/>
                <a:gd name="T1" fmla="*/ 213 h 332"/>
                <a:gd name="T2" fmla="*/ 10 w 366"/>
                <a:gd name="T3" fmla="*/ 213 h 332"/>
                <a:gd name="T4" fmla="*/ 38 w 366"/>
                <a:gd name="T5" fmla="*/ 238 h 332"/>
                <a:gd name="T6" fmla="*/ 38 w 366"/>
                <a:gd name="T7" fmla="*/ 238 h 332"/>
                <a:gd name="T8" fmla="*/ 74 w 366"/>
                <a:gd name="T9" fmla="*/ 253 h 332"/>
                <a:gd name="T10" fmla="*/ 74 w 366"/>
                <a:gd name="T11" fmla="*/ 253 h 332"/>
                <a:gd name="T12" fmla="*/ 86 w 366"/>
                <a:gd name="T13" fmla="*/ 259 h 332"/>
                <a:gd name="T14" fmla="*/ 86 w 366"/>
                <a:gd name="T15" fmla="*/ 259 h 332"/>
                <a:gd name="T16" fmla="*/ 148 w 366"/>
                <a:gd name="T17" fmla="*/ 292 h 332"/>
                <a:gd name="T18" fmla="*/ 148 w 366"/>
                <a:gd name="T19" fmla="*/ 292 h 332"/>
                <a:gd name="T20" fmla="*/ 312 w 366"/>
                <a:gd name="T21" fmla="*/ 331 h 332"/>
                <a:gd name="T22" fmla="*/ 343 w 366"/>
                <a:gd name="T23" fmla="*/ 251 h 332"/>
                <a:gd name="T24" fmla="*/ 365 w 366"/>
                <a:gd name="T25" fmla="*/ 187 h 332"/>
                <a:gd name="T26" fmla="*/ 365 w 366"/>
                <a:gd name="T27" fmla="*/ 187 h 332"/>
                <a:gd name="T28" fmla="*/ 214 w 366"/>
                <a:gd name="T29" fmla="*/ 14 h 332"/>
                <a:gd name="T30" fmla="*/ 214 w 366"/>
                <a:gd name="T31" fmla="*/ 14 h 332"/>
                <a:gd name="T32" fmla="*/ 206 w 366"/>
                <a:gd name="T33" fmla="*/ 11 h 332"/>
                <a:gd name="T34" fmla="*/ 206 w 366"/>
                <a:gd name="T35" fmla="*/ 11 h 332"/>
                <a:gd name="T36" fmla="*/ 149 w 366"/>
                <a:gd name="T37" fmla="*/ 6 h 332"/>
                <a:gd name="T38" fmla="*/ 149 w 366"/>
                <a:gd name="T39" fmla="*/ 6 h 332"/>
                <a:gd name="T40" fmla="*/ 87 w 366"/>
                <a:gd name="T41" fmla="*/ 9 h 332"/>
                <a:gd name="T42" fmla="*/ 87 w 366"/>
                <a:gd name="T43" fmla="*/ 9 h 332"/>
                <a:gd name="T44" fmla="*/ 71 w 366"/>
                <a:gd name="T45" fmla="*/ 52 h 332"/>
                <a:gd name="T46" fmla="*/ 71 w 366"/>
                <a:gd name="T47" fmla="*/ 52 h 332"/>
                <a:gd name="T48" fmla="*/ 42 w 366"/>
                <a:gd name="T49" fmla="*/ 106 h 332"/>
                <a:gd name="T50" fmla="*/ 42 w 366"/>
                <a:gd name="T51" fmla="*/ 106 h 332"/>
                <a:gd name="T52" fmla="*/ 23 w 366"/>
                <a:gd name="T53" fmla="*/ 164 h 332"/>
                <a:gd name="T54" fmla="*/ 23 w 366"/>
                <a:gd name="T55" fmla="*/ 164 h 332"/>
                <a:gd name="T56" fmla="*/ 10 w 366"/>
                <a:gd name="T57" fmla="*/ 2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332">
                  <a:moveTo>
                    <a:pt x="10" y="213"/>
                  </a:moveTo>
                  <a:lnTo>
                    <a:pt x="10" y="213"/>
                  </a:lnTo>
                  <a:cubicBezTo>
                    <a:pt x="10" y="213"/>
                    <a:pt x="26" y="233"/>
                    <a:pt x="38" y="238"/>
                  </a:cubicBezTo>
                  <a:lnTo>
                    <a:pt x="38" y="238"/>
                  </a:lnTo>
                  <a:cubicBezTo>
                    <a:pt x="38" y="238"/>
                    <a:pt x="59" y="247"/>
                    <a:pt x="74" y="253"/>
                  </a:cubicBezTo>
                  <a:lnTo>
                    <a:pt x="74" y="253"/>
                  </a:lnTo>
                  <a:cubicBezTo>
                    <a:pt x="79" y="255"/>
                    <a:pt x="84" y="258"/>
                    <a:pt x="86" y="259"/>
                  </a:cubicBezTo>
                  <a:lnTo>
                    <a:pt x="86" y="259"/>
                  </a:lnTo>
                  <a:cubicBezTo>
                    <a:pt x="97" y="265"/>
                    <a:pt x="118" y="283"/>
                    <a:pt x="148" y="292"/>
                  </a:cubicBezTo>
                  <a:lnTo>
                    <a:pt x="148" y="292"/>
                  </a:lnTo>
                  <a:cubicBezTo>
                    <a:pt x="177" y="300"/>
                    <a:pt x="312" y="331"/>
                    <a:pt x="312" y="331"/>
                  </a:cubicBezTo>
                  <a:lnTo>
                    <a:pt x="343" y="251"/>
                  </a:lnTo>
                  <a:lnTo>
                    <a:pt x="365" y="187"/>
                  </a:lnTo>
                  <a:lnTo>
                    <a:pt x="365" y="187"/>
                  </a:lnTo>
                  <a:cubicBezTo>
                    <a:pt x="365" y="187"/>
                    <a:pt x="241" y="25"/>
                    <a:pt x="214" y="14"/>
                  </a:cubicBezTo>
                  <a:lnTo>
                    <a:pt x="214" y="14"/>
                  </a:lnTo>
                  <a:cubicBezTo>
                    <a:pt x="212" y="13"/>
                    <a:pt x="209" y="12"/>
                    <a:pt x="206" y="11"/>
                  </a:cubicBezTo>
                  <a:lnTo>
                    <a:pt x="206" y="11"/>
                  </a:lnTo>
                  <a:cubicBezTo>
                    <a:pt x="183" y="4"/>
                    <a:pt x="162" y="8"/>
                    <a:pt x="149" y="6"/>
                  </a:cubicBezTo>
                  <a:lnTo>
                    <a:pt x="149" y="6"/>
                  </a:lnTo>
                  <a:cubicBezTo>
                    <a:pt x="145" y="5"/>
                    <a:pt x="97" y="0"/>
                    <a:pt x="87" y="9"/>
                  </a:cubicBezTo>
                  <a:lnTo>
                    <a:pt x="87" y="9"/>
                  </a:lnTo>
                  <a:cubicBezTo>
                    <a:pt x="72" y="23"/>
                    <a:pt x="68" y="39"/>
                    <a:pt x="71" y="52"/>
                  </a:cubicBezTo>
                  <a:lnTo>
                    <a:pt x="71" y="52"/>
                  </a:lnTo>
                  <a:cubicBezTo>
                    <a:pt x="71" y="52"/>
                    <a:pt x="44" y="81"/>
                    <a:pt x="42" y="106"/>
                  </a:cubicBezTo>
                  <a:lnTo>
                    <a:pt x="42" y="106"/>
                  </a:lnTo>
                  <a:cubicBezTo>
                    <a:pt x="42" y="106"/>
                    <a:pt x="17" y="132"/>
                    <a:pt x="23" y="164"/>
                  </a:cubicBezTo>
                  <a:lnTo>
                    <a:pt x="23" y="164"/>
                  </a:lnTo>
                  <a:cubicBezTo>
                    <a:pt x="23" y="164"/>
                    <a:pt x="0" y="193"/>
                    <a:pt x="10" y="213"/>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62" name="Freeform 61">
              <a:extLst>
                <a:ext uri="{FF2B5EF4-FFF2-40B4-BE49-F238E27FC236}">
                  <a16:creationId xmlns="" xmlns:a16="http://schemas.microsoft.com/office/drawing/2014/main" id="{F6898E70-C42D-724D-B344-1BBD1C62C7AF}"/>
                </a:ext>
              </a:extLst>
            </p:cNvPr>
            <p:cNvSpPr>
              <a:spLocks noChangeArrowheads="1"/>
            </p:cNvSpPr>
            <p:nvPr/>
          </p:nvSpPr>
          <p:spPr bwMode="auto">
            <a:xfrm>
              <a:off x="8217331" y="6622388"/>
              <a:ext cx="395216" cy="564193"/>
            </a:xfrm>
            <a:custGeom>
              <a:avLst/>
              <a:gdLst>
                <a:gd name="connsiteX0" fmla="*/ 185912 w 364946"/>
                <a:gd name="connsiteY0" fmla="*/ 3 h 520981"/>
                <a:gd name="connsiteX1" fmla="*/ 270603 w 364946"/>
                <a:gd name="connsiteY1" fmla="*/ 13977 h 520981"/>
                <a:gd name="connsiteX2" fmla="*/ 364868 w 364946"/>
                <a:gd name="connsiteY2" fmla="*/ 142120 h 520981"/>
                <a:gd name="connsiteX3" fmla="*/ 320405 w 364946"/>
                <a:gd name="connsiteY3" fmla="*/ 329308 h 520981"/>
                <a:gd name="connsiteX4" fmla="*/ 310610 w 364946"/>
                <a:gd name="connsiteY4" fmla="*/ 349902 h 520981"/>
                <a:gd name="connsiteX5" fmla="*/ 297930 w 364946"/>
                <a:gd name="connsiteY5" fmla="*/ 392826 h 520981"/>
                <a:gd name="connsiteX6" fmla="*/ 271217 w 364946"/>
                <a:gd name="connsiteY6" fmla="*/ 520981 h 520981"/>
                <a:gd name="connsiteX7" fmla="*/ 81257 w 364946"/>
                <a:gd name="connsiteY7" fmla="*/ 500642 h 520981"/>
                <a:gd name="connsiteX8" fmla="*/ 87132 w 364946"/>
                <a:gd name="connsiteY8" fmla="*/ 463736 h 520981"/>
                <a:gd name="connsiteX9" fmla="*/ 86295 w 364946"/>
                <a:gd name="connsiteY9" fmla="*/ 451815 h 520981"/>
                <a:gd name="connsiteX10" fmla="*/ 61780 w 364946"/>
                <a:gd name="connsiteY10" fmla="*/ 446786 h 520981"/>
                <a:gd name="connsiteX11" fmla="*/ 48688 w 364946"/>
                <a:gd name="connsiteY11" fmla="*/ 72818 h 520981"/>
                <a:gd name="connsiteX12" fmla="*/ 185912 w 364946"/>
                <a:gd name="connsiteY12" fmla="*/ 3 h 52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946" h="520981">
                  <a:moveTo>
                    <a:pt x="185912" y="3"/>
                  </a:moveTo>
                  <a:cubicBezTo>
                    <a:pt x="232635" y="-243"/>
                    <a:pt x="270603" y="13977"/>
                    <a:pt x="270603" y="13977"/>
                  </a:cubicBezTo>
                  <a:cubicBezTo>
                    <a:pt x="309880" y="34245"/>
                    <a:pt x="363558" y="72818"/>
                    <a:pt x="364868" y="142120"/>
                  </a:cubicBezTo>
                  <a:cubicBezTo>
                    <a:pt x="366340" y="194586"/>
                    <a:pt x="346824" y="266177"/>
                    <a:pt x="320405" y="329308"/>
                  </a:cubicBezTo>
                  <a:lnTo>
                    <a:pt x="310610" y="349902"/>
                  </a:lnTo>
                  <a:lnTo>
                    <a:pt x="297930" y="392826"/>
                  </a:lnTo>
                  <a:cubicBezTo>
                    <a:pt x="280396" y="460825"/>
                    <a:pt x="271217" y="520981"/>
                    <a:pt x="271217" y="520981"/>
                  </a:cubicBezTo>
                  <a:cubicBezTo>
                    <a:pt x="271217" y="520981"/>
                    <a:pt x="70813" y="520325"/>
                    <a:pt x="81257" y="500642"/>
                  </a:cubicBezTo>
                  <a:cubicBezTo>
                    <a:pt x="86480" y="490800"/>
                    <a:pt x="87459" y="476038"/>
                    <a:pt x="87132" y="463736"/>
                  </a:cubicBezTo>
                  <a:lnTo>
                    <a:pt x="86295" y="451815"/>
                  </a:lnTo>
                  <a:lnTo>
                    <a:pt x="61780" y="446786"/>
                  </a:lnTo>
                  <a:cubicBezTo>
                    <a:pt x="-14810" y="418673"/>
                    <a:pt x="-21356" y="187885"/>
                    <a:pt x="48688" y="72818"/>
                  </a:cubicBezTo>
                  <a:cubicBezTo>
                    <a:pt x="83710" y="14958"/>
                    <a:pt x="139189" y="248"/>
                    <a:pt x="185912" y="3"/>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3" name="Freeform 115">
              <a:extLst>
                <a:ext uri="{FF2B5EF4-FFF2-40B4-BE49-F238E27FC236}">
                  <a16:creationId xmlns="" xmlns:a16="http://schemas.microsoft.com/office/drawing/2014/main" id="{1E991BA3-EF54-B447-84E0-CA6D0AC0BF1A}"/>
                </a:ext>
              </a:extLst>
            </p:cNvPr>
            <p:cNvSpPr>
              <a:spLocks noChangeArrowheads="1"/>
            </p:cNvSpPr>
            <p:nvPr/>
          </p:nvSpPr>
          <p:spPr bwMode="auto">
            <a:xfrm>
              <a:off x="8206679" y="6550976"/>
              <a:ext cx="424212" cy="446047"/>
            </a:xfrm>
            <a:custGeom>
              <a:avLst/>
              <a:gdLst>
                <a:gd name="T0" fmla="*/ 503 w 599"/>
                <a:gd name="T1" fmla="*/ 596 h 632"/>
                <a:gd name="T2" fmla="*/ 503 w 599"/>
                <a:gd name="T3" fmla="*/ 596 h 632"/>
                <a:gd name="T4" fmla="*/ 396 w 599"/>
                <a:gd name="T5" fmla="*/ 617 h 632"/>
                <a:gd name="T6" fmla="*/ 396 w 599"/>
                <a:gd name="T7" fmla="*/ 617 h 632"/>
                <a:gd name="T8" fmla="*/ 168 w 599"/>
                <a:gd name="T9" fmla="*/ 476 h 632"/>
                <a:gd name="T10" fmla="*/ 168 w 599"/>
                <a:gd name="T11" fmla="*/ 476 h 632"/>
                <a:gd name="T12" fmla="*/ 131 w 599"/>
                <a:gd name="T13" fmla="*/ 442 h 632"/>
                <a:gd name="T14" fmla="*/ 109 w 599"/>
                <a:gd name="T15" fmla="*/ 475 h 632"/>
                <a:gd name="T16" fmla="*/ 71 w 599"/>
                <a:gd name="T17" fmla="*/ 477 h 632"/>
                <a:gd name="T18" fmla="*/ 71 w 599"/>
                <a:gd name="T19" fmla="*/ 477 h 632"/>
                <a:gd name="T20" fmla="*/ 53 w 599"/>
                <a:gd name="T21" fmla="*/ 333 h 632"/>
                <a:gd name="T22" fmla="*/ 53 w 599"/>
                <a:gd name="T23" fmla="*/ 333 h 632"/>
                <a:gd name="T24" fmla="*/ 384 w 599"/>
                <a:gd name="T25" fmla="*/ 97 h 632"/>
                <a:gd name="T26" fmla="*/ 384 w 599"/>
                <a:gd name="T27" fmla="*/ 97 h 632"/>
                <a:gd name="T28" fmla="*/ 590 w 599"/>
                <a:gd name="T29" fmla="*/ 276 h 632"/>
                <a:gd name="T30" fmla="*/ 590 w 599"/>
                <a:gd name="T31" fmla="*/ 276 h 632"/>
                <a:gd name="T32" fmla="*/ 503 w 599"/>
                <a:gd name="T33" fmla="*/ 59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9" h="632">
                  <a:moveTo>
                    <a:pt x="503" y="596"/>
                  </a:moveTo>
                  <a:lnTo>
                    <a:pt x="503" y="596"/>
                  </a:lnTo>
                  <a:cubicBezTo>
                    <a:pt x="503" y="596"/>
                    <a:pt x="482" y="631"/>
                    <a:pt x="396" y="617"/>
                  </a:cubicBezTo>
                  <a:lnTo>
                    <a:pt x="396" y="617"/>
                  </a:lnTo>
                  <a:cubicBezTo>
                    <a:pt x="309" y="604"/>
                    <a:pt x="204" y="488"/>
                    <a:pt x="168" y="476"/>
                  </a:cubicBezTo>
                  <a:lnTo>
                    <a:pt x="168" y="476"/>
                  </a:lnTo>
                  <a:cubicBezTo>
                    <a:pt x="132" y="463"/>
                    <a:pt x="131" y="442"/>
                    <a:pt x="131" y="442"/>
                  </a:cubicBezTo>
                  <a:lnTo>
                    <a:pt x="109" y="475"/>
                  </a:lnTo>
                  <a:lnTo>
                    <a:pt x="71" y="477"/>
                  </a:lnTo>
                  <a:lnTo>
                    <a:pt x="71" y="477"/>
                  </a:lnTo>
                  <a:cubicBezTo>
                    <a:pt x="71" y="477"/>
                    <a:pt x="106" y="374"/>
                    <a:pt x="53" y="333"/>
                  </a:cubicBezTo>
                  <a:lnTo>
                    <a:pt x="53" y="333"/>
                  </a:lnTo>
                  <a:cubicBezTo>
                    <a:pt x="0" y="291"/>
                    <a:pt x="107" y="0"/>
                    <a:pt x="384" y="97"/>
                  </a:cubicBezTo>
                  <a:lnTo>
                    <a:pt x="384" y="97"/>
                  </a:lnTo>
                  <a:cubicBezTo>
                    <a:pt x="384" y="97"/>
                    <a:pt x="598" y="155"/>
                    <a:pt x="590" y="276"/>
                  </a:cubicBezTo>
                  <a:lnTo>
                    <a:pt x="590" y="276"/>
                  </a:lnTo>
                  <a:cubicBezTo>
                    <a:pt x="582" y="397"/>
                    <a:pt x="551" y="535"/>
                    <a:pt x="503" y="596"/>
                  </a:cubicBezTo>
                </a:path>
              </a:pathLst>
            </a:custGeom>
            <a:solidFill>
              <a:srgbClr val="3236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4" name="Freeform 116">
              <a:extLst>
                <a:ext uri="{FF2B5EF4-FFF2-40B4-BE49-F238E27FC236}">
                  <a16:creationId xmlns="" xmlns:a16="http://schemas.microsoft.com/office/drawing/2014/main" id="{9ABF9DE4-101D-E04B-94D6-75C52FC3AEAF}"/>
                </a:ext>
              </a:extLst>
            </p:cNvPr>
            <p:cNvSpPr>
              <a:spLocks noChangeArrowheads="1"/>
            </p:cNvSpPr>
            <p:nvPr/>
          </p:nvSpPr>
          <p:spPr bwMode="auto">
            <a:xfrm>
              <a:off x="8294017" y="6775559"/>
              <a:ext cx="77981" cy="146604"/>
            </a:xfrm>
            <a:custGeom>
              <a:avLst/>
              <a:gdLst>
                <a:gd name="T0" fmla="*/ 12 w 109"/>
                <a:gd name="T1" fmla="*/ 78 h 209"/>
                <a:gd name="T2" fmla="*/ 12 w 109"/>
                <a:gd name="T3" fmla="*/ 78 h 209"/>
                <a:gd name="T4" fmla="*/ 89 w 109"/>
                <a:gd name="T5" fmla="*/ 62 h 209"/>
                <a:gd name="T6" fmla="*/ 89 w 109"/>
                <a:gd name="T7" fmla="*/ 62 h 209"/>
                <a:gd name="T8" fmla="*/ 31 w 109"/>
                <a:gd name="T9" fmla="*/ 200 h 209"/>
                <a:gd name="T10" fmla="*/ 31 w 109"/>
                <a:gd name="T11" fmla="*/ 200 h 209"/>
                <a:gd name="T12" fmla="*/ 12 w 109"/>
                <a:gd name="T13" fmla="*/ 78 h 209"/>
              </a:gdLst>
              <a:ahLst/>
              <a:cxnLst>
                <a:cxn ang="0">
                  <a:pos x="T0" y="T1"/>
                </a:cxn>
                <a:cxn ang="0">
                  <a:pos x="T2" y="T3"/>
                </a:cxn>
                <a:cxn ang="0">
                  <a:pos x="T4" y="T5"/>
                </a:cxn>
                <a:cxn ang="0">
                  <a:pos x="T6" y="T7"/>
                </a:cxn>
                <a:cxn ang="0">
                  <a:pos x="T8" y="T9"/>
                </a:cxn>
                <a:cxn ang="0">
                  <a:pos x="T10" y="T11"/>
                </a:cxn>
                <a:cxn ang="0">
                  <a:pos x="T12" y="T13"/>
                </a:cxn>
              </a:cxnLst>
              <a:rect l="0" t="0" r="r" b="b"/>
              <a:pathLst>
                <a:path w="109" h="209">
                  <a:moveTo>
                    <a:pt x="12" y="78"/>
                  </a:moveTo>
                  <a:lnTo>
                    <a:pt x="12" y="78"/>
                  </a:lnTo>
                  <a:cubicBezTo>
                    <a:pt x="17" y="58"/>
                    <a:pt x="69" y="0"/>
                    <a:pt x="89" y="62"/>
                  </a:cubicBezTo>
                  <a:lnTo>
                    <a:pt x="89" y="62"/>
                  </a:lnTo>
                  <a:cubicBezTo>
                    <a:pt x="108" y="124"/>
                    <a:pt x="59" y="208"/>
                    <a:pt x="31" y="200"/>
                  </a:cubicBezTo>
                  <a:lnTo>
                    <a:pt x="31" y="200"/>
                  </a:lnTo>
                  <a:cubicBezTo>
                    <a:pt x="3" y="193"/>
                    <a:pt x="0" y="130"/>
                    <a:pt x="12" y="78"/>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65" name="Freeform 64">
              <a:extLst>
                <a:ext uri="{FF2B5EF4-FFF2-40B4-BE49-F238E27FC236}">
                  <a16:creationId xmlns="" xmlns:a16="http://schemas.microsoft.com/office/drawing/2014/main" id="{3B62712B-9EC1-054B-8795-E3567A373E40}"/>
                </a:ext>
              </a:extLst>
            </p:cNvPr>
            <p:cNvSpPr>
              <a:spLocks noChangeArrowheads="1"/>
            </p:cNvSpPr>
            <p:nvPr/>
          </p:nvSpPr>
          <p:spPr bwMode="auto">
            <a:xfrm>
              <a:off x="7887857" y="8194200"/>
              <a:ext cx="1135346" cy="2158383"/>
            </a:xfrm>
            <a:custGeom>
              <a:avLst/>
              <a:gdLst>
                <a:gd name="connsiteX0" fmla="*/ 499544 w 1048388"/>
                <a:gd name="connsiteY0" fmla="*/ 173 h 1993069"/>
                <a:gd name="connsiteX1" fmla="*/ 779999 w 1048388"/>
                <a:gd name="connsiteY1" fmla="*/ 15175 h 1993069"/>
                <a:gd name="connsiteX2" fmla="*/ 786134 w 1048388"/>
                <a:gd name="connsiteY2" fmla="*/ 15761 h 1993069"/>
                <a:gd name="connsiteX3" fmla="*/ 786833 w 1048388"/>
                <a:gd name="connsiteY3" fmla="*/ 14953 h 1993069"/>
                <a:gd name="connsiteX4" fmla="*/ 840452 w 1048388"/>
                <a:gd name="connsiteY4" fmla="*/ 357809 h 1993069"/>
                <a:gd name="connsiteX5" fmla="*/ 888839 w 1048388"/>
                <a:gd name="connsiteY5" fmla="*/ 855440 h 1993069"/>
                <a:gd name="connsiteX6" fmla="*/ 962729 w 1048388"/>
                <a:gd name="connsiteY6" fmla="*/ 1437969 h 1993069"/>
                <a:gd name="connsiteX7" fmla="*/ 1048388 w 1048388"/>
                <a:gd name="connsiteY7" fmla="*/ 1968253 h 1993069"/>
                <a:gd name="connsiteX8" fmla="*/ 835221 w 1048388"/>
                <a:gd name="connsiteY8" fmla="*/ 1993069 h 1993069"/>
                <a:gd name="connsiteX9" fmla="*/ 664556 w 1048388"/>
                <a:gd name="connsiteY9" fmla="*/ 1151929 h 1993069"/>
                <a:gd name="connsiteX10" fmla="*/ 492971 w 1048388"/>
                <a:gd name="connsiteY10" fmla="*/ 579421 h 1993069"/>
                <a:gd name="connsiteX11" fmla="*/ 481396 w 1048388"/>
                <a:gd name="connsiteY11" fmla="*/ 533845 h 1993069"/>
                <a:gd name="connsiteX12" fmla="*/ 473852 w 1048388"/>
                <a:gd name="connsiteY12" fmla="*/ 550560 h 1993069"/>
                <a:gd name="connsiteX13" fmla="*/ 320312 w 1048388"/>
                <a:gd name="connsiteY13" fmla="*/ 858131 h 1993069"/>
                <a:gd name="connsiteX14" fmla="*/ 498074 w 1048388"/>
                <a:gd name="connsiteY14" fmla="*/ 1605076 h 1993069"/>
                <a:gd name="connsiteX15" fmla="*/ 269990 w 1048388"/>
                <a:gd name="connsiteY15" fmla="*/ 1641671 h 1993069"/>
                <a:gd name="connsiteX16" fmla="*/ 80 w 1048388"/>
                <a:gd name="connsiteY16" fmla="*/ 887538 h 1993069"/>
                <a:gd name="connsiteX17" fmla="*/ 62166 w 1048388"/>
                <a:gd name="connsiteY17" fmla="*/ 475836 h 1993069"/>
                <a:gd name="connsiteX18" fmla="*/ 166732 w 1048388"/>
                <a:gd name="connsiteY18" fmla="*/ 57599 h 1993069"/>
                <a:gd name="connsiteX19" fmla="*/ 499544 w 1048388"/>
                <a:gd name="connsiteY19" fmla="*/ 173 h 199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8388" h="1993069">
                  <a:moveTo>
                    <a:pt x="499544" y="173"/>
                  </a:moveTo>
                  <a:cubicBezTo>
                    <a:pt x="628351" y="1674"/>
                    <a:pt x="751280" y="12493"/>
                    <a:pt x="779999" y="15175"/>
                  </a:cubicBezTo>
                  <a:lnTo>
                    <a:pt x="786134" y="15761"/>
                  </a:lnTo>
                  <a:lnTo>
                    <a:pt x="786833" y="14953"/>
                  </a:lnTo>
                  <a:cubicBezTo>
                    <a:pt x="786833" y="14953"/>
                    <a:pt x="828028" y="186708"/>
                    <a:pt x="840452" y="357809"/>
                  </a:cubicBezTo>
                  <a:cubicBezTo>
                    <a:pt x="852222" y="515850"/>
                    <a:pt x="872492" y="689563"/>
                    <a:pt x="888839" y="855440"/>
                  </a:cubicBezTo>
                  <a:cubicBezTo>
                    <a:pt x="907148" y="1040256"/>
                    <a:pt x="959459" y="1338704"/>
                    <a:pt x="962729" y="1437969"/>
                  </a:cubicBezTo>
                  <a:cubicBezTo>
                    <a:pt x="965344" y="1536581"/>
                    <a:pt x="1048388" y="1968253"/>
                    <a:pt x="1048388" y="1968253"/>
                  </a:cubicBezTo>
                  <a:lnTo>
                    <a:pt x="835221" y="1993069"/>
                  </a:lnTo>
                  <a:cubicBezTo>
                    <a:pt x="835221" y="1993069"/>
                    <a:pt x="697250" y="1229643"/>
                    <a:pt x="664556" y="1151929"/>
                  </a:cubicBezTo>
                  <a:cubicBezTo>
                    <a:pt x="639544" y="1093154"/>
                    <a:pt x="542442" y="765849"/>
                    <a:pt x="492971" y="579421"/>
                  </a:cubicBezTo>
                  <a:lnTo>
                    <a:pt x="481396" y="533845"/>
                  </a:lnTo>
                  <a:lnTo>
                    <a:pt x="473852" y="550560"/>
                  </a:lnTo>
                  <a:cubicBezTo>
                    <a:pt x="421171" y="663716"/>
                    <a:pt x="401514" y="680870"/>
                    <a:pt x="320312" y="858131"/>
                  </a:cubicBezTo>
                  <a:cubicBezTo>
                    <a:pt x="257573" y="994058"/>
                    <a:pt x="498074" y="1605076"/>
                    <a:pt x="498074" y="1605076"/>
                  </a:cubicBezTo>
                  <a:lnTo>
                    <a:pt x="269990" y="1641671"/>
                  </a:lnTo>
                  <a:cubicBezTo>
                    <a:pt x="244502" y="1535805"/>
                    <a:pt x="-5148" y="948313"/>
                    <a:pt x="80" y="887538"/>
                  </a:cubicBezTo>
                  <a:cubicBezTo>
                    <a:pt x="5309" y="826763"/>
                    <a:pt x="43214" y="571246"/>
                    <a:pt x="62166" y="475836"/>
                  </a:cubicBezTo>
                  <a:cubicBezTo>
                    <a:pt x="84386" y="366049"/>
                    <a:pt x="166732" y="57599"/>
                    <a:pt x="166732" y="57599"/>
                  </a:cubicBezTo>
                  <a:cubicBezTo>
                    <a:pt x="197448" y="8913"/>
                    <a:pt x="352336" y="-1543"/>
                    <a:pt x="499544" y="173"/>
                  </a:cubicBezTo>
                  <a:close/>
                </a:path>
              </a:pathLst>
            </a:custGeom>
            <a:solidFill>
              <a:schemeClr val="accent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6" name="Freeform 65">
              <a:extLst>
                <a:ext uri="{FF2B5EF4-FFF2-40B4-BE49-F238E27FC236}">
                  <a16:creationId xmlns="" xmlns:a16="http://schemas.microsoft.com/office/drawing/2014/main" id="{BDADE9FB-DD01-FF42-9430-0632F5AEB321}"/>
                </a:ext>
              </a:extLst>
            </p:cNvPr>
            <p:cNvSpPr>
              <a:spLocks noChangeArrowheads="1"/>
            </p:cNvSpPr>
            <p:nvPr/>
          </p:nvSpPr>
          <p:spPr bwMode="auto">
            <a:xfrm>
              <a:off x="7965387" y="9972745"/>
              <a:ext cx="1060951" cy="606914"/>
            </a:xfrm>
            <a:custGeom>
              <a:avLst/>
              <a:gdLst>
                <a:gd name="connsiteX0" fmla="*/ 935816 w 979691"/>
                <a:gd name="connsiteY0" fmla="*/ 339875 h 560430"/>
                <a:gd name="connsiteX1" fmla="*/ 977518 w 979691"/>
                <a:gd name="connsiteY1" fmla="*/ 513529 h 560430"/>
                <a:gd name="connsiteX2" fmla="*/ 745549 w 979691"/>
                <a:gd name="connsiteY2" fmla="*/ 553203 h 560430"/>
                <a:gd name="connsiteX3" fmla="*/ 571573 w 979691"/>
                <a:gd name="connsiteY3" fmla="*/ 504424 h 560430"/>
                <a:gd name="connsiteX4" fmla="*/ 752717 w 979691"/>
                <a:gd name="connsiteY4" fmla="*/ 429629 h 560430"/>
                <a:gd name="connsiteX5" fmla="*/ 817877 w 979691"/>
                <a:gd name="connsiteY5" fmla="*/ 358086 h 560430"/>
                <a:gd name="connsiteX6" fmla="*/ 935816 w 979691"/>
                <a:gd name="connsiteY6" fmla="*/ 339875 h 560430"/>
                <a:gd name="connsiteX7" fmla="*/ 374676 w 979691"/>
                <a:gd name="connsiteY7" fmla="*/ 0 h 560430"/>
                <a:gd name="connsiteX8" fmla="*/ 416478 w 979691"/>
                <a:gd name="connsiteY8" fmla="*/ 173003 h 560430"/>
                <a:gd name="connsiteX9" fmla="*/ 183955 w 979691"/>
                <a:gd name="connsiteY9" fmla="*/ 213327 h 560430"/>
                <a:gd name="connsiteX10" fmla="*/ 129743 w 979691"/>
                <a:gd name="connsiteY10" fmla="*/ 219343 h 560430"/>
                <a:gd name="connsiteX11" fmla="*/ 116388 w 979691"/>
                <a:gd name="connsiteY11" fmla="*/ 219701 h 560430"/>
                <a:gd name="connsiteX12" fmla="*/ 114320 w 979691"/>
                <a:gd name="connsiteY12" fmla="*/ 219903 h 560430"/>
                <a:gd name="connsiteX13" fmla="*/ 109587 w 979691"/>
                <a:gd name="connsiteY13" fmla="*/ 219883 h 560430"/>
                <a:gd name="connsiteX14" fmla="*/ 87288 w 979691"/>
                <a:gd name="connsiteY14" fmla="*/ 220481 h 560430"/>
                <a:gd name="connsiteX15" fmla="*/ 87221 w 979691"/>
                <a:gd name="connsiteY15" fmla="*/ 219791 h 560430"/>
                <a:gd name="connsiteX16" fmla="*/ 65412 w 979691"/>
                <a:gd name="connsiteY16" fmla="*/ 219701 h 560430"/>
                <a:gd name="connsiteX17" fmla="*/ 7685 w 979691"/>
                <a:gd name="connsiteY17" fmla="*/ 164550 h 560430"/>
                <a:gd name="connsiteX18" fmla="*/ 188177 w 979691"/>
                <a:gd name="connsiteY18" fmla="*/ 89104 h 560430"/>
                <a:gd name="connsiteX19" fmla="*/ 253337 w 979691"/>
                <a:gd name="connsiteY19" fmla="*/ 18212 h 560430"/>
                <a:gd name="connsiteX20" fmla="*/ 371927 w 979691"/>
                <a:gd name="connsiteY20" fmla="*/ 1 h 560430"/>
                <a:gd name="connsiteX21" fmla="*/ 372301 w 979691"/>
                <a:gd name="connsiteY21" fmla="*/ 1029 h 5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691" h="560430">
                  <a:moveTo>
                    <a:pt x="935816" y="339875"/>
                  </a:moveTo>
                  <a:cubicBezTo>
                    <a:pt x="935816" y="339875"/>
                    <a:pt x="991201" y="487513"/>
                    <a:pt x="977518" y="513529"/>
                  </a:cubicBezTo>
                  <a:cubicBezTo>
                    <a:pt x="964486" y="538244"/>
                    <a:pt x="892159" y="533691"/>
                    <a:pt x="745549" y="553203"/>
                  </a:cubicBezTo>
                  <a:cubicBezTo>
                    <a:pt x="539645" y="581170"/>
                    <a:pt x="558541" y="520033"/>
                    <a:pt x="571573" y="504424"/>
                  </a:cubicBezTo>
                  <a:cubicBezTo>
                    <a:pt x="590470" y="482310"/>
                    <a:pt x="719486" y="452392"/>
                    <a:pt x="752717" y="429629"/>
                  </a:cubicBezTo>
                  <a:cubicBezTo>
                    <a:pt x="785949" y="406215"/>
                    <a:pt x="817877" y="358086"/>
                    <a:pt x="817877" y="358086"/>
                  </a:cubicBezTo>
                  <a:cubicBezTo>
                    <a:pt x="904539" y="357436"/>
                    <a:pt x="935816" y="339875"/>
                    <a:pt x="935816" y="339875"/>
                  </a:cubicBezTo>
                  <a:close/>
                  <a:moveTo>
                    <a:pt x="374676" y="0"/>
                  </a:moveTo>
                  <a:cubicBezTo>
                    <a:pt x="374676" y="0"/>
                    <a:pt x="429541" y="147638"/>
                    <a:pt x="416478" y="173003"/>
                  </a:cubicBezTo>
                  <a:cubicBezTo>
                    <a:pt x="403415" y="199018"/>
                    <a:pt x="330915" y="193815"/>
                    <a:pt x="183955" y="213327"/>
                  </a:cubicBezTo>
                  <a:cubicBezTo>
                    <a:pt x="163707" y="216254"/>
                    <a:pt x="145745" y="218205"/>
                    <a:pt x="129743" y="219343"/>
                  </a:cubicBezTo>
                  <a:lnTo>
                    <a:pt x="116388" y="219701"/>
                  </a:lnTo>
                  <a:lnTo>
                    <a:pt x="114320" y="219903"/>
                  </a:lnTo>
                  <a:lnTo>
                    <a:pt x="109587" y="219883"/>
                  </a:lnTo>
                  <a:lnTo>
                    <a:pt x="87288" y="220481"/>
                  </a:lnTo>
                  <a:lnTo>
                    <a:pt x="87221" y="219791"/>
                  </a:lnTo>
                  <a:lnTo>
                    <a:pt x="65412" y="219701"/>
                  </a:lnTo>
                  <a:cubicBezTo>
                    <a:pt x="-15773" y="213573"/>
                    <a:pt x="-2578" y="176257"/>
                    <a:pt x="7685" y="164550"/>
                  </a:cubicBezTo>
                  <a:cubicBezTo>
                    <a:pt x="26581" y="142436"/>
                    <a:pt x="154946" y="112518"/>
                    <a:pt x="188177" y="89104"/>
                  </a:cubicBezTo>
                  <a:cubicBezTo>
                    <a:pt x="221409" y="66341"/>
                    <a:pt x="253337" y="18212"/>
                    <a:pt x="253337" y="18212"/>
                  </a:cubicBezTo>
                  <a:cubicBezTo>
                    <a:pt x="339999" y="17562"/>
                    <a:pt x="371927" y="1"/>
                    <a:pt x="371927" y="1"/>
                  </a:cubicBezTo>
                  <a:lnTo>
                    <a:pt x="372301" y="1029"/>
                  </a:lnTo>
                  <a:close/>
                </a:path>
              </a:pathLst>
            </a:custGeom>
            <a:solidFill>
              <a:schemeClr val="tx1">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7" name="Freeform 66">
              <a:extLst>
                <a:ext uri="{FF2B5EF4-FFF2-40B4-BE49-F238E27FC236}">
                  <a16:creationId xmlns="" xmlns:a16="http://schemas.microsoft.com/office/drawing/2014/main" id="{C2C79D61-F7E9-0046-88EA-DE11F00DF0B5}"/>
                </a:ext>
              </a:extLst>
            </p:cNvPr>
            <p:cNvSpPr>
              <a:spLocks noChangeArrowheads="1"/>
            </p:cNvSpPr>
            <p:nvPr/>
          </p:nvSpPr>
          <p:spPr bwMode="auto">
            <a:xfrm>
              <a:off x="7158625" y="6816109"/>
              <a:ext cx="1768442" cy="1898580"/>
            </a:xfrm>
            <a:custGeom>
              <a:avLst/>
              <a:gdLst>
                <a:gd name="connsiteX0" fmla="*/ 101758 w 1632994"/>
                <a:gd name="connsiteY0" fmla="*/ 0 h 1753165"/>
                <a:gd name="connsiteX1" fmla="*/ 457909 w 1632994"/>
                <a:gd name="connsiteY1" fmla="*/ 311757 h 1753165"/>
                <a:gd name="connsiteX2" fmla="*/ 858416 w 1632994"/>
                <a:gd name="connsiteY2" fmla="*/ 379075 h 1753165"/>
                <a:gd name="connsiteX3" fmla="*/ 862273 w 1632994"/>
                <a:gd name="connsiteY3" fmla="*/ 379410 h 1753165"/>
                <a:gd name="connsiteX4" fmla="*/ 930170 w 1632994"/>
                <a:gd name="connsiteY4" fmla="*/ 353075 h 1753165"/>
                <a:gd name="connsiteX5" fmla="*/ 1063255 w 1632994"/>
                <a:gd name="connsiteY5" fmla="*/ 308192 h 1753165"/>
                <a:gd name="connsiteX6" fmla="*/ 1064417 w 1632994"/>
                <a:gd name="connsiteY6" fmla="*/ 308192 h 1753165"/>
                <a:gd name="connsiteX7" fmla="*/ 1064742 w 1632994"/>
                <a:gd name="connsiteY7" fmla="*/ 307762 h 1753165"/>
                <a:gd name="connsiteX8" fmla="*/ 1257675 w 1632994"/>
                <a:gd name="connsiteY8" fmla="*/ 303248 h 1753165"/>
                <a:gd name="connsiteX9" fmla="*/ 1268140 w 1632994"/>
                <a:gd name="connsiteY9" fmla="*/ 312276 h 1753165"/>
                <a:gd name="connsiteX10" fmla="*/ 1268464 w 1632994"/>
                <a:gd name="connsiteY10" fmla="*/ 313237 h 1753165"/>
                <a:gd name="connsiteX11" fmla="*/ 1293183 w 1632994"/>
                <a:gd name="connsiteY11" fmla="*/ 318828 h 1753165"/>
                <a:gd name="connsiteX12" fmla="*/ 1466237 w 1632994"/>
                <a:gd name="connsiteY12" fmla="*/ 369545 h 1753165"/>
                <a:gd name="connsiteX13" fmla="*/ 1496281 w 1632994"/>
                <a:gd name="connsiteY13" fmla="*/ 386515 h 1753165"/>
                <a:gd name="connsiteX14" fmla="*/ 1496198 w 1632994"/>
                <a:gd name="connsiteY14" fmla="*/ 388254 h 1753165"/>
                <a:gd name="connsiteX15" fmla="*/ 1502998 w 1632994"/>
                <a:gd name="connsiteY15" fmla="*/ 398111 h 1753165"/>
                <a:gd name="connsiteX16" fmla="*/ 1631917 w 1632994"/>
                <a:gd name="connsiteY16" fmla="*/ 838132 h 1753165"/>
                <a:gd name="connsiteX17" fmla="*/ 1592223 w 1632994"/>
                <a:gd name="connsiteY17" fmla="*/ 889678 h 1753165"/>
                <a:gd name="connsiteX18" fmla="*/ 1558386 w 1632994"/>
                <a:gd name="connsiteY18" fmla="*/ 901423 h 1753165"/>
                <a:gd name="connsiteX19" fmla="*/ 1549276 w 1632994"/>
                <a:gd name="connsiteY19" fmla="*/ 901423 h 1753165"/>
                <a:gd name="connsiteX20" fmla="*/ 1471497 w 1632994"/>
                <a:gd name="connsiteY20" fmla="*/ 904012 h 1753165"/>
                <a:gd name="connsiteX21" fmla="*/ 1471462 w 1632994"/>
                <a:gd name="connsiteY21" fmla="*/ 904747 h 1753165"/>
                <a:gd name="connsiteX22" fmla="*/ 1471462 w 1632994"/>
                <a:gd name="connsiteY22" fmla="*/ 905400 h 1753165"/>
                <a:gd name="connsiteX23" fmla="*/ 1471462 w 1632994"/>
                <a:gd name="connsiteY23" fmla="*/ 906052 h 1753165"/>
                <a:gd name="connsiteX24" fmla="*/ 1444683 w 1632994"/>
                <a:gd name="connsiteY24" fmla="*/ 1124702 h 1753165"/>
                <a:gd name="connsiteX25" fmla="*/ 1485831 w 1632994"/>
                <a:gd name="connsiteY25" fmla="*/ 1402746 h 1753165"/>
                <a:gd name="connsiteX26" fmla="*/ 1537428 w 1632994"/>
                <a:gd name="connsiteY26" fmla="*/ 1693192 h 1753165"/>
                <a:gd name="connsiteX27" fmla="*/ 798085 w 1632994"/>
                <a:gd name="connsiteY27" fmla="*/ 1712772 h 1753165"/>
                <a:gd name="connsiteX28" fmla="*/ 837926 w 1632994"/>
                <a:gd name="connsiteY28" fmla="*/ 1136451 h 1753165"/>
                <a:gd name="connsiteX29" fmla="*/ 836619 w 1632994"/>
                <a:gd name="connsiteY29" fmla="*/ 829688 h 1753165"/>
                <a:gd name="connsiteX30" fmla="*/ 816372 w 1632994"/>
                <a:gd name="connsiteY30" fmla="*/ 718732 h 1753165"/>
                <a:gd name="connsiteX31" fmla="*/ 809262 w 1632994"/>
                <a:gd name="connsiteY31" fmla="*/ 714318 h 1753165"/>
                <a:gd name="connsiteX32" fmla="*/ 808842 w 1632994"/>
                <a:gd name="connsiteY32" fmla="*/ 714361 h 1753165"/>
                <a:gd name="connsiteX33" fmla="*/ 671861 w 1632994"/>
                <a:gd name="connsiteY33" fmla="*/ 638546 h 1753165"/>
                <a:gd name="connsiteX34" fmla="*/ 254394 w 1632994"/>
                <a:gd name="connsiteY34" fmla="*/ 377115 h 1753165"/>
                <a:gd name="connsiteX35" fmla="*/ 0 w 1632994"/>
                <a:gd name="connsiteY35" fmla="*/ 107187 h 1753165"/>
                <a:gd name="connsiteX36" fmla="*/ 101758 w 1632994"/>
                <a:gd name="connsiteY36" fmla="*/ 0 h 175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32994" h="1753165">
                  <a:moveTo>
                    <a:pt x="101758" y="0"/>
                  </a:moveTo>
                  <a:cubicBezTo>
                    <a:pt x="101758" y="0"/>
                    <a:pt x="393984" y="277770"/>
                    <a:pt x="457909" y="311757"/>
                  </a:cubicBezTo>
                  <a:cubicBezTo>
                    <a:pt x="512701" y="341168"/>
                    <a:pt x="783403" y="371232"/>
                    <a:pt x="858416" y="379075"/>
                  </a:cubicBezTo>
                  <a:lnTo>
                    <a:pt x="862273" y="379410"/>
                  </a:lnTo>
                  <a:lnTo>
                    <a:pt x="930170" y="353075"/>
                  </a:lnTo>
                  <a:cubicBezTo>
                    <a:pt x="999698" y="327651"/>
                    <a:pt x="1063255" y="308192"/>
                    <a:pt x="1063255" y="308192"/>
                  </a:cubicBezTo>
                  <a:lnTo>
                    <a:pt x="1064417" y="308192"/>
                  </a:lnTo>
                  <a:lnTo>
                    <a:pt x="1064742" y="307762"/>
                  </a:lnTo>
                  <a:cubicBezTo>
                    <a:pt x="1064742" y="307762"/>
                    <a:pt x="1188350" y="279389"/>
                    <a:pt x="1257675" y="303248"/>
                  </a:cubicBezTo>
                  <a:lnTo>
                    <a:pt x="1268140" y="312276"/>
                  </a:lnTo>
                  <a:lnTo>
                    <a:pt x="1268464" y="313237"/>
                  </a:lnTo>
                  <a:lnTo>
                    <a:pt x="1293183" y="318828"/>
                  </a:lnTo>
                  <a:cubicBezTo>
                    <a:pt x="1341173" y="329976"/>
                    <a:pt x="1414803" y="348741"/>
                    <a:pt x="1466237" y="369545"/>
                  </a:cubicBezTo>
                  <a:cubicBezTo>
                    <a:pt x="1477340" y="374114"/>
                    <a:pt x="1486484" y="379988"/>
                    <a:pt x="1496281" y="386515"/>
                  </a:cubicBezTo>
                  <a:lnTo>
                    <a:pt x="1496198" y="388254"/>
                  </a:lnTo>
                  <a:lnTo>
                    <a:pt x="1502998" y="398111"/>
                  </a:lnTo>
                  <a:cubicBezTo>
                    <a:pt x="1535052" y="452617"/>
                    <a:pt x="1645012" y="678845"/>
                    <a:pt x="1631917" y="838132"/>
                  </a:cubicBezTo>
                  <a:cubicBezTo>
                    <a:pt x="1630615" y="857707"/>
                    <a:pt x="1607840" y="879238"/>
                    <a:pt x="1592223" y="889678"/>
                  </a:cubicBezTo>
                  <a:cubicBezTo>
                    <a:pt x="1582463" y="896203"/>
                    <a:pt x="1570750" y="900770"/>
                    <a:pt x="1558386" y="901423"/>
                  </a:cubicBezTo>
                  <a:lnTo>
                    <a:pt x="1549276" y="901423"/>
                  </a:lnTo>
                  <a:lnTo>
                    <a:pt x="1471497" y="904012"/>
                  </a:lnTo>
                  <a:lnTo>
                    <a:pt x="1471462" y="904747"/>
                  </a:lnTo>
                  <a:cubicBezTo>
                    <a:pt x="1471462" y="904747"/>
                    <a:pt x="1471462" y="904747"/>
                    <a:pt x="1471462" y="905400"/>
                  </a:cubicBezTo>
                  <a:cubicBezTo>
                    <a:pt x="1471462" y="905400"/>
                    <a:pt x="1471462" y="905400"/>
                    <a:pt x="1471462" y="906052"/>
                  </a:cubicBezTo>
                  <a:cubicBezTo>
                    <a:pt x="1460359" y="978501"/>
                    <a:pt x="1448602" y="1064002"/>
                    <a:pt x="1444683" y="1124702"/>
                  </a:cubicBezTo>
                  <a:cubicBezTo>
                    <a:pt x="1442724" y="1148852"/>
                    <a:pt x="1470809" y="1281347"/>
                    <a:pt x="1485831" y="1402746"/>
                  </a:cubicBezTo>
                  <a:lnTo>
                    <a:pt x="1537428" y="1693192"/>
                  </a:lnTo>
                  <a:cubicBezTo>
                    <a:pt x="1537428" y="1693192"/>
                    <a:pt x="1507384" y="1813939"/>
                    <a:pt x="798085" y="1712772"/>
                  </a:cubicBezTo>
                  <a:cubicBezTo>
                    <a:pt x="779144" y="1710161"/>
                    <a:pt x="842498" y="1170390"/>
                    <a:pt x="837926" y="1136451"/>
                  </a:cubicBezTo>
                  <a:cubicBezTo>
                    <a:pt x="834660" y="1114259"/>
                    <a:pt x="834660" y="938687"/>
                    <a:pt x="836619" y="829688"/>
                  </a:cubicBezTo>
                  <a:lnTo>
                    <a:pt x="816372" y="718732"/>
                  </a:lnTo>
                  <a:lnTo>
                    <a:pt x="809262" y="714318"/>
                  </a:lnTo>
                  <a:lnTo>
                    <a:pt x="808842" y="714361"/>
                  </a:lnTo>
                  <a:cubicBezTo>
                    <a:pt x="788621" y="701289"/>
                    <a:pt x="761877" y="683643"/>
                    <a:pt x="671861" y="638546"/>
                  </a:cubicBezTo>
                  <a:cubicBezTo>
                    <a:pt x="502917" y="553581"/>
                    <a:pt x="294184" y="399336"/>
                    <a:pt x="254394" y="377115"/>
                  </a:cubicBezTo>
                  <a:cubicBezTo>
                    <a:pt x="193078" y="343129"/>
                    <a:pt x="0" y="107187"/>
                    <a:pt x="0" y="107187"/>
                  </a:cubicBezTo>
                  <a:cubicBezTo>
                    <a:pt x="10437" y="71893"/>
                    <a:pt x="101758" y="0"/>
                    <a:pt x="101758" y="0"/>
                  </a:cubicBezTo>
                  <a:close/>
                </a:path>
              </a:pathLst>
            </a:custGeom>
            <a:solidFill>
              <a:schemeClr val="accent1">
                <a:lumMod val="40000"/>
                <a:lumOff val="6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8" name="Freeform 124">
              <a:extLst>
                <a:ext uri="{FF2B5EF4-FFF2-40B4-BE49-F238E27FC236}">
                  <a16:creationId xmlns="" xmlns:a16="http://schemas.microsoft.com/office/drawing/2014/main" id="{505C51C5-6D8E-924F-B66E-77B118FB2A48}"/>
                </a:ext>
              </a:extLst>
            </p:cNvPr>
            <p:cNvSpPr>
              <a:spLocks noChangeArrowheads="1"/>
            </p:cNvSpPr>
            <p:nvPr/>
          </p:nvSpPr>
          <p:spPr bwMode="auto">
            <a:xfrm>
              <a:off x="8755659" y="3734332"/>
              <a:ext cx="2732426" cy="3175353"/>
            </a:xfrm>
            <a:custGeom>
              <a:avLst/>
              <a:gdLst>
                <a:gd name="T0" fmla="*/ 3516 w 3864"/>
                <a:gd name="T1" fmla="*/ 4486 h 4487"/>
                <a:gd name="T2" fmla="*/ 347 w 3864"/>
                <a:gd name="T3" fmla="*/ 4486 h 4487"/>
                <a:gd name="T4" fmla="*/ 347 w 3864"/>
                <a:gd name="T5" fmla="*/ 4486 h 4487"/>
                <a:gd name="T6" fmla="*/ 0 w 3864"/>
                <a:gd name="T7" fmla="*/ 4140 h 4487"/>
                <a:gd name="T8" fmla="*/ 0 w 3864"/>
                <a:gd name="T9" fmla="*/ 346 h 4487"/>
                <a:gd name="T10" fmla="*/ 0 w 3864"/>
                <a:gd name="T11" fmla="*/ 346 h 4487"/>
                <a:gd name="T12" fmla="*/ 347 w 3864"/>
                <a:gd name="T13" fmla="*/ 0 h 4487"/>
                <a:gd name="T14" fmla="*/ 3516 w 3864"/>
                <a:gd name="T15" fmla="*/ 0 h 4487"/>
                <a:gd name="T16" fmla="*/ 3516 w 3864"/>
                <a:gd name="T17" fmla="*/ 0 h 4487"/>
                <a:gd name="T18" fmla="*/ 3863 w 3864"/>
                <a:gd name="T19" fmla="*/ 346 h 4487"/>
                <a:gd name="T20" fmla="*/ 3863 w 3864"/>
                <a:gd name="T21" fmla="*/ 4140 h 4487"/>
                <a:gd name="T22" fmla="*/ 3863 w 3864"/>
                <a:gd name="T23" fmla="*/ 4140 h 4487"/>
                <a:gd name="T24" fmla="*/ 3516 w 3864"/>
                <a:gd name="T25" fmla="*/ 4486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4" h="4487">
                  <a:moveTo>
                    <a:pt x="3516" y="4486"/>
                  </a:moveTo>
                  <a:lnTo>
                    <a:pt x="347" y="4486"/>
                  </a:lnTo>
                  <a:lnTo>
                    <a:pt x="347" y="4486"/>
                  </a:lnTo>
                  <a:cubicBezTo>
                    <a:pt x="155" y="4486"/>
                    <a:pt x="0" y="4331"/>
                    <a:pt x="0" y="4140"/>
                  </a:cubicBezTo>
                  <a:lnTo>
                    <a:pt x="0" y="346"/>
                  </a:lnTo>
                  <a:lnTo>
                    <a:pt x="0" y="346"/>
                  </a:lnTo>
                  <a:cubicBezTo>
                    <a:pt x="0" y="155"/>
                    <a:pt x="155" y="0"/>
                    <a:pt x="347" y="0"/>
                  </a:cubicBezTo>
                  <a:lnTo>
                    <a:pt x="3516" y="0"/>
                  </a:lnTo>
                  <a:lnTo>
                    <a:pt x="3516" y="0"/>
                  </a:lnTo>
                  <a:cubicBezTo>
                    <a:pt x="3708" y="0"/>
                    <a:pt x="3863" y="155"/>
                    <a:pt x="3863" y="346"/>
                  </a:cubicBezTo>
                  <a:lnTo>
                    <a:pt x="3863" y="4140"/>
                  </a:lnTo>
                  <a:lnTo>
                    <a:pt x="3863" y="4140"/>
                  </a:lnTo>
                  <a:cubicBezTo>
                    <a:pt x="3863" y="4331"/>
                    <a:pt x="3708" y="4486"/>
                    <a:pt x="3516" y="4486"/>
                  </a:cubicBezTo>
                </a:path>
              </a:pathLst>
            </a:custGeom>
            <a:solidFill>
              <a:schemeClr val="tx2"/>
            </a:solidFill>
            <a:ln>
              <a:noFill/>
            </a:ln>
            <a:effectLst/>
          </p:spPr>
          <p:txBody>
            <a:bodyPr wrap="none" anchor="ctr"/>
            <a:lstStyle/>
            <a:p>
              <a:endParaRPr lang="en-US" sz="3266" dirty="0">
                <a:latin typeface="Lato Light" panose="020F0502020204030203" pitchFamily="34" charset="0"/>
              </a:endParaRPr>
            </a:p>
          </p:txBody>
        </p:sp>
        <p:sp>
          <p:nvSpPr>
            <p:cNvPr id="69" name="Freeform 125">
              <a:extLst>
                <a:ext uri="{FF2B5EF4-FFF2-40B4-BE49-F238E27FC236}">
                  <a16:creationId xmlns="" xmlns:a16="http://schemas.microsoft.com/office/drawing/2014/main" id="{607EFEDE-B327-F143-8943-3DEE7E199FE1}"/>
                </a:ext>
              </a:extLst>
            </p:cNvPr>
            <p:cNvSpPr>
              <a:spLocks noChangeArrowheads="1"/>
            </p:cNvSpPr>
            <p:nvPr/>
          </p:nvSpPr>
          <p:spPr bwMode="auto">
            <a:xfrm>
              <a:off x="8818044" y="2873431"/>
              <a:ext cx="1980698" cy="751728"/>
            </a:xfrm>
            <a:custGeom>
              <a:avLst/>
              <a:gdLst>
                <a:gd name="T0" fmla="*/ 2605 w 2801"/>
                <a:gd name="T1" fmla="*/ 1063 h 1064"/>
                <a:gd name="T2" fmla="*/ 195 w 2801"/>
                <a:gd name="T3" fmla="*/ 1063 h 1064"/>
                <a:gd name="T4" fmla="*/ 195 w 2801"/>
                <a:gd name="T5" fmla="*/ 1063 h 1064"/>
                <a:gd name="T6" fmla="*/ 0 w 2801"/>
                <a:gd name="T7" fmla="*/ 866 h 1064"/>
                <a:gd name="T8" fmla="*/ 0 w 2801"/>
                <a:gd name="T9" fmla="*/ 196 h 1064"/>
                <a:gd name="T10" fmla="*/ 0 w 2801"/>
                <a:gd name="T11" fmla="*/ 196 h 1064"/>
                <a:gd name="T12" fmla="*/ 195 w 2801"/>
                <a:gd name="T13" fmla="*/ 0 h 1064"/>
                <a:gd name="T14" fmla="*/ 2605 w 2801"/>
                <a:gd name="T15" fmla="*/ 0 h 1064"/>
                <a:gd name="T16" fmla="*/ 2605 w 2801"/>
                <a:gd name="T17" fmla="*/ 0 h 1064"/>
                <a:gd name="T18" fmla="*/ 2800 w 2801"/>
                <a:gd name="T19" fmla="*/ 196 h 1064"/>
                <a:gd name="T20" fmla="*/ 2800 w 2801"/>
                <a:gd name="T21" fmla="*/ 866 h 1064"/>
                <a:gd name="T22" fmla="*/ 2800 w 2801"/>
                <a:gd name="T23" fmla="*/ 866 h 1064"/>
                <a:gd name="T24" fmla="*/ 2605 w 2801"/>
                <a:gd name="T25" fmla="*/ 1063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1" h="1064">
                  <a:moveTo>
                    <a:pt x="2605" y="1063"/>
                  </a:moveTo>
                  <a:lnTo>
                    <a:pt x="195" y="1063"/>
                  </a:lnTo>
                  <a:lnTo>
                    <a:pt x="195" y="1063"/>
                  </a:lnTo>
                  <a:cubicBezTo>
                    <a:pt x="87" y="1063"/>
                    <a:pt x="0" y="974"/>
                    <a:pt x="0" y="866"/>
                  </a:cubicBezTo>
                  <a:lnTo>
                    <a:pt x="0" y="196"/>
                  </a:lnTo>
                  <a:lnTo>
                    <a:pt x="0" y="196"/>
                  </a:lnTo>
                  <a:cubicBezTo>
                    <a:pt x="0" y="88"/>
                    <a:pt x="87" y="0"/>
                    <a:pt x="195" y="0"/>
                  </a:cubicBezTo>
                  <a:lnTo>
                    <a:pt x="2605" y="0"/>
                  </a:lnTo>
                  <a:lnTo>
                    <a:pt x="2605" y="0"/>
                  </a:lnTo>
                  <a:cubicBezTo>
                    <a:pt x="2713" y="0"/>
                    <a:pt x="2800" y="88"/>
                    <a:pt x="2800" y="196"/>
                  </a:cubicBezTo>
                  <a:lnTo>
                    <a:pt x="2800" y="866"/>
                  </a:lnTo>
                  <a:lnTo>
                    <a:pt x="2800" y="866"/>
                  </a:lnTo>
                  <a:cubicBezTo>
                    <a:pt x="2800" y="974"/>
                    <a:pt x="2713" y="1063"/>
                    <a:pt x="2605" y="1063"/>
                  </a:cubicBezTo>
                </a:path>
              </a:pathLst>
            </a:custGeom>
            <a:solidFill>
              <a:schemeClr val="tx2"/>
            </a:solidFill>
            <a:ln>
              <a:noFill/>
            </a:ln>
            <a:effectLst/>
          </p:spPr>
          <p:txBody>
            <a:bodyPr wrap="none" anchor="ctr"/>
            <a:lstStyle/>
            <a:p>
              <a:endParaRPr lang="en-US" sz="3266" dirty="0">
                <a:latin typeface="Lato Light" panose="020F0502020204030203" pitchFamily="34" charset="0"/>
              </a:endParaRPr>
            </a:p>
          </p:txBody>
        </p:sp>
        <p:sp>
          <p:nvSpPr>
            <p:cNvPr id="70" name="Freeform 126">
              <a:extLst>
                <a:ext uri="{FF2B5EF4-FFF2-40B4-BE49-F238E27FC236}">
                  <a16:creationId xmlns="" xmlns:a16="http://schemas.microsoft.com/office/drawing/2014/main" id="{18CB7974-BB4B-DD49-8F4A-A46C157C3291}"/>
                </a:ext>
              </a:extLst>
            </p:cNvPr>
            <p:cNvSpPr>
              <a:spLocks noChangeArrowheads="1"/>
            </p:cNvSpPr>
            <p:nvPr/>
          </p:nvSpPr>
          <p:spPr bwMode="auto">
            <a:xfrm>
              <a:off x="9048865" y="4585874"/>
              <a:ext cx="1409882" cy="1397404"/>
            </a:xfrm>
            <a:custGeom>
              <a:avLst/>
              <a:gdLst>
                <a:gd name="T0" fmla="*/ 1990 w 1991"/>
                <a:gd name="T1" fmla="*/ 1042 h 1975"/>
                <a:gd name="T2" fmla="*/ 1337 w 1991"/>
                <a:gd name="T3" fmla="*/ 1917 h 1975"/>
                <a:gd name="T4" fmla="*/ 1044 w 1991"/>
                <a:gd name="T5" fmla="*/ 1974 h 1975"/>
                <a:gd name="T6" fmla="*/ 965 w 1991"/>
                <a:gd name="T7" fmla="*/ 1974 h 1975"/>
                <a:gd name="T8" fmla="*/ 252 w 1991"/>
                <a:gd name="T9" fmla="*/ 1627 h 1975"/>
                <a:gd name="T10" fmla="*/ 99 w 1991"/>
                <a:gd name="T11" fmla="*/ 1381 h 1975"/>
                <a:gd name="T12" fmla="*/ 75 w 1991"/>
                <a:gd name="T13" fmla="*/ 1320 h 1975"/>
                <a:gd name="T14" fmla="*/ 62 w 1991"/>
                <a:gd name="T15" fmla="*/ 693 h 1975"/>
                <a:gd name="T16" fmla="*/ 672 w 1991"/>
                <a:gd name="T17" fmla="*/ 58 h 1975"/>
                <a:gd name="T18" fmla="*/ 975 w 1991"/>
                <a:gd name="T19" fmla="*/ 0 h 1975"/>
                <a:gd name="T20" fmla="*/ 1004 w 1991"/>
                <a:gd name="T21" fmla="*/ 0 h 1975"/>
                <a:gd name="T22" fmla="*/ 1934 w 1991"/>
                <a:gd name="T23" fmla="*/ 655 h 1975"/>
                <a:gd name="T24" fmla="*/ 1990 w 1991"/>
                <a:gd name="T25" fmla="*/ 930 h 1975"/>
                <a:gd name="T26" fmla="*/ 1990 w 1991"/>
                <a:gd name="T27" fmla="*/ 1042 h 1975"/>
                <a:gd name="T28" fmla="*/ 1004 w 1991"/>
                <a:gd name="T29" fmla="*/ 1727 h 1975"/>
                <a:gd name="T30" fmla="*/ 1254 w 1991"/>
                <a:gd name="T31" fmla="*/ 1684 h 1975"/>
                <a:gd name="T32" fmla="*/ 1702 w 1991"/>
                <a:gd name="T33" fmla="*/ 738 h 1975"/>
                <a:gd name="T34" fmla="*/ 982 w 1991"/>
                <a:gd name="T35" fmla="*/ 247 h 1975"/>
                <a:gd name="T36" fmla="*/ 882 w 1991"/>
                <a:gd name="T37" fmla="*/ 257 h 1975"/>
                <a:gd name="T38" fmla="*/ 755 w 1991"/>
                <a:gd name="T39" fmla="*/ 290 h 1975"/>
                <a:gd name="T40" fmla="*/ 298 w 1991"/>
                <a:gd name="T41" fmla="*/ 767 h 1975"/>
                <a:gd name="T42" fmla="*/ 308 w 1991"/>
                <a:gd name="T43" fmla="*/ 1236 h 1975"/>
                <a:gd name="T44" fmla="*/ 326 w 1991"/>
                <a:gd name="T45" fmla="*/ 1283 h 1975"/>
                <a:gd name="T46" fmla="*/ 441 w 1991"/>
                <a:gd name="T47" fmla="*/ 1467 h 1975"/>
                <a:gd name="T48" fmla="*/ 1004 w 1991"/>
                <a:gd name="T49" fmla="*/ 1727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1" h="1975">
                  <a:moveTo>
                    <a:pt x="1990" y="1042"/>
                  </a:moveTo>
                  <a:cubicBezTo>
                    <a:pt x="1969" y="1426"/>
                    <a:pt x="1722" y="1779"/>
                    <a:pt x="1337" y="1917"/>
                  </a:cubicBezTo>
                  <a:cubicBezTo>
                    <a:pt x="1240" y="1951"/>
                    <a:pt x="1142" y="1970"/>
                    <a:pt x="1044" y="1974"/>
                  </a:cubicBezTo>
                  <a:lnTo>
                    <a:pt x="965" y="1974"/>
                  </a:lnTo>
                  <a:cubicBezTo>
                    <a:pt x="690" y="1963"/>
                    <a:pt x="431" y="1837"/>
                    <a:pt x="252" y="1627"/>
                  </a:cubicBezTo>
                  <a:cubicBezTo>
                    <a:pt x="191" y="1555"/>
                    <a:pt x="139" y="1472"/>
                    <a:pt x="99" y="1381"/>
                  </a:cubicBezTo>
                  <a:cubicBezTo>
                    <a:pt x="91" y="1361"/>
                    <a:pt x="82" y="1340"/>
                    <a:pt x="75" y="1320"/>
                  </a:cubicBezTo>
                  <a:cubicBezTo>
                    <a:pt x="0" y="1110"/>
                    <a:pt x="0" y="891"/>
                    <a:pt x="62" y="693"/>
                  </a:cubicBezTo>
                  <a:cubicBezTo>
                    <a:pt x="152" y="408"/>
                    <a:pt x="369" y="166"/>
                    <a:pt x="672" y="58"/>
                  </a:cubicBezTo>
                  <a:cubicBezTo>
                    <a:pt x="772" y="22"/>
                    <a:pt x="874" y="3"/>
                    <a:pt x="975" y="0"/>
                  </a:cubicBezTo>
                  <a:lnTo>
                    <a:pt x="1004" y="0"/>
                  </a:lnTo>
                  <a:cubicBezTo>
                    <a:pt x="1410" y="0"/>
                    <a:pt x="1790" y="251"/>
                    <a:pt x="1934" y="655"/>
                  </a:cubicBezTo>
                  <a:cubicBezTo>
                    <a:pt x="1967" y="746"/>
                    <a:pt x="1985" y="838"/>
                    <a:pt x="1990" y="930"/>
                  </a:cubicBezTo>
                  <a:lnTo>
                    <a:pt x="1990" y="1042"/>
                  </a:lnTo>
                  <a:close/>
                  <a:moveTo>
                    <a:pt x="1004" y="1727"/>
                  </a:moveTo>
                  <a:cubicBezTo>
                    <a:pt x="1087" y="1727"/>
                    <a:pt x="1171" y="1714"/>
                    <a:pt x="1254" y="1684"/>
                  </a:cubicBezTo>
                  <a:cubicBezTo>
                    <a:pt x="1639" y="1547"/>
                    <a:pt x="1839" y="1123"/>
                    <a:pt x="1702" y="738"/>
                  </a:cubicBezTo>
                  <a:cubicBezTo>
                    <a:pt x="1591" y="428"/>
                    <a:pt x="1295" y="238"/>
                    <a:pt x="982" y="247"/>
                  </a:cubicBezTo>
                  <a:cubicBezTo>
                    <a:pt x="949" y="248"/>
                    <a:pt x="915" y="252"/>
                    <a:pt x="882" y="257"/>
                  </a:cubicBezTo>
                  <a:cubicBezTo>
                    <a:pt x="840" y="265"/>
                    <a:pt x="798" y="275"/>
                    <a:pt x="755" y="290"/>
                  </a:cubicBezTo>
                  <a:cubicBezTo>
                    <a:pt x="528" y="372"/>
                    <a:pt x="365" y="553"/>
                    <a:pt x="298" y="767"/>
                  </a:cubicBezTo>
                  <a:cubicBezTo>
                    <a:pt x="252" y="915"/>
                    <a:pt x="252" y="1079"/>
                    <a:pt x="308" y="1236"/>
                  </a:cubicBezTo>
                  <a:cubicBezTo>
                    <a:pt x="313" y="1252"/>
                    <a:pt x="320" y="1267"/>
                    <a:pt x="326" y="1283"/>
                  </a:cubicBezTo>
                  <a:cubicBezTo>
                    <a:pt x="355" y="1351"/>
                    <a:pt x="394" y="1413"/>
                    <a:pt x="441" y="1467"/>
                  </a:cubicBezTo>
                  <a:cubicBezTo>
                    <a:pt x="581" y="1632"/>
                    <a:pt x="788" y="1727"/>
                    <a:pt x="1004" y="1727"/>
                  </a:cubicBezTo>
                  <a:close/>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71" name="Freeform 127">
              <a:extLst>
                <a:ext uri="{FF2B5EF4-FFF2-40B4-BE49-F238E27FC236}">
                  <a16:creationId xmlns="" xmlns:a16="http://schemas.microsoft.com/office/drawing/2014/main" id="{19B54BC7-A417-1547-A222-BAC4B86E63C6}"/>
                </a:ext>
              </a:extLst>
            </p:cNvPr>
            <p:cNvSpPr>
              <a:spLocks noChangeArrowheads="1"/>
            </p:cNvSpPr>
            <p:nvPr/>
          </p:nvSpPr>
          <p:spPr bwMode="auto">
            <a:xfrm>
              <a:off x="9092534" y="4585875"/>
              <a:ext cx="651915" cy="542742"/>
            </a:xfrm>
            <a:custGeom>
              <a:avLst/>
              <a:gdLst>
                <a:gd name="T0" fmla="*/ 236 w 921"/>
                <a:gd name="T1" fmla="*/ 767 h 768"/>
                <a:gd name="T2" fmla="*/ 0 w 921"/>
                <a:gd name="T3" fmla="*/ 693 h 768"/>
                <a:gd name="T4" fmla="*/ 0 w 921"/>
                <a:gd name="T5" fmla="*/ 693 h 768"/>
                <a:gd name="T6" fmla="*/ 610 w 921"/>
                <a:gd name="T7" fmla="*/ 58 h 768"/>
                <a:gd name="T8" fmla="*/ 610 w 921"/>
                <a:gd name="T9" fmla="*/ 58 h 768"/>
                <a:gd name="T10" fmla="*/ 913 w 921"/>
                <a:gd name="T11" fmla="*/ 0 h 768"/>
                <a:gd name="T12" fmla="*/ 920 w 921"/>
                <a:gd name="T13" fmla="*/ 247 h 768"/>
                <a:gd name="T14" fmla="*/ 920 w 921"/>
                <a:gd name="T15" fmla="*/ 247 h 768"/>
                <a:gd name="T16" fmla="*/ 693 w 921"/>
                <a:gd name="T17" fmla="*/ 290 h 768"/>
                <a:gd name="T18" fmla="*/ 693 w 921"/>
                <a:gd name="T19" fmla="*/ 290 h 768"/>
                <a:gd name="T20" fmla="*/ 236 w 921"/>
                <a:gd name="T21" fmla="*/ 76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1" h="768">
                  <a:moveTo>
                    <a:pt x="236" y="767"/>
                  </a:moveTo>
                  <a:lnTo>
                    <a:pt x="0" y="693"/>
                  </a:lnTo>
                  <a:lnTo>
                    <a:pt x="0" y="693"/>
                  </a:lnTo>
                  <a:cubicBezTo>
                    <a:pt x="90" y="408"/>
                    <a:pt x="307" y="166"/>
                    <a:pt x="610" y="58"/>
                  </a:cubicBezTo>
                  <a:lnTo>
                    <a:pt x="610" y="58"/>
                  </a:lnTo>
                  <a:cubicBezTo>
                    <a:pt x="710" y="22"/>
                    <a:pt x="812" y="3"/>
                    <a:pt x="913" y="0"/>
                  </a:cubicBezTo>
                  <a:lnTo>
                    <a:pt x="920" y="247"/>
                  </a:lnTo>
                  <a:lnTo>
                    <a:pt x="920" y="247"/>
                  </a:lnTo>
                  <a:cubicBezTo>
                    <a:pt x="845" y="250"/>
                    <a:pt x="769" y="264"/>
                    <a:pt x="693" y="290"/>
                  </a:cubicBezTo>
                  <a:lnTo>
                    <a:pt x="693" y="290"/>
                  </a:lnTo>
                  <a:cubicBezTo>
                    <a:pt x="466" y="372"/>
                    <a:pt x="303" y="553"/>
                    <a:pt x="236" y="767"/>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72" name="Freeform 128">
              <a:extLst>
                <a:ext uri="{FF2B5EF4-FFF2-40B4-BE49-F238E27FC236}">
                  <a16:creationId xmlns="" xmlns:a16="http://schemas.microsoft.com/office/drawing/2014/main" id="{922736BA-3E61-554A-B71F-1B68A2A946AA}"/>
                </a:ext>
              </a:extLst>
            </p:cNvPr>
            <p:cNvSpPr>
              <a:spLocks noChangeArrowheads="1"/>
            </p:cNvSpPr>
            <p:nvPr/>
          </p:nvSpPr>
          <p:spPr bwMode="auto">
            <a:xfrm>
              <a:off x="9048866" y="5075591"/>
              <a:ext cx="230821" cy="486596"/>
            </a:xfrm>
            <a:custGeom>
              <a:avLst/>
              <a:gdLst>
                <a:gd name="T0" fmla="*/ 326 w 327"/>
                <a:gd name="T1" fmla="*/ 590 h 689"/>
                <a:gd name="T2" fmla="*/ 99 w 327"/>
                <a:gd name="T3" fmla="*/ 688 h 689"/>
                <a:gd name="T4" fmla="*/ 99 w 327"/>
                <a:gd name="T5" fmla="*/ 688 h 689"/>
                <a:gd name="T6" fmla="*/ 75 w 327"/>
                <a:gd name="T7" fmla="*/ 627 h 689"/>
                <a:gd name="T8" fmla="*/ 75 w 327"/>
                <a:gd name="T9" fmla="*/ 627 h 689"/>
                <a:gd name="T10" fmla="*/ 62 w 327"/>
                <a:gd name="T11" fmla="*/ 0 h 689"/>
                <a:gd name="T12" fmla="*/ 298 w 327"/>
                <a:gd name="T13" fmla="*/ 74 h 689"/>
                <a:gd name="T14" fmla="*/ 298 w 327"/>
                <a:gd name="T15" fmla="*/ 74 h 689"/>
                <a:gd name="T16" fmla="*/ 308 w 327"/>
                <a:gd name="T17" fmla="*/ 543 h 689"/>
                <a:gd name="T18" fmla="*/ 308 w 327"/>
                <a:gd name="T19" fmla="*/ 543 h 689"/>
                <a:gd name="T20" fmla="*/ 326 w 327"/>
                <a:gd name="T21" fmla="*/ 59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689">
                  <a:moveTo>
                    <a:pt x="326" y="590"/>
                  </a:moveTo>
                  <a:lnTo>
                    <a:pt x="99" y="688"/>
                  </a:lnTo>
                  <a:lnTo>
                    <a:pt x="99" y="688"/>
                  </a:lnTo>
                  <a:cubicBezTo>
                    <a:pt x="91" y="668"/>
                    <a:pt x="82" y="647"/>
                    <a:pt x="75" y="627"/>
                  </a:cubicBezTo>
                  <a:lnTo>
                    <a:pt x="75" y="627"/>
                  </a:lnTo>
                  <a:cubicBezTo>
                    <a:pt x="0" y="417"/>
                    <a:pt x="0" y="198"/>
                    <a:pt x="62" y="0"/>
                  </a:cubicBezTo>
                  <a:lnTo>
                    <a:pt x="298" y="74"/>
                  </a:lnTo>
                  <a:lnTo>
                    <a:pt x="298" y="74"/>
                  </a:lnTo>
                  <a:cubicBezTo>
                    <a:pt x="252" y="222"/>
                    <a:pt x="252" y="386"/>
                    <a:pt x="308" y="543"/>
                  </a:cubicBezTo>
                  <a:lnTo>
                    <a:pt x="308" y="543"/>
                  </a:lnTo>
                  <a:cubicBezTo>
                    <a:pt x="313" y="559"/>
                    <a:pt x="320" y="574"/>
                    <a:pt x="326" y="590"/>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73" name="Freeform 129">
              <a:extLst>
                <a:ext uri="{FF2B5EF4-FFF2-40B4-BE49-F238E27FC236}">
                  <a16:creationId xmlns="" xmlns:a16="http://schemas.microsoft.com/office/drawing/2014/main" id="{AC6F043B-1E49-8440-B313-D09132C39B8C}"/>
                </a:ext>
              </a:extLst>
            </p:cNvPr>
            <p:cNvSpPr>
              <a:spLocks noChangeArrowheads="1"/>
            </p:cNvSpPr>
            <p:nvPr/>
          </p:nvSpPr>
          <p:spPr bwMode="auto">
            <a:xfrm>
              <a:off x="9117488" y="5493565"/>
              <a:ext cx="243299" cy="243299"/>
            </a:xfrm>
            <a:custGeom>
              <a:avLst/>
              <a:gdLst>
                <a:gd name="T0" fmla="*/ 153 w 343"/>
                <a:gd name="T1" fmla="*/ 344 h 345"/>
                <a:gd name="T2" fmla="*/ 153 w 343"/>
                <a:gd name="T3" fmla="*/ 344 h 345"/>
                <a:gd name="T4" fmla="*/ 0 w 343"/>
                <a:gd name="T5" fmla="*/ 98 h 345"/>
                <a:gd name="T6" fmla="*/ 227 w 343"/>
                <a:gd name="T7" fmla="*/ 0 h 345"/>
                <a:gd name="T8" fmla="*/ 227 w 343"/>
                <a:gd name="T9" fmla="*/ 0 h 345"/>
                <a:gd name="T10" fmla="*/ 342 w 343"/>
                <a:gd name="T11" fmla="*/ 184 h 345"/>
                <a:gd name="T12" fmla="*/ 153 w 343"/>
                <a:gd name="T13" fmla="*/ 344 h 345"/>
              </a:gdLst>
              <a:ahLst/>
              <a:cxnLst>
                <a:cxn ang="0">
                  <a:pos x="T0" y="T1"/>
                </a:cxn>
                <a:cxn ang="0">
                  <a:pos x="T2" y="T3"/>
                </a:cxn>
                <a:cxn ang="0">
                  <a:pos x="T4" y="T5"/>
                </a:cxn>
                <a:cxn ang="0">
                  <a:pos x="T6" y="T7"/>
                </a:cxn>
                <a:cxn ang="0">
                  <a:pos x="T8" y="T9"/>
                </a:cxn>
                <a:cxn ang="0">
                  <a:pos x="T10" y="T11"/>
                </a:cxn>
                <a:cxn ang="0">
                  <a:pos x="T12" y="T13"/>
                </a:cxn>
              </a:cxnLst>
              <a:rect l="0" t="0" r="r" b="b"/>
              <a:pathLst>
                <a:path w="343" h="345">
                  <a:moveTo>
                    <a:pt x="153" y="344"/>
                  </a:moveTo>
                  <a:lnTo>
                    <a:pt x="153" y="344"/>
                  </a:lnTo>
                  <a:cubicBezTo>
                    <a:pt x="92" y="272"/>
                    <a:pt x="40" y="189"/>
                    <a:pt x="0" y="98"/>
                  </a:cubicBezTo>
                  <a:lnTo>
                    <a:pt x="227" y="0"/>
                  </a:lnTo>
                  <a:lnTo>
                    <a:pt x="227" y="0"/>
                  </a:lnTo>
                  <a:cubicBezTo>
                    <a:pt x="256" y="68"/>
                    <a:pt x="295" y="130"/>
                    <a:pt x="342" y="184"/>
                  </a:cubicBezTo>
                  <a:lnTo>
                    <a:pt x="153" y="344"/>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74" name="Freeform 130">
              <a:extLst>
                <a:ext uri="{FF2B5EF4-FFF2-40B4-BE49-F238E27FC236}">
                  <a16:creationId xmlns="" xmlns:a16="http://schemas.microsoft.com/office/drawing/2014/main" id="{3FE826C5-18E1-4141-AB5E-057ABEBEA334}"/>
                </a:ext>
              </a:extLst>
            </p:cNvPr>
            <p:cNvSpPr>
              <a:spLocks noChangeArrowheads="1"/>
            </p:cNvSpPr>
            <p:nvPr/>
          </p:nvSpPr>
          <p:spPr bwMode="auto">
            <a:xfrm>
              <a:off x="10608469" y="5449896"/>
              <a:ext cx="577054" cy="577052"/>
            </a:xfrm>
            <a:custGeom>
              <a:avLst/>
              <a:gdLst>
                <a:gd name="T0" fmla="*/ 816 w 817"/>
                <a:gd name="T1" fmla="*/ 421 h 816"/>
                <a:gd name="T2" fmla="*/ 777 w 817"/>
                <a:gd name="T3" fmla="*/ 582 h 816"/>
                <a:gd name="T4" fmla="*/ 440 w 817"/>
                <a:gd name="T5" fmla="*/ 815 h 816"/>
                <a:gd name="T6" fmla="*/ 376 w 817"/>
                <a:gd name="T7" fmla="*/ 815 h 816"/>
                <a:gd name="T8" fmla="*/ 259 w 817"/>
                <a:gd name="T9" fmla="*/ 788 h 816"/>
                <a:gd name="T10" fmla="*/ 233 w 817"/>
                <a:gd name="T11" fmla="*/ 777 h 816"/>
                <a:gd name="T12" fmla="*/ 47 w 817"/>
                <a:gd name="T13" fmla="*/ 598 h 816"/>
                <a:gd name="T14" fmla="*/ 0 w 817"/>
                <a:gd name="T15" fmla="*/ 423 h 816"/>
                <a:gd name="T16" fmla="*/ 0 w 817"/>
                <a:gd name="T17" fmla="*/ 392 h 816"/>
                <a:gd name="T18" fmla="*/ 39 w 817"/>
                <a:gd name="T19" fmla="*/ 234 h 816"/>
                <a:gd name="T20" fmla="*/ 111 w 817"/>
                <a:gd name="T21" fmla="*/ 128 h 816"/>
                <a:gd name="T22" fmla="*/ 408 w 817"/>
                <a:gd name="T23" fmla="*/ 0 h 816"/>
                <a:gd name="T24" fmla="*/ 583 w 817"/>
                <a:gd name="T25" fmla="*/ 39 h 816"/>
                <a:gd name="T26" fmla="*/ 816 w 817"/>
                <a:gd name="T27" fmla="*/ 394 h 816"/>
                <a:gd name="T28" fmla="*/ 816 w 817"/>
                <a:gd name="T29" fmla="*/ 421 h 816"/>
                <a:gd name="T30" fmla="*/ 408 w 817"/>
                <a:gd name="T31" fmla="*/ 714 h 816"/>
                <a:gd name="T32" fmla="*/ 685 w 817"/>
                <a:gd name="T33" fmla="*/ 539 h 816"/>
                <a:gd name="T34" fmla="*/ 539 w 817"/>
                <a:gd name="T35" fmla="*/ 131 h 816"/>
                <a:gd name="T36" fmla="*/ 185 w 817"/>
                <a:gd name="T37" fmla="*/ 198 h 816"/>
                <a:gd name="T38" fmla="*/ 159 w 817"/>
                <a:gd name="T39" fmla="*/ 230 h 816"/>
                <a:gd name="T40" fmla="*/ 132 w 817"/>
                <a:gd name="T41" fmla="*/ 277 h 816"/>
                <a:gd name="T42" fmla="*/ 137 w 817"/>
                <a:gd name="T43" fmla="*/ 550 h 816"/>
                <a:gd name="T44" fmla="*/ 277 w 817"/>
                <a:gd name="T45" fmla="*/ 685 h 816"/>
                <a:gd name="T46" fmla="*/ 296 w 817"/>
                <a:gd name="T47" fmla="*/ 693 h 816"/>
                <a:gd name="T48" fmla="*/ 384 w 817"/>
                <a:gd name="T49" fmla="*/ 713 h 816"/>
                <a:gd name="T50" fmla="*/ 408 w 817"/>
                <a:gd name="T51" fmla="*/ 71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7" h="816">
                  <a:moveTo>
                    <a:pt x="816" y="421"/>
                  </a:moveTo>
                  <a:cubicBezTo>
                    <a:pt x="814" y="475"/>
                    <a:pt x="802" y="530"/>
                    <a:pt x="777" y="582"/>
                  </a:cubicBezTo>
                  <a:cubicBezTo>
                    <a:pt x="713" y="719"/>
                    <a:pt x="581" y="804"/>
                    <a:pt x="440" y="815"/>
                  </a:cubicBezTo>
                  <a:lnTo>
                    <a:pt x="376" y="815"/>
                  </a:lnTo>
                  <a:cubicBezTo>
                    <a:pt x="336" y="812"/>
                    <a:pt x="297" y="803"/>
                    <a:pt x="259" y="788"/>
                  </a:cubicBezTo>
                  <a:cubicBezTo>
                    <a:pt x="251" y="784"/>
                    <a:pt x="242" y="781"/>
                    <a:pt x="233" y="777"/>
                  </a:cubicBezTo>
                  <a:cubicBezTo>
                    <a:pt x="150" y="737"/>
                    <a:pt x="87" y="673"/>
                    <a:pt x="47" y="598"/>
                  </a:cubicBezTo>
                  <a:cubicBezTo>
                    <a:pt x="19" y="544"/>
                    <a:pt x="3" y="484"/>
                    <a:pt x="0" y="423"/>
                  </a:cubicBezTo>
                  <a:lnTo>
                    <a:pt x="0" y="392"/>
                  </a:lnTo>
                  <a:cubicBezTo>
                    <a:pt x="2" y="339"/>
                    <a:pt x="15" y="285"/>
                    <a:pt x="39" y="234"/>
                  </a:cubicBezTo>
                  <a:cubicBezTo>
                    <a:pt x="58" y="194"/>
                    <a:pt x="82" y="158"/>
                    <a:pt x="111" y="128"/>
                  </a:cubicBezTo>
                  <a:cubicBezTo>
                    <a:pt x="188" y="46"/>
                    <a:pt x="297" y="0"/>
                    <a:pt x="408" y="0"/>
                  </a:cubicBezTo>
                  <a:cubicBezTo>
                    <a:pt x="467" y="0"/>
                    <a:pt x="527" y="12"/>
                    <a:pt x="583" y="39"/>
                  </a:cubicBezTo>
                  <a:cubicBezTo>
                    <a:pt x="726" y="106"/>
                    <a:pt x="812" y="246"/>
                    <a:pt x="816" y="394"/>
                  </a:cubicBezTo>
                  <a:lnTo>
                    <a:pt x="816" y="421"/>
                  </a:lnTo>
                  <a:close/>
                  <a:moveTo>
                    <a:pt x="408" y="714"/>
                  </a:moveTo>
                  <a:cubicBezTo>
                    <a:pt x="523" y="714"/>
                    <a:pt x="633" y="649"/>
                    <a:pt x="685" y="539"/>
                  </a:cubicBezTo>
                  <a:cubicBezTo>
                    <a:pt x="757" y="386"/>
                    <a:pt x="692" y="204"/>
                    <a:pt x="539" y="131"/>
                  </a:cubicBezTo>
                  <a:cubicBezTo>
                    <a:pt x="416" y="73"/>
                    <a:pt x="274" y="104"/>
                    <a:pt x="185" y="198"/>
                  </a:cubicBezTo>
                  <a:cubicBezTo>
                    <a:pt x="176" y="207"/>
                    <a:pt x="167" y="218"/>
                    <a:pt x="159" y="230"/>
                  </a:cubicBezTo>
                  <a:cubicBezTo>
                    <a:pt x="149" y="244"/>
                    <a:pt x="140" y="260"/>
                    <a:pt x="132" y="277"/>
                  </a:cubicBezTo>
                  <a:cubicBezTo>
                    <a:pt x="89" y="368"/>
                    <a:pt x="94" y="468"/>
                    <a:pt x="137" y="550"/>
                  </a:cubicBezTo>
                  <a:cubicBezTo>
                    <a:pt x="167" y="607"/>
                    <a:pt x="215" y="655"/>
                    <a:pt x="277" y="685"/>
                  </a:cubicBezTo>
                  <a:cubicBezTo>
                    <a:pt x="283" y="687"/>
                    <a:pt x="290" y="691"/>
                    <a:pt x="296" y="693"/>
                  </a:cubicBezTo>
                  <a:cubicBezTo>
                    <a:pt x="325" y="704"/>
                    <a:pt x="354" y="711"/>
                    <a:pt x="384" y="713"/>
                  </a:cubicBezTo>
                  <a:cubicBezTo>
                    <a:pt x="392" y="714"/>
                    <a:pt x="400" y="714"/>
                    <a:pt x="408" y="714"/>
                  </a:cubicBezTo>
                  <a:close/>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75" name="Freeform 131">
              <a:extLst>
                <a:ext uri="{FF2B5EF4-FFF2-40B4-BE49-F238E27FC236}">
                  <a16:creationId xmlns="" xmlns:a16="http://schemas.microsoft.com/office/drawing/2014/main" id="{ECBD0304-6F69-1446-9291-B4B41FFD6C79}"/>
                </a:ext>
              </a:extLst>
            </p:cNvPr>
            <p:cNvSpPr>
              <a:spLocks noChangeArrowheads="1"/>
            </p:cNvSpPr>
            <p:nvPr/>
          </p:nvSpPr>
          <p:spPr bwMode="auto">
            <a:xfrm>
              <a:off x="10608470" y="5540353"/>
              <a:ext cx="131007" cy="333756"/>
            </a:xfrm>
            <a:custGeom>
              <a:avLst/>
              <a:gdLst>
                <a:gd name="T0" fmla="*/ 0 w 186"/>
                <a:gd name="T1" fmla="*/ 264 h 471"/>
                <a:gd name="T2" fmla="*/ 39 w 186"/>
                <a:gd name="T3" fmla="*/ 106 h 471"/>
                <a:gd name="T4" fmla="*/ 111 w 186"/>
                <a:gd name="T5" fmla="*/ 0 h 471"/>
                <a:gd name="T6" fmla="*/ 185 w 186"/>
                <a:gd name="T7" fmla="*/ 70 h 471"/>
                <a:gd name="T8" fmla="*/ 132 w 186"/>
                <a:gd name="T9" fmla="*/ 149 h 471"/>
                <a:gd name="T10" fmla="*/ 137 w 186"/>
                <a:gd name="T11" fmla="*/ 422 h 471"/>
                <a:gd name="T12" fmla="*/ 47 w 186"/>
                <a:gd name="T13" fmla="*/ 470 h 471"/>
                <a:gd name="T14" fmla="*/ 0 w 186"/>
                <a:gd name="T15" fmla="*/ 295 h 471"/>
                <a:gd name="T16" fmla="*/ 0 w 186"/>
                <a:gd name="T17" fmla="*/ 2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471">
                  <a:moveTo>
                    <a:pt x="0" y="264"/>
                  </a:moveTo>
                  <a:cubicBezTo>
                    <a:pt x="2" y="211"/>
                    <a:pt x="15" y="157"/>
                    <a:pt x="39" y="106"/>
                  </a:cubicBezTo>
                  <a:cubicBezTo>
                    <a:pt x="58" y="66"/>
                    <a:pt x="82" y="30"/>
                    <a:pt x="111" y="0"/>
                  </a:cubicBezTo>
                  <a:lnTo>
                    <a:pt x="185" y="70"/>
                  </a:lnTo>
                  <a:cubicBezTo>
                    <a:pt x="164" y="92"/>
                    <a:pt x="146" y="119"/>
                    <a:pt x="132" y="149"/>
                  </a:cubicBezTo>
                  <a:cubicBezTo>
                    <a:pt x="89" y="240"/>
                    <a:pt x="94" y="340"/>
                    <a:pt x="137" y="422"/>
                  </a:cubicBezTo>
                  <a:lnTo>
                    <a:pt x="47" y="470"/>
                  </a:lnTo>
                  <a:cubicBezTo>
                    <a:pt x="19" y="416"/>
                    <a:pt x="3" y="356"/>
                    <a:pt x="0" y="295"/>
                  </a:cubicBezTo>
                  <a:lnTo>
                    <a:pt x="0" y="264"/>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76" name="Freeform 132">
              <a:extLst>
                <a:ext uri="{FF2B5EF4-FFF2-40B4-BE49-F238E27FC236}">
                  <a16:creationId xmlns="" xmlns:a16="http://schemas.microsoft.com/office/drawing/2014/main" id="{1AC9FDE9-9CB7-C347-91DA-C9EB8DE4A01E}"/>
                </a:ext>
              </a:extLst>
            </p:cNvPr>
            <p:cNvSpPr>
              <a:spLocks noChangeArrowheads="1"/>
            </p:cNvSpPr>
            <p:nvPr/>
          </p:nvSpPr>
          <p:spPr bwMode="auto">
            <a:xfrm>
              <a:off x="10642782" y="5836678"/>
              <a:ext cx="177793" cy="168437"/>
            </a:xfrm>
            <a:custGeom>
              <a:avLst/>
              <a:gdLst>
                <a:gd name="T0" fmla="*/ 249 w 250"/>
                <a:gd name="T1" fmla="*/ 143 h 239"/>
                <a:gd name="T2" fmla="*/ 212 w 250"/>
                <a:gd name="T3" fmla="*/ 238 h 239"/>
                <a:gd name="T4" fmla="*/ 212 w 250"/>
                <a:gd name="T5" fmla="*/ 238 h 239"/>
                <a:gd name="T6" fmla="*/ 186 w 250"/>
                <a:gd name="T7" fmla="*/ 227 h 239"/>
                <a:gd name="T8" fmla="*/ 186 w 250"/>
                <a:gd name="T9" fmla="*/ 227 h 239"/>
                <a:gd name="T10" fmla="*/ 0 w 250"/>
                <a:gd name="T11" fmla="*/ 48 h 239"/>
                <a:gd name="T12" fmla="*/ 90 w 250"/>
                <a:gd name="T13" fmla="*/ 0 h 239"/>
                <a:gd name="T14" fmla="*/ 90 w 250"/>
                <a:gd name="T15" fmla="*/ 0 h 239"/>
                <a:gd name="T16" fmla="*/ 230 w 250"/>
                <a:gd name="T17" fmla="*/ 135 h 239"/>
                <a:gd name="T18" fmla="*/ 230 w 250"/>
                <a:gd name="T19" fmla="*/ 135 h 239"/>
                <a:gd name="T20" fmla="*/ 249 w 250"/>
                <a:gd name="T21"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39">
                  <a:moveTo>
                    <a:pt x="249" y="143"/>
                  </a:moveTo>
                  <a:lnTo>
                    <a:pt x="212" y="238"/>
                  </a:lnTo>
                  <a:lnTo>
                    <a:pt x="212" y="238"/>
                  </a:lnTo>
                  <a:cubicBezTo>
                    <a:pt x="204" y="234"/>
                    <a:pt x="195" y="231"/>
                    <a:pt x="186" y="227"/>
                  </a:cubicBezTo>
                  <a:lnTo>
                    <a:pt x="186" y="227"/>
                  </a:lnTo>
                  <a:cubicBezTo>
                    <a:pt x="103" y="187"/>
                    <a:pt x="40" y="123"/>
                    <a:pt x="0" y="48"/>
                  </a:cubicBezTo>
                  <a:lnTo>
                    <a:pt x="90" y="0"/>
                  </a:lnTo>
                  <a:lnTo>
                    <a:pt x="90" y="0"/>
                  </a:lnTo>
                  <a:cubicBezTo>
                    <a:pt x="120" y="57"/>
                    <a:pt x="168" y="105"/>
                    <a:pt x="230" y="135"/>
                  </a:cubicBezTo>
                  <a:lnTo>
                    <a:pt x="230" y="135"/>
                  </a:lnTo>
                  <a:cubicBezTo>
                    <a:pt x="236" y="137"/>
                    <a:pt x="243" y="141"/>
                    <a:pt x="249" y="143"/>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77" name="Freeform 133">
              <a:extLst>
                <a:ext uri="{FF2B5EF4-FFF2-40B4-BE49-F238E27FC236}">
                  <a16:creationId xmlns="" xmlns:a16="http://schemas.microsoft.com/office/drawing/2014/main" id="{8F38AC2D-A954-EC45-BA71-4D4ECDA47D0F}"/>
                </a:ext>
              </a:extLst>
            </p:cNvPr>
            <p:cNvSpPr>
              <a:spLocks noChangeArrowheads="1"/>
            </p:cNvSpPr>
            <p:nvPr/>
          </p:nvSpPr>
          <p:spPr bwMode="auto">
            <a:xfrm>
              <a:off x="10608469" y="4570279"/>
              <a:ext cx="577054" cy="617603"/>
            </a:xfrm>
            <a:custGeom>
              <a:avLst/>
              <a:gdLst>
                <a:gd name="T0" fmla="*/ 813 w 814"/>
                <a:gd name="T1" fmla="*/ 454 h 875"/>
                <a:gd name="T2" fmla="*/ 776 w 814"/>
                <a:gd name="T3" fmla="*/ 583 h 875"/>
                <a:gd name="T4" fmla="*/ 232 w 814"/>
                <a:gd name="T5" fmla="*/ 777 h 875"/>
                <a:gd name="T6" fmla="*/ 0 w 814"/>
                <a:gd name="T7" fmla="*/ 439 h 875"/>
                <a:gd name="T8" fmla="*/ 0 w 814"/>
                <a:gd name="T9" fmla="*/ 376 h 875"/>
                <a:gd name="T10" fmla="*/ 28 w 814"/>
                <a:gd name="T11" fmla="*/ 259 h 875"/>
                <a:gd name="T12" fmla="*/ 38 w 814"/>
                <a:gd name="T13" fmla="*/ 234 h 875"/>
                <a:gd name="T14" fmla="*/ 218 w 814"/>
                <a:gd name="T15" fmla="*/ 47 h 875"/>
                <a:gd name="T16" fmla="*/ 407 w 814"/>
                <a:gd name="T17" fmla="*/ 0 h 875"/>
                <a:gd name="T18" fmla="*/ 582 w 814"/>
                <a:gd name="T19" fmla="*/ 39 h 875"/>
                <a:gd name="T20" fmla="*/ 688 w 814"/>
                <a:gd name="T21" fmla="*/ 111 h 875"/>
                <a:gd name="T22" fmla="*/ 813 w 814"/>
                <a:gd name="T23" fmla="*/ 361 h 875"/>
                <a:gd name="T24" fmla="*/ 813 w 814"/>
                <a:gd name="T25" fmla="*/ 454 h 875"/>
                <a:gd name="T26" fmla="*/ 407 w 814"/>
                <a:gd name="T27" fmla="*/ 714 h 875"/>
                <a:gd name="T28" fmla="*/ 684 w 814"/>
                <a:gd name="T29" fmla="*/ 540 h 875"/>
                <a:gd name="T30" fmla="*/ 617 w 814"/>
                <a:gd name="T31" fmla="*/ 185 h 875"/>
                <a:gd name="T32" fmla="*/ 538 w 814"/>
                <a:gd name="T33" fmla="*/ 132 h 875"/>
                <a:gd name="T34" fmla="*/ 265 w 814"/>
                <a:gd name="T35" fmla="*/ 137 h 875"/>
                <a:gd name="T36" fmla="*/ 229 w 814"/>
                <a:gd name="T37" fmla="*/ 160 h 875"/>
                <a:gd name="T38" fmla="*/ 131 w 814"/>
                <a:gd name="T39" fmla="*/ 278 h 875"/>
                <a:gd name="T40" fmla="*/ 123 w 814"/>
                <a:gd name="T41" fmla="*/ 296 h 875"/>
                <a:gd name="T42" fmla="*/ 102 w 814"/>
                <a:gd name="T43" fmla="*/ 384 h 875"/>
                <a:gd name="T44" fmla="*/ 276 w 814"/>
                <a:gd name="T45" fmla="*/ 685 h 875"/>
                <a:gd name="T46" fmla="*/ 407 w 814"/>
                <a:gd name="T47" fmla="*/ 714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4" h="875">
                  <a:moveTo>
                    <a:pt x="813" y="454"/>
                  </a:moveTo>
                  <a:cubicBezTo>
                    <a:pt x="808" y="498"/>
                    <a:pt x="796" y="541"/>
                    <a:pt x="776" y="583"/>
                  </a:cubicBezTo>
                  <a:cubicBezTo>
                    <a:pt x="680" y="787"/>
                    <a:pt x="437" y="874"/>
                    <a:pt x="232" y="777"/>
                  </a:cubicBezTo>
                  <a:cubicBezTo>
                    <a:pt x="96" y="712"/>
                    <a:pt x="11" y="581"/>
                    <a:pt x="0" y="439"/>
                  </a:cubicBezTo>
                  <a:lnTo>
                    <a:pt x="0" y="376"/>
                  </a:lnTo>
                  <a:cubicBezTo>
                    <a:pt x="3" y="336"/>
                    <a:pt x="12" y="297"/>
                    <a:pt x="28" y="259"/>
                  </a:cubicBezTo>
                  <a:cubicBezTo>
                    <a:pt x="30" y="250"/>
                    <a:pt x="34" y="242"/>
                    <a:pt x="38" y="234"/>
                  </a:cubicBezTo>
                  <a:cubicBezTo>
                    <a:pt x="78" y="150"/>
                    <a:pt x="142" y="87"/>
                    <a:pt x="218" y="47"/>
                  </a:cubicBezTo>
                  <a:cubicBezTo>
                    <a:pt x="276" y="16"/>
                    <a:pt x="341" y="0"/>
                    <a:pt x="407" y="0"/>
                  </a:cubicBezTo>
                  <a:cubicBezTo>
                    <a:pt x="466" y="0"/>
                    <a:pt x="526" y="13"/>
                    <a:pt x="582" y="39"/>
                  </a:cubicBezTo>
                  <a:cubicBezTo>
                    <a:pt x="622" y="58"/>
                    <a:pt x="657" y="83"/>
                    <a:pt x="688" y="111"/>
                  </a:cubicBezTo>
                  <a:cubicBezTo>
                    <a:pt x="759" y="177"/>
                    <a:pt x="802" y="267"/>
                    <a:pt x="813" y="361"/>
                  </a:cubicBezTo>
                  <a:lnTo>
                    <a:pt x="813" y="454"/>
                  </a:lnTo>
                  <a:close/>
                  <a:moveTo>
                    <a:pt x="407" y="714"/>
                  </a:moveTo>
                  <a:cubicBezTo>
                    <a:pt x="522" y="714"/>
                    <a:pt x="632" y="650"/>
                    <a:pt x="684" y="540"/>
                  </a:cubicBezTo>
                  <a:cubicBezTo>
                    <a:pt x="742" y="416"/>
                    <a:pt x="711" y="274"/>
                    <a:pt x="617" y="185"/>
                  </a:cubicBezTo>
                  <a:cubicBezTo>
                    <a:pt x="594" y="164"/>
                    <a:pt x="568" y="146"/>
                    <a:pt x="538" y="132"/>
                  </a:cubicBezTo>
                  <a:cubicBezTo>
                    <a:pt x="448" y="89"/>
                    <a:pt x="347" y="94"/>
                    <a:pt x="265" y="137"/>
                  </a:cubicBezTo>
                  <a:cubicBezTo>
                    <a:pt x="253" y="143"/>
                    <a:pt x="240" y="151"/>
                    <a:pt x="229" y="160"/>
                  </a:cubicBezTo>
                  <a:cubicBezTo>
                    <a:pt x="188" y="189"/>
                    <a:pt x="154" y="229"/>
                    <a:pt x="131" y="278"/>
                  </a:cubicBezTo>
                  <a:cubicBezTo>
                    <a:pt x="128" y="284"/>
                    <a:pt x="125" y="290"/>
                    <a:pt x="123" y="296"/>
                  </a:cubicBezTo>
                  <a:cubicBezTo>
                    <a:pt x="111" y="325"/>
                    <a:pt x="104" y="355"/>
                    <a:pt x="102" y="384"/>
                  </a:cubicBezTo>
                  <a:cubicBezTo>
                    <a:pt x="92" y="507"/>
                    <a:pt x="158" y="629"/>
                    <a:pt x="276" y="685"/>
                  </a:cubicBezTo>
                  <a:cubicBezTo>
                    <a:pt x="319" y="705"/>
                    <a:pt x="363" y="714"/>
                    <a:pt x="407" y="714"/>
                  </a:cubicBezTo>
                  <a:close/>
                </a:path>
              </a:pathLst>
            </a:custGeom>
            <a:solidFill>
              <a:schemeClr val="bg1">
                <a:lumMod val="95000"/>
              </a:schemeClr>
            </a:solidFill>
            <a:ln>
              <a:noFill/>
            </a:ln>
            <a:effectLst/>
          </p:spPr>
          <p:txBody>
            <a:bodyPr wrap="none" anchor="ctr"/>
            <a:lstStyle/>
            <a:p>
              <a:endParaRPr lang="en-US" sz="3266" dirty="0">
                <a:latin typeface="Lato Light" panose="020F0502020204030203" pitchFamily="34" charset="0"/>
              </a:endParaRPr>
            </a:p>
          </p:txBody>
        </p:sp>
        <p:sp>
          <p:nvSpPr>
            <p:cNvPr id="78" name="Freeform 134">
              <a:extLst>
                <a:ext uri="{FF2B5EF4-FFF2-40B4-BE49-F238E27FC236}">
                  <a16:creationId xmlns="" xmlns:a16="http://schemas.microsoft.com/office/drawing/2014/main" id="{CB59428B-00F7-3E48-AFCA-9FEB9E47ED6D}"/>
                </a:ext>
              </a:extLst>
            </p:cNvPr>
            <p:cNvSpPr>
              <a:spLocks noChangeArrowheads="1"/>
            </p:cNvSpPr>
            <p:nvPr/>
          </p:nvSpPr>
          <p:spPr bwMode="auto">
            <a:xfrm>
              <a:off x="10764430" y="4570279"/>
              <a:ext cx="333756" cy="131007"/>
            </a:xfrm>
            <a:custGeom>
              <a:avLst/>
              <a:gdLst>
                <a:gd name="T0" fmla="*/ 206 w 471"/>
                <a:gd name="T1" fmla="*/ 0 h 186"/>
                <a:gd name="T2" fmla="*/ 364 w 471"/>
                <a:gd name="T3" fmla="*/ 39 h 186"/>
                <a:gd name="T4" fmla="*/ 470 w 471"/>
                <a:gd name="T5" fmla="*/ 111 h 186"/>
                <a:gd name="T6" fmla="*/ 399 w 471"/>
                <a:gd name="T7" fmla="*/ 185 h 186"/>
                <a:gd name="T8" fmla="*/ 320 w 471"/>
                <a:gd name="T9" fmla="*/ 132 h 186"/>
                <a:gd name="T10" fmla="*/ 47 w 471"/>
                <a:gd name="T11" fmla="*/ 137 h 186"/>
                <a:gd name="T12" fmla="*/ 0 w 471"/>
                <a:gd name="T13" fmla="*/ 47 h 186"/>
                <a:gd name="T14" fmla="*/ 175 w 471"/>
                <a:gd name="T15" fmla="*/ 0 h 186"/>
                <a:gd name="T16" fmla="*/ 206 w 471"/>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186">
                  <a:moveTo>
                    <a:pt x="206" y="0"/>
                  </a:moveTo>
                  <a:cubicBezTo>
                    <a:pt x="259" y="2"/>
                    <a:pt x="313" y="14"/>
                    <a:pt x="364" y="39"/>
                  </a:cubicBezTo>
                  <a:cubicBezTo>
                    <a:pt x="404" y="58"/>
                    <a:pt x="439" y="83"/>
                    <a:pt x="470" y="111"/>
                  </a:cubicBezTo>
                  <a:lnTo>
                    <a:pt x="399" y="185"/>
                  </a:lnTo>
                  <a:cubicBezTo>
                    <a:pt x="377" y="164"/>
                    <a:pt x="350" y="146"/>
                    <a:pt x="320" y="132"/>
                  </a:cubicBezTo>
                  <a:cubicBezTo>
                    <a:pt x="230" y="89"/>
                    <a:pt x="129" y="94"/>
                    <a:pt x="47" y="137"/>
                  </a:cubicBezTo>
                  <a:lnTo>
                    <a:pt x="0" y="47"/>
                  </a:lnTo>
                  <a:cubicBezTo>
                    <a:pt x="54" y="18"/>
                    <a:pt x="113" y="2"/>
                    <a:pt x="175" y="0"/>
                  </a:cubicBezTo>
                  <a:lnTo>
                    <a:pt x="206"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79" name="Freeform 78">
              <a:extLst>
                <a:ext uri="{FF2B5EF4-FFF2-40B4-BE49-F238E27FC236}">
                  <a16:creationId xmlns="" xmlns:a16="http://schemas.microsoft.com/office/drawing/2014/main" id="{4F763FA0-B4DE-A848-9B16-1235224CE460}"/>
                </a:ext>
              </a:extLst>
            </p:cNvPr>
            <p:cNvSpPr>
              <a:spLocks noChangeArrowheads="1"/>
            </p:cNvSpPr>
            <p:nvPr/>
          </p:nvSpPr>
          <p:spPr bwMode="auto">
            <a:xfrm>
              <a:off x="10608469" y="4601472"/>
              <a:ext cx="189565" cy="239460"/>
            </a:xfrm>
            <a:custGeom>
              <a:avLst/>
              <a:gdLst>
                <a:gd name="connsiteX0" fmla="*/ 144331 w 175046"/>
                <a:gd name="connsiteY0" fmla="*/ 0 h 221119"/>
                <a:gd name="connsiteX1" fmla="*/ 175046 w 175046"/>
                <a:gd name="connsiteY1" fmla="*/ 59103 h 221119"/>
                <a:gd name="connsiteX2" fmla="*/ 87476 w 175046"/>
                <a:gd name="connsiteY2" fmla="*/ 151699 h 221119"/>
                <a:gd name="connsiteX3" fmla="*/ 82248 w 175046"/>
                <a:gd name="connsiteY3" fmla="*/ 163520 h 221119"/>
                <a:gd name="connsiteX4" fmla="*/ 54443 w 175046"/>
                <a:gd name="connsiteY4" fmla="*/ 152638 h 221119"/>
                <a:gd name="connsiteX5" fmla="*/ 79998 w 175046"/>
                <a:gd name="connsiteY5" fmla="*/ 162782 h 221119"/>
                <a:gd name="connsiteX6" fmla="*/ 66339 w 175046"/>
                <a:gd name="connsiteY6" fmla="*/ 221119 h 221119"/>
                <a:gd name="connsiteX7" fmla="*/ 0 w 175046"/>
                <a:gd name="connsiteY7" fmla="*/ 215816 h 221119"/>
                <a:gd name="connsiteX8" fmla="*/ 18211 w 175046"/>
                <a:gd name="connsiteY8" fmla="*/ 138254 h 221119"/>
                <a:gd name="connsiteX9" fmla="*/ 20230 w 175046"/>
                <a:gd name="connsiteY9" fmla="*/ 139056 h 221119"/>
                <a:gd name="connsiteX10" fmla="*/ 26699 w 175046"/>
                <a:gd name="connsiteY10" fmla="*/ 122804 h 221119"/>
                <a:gd name="connsiteX11" fmla="*/ 144331 w 175046"/>
                <a:gd name="connsiteY11" fmla="*/ 0 h 2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046" h="221119">
                  <a:moveTo>
                    <a:pt x="144331" y="0"/>
                  </a:moveTo>
                  <a:lnTo>
                    <a:pt x="175046" y="59103"/>
                  </a:lnTo>
                  <a:cubicBezTo>
                    <a:pt x="137796" y="78805"/>
                    <a:pt x="106428" y="110326"/>
                    <a:pt x="87476" y="151699"/>
                  </a:cubicBezTo>
                  <a:cubicBezTo>
                    <a:pt x="85515" y="155639"/>
                    <a:pt x="83555" y="159579"/>
                    <a:pt x="82248" y="163520"/>
                  </a:cubicBezTo>
                  <a:lnTo>
                    <a:pt x="54443" y="152638"/>
                  </a:lnTo>
                  <a:lnTo>
                    <a:pt x="79998" y="162782"/>
                  </a:lnTo>
                  <a:cubicBezTo>
                    <a:pt x="72193" y="182007"/>
                    <a:pt x="67640" y="201895"/>
                    <a:pt x="66339" y="221119"/>
                  </a:cubicBezTo>
                  <a:lnTo>
                    <a:pt x="0" y="215816"/>
                  </a:lnTo>
                  <a:cubicBezTo>
                    <a:pt x="1951" y="189299"/>
                    <a:pt x="7805" y="163445"/>
                    <a:pt x="18211" y="138254"/>
                  </a:cubicBezTo>
                  <a:lnTo>
                    <a:pt x="20230" y="139056"/>
                  </a:lnTo>
                  <a:lnTo>
                    <a:pt x="26699" y="122804"/>
                  </a:lnTo>
                  <a:cubicBezTo>
                    <a:pt x="52840" y="67641"/>
                    <a:pt x="94664" y="26268"/>
                    <a:pt x="144331" y="0"/>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90" name="Freeform 89">
              <a:extLst>
                <a:ext uri="{FF2B5EF4-FFF2-40B4-BE49-F238E27FC236}">
                  <a16:creationId xmlns="" xmlns:a16="http://schemas.microsoft.com/office/drawing/2014/main" id="{DE6AF82B-FB7E-0A42-8101-13F784BBE091}"/>
                </a:ext>
              </a:extLst>
            </p:cNvPr>
            <p:cNvSpPr/>
            <p:nvPr/>
          </p:nvSpPr>
          <p:spPr>
            <a:xfrm>
              <a:off x="8999697" y="3019220"/>
              <a:ext cx="957138" cy="469507"/>
            </a:xfrm>
            <a:custGeom>
              <a:avLst/>
              <a:gdLst>
                <a:gd name="connsiteX0" fmla="*/ 0 w 883829"/>
                <a:gd name="connsiteY0" fmla="*/ 342107 h 433547"/>
                <a:gd name="connsiteX1" fmla="*/ 883829 w 883829"/>
                <a:gd name="connsiteY1" fmla="*/ 342107 h 433547"/>
                <a:gd name="connsiteX2" fmla="*/ 883829 w 883829"/>
                <a:gd name="connsiteY2" fmla="*/ 433547 h 433547"/>
                <a:gd name="connsiteX3" fmla="*/ 0 w 883829"/>
                <a:gd name="connsiteY3" fmla="*/ 433547 h 433547"/>
                <a:gd name="connsiteX4" fmla="*/ 0 w 883829"/>
                <a:gd name="connsiteY4" fmla="*/ 171054 h 433547"/>
                <a:gd name="connsiteX5" fmla="*/ 883829 w 883829"/>
                <a:gd name="connsiteY5" fmla="*/ 171054 h 433547"/>
                <a:gd name="connsiteX6" fmla="*/ 883829 w 883829"/>
                <a:gd name="connsiteY6" fmla="*/ 262494 h 433547"/>
                <a:gd name="connsiteX7" fmla="*/ 0 w 883829"/>
                <a:gd name="connsiteY7" fmla="*/ 262494 h 433547"/>
                <a:gd name="connsiteX8" fmla="*/ 0 w 883829"/>
                <a:gd name="connsiteY8" fmla="*/ 0 h 433547"/>
                <a:gd name="connsiteX9" fmla="*/ 883829 w 883829"/>
                <a:gd name="connsiteY9" fmla="*/ 0 h 433547"/>
                <a:gd name="connsiteX10" fmla="*/ 883829 w 883829"/>
                <a:gd name="connsiteY10" fmla="*/ 91440 h 433547"/>
                <a:gd name="connsiteX11" fmla="*/ 0 w 883829"/>
                <a:gd name="connsiteY11" fmla="*/ 91440 h 43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829" h="433547">
                  <a:moveTo>
                    <a:pt x="0" y="342107"/>
                  </a:moveTo>
                  <a:lnTo>
                    <a:pt x="883829" y="342107"/>
                  </a:lnTo>
                  <a:lnTo>
                    <a:pt x="883829" y="433547"/>
                  </a:lnTo>
                  <a:lnTo>
                    <a:pt x="0" y="433547"/>
                  </a:lnTo>
                  <a:close/>
                  <a:moveTo>
                    <a:pt x="0" y="171054"/>
                  </a:moveTo>
                  <a:lnTo>
                    <a:pt x="883829" y="171054"/>
                  </a:lnTo>
                  <a:lnTo>
                    <a:pt x="883829" y="262494"/>
                  </a:lnTo>
                  <a:lnTo>
                    <a:pt x="0" y="262494"/>
                  </a:lnTo>
                  <a:close/>
                  <a:moveTo>
                    <a:pt x="0" y="0"/>
                  </a:moveTo>
                  <a:lnTo>
                    <a:pt x="883829" y="0"/>
                  </a:lnTo>
                  <a:lnTo>
                    <a:pt x="883829" y="91440"/>
                  </a:lnTo>
                  <a:lnTo>
                    <a:pt x="0"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5" name="Oval 84">
              <a:extLst>
                <a:ext uri="{FF2B5EF4-FFF2-40B4-BE49-F238E27FC236}">
                  <a16:creationId xmlns="" xmlns:a16="http://schemas.microsoft.com/office/drawing/2014/main" id="{D5B5D528-4659-D347-BBFA-9663963B9185}"/>
                </a:ext>
              </a:extLst>
            </p:cNvPr>
            <p:cNvSpPr/>
            <p:nvPr/>
          </p:nvSpPr>
          <p:spPr>
            <a:xfrm>
              <a:off x="10121444" y="3003934"/>
              <a:ext cx="495643" cy="49564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6" name="Freeform 105">
              <a:extLst>
                <a:ext uri="{FF2B5EF4-FFF2-40B4-BE49-F238E27FC236}">
                  <a16:creationId xmlns="" xmlns:a16="http://schemas.microsoft.com/office/drawing/2014/main" id="{2298743E-A7AE-6C46-B1AB-C6FE87AC9B50}"/>
                </a:ext>
              </a:extLst>
            </p:cNvPr>
            <p:cNvSpPr/>
            <p:nvPr/>
          </p:nvSpPr>
          <p:spPr>
            <a:xfrm>
              <a:off x="9023203" y="3978419"/>
              <a:ext cx="2196267" cy="2676420"/>
            </a:xfrm>
            <a:custGeom>
              <a:avLst/>
              <a:gdLst>
                <a:gd name="connsiteX0" fmla="*/ 1841976 w 2028052"/>
                <a:gd name="connsiteY0" fmla="*/ 2379989 h 2471429"/>
                <a:gd name="connsiteX1" fmla="*/ 2024856 w 2028052"/>
                <a:gd name="connsiteY1" fmla="*/ 2379989 h 2471429"/>
                <a:gd name="connsiteX2" fmla="*/ 2024856 w 2028052"/>
                <a:gd name="connsiteY2" fmla="*/ 2471429 h 2471429"/>
                <a:gd name="connsiteX3" fmla="*/ 1841976 w 2028052"/>
                <a:gd name="connsiteY3" fmla="*/ 2471429 h 2471429"/>
                <a:gd name="connsiteX4" fmla="*/ 842136 w 2028052"/>
                <a:gd name="connsiteY4" fmla="*/ 2379989 h 2471429"/>
                <a:gd name="connsiteX5" fmla="*/ 1725965 w 2028052"/>
                <a:gd name="connsiteY5" fmla="*/ 2379989 h 2471429"/>
                <a:gd name="connsiteX6" fmla="*/ 1725965 w 2028052"/>
                <a:gd name="connsiteY6" fmla="*/ 2471429 h 2471429"/>
                <a:gd name="connsiteX7" fmla="*/ 842136 w 2028052"/>
                <a:gd name="connsiteY7" fmla="*/ 2471429 h 2471429"/>
                <a:gd name="connsiteX8" fmla="*/ 0 w 2028052"/>
                <a:gd name="connsiteY8" fmla="*/ 2379989 h 2471429"/>
                <a:gd name="connsiteX9" fmla="*/ 731520 w 2028052"/>
                <a:gd name="connsiteY9" fmla="*/ 2379989 h 2471429"/>
                <a:gd name="connsiteX10" fmla="*/ 731520 w 2028052"/>
                <a:gd name="connsiteY10" fmla="*/ 2471429 h 2471429"/>
                <a:gd name="connsiteX11" fmla="*/ 0 w 2028052"/>
                <a:gd name="connsiteY11" fmla="*/ 2471429 h 2471429"/>
                <a:gd name="connsiteX12" fmla="*/ 1841976 w 2028052"/>
                <a:gd name="connsiteY12" fmla="*/ 2198093 h 2471429"/>
                <a:gd name="connsiteX13" fmla="*/ 2024856 w 2028052"/>
                <a:gd name="connsiteY13" fmla="*/ 2198093 h 2471429"/>
                <a:gd name="connsiteX14" fmla="*/ 2024856 w 2028052"/>
                <a:gd name="connsiteY14" fmla="*/ 2289533 h 2471429"/>
                <a:gd name="connsiteX15" fmla="*/ 1841976 w 2028052"/>
                <a:gd name="connsiteY15" fmla="*/ 2289533 h 2471429"/>
                <a:gd name="connsiteX16" fmla="*/ 842136 w 2028052"/>
                <a:gd name="connsiteY16" fmla="*/ 2198093 h 2471429"/>
                <a:gd name="connsiteX17" fmla="*/ 1725965 w 2028052"/>
                <a:gd name="connsiteY17" fmla="*/ 2198093 h 2471429"/>
                <a:gd name="connsiteX18" fmla="*/ 1725965 w 2028052"/>
                <a:gd name="connsiteY18" fmla="*/ 2289533 h 2471429"/>
                <a:gd name="connsiteX19" fmla="*/ 842136 w 2028052"/>
                <a:gd name="connsiteY19" fmla="*/ 2289533 h 2471429"/>
                <a:gd name="connsiteX20" fmla="*/ 0 w 2028052"/>
                <a:gd name="connsiteY20" fmla="*/ 2198093 h 2471429"/>
                <a:gd name="connsiteX21" fmla="*/ 731520 w 2028052"/>
                <a:gd name="connsiteY21" fmla="*/ 2198093 h 2471429"/>
                <a:gd name="connsiteX22" fmla="*/ 731520 w 2028052"/>
                <a:gd name="connsiteY22" fmla="*/ 2289533 h 2471429"/>
                <a:gd name="connsiteX23" fmla="*/ 0 w 2028052"/>
                <a:gd name="connsiteY23" fmla="*/ 2289533 h 2471429"/>
                <a:gd name="connsiteX24" fmla="*/ 1296532 w 2028052"/>
                <a:gd name="connsiteY24" fmla="*/ 181896 h 2471429"/>
                <a:gd name="connsiteX25" fmla="*/ 2028052 w 2028052"/>
                <a:gd name="connsiteY25" fmla="*/ 181896 h 2471429"/>
                <a:gd name="connsiteX26" fmla="*/ 2028052 w 2028052"/>
                <a:gd name="connsiteY26" fmla="*/ 273336 h 2471429"/>
                <a:gd name="connsiteX27" fmla="*/ 1296532 w 2028052"/>
                <a:gd name="connsiteY27" fmla="*/ 273336 h 2471429"/>
                <a:gd name="connsiteX28" fmla="*/ 1000829 w 2028052"/>
                <a:gd name="connsiteY28" fmla="*/ 181896 h 2471429"/>
                <a:gd name="connsiteX29" fmla="*/ 1183709 w 2028052"/>
                <a:gd name="connsiteY29" fmla="*/ 181896 h 2471429"/>
                <a:gd name="connsiteX30" fmla="*/ 1183709 w 2028052"/>
                <a:gd name="connsiteY30" fmla="*/ 273336 h 2471429"/>
                <a:gd name="connsiteX31" fmla="*/ 1000829 w 2028052"/>
                <a:gd name="connsiteY31" fmla="*/ 273336 h 2471429"/>
                <a:gd name="connsiteX32" fmla="*/ 989 w 2028052"/>
                <a:gd name="connsiteY32" fmla="*/ 181896 h 2471429"/>
                <a:gd name="connsiteX33" fmla="*/ 884818 w 2028052"/>
                <a:gd name="connsiteY33" fmla="*/ 181896 h 2471429"/>
                <a:gd name="connsiteX34" fmla="*/ 884818 w 2028052"/>
                <a:gd name="connsiteY34" fmla="*/ 273336 h 2471429"/>
                <a:gd name="connsiteX35" fmla="*/ 989 w 2028052"/>
                <a:gd name="connsiteY35" fmla="*/ 273336 h 2471429"/>
                <a:gd name="connsiteX36" fmla="*/ 1296532 w 2028052"/>
                <a:gd name="connsiteY36" fmla="*/ 0 h 2471429"/>
                <a:gd name="connsiteX37" fmla="*/ 2028052 w 2028052"/>
                <a:gd name="connsiteY37" fmla="*/ 0 h 2471429"/>
                <a:gd name="connsiteX38" fmla="*/ 2028052 w 2028052"/>
                <a:gd name="connsiteY38" fmla="*/ 91440 h 2471429"/>
                <a:gd name="connsiteX39" fmla="*/ 1296532 w 2028052"/>
                <a:gd name="connsiteY39" fmla="*/ 91440 h 2471429"/>
                <a:gd name="connsiteX40" fmla="*/ 1000829 w 2028052"/>
                <a:gd name="connsiteY40" fmla="*/ 0 h 2471429"/>
                <a:gd name="connsiteX41" fmla="*/ 1183709 w 2028052"/>
                <a:gd name="connsiteY41" fmla="*/ 0 h 2471429"/>
                <a:gd name="connsiteX42" fmla="*/ 1183709 w 2028052"/>
                <a:gd name="connsiteY42" fmla="*/ 91440 h 2471429"/>
                <a:gd name="connsiteX43" fmla="*/ 1000829 w 2028052"/>
                <a:gd name="connsiteY43" fmla="*/ 91440 h 2471429"/>
                <a:gd name="connsiteX44" fmla="*/ 989 w 2028052"/>
                <a:gd name="connsiteY44" fmla="*/ 0 h 2471429"/>
                <a:gd name="connsiteX45" fmla="*/ 884818 w 2028052"/>
                <a:gd name="connsiteY45" fmla="*/ 0 h 2471429"/>
                <a:gd name="connsiteX46" fmla="*/ 884818 w 2028052"/>
                <a:gd name="connsiteY46" fmla="*/ 91440 h 2471429"/>
                <a:gd name="connsiteX47" fmla="*/ 989 w 2028052"/>
                <a:gd name="connsiteY47" fmla="*/ 91440 h 247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28052" h="2471429">
                  <a:moveTo>
                    <a:pt x="1841976" y="2379989"/>
                  </a:moveTo>
                  <a:lnTo>
                    <a:pt x="2024856" y="2379989"/>
                  </a:lnTo>
                  <a:lnTo>
                    <a:pt x="2024856" y="2471429"/>
                  </a:lnTo>
                  <a:lnTo>
                    <a:pt x="1841976" y="2471429"/>
                  </a:lnTo>
                  <a:close/>
                  <a:moveTo>
                    <a:pt x="842136" y="2379989"/>
                  </a:moveTo>
                  <a:lnTo>
                    <a:pt x="1725965" y="2379989"/>
                  </a:lnTo>
                  <a:lnTo>
                    <a:pt x="1725965" y="2471429"/>
                  </a:lnTo>
                  <a:lnTo>
                    <a:pt x="842136" y="2471429"/>
                  </a:lnTo>
                  <a:close/>
                  <a:moveTo>
                    <a:pt x="0" y="2379989"/>
                  </a:moveTo>
                  <a:lnTo>
                    <a:pt x="731520" y="2379989"/>
                  </a:lnTo>
                  <a:lnTo>
                    <a:pt x="731520" y="2471429"/>
                  </a:lnTo>
                  <a:lnTo>
                    <a:pt x="0" y="2471429"/>
                  </a:lnTo>
                  <a:close/>
                  <a:moveTo>
                    <a:pt x="1841976" y="2198093"/>
                  </a:moveTo>
                  <a:lnTo>
                    <a:pt x="2024856" y="2198093"/>
                  </a:lnTo>
                  <a:lnTo>
                    <a:pt x="2024856" y="2289533"/>
                  </a:lnTo>
                  <a:lnTo>
                    <a:pt x="1841976" y="2289533"/>
                  </a:lnTo>
                  <a:close/>
                  <a:moveTo>
                    <a:pt x="842136" y="2198093"/>
                  </a:moveTo>
                  <a:lnTo>
                    <a:pt x="1725965" y="2198093"/>
                  </a:lnTo>
                  <a:lnTo>
                    <a:pt x="1725965" y="2289533"/>
                  </a:lnTo>
                  <a:lnTo>
                    <a:pt x="842136" y="2289533"/>
                  </a:lnTo>
                  <a:close/>
                  <a:moveTo>
                    <a:pt x="0" y="2198093"/>
                  </a:moveTo>
                  <a:lnTo>
                    <a:pt x="731520" y="2198093"/>
                  </a:lnTo>
                  <a:lnTo>
                    <a:pt x="731520" y="2289533"/>
                  </a:lnTo>
                  <a:lnTo>
                    <a:pt x="0" y="2289533"/>
                  </a:lnTo>
                  <a:close/>
                  <a:moveTo>
                    <a:pt x="1296532" y="181896"/>
                  </a:moveTo>
                  <a:lnTo>
                    <a:pt x="2028052" y="181896"/>
                  </a:lnTo>
                  <a:lnTo>
                    <a:pt x="2028052" y="273336"/>
                  </a:lnTo>
                  <a:lnTo>
                    <a:pt x="1296532" y="273336"/>
                  </a:lnTo>
                  <a:close/>
                  <a:moveTo>
                    <a:pt x="1000829" y="181896"/>
                  </a:moveTo>
                  <a:lnTo>
                    <a:pt x="1183709" y="181896"/>
                  </a:lnTo>
                  <a:lnTo>
                    <a:pt x="1183709" y="273336"/>
                  </a:lnTo>
                  <a:lnTo>
                    <a:pt x="1000829" y="273336"/>
                  </a:lnTo>
                  <a:close/>
                  <a:moveTo>
                    <a:pt x="989" y="181896"/>
                  </a:moveTo>
                  <a:lnTo>
                    <a:pt x="884818" y="181896"/>
                  </a:lnTo>
                  <a:lnTo>
                    <a:pt x="884818" y="273336"/>
                  </a:lnTo>
                  <a:lnTo>
                    <a:pt x="989" y="273336"/>
                  </a:lnTo>
                  <a:close/>
                  <a:moveTo>
                    <a:pt x="1296532" y="0"/>
                  </a:moveTo>
                  <a:lnTo>
                    <a:pt x="2028052" y="0"/>
                  </a:lnTo>
                  <a:lnTo>
                    <a:pt x="2028052" y="91440"/>
                  </a:lnTo>
                  <a:lnTo>
                    <a:pt x="1296532" y="91440"/>
                  </a:lnTo>
                  <a:close/>
                  <a:moveTo>
                    <a:pt x="1000829" y="0"/>
                  </a:moveTo>
                  <a:lnTo>
                    <a:pt x="1183709" y="0"/>
                  </a:lnTo>
                  <a:lnTo>
                    <a:pt x="1183709" y="91440"/>
                  </a:lnTo>
                  <a:lnTo>
                    <a:pt x="1000829" y="91440"/>
                  </a:lnTo>
                  <a:close/>
                  <a:moveTo>
                    <a:pt x="989" y="0"/>
                  </a:moveTo>
                  <a:lnTo>
                    <a:pt x="884818" y="0"/>
                  </a:lnTo>
                  <a:lnTo>
                    <a:pt x="884818" y="91440"/>
                  </a:lnTo>
                  <a:lnTo>
                    <a:pt x="989" y="914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08" name="TextBox 107">
            <a:extLst>
              <a:ext uri="{FF2B5EF4-FFF2-40B4-BE49-F238E27FC236}">
                <a16:creationId xmlns="" xmlns:a16="http://schemas.microsoft.com/office/drawing/2014/main" id="{8EA118FB-4446-FE49-93F3-751EE72113D3}"/>
              </a:ext>
            </a:extLst>
          </p:cNvPr>
          <p:cNvSpPr txBox="1"/>
          <p:nvPr/>
        </p:nvSpPr>
        <p:spPr>
          <a:xfrm>
            <a:off x="2940365" y="306186"/>
            <a:ext cx="6311343"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Secondary Storage Characteristics</a:t>
            </a:r>
            <a:endParaRPr lang="en-US" sz="3000" b="1" dirty="0">
              <a:solidFill>
                <a:schemeClr val="tx2"/>
              </a:solidFill>
              <a:latin typeface="Poppins" pitchFamily="2" charset="77"/>
              <a:cs typeface="Poppins" pitchFamily="2" charset="77"/>
            </a:endParaRPr>
          </a:p>
        </p:txBody>
      </p:sp>
      <p:sp>
        <p:nvSpPr>
          <p:cNvPr id="110" name="TextBox 109">
            <a:extLst>
              <a:ext uri="{FF2B5EF4-FFF2-40B4-BE49-F238E27FC236}">
                <a16:creationId xmlns="" xmlns:a16="http://schemas.microsoft.com/office/drawing/2014/main" id="{224E9161-FCE3-4540-88DC-354039B191B1}"/>
              </a:ext>
            </a:extLst>
          </p:cNvPr>
          <p:cNvSpPr txBox="1"/>
          <p:nvPr/>
        </p:nvSpPr>
        <p:spPr>
          <a:xfrm>
            <a:off x="8800249" y="3665451"/>
            <a:ext cx="1694695"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Storage devices</a:t>
            </a:r>
            <a:endParaRPr lang="en-US" sz="1600" b="1" dirty="0">
              <a:solidFill>
                <a:schemeClr val="tx2"/>
              </a:solidFill>
              <a:latin typeface="Poppins" pitchFamily="2" charset="77"/>
              <a:ea typeface="League Spartan" charset="0"/>
              <a:cs typeface="Poppins" pitchFamily="2" charset="77"/>
            </a:endParaRPr>
          </a:p>
        </p:txBody>
      </p:sp>
      <p:sp>
        <p:nvSpPr>
          <p:cNvPr id="111" name="Subtitle 2">
            <a:extLst>
              <a:ext uri="{FF2B5EF4-FFF2-40B4-BE49-F238E27FC236}">
                <a16:creationId xmlns="" xmlns:a16="http://schemas.microsoft.com/office/drawing/2014/main" id="{7C2B7F85-D0DF-4A45-84B9-02A3FB65DDFE}"/>
              </a:ext>
            </a:extLst>
          </p:cNvPr>
          <p:cNvSpPr txBox="1">
            <a:spLocks/>
          </p:cNvSpPr>
          <p:nvPr/>
        </p:nvSpPr>
        <p:spPr>
          <a:xfrm>
            <a:off x="8800249" y="4053531"/>
            <a:ext cx="2611728"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The hardware that reads data and programs from storage media.</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12" name="TextBox 111">
            <a:extLst>
              <a:ext uri="{FF2B5EF4-FFF2-40B4-BE49-F238E27FC236}">
                <a16:creationId xmlns="" xmlns:a16="http://schemas.microsoft.com/office/drawing/2014/main" id="{B393CC7F-7CDD-2E4D-8F14-4DD9E488B1C0}"/>
              </a:ext>
            </a:extLst>
          </p:cNvPr>
          <p:cNvSpPr txBox="1"/>
          <p:nvPr/>
        </p:nvSpPr>
        <p:spPr>
          <a:xfrm>
            <a:off x="8769350" y="1003656"/>
            <a:ext cx="787395"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Media</a:t>
            </a:r>
            <a:endParaRPr lang="en-US" sz="1600" b="1" dirty="0">
              <a:solidFill>
                <a:schemeClr val="tx2"/>
              </a:solidFill>
              <a:latin typeface="Poppins" pitchFamily="2" charset="77"/>
              <a:ea typeface="League Spartan" charset="0"/>
              <a:cs typeface="Poppins" pitchFamily="2" charset="77"/>
            </a:endParaRPr>
          </a:p>
        </p:txBody>
      </p:sp>
      <p:sp>
        <p:nvSpPr>
          <p:cNvPr id="113" name="Subtitle 2">
            <a:extLst>
              <a:ext uri="{FF2B5EF4-FFF2-40B4-BE49-F238E27FC236}">
                <a16:creationId xmlns="" xmlns:a16="http://schemas.microsoft.com/office/drawing/2014/main" id="{5A2FBBE3-1C80-334C-B72B-EB90943AD700}"/>
              </a:ext>
            </a:extLst>
          </p:cNvPr>
          <p:cNvSpPr txBox="1">
            <a:spLocks/>
          </p:cNvSpPr>
          <p:nvPr/>
        </p:nvSpPr>
        <p:spPr>
          <a:xfrm>
            <a:off x="8769350" y="1391735"/>
            <a:ext cx="2611728"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The physical material that holds the data and programs.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14" name="TextBox 113">
            <a:extLst>
              <a:ext uri="{FF2B5EF4-FFF2-40B4-BE49-F238E27FC236}">
                <a16:creationId xmlns="" xmlns:a16="http://schemas.microsoft.com/office/drawing/2014/main" id="{02FC01E6-A1BE-0C43-B514-074F984CE568}"/>
              </a:ext>
            </a:extLst>
          </p:cNvPr>
          <p:cNvSpPr txBox="1"/>
          <p:nvPr/>
        </p:nvSpPr>
        <p:spPr>
          <a:xfrm>
            <a:off x="8800249" y="2279458"/>
            <a:ext cx="1007007"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Capacity</a:t>
            </a:r>
            <a:endParaRPr lang="en-US" sz="1600" b="1" dirty="0">
              <a:solidFill>
                <a:schemeClr val="tx2"/>
              </a:solidFill>
              <a:latin typeface="Poppins" pitchFamily="2" charset="77"/>
              <a:ea typeface="League Spartan" charset="0"/>
              <a:cs typeface="Poppins" pitchFamily="2" charset="77"/>
            </a:endParaRPr>
          </a:p>
        </p:txBody>
      </p:sp>
      <p:sp>
        <p:nvSpPr>
          <p:cNvPr id="115" name="Subtitle 2">
            <a:extLst>
              <a:ext uri="{FF2B5EF4-FFF2-40B4-BE49-F238E27FC236}">
                <a16:creationId xmlns="" xmlns:a16="http://schemas.microsoft.com/office/drawing/2014/main" id="{73274711-F8BB-2243-9E65-D5CF28BE166F}"/>
              </a:ext>
            </a:extLst>
          </p:cNvPr>
          <p:cNvSpPr txBox="1">
            <a:spLocks/>
          </p:cNvSpPr>
          <p:nvPr/>
        </p:nvSpPr>
        <p:spPr>
          <a:xfrm>
            <a:off x="8800249" y="2667537"/>
            <a:ext cx="2611728"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Measures how much a particular storage medium can hold.</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16" name="Oval 115">
            <a:extLst>
              <a:ext uri="{FF2B5EF4-FFF2-40B4-BE49-F238E27FC236}">
                <a16:creationId xmlns="" xmlns:a16="http://schemas.microsoft.com/office/drawing/2014/main" id="{87A8872A-AA38-0549-966F-403A01987D4E}"/>
              </a:ext>
            </a:extLst>
          </p:cNvPr>
          <p:cNvSpPr>
            <a:spLocks noChangeAspect="1"/>
          </p:cNvSpPr>
          <p:nvPr/>
        </p:nvSpPr>
        <p:spPr>
          <a:xfrm>
            <a:off x="7723316" y="3837426"/>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7" name="Oval 116">
            <a:extLst>
              <a:ext uri="{FF2B5EF4-FFF2-40B4-BE49-F238E27FC236}">
                <a16:creationId xmlns="" xmlns:a16="http://schemas.microsoft.com/office/drawing/2014/main" id="{F8E671DB-AA6B-914B-9E39-077540618603}"/>
              </a:ext>
            </a:extLst>
          </p:cNvPr>
          <p:cNvSpPr>
            <a:spLocks noChangeAspect="1"/>
          </p:cNvSpPr>
          <p:nvPr/>
        </p:nvSpPr>
        <p:spPr>
          <a:xfrm>
            <a:off x="7692417" y="1175631"/>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8" name="Oval 117">
            <a:extLst>
              <a:ext uri="{FF2B5EF4-FFF2-40B4-BE49-F238E27FC236}">
                <a16:creationId xmlns="" xmlns:a16="http://schemas.microsoft.com/office/drawing/2014/main" id="{0216C7AB-EE74-9444-8A2E-5DAA0AC79257}"/>
              </a:ext>
            </a:extLst>
          </p:cNvPr>
          <p:cNvSpPr>
            <a:spLocks noChangeAspect="1"/>
          </p:cNvSpPr>
          <p:nvPr/>
        </p:nvSpPr>
        <p:spPr>
          <a:xfrm>
            <a:off x="7711301" y="2460424"/>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2" name="TextBox 101">
            <a:extLst>
              <a:ext uri="{FF2B5EF4-FFF2-40B4-BE49-F238E27FC236}">
                <a16:creationId xmlns="" xmlns:a16="http://schemas.microsoft.com/office/drawing/2014/main" id="{02FC01E6-A1BE-0C43-B514-074F984CE568}"/>
              </a:ext>
            </a:extLst>
          </p:cNvPr>
          <p:cNvSpPr txBox="1"/>
          <p:nvPr/>
        </p:nvSpPr>
        <p:spPr>
          <a:xfrm>
            <a:off x="8836291" y="5054142"/>
            <a:ext cx="1460656" cy="338554"/>
          </a:xfrm>
          <a:prstGeom prst="rect">
            <a:avLst/>
          </a:prstGeom>
          <a:noFill/>
        </p:spPr>
        <p:txBody>
          <a:bodyPr wrap="none" rtlCol="0" anchor="b" anchorCtr="0">
            <a:spAutoFit/>
          </a:bodyPr>
          <a:lstStyle/>
          <a:p>
            <a:r>
              <a:rPr lang="en-US" sz="1600" b="1" dirty="0" smtClean="0">
                <a:solidFill>
                  <a:schemeClr val="tx2"/>
                </a:solidFill>
                <a:latin typeface="Poppins" pitchFamily="2" charset="77"/>
                <a:ea typeface="League Spartan" charset="0"/>
                <a:cs typeface="Poppins" pitchFamily="2" charset="77"/>
              </a:rPr>
              <a:t>Access Speed</a:t>
            </a:r>
            <a:endParaRPr lang="en-US" sz="1600" b="1" dirty="0">
              <a:solidFill>
                <a:schemeClr val="tx2"/>
              </a:solidFill>
              <a:latin typeface="Poppins" pitchFamily="2" charset="77"/>
              <a:ea typeface="League Spartan" charset="0"/>
              <a:cs typeface="Poppins" pitchFamily="2" charset="77"/>
            </a:endParaRPr>
          </a:p>
        </p:txBody>
      </p:sp>
      <p:sp>
        <p:nvSpPr>
          <p:cNvPr id="103" name="Subtitle 2">
            <a:extLst>
              <a:ext uri="{FF2B5EF4-FFF2-40B4-BE49-F238E27FC236}">
                <a16:creationId xmlns="" xmlns:a16="http://schemas.microsoft.com/office/drawing/2014/main" id="{73274711-F8BB-2243-9E65-D5CF28BE166F}"/>
              </a:ext>
            </a:extLst>
          </p:cNvPr>
          <p:cNvSpPr txBox="1">
            <a:spLocks/>
          </p:cNvSpPr>
          <p:nvPr/>
        </p:nvSpPr>
        <p:spPr>
          <a:xfrm>
            <a:off x="8836291" y="5442221"/>
            <a:ext cx="2611728"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tx1"/>
                </a:solidFill>
                <a:latin typeface="Lato Light" panose="020F0502020204030203" pitchFamily="34" charset="0"/>
                <a:ea typeface="Lato Light" panose="020F0502020204030203" pitchFamily="34" charset="0"/>
                <a:cs typeface="Mukta ExtraLight" panose="020B0000000000000000" pitchFamily="34" charset="77"/>
              </a:rPr>
              <a:t>Measures the amount of time required by storage device to retrieve data.</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04" name="Oval 103">
            <a:extLst>
              <a:ext uri="{FF2B5EF4-FFF2-40B4-BE49-F238E27FC236}">
                <a16:creationId xmlns="" xmlns:a16="http://schemas.microsoft.com/office/drawing/2014/main" id="{0216C7AB-EE74-9444-8A2E-5DAA0AC79257}"/>
              </a:ext>
            </a:extLst>
          </p:cNvPr>
          <p:cNvSpPr>
            <a:spLocks noChangeAspect="1"/>
          </p:cNvSpPr>
          <p:nvPr/>
        </p:nvSpPr>
        <p:spPr>
          <a:xfrm>
            <a:off x="7759358" y="5226117"/>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1" name="Freeform 291"/>
          <p:cNvSpPr>
            <a:spLocks noEditPoints="1"/>
          </p:cNvSpPr>
          <p:nvPr/>
        </p:nvSpPr>
        <p:spPr bwMode="auto">
          <a:xfrm>
            <a:off x="7880524" y="2611944"/>
            <a:ext cx="447938" cy="416794"/>
          </a:xfrm>
          <a:custGeom>
            <a:avLst/>
            <a:gdLst>
              <a:gd name="T0" fmla="*/ 64 w 176"/>
              <a:gd name="T1" fmla="*/ 64 h 160"/>
              <a:gd name="T2" fmla="*/ 60 w 176"/>
              <a:gd name="T3" fmla="*/ 68 h 160"/>
              <a:gd name="T4" fmla="*/ 61 w 176"/>
              <a:gd name="T5" fmla="*/ 71 h 160"/>
              <a:gd name="T6" fmla="*/ 85 w 176"/>
              <a:gd name="T7" fmla="*/ 95 h 160"/>
              <a:gd name="T8" fmla="*/ 88 w 176"/>
              <a:gd name="T9" fmla="*/ 96 h 160"/>
              <a:gd name="T10" fmla="*/ 91 w 176"/>
              <a:gd name="T11" fmla="*/ 95 h 160"/>
              <a:gd name="T12" fmla="*/ 115 w 176"/>
              <a:gd name="T13" fmla="*/ 71 h 160"/>
              <a:gd name="T14" fmla="*/ 116 w 176"/>
              <a:gd name="T15" fmla="*/ 68 h 160"/>
              <a:gd name="T16" fmla="*/ 112 w 176"/>
              <a:gd name="T17" fmla="*/ 64 h 160"/>
              <a:gd name="T18" fmla="*/ 109 w 176"/>
              <a:gd name="T19" fmla="*/ 65 h 160"/>
              <a:gd name="T20" fmla="*/ 92 w 176"/>
              <a:gd name="T21" fmla="*/ 82 h 160"/>
              <a:gd name="T22" fmla="*/ 92 w 176"/>
              <a:gd name="T23" fmla="*/ 4 h 160"/>
              <a:gd name="T24" fmla="*/ 88 w 176"/>
              <a:gd name="T25" fmla="*/ 0 h 160"/>
              <a:gd name="T26" fmla="*/ 84 w 176"/>
              <a:gd name="T27" fmla="*/ 4 h 160"/>
              <a:gd name="T28" fmla="*/ 84 w 176"/>
              <a:gd name="T29" fmla="*/ 82 h 160"/>
              <a:gd name="T30" fmla="*/ 67 w 176"/>
              <a:gd name="T31" fmla="*/ 65 h 160"/>
              <a:gd name="T32" fmla="*/ 64 w 176"/>
              <a:gd name="T33" fmla="*/ 64 h 160"/>
              <a:gd name="T34" fmla="*/ 176 w 176"/>
              <a:gd name="T35" fmla="*/ 98 h 160"/>
              <a:gd name="T36" fmla="*/ 176 w 176"/>
              <a:gd name="T37" fmla="*/ 98 h 160"/>
              <a:gd name="T38" fmla="*/ 136 w 176"/>
              <a:gd name="T39" fmla="*/ 18 h 160"/>
              <a:gd name="T40" fmla="*/ 136 w 176"/>
              <a:gd name="T41" fmla="*/ 18 h 160"/>
              <a:gd name="T42" fmla="*/ 132 w 176"/>
              <a:gd name="T43" fmla="*/ 16 h 160"/>
              <a:gd name="T44" fmla="*/ 104 w 176"/>
              <a:gd name="T45" fmla="*/ 16 h 160"/>
              <a:gd name="T46" fmla="*/ 100 w 176"/>
              <a:gd name="T47" fmla="*/ 20 h 160"/>
              <a:gd name="T48" fmla="*/ 104 w 176"/>
              <a:gd name="T49" fmla="*/ 24 h 160"/>
              <a:gd name="T50" fmla="*/ 130 w 176"/>
              <a:gd name="T51" fmla="*/ 24 h 160"/>
              <a:gd name="T52" fmla="*/ 166 w 176"/>
              <a:gd name="T53" fmla="*/ 96 h 160"/>
              <a:gd name="T54" fmla="*/ 116 w 176"/>
              <a:gd name="T55" fmla="*/ 96 h 160"/>
              <a:gd name="T56" fmla="*/ 112 w 176"/>
              <a:gd name="T57" fmla="*/ 100 h 160"/>
              <a:gd name="T58" fmla="*/ 88 w 176"/>
              <a:gd name="T59" fmla="*/ 124 h 160"/>
              <a:gd name="T60" fmla="*/ 64 w 176"/>
              <a:gd name="T61" fmla="*/ 100 h 160"/>
              <a:gd name="T62" fmla="*/ 60 w 176"/>
              <a:gd name="T63" fmla="*/ 96 h 160"/>
              <a:gd name="T64" fmla="*/ 10 w 176"/>
              <a:gd name="T65" fmla="*/ 96 h 160"/>
              <a:gd name="T66" fmla="*/ 46 w 176"/>
              <a:gd name="T67" fmla="*/ 24 h 160"/>
              <a:gd name="T68" fmla="*/ 72 w 176"/>
              <a:gd name="T69" fmla="*/ 24 h 160"/>
              <a:gd name="T70" fmla="*/ 76 w 176"/>
              <a:gd name="T71" fmla="*/ 20 h 160"/>
              <a:gd name="T72" fmla="*/ 72 w 176"/>
              <a:gd name="T73" fmla="*/ 16 h 160"/>
              <a:gd name="T74" fmla="*/ 44 w 176"/>
              <a:gd name="T75" fmla="*/ 16 h 160"/>
              <a:gd name="T76" fmla="*/ 40 w 176"/>
              <a:gd name="T77" fmla="*/ 18 h 160"/>
              <a:gd name="T78" fmla="*/ 40 w 176"/>
              <a:gd name="T79" fmla="*/ 18 h 160"/>
              <a:gd name="T80" fmla="*/ 0 w 176"/>
              <a:gd name="T81" fmla="*/ 98 h 160"/>
              <a:gd name="T82" fmla="*/ 0 w 176"/>
              <a:gd name="T83" fmla="*/ 98 h 160"/>
              <a:gd name="T84" fmla="*/ 0 w 176"/>
              <a:gd name="T85" fmla="*/ 100 h 160"/>
              <a:gd name="T86" fmla="*/ 0 w 176"/>
              <a:gd name="T87" fmla="*/ 156 h 160"/>
              <a:gd name="T88" fmla="*/ 4 w 176"/>
              <a:gd name="T89" fmla="*/ 160 h 160"/>
              <a:gd name="T90" fmla="*/ 172 w 176"/>
              <a:gd name="T91" fmla="*/ 160 h 160"/>
              <a:gd name="T92" fmla="*/ 176 w 176"/>
              <a:gd name="T93" fmla="*/ 156 h 160"/>
              <a:gd name="T94" fmla="*/ 176 w 176"/>
              <a:gd name="T95" fmla="*/ 100 h 160"/>
              <a:gd name="T96" fmla="*/ 176 w 176"/>
              <a:gd name="T97" fmla="*/ 98 h 160"/>
              <a:gd name="T98" fmla="*/ 168 w 176"/>
              <a:gd name="T99" fmla="*/ 152 h 160"/>
              <a:gd name="T100" fmla="*/ 8 w 176"/>
              <a:gd name="T101" fmla="*/ 152 h 160"/>
              <a:gd name="T102" fmla="*/ 8 w 176"/>
              <a:gd name="T103" fmla="*/ 104 h 160"/>
              <a:gd name="T104" fmla="*/ 56 w 176"/>
              <a:gd name="T105" fmla="*/ 104 h 160"/>
              <a:gd name="T106" fmla="*/ 88 w 176"/>
              <a:gd name="T107" fmla="*/ 132 h 160"/>
              <a:gd name="T108" fmla="*/ 120 w 176"/>
              <a:gd name="T109" fmla="*/ 104 h 160"/>
              <a:gd name="T110" fmla="*/ 168 w 176"/>
              <a:gd name="T111" fmla="*/ 104 h 160"/>
              <a:gd name="T112" fmla="*/ 168 w 176"/>
              <a:gd name="T113"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0">
                <a:moveTo>
                  <a:pt x="64" y="64"/>
                </a:moveTo>
                <a:cubicBezTo>
                  <a:pt x="62" y="64"/>
                  <a:pt x="60" y="66"/>
                  <a:pt x="60" y="68"/>
                </a:cubicBezTo>
                <a:cubicBezTo>
                  <a:pt x="60" y="69"/>
                  <a:pt x="60" y="70"/>
                  <a:pt x="61" y="71"/>
                </a:cubicBezTo>
                <a:cubicBezTo>
                  <a:pt x="85" y="95"/>
                  <a:pt x="85" y="95"/>
                  <a:pt x="85" y="95"/>
                </a:cubicBezTo>
                <a:cubicBezTo>
                  <a:pt x="86" y="96"/>
                  <a:pt x="87" y="96"/>
                  <a:pt x="88" y="96"/>
                </a:cubicBezTo>
                <a:cubicBezTo>
                  <a:pt x="89" y="96"/>
                  <a:pt x="90" y="96"/>
                  <a:pt x="91" y="95"/>
                </a:cubicBezTo>
                <a:cubicBezTo>
                  <a:pt x="115" y="71"/>
                  <a:pt x="115" y="71"/>
                  <a:pt x="115" y="71"/>
                </a:cubicBezTo>
                <a:cubicBezTo>
                  <a:pt x="116" y="70"/>
                  <a:pt x="116" y="69"/>
                  <a:pt x="116" y="68"/>
                </a:cubicBezTo>
                <a:cubicBezTo>
                  <a:pt x="116" y="66"/>
                  <a:pt x="114" y="64"/>
                  <a:pt x="112" y="64"/>
                </a:cubicBezTo>
                <a:cubicBezTo>
                  <a:pt x="111" y="64"/>
                  <a:pt x="110" y="64"/>
                  <a:pt x="109" y="65"/>
                </a:cubicBezTo>
                <a:cubicBezTo>
                  <a:pt x="92" y="82"/>
                  <a:pt x="92" y="82"/>
                  <a:pt x="92" y="82"/>
                </a:cubicBezTo>
                <a:cubicBezTo>
                  <a:pt x="92" y="4"/>
                  <a:pt x="92" y="4"/>
                  <a:pt x="92" y="4"/>
                </a:cubicBezTo>
                <a:cubicBezTo>
                  <a:pt x="92" y="2"/>
                  <a:pt x="90" y="0"/>
                  <a:pt x="88" y="0"/>
                </a:cubicBezTo>
                <a:cubicBezTo>
                  <a:pt x="86" y="0"/>
                  <a:pt x="84" y="2"/>
                  <a:pt x="84" y="4"/>
                </a:cubicBezTo>
                <a:cubicBezTo>
                  <a:pt x="84" y="82"/>
                  <a:pt x="84" y="82"/>
                  <a:pt x="84" y="82"/>
                </a:cubicBezTo>
                <a:cubicBezTo>
                  <a:pt x="67" y="65"/>
                  <a:pt x="67" y="65"/>
                  <a:pt x="67" y="65"/>
                </a:cubicBezTo>
                <a:cubicBezTo>
                  <a:pt x="66" y="64"/>
                  <a:pt x="65" y="64"/>
                  <a:pt x="64" y="64"/>
                </a:cubicBezTo>
                <a:moveTo>
                  <a:pt x="176" y="98"/>
                </a:moveTo>
                <a:cubicBezTo>
                  <a:pt x="176" y="98"/>
                  <a:pt x="176" y="98"/>
                  <a:pt x="176" y="98"/>
                </a:cubicBezTo>
                <a:cubicBezTo>
                  <a:pt x="136" y="18"/>
                  <a:pt x="136" y="18"/>
                  <a:pt x="136" y="18"/>
                </a:cubicBezTo>
                <a:cubicBezTo>
                  <a:pt x="136" y="18"/>
                  <a:pt x="136" y="18"/>
                  <a:pt x="136" y="18"/>
                </a:cubicBezTo>
                <a:cubicBezTo>
                  <a:pt x="135" y="17"/>
                  <a:pt x="134" y="16"/>
                  <a:pt x="132" y="16"/>
                </a:cubicBezTo>
                <a:cubicBezTo>
                  <a:pt x="104" y="16"/>
                  <a:pt x="104" y="16"/>
                  <a:pt x="104" y="16"/>
                </a:cubicBezTo>
                <a:cubicBezTo>
                  <a:pt x="102" y="16"/>
                  <a:pt x="100" y="18"/>
                  <a:pt x="100" y="20"/>
                </a:cubicBezTo>
                <a:cubicBezTo>
                  <a:pt x="100" y="22"/>
                  <a:pt x="102" y="24"/>
                  <a:pt x="104" y="24"/>
                </a:cubicBezTo>
                <a:cubicBezTo>
                  <a:pt x="130" y="24"/>
                  <a:pt x="130" y="24"/>
                  <a:pt x="130" y="24"/>
                </a:cubicBezTo>
                <a:cubicBezTo>
                  <a:pt x="166" y="96"/>
                  <a:pt x="166" y="96"/>
                  <a:pt x="166" y="96"/>
                </a:cubicBezTo>
                <a:cubicBezTo>
                  <a:pt x="116" y="96"/>
                  <a:pt x="116" y="96"/>
                  <a:pt x="116" y="96"/>
                </a:cubicBezTo>
                <a:cubicBezTo>
                  <a:pt x="114" y="96"/>
                  <a:pt x="112" y="98"/>
                  <a:pt x="112" y="100"/>
                </a:cubicBezTo>
                <a:cubicBezTo>
                  <a:pt x="112" y="113"/>
                  <a:pt x="101" y="124"/>
                  <a:pt x="88" y="124"/>
                </a:cubicBezTo>
                <a:cubicBezTo>
                  <a:pt x="75" y="124"/>
                  <a:pt x="64" y="113"/>
                  <a:pt x="64" y="100"/>
                </a:cubicBezTo>
                <a:cubicBezTo>
                  <a:pt x="64" y="98"/>
                  <a:pt x="62" y="96"/>
                  <a:pt x="60" y="96"/>
                </a:cubicBezTo>
                <a:cubicBezTo>
                  <a:pt x="10" y="96"/>
                  <a:pt x="10" y="96"/>
                  <a:pt x="10" y="96"/>
                </a:cubicBezTo>
                <a:cubicBezTo>
                  <a:pt x="46" y="24"/>
                  <a:pt x="46" y="24"/>
                  <a:pt x="46" y="24"/>
                </a:cubicBezTo>
                <a:cubicBezTo>
                  <a:pt x="72" y="24"/>
                  <a:pt x="72" y="24"/>
                  <a:pt x="72" y="24"/>
                </a:cubicBezTo>
                <a:cubicBezTo>
                  <a:pt x="74" y="24"/>
                  <a:pt x="76" y="22"/>
                  <a:pt x="76" y="20"/>
                </a:cubicBezTo>
                <a:cubicBezTo>
                  <a:pt x="76" y="18"/>
                  <a:pt x="74" y="16"/>
                  <a:pt x="72" y="16"/>
                </a:cubicBezTo>
                <a:cubicBezTo>
                  <a:pt x="44" y="16"/>
                  <a:pt x="44" y="16"/>
                  <a:pt x="44" y="16"/>
                </a:cubicBezTo>
                <a:cubicBezTo>
                  <a:pt x="42" y="16"/>
                  <a:pt x="41" y="17"/>
                  <a:pt x="40" y="18"/>
                </a:cubicBezTo>
                <a:cubicBezTo>
                  <a:pt x="40" y="18"/>
                  <a:pt x="40" y="18"/>
                  <a:pt x="40" y="18"/>
                </a:cubicBezTo>
                <a:cubicBezTo>
                  <a:pt x="0" y="98"/>
                  <a:pt x="0" y="98"/>
                  <a:pt x="0" y="98"/>
                </a:cubicBezTo>
                <a:cubicBezTo>
                  <a:pt x="0" y="98"/>
                  <a:pt x="0" y="98"/>
                  <a:pt x="0" y="98"/>
                </a:cubicBezTo>
                <a:cubicBezTo>
                  <a:pt x="0" y="99"/>
                  <a:pt x="0" y="99"/>
                  <a:pt x="0" y="100"/>
                </a:cubicBezTo>
                <a:cubicBezTo>
                  <a:pt x="0" y="156"/>
                  <a:pt x="0" y="156"/>
                  <a:pt x="0" y="156"/>
                </a:cubicBezTo>
                <a:cubicBezTo>
                  <a:pt x="0" y="158"/>
                  <a:pt x="2" y="160"/>
                  <a:pt x="4" y="160"/>
                </a:cubicBezTo>
                <a:cubicBezTo>
                  <a:pt x="172" y="160"/>
                  <a:pt x="172" y="160"/>
                  <a:pt x="172" y="160"/>
                </a:cubicBezTo>
                <a:cubicBezTo>
                  <a:pt x="174" y="160"/>
                  <a:pt x="176" y="158"/>
                  <a:pt x="176" y="156"/>
                </a:cubicBezTo>
                <a:cubicBezTo>
                  <a:pt x="176" y="100"/>
                  <a:pt x="176" y="100"/>
                  <a:pt x="176" y="100"/>
                </a:cubicBezTo>
                <a:cubicBezTo>
                  <a:pt x="176" y="99"/>
                  <a:pt x="176" y="99"/>
                  <a:pt x="176" y="98"/>
                </a:cubicBezTo>
                <a:moveTo>
                  <a:pt x="168" y="152"/>
                </a:moveTo>
                <a:cubicBezTo>
                  <a:pt x="8" y="152"/>
                  <a:pt x="8" y="152"/>
                  <a:pt x="8" y="152"/>
                </a:cubicBezTo>
                <a:cubicBezTo>
                  <a:pt x="8" y="104"/>
                  <a:pt x="8" y="104"/>
                  <a:pt x="8" y="104"/>
                </a:cubicBezTo>
                <a:cubicBezTo>
                  <a:pt x="56" y="104"/>
                  <a:pt x="56" y="104"/>
                  <a:pt x="56" y="104"/>
                </a:cubicBezTo>
                <a:cubicBezTo>
                  <a:pt x="58" y="120"/>
                  <a:pt x="72" y="132"/>
                  <a:pt x="88" y="132"/>
                </a:cubicBezTo>
                <a:cubicBezTo>
                  <a:pt x="104" y="132"/>
                  <a:pt x="118" y="120"/>
                  <a:pt x="120" y="104"/>
                </a:cubicBezTo>
                <a:cubicBezTo>
                  <a:pt x="168" y="104"/>
                  <a:pt x="168" y="104"/>
                  <a:pt x="168" y="104"/>
                </a:cubicBezTo>
                <a:lnTo>
                  <a:pt x="168" y="1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13"/>
          <p:cNvSpPr>
            <a:spLocks noEditPoints="1"/>
          </p:cNvSpPr>
          <p:nvPr/>
        </p:nvSpPr>
        <p:spPr bwMode="auto">
          <a:xfrm>
            <a:off x="7951256" y="5392697"/>
            <a:ext cx="419082" cy="453224"/>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49"/>
          <p:cNvSpPr>
            <a:spLocks noEditPoints="1"/>
          </p:cNvSpPr>
          <p:nvPr/>
        </p:nvSpPr>
        <p:spPr bwMode="auto">
          <a:xfrm>
            <a:off x="7909380" y="4053531"/>
            <a:ext cx="419082" cy="343810"/>
          </a:xfrm>
          <a:custGeom>
            <a:avLst/>
            <a:gdLst>
              <a:gd name="T0" fmla="*/ 132 w 176"/>
              <a:gd name="T1" fmla="*/ 104 h 144"/>
              <a:gd name="T2" fmla="*/ 144 w 176"/>
              <a:gd name="T3" fmla="*/ 92 h 144"/>
              <a:gd name="T4" fmla="*/ 132 w 176"/>
              <a:gd name="T5" fmla="*/ 80 h 144"/>
              <a:gd name="T6" fmla="*/ 120 w 176"/>
              <a:gd name="T7" fmla="*/ 92 h 144"/>
              <a:gd name="T8" fmla="*/ 132 w 176"/>
              <a:gd name="T9" fmla="*/ 104 h 144"/>
              <a:gd name="T10" fmla="*/ 132 w 176"/>
              <a:gd name="T11" fmla="*/ 88 h 144"/>
              <a:gd name="T12" fmla="*/ 136 w 176"/>
              <a:gd name="T13" fmla="*/ 92 h 144"/>
              <a:gd name="T14" fmla="*/ 132 w 176"/>
              <a:gd name="T15" fmla="*/ 96 h 144"/>
              <a:gd name="T16" fmla="*/ 128 w 176"/>
              <a:gd name="T17" fmla="*/ 92 h 144"/>
              <a:gd name="T18" fmla="*/ 132 w 176"/>
              <a:gd name="T19" fmla="*/ 88 h 144"/>
              <a:gd name="T20" fmla="*/ 160 w 176"/>
              <a:gd name="T21" fmla="*/ 16 h 144"/>
              <a:gd name="T22" fmla="*/ 88 w 176"/>
              <a:gd name="T23" fmla="*/ 16 h 144"/>
              <a:gd name="T24" fmla="*/ 56 w 176"/>
              <a:gd name="T25" fmla="*/ 0 h 144"/>
              <a:gd name="T26" fmla="*/ 16 w 176"/>
              <a:gd name="T27" fmla="*/ 0 h 144"/>
              <a:gd name="T28" fmla="*/ 0 w 176"/>
              <a:gd name="T29" fmla="*/ 16 h 144"/>
              <a:gd name="T30" fmla="*/ 0 w 176"/>
              <a:gd name="T31" fmla="*/ 128 h 144"/>
              <a:gd name="T32" fmla="*/ 16 w 176"/>
              <a:gd name="T33" fmla="*/ 144 h 144"/>
              <a:gd name="T34" fmla="*/ 160 w 176"/>
              <a:gd name="T35" fmla="*/ 144 h 144"/>
              <a:gd name="T36" fmla="*/ 176 w 176"/>
              <a:gd name="T37" fmla="*/ 128 h 144"/>
              <a:gd name="T38" fmla="*/ 176 w 176"/>
              <a:gd name="T39" fmla="*/ 32 h 144"/>
              <a:gd name="T40" fmla="*/ 160 w 176"/>
              <a:gd name="T41" fmla="*/ 16 h 144"/>
              <a:gd name="T42" fmla="*/ 168 w 176"/>
              <a:gd name="T43" fmla="*/ 128 h 144"/>
              <a:gd name="T44" fmla="*/ 160 w 176"/>
              <a:gd name="T45" fmla="*/ 136 h 144"/>
              <a:gd name="T46" fmla="*/ 16 w 176"/>
              <a:gd name="T47" fmla="*/ 136 h 144"/>
              <a:gd name="T48" fmla="*/ 8 w 176"/>
              <a:gd name="T49" fmla="*/ 128 h 144"/>
              <a:gd name="T50" fmla="*/ 8 w 176"/>
              <a:gd name="T51" fmla="*/ 48 h 144"/>
              <a:gd name="T52" fmla="*/ 168 w 176"/>
              <a:gd name="T53" fmla="*/ 48 h 144"/>
              <a:gd name="T54" fmla="*/ 168 w 176"/>
              <a:gd name="T55" fmla="*/ 128 h 144"/>
              <a:gd name="T56" fmla="*/ 168 w 176"/>
              <a:gd name="T57" fmla="*/ 40 h 144"/>
              <a:gd name="T58" fmla="*/ 8 w 176"/>
              <a:gd name="T59" fmla="*/ 40 h 144"/>
              <a:gd name="T60" fmla="*/ 8 w 176"/>
              <a:gd name="T61" fmla="*/ 16 h 144"/>
              <a:gd name="T62" fmla="*/ 16 w 176"/>
              <a:gd name="T63" fmla="*/ 8 h 144"/>
              <a:gd name="T64" fmla="*/ 56 w 176"/>
              <a:gd name="T65" fmla="*/ 8 h 144"/>
              <a:gd name="T66" fmla="*/ 88 w 176"/>
              <a:gd name="T67" fmla="*/ 24 h 144"/>
              <a:gd name="T68" fmla="*/ 160 w 176"/>
              <a:gd name="T69" fmla="*/ 24 h 144"/>
              <a:gd name="T70" fmla="*/ 168 w 176"/>
              <a:gd name="T71" fmla="*/ 32 h 144"/>
              <a:gd name="T72" fmla="*/ 168 w 176"/>
              <a:gd name="T73" fmla="*/ 40 h 144"/>
              <a:gd name="T74" fmla="*/ 44 w 176"/>
              <a:gd name="T75" fmla="*/ 104 h 144"/>
              <a:gd name="T76" fmla="*/ 56 w 176"/>
              <a:gd name="T77" fmla="*/ 92 h 144"/>
              <a:gd name="T78" fmla="*/ 44 w 176"/>
              <a:gd name="T79" fmla="*/ 80 h 144"/>
              <a:gd name="T80" fmla="*/ 32 w 176"/>
              <a:gd name="T81" fmla="*/ 92 h 144"/>
              <a:gd name="T82" fmla="*/ 44 w 176"/>
              <a:gd name="T83" fmla="*/ 104 h 144"/>
              <a:gd name="T84" fmla="*/ 44 w 176"/>
              <a:gd name="T85" fmla="*/ 88 h 144"/>
              <a:gd name="T86" fmla="*/ 48 w 176"/>
              <a:gd name="T87" fmla="*/ 92 h 144"/>
              <a:gd name="T88" fmla="*/ 44 w 176"/>
              <a:gd name="T89" fmla="*/ 96 h 144"/>
              <a:gd name="T90" fmla="*/ 40 w 176"/>
              <a:gd name="T91" fmla="*/ 92 h 144"/>
              <a:gd name="T92" fmla="*/ 44 w 176"/>
              <a:gd name="T93" fmla="*/ 88 h 144"/>
              <a:gd name="T94" fmla="*/ 88 w 176"/>
              <a:gd name="T95" fmla="*/ 104 h 144"/>
              <a:gd name="T96" fmla="*/ 100 w 176"/>
              <a:gd name="T97" fmla="*/ 92 h 144"/>
              <a:gd name="T98" fmla="*/ 88 w 176"/>
              <a:gd name="T99" fmla="*/ 80 h 144"/>
              <a:gd name="T100" fmla="*/ 76 w 176"/>
              <a:gd name="T101" fmla="*/ 92 h 144"/>
              <a:gd name="T102" fmla="*/ 88 w 176"/>
              <a:gd name="T103" fmla="*/ 104 h 144"/>
              <a:gd name="T104" fmla="*/ 88 w 176"/>
              <a:gd name="T105" fmla="*/ 88 h 144"/>
              <a:gd name="T106" fmla="*/ 92 w 176"/>
              <a:gd name="T107" fmla="*/ 92 h 144"/>
              <a:gd name="T108" fmla="*/ 88 w 176"/>
              <a:gd name="T109" fmla="*/ 96 h 144"/>
              <a:gd name="T110" fmla="*/ 84 w 176"/>
              <a:gd name="T111" fmla="*/ 92 h 144"/>
              <a:gd name="T112" fmla="*/ 88 w 176"/>
              <a:gd name="T113" fmla="*/ 8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44">
                <a:moveTo>
                  <a:pt x="132" y="104"/>
                </a:moveTo>
                <a:cubicBezTo>
                  <a:pt x="139" y="104"/>
                  <a:pt x="144" y="99"/>
                  <a:pt x="144" y="92"/>
                </a:cubicBezTo>
                <a:cubicBezTo>
                  <a:pt x="144" y="85"/>
                  <a:pt x="139" y="80"/>
                  <a:pt x="132" y="80"/>
                </a:cubicBezTo>
                <a:cubicBezTo>
                  <a:pt x="125" y="80"/>
                  <a:pt x="120" y="85"/>
                  <a:pt x="120" y="92"/>
                </a:cubicBezTo>
                <a:cubicBezTo>
                  <a:pt x="120" y="99"/>
                  <a:pt x="125" y="104"/>
                  <a:pt x="132" y="104"/>
                </a:cubicBezTo>
                <a:moveTo>
                  <a:pt x="132" y="88"/>
                </a:moveTo>
                <a:cubicBezTo>
                  <a:pt x="134" y="88"/>
                  <a:pt x="136" y="90"/>
                  <a:pt x="136" y="92"/>
                </a:cubicBezTo>
                <a:cubicBezTo>
                  <a:pt x="136" y="94"/>
                  <a:pt x="134" y="96"/>
                  <a:pt x="132" y="96"/>
                </a:cubicBezTo>
                <a:cubicBezTo>
                  <a:pt x="130" y="96"/>
                  <a:pt x="128" y="94"/>
                  <a:pt x="128" y="92"/>
                </a:cubicBezTo>
                <a:cubicBezTo>
                  <a:pt x="128" y="90"/>
                  <a:pt x="130" y="88"/>
                  <a:pt x="132" y="88"/>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2"/>
                  <a:pt x="164" y="136"/>
                  <a:pt x="160" y="136"/>
                </a:cubicBezTo>
                <a:cubicBezTo>
                  <a:pt x="16" y="136"/>
                  <a:pt x="16" y="136"/>
                  <a:pt x="16" y="136"/>
                </a:cubicBezTo>
                <a:cubicBezTo>
                  <a:pt x="12" y="136"/>
                  <a:pt x="8" y="132"/>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lnTo>
                  <a:pt x="168" y="40"/>
                </a:lnTo>
                <a:close/>
                <a:moveTo>
                  <a:pt x="44" y="104"/>
                </a:moveTo>
                <a:cubicBezTo>
                  <a:pt x="51" y="104"/>
                  <a:pt x="56" y="99"/>
                  <a:pt x="56" y="92"/>
                </a:cubicBezTo>
                <a:cubicBezTo>
                  <a:pt x="56" y="85"/>
                  <a:pt x="51" y="80"/>
                  <a:pt x="44" y="80"/>
                </a:cubicBezTo>
                <a:cubicBezTo>
                  <a:pt x="37" y="80"/>
                  <a:pt x="32" y="85"/>
                  <a:pt x="32" y="92"/>
                </a:cubicBezTo>
                <a:cubicBezTo>
                  <a:pt x="32" y="99"/>
                  <a:pt x="37" y="104"/>
                  <a:pt x="44" y="104"/>
                </a:cubicBezTo>
                <a:moveTo>
                  <a:pt x="44" y="88"/>
                </a:moveTo>
                <a:cubicBezTo>
                  <a:pt x="46" y="88"/>
                  <a:pt x="48" y="90"/>
                  <a:pt x="48" y="92"/>
                </a:cubicBezTo>
                <a:cubicBezTo>
                  <a:pt x="48" y="94"/>
                  <a:pt x="46" y="96"/>
                  <a:pt x="44" y="96"/>
                </a:cubicBezTo>
                <a:cubicBezTo>
                  <a:pt x="42" y="96"/>
                  <a:pt x="40" y="94"/>
                  <a:pt x="40" y="92"/>
                </a:cubicBezTo>
                <a:cubicBezTo>
                  <a:pt x="40" y="90"/>
                  <a:pt x="42" y="88"/>
                  <a:pt x="44" y="88"/>
                </a:cubicBezTo>
                <a:moveTo>
                  <a:pt x="88" y="104"/>
                </a:moveTo>
                <a:cubicBezTo>
                  <a:pt x="95" y="104"/>
                  <a:pt x="100" y="99"/>
                  <a:pt x="100" y="92"/>
                </a:cubicBezTo>
                <a:cubicBezTo>
                  <a:pt x="100" y="85"/>
                  <a:pt x="95" y="80"/>
                  <a:pt x="88" y="80"/>
                </a:cubicBezTo>
                <a:cubicBezTo>
                  <a:pt x="81" y="80"/>
                  <a:pt x="76" y="85"/>
                  <a:pt x="76" y="92"/>
                </a:cubicBezTo>
                <a:cubicBezTo>
                  <a:pt x="76" y="99"/>
                  <a:pt x="81" y="104"/>
                  <a:pt x="88" y="104"/>
                </a:cubicBezTo>
                <a:moveTo>
                  <a:pt x="88" y="88"/>
                </a:moveTo>
                <a:cubicBezTo>
                  <a:pt x="90" y="88"/>
                  <a:pt x="92" y="90"/>
                  <a:pt x="92" y="92"/>
                </a:cubicBezTo>
                <a:cubicBezTo>
                  <a:pt x="92" y="94"/>
                  <a:pt x="90" y="96"/>
                  <a:pt x="88" y="96"/>
                </a:cubicBezTo>
                <a:cubicBezTo>
                  <a:pt x="86" y="96"/>
                  <a:pt x="84" y="94"/>
                  <a:pt x="84" y="92"/>
                </a:cubicBezTo>
                <a:cubicBezTo>
                  <a:pt x="84" y="90"/>
                  <a:pt x="86" y="88"/>
                  <a:pt x="88" y="8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30"/>
          <p:cNvSpPr>
            <a:spLocks noEditPoints="1"/>
          </p:cNvSpPr>
          <p:nvPr/>
        </p:nvSpPr>
        <p:spPr bwMode="auto">
          <a:xfrm>
            <a:off x="7880524" y="1321350"/>
            <a:ext cx="432983" cy="435085"/>
          </a:xfrm>
          <a:custGeom>
            <a:avLst/>
            <a:gdLst>
              <a:gd name="T0" fmla="*/ 0 w 176"/>
              <a:gd name="T1" fmla="*/ 16 h 176"/>
              <a:gd name="T2" fmla="*/ 160 w 176"/>
              <a:gd name="T3" fmla="*/ 176 h 176"/>
              <a:gd name="T4" fmla="*/ 160 w 176"/>
              <a:gd name="T5" fmla="*/ 0 h 176"/>
              <a:gd name="T6" fmla="*/ 36 w 176"/>
              <a:gd name="T7" fmla="*/ 8 h 176"/>
              <a:gd name="T8" fmla="*/ 8 w 176"/>
              <a:gd name="T9" fmla="*/ 44 h 176"/>
              <a:gd name="T10" fmla="*/ 84 w 176"/>
              <a:gd name="T11" fmla="*/ 14 h 176"/>
              <a:gd name="T12" fmla="*/ 70 w 176"/>
              <a:gd name="T13" fmla="*/ 22 h 176"/>
              <a:gd name="T14" fmla="*/ 68 w 176"/>
              <a:gd name="T15" fmla="*/ 54 h 176"/>
              <a:gd name="T16" fmla="*/ 46 w 176"/>
              <a:gd name="T17" fmla="*/ 63 h 176"/>
              <a:gd name="T18" fmla="*/ 22 w 176"/>
              <a:gd name="T19" fmla="*/ 70 h 176"/>
              <a:gd name="T20" fmla="*/ 14 w 176"/>
              <a:gd name="T21" fmla="*/ 84 h 176"/>
              <a:gd name="T22" fmla="*/ 140 w 176"/>
              <a:gd name="T23" fmla="*/ 168 h 176"/>
              <a:gd name="T24" fmla="*/ 107 w 176"/>
              <a:gd name="T25" fmla="*/ 128 h 176"/>
              <a:gd name="T26" fmla="*/ 140 w 176"/>
              <a:gd name="T27" fmla="*/ 159 h 176"/>
              <a:gd name="T28" fmla="*/ 144 w 176"/>
              <a:gd name="T29" fmla="*/ 136 h 176"/>
              <a:gd name="T30" fmla="*/ 136 w 176"/>
              <a:gd name="T31" fmla="*/ 144 h 176"/>
              <a:gd name="T32" fmla="*/ 148 w 176"/>
              <a:gd name="T33" fmla="*/ 168 h 176"/>
              <a:gd name="T34" fmla="*/ 159 w 176"/>
              <a:gd name="T35" fmla="*/ 140 h 176"/>
              <a:gd name="T36" fmla="*/ 168 w 176"/>
              <a:gd name="T37" fmla="*/ 126 h 176"/>
              <a:gd name="T38" fmla="*/ 132 w 176"/>
              <a:gd name="T39" fmla="*/ 133 h 176"/>
              <a:gd name="T40" fmla="*/ 168 w 176"/>
              <a:gd name="T41" fmla="*/ 112 h 176"/>
              <a:gd name="T42" fmla="*/ 144 w 176"/>
              <a:gd name="T43" fmla="*/ 96 h 176"/>
              <a:gd name="T44" fmla="*/ 68 w 176"/>
              <a:gd name="T45" fmla="*/ 168 h 176"/>
              <a:gd name="T46" fmla="*/ 76 w 176"/>
              <a:gd name="T47" fmla="*/ 144 h 176"/>
              <a:gd name="T48" fmla="*/ 70 w 176"/>
              <a:gd name="T49" fmla="*/ 113 h 176"/>
              <a:gd name="T50" fmla="*/ 88 w 176"/>
              <a:gd name="T51" fmla="*/ 98 h 176"/>
              <a:gd name="T52" fmla="*/ 114 w 176"/>
              <a:gd name="T53" fmla="*/ 78 h 176"/>
              <a:gd name="T54" fmla="*/ 133 w 176"/>
              <a:gd name="T55" fmla="*/ 64 h 176"/>
              <a:gd name="T56" fmla="*/ 144 w 176"/>
              <a:gd name="T57" fmla="*/ 76 h 176"/>
              <a:gd name="T58" fmla="*/ 168 w 176"/>
              <a:gd name="T59" fmla="*/ 103 h 176"/>
              <a:gd name="T60" fmla="*/ 144 w 176"/>
              <a:gd name="T61" fmla="*/ 68 h 176"/>
              <a:gd name="T62" fmla="*/ 133 w 176"/>
              <a:gd name="T63" fmla="*/ 56 h 176"/>
              <a:gd name="T64" fmla="*/ 106 w 176"/>
              <a:gd name="T65" fmla="*/ 78 h 176"/>
              <a:gd name="T66" fmla="*/ 74 w 176"/>
              <a:gd name="T67" fmla="*/ 90 h 176"/>
              <a:gd name="T68" fmla="*/ 70 w 176"/>
              <a:gd name="T69" fmla="*/ 124 h 176"/>
              <a:gd name="T70" fmla="*/ 56 w 176"/>
              <a:gd name="T71" fmla="*/ 155 h 176"/>
              <a:gd name="T72" fmla="*/ 8 w 176"/>
              <a:gd name="T73" fmla="*/ 160 h 176"/>
              <a:gd name="T74" fmla="*/ 22 w 176"/>
              <a:gd name="T75" fmla="*/ 86 h 176"/>
              <a:gd name="T76" fmla="*/ 50 w 176"/>
              <a:gd name="T77" fmla="*/ 75 h 176"/>
              <a:gd name="T78" fmla="*/ 75 w 176"/>
              <a:gd name="T79" fmla="*/ 58 h 176"/>
              <a:gd name="T80" fmla="*/ 78 w 176"/>
              <a:gd name="T81" fmla="*/ 24 h 176"/>
              <a:gd name="T82" fmla="*/ 92 w 176"/>
              <a:gd name="T83" fmla="*/ 8 h 176"/>
              <a:gd name="T84" fmla="*/ 168 w 176"/>
              <a:gd name="T85"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8" y="16"/>
                </a:moveTo>
                <a:cubicBezTo>
                  <a:pt x="8" y="12"/>
                  <a:pt x="12" y="8"/>
                  <a:pt x="16" y="8"/>
                </a:cubicBezTo>
                <a:cubicBezTo>
                  <a:pt x="36" y="8"/>
                  <a:pt x="36" y="8"/>
                  <a:pt x="36" y="8"/>
                </a:cubicBezTo>
                <a:cubicBezTo>
                  <a:pt x="34" y="22"/>
                  <a:pt x="22" y="34"/>
                  <a:pt x="8" y="36"/>
                </a:cubicBezTo>
                <a:lnTo>
                  <a:pt x="8" y="16"/>
                </a:lnTo>
                <a:close/>
                <a:moveTo>
                  <a:pt x="8" y="44"/>
                </a:moveTo>
                <a:cubicBezTo>
                  <a:pt x="27" y="42"/>
                  <a:pt x="42" y="27"/>
                  <a:pt x="44" y="8"/>
                </a:cubicBezTo>
                <a:cubicBezTo>
                  <a:pt x="84" y="8"/>
                  <a:pt x="84" y="8"/>
                  <a:pt x="84" y="8"/>
                </a:cubicBezTo>
                <a:cubicBezTo>
                  <a:pt x="84" y="14"/>
                  <a:pt x="84" y="14"/>
                  <a:pt x="84" y="14"/>
                </a:cubicBezTo>
                <a:cubicBezTo>
                  <a:pt x="84" y="14"/>
                  <a:pt x="84" y="14"/>
                  <a:pt x="84" y="14"/>
                </a:cubicBezTo>
                <a:cubicBezTo>
                  <a:pt x="76" y="16"/>
                  <a:pt x="76" y="16"/>
                  <a:pt x="76" y="16"/>
                </a:cubicBezTo>
                <a:cubicBezTo>
                  <a:pt x="73" y="17"/>
                  <a:pt x="71" y="19"/>
                  <a:pt x="70" y="22"/>
                </a:cubicBezTo>
                <a:cubicBezTo>
                  <a:pt x="68" y="27"/>
                  <a:pt x="66" y="33"/>
                  <a:pt x="63" y="38"/>
                </a:cubicBezTo>
                <a:cubicBezTo>
                  <a:pt x="62" y="41"/>
                  <a:pt x="62" y="44"/>
                  <a:pt x="63" y="46"/>
                </a:cubicBezTo>
                <a:cubicBezTo>
                  <a:pt x="68" y="54"/>
                  <a:pt x="68" y="54"/>
                  <a:pt x="68" y="54"/>
                </a:cubicBezTo>
                <a:cubicBezTo>
                  <a:pt x="54" y="68"/>
                  <a:pt x="54" y="68"/>
                  <a:pt x="54" y="68"/>
                </a:cubicBezTo>
                <a:cubicBezTo>
                  <a:pt x="54" y="68"/>
                  <a:pt x="54" y="68"/>
                  <a:pt x="54" y="68"/>
                </a:cubicBezTo>
                <a:cubicBezTo>
                  <a:pt x="46" y="63"/>
                  <a:pt x="46" y="63"/>
                  <a:pt x="46" y="63"/>
                </a:cubicBezTo>
                <a:cubicBezTo>
                  <a:pt x="45" y="62"/>
                  <a:pt x="44" y="62"/>
                  <a:pt x="42" y="62"/>
                </a:cubicBezTo>
                <a:cubicBezTo>
                  <a:pt x="41" y="62"/>
                  <a:pt x="39" y="62"/>
                  <a:pt x="38" y="63"/>
                </a:cubicBezTo>
                <a:cubicBezTo>
                  <a:pt x="33" y="66"/>
                  <a:pt x="27" y="68"/>
                  <a:pt x="22" y="70"/>
                </a:cubicBezTo>
                <a:cubicBezTo>
                  <a:pt x="19" y="71"/>
                  <a:pt x="17" y="73"/>
                  <a:pt x="16" y="76"/>
                </a:cubicBezTo>
                <a:cubicBezTo>
                  <a:pt x="14" y="84"/>
                  <a:pt x="14" y="84"/>
                  <a:pt x="14" y="84"/>
                </a:cubicBezTo>
                <a:cubicBezTo>
                  <a:pt x="14" y="84"/>
                  <a:pt x="14" y="84"/>
                  <a:pt x="14" y="84"/>
                </a:cubicBezTo>
                <a:cubicBezTo>
                  <a:pt x="8" y="84"/>
                  <a:pt x="8" y="84"/>
                  <a:pt x="8" y="84"/>
                </a:cubicBezTo>
                <a:lnTo>
                  <a:pt x="8" y="44"/>
                </a:lnTo>
                <a:close/>
                <a:moveTo>
                  <a:pt x="140" y="168"/>
                </a:moveTo>
                <a:cubicBezTo>
                  <a:pt x="112" y="168"/>
                  <a:pt x="112" y="168"/>
                  <a:pt x="112" y="168"/>
                </a:cubicBezTo>
                <a:cubicBezTo>
                  <a:pt x="107" y="161"/>
                  <a:pt x="104" y="153"/>
                  <a:pt x="104" y="144"/>
                </a:cubicBezTo>
                <a:cubicBezTo>
                  <a:pt x="104" y="138"/>
                  <a:pt x="105" y="133"/>
                  <a:pt x="107" y="128"/>
                </a:cubicBezTo>
                <a:cubicBezTo>
                  <a:pt x="129" y="140"/>
                  <a:pt x="129" y="140"/>
                  <a:pt x="129" y="140"/>
                </a:cubicBezTo>
                <a:cubicBezTo>
                  <a:pt x="128" y="141"/>
                  <a:pt x="128" y="143"/>
                  <a:pt x="128" y="144"/>
                </a:cubicBezTo>
                <a:cubicBezTo>
                  <a:pt x="128" y="151"/>
                  <a:pt x="133" y="158"/>
                  <a:pt x="140" y="159"/>
                </a:cubicBezTo>
                <a:lnTo>
                  <a:pt x="140" y="168"/>
                </a:lnTo>
                <a:close/>
                <a:moveTo>
                  <a:pt x="136" y="144"/>
                </a:moveTo>
                <a:cubicBezTo>
                  <a:pt x="136" y="140"/>
                  <a:pt x="140" y="136"/>
                  <a:pt x="144" y="136"/>
                </a:cubicBezTo>
                <a:cubicBezTo>
                  <a:pt x="148" y="136"/>
                  <a:pt x="152" y="140"/>
                  <a:pt x="152" y="144"/>
                </a:cubicBezTo>
                <a:cubicBezTo>
                  <a:pt x="152" y="148"/>
                  <a:pt x="148" y="152"/>
                  <a:pt x="144" y="152"/>
                </a:cubicBezTo>
                <a:cubicBezTo>
                  <a:pt x="140" y="152"/>
                  <a:pt x="136" y="148"/>
                  <a:pt x="136" y="144"/>
                </a:cubicBezTo>
                <a:moveTo>
                  <a:pt x="168" y="160"/>
                </a:moveTo>
                <a:cubicBezTo>
                  <a:pt x="168" y="164"/>
                  <a:pt x="164" y="168"/>
                  <a:pt x="160" y="168"/>
                </a:cubicBezTo>
                <a:cubicBezTo>
                  <a:pt x="148" y="168"/>
                  <a:pt x="148" y="168"/>
                  <a:pt x="148" y="168"/>
                </a:cubicBezTo>
                <a:cubicBezTo>
                  <a:pt x="148" y="159"/>
                  <a:pt x="148" y="159"/>
                  <a:pt x="148" y="159"/>
                </a:cubicBezTo>
                <a:cubicBezTo>
                  <a:pt x="155" y="158"/>
                  <a:pt x="160" y="151"/>
                  <a:pt x="160" y="144"/>
                </a:cubicBezTo>
                <a:cubicBezTo>
                  <a:pt x="160" y="143"/>
                  <a:pt x="160" y="141"/>
                  <a:pt x="159" y="140"/>
                </a:cubicBezTo>
                <a:cubicBezTo>
                  <a:pt x="168" y="135"/>
                  <a:pt x="168" y="135"/>
                  <a:pt x="168" y="135"/>
                </a:cubicBezTo>
                <a:lnTo>
                  <a:pt x="168" y="160"/>
                </a:lnTo>
                <a:close/>
                <a:moveTo>
                  <a:pt x="168" y="126"/>
                </a:moveTo>
                <a:cubicBezTo>
                  <a:pt x="156" y="133"/>
                  <a:pt x="156" y="133"/>
                  <a:pt x="156" y="133"/>
                </a:cubicBezTo>
                <a:cubicBezTo>
                  <a:pt x="153" y="130"/>
                  <a:pt x="149" y="128"/>
                  <a:pt x="144" y="128"/>
                </a:cubicBezTo>
                <a:cubicBezTo>
                  <a:pt x="139" y="128"/>
                  <a:pt x="135" y="130"/>
                  <a:pt x="132" y="133"/>
                </a:cubicBezTo>
                <a:cubicBezTo>
                  <a:pt x="111" y="121"/>
                  <a:pt x="111" y="121"/>
                  <a:pt x="111" y="121"/>
                </a:cubicBezTo>
                <a:cubicBezTo>
                  <a:pt x="118" y="111"/>
                  <a:pt x="130" y="104"/>
                  <a:pt x="144" y="104"/>
                </a:cubicBezTo>
                <a:cubicBezTo>
                  <a:pt x="153" y="104"/>
                  <a:pt x="161" y="107"/>
                  <a:pt x="168" y="112"/>
                </a:cubicBezTo>
                <a:lnTo>
                  <a:pt x="168" y="126"/>
                </a:lnTo>
                <a:close/>
                <a:moveTo>
                  <a:pt x="168" y="103"/>
                </a:moveTo>
                <a:cubicBezTo>
                  <a:pt x="161" y="98"/>
                  <a:pt x="153" y="96"/>
                  <a:pt x="144" y="96"/>
                </a:cubicBezTo>
                <a:cubicBezTo>
                  <a:pt x="117" y="96"/>
                  <a:pt x="96" y="117"/>
                  <a:pt x="96" y="144"/>
                </a:cubicBezTo>
                <a:cubicBezTo>
                  <a:pt x="96" y="153"/>
                  <a:pt x="98" y="161"/>
                  <a:pt x="103" y="168"/>
                </a:cubicBezTo>
                <a:cubicBezTo>
                  <a:pt x="68" y="168"/>
                  <a:pt x="68" y="168"/>
                  <a:pt x="68" y="168"/>
                </a:cubicBezTo>
                <a:cubicBezTo>
                  <a:pt x="64" y="155"/>
                  <a:pt x="64" y="155"/>
                  <a:pt x="64" y="155"/>
                </a:cubicBezTo>
                <a:cubicBezTo>
                  <a:pt x="72" y="151"/>
                  <a:pt x="72" y="151"/>
                  <a:pt x="72" y="151"/>
                </a:cubicBezTo>
                <a:cubicBezTo>
                  <a:pt x="74" y="150"/>
                  <a:pt x="76" y="147"/>
                  <a:pt x="76" y="144"/>
                </a:cubicBezTo>
                <a:cubicBezTo>
                  <a:pt x="76" y="138"/>
                  <a:pt x="77" y="132"/>
                  <a:pt x="78" y="126"/>
                </a:cubicBezTo>
                <a:cubicBezTo>
                  <a:pt x="79" y="124"/>
                  <a:pt x="78" y="121"/>
                  <a:pt x="76" y="118"/>
                </a:cubicBezTo>
                <a:cubicBezTo>
                  <a:pt x="70" y="113"/>
                  <a:pt x="70" y="113"/>
                  <a:pt x="70" y="113"/>
                </a:cubicBezTo>
                <a:cubicBezTo>
                  <a:pt x="70" y="113"/>
                  <a:pt x="70" y="113"/>
                  <a:pt x="70" y="113"/>
                </a:cubicBezTo>
                <a:cubicBezTo>
                  <a:pt x="80" y="95"/>
                  <a:pt x="80" y="95"/>
                  <a:pt x="80" y="95"/>
                </a:cubicBezTo>
                <a:cubicBezTo>
                  <a:pt x="88" y="98"/>
                  <a:pt x="88" y="98"/>
                  <a:pt x="88" y="98"/>
                </a:cubicBezTo>
                <a:cubicBezTo>
                  <a:pt x="91" y="99"/>
                  <a:pt x="94" y="98"/>
                  <a:pt x="96" y="96"/>
                </a:cubicBezTo>
                <a:cubicBezTo>
                  <a:pt x="100" y="92"/>
                  <a:pt x="105" y="88"/>
                  <a:pt x="110" y="85"/>
                </a:cubicBezTo>
                <a:cubicBezTo>
                  <a:pt x="112" y="83"/>
                  <a:pt x="114" y="81"/>
                  <a:pt x="114" y="78"/>
                </a:cubicBezTo>
                <a:cubicBezTo>
                  <a:pt x="114" y="69"/>
                  <a:pt x="114" y="69"/>
                  <a:pt x="114" y="69"/>
                </a:cubicBezTo>
                <a:cubicBezTo>
                  <a:pt x="114" y="69"/>
                  <a:pt x="114" y="69"/>
                  <a:pt x="114" y="69"/>
                </a:cubicBezTo>
                <a:cubicBezTo>
                  <a:pt x="133" y="64"/>
                  <a:pt x="133" y="64"/>
                  <a:pt x="133" y="64"/>
                </a:cubicBezTo>
                <a:cubicBezTo>
                  <a:pt x="137" y="72"/>
                  <a:pt x="137" y="72"/>
                  <a:pt x="137" y="72"/>
                </a:cubicBezTo>
                <a:cubicBezTo>
                  <a:pt x="138" y="73"/>
                  <a:pt x="139" y="74"/>
                  <a:pt x="140" y="75"/>
                </a:cubicBezTo>
                <a:cubicBezTo>
                  <a:pt x="141" y="75"/>
                  <a:pt x="143" y="76"/>
                  <a:pt x="144" y="76"/>
                </a:cubicBezTo>
                <a:cubicBezTo>
                  <a:pt x="150" y="76"/>
                  <a:pt x="156" y="77"/>
                  <a:pt x="162" y="78"/>
                </a:cubicBezTo>
                <a:cubicBezTo>
                  <a:pt x="164" y="79"/>
                  <a:pt x="166" y="78"/>
                  <a:pt x="168" y="77"/>
                </a:cubicBezTo>
                <a:lnTo>
                  <a:pt x="168" y="103"/>
                </a:lnTo>
                <a:close/>
                <a:moveTo>
                  <a:pt x="168" y="66"/>
                </a:moveTo>
                <a:cubicBezTo>
                  <a:pt x="164" y="70"/>
                  <a:pt x="164" y="70"/>
                  <a:pt x="164" y="70"/>
                </a:cubicBezTo>
                <a:cubicBezTo>
                  <a:pt x="157" y="69"/>
                  <a:pt x="151" y="68"/>
                  <a:pt x="144" y="68"/>
                </a:cubicBezTo>
                <a:cubicBezTo>
                  <a:pt x="140" y="60"/>
                  <a:pt x="140" y="60"/>
                  <a:pt x="140" y="60"/>
                </a:cubicBezTo>
                <a:cubicBezTo>
                  <a:pt x="139" y="59"/>
                  <a:pt x="138" y="57"/>
                  <a:pt x="136" y="57"/>
                </a:cubicBezTo>
                <a:cubicBezTo>
                  <a:pt x="135" y="56"/>
                  <a:pt x="134" y="56"/>
                  <a:pt x="133" y="56"/>
                </a:cubicBezTo>
                <a:cubicBezTo>
                  <a:pt x="110" y="62"/>
                  <a:pt x="110" y="62"/>
                  <a:pt x="110" y="62"/>
                </a:cubicBezTo>
                <a:cubicBezTo>
                  <a:pt x="107" y="63"/>
                  <a:pt x="106" y="66"/>
                  <a:pt x="106" y="69"/>
                </a:cubicBezTo>
                <a:cubicBezTo>
                  <a:pt x="106" y="78"/>
                  <a:pt x="106" y="78"/>
                  <a:pt x="106" y="78"/>
                </a:cubicBezTo>
                <a:cubicBezTo>
                  <a:pt x="100" y="81"/>
                  <a:pt x="95" y="85"/>
                  <a:pt x="90" y="90"/>
                </a:cubicBezTo>
                <a:cubicBezTo>
                  <a:pt x="82" y="88"/>
                  <a:pt x="82" y="88"/>
                  <a:pt x="82" y="88"/>
                </a:cubicBezTo>
                <a:cubicBezTo>
                  <a:pt x="79" y="87"/>
                  <a:pt x="75" y="87"/>
                  <a:pt x="74" y="90"/>
                </a:cubicBezTo>
                <a:cubicBezTo>
                  <a:pt x="62" y="110"/>
                  <a:pt x="62" y="110"/>
                  <a:pt x="62" y="110"/>
                </a:cubicBezTo>
                <a:cubicBezTo>
                  <a:pt x="60" y="113"/>
                  <a:pt x="62" y="116"/>
                  <a:pt x="64" y="118"/>
                </a:cubicBezTo>
                <a:cubicBezTo>
                  <a:pt x="70" y="124"/>
                  <a:pt x="70" y="124"/>
                  <a:pt x="70" y="124"/>
                </a:cubicBezTo>
                <a:cubicBezTo>
                  <a:pt x="69" y="131"/>
                  <a:pt x="68" y="137"/>
                  <a:pt x="68" y="144"/>
                </a:cubicBezTo>
                <a:cubicBezTo>
                  <a:pt x="60" y="148"/>
                  <a:pt x="60" y="148"/>
                  <a:pt x="60" y="148"/>
                </a:cubicBezTo>
                <a:cubicBezTo>
                  <a:pt x="58" y="150"/>
                  <a:pt x="55" y="152"/>
                  <a:pt x="56" y="155"/>
                </a:cubicBezTo>
                <a:cubicBezTo>
                  <a:pt x="59" y="168"/>
                  <a:pt x="59" y="168"/>
                  <a:pt x="59" y="168"/>
                </a:cubicBezTo>
                <a:cubicBezTo>
                  <a:pt x="16" y="168"/>
                  <a:pt x="16" y="168"/>
                  <a:pt x="16" y="168"/>
                </a:cubicBezTo>
                <a:cubicBezTo>
                  <a:pt x="12" y="168"/>
                  <a:pt x="8" y="164"/>
                  <a:pt x="8" y="160"/>
                </a:cubicBezTo>
                <a:cubicBezTo>
                  <a:pt x="8" y="92"/>
                  <a:pt x="8" y="92"/>
                  <a:pt x="8" y="92"/>
                </a:cubicBezTo>
                <a:cubicBezTo>
                  <a:pt x="16" y="92"/>
                  <a:pt x="16" y="92"/>
                  <a:pt x="16" y="92"/>
                </a:cubicBezTo>
                <a:cubicBezTo>
                  <a:pt x="19" y="92"/>
                  <a:pt x="21" y="89"/>
                  <a:pt x="22" y="86"/>
                </a:cubicBezTo>
                <a:cubicBezTo>
                  <a:pt x="24" y="78"/>
                  <a:pt x="24" y="78"/>
                  <a:pt x="24" y="78"/>
                </a:cubicBezTo>
                <a:cubicBezTo>
                  <a:pt x="30" y="76"/>
                  <a:pt x="36" y="73"/>
                  <a:pt x="42" y="70"/>
                </a:cubicBezTo>
                <a:cubicBezTo>
                  <a:pt x="50" y="75"/>
                  <a:pt x="50" y="75"/>
                  <a:pt x="50" y="75"/>
                </a:cubicBezTo>
                <a:cubicBezTo>
                  <a:pt x="51" y="75"/>
                  <a:pt x="53" y="76"/>
                  <a:pt x="54" y="76"/>
                </a:cubicBezTo>
                <a:cubicBezTo>
                  <a:pt x="56" y="76"/>
                  <a:pt x="57" y="76"/>
                  <a:pt x="58" y="75"/>
                </a:cubicBezTo>
                <a:cubicBezTo>
                  <a:pt x="75" y="58"/>
                  <a:pt x="75" y="58"/>
                  <a:pt x="75" y="58"/>
                </a:cubicBezTo>
                <a:cubicBezTo>
                  <a:pt x="77" y="56"/>
                  <a:pt x="76" y="52"/>
                  <a:pt x="75" y="50"/>
                </a:cubicBezTo>
                <a:cubicBezTo>
                  <a:pt x="70" y="42"/>
                  <a:pt x="70" y="42"/>
                  <a:pt x="70" y="42"/>
                </a:cubicBezTo>
                <a:cubicBezTo>
                  <a:pt x="73" y="36"/>
                  <a:pt x="76" y="30"/>
                  <a:pt x="78" y="24"/>
                </a:cubicBezTo>
                <a:cubicBezTo>
                  <a:pt x="86" y="22"/>
                  <a:pt x="86" y="22"/>
                  <a:pt x="86" y="22"/>
                </a:cubicBezTo>
                <a:cubicBezTo>
                  <a:pt x="89" y="21"/>
                  <a:pt x="92" y="19"/>
                  <a:pt x="92" y="16"/>
                </a:cubicBezTo>
                <a:cubicBezTo>
                  <a:pt x="92" y="8"/>
                  <a:pt x="92" y="8"/>
                  <a:pt x="92" y="8"/>
                </a:cubicBezTo>
                <a:cubicBezTo>
                  <a:pt x="160" y="8"/>
                  <a:pt x="160" y="8"/>
                  <a:pt x="160" y="8"/>
                </a:cubicBezTo>
                <a:cubicBezTo>
                  <a:pt x="164" y="8"/>
                  <a:pt x="168" y="12"/>
                  <a:pt x="168" y="16"/>
                </a:cubicBezTo>
                <a:lnTo>
                  <a:pt x="168"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83572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 xmlns:a16="http://schemas.microsoft.com/office/drawing/2014/main" id="{72EBA339-2C2D-5341-B76D-A7FCF92A7B3B}"/>
              </a:ext>
            </a:extLst>
          </p:cNvPr>
          <p:cNvSpPr/>
          <p:nvPr/>
        </p:nvSpPr>
        <p:spPr>
          <a:xfrm>
            <a:off x="858194" y="2342933"/>
            <a:ext cx="1512427" cy="124053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 name="Parallelogram 2">
            <a:extLst>
              <a:ext uri="{FF2B5EF4-FFF2-40B4-BE49-F238E27FC236}">
                <a16:creationId xmlns="" xmlns:a16="http://schemas.microsoft.com/office/drawing/2014/main" id="{1737DD3D-F764-2F43-943E-45FA83BC7D6B}"/>
              </a:ext>
            </a:extLst>
          </p:cNvPr>
          <p:cNvSpPr/>
          <p:nvPr/>
        </p:nvSpPr>
        <p:spPr>
          <a:xfrm>
            <a:off x="2057388" y="2342933"/>
            <a:ext cx="3462911" cy="1240530"/>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Parallelogram 5">
            <a:extLst>
              <a:ext uri="{FF2B5EF4-FFF2-40B4-BE49-F238E27FC236}">
                <a16:creationId xmlns="" xmlns:a16="http://schemas.microsoft.com/office/drawing/2014/main" id="{93596090-DB06-5E49-9632-1399416C4C34}"/>
              </a:ext>
            </a:extLst>
          </p:cNvPr>
          <p:cNvSpPr/>
          <p:nvPr/>
        </p:nvSpPr>
        <p:spPr>
          <a:xfrm>
            <a:off x="6192194" y="2342933"/>
            <a:ext cx="1512427" cy="124053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Parallelogram 6">
            <a:extLst>
              <a:ext uri="{FF2B5EF4-FFF2-40B4-BE49-F238E27FC236}">
                <a16:creationId xmlns="" xmlns:a16="http://schemas.microsoft.com/office/drawing/2014/main" id="{8F7CFF00-27F7-1345-A6EF-3F03321DD036}"/>
              </a:ext>
            </a:extLst>
          </p:cNvPr>
          <p:cNvSpPr/>
          <p:nvPr/>
        </p:nvSpPr>
        <p:spPr>
          <a:xfrm>
            <a:off x="7391388" y="2342933"/>
            <a:ext cx="3462911" cy="1240530"/>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Parallelogram 8">
            <a:extLst>
              <a:ext uri="{FF2B5EF4-FFF2-40B4-BE49-F238E27FC236}">
                <a16:creationId xmlns="" xmlns:a16="http://schemas.microsoft.com/office/drawing/2014/main" id="{9E2AEED2-BD48-6144-BD2A-A9064677A0E0}"/>
              </a:ext>
            </a:extLst>
          </p:cNvPr>
          <p:cNvSpPr/>
          <p:nvPr/>
        </p:nvSpPr>
        <p:spPr>
          <a:xfrm>
            <a:off x="762216" y="4683035"/>
            <a:ext cx="1512427" cy="124053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Parallelogram 9">
            <a:extLst>
              <a:ext uri="{FF2B5EF4-FFF2-40B4-BE49-F238E27FC236}">
                <a16:creationId xmlns="" xmlns:a16="http://schemas.microsoft.com/office/drawing/2014/main" id="{86A8EA24-75E5-2740-8D4F-4430ACFA9C6C}"/>
              </a:ext>
            </a:extLst>
          </p:cNvPr>
          <p:cNvSpPr/>
          <p:nvPr/>
        </p:nvSpPr>
        <p:spPr>
          <a:xfrm>
            <a:off x="1961410" y="4683035"/>
            <a:ext cx="3462911" cy="1240530"/>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12" name="Parallelogram 11">
            <a:extLst>
              <a:ext uri="{FF2B5EF4-FFF2-40B4-BE49-F238E27FC236}">
                <a16:creationId xmlns="" xmlns:a16="http://schemas.microsoft.com/office/drawing/2014/main" id="{E353BC21-4546-C343-87B6-FF3C7A5AACAF}"/>
              </a:ext>
            </a:extLst>
          </p:cNvPr>
          <p:cNvSpPr/>
          <p:nvPr/>
        </p:nvSpPr>
        <p:spPr>
          <a:xfrm>
            <a:off x="6096216" y="4683035"/>
            <a:ext cx="1512427" cy="124053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Parallelogram 12">
            <a:extLst>
              <a:ext uri="{FF2B5EF4-FFF2-40B4-BE49-F238E27FC236}">
                <a16:creationId xmlns="" xmlns:a16="http://schemas.microsoft.com/office/drawing/2014/main" id="{540BA095-8D02-4A4C-84F6-974906DF6165}"/>
              </a:ext>
            </a:extLst>
          </p:cNvPr>
          <p:cNvSpPr/>
          <p:nvPr/>
        </p:nvSpPr>
        <p:spPr>
          <a:xfrm>
            <a:off x="7295410" y="4683035"/>
            <a:ext cx="3462911" cy="1240530"/>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TextBox 19">
            <a:extLst>
              <a:ext uri="{FF2B5EF4-FFF2-40B4-BE49-F238E27FC236}">
                <a16:creationId xmlns="" xmlns:a16="http://schemas.microsoft.com/office/drawing/2014/main" id="{7DD00ACD-0FEC-5C4B-9B9F-5631B9CBDE97}"/>
              </a:ext>
            </a:extLst>
          </p:cNvPr>
          <p:cNvSpPr txBox="1"/>
          <p:nvPr/>
        </p:nvSpPr>
        <p:spPr>
          <a:xfrm>
            <a:off x="3726616" y="306186"/>
            <a:ext cx="4738798"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Secondary Storage Types</a:t>
            </a:r>
            <a:endParaRPr lang="en-US" sz="3000" b="1" dirty="0">
              <a:solidFill>
                <a:schemeClr val="tx2"/>
              </a:solidFill>
              <a:latin typeface="Poppins" pitchFamily="2" charset="77"/>
              <a:cs typeface="Poppins" pitchFamily="2" charset="77"/>
            </a:endParaRPr>
          </a:p>
        </p:txBody>
      </p:sp>
      <p:sp>
        <p:nvSpPr>
          <p:cNvPr id="35" name="TextBox 34">
            <a:extLst>
              <a:ext uri="{FF2B5EF4-FFF2-40B4-BE49-F238E27FC236}">
                <a16:creationId xmlns="" xmlns:a16="http://schemas.microsoft.com/office/drawing/2014/main" id="{4A0470A0-52E0-7D48-9964-A9B024548B68}"/>
              </a:ext>
            </a:extLst>
          </p:cNvPr>
          <p:cNvSpPr txBox="1"/>
          <p:nvPr/>
        </p:nvSpPr>
        <p:spPr>
          <a:xfrm>
            <a:off x="2485704" y="2351016"/>
            <a:ext cx="1220206"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Hard Disks</a:t>
            </a:r>
            <a:endParaRPr lang="en-US" sz="1600" b="1" dirty="0">
              <a:solidFill>
                <a:schemeClr val="tx2"/>
              </a:solidFill>
              <a:latin typeface="Poppins" pitchFamily="2" charset="77"/>
              <a:ea typeface="League Spartan" charset="0"/>
              <a:cs typeface="Poppins" pitchFamily="2" charset="77"/>
            </a:endParaRPr>
          </a:p>
        </p:txBody>
      </p:sp>
      <p:sp>
        <p:nvSpPr>
          <p:cNvPr id="37" name="TextBox 36">
            <a:extLst>
              <a:ext uri="{FF2B5EF4-FFF2-40B4-BE49-F238E27FC236}">
                <a16:creationId xmlns="" xmlns:a16="http://schemas.microsoft.com/office/drawing/2014/main" id="{D611C837-BC12-9741-A31E-A7F68EC219D5}"/>
              </a:ext>
            </a:extLst>
          </p:cNvPr>
          <p:cNvSpPr txBox="1"/>
          <p:nvPr/>
        </p:nvSpPr>
        <p:spPr>
          <a:xfrm>
            <a:off x="7703731" y="2369358"/>
            <a:ext cx="2045753"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USB or Flash Drives</a:t>
            </a:r>
            <a:endParaRPr lang="en-US" sz="1600" b="1" dirty="0">
              <a:solidFill>
                <a:schemeClr val="tx2"/>
              </a:solidFill>
              <a:latin typeface="Poppins" pitchFamily="2" charset="77"/>
              <a:ea typeface="League Spartan" charset="0"/>
              <a:cs typeface="Poppins" pitchFamily="2" charset="77"/>
            </a:endParaRPr>
          </a:p>
        </p:txBody>
      </p:sp>
      <p:sp>
        <p:nvSpPr>
          <p:cNvPr id="38" name="TextBox 37">
            <a:extLst>
              <a:ext uri="{FF2B5EF4-FFF2-40B4-BE49-F238E27FC236}">
                <a16:creationId xmlns="" xmlns:a16="http://schemas.microsoft.com/office/drawing/2014/main" id="{D10F2640-11DB-6548-86C6-E7ED244EED89}"/>
              </a:ext>
            </a:extLst>
          </p:cNvPr>
          <p:cNvSpPr txBox="1"/>
          <p:nvPr/>
        </p:nvSpPr>
        <p:spPr>
          <a:xfrm>
            <a:off x="2336406" y="4719612"/>
            <a:ext cx="1779654"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Solid State Disks</a:t>
            </a:r>
            <a:endParaRPr lang="en-US" sz="1600" b="1" dirty="0">
              <a:solidFill>
                <a:schemeClr val="tx2"/>
              </a:solidFill>
              <a:latin typeface="Poppins" pitchFamily="2" charset="77"/>
              <a:ea typeface="League Spartan" charset="0"/>
              <a:cs typeface="Poppins" pitchFamily="2" charset="77"/>
            </a:endParaRPr>
          </a:p>
        </p:txBody>
      </p:sp>
      <p:sp>
        <p:nvSpPr>
          <p:cNvPr id="39" name="TextBox 38">
            <a:extLst>
              <a:ext uri="{FF2B5EF4-FFF2-40B4-BE49-F238E27FC236}">
                <a16:creationId xmlns="" xmlns:a16="http://schemas.microsoft.com/office/drawing/2014/main" id="{5B77569B-21C2-6647-B465-2A98160A026E}"/>
              </a:ext>
            </a:extLst>
          </p:cNvPr>
          <p:cNvSpPr txBox="1"/>
          <p:nvPr/>
        </p:nvSpPr>
        <p:spPr>
          <a:xfrm>
            <a:off x="7703731" y="4685088"/>
            <a:ext cx="143020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Optical </a:t>
            </a:r>
            <a:r>
              <a:rPr lang="en-US" sz="1600" b="1" dirty="0" smtClean="0">
                <a:solidFill>
                  <a:schemeClr val="tx2"/>
                </a:solidFill>
                <a:latin typeface="Poppins" pitchFamily="2" charset="77"/>
                <a:ea typeface="League Spartan" charset="0"/>
                <a:cs typeface="Poppins" pitchFamily="2" charset="77"/>
              </a:rPr>
              <a:t>Disks</a:t>
            </a:r>
            <a:endParaRPr lang="en-US" sz="1600" b="1" dirty="0">
              <a:solidFill>
                <a:schemeClr val="tx2"/>
              </a:solidFill>
              <a:latin typeface="Poppins" pitchFamily="2" charset="77"/>
              <a:ea typeface="League Spartan" charset="0"/>
              <a:cs typeface="Poppins" pitchFamily="2" charset="77"/>
            </a:endParaRPr>
          </a:p>
        </p:txBody>
      </p:sp>
      <p:sp>
        <p:nvSpPr>
          <p:cNvPr id="16" name="TextBox 15"/>
          <p:cNvSpPr txBox="1"/>
          <p:nvPr/>
        </p:nvSpPr>
        <p:spPr>
          <a:xfrm>
            <a:off x="10010609" y="1926767"/>
            <a:ext cx="970137" cy="369332"/>
          </a:xfrm>
          <a:prstGeom prst="rect">
            <a:avLst/>
          </a:prstGeom>
          <a:noFill/>
        </p:spPr>
        <p:txBody>
          <a:bodyPr wrap="none" rtlCol="0">
            <a:spAutoFit/>
          </a:bodyPr>
          <a:lstStyle/>
          <a:p>
            <a:r>
              <a:rPr lang="en-US" dirty="0" smtClean="0">
                <a:solidFill>
                  <a:schemeClr val="bg1"/>
                </a:solidFill>
              </a:rPr>
              <a:t>Our USB</a:t>
            </a:r>
            <a:endParaRPr lang="en-US" dirty="0">
              <a:solidFill>
                <a:schemeClr val="bg1"/>
              </a:solidFill>
            </a:endParaRPr>
          </a:p>
        </p:txBody>
      </p:sp>
      <p:grpSp>
        <p:nvGrpSpPr>
          <p:cNvPr id="26" name="Group 25"/>
          <p:cNvGrpSpPr/>
          <p:nvPr/>
        </p:nvGrpSpPr>
        <p:grpSpPr>
          <a:xfrm>
            <a:off x="6669604" y="2615319"/>
            <a:ext cx="625806" cy="597340"/>
            <a:chOff x="6001442" y="2042635"/>
            <a:chExt cx="305980" cy="305980"/>
          </a:xfrm>
          <a:solidFill>
            <a:schemeClr val="bg1"/>
          </a:solidFill>
        </p:grpSpPr>
        <p:sp>
          <p:nvSpPr>
            <p:cNvPr id="27" name="Freeform 372"/>
            <p:cNvSpPr>
              <a:spLocks noEditPoints="1"/>
            </p:cNvSpPr>
            <p:nvPr/>
          </p:nvSpPr>
          <p:spPr bwMode="auto">
            <a:xfrm>
              <a:off x="6001442" y="2042635"/>
              <a:ext cx="305980" cy="305980"/>
            </a:xfrm>
            <a:custGeom>
              <a:avLst/>
              <a:gdLst>
                <a:gd name="T0" fmla="*/ 64 w 146"/>
                <a:gd name="T1" fmla="*/ 31 h 146"/>
                <a:gd name="T2" fmla="*/ 33 w 146"/>
                <a:gd name="T3" fmla="*/ 0 h 146"/>
                <a:gd name="T4" fmla="*/ 0 w 146"/>
                <a:gd name="T5" fmla="*/ 32 h 146"/>
                <a:gd name="T6" fmla="*/ 32 w 146"/>
                <a:gd name="T7" fmla="*/ 64 h 146"/>
                <a:gd name="T8" fmla="*/ 23 w 146"/>
                <a:gd name="T9" fmla="*/ 73 h 146"/>
                <a:gd name="T10" fmla="*/ 96 w 146"/>
                <a:gd name="T11" fmla="*/ 146 h 146"/>
                <a:gd name="T12" fmla="*/ 146 w 146"/>
                <a:gd name="T13" fmla="*/ 95 h 146"/>
                <a:gd name="T14" fmla="*/ 73 w 146"/>
                <a:gd name="T15" fmla="*/ 22 h 146"/>
                <a:gd name="T16" fmla="*/ 64 w 146"/>
                <a:gd name="T17" fmla="*/ 31 h 146"/>
                <a:gd name="T18" fmla="*/ 7 w 146"/>
                <a:gd name="T19" fmla="*/ 32 h 146"/>
                <a:gd name="T20" fmla="*/ 33 w 146"/>
                <a:gd name="T21" fmla="*/ 6 h 146"/>
                <a:gd name="T22" fmla="*/ 61 w 146"/>
                <a:gd name="T23" fmla="*/ 35 h 146"/>
                <a:gd name="T24" fmla="*/ 35 w 146"/>
                <a:gd name="T25" fmla="*/ 60 h 146"/>
                <a:gd name="T26" fmla="*/ 7 w 146"/>
                <a:gd name="T27" fmla="*/ 32 h 146"/>
                <a:gd name="T28" fmla="*/ 96 w 146"/>
                <a:gd name="T29" fmla="*/ 139 h 146"/>
                <a:gd name="T30" fmla="*/ 29 w 146"/>
                <a:gd name="T31" fmla="*/ 73 h 146"/>
                <a:gd name="T32" fmla="*/ 35 w 146"/>
                <a:gd name="T33" fmla="*/ 67 h 146"/>
                <a:gd name="T34" fmla="*/ 67 w 146"/>
                <a:gd name="T35" fmla="*/ 35 h 146"/>
                <a:gd name="T36" fmla="*/ 73 w 146"/>
                <a:gd name="T37" fmla="*/ 28 h 146"/>
                <a:gd name="T38" fmla="*/ 140 w 146"/>
                <a:gd name="T39" fmla="*/ 95 h 146"/>
                <a:gd name="T40" fmla="*/ 96 w 146"/>
                <a:gd name="T41" fmla="*/ 1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46">
                  <a:moveTo>
                    <a:pt x="64" y="31"/>
                  </a:moveTo>
                  <a:lnTo>
                    <a:pt x="33" y="0"/>
                  </a:lnTo>
                  <a:lnTo>
                    <a:pt x="0" y="32"/>
                  </a:lnTo>
                  <a:lnTo>
                    <a:pt x="32" y="64"/>
                  </a:lnTo>
                  <a:lnTo>
                    <a:pt x="23" y="73"/>
                  </a:lnTo>
                  <a:lnTo>
                    <a:pt x="96" y="146"/>
                  </a:lnTo>
                  <a:lnTo>
                    <a:pt x="146" y="95"/>
                  </a:lnTo>
                  <a:lnTo>
                    <a:pt x="73" y="22"/>
                  </a:lnTo>
                  <a:lnTo>
                    <a:pt x="64" y="31"/>
                  </a:lnTo>
                  <a:close/>
                  <a:moveTo>
                    <a:pt x="7" y="32"/>
                  </a:moveTo>
                  <a:lnTo>
                    <a:pt x="33" y="6"/>
                  </a:lnTo>
                  <a:lnTo>
                    <a:pt x="61" y="35"/>
                  </a:lnTo>
                  <a:lnTo>
                    <a:pt x="35" y="60"/>
                  </a:lnTo>
                  <a:lnTo>
                    <a:pt x="7" y="32"/>
                  </a:lnTo>
                  <a:close/>
                  <a:moveTo>
                    <a:pt x="96" y="139"/>
                  </a:moveTo>
                  <a:lnTo>
                    <a:pt x="29" y="73"/>
                  </a:lnTo>
                  <a:lnTo>
                    <a:pt x="35" y="67"/>
                  </a:lnTo>
                  <a:lnTo>
                    <a:pt x="67" y="35"/>
                  </a:lnTo>
                  <a:lnTo>
                    <a:pt x="73" y="28"/>
                  </a:lnTo>
                  <a:lnTo>
                    <a:pt x="140" y="95"/>
                  </a:lnTo>
                  <a:lnTo>
                    <a:pt x="96"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solidFill>
                  <a:schemeClr val="bg1"/>
                </a:solidFill>
              </a:endParaRPr>
            </a:p>
          </p:txBody>
        </p:sp>
        <p:sp>
          <p:nvSpPr>
            <p:cNvPr id="32" name="Freeform 373"/>
            <p:cNvSpPr>
              <a:spLocks/>
            </p:cNvSpPr>
            <p:nvPr/>
          </p:nvSpPr>
          <p:spPr bwMode="auto">
            <a:xfrm>
              <a:off x="6034974" y="2101316"/>
              <a:ext cx="48203" cy="50298"/>
            </a:xfrm>
            <a:custGeom>
              <a:avLst/>
              <a:gdLst>
                <a:gd name="T0" fmla="*/ 20 w 23"/>
                <a:gd name="T1" fmla="*/ 24 h 24"/>
                <a:gd name="T2" fmla="*/ 0 w 23"/>
                <a:gd name="T3" fmla="*/ 4 h 24"/>
                <a:gd name="T4" fmla="*/ 2 w 23"/>
                <a:gd name="T5" fmla="*/ 0 h 24"/>
                <a:gd name="T6" fmla="*/ 23 w 23"/>
                <a:gd name="T7" fmla="*/ 21 h 24"/>
                <a:gd name="T8" fmla="*/ 20 w 23"/>
                <a:gd name="T9" fmla="*/ 24 h 24"/>
              </a:gdLst>
              <a:ahLst/>
              <a:cxnLst>
                <a:cxn ang="0">
                  <a:pos x="T0" y="T1"/>
                </a:cxn>
                <a:cxn ang="0">
                  <a:pos x="T2" y="T3"/>
                </a:cxn>
                <a:cxn ang="0">
                  <a:pos x="T4" y="T5"/>
                </a:cxn>
                <a:cxn ang="0">
                  <a:pos x="T6" y="T7"/>
                </a:cxn>
                <a:cxn ang="0">
                  <a:pos x="T8" y="T9"/>
                </a:cxn>
              </a:cxnLst>
              <a:rect l="0" t="0" r="r" b="b"/>
              <a:pathLst>
                <a:path w="23" h="24">
                  <a:moveTo>
                    <a:pt x="20" y="24"/>
                  </a:moveTo>
                  <a:lnTo>
                    <a:pt x="0" y="4"/>
                  </a:lnTo>
                  <a:lnTo>
                    <a:pt x="2" y="0"/>
                  </a:lnTo>
                  <a:lnTo>
                    <a:pt x="23" y="21"/>
                  </a:lnTo>
                  <a:lnTo>
                    <a:pt x="2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solidFill>
                  <a:schemeClr val="bg1"/>
                </a:solidFill>
              </a:endParaRPr>
            </a:p>
          </p:txBody>
        </p:sp>
        <p:sp>
          <p:nvSpPr>
            <p:cNvPr id="33" name="Freeform 374"/>
            <p:cNvSpPr>
              <a:spLocks/>
            </p:cNvSpPr>
            <p:nvPr/>
          </p:nvSpPr>
          <p:spPr bwMode="auto">
            <a:xfrm>
              <a:off x="6062219" y="2074072"/>
              <a:ext cx="48203" cy="48203"/>
            </a:xfrm>
            <a:custGeom>
              <a:avLst/>
              <a:gdLst>
                <a:gd name="T0" fmla="*/ 0 w 23"/>
                <a:gd name="T1" fmla="*/ 3 h 23"/>
                <a:gd name="T2" fmla="*/ 3 w 23"/>
                <a:gd name="T3" fmla="*/ 0 h 23"/>
                <a:gd name="T4" fmla="*/ 23 w 23"/>
                <a:gd name="T5" fmla="*/ 20 h 23"/>
                <a:gd name="T6" fmla="*/ 20 w 23"/>
                <a:gd name="T7" fmla="*/ 23 h 23"/>
                <a:gd name="T8" fmla="*/ 0 w 23"/>
                <a:gd name="T9" fmla="*/ 3 h 23"/>
              </a:gdLst>
              <a:ahLst/>
              <a:cxnLst>
                <a:cxn ang="0">
                  <a:pos x="T0" y="T1"/>
                </a:cxn>
                <a:cxn ang="0">
                  <a:pos x="T2" y="T3"/>
                </a:cxn>
                <a:cxn ang="0">
                  <a:pos x="T4" y="T5"/>
                </a:cxn>
                <a:cxn ang="0">
                  <a:pos x="T6" y="T7"/>
                </a:cxn>
                <a:cxn ang="0">
                  <a:pos x="T8" y="T9"/>
                </a:cxn>
              </a:cxnLst>
              <a:rect l="0" t="0" r="r" b="b"/>
              <a:pathLst>
                <a:path w="23" h="23">
                  <a:moveTo>
                    <a:pt x="0" y="3"/>
                  </a:moveTo>
                  <a:lnTo>
                    <a:pt x="3" y="0"/>
                  </a:lnTo>
                  <a:lnTo>
                    <a:pt x="23" y="20"/>
                  </a:lnTo>
                  <a:lnTo>
                    <a:pt x="20" y="2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solidFill>
                  <a:schemeClr val="bg1"/>
                </a:solidFill>
              </a:endParaRPr>
            </a:p>
          </p:txBody>
        </p:sp>
      </p:grpSp>
      <p:grpSp>
        <p:nvGrpSpPr>
          <p:cNvPr id="34" name="Группа 389"/>
          <p:cNvGrpSpPr/>
          <p:nvPr/>
        </p:nvGrpSpPr>
        <p:grpSpPr>
          <a:xfrm>
            <a:off x="6481324" y="4988675"/>
            <a:ext cx="742210" cy="709232"/>
            <a:chOff x="4824976" y="1744227"/>
            <a:chExt cx="302328" cy="303353"/>
          </a:xfrm>
          <a:solidFill>
            <a:schemeClr val="bg1"/>
          </a:solidFill>
        </p:grpSpPr>
        <p:sp>
          <p:nvSpPr>
            <p:cNvPr id="36" name="Freeform 60"/>
            <p:cNvSpPr>
              <a:spLocks noEditPoints="1"/>
            </p:cNvSpPr>
            <p:nvPr/>
          </p:nvSpPr>
          <p:spPr bwMode="auto">
            <a:xfrm>
              <a:off x="4824976" y="1744227"/>
              <a:ext cx="302328" cy="303353"/>
            </a:xfrm>
            <a:custGeom>
              <a:avLst/>
              <a:gdLst>
                <a:gd name="T0" fmla="*/ 128 w 256"/>
                <a:gd name="T1" fmla="*/ 0 h 256"/>
                <a:gd name="T2" fmla="*/ 38 w 256"/>
                <a:gd name="T3" fmla="*/ 37 h 256"/>
                <a:gd name="T4" fmla="*/ 0 w 256"/>
                <a:gd name="T5" fmla="*/ 128 h 256"/>
                <a:gd name="T6" fmla="*/ 38 w 256"/>
                <a:gd name="T7" fmla="*/ 218 h 256"/>
                <a:gd name="T8" fmla="*/ 128 w 256"/>
                <a:gd name="T9" fmla="*/ 256 h 256"/>
                <a:gd name="T10" fmla="*/ 128 w 256"/>
                <a:gd name="T11" fmla="*/ 256 h 256"/>
                <a:gd name="T12" fmla="*/ 128 w 256"/>
                <a:gd name="T13" fmla="*/ 256 h 256"/>
                <a:gd name="T14" fmla="*/ 256 w 256"/>
                <a:gd name="T15" fmla="*/ 128 h 256"/>
                <a:gd name="T16" fmla="*/ 219 w 256"/>
                <a:gd name="T17" fmla="*/ 37 h 256"/>
                <a:gd name="T18" fmla="*/ 128 w 256"/>
                <a:gd name="T19" fmla="*/ 0 h 256"/>
                <a:gd name="T20" fmla="*/ 128 w 256"/>
                <a:gd name="T21" fmla="*/ 248 h 256"/>
                <a:gd name="T22" fmla="*/ 128 w 256"/>
                <a:gd name="T23" fmla="*/ 252 h 256"/>
                <a:gd name="T24" fmla="*/ 128 w 256"/>
                <a:gd name="T25" fmla="*/ 248 h 256"/>
                <a:gd name="T26" fmla="*/ 128 w 256"/>
                <a:gd name="T27" fmla="*/ 248 h 256"/>
                <a:gd name="T28" fmla="*/ 43 w 256"/>
                <a:gd name="T29" fmla="*/ 213 h 256"/>
                <a:gd name="T30" fmla="*/ 8 w 256"/>
                <a:gd name="T31" fmla="*/ 128 h 256"/>
                <a:gd name="T32" fmla="*/ 43 w 256"/>
                <a:gd name="T33" fmla="*/ 43 h 256"/>
                <a:gd name="T34" fmla="*/ 128 w 256"/>
                <a:gd name="T35" fmla="*/ 8 h 256"/>
                <a:gd name="T36" fmla="*/ 213 w 256"/>
                <a:gd name="T37" fmla="*/ 43 h 256"/>
                <a:gd name="T38" fmla="*/ 248 w 256"/>
                <a:gd name="T39" fmla="*/ 128 h 256"/>
                <a:gd name="T40" fmla="*/ 128 w 256"/>
                <a:gd name="T41"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128" y="0"/>
                  </a:moveTo>
                  <a:cubicBezTo>
                    <a:pt x="94" y="0"/>
                    <a:pt x="62" y="13"/>
                    <a:pt x="38" y="37"/>
                  </a:cubicBezTo>
                  <a:cubicBezTo>
                    <a:pt x="13" y="61"/>
                    <a:pt x="0" y="94"/>
                    <a:pt x="0" y="128"/>
                  </a:cubicBezTo>
                  <a:cubicBezTo>
                    <a:pt x="0" y="162"/>
                    <a:pt x="13" y="194"/>
                    <a:pt x="38" y="218"/>
                  </a:cubicBezTo>
                  <a:cubicBezTo>
                    <a:pt x="62" y="242"/>
                    <a:pt x="94" y="256"/>
                    <a:pt x="128" y="256"/>
                  </a:cubicBezTo>
                  <a:cubicBezTo>
                    <a:pt x="128" y="256"/>
                    <a:pt x="128" y="256"/>
                    <a:pt x="128" y="256"/>
                  </a:cubicBezTo>
                  <a:cubicBezTo>
                    <a:pt x="128" y="256"/>
                    <a:pt x="128" y="256"/>
                    <a:pt x="128" y="256"/>
                  </a:cubicBezTo>
                  <a:cubicBezTo>
                    <a:pt x="199" y="256"/>
                    <a:pt x="256" y="198"/>
                    <a:pt x="256" y="128"/>
                  </a:cubicBezTo>
                  <a:cubicBezTo>
                    <a:pt x="256" y="94"/>
                    <a:pt x="243" y="61"/>
                    <a:pt x="219" y="37"/>
                  </a:cubicBezTo>
                  <a:cubicBezTo>
                    <a:pt x="194" y="13"/>
                    <a:pt x="162" y="0"/>
                    <a:pt x="128" y="0"/>
                  </a:cubicBezTo>
                  <a:close/>
                  <a:moveTo>
                    <a:pt x="128" y="248"/>
                  </a:moveTo>
                  <a:cubicBezTo>
                    <a:pt x="128" y="252"/>
                    <a:pt x="128" y="252"/>
                    <a:pt x="128" y="252"/>
                  </a:cubicBezTo>
                  <a:cubicBezTo>
                    <a:pt x="128" y="248"/>
                    <a:pt x="128" y="248"/>
                    <a:pt x="128" y="248"/>
                  </a:cubicBezTo>
                  <a:cubicBezTo>
                    <a:pt x="128" y="248"/>
                    <a:pt x="128" y="248"/>
                    <a:pt x="128" y="248"/>
                  </a:cubicBezTo>
                  <a:cubicBezTo>
                    <a:pt x="96" y="248"/>
                    <a:pt x="66" y="235"/>
                    <a:pt x="43" y="213"/>
                  </a:cubicBezTo>
                  <a:cubicBezTo>
                    <a:pt x="21" y="190"/>
                    <a:pt x="8" y="160"/>
                    <a:pt x="8" y="128"/>
                  </a:cubicBezTo>
                  <a:cubicBezTo>
                    <a:pt x="8" y="96"/>
                    <a:pt x="21" y="66"/>
                    <a:pt x="43" y="43"/>
                  </a:cubicBezTo>
                  <a:cubicBezTo>
                    <a:pt x="66" y="20"/>
                    <a:pt x="96" y="8"/>
                    <a:pt x="128" y="8"/>
                  </a:cubicBezTo>
                  <a:cubicBezTo>
                    <a:pt x="160" y="8"/>
                    <a:pt x="190" y="20"/>
                    <a:pt x="213" y="43"/>
                  </a:cubicBezTo>
                  <a:cubicBezTo>
                    <a:pt x="236" y="66"/>
                    <a:pt x="248" y="96"/>
                    <a:pt x="248" y="128"/>
                  </a:cubicBezTo>
                  <a:cubicBezTo>
                    <a:pt x="248" y="194"/>
                    <a:pt x="196" y="248"/>
                    <a:pt x="128"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61"/>
            <p:cNvSpPr>
              <a:spLocks noEditPoints="1"/>
            </p:cNvSpPr>
            <p:nvPr/>
          </p:nvSpPr>
          <p:spPr bwMode="auto">
            <a:xfrm>
              <a:off x="4933610" y="1852861"/>
              <a:ext cx="85062" cy="85062"/>
            </a:xfrm>
            <a:custGeom>
              <a:avLst/>
              <a:gdLst>
                <a:gd name="T0" fmla="*/ 36 w 72"/>
                <a:gd name="T1" fmla="*/ 0 h 72"/>
                <a:gd name="T2" fmla="*/ 0 w 72"/>
                <a:gd name="T3" fmla="*/ 36 h 72"/>
                <a:gd name="T4" fmla="*/ 36 w 72"/>
                <a:gd name="T5" fmla="*/ 72 h 72"/>
                <a:gd name="T6" fmla="*/ 36 w 72"/>
                <a:gd name="T7" fmla="*/ 72 h 72"/>
                <a:gd name="T8" fmla="*/ 72 w 72"/>
                <a:gd name="T9" fmla="*/ 36 h 72"/>
                <a:gd name="T10" fmla="*/ 36 w 72"/>
                <a:gd name="T11" fmla="*/ 0 h 72"/>
                <a:gd name="T12" fmla="*/ 36 w 72"/>
                <a:gd name="T13" fmla="*/ 64 h 72"/>
                <a:gd name="T14" fmla="*/ 8 w 72"/>
                <a:gd name="T15" fmla="*/ 36 h 72"/>
                <a:gd name="T16" fmla="*/ 36 w 72"/>
                <a:gd name="T17" fmla="*/ 8 h 72"/>
                <a:gd name="T18" fmla="*/ 64 w 72"/>
                <a:gd name="T19" fmla="*/ 36 h 72"/>
                <a:gd name="T20" fmla="*/ 36 w 72"/>
                <a:gd name="T21"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36" y="0"/>
                  </a:moveTo>
                  <a:cubicBezTo>
                    <a:pt x="16" y="0"/>
                    <a:pt x="0" y="16"/>
                    <a:pt x="0" y="36"/>
                  </a:cubicBezTo>
                  <a:cubicBezTo>
                    <a:pt x="0" y="56"/>
                    <a:pt x="16" y="72"/>
                    <a:pt x="36" y="72"/>
                  </a:cubicBezTo>
                  <a:cubicBezTo>
                    <a:pt x="36" y="72"/>
                    <a:pt x="36" y="72"/>
                    <a:pt x="36" y="72"/>
                  </a:cubicBezTo>
                  <a:cubicBezTo>
                    <a:pt x="56" y="72"/>
                    <a:pt x="72" y="56"/>
                    <a:pt x="72" y="36"/>
                  </a:cubicBezTo>
                  <a:cubicBezTo>
                    <a:pt x="72" y="16"/>
                    <a:pt x="56" y="0"/>
                    <a:pt x="36" y="0"/>
                  </a:cubicBezTo>
                  <a:close/>
                  <a:moveTo>
                    <a:pt x="36" y="64"/>
                  </a:moveTo>
                  <a:cubicBezTo>
                    <a:pt x="21" y="64"/>
                    <a:pt x="8" y="51"/>
                    <a:pt x="8" y="36"/>
                  </a:cubicBezTo>
                  <a:cubicBezTo>
                    <a:pt x="8" y="20"/>
                    <a:pt x="21" y="8"/>
                    <a:pt x="36" y="8"/>
                  </a:cubicBezTo>
                  <a:cubicBezTo>
                    <a:pt x="52" y="8"/>
                    <a:pt x="64" y="20"/>
                    <a:pt x="64" y="36"/>
                  </a:cubicBezTo>
                  <a:cubicBezTo>
                    <a:pt x="64" y="51"/>
                    <a:pt x="52" y="64"/>
                    <a:pt x="3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62"/>
            <p:cNvSpPr>
              <a:spLocks/>
            </p:cNvSpPr>
            <p:nvPr/>
          </p:nvSpPr>
          <p:spPr bwMode="auto">
            <a:xfrm>
              <a:off x="4895691" y="1895905"/>
              <a:ext cx="80963" cy="79938"/>
            </a:xfrm>
            <a:custGeom>
              <a:avLst/>
              <a:gdLst>
                <a:gd name="T0" fmla="*/ 68 w 68"/>
                <a:gd name="T1" fmla="*/ 68 h 68"/>
                <a:gd name="T2" fmla="*/ 68 w 68"/>
                <a:gd name="T3" fmla="*/ 60 h 68"/>
                <a:gd name="T4" fmla="*/ 8 w 68"/>
                <a:gd name="T5" fmla="*/ 0 h 68"/>
                <a:gd name="T6" fmla="*/ 0 w 68"/>
                <a:gd name="T7" fmla="*/ 0 h 68"/>
                <a:gd name="T8" fmla="*/ 68 w 68"/>
                <a:gd name="T9" fmla="*/ 68 h 68"/>
              </a:gdLst>
              <a:ahLst/>
              <a:cxnLst>
                <a:cxn ang="0">
                  <a:pos x="T0" y="T1"/>
                </a:cxn>
                <a:cxn ang="0">
                  <a:pos x="T2" y="T3"/>
                </a:cxn>
                <a:cxn ang="0">
                  <a:pos x="T4" y="T5"/>
                </a:cxn>
                <a:cxn ang="0">
                  <a:pos x="T6" y="T7"/>
                </a:cxn>
                <a:cxn ang="0">
                  <a:pos x="T8" y="T9"/>
                </a:cxn>
              </a:cxnLst>
              <a:rect l="0" t="0" r="r" b="b"/>
              <a:pathLst>
                <a:path w="68" h="68">
                  <a:moveTo>
                    <a:pt x="68" y="68"/>
                  </a:moveTo>
                  <a:cubicBezTo>
                    <a:pt x="68" y="60"/>
                    <a:pt x="68" y="60"/>
                    <a:pt x="68" y="60"/>
                  </a:cubicBezTo>
                  <a:cubicBezTo>
                    <a:pt x="35" y="60"/>
                    <a:pt x="8" y="33"/>
                    <a:pt x="8" y="0"/>
                  </a:cubicBezTo>
                  <a:cubicBezTo>
                    <a:pt x="0" y="0"/>
                    <a:pt x="0" y="0"/>
                    <a:pt x="0" y="0"/>
                  </a:cubicBezTo>
                  <a:cubicBezTo>
                    <a:pt x="0" y="37"/>
                    <a:pt x="31" y="68"/>
                    <a:pt x="68"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 name="Freeform 63"/>
            <p:cNvSpPr>
              <a:spLocks/>
            </p:cNvSpPr>
            <p:nvPr/>
          </p:nvSpPr>
          <p:spPr bwMode="auto">
            <a:xfrm>
              <a:off x="4976653" y="1814942"/>
              <a:ext cx="79938" cy="80963"/>
            </a:xfrm>
            <a:custGeom>
              <a:avLst/>
              <a:gdLst>
                <a:gd name="T0" fmla="*/ 0 w 68"/>
                <a:gd name="T1" fmla="*/ 0 h 68"/>
                <a:gd name="T2" fmla="*/ 0 w 68"/>
                <a:gd name="T3" fmla="*/ 8 h 68"/>
                <a:gd name="T4" fmla="*/ 60 w 68"/>
                <a:gd name="T5" fmla="*/ 68 h 68"/>
                <a:gd name="T6" fmla="*/ 68 w 68"/>
                <a:gd name="T7" fmla="*/ 68 h 68"/>
                <a:gd name="T8" fmla="*/ 0 w 68"/>
                <a:gd name="T9" fmla="*/ 0 h 68"/>
              </a:gdLst>
              <a:ahLst/>
              <a:cxnLst>
                <a:cxn ang="0">
                  <a:pos x="T0" y="T1"/>
                </a:cxn>
                <a:cxn ang="0">
                  <a:pos x="T2" y="T3"/>
                </a:cxn>
                <a:cxn ang="0">
                  <a:pos x="T4" y="T5"/>
                </a:cxn>
                <a:cxn ang="0">
                  <a:pos x="T6" y="T7"/>
                </a:cxn>
                <a:cxn ang="0">
                  <a:pos x="T8" y="T9"/>
                </a:cxn>
              </a:cxnLst>
              <a:rect l="0" t="0" r="r" b="b"/>
              <a:pathLst>
                <a:path w="68" h="68">
                  <a:moveTo>
                    <a:pt x="0" y="0"/>
                  </a:moveTo>
                  <a:cubicBezTo>
                    <a:pt x="0" y="8"/>
                    <a:pt x="0" y="8"/>
                    <a:pt x="0" y="8"/>
                  </a:cubicBezTo>
                  <a:cubicBezTo>
                    <a:pt x="33" y="8"/>
                    <a:pt x="60" y="35"/>
                    <a:pt x="60" y="68"/>
                  </a:cubicBezTo>
                  <a:cubicBezTo>
                    <a:pt x="68" y="68"/>
                    <a:pt x="68" y="68"/>
                    <a:pt x="68" y="68"/>
                  </a:cubicBezTo>
                  <a:cubicBezTo>
                    <a:pt x="68" y="30"/>
                    <a:pt x="3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 name="Freeform 64"/>
            <p:cNvSpPr>
              <a:spLocks/>
            </p:cNvSpPr>
            <p:nvPr/>
          </p:nvSpPr>
          <p:spPr bwMode="auto">
            <a:xfrm>
              <a:off x="4862895" y="1895905"/>
              <a:ext cx="113757" cy="113757"/>
            </a:xfrm>
            <a:custGeom>
              <a:avLst/>
              <a:gdLst>
                <a:gd name="T0" fmla="*/ 8 w 96"/>
                <a:gd name="T1" fmla="*/ 0 h 96"/>
                <a:gd name="T2" fmla="*/ 0 w 96"/>
                <a:gd name="T3" fmla="*/ 0 h 96"/>
                <a:gd name="T4" fmla="*/ 96 w 96"/>
                <a:gd name="T5" fmla="*/ 96 h 96"/>
                <a:gd name="T6" fmla="*/ 96 w 96"/>
                <a:gd name="T7" fmla="*/ 88 h 96"/>
                <a:gd name="T8" fmla="*/ 8 w 96"/>
                <a:gd name="T9" fmla="*/ 0 h 96"/>
              </a:gdLst>
              <a:ahLst/>
              <a:cxnLst>
                <a:cxn ang="0">
                  <a:pos x="T0" y="T1"/>
                </a:cxn>
                <a:cxn ang="0">
                  <a:pos x="T2" y="T3"/>
                </a:cxn>
                <a:cxn ang="0">
                  <a:pos x="T4" y="T5"/>
                </a:cxn>
                <a:cxn ang="0">
                  <a:pos x="T6" y="T7"/>
                </a:cxn>
                <a:cxn ang="0">
                  <a:pos x="T8" y="T9"/>
                </a:cxn>
              </a:cxnLst>
              <a:rect l="0" t="0" r="r" b="b"/>
              <a:pathLst>
                <a:path w="96" h="96">
                  <a:moveTo>
                    <a:pt x="8" y="0"/>
                  </a:moveTo>
                  <a:cubicBezTo>
                    <a:pt x="0" y="0"/>
                    <a:pt x="0" y="0"/>
                    <a:pt x="0" y="0"/>
                  </a:cubicBezTo>
                  <a:cubicBezTo>
                    <a:pt x="0" y="53"/>
                    <a:pt x="44" y="96"/>
                    <a:pt x="96" y="96"/>
                  </a:cubicBezTo>
                  <a:cubicBezTo>
                    <a:pt x="96" y="88"/>
                    <a:pt x="96" y="88"/>
                    <a:pt x="96" y="88"/>
                  </a:cubicBezTo>
                  <a:cubicBezTo>
                    <a:pt x="48" y="88"/>
                    <a:pt x="8" y="48"/>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 name="Freeform 65"/>
            <p:cNvSpPr>
              <a:spLocks/>
            </p:cNvSpPr>
            <p:nvPr/>
          </p:nvSpPr>
          <p:spPr bwMode="auto">
            <a:xfrm>
              <a:off x="4976653" y="1782147"/>
              <a:ext cx="112732" cy="113757"/>
            </a:xfrm>
            <a:custGeom>
              <a:avLst/>
              <a:gdLst>
                <a:gd name="T0" fmla="*/ 0 w 96"/>
                <a:gd name="T1" fmla="*/ 0 h 96"/>
                <a:gd name="T2" fmla="*/ 0 w 96"/>
                <a:gd name="T3" fmla="*/ 8 h 96"/>
                <a:gd name="T4" fmla="*/ 88 w 96"/>
                <a:gd name="T5" fmla="*/ 96 h 96"/>
                <a:gd name="T6" fmla="*/ 96 w 96"/>
                <a:gd name="T7" fmla="*/ 96 h 96"/>
                <a:gd name="T8" fmla="*/ 0 w 96"/>
                <a:gd name="T9" fmla="*/ 0 h 96"/>
              </a:gdLst>
              <a:ahLst/>
              <a:cxnLst>
                <a:cxn ang="0">
                  <a:pos x="T0" y="T1"/>
                </a:cxn>
                <a:cxn ang="0">
                  <a:pos x="T2" y="T3"/>
                </a:cxn>
                <a:cxn ang="0">
                  <a:pos x="T4" y="T5"/>
                </a:cxn>
                <a:cxn ang="0">
                  <a:pos x="T6" y="T7"/>
                </a:cxn>
                <a:cxn ang="0">
                  <a:pos x="T8" y="T9"/>
                </a:cxn>
              </a:cxnLst>
              <a:rect l="0" t="0" r="r" b="b"/>
              <a:pathLst>
                <a:path w="96" h="96">
                  <a:moveTo>
                    <a:pt x="0" y="0"/>
                  </a:moveTo>
                  <a:cubicBezTo>
                    <a:pt x="0" y="8"/>
                    <a:pt x="0" y="8"/>
                    <a:pt x="0" y="8"/>
                  </a:cubicBezTo>
                  <a:cubicBezTo>
                    <a:pt x="49" y="8"/>
                    <a:pt x="88" y="47"/>
                    <a:pt x="88" y="96"/>
                  </a:cubicBezTo>
                  <a:cubicBezTo>
                    <a:pt x="96" y="96"/>
                    <a:pt x="96" y="96"/>
                    <a:pt x="96" y="96"/>
                  </a:cubicBezTo>
                  <a:cubicBezTo>
                    <a:pt x="96" y="43"/>
                    <a:pt x="53"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45" name="Freeform 187"/>
          <p:cNvSpPr>
            <a:spLocks noEditPoints="1"/>
          </p:cNvSpPr>
          <p:nvPr/>
        </p:nvSpPr>
        <p:spPr bwMode="auto">
          <a:xfrm>
            <a:off x="1391757" y="2631764"/>
            <a:ext cx="425180" cy="564450"/>
          </a:xfrm>
          <a:custGeom>
            <a:avLst/>
            <a:gdLst>
              <a:gd name="T0" fmla="*/ 16 w 176"/>
              <a:gd name="T1" fmla="*/ 20 h 176"/>
              <a:gd name="T2" fmla="*/ 24 w 176"/>
              <a:gd name="T3" fmla="*/ 20 h 176"/>
              <a:gd name="T4" fmla="*/ 46 w 176"/>
              <a:gd name="T5" fmla="*/ 36 h 176"/>
              <a:gd name="T6" fmla="*/ 104 w 176"/>
              <a:gd name="T7" fmla="*/ 30 h 176"/>
              <a:gd name="T8" fmla="*/ 46 w 176"/>
              <a:gd name="T9" fmla="*/ 24 h 176"/>
              <a:gd name="T10" fmla="*/ 46 w 176"/>
              <a:gd name="T11" fmla="*/ 36 h 176"/>
              <a:gd name="T12" fmla="*/ 16 w 176"/>
              <a:gd name="T13" fmla="*/ 132 h 176"/>
              <a:gd name="T14" fmla="*/ 24 w 176"/>
              <a:gd name="T15" fmla="*/ 132 h 176"/>
              <a:gd name="T16" fmla="*/ 156 w 176"/>
              <a:gd name="T17" fmla="*/ 128 h 176"/>
              <a:gd name="T18" fmla="*/ 156 w 176"/>
              <a:gd name="T19" fmla="*/ 136 h 176"/>
              <a:gd name="T20" fmla="*/ 156 w 176"/>
              <a:gd name="T21" fmla="*/ 128 h 176"/>
              <a:gd name="T22" fmla="*/ 72 w 176"/>
              <a:gd name="T23" fmla="*/ 88 h 176"/>
              <a:gd name="T24" fmla="*/ 104 w 176"/>
              <a:gd name="T25" fmla="*/ 88 h 176"/>
              <a:gd name="T26" fmla="*/ 88 w 176"/>
              <a:gd name="T27" fmla="*/ 92 h 176"/>
              <a:gd name="T28" fmla="*/ 88 w 176"/>
              <a:gd name="T29" fmla="*/ 84 h 176"/>
              <a:gd name="T30" fmla="*/ 88 w 176"/>
              <a:gd name="T31" fmla="*/ 92 h 176"/>
              <a:gd name="T32" fmla="*/ 16 w 176"/>
              <a:gd name="T33" fmla="*/ 0 h 176"/>
              <a:gd name="T34" fmla="*/ 0 w 176"/>
              <a:gd name="T35" fmla="*/ 160 h 176"/>
              <a:gd name="T36" fmla="*/ 160 w 176"/>
              <a:gd name="T37" fmla="*/ 176 h 176"/>
              <a:gd name="T38" fmla="*/ 176 w 176"/>
              <a:gd name="T39" fmla="*/ 16 h 176"/>
              <a:gd name="T40" fmla="*/ 168 w 176"/>
              <a:gd name="T41" fmla="*/ 160 h 176"/>
              <a:gd name="T42" fmla="*/ 16 w 176"/>
              <a:gd name="T43" fmla="*/ 168 h 176"/>
              <a:gd name="T44" fmla="*/ 8 w 176"/>
              <a:gd name="T45" fmla="*/ 150 h 176"/>
              <a:gd name="T46" fmla="*/ 160 w 176"/>
              <a:gd name="T47" fmla="*/ 152 h 176"/>
              <a:gd name="T48" fmla="*/ 168 w 176"/>
              <a:gd name="T49" fmla="*/ 160 h 176"/>
              <a:gd name="T50" fmla="*/ 160 w 176"/>
              <a:gd name="T51" fmla="*/ 144 h 176"/>
              <a:gd name="T52" fmla="*/ 8 w 176"/>
              <a:gd name="T53" fmla="*/ 136 h 176"/>
              <a:gd name="T54" fmla="*/ 16 w 176"/>
              <a:gd name="T55" fmla="*/ 8 h 176"/>
              <a:gd name="T56" fmla="*/ 168 w 176"/>
              <a:gd name="T57" fmla="*/ 16 h 176"/>
              <a:gd name="T58" fmla="*/ 156 w 176"/>
              <a:gd name="T59" fmla="*/ 16 h 176"/>
              <a:gd name="T60" fmla="*/ 156 w 176"/>
              <a:gd name="T61" fmla="*/ 24 h 176"/>
              <a:gd name="T62" fmla="*/ 156 w 176"/>
              <a:gd name="T63" fmla="*/ 16 h 176"/>
              <a:gd name="T64" fmla="*/ 109 w 176"/>
              <a:gd name="T65" fmla="*/ 51 h 176"/>
              <a:gd name="T66" fmla="*/ 32 w 176"/>
              <a:gd name="T67" fmla="*/ 88 h 176"/>
              <a:gd name="T68" fmla="*/ 144 w 176"/>
              <a:gd name="T69" fmla="*/ 88 h 176"/>
              <a:gd name="T70" fmla="*/ 136 w 176"/>
              <a:gd name="T71" fmla="*/ 16 h 176"/>
              <a:gd name="T72" fmla="*/ 40 w 176"/>
              <a:gd name="T73" fmla="*/ 88 h 176"/>
              <a:gd name="T74" fmla="*/ 112 w 176"/>
              <a:gd name="T75" fmla="*/ 60 h 176"/>
              <a:gd name="T76" fmla="*/ 128 w 176"/>
              <a:gd name="T77" fmla="*/ 70 h 176"/>
              <a:gd name="T78" fmla="*/ 88 w 176"/>
              <a:gd name="T7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20" y="16"/>
                </a:moveTo>
                <a:cubicBezTo>
                  <a:pt x="18" y="16"/>
                  <a:pt x="16" y="18"/>
                  <a:pt x="16" y="20"/>
                </a:cubicBezTo>
                <a:cubicBezTo>
                  <a:pt x="16" y="22"/>
                  <a:pt x="18" y="24"/>
                  <a:pt x="20" y="24"/>
                </a:cubicBezTo>
                <a:cubicBezTo>
                  <a:pt x="22" y="24"/>
                  <a:pt x="24" y="22"/>
                  <a:pt x="24" y="20"/>
                </a:cubicBezTo>
                <a:cubicBezTo>
                  <a:pt x="24" y="18"/>
                  <a:pt x="22" y="16"/>
                  <a:pt x="20" y="16"/>
                </a:cubicBezTo>
                <a:moveTo>
                  <a:pt x="46" y="36"/>
                </a:moveTo>
                <a:cubicBezTo>
                  <a:pt x="98" y="36"/>
                  <a:pt x="98" y="36"/>
                  <a:pt x="98" y="36"/>
                </a:cubicBezTo>
                <a:cubicBezTo>
                  <a:pt x="101" y="36"/>
                  <a:pt x="104" y="33"/>
                  <a:pt x="104" y="30"/>
                </a:cubicBezTo>
                <a:cubicBezTo>
                  <a:pt x="104" y="27"/>
                  <a:pt x="101" y="24"/>
                  <a:pt x="98" y="24"/>
                </a:cubicBezTo>
                <a:cubicBezTo>
                  <a:pt x="46" y="24"/>
                  <a:pt x="46" y="24"/>
                  <a:pt x="46" y="24"/>
                </a:cubicBezTo>
                <a:cubicBezTo>
                  <a:pt x="43" y="24"/>
                  <a:pt x="40" y="27"/>
                  <a:pt x="40" y="30"/>
                </a:cubicBezTo>
                <a:cubicBezTo>
                  <a:pt x="40" y="33"/>
                  <a:pt x="43" y="36"/>
                  <a:pt x="46" y="36"/>
                </a:cubicBezTo>
                <a:moveTo>
                  <a:pt x="20" y="128"/>
                </a:moveTo>
                <a:cubicBezTo>
                  <a:pt x="18" y="128"/>
                  <a:pt x="16" y="130"/>
                  <a:pt x="16" y="132"/>
                </a:cubicBezTo>
                <a:cubicBezTo>
                  <a:pt x="16" y="134"/>
                  <a:pt x="18" y="136"/>
                  <a:pt x="20" y="136"/>
                </a:cubicBezTo>
                <a:cubicBezTo>
                  <a:pt x="22" y="136"/>
                  <a:pt x="24" y="134"/>
                  <a:pt x="24" y="132"/>
                </a:cubicBezTo>
                <a:cubicBezTo>
                  <a:pt x="24" y="130"/>
                  <a:pt x="22" y="128"/>
                  <a:pt x="20" y="128"/>
                </a:cubicBezTo>
                <a:moveTo>
                  <a:pt x="156" y="128"/>
                </a:moveTo>
                <a:cubicBezTo>
                  <a:pt x="154" y="128"/>
                  <a:pt x="152" y="130"/>
                  <a:pt x="152" y="132"/>
                </a:cubicBezTo>
                <a:cubicBezTo>
                  <a:pt x="152" y="134"/>
                  <a:pt x="154" y="136"/>
                  <a:pt x="156" y="136"/>
                </a:cubicBezTo>
                <a:cubicBezTo>
                  <a:pt x="158" y="136"/>
                  <a:pt x="160" y="134"/>
                  <a:pt x="160" y="132"/>
                </a:cubicBezTo>
                <a:cubicBezTo>
                  <a:pt x="160" y="130"/>
                  <a:pt x="158" y="128"/>
                  <a:pt x="156" y="128"/>
                </a:cubicBezTo>
                <a:moveTo>
                  <a:pt x="88" y="76"/>
                </a:moveTo>
                <a:cubicBezTo>
                  <a:pt x="79" y="76"/>
                  <a:pt x="72" y="81"/>
                  <a:pt x="72" y="88"/>
                </a:cubicBezTo>
                <a:cubicBezTo>
                  <a:pt x="72" y="95"/>
                  <a:pt x="79" y="100"/>
                  <a:pt x="88" y="100"/>
                </a:cubicBezTo>
                <a:cubicBezTo>
                  <a:pt x="97" y="100"/>
                  <a:pt x="104" y="95"/>
                  <a:pt x="104" y="88"/>
                </a:cubicBezTo>
                <a:cubicBezTo>
                  <a:pt x="104" y="81"/>
                  <a:pt x="97" y="76"/>
                  <a:pt x="88" y="76"/>
                </a:cubicBezTo>
                <a:moveTo>
                  <a:pt x="88" y="92"/>
                </a:moveTo>
                <a:cubicBezTo>
                  <a:pt x="84" y="92"/>
                  <a:pt x="80" y="90"/>
                  <a:pt x="80" y="88"/>
                </a:cubicBezTo>
                <a:cubicBezTo>
                  <a:pt x="80" y="86"/>
                  <a:pt x="84" y="84"/>
                  <a:pt x="88" y="84"/>
                </a:cubicBezTo>
                <a:cubicBezTo>
                  <a:pt x="92" y="84"/>
                  <a:pt x="96" y="86"/>
                  <a:pt x="96" y="88"/>
                </a:cubicBezTo>
                <a:cubicBezTo>
                  <a:pt x="96" y="90"/>
                  <a:pt x="92" y="92"/>
                  <a:pt x="88" y="92"/>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50"/>
                  <a:pt x="8" y="150"/>
                  <a:pt x="8" y="150"/>
                </a:cubicBezTo>
                <a:cubicBezTo>
                  <a:pt x="10" y="151"/>
                  <a:pt x="13" y="152"/>
                  <a:pt x="16" y="152"/>
                </a:cubicBezTo>
                <a:cubicBezTo>
                  <a:pt x="160" y="152"/>
                  <a:pt x="160" y="152"/>
                  <a:pt x="160" y="152"/>
                </a:cubicBezTo>
                <a:cubicBezTo>
                  <a:pt x="163" y="152"/>
                  <a:pt x="166" y="151"/>
                  <a:pt x="168" y="150"/>
                </a:cubicBezTo>
                <a:lnTo>
                  <a:pt x="168" y="160"/>
                </a:lnTo>
                <a:close/>
                <a:moveTo>
                  <a:pt x="168" y="136"/>
                </a:moveTo>
                <a:cubicBezTo>
                  <a:pt x="168" y="140"/>
                  <a:pt x="164" y="144"/>
                  <a:pt x="160" y="144"/>
                </a:cubicBezTo>
                <a:cubicBezTo>
                  <a:pt x="16" y="144"/>
                  <a:pt x="16" y="144"/>
                  <a:pt x="16" y="144"/>
                </a:cubicBezTo>
                <a:cubicBezTo>
                  <a:pt x="12" y="144"/>
                  <a:pt x="8" y="140"/>
                  <a:pt x="8" y="136"/>
                </a:cubicBezTo>
                <a:cubicBezTo>
                  <a:pt x="8" y="16"/>
                  <a:pt x="8" y="16"/>
                  <a:pt x="8" y="16"/>
                </a:cubicBezTo>
                <a:cubicBezTo>
                  <a:pt x="8" y="12"/>
                  <a:pt x="12" y="8"/>
                  <a:pt x="16" y="8"/>
                </a:cubicBezTo>
                <a:cubicBezTo>
                  <a:pt x="160" y="8"/>
                  <a:pt x="160" y="8"/>
                  <a:pt x="160" y="8"/>
                </a:cubicBezTo>
                <a:cubicBezTo>
                  <a:pt x="164" y="8"/>
                  <a:pt x="168" y="12"/>
                  <a:pt x="168" y="16"/>
                </a:cubicBezTo>
                <a:lnTo>
                  <a:pt x="168" y="136"/>
                </a:lnTo>
                <a:close/>
                <a:moveTo>
                  <a:pt x="156" y="16"/>
                </a:moveTo>
                <a:cubicBezTo>
                  <a:pt x="154" y="16"/>
                  <a:pt x="152" y="18"/>
                  <a:pt x="152" y="20"/>
                </a:cubicBezTo>
                <a:cubicBezTo>
                  <a:pt x="152" y="22"/>
                  <a:pt x="154" y="24"/>
                  <a:pt x="156" y="24"/>
                </a:cubicBezTo>
                <a:cubicBezTo>
                  <a:pt x="158" y="24"/>
                  <a:pt x="160" y="22"/>
                  <a:pt x="160" y="20"/>
                </a:cubicBezTo>
                <a:cubicBezTo>
                  <a:pt x="160" y="18"/>
                  <a:pt x="158" y="16"/>
                  <a:pt x="156" y="16"/>
                </a:cubicBezTo>
                <a:moveTo>
                  <a:pt x="136" y="16"/>
                </a:moveTo>
                <a:cubicBezTo>
                  <a:pt x="109" y="51"/>
                  <a:pt x="109" y="51"/>
                  <a:pt x="109" y="51"/>
                </a:cubicBezTo>
                <a:cubicBezTo>
                  <a:pt x="102" y="49"/>
                  <a:pt x="95" y="48"/>
                  <a:pt x="88" y="48"/>
                </a:cubicBezTo>
                <a:cubicBezTo>
                  <a:pt x="57" y="48"/>
                  <a:pt x="32" y="66"/>
                  <a:pt x="32" y="88"/>
                </a:cubicBezTo>
                <a:cubicBezTo>
                  <a:pt x="32" y="110"/>
                  <a:pt x="57" y="128"/>
                  <a:pt x="88" y="128"/>
                </a:cubicBezTo>
                <a:cubicBezTo>
                  <a:pt x="119" y="128"/>
                  <a:pt x="144" y="110"/>
                  <a:pt x="144" y="88"/>
                </a:cubicBezTo>
                <a:cubicBezTo>
                  <a:pt x="144" y="80"/>
                  <a:pt x="141" y="73"/>
                  <a:pt x="136" y="67"/>
                </a:cubicBezTo>
                <a:lnTo>
                  <a:pt x="136" y="16"/>
                </a:lnTo>
                <a:close/>
                <a:moveTo>
                  <a:pt x="88" y="120"/>
                </a:moveTo>
                <a:cubicBezTo>
                  <a:pt x="61" y="120"/>
                  <a:pt x="40" y="106"/>
                  <a:pt x="40" y="88"/>
                </a:cubicBezTo>
                <a:cubicBezTo>
                  <a:pt x="40" y="70"/>
                  <a:pt x="61" y="56"/>
                  <a:pt x="88" y="56"/>
                </a:cubicBezTo>
                <a:cubicBezTo>
                  <a:pt x="97" y="56"/>
                  <a:pt x="105" y="58"/>
                  <a:pt x="112" y="60"/>
                </a:cubicBezTo>
                <a:cubicBezTo>
                  <a:pt x="128" y="41"/>
                  <a:pt x="128" y="41"/>
                  <a:pt x="128" y="41"/>
                </a:cubicBezTo>
                <a:cubicBezTo>
                  <a:pt x="128" y="70"/>
                  <a:pt x="128" y="70"/>
                  <a:pt x="128" y="70"/>
                </a:cubicBezTo>
                <a:cubicBezTo>
                  <a:pt x="133" y="75"/>
                  <a:pt x="136" y="81"/>
                  <a:pt x="136" y="88"/>
                </a:cubicBezTo>
                <a:cubicBezTo>
                  <a:pt x="136" y="106"/>
                  <a:pt x="115" y="120"/>
                  <a:pt x="88"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14">
            <a:extLst>
              <a:ext uri="{FF2B5EF4-FFF2-40B4-BE49-F238E27FC236}">
                <a16:creationId xmlns="" xmlns:a16="http://schemas.microsoft.com/office/drawing/2014/main" id="{934490CB-5F6F-EE44-8C47-299DD249DD4F}"/>
              </a:ext>
            </a:extLst>
          </p:cNvPr>
          <p:cNvSpPr>
            <a:spLocks noChangeArrowheads="1"/>
          </p:cNvSpPr>
          <p:nvPr/>
        </p:nvSpPr>
        <p:spPr bwMode="auto">
          <a:xfrm>
            <a:off x="1143030" y="4945166"/>
            <a:ext cx="545586" cy="716268"/>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2446" y="827195"/>
            <a:ext cx="1371047" cy="1365639"/>
          </a:xfrm>
          <a:prstGeom prst="rect">
            <a:avLst/>
          </a:prstGeom>
        </p:spPr>
      </p:pic>
      <p:sp>
        <p:nvSpPr>
          <p:cNvPr id="5" name="TextBox 4"/>
          <p:cNvSpPr txBox="1"/>
          <p:nvPr/>
        </p:nvSpPr>
        <p:spPr>
          <a:xfrm>
            <a:off x="8597482" y="119499"/>
            <a:ext cx="3456011" cy="923330"/>
          </a:xfrm>
          <a:prstGeom prst="rect">
            <a:avLst/>
          </a:prstGeom>
          <a:noFill/>
        </p:spPr>
        <p:txBody>
          <a:bodyPr wrap="none" rtlCol="0">
            <a:spAutoFit/>
          </a:bodyPr>
          <a:lstStyle/>
          <a:p>
            <a:r>
              <a:rPr lang="en-US" dirty="0" smtClean="0"/>
              <a:t>Couldn’t come up with a meme for</a:t>
            </a:r>
          </a:p>
          <a:p>
            <a:r>
              <a:rPr lang="en-US" dirty="0" smtClean="0"/>
              <a:t>this slide so take this meme </a:t>
            </a:r>
          </a:p>
          <a:p>
            <a:r>
              <a:rPr lang="en-US" dirty="0" smtClean="0"/>
              <a:t>template anyway</a:t>
            </a:r>
            <a:endParaRPr lang="en-US" dirty="0"/>
          </a:p>
        </p:txBody>
      </p:sp>
    </p:spTree>
    <p:extLst>
      <p:ext uri="{BB962C8B-B14F-4D97-AF65-F5344CB8AC3E}">
        <p14:creationId xmlns:p14="http://schemas.microsoft.com/office/powerpoint/2010/main" val="412708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 xmlns:a16="http://schemas.microsoft.com/office/drawing/2014/main" id="{B5D176B9-D167-EE47-87F3-91686AA7A8DF}"/>
              </a:ext>
            </a:extLst>
          </p:cNvPr>
          <p:cNvSpPr/>
          <p:nvPr/>
        </p:nvSpPr>
        <p:spPr>
          <a:xfrm>
            <a:off x="440334" y="4579174"/>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440334" y="2116183"/>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440334" y="3474780"/>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TextBox 22">
            <a:extLst>
              <a:ext uri="{FF2B5EF4-FFF2-40B4-BE49-F238E27FC236}">
                <a16:creationId xmlns="" xmlns:a16="http://schemas.microsoft.com/office/drawing/2014/main" id="{E3182B7B-8607-A149-BF4E-0A2E99C20F00}"/>
              </a:ext>
            </a:extLst>
          </p:cNvPr>
          <p:cNvSpPr txBox="1"/>
          <p:nvPr/>
        </p:nvSpPr>
        <p:spPr>
          <a:xfrm>
            <a:off x="922087" y="1954885"/>
            <a:ext cx="5554726" cy="584775"/>
          </a:xfrm>
          <a:prstGeom prst="rect">
            <a:avLst/>
          </a:prstGeom>
          <a:noFill/>
        </p:spPr>
        <p:txBody>
          <a:bodyPr wrap="none" rtlCol="0" anchor="ctr" anchorCtr="0">
            <a:spAutoFit/>
          </a:bodyPr>
          <a:lstStyle/>
          <a:p>
            <a:pPr marL="342900" indent="-342900">
              <a:buAutoNum type="arabicParenR"/>
            </a:pPr>
            <a:r>
              <a:rPr lang="en-US" sz="1600" b="1" dirty="0" smtClean="0">
                <a:solidFill>
                  <a:schemeClr val="tx2"/>
                </a:solidFill>
                <a:latin typeface="Poppins" pitchFamily="2" charset="77"/>
                <a:ea typeface="League Spartan" charset="0"/>
                <a:cs typeface="Poppins" pitchFamily="2" charset="77"/>
              </a:rPr>
              <a:t>What’s The main difference between Main Memory </a:t>
            </a:r>
          </a:p>
          <a:p>
            <a:r>
              <a:rPr lang="en-US" sz="1600" b="1" dirty="0" smtClean="0">
                <a:solidFill>
                  <a:schemeClr val="tx2"/>
                </a:solidFill>
                <a:latin typeface="Poppins" pitchFamily="2" charset="77"/>
                <a:ea typeface="League Spartan" charset="0"/>
                <a:cs typeface="Poppins" pitchFamily="2" charset="77"/>
              </a:rPr>
              <a:t>and Secondary Storage?</a:t>
            </a:r>
            <a:endParaRPr lang="en-US" sz="1600" b="1" dirty="0">
              <a:solidFill>
                <a:schemeClr val="tx2"/>
              </a:solidFill>
              <a:latin typeface="Poppins" pitchFamily="2" charset="77"/>
              <a:ea typeface="League Spartan" charset="0"/>
              <a:cs typeface="Poppins" pitchFamily="2" charset="77"/>
            </a:endParaRPr>
          </a:p>
        </p:txBody>
      </p:sp>
      <p:sp>
        <p:nvSpPr>
          <p:cNvPr id="25" name="TextBox 24">
            <a:extLst>
              <a:ext uri="{FF2B5EF4-FFF2-40B4-BE49-F238E27FC236}">
                <a16:creationId xmlns="" xmlns:a16="http://schemas.microsoft.com/office/drawing/2014/main" id="{BA59E306-EE9A-3645-A017-A0B26E91EECC}"/>
              </a:ext>
            </a:extLst>
          </p:cNvPr>
          <p:cNvSpPr txBox="1"/>
          <p:nvPr/>
        </p:nvSpPr>
        <p:spPr>
          <a:xfrm>
            <a:off x="922087" y="3324964"/>
            <a:ext cx="5407249" cy="584775"/>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2) What are the 4 characteristics of Secondary Storage</a:t>
            </a:r>
          </a:p>
          <a:p>
            <a:r>
              <a:rPr lang="en-US" sz="1600" b="1" dirty="0" smtClean="0">
                <a:solidFill>
                  <a:schemeClr val="tx2"/>
                </a:solidFill>
                <a:latin typeface="Poppins" pitchFamily="2" charset="77"/>
                <a:ea typeface="League Spartan" charset="0"/>
                <a:cs typeface="Poppins" pitchFamily="2" charset="77"/>
              </a:rPr>
              <a:t>Devices?</a:t>
            </a:r>
            <a:endParaRPr lang="en-US" sz="1600" b="1" dirty="0">
              <a:solidFill>
                <a:schemeClr val="tx2"/>
              </a:solidFill>
              <a:latin typeface="Poppins" pitchFamily="2" charset="77"/>
              <a:ea typeface="League Spartan" charset="0"/>
              <a:cs typeface="Poppins" pitchFamily="2" charset="77"/>
            </a:endParaRPr>
          </a:p>
        </p:txBody>
      </p:sp>
      <p:sp>
        <p:nvSpPr>
          <p:cNvPr id="27" name="TextBox 26">
            <a:extLst>
              <a:ext uri="{FF2B5EF4-FFF2-40B4-BE49-F238E27FC236}">
                <a16:creationId xmlns="" xmlns:a16="http://schemas.microsoft.com/office/drawing/2014/main" id="{7DAC1E70-0FE4-4644-B9F7-675EE5D89B26}"/>
              </a:ext>
            </a:extLst>
          </p:cNvPr>
          <p:cNvSpPr txBox="1"/>
          <p:nvPr/>
        </p:nvSpPr>
        <p:spPr>
          <a:xfrm>
            <a:off x="922087" y="4525766"/>
            <a:ext cx="4687502"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3</a:t>
            </a:r>
            <a:r>
              <a:rPr lang="en-US" sz="1600" b="1" dirty="0" smtClean="0">
                <a:solidFill>
                  <a:schemeClr val="tx2"/>
                </a:solidFill>
                <a:latin typeface="Poppins" pitchFamily="2" charset="77"/>
                <a:ea typeface="League Spartan" charset="0"/>
                <a:cs typeface="Poppins" pitchFamily="2" charset="77"/>
              </a:rPr>
              <a:t>) What are the 4 Types of Secondary Storage?</a:t>
            </a:r>
            <a:endParaRPr lang="en-US" sz="1600" b="1" dirty="0">
              <a:solidFill>
                <a:schemeClr val="tx2"/>
              </a:solidFill>
              <a:latin typeface="Poppins" pitchFamily="2" charset="77"/>
              <a:ea typeface="League Spartan" charset="0"/>
              <a:cs typeface="Poppins" pitchFamily="2" charset="77"/>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9"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73305" y="20157"/>
            <a:ext cx="2518695" cy="2096026"/>
          </a:xfrm>
          <a:prstGeom prst="rect">
            <a:avLst/>
          </a:prstGeom>
        </p:spPr>
      </p:pic>
      <p:sp>
        <p:nvSpPr>
          <p:cNvPr id="26" name="TextBox 25">
            <a:extLst>
              <a:ext uri="{FF2B5EF4-FFF2-40B4-BE49-F238E27FC236}">
                <a16:creationId xmlns="" xmlns:a16="http://schemas.microsoft.com/office/drawing/2014/main" id="{7DAC1E70-0FE4-4644-B9F7-675EE5D89B26}"/>
              </a:ext>
            </a:extLst>
          </p:cNvPr>
          <p:cNvSpPr txBox="1"/>
          <p:nvPr/>
        </p:nvSpPr>
        <p:spPr>
          <a:xfrm>
            <a:off x="922087" y="5496772"/>
            <a:ext cx="4594528"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4) What are the names of our team members?</a:t>
            </a:r>
            <a:endParaRPr lang="en-US" sz="1600" b="1" dirty="0">
              <a:solidFill>
                <a:schemeClr val="tx2"/>
              </a:solidFill>
              <a:latin typeface="Poppins" pitchFamily="2" charset="77"/>
              <a:ea typeface="League Spartan" charset="0"/>
              <a:cs typeface="Poppins" pitchFamily="2" charset="77"/>
            </a:endParaRPr>
          </a:p>
        </p:txBody>
      </p:sp>
      <p:sp>
        <p:nvSpPr>
          <p:cNvPr id="28" name="Shape 63936">
            <a:extLst>
              <a:ext uri="{FF2B5EF4-FFF2-40B4-BE49-F238E27FC236}">
                <a16:creationId xmlns="" xmlns:a16="http://schemas.microsoft.com/office/drawing/2014/main" id="{86075B4C-87C8-4044-A05F-96E97F2B870D}"/>
              </a:ext>
            </a:extLst>
          </p:cNvPr>
          <p:cNvSpPr/>
          <p:nvPr/>
        </p:nvSpPr>
        <p:spPr>
          <a:xfrm>
            <a:off x="440333" y="5550181"/>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90"/>
            <a:ext cx="2739375" cy="1510685"/>
          </a:xfrm>
          <a:prstGeom prst="rect">
            <a:avLst/>
          </a:prstGeom>
        </p:spPr>
      </p:pic>
    </p:spTree>
    <p:extLst>
      <p:ext uri="{BB962C8B-B14F-4D97-AF65-F5344CB8AC3E}">
        <p14:creationId xmlns:p14="http://schemas.microsoft.com/office/powerpoint/2010/main" val="2285597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292857" y="1428656"/>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292857" y="3421474"/>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TextBox 22">
            <a:extLst>
              <a:ext uri="{FF2B5EF4-FFF2-40B4-BE49-F238E27FC236}">
                <a16:creationId xmlns="" xmlns:a16="http://schemas.microsoft.com/office/drawing/2014/main" id="{E3182B7B-8607-A149-BF4E-0A2E99C20F00}"/>
              </a:ext>
            </a:extLst>
          </p:cNvPr>
          <p:cNvSpPr txBox="1"/>
          <p:nvPr/>
        </p:nvSpPr>
        <p:spPr>
          <a:xfrm>
            <a:off x="774610" y="1279632"/>
            <a:ext cx="5554726" cy="584775"/>
          </a:xfrm>
          <a:prstGeom prst="rect">
            <a:avLst/>
          </a:prstGeom>
          <a:noFill/>
        </p:spPr>
        <p:txBody>
          <a:bodyPr wrap="none" rtlCol="0" anchor="ctr" anchorCtr="0">
            <a:spAutoFit/>
          </a:bodyPr>
          <a:lstStyle/>
          <a:p>
            <a:pPr marL="342900" indent="-342900">
              <a:buAutoNum type="arabicParenR"/>
            </a:pPr>
            <a:r>
              <a:rPr lang="en-US" sz="1600" b="1" dirty="0" smtClean="0">
                <a:solidFill>
                  <a:schemeClr val="tx2"/>
                </a:solidFill>
                <a:latin typeface="Poppins" pitchFamily="2" charset="77"/>
                <a:ea typeface="League Spartan" charset="0"/>
                <a:cs typeface="Poppins" pitchFamily="2" charset="77"/>
              </a:rPr>
              <a:t>What’s The main difference between Main Memory </a:t>
            </a:r>
          </a:p>
          <a:p>
            <a:r>
              <a:rPr lang="en-US" sz="1600" b="1" dirty="0" smtClean="0">
                <a:solidFill>
                  <a:schemeClr val="tx2"/>
                </a:solidFill>
                <a:latin typeface="Poppins" pitchFamily="2" charset="77"/>
                <a:ea typeface="League Spartan" charset="0"/>
                <a:cs typeface="Poppins" pitchFamily="2" charset="77"/>
              </a:rPr>
              <a:t>and Secondary Storage?</a:t>
            </a:r>
            <a:endParaRPr lang="en-US" sz="1600" b="1" dirty="0">
              <a:solidFill>
                <a:schemeClr val="tx2"/>
              </a:solidFill>
              <a:latin typeface="Poppins" pitchFamily="2" charset="77"/>
              <a:ea typeface="League Spartan" charset="0"/>
              <a:cs typeface="Poppins" pitchFamily="2" charset="77"/>
            </a:endParaRPr>
          </a:p>
        </p:txBody>
      </p:sp>
      <p:sp>
        <p:nvSpPr>
          <p:cNvPr id="25" name="TextBox 24">
            <a:extLst>
              <a:ext uri="{FF2B5EF4-FFF2-40B4-BE49-F238E27FC236}">
                <a16:creationId xmlns="" xmlns:a16="http://schemas.microsoft.com/office/drawing/2014/main" id="{BA59E306-EE9A-3645-A017-A0B26E91EECC}"/>
              </a:ext>
            </a:extLst>
          </p:cNvPr>
          <p:cNvSpPr txBox="1"/>
          <p:nvPr/>
        </p:nvSpPr>
        <p:spPr>
          <a:xfrm>
            <a:off x="774610" y="3271660"/>
            <a:ext cx="5407249" cy="584775"/>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2) What are the 4 characteristics of Secondary Storage</a:t>
            </a:r>
          </a:p>
          <a:p>
            <a:r>
              <a:rPr lang="en-US" sz="1600" b="1" dirty="0" smtClean="0">
                <a:solidFill>
                  <a:schemeClr val="tx2"/>
                </a:solidFill>
                <a:latin typeface="Poppins" pitchFamily="2" charset="77"/>
                <a:ea typeface="League Spartan" charset="0"/>
                <a:cs typeface="Poppins" pitchFamily="2" charset="77"/>
              </a:rPr>
              <a:t>Devices?</a:t>
            </a:r>
            <a:endParaRPr lang="en-US" sz="1600" b="1" dirty="0">
              <a:solidFill>
                <a:schemeClr val="tx2"/>
              </a:solidFill>
              <a:latin typeface="Poppins" pitchFamily="2" charset="77"/>
              <a:ea typeface="League Spartan" charset="0"/>
              <a:cs typeface="Poppins" pitchFamily="2" charset="77"/>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4677994" y="306186"/>
            <a:ext cx="2836034"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Big Brain Time</a:t>
            </a:r>
            <a:endParaRPr lang="en-US" sz="3000" b="1" dirty="0">
              <a:solidFill>
                <a:schemeClr val="tx2"/>
              </a:solidFill>
              <a:latin typeface="Poppins" pitchFamily="2" charset="77"/>
              <a:cs typeface="Poppins" pitchFamily="2" charset="77"/>
            </a:endParaRPr>
          </a:p>
        </p:txBody>
      </p:sp>
      <p:sp>
        <p:nvSpPr>
          <p:cNvPr id="2" name="TextBox 1"/>
          <p:cNvSpPr txBox="1"/>
          <p:nvPr/>
        </p:nvSpPr>
        <p:spPr>
          <a:xfrm>
            <a:off x="806606" y="1892272"/>
            <a:ext cx="6335773" cy="1200329"/>
          </a:xfrm>
          <a:prstGeom prst="rect">
            <a:avLst/>
          </a:prstGeom>
          <a:noFill/>
        </p:spPr>
        <p:txBody>
          <a:bodyPr wrap="none" rtlCol="0">
            <a:spAutoFit/>
          </a:bodyPr>
          <a:lstStyle/>
          <a:p>
            <a:r>
              <a:rPr lang="en-US" dirty="0" smtClean="0"/>
              <a:t>Secondary storage has more capacity than main memory</a:t>
            </a:r>
          </a:p>
          <a:p>
            <a:r>
              <a:rPr lang="en-US" dirty="0" smtClean="0"/>
              <a:t>Secondary storage stores data forever until deleted unlike </a:t>
            </a:r>
          </a:p>
          <a:p>
            <a:r>
              <a:rPr lang="en-US" dirty="0" smtClean="0"/>
              <a:t>the main memory which stores data for a temporary time interval</a:t>
            </a:r>
          </a:p>
          <a:p>
            <a:r>
              <a:rPr lang="en-US" dirty="0" smtClean="0"/>
              <a:t>Secondary storage stores data whether there is power or not. </a:t>
            </a:r>
            <a:endParaRPr lang="en-US" dirty="0"/>
          </a:p>
        </p:txBody>
      </p:sp>
      <p:sp>
        <p:nvSpPr>
          <p:cNvPr id="3" name="TextBox 2"/>
          <p:cNvSpPr txBox="1"/>
          <p:nvPr/>
        </p:nvSpPr>
        <p:spPr>
          <a:xfrm>
            <a:off x="806606" y="4028408"/>
            <a:ext cx="5146665" cy="369332"/>
          </a:xfrm>
          <a:prstGeom prst="rect">
            <a:avLst/>
          </a:prstGeom>
          <a:noFill/>
        </p:spPr>
        <p:txBody>
          <a:bodyPr wrap="none" rtlCol="0">
            <a:spAutoFit/>
          </a:bodyPr>
          <a:lstStyle/>
          <a:p>
            <a:r>
              <a:rPr lang="en-US" dirty="0" smtClean="0"/>
              <a:t>Media, Capacity, Access Speed, and Storage Devices </a:t>
            </a:r>
          </a:p>
        </p:txBody>
      </p:sp>
      <p:sp>
        <p:nvSpPr>
          <p:cNvPr id="4" name="TextBox 3"/>
          <p:cNvSpPr txBox="1"/>
          <p:nvPr/>
        </p:nvSpPr>
        <p:spPr>
          <a:xfrm>
            <a:off x="814028" y="6123275"/>
            <a:ext cx="2639120" cy="369332"/>
          </a:xfrm>
          <a:prstGeom prst="rect">
            <a:avLst/>
          </a:prstGeom>
          <a:noFill/>
        </p:spPr>
        <p:txBody>
          <a:bodyPr wrap="none" rtlCol="0">
            <a:spAutoFit/>
          </a:bodyPr>
          <a:lstStyle/>
          <a:p>
            <a:r>
              <a:rPr lang="en-US" dirty="0" smtClean="0"/>
              <a:t>Anas, </a:t>
            </a:r>
            <a:r>
              <a:rPr lang="en-US" dirty="0" err="1" smtClean="0"/>
              <a:t>Awin</a:t>
            </a:r>
            <a:r>
              <a:rPr lang="en-US" dirty="0" smtClean="0"/>
              <a:t>, Rafi, Abdullah</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78100" y="0"/>
            <a:ext cx="2413900" cy="2413900"/>
          </a:xfrm>
          <a:prstGeom prst="rect">
            <a:avLst/>
          </a:prstGeom>
        </p:spPr>
      </p:pic>
      <p:sp>
        <p:nvSpPr>
          <p:cNvPr id="24" name="Shape 63921">
            <a:extLst>
              <a:ext uri="{FF2B5EF4-FFF2-40B4-BE49-F238E27FC236}">
                <a16:creationId xmlns="" xmlns:a16="http://schemas.microsoft.com/office/drawing/2014/main" id="{B5D176B9-D167-EE47-87F3-91686AA7A8DF}"/>
              </a:ext>
            </a:extLst>
          </p:cNvPr>
          <p:cNvSpPr/>
          <p:nvPr/>
        </p:nvSpPr>
        <p:spPr>
          <a:xfrm>
            <a:off x="291761" y="4809823"/>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6" name="TextBox 25">
            <a:extLst>
              <a:ext uri="{FF2B5EF4-FFF2-40B4-BE49-F238E27FC236}">
                <a16:creationId xmlns="" xmlns:a16="http://schemas.microsoft.com/office/drawing/2014/main" id="{7DAC1E70-0FE4-4644-B9F7-675EE5D89B26}"/>
              </a:ext>
            </a:extLst>
          </p:cNvPr>
          <p:cNvSpPr txBox="1"/>
          <p:nvPr/>
        </p:nvSpPr>
        <p:spPr>
          <a:xfrm>
            <a:off x="773514" y="4756415"/>
            <a:ext cx="4687502"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3</a:t>
            </a:r>
            <a:r>
              <a:rPr lang="en-US" sz="1600" b="1" dirty="0" smtClean="0">
                <a:solidFill>
                  <a:schemeClr val="tx2"/>
                </a:solidFill>
                <a:latin typeface="Poppins" pitchFamily="2" charset="77"/>
                <a:ea typeface="League Spartan" charset="0"/>
                <a:cs typeface="Poppins" pitchFamily="2" charset="77"/>
              </a:rPr>
              <a:t>) What are the 4 Types of Secondary Storage?</a:t>
            </a:r>
            <a:endParaRPr lang="en-US" sz="1600" b="1" dirty="0">
              <a:solidFill>
                <a:schemeClr val="tx2"/>
              </a:solidFill>
              <a:latin typeface="Poppins" pitchFamily="2" charset="77"/>
              <a:ea typeface="League Spartan" charset="0"/>
              <a:cs typeface="Poppins" pitchFamily="2" charset="77"/>
            </a:endParaRPr>
          </a:p>
        </p:txBody>
      </p:sp>
      <p:sp>
        <p:nvSpPr>
          <p:cNvPr id="28" name="TextBox 27">
            <a:extLst>
              <a:ext uri="{FF2B5EF4-FFF2-40B4-BE49-F238E27FC236}">
                <a16:creationId xmlns="" xmlns:a16="http://schemas.microsoft.com/office/drawing/2014/main" id="{7DAC1E70-0FE4-4644-B9F7-675EE5D89B26}"/>
              </a:ext>
            </a:extLst>
          </p:cNvPr>
          <p:cNvSpPr txBox="1"/>
          <p:nvPr/>
        </p:nvSpPr>
        <p:spPr>
          <a:xfrm>
            <a:off x="773514" y="5727421"/>
            <a:ext cx="4594528" cy="338554"/>
          </a:xfrm>
          <a:prstGeom prst="rect">
            <a:avLst/>
          </a:prstGeom>
          <a:noFill/>
        </p:spPr>
        <p:txBody>
          <a:bodyPr wrap="none" rtlCol="0" anchor="ctr" anchorCtr="0">
            <a:spAutoFit/>
          </a:bodyPr>
          <a:lstStyle/>
          <a:p>
            <a:r>
              <a:rPr lang="en-US" sz="1600" b="1" dirty="0" smtClean="0">
                <a:solidFill>
                  <a:schemeClr val="tx2"/>
                </a:solidFill>
                <a:latin typeface="Poppins" pitchFamily="2" charset="77"/>
                <a:ea typeface="League Spartan" charset="0"/>
                <a:cs typeface="Poppins" pitchFamily="2" charset="77"/>
              </a:rPr>
              <a:t>4) What are the names of our team members?</a:t>
            </a:r>
            <a:endParaRPr lang="en-US" sz="1600" b="1" dirty="0">
              <a:solidFill>
                <a:schemeClr val="tx2"/>
              </a:solidFill>
              <a:latin typeface="Poppins" pitchFamily="2" charset="77"/>
              <a:ea typeface="League Spartan" charset="0"/>
              <a:cs typeface="Poppins" pitchFamily="2" charset="77"/>
            </a:endParaRPr>
          </a:p>
        </p:txBody>
      </p:sp>
      <p:sp>
        <p:nvSpPr>
          <p:cNvPr id="29" name="Shape 63936">
            <a:extLst>
              <a:ext uri="{FF2B5EF4-FFF2-40B4-BE49-F238E27FC236}">
                <a16:creationId xmlns="" xmlns:a16="http://schemas.microsoft.com/office/drawing/2014/main" id="{86075B4C-87C8-4044-A05F-96E97F2B870D}"/>
              </a:ext>
            </a:extLst>
          </p:cNvPr>
          <p:cNvSpPr/>
          <p:nvPr/>
        </p:nvSpPr>
        <p:spPr>
          <a:xfrm>
            <a:off x="291760" y="5780830"/>
            <a:ext cx="285145" cy="285145"/>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8" name="TextBox 7"/>
          <p:cNvSpPr txBox="1"/>
          <p:nvPr/>
        </p:nvSpPr>
        <p:spPr>
          <a:xfrm>
            <a:off x="1036321" y="5123968"/>
            <a:ext cx="4957126" cy="646331"/>
          </a:xfrm>
          <a:prstGeom prst="rect">
            <a:avLst/>
          </a:prstGeom>
          <a:noFill/>
        </p:spPr>
        <p:txBody>
          <a:bodyPr wrap="none" rtlCol="0">
            <a:spAutoFit/>
          </a:bodyPr>
          <a:lstStyle/>
          <a:p>
            <a:r>
              <a:rPr lang="en-US" dirty="0" smtClean="0"/>
              <a:t>Hard Disk, USB/Flash Drivers</a:t>
            </a:r>
            <a:r>
              <a:rPr lang="id-ID" dirty="0" smtClean="0"/>
              <a:t>,</a:t>
            </a:r>
            <a:r>
              <a:rPr lang="en-US" dirty="0" smtClean="0"/>
              <a:t> Solid-State Disks and </a:t>
            </a:r>
          </a:p>
          <a:p>
            <a:r>
              <a:rPr lang="en-US" dirty="0" smtClean="0"/>
              <a:t>Optical Discs</a:t>
            </a:r>
            <a:endParaRPr lang="en-US" dirty="0"/>
          </a:p>
        </p:txBody>
      </p:sp>
    </p:spTree>
    <p:extLst>
      <p:ext uri="{BB962C8B-B14F-4D97-AF65-F5344CB8AC3E}">
        <p14:creationId xmlns:p14="http://schemas.microsoft.com/office/powerpoint/2010/main" val="165377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5374338-30B3-AB40-83A5-4A25E29251DB}"/>
              </a:ext>
            </a:extLst>
          </p:cNvPr>
          <p:cNvSpPr txBox="1"/>
          <p:nvPr/>
        </p:nvSpPr>
        <p:spPr>
          <a:xfrm>
            <a:off x="5029902" y="306186"/>
            <a:ext cx="2132315" cy="553998"/>
          </a:xfrm>
          <a:prstGeom prst="rect">
            <a:avLst/>
          </a:prstGeom>
          <a:noFill/>
        </p:spPr>
        <p:txBody>
          <a:bodyPr wrap="none" rtlCol="0">
            <a:spAutoFit/>
          </a:bodyPr>
          <a:lstStyle/>
          <a:p>
            <a:pPr algn="ctr"/>
            <a:r>
              <a:rPr lang="en-US" sz="3000" b="1" dirty="0" smtClean="0">
                <a:solidFill>
                  <a:schemeClr val="tx2"/>
                </a:solidFill>
                <a:latin typeface="Poppins" pitchFamily="2" charset="77"/>
                <a:cs typeface="Poppins" pitchFamily="2" charset="77"/>
              </a:rPr>
              <a:t>Hard Disks</a:t>
            </a:r>
            <a:endParaRPr lang="en-US" sz="3000" b="1" dirty="0">
              <a:solidFill>
                <a:schemeClr val="tx2"/>
              </a:solidFill>
              <a:latin typeface="Poppins" pitchFamily="2" charset="77"/>
              <a:cs typeface="Poppins" pitchFamily="2" charset="77"/>
            </a:endParaRPr>
          </a:p>
        </p:txBody>
      </p:sp>
      <p:sp>
        <p:nvSpPr>
          <p:cNvPr id="3" name="TextBox 2">
            <a:extLst>
              <a:ext uri="{FF2B5EF4-FFF2-40B4-BE49-F238E27FC236}">
                <a16:creationId xmlns="" xmlns:a16="http://schemas.microsoft.com/office/drawing/2014/main" id="{F4972F1A-2B6C-C444-8304-BDCAC6D92798}"/>
              </a:ext>
            </a:extLst>
          </p:cNvPr>
          <p:cNvSpPr txBox="1"/>
          <p:nvPr/>
        </p:nvSpPr>
        <p:spPr>
          <a:xfrm>
            <a:off x="5142058" y="787593"/>
            <a:ext cx="1907895" cy="276999"/>
          </a:xfrm>
          <a:prstGeom prst="rect">
            <a:avLst/>
          </a:prstGeom>
          <a:noFill/>
        </p:spPr>
        <p:txBody>
          <a:bodyPr wrap="none" rtlCol="0">
            <a:spAutoFit/>
          </a:bodyPr>
          <a:lstStyle/>
          <a:p>
            <a:pPr algn="ctr"/>
            <a:r>
              <a:rPr lang="en-US" sz="1200" spc="150" dirty="0" smtClean="0">
                <a:solidFill>
                  <a:schemeClr val="bg1">
                    <a:lumMod val="65000"/>
                  </a:schemeClr>
                </a:solidFill>
                <a:latin typeface="Poppins Light" pitchFamily="2" charset="77"/>
                <a:cs typeface="Poppins Light" pitchFamily="2" charset="77"/>
              </a:rPr>
              <a:t>Working Mechanism</a:t>
            </a:r>
            <a:endParaRPr lang="en-US" sz="1200" spc="150" dirty="0">
              <a:solidFill>
                <a:schemeClr val="bg1">
                  <a:lumMod val="65000"/>
                </a:schemeClr>
              </a:solidFill>
              <a:latin typeface="Poppins Light" pitchFamily="2" charset="77"/>
              <a:cs typeface="Poppins Light" pitchFamily="2" charset="77"/>
            </a:endParaRPr>
          </a:p>
        </p:txBody>
      </p:sp>
      <p:grpSp>
        <p:nvGrpSpPr>
          <p:cNvPr id="20" name="Group 19">
            <a:extLst>
              <a:ext uri="{FF2B5EF4-FFF2-40B4-BE49-F238E27FC236}">
                <a16:creationId xmlns="" xmlns:a16="http://schemas.microsoft.com/office/drawing/2014/main" id="{8B06E7AA-7D69-3E49-B39B-6793A67ABE51}"/>
              </a:ext>
            </a:extLst>
          </p:cNvPr>
          <p:cNvGrpSpPr/>
          <p:nvPr/>
        </p:nvGrpSpPr>
        <p:grpSpPr>
          <a:xfrm>
            <a:off x="438412" y="1347128"/>
            <a:ext cx="5968662" cy="1271653"/>
            <a:chOff x="7024445" y="2671789"/>
            <a:chExt cx="11937323" cy="2543306"/>
          </a:xfrm>
        </p:grpSpPr>
        <p:sp>
          <p:nvSpPr>
            <p:cNvPr id="4" name="Freeform 1">
              <a:extLst>
                <a:ext uri="{FF2B5EF4-FFF2-40B4-BE49-F238E27FC236}">
                  <a16:creationId xmlns="" xmlns:a16="http://schemas.microsoft.com/office/drawing/2014/main" id="{BCEE641C-E52E-364A-8A2F-C2974136BA11}"/>
                </a:ext>
              </a:extLst>
            </p:cNvPr>
            <p:cNvSpPr>
              <a:spLocks noChangeArrowheads="1"/>
            </p:cNvSpPr>
            <p:nvPr/>
          </p:nvSpPr>
          <p:spPr bwMode="auto">
            <a:xfrm>
              <a:off x="7698434" y="2876291"/>
              <a:ext cx="11263334" cy="2151587"/>
            </a:xfrm>
            <a:prstGeom prst="roundRect">
              <a:avLst/>
            </a:prstGeom>
            <a:solidFill>
              <a:schemeClr val="accent1"/>
            </a:solidFill>
            <a:ln>
              <a:noFill/>
            </a:ln>
            <a:effectLst/>
          </p:spPr>
          <p:txBody>
            <a:bodyPr wrap="none" anchor="ctr"/>
            <a:lstStyle/>
            <a:p>
              <a:endParaRPr lang="en-US" sz="3266"/>
            </a:p>
          </p:txBody>
        </p:sp>
        <p:sp>
          <p:nvSpPr>
            <p:cNvPr id="5" name="Freeform 2">
              <a:extLst>
                <a:ext uri="{FF2B5EF4-FFF2-40B4-BE49-F238E27FC236}">
                  <a16:creationId xmlns="" xmlns:a16="http://schemas.microsoft.com/office/drawing/2014/main" id="{6FD9E7B0-D560-0744-8703-4F9803EB479D}"/>
                </a:ext>
              </a:extLst>
            </p:cNvPr>
            <p:cNvSpPr>
              <a:spLocks noChangeArrowheads="1"/>
            </p:cNvSpPr>
            <p:nvPr/>
          </p:nvSpPr>
          <p:spPr bwMode="auto">
            <a:xfrm>
              <a:off x="7698436" y="2876291"/>
              <a:ext cx="2289841" cy="2151587"/>
            </a:xfrm>
            <a:custGeom>
              <a:avLst/>
              <a:gdLst>
                <a:gd name="T0" fmla="*/ 2923 w 3506"/>
                <a:gd name="T1" fmla="*/ 0 h 3296"/>
                <a:gd name="T2" fmla="*/ 594 w 3506"/>
                <a:gd name="T3" fmla="*/ 0 h 3296"/>
                <a:gd name="T4" fmla="*/ 594 w 3506"/>
                <a:gd name="T5" fmla="*/ 0 h 3296"/>
                <a:gd name="T6" fmla="*/ 0 w 3506"/>
                <a:gd name="T7" fmla="*/ 594 h 3296"/>
                <a:gd name="T8" fmla="*/ 0 w 3506"/>
                <a:gd name="T9" fmla="*/ 2701 h 3296"/>
                <a:gd name="T10" fmla="*/ 0 w 3506"/>
                <a:gd name="T11" fmla="*/ 2701 h 3296"/>
                <a:gd name="T12" fmla="*/ 594 w 3506"/>
                <a:gd name="T13" fmla="*/ 3295 h 3296"/>
                <a:gd name="T14" fmla="*/ 2902 w 3506"/>
                <a:gd name="T15" fmla="*/ 3295 h 3296"/>
                <a:gd name="T16" fmla="*/ 2902 w 3506"/>
                <a:gd name="T17" fmla="*/ 3295 h 3296"/>
                <a:gd name="T18" fmla="*/ 3505 w 3506"/>
                <a:gd name="T19" fmla="*/ 1634 h 3296"/>
                <a:gd name="T20" fmla="*/ 3505 w 3506"/>
                <a:gd name="T21" fmla="*/ 1634 h 3296"/>
                <a:gd name="T22" fmla="*/ 2923 w 3506"/>
                <a:gd name="T23" fmla="*/ 0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6">
                  <a:moveTo>
                    <a:pt x="2923" y="0"/>
                  </a:moveTo>
                  <a:lnTo>
                    <a:pt x="594" y="0"/>
                  </a:lnTo>
                  <a:lnTo>
                    <a:pt x="594" y="0"/>
                  </a:lnTo>
                  <a:cubicBezTo>
                    <a:pt x="266" y="0"/>
                    <a:pt x="0" y="265"/>
                    <a:pt x="0" y="594"/>
                  </a:cubicBezTo>
                  <a:lnTo>
                    <a:pt x="0" y="2701"/>
                  </a:lnTo>
                  <a:lnTo>
                    <a:pt x="0" y="2701"/>
                  </a:lnTo>
                  <a:cubicBezTo>
                    <a:pt x="0" y="3030"/>
                    <a:pt x="266" y="3295"/>
                    <a:pt x="594" y="3295"/>
                  </a:cubicBezTo>
                  <a:lnTo>
                    <a:pt x="2902" y="3295"/>
                  </a:lnTo>
                  <a:lnTo>
                    <a:pt x="2902" y="3295"/>
                  </a:lnTo>
                  <a:cubicBezTo>
                    <a:pt x="3279" y="2846"/>
                    <a:pt x="3505" y="2266"/>
                    <a:pt x="3505" y="1634"/>
                  </a:cubicBezTo>
                  <a:lnTo>
                    <a:pt x="3505" y="1634"/>
                  </a:lnTo>
                  <a:cubicBezTo>
                    <a:pt x="3505" y="1014"/>
                    <a:pt x="3287" y="446"/>
                    <a:pt x="2923" y="0"/>
                  </a:cubicBezTo>
                </a:path>
              </a:pathLst>
            </a:custGeom>
            <a:solidFill>
              <a:schemeClr val="accent6">
                <a:lumMod val="10000"/>
                <a:alpha val="10000"/>
              </a:schemeClr>
            </a:solidFill>
            <a:ln>
              <a:noFill/>
            </a:ln>
            <a:effectLst/>
          </p:spPr>
          <p:txBody>
            <a:bodyPr wrap="none" anchor="ctr"/>
            <a:lstStyle/>
            <a:p>
              <a:endParaRPr lang="en-US" sz="3266"/>
            </a:p>
          </p:txBody>
        </p:sp>
        <p:sp>
          <p:nvSpPr>
            <p:cNvPr id="6" name="Freeform 3">
              <a:extLst>
                <a:ext uri="{FF2B5EF4-FFF2-40B4-BE49-F238E27FC236}">
                  <a16:creationId xmlns="" xmlns:a16="http://schemas.microsoft.com/office/drawing/2014/main" id="{E0FA98E4-605D-E646-9710-CB6456F39916}"/>
                </a:ext>
              </a:extLst>
            </p:cNvPr>
            <p:cNvSpPr>
              <a:spLocks noChangeArrowheads="1"/>
            </p:cNvSpPr>
            <p:nvPr/>
          </p:nvSpPr>
          <p:spPr bwMode="auto">
            <a:xfrm>
              <a:off x="7024445" y="2671789"/>
              <a:ext cx="2543308" cy="2543306"/>
            </a:xfrm>
            <a:custGeom>
              <a:avLst/>
              <a:gdLst>
                <a:gd name="T0" fmla="*/ 3894 w 3895"/>
                <a:gd name="T1" fmla="*/ 1946 h 3894"/>
                <a:gd name="T2" fmla="*/ 3894 w 3895"/>
                <a:gd name="T3" fmla="*/ 1946 h 3894"/>
                <a:gd name="T4" fmla="*/ 1947 w 3895"/>
                <a:gd name="T5" fmla="*/ 3893 h 3894"/>
                <a:gd name="T6" fmla="*/ 1947 w 3895"/>
                <a:gd name="T7" fmla="*/ 3893 h 3894"/>
                <a:gd name="T8" fmla="*/ 0 w 3895"/>
                <a:gd name="T9" fmla="*/ 1946 h 3894"/>
                <a:gd name="T10" fmla="*/ 0 w 3895"/>
                <a:gd name="T11" fmla="*/ 1946 h 3894"/>
                <a:gd name="T12" fmla="*/ 1947 w 3895"/>
                <a:gd name="T13" fmla="*/ 0 h 3894"/>
                <a:gd name="T14" fmla="*/ 1947 w 3895"/>
                <a:gd name="T15" fmla="*/ 0 h 3894"/>
                <a:gd name="T16" fmla="*/ 3894 w 3895"/>
                <a:gd name="T17" fmla="*/ 1946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5" h="3894">
                  <a:moveTo>
                    <a:pt x="3894" y="1946"/>
                  </a:moveTo>
                  <a:lnTo>
                    <a:pt x="3894" y="1946"/>
                  </a:lnTo>
                  <a:cubicBezTo>
                    <a:pt x="3894" y="3022"/>
                    <a:pt x="3022" y="3893"/>
                    <a:pt x="1947" y="3893"/>
                  </a:cubicBezTo>
                  <a:lnTo>
                    <a:pt x="1947" y="3893"/>
                  </a:lnTo>
                  <a:cubicBezTo>
                    <a:pt x="872" y="3893"/>
                    <a:pt x="0" y="3022"/>
                    <a:pt x="0" y="1946"/>
                  </a:cubicBezTo>
                  <a:lnTo>
                    <a:pt x="0" y="1946"/>
                  </a:lnTo>
                  <a:cubicBezTo>
                    <a:pt x="0" y="872"/>
                    <a:pt x="872" y="0"/>
                    <a:pt x="1947" y="0"/>
                  </a:cubicBezTo>
                  <a:lnTo>
                    <a:pt x="1947" y="0"/>
                  </a:lnTo>
                  <a:cubicBezTo>
                    <a:pt x="3022" y="0"/>
                    <a:pt x="3894" y="872"/>
                    <a:pt x="3894" y="1946"/>
                  </a:cubicBezTo>
                </a:path>
              </a:pathLst>
            </a:custGeom>
            <a:solidFill>
              <a:schemeClr val="accent1"/>
            </a:solidFill>
            <a:ln>
              <a:noFill/>
            </a:ln>
            <a:effectLst/>
          </p:spPr>
          <p:txBody>
            <a:bodyPr wrap="none" anchor="ctr"/>
            <a:lstStyle/>
            <a:p>
              <a:endParaRPr lang="en-US" sz="3266"/>
            </a:p>
          </p:txBody>
        </p:sp>
      </p:grpSp>
      <p:grpSp>
        <p:nvGrpSpPr>
          <p:cNvPr id="21" name="Group 20">
            <a:extLst>
              <a:ext uri="{FF2B5EF4-FFF2-40B4-BE49-F238E27FC236}">
                <a16:creationId xmlns="" xmlns:a16="http://schemas.microsoft.com/office/drawing/2014/main" id="{4C0224C3-13FF-7643-B71B-509F13E650AE}"/>
              </a:ext>
            </a:extLst>
          </p:cNvPr>
          <p:cNvGrpSpPr/>
          <p:nvPr/>
        </p:nvGrpSpPr>
        <p:grpSpPr>
          <a:xfrm>
            <a:off x="599723" y="2747267"/>
            <a:ext cx="5968662" cy="1271654"/>
            <a:chOff x="5312194" y="5251383"/>
            <a:chExt cx="11937323" cy="2543308"/>
          </a:xfrm>
        </p:grpSpPr>
        <p:sp>
          <p:nvSpPr>
            <p:cNvPr id="7" name="Freeform 4">
              <a:extLst>
                <a:ext uri="{FF2B5EF4-FFF2-40B4-BE49-F238E27FC236}">
                  <a16:creationId xmlns="" xmlns:a16="http://schemas.microsoft.com/office/drawing/2014/main" id="{B60340BD-5C5B-614B-B3DF-906BA12D199F}"/>
                </a:ext>
              </a:extLst>
            </p:cNvPr>
            <p:cNvSpPr>
              <a:spLocks noChangeArrowheads="1"/>
            </p:cNvSpPr>
            <p:nvPr/>
          </p:nvSpPr>
          <p:spPr bwMode="auto">
            <a:xfrm>
              <a:off x="5312194" y="5453004"/>
              <a:ext cx="11263333" cy="2154466"/>
            </a:xfrm>
            <a:prstGeom prst="roundRect">
              <a:avLst/>
            </a:prstGeom>
            <a:solidFill>
              <a:schemeClr val="accent2"/>
            </a:solidFill>
            <a:ln>
              <a:noFill/>
            </a:ln>
            <a:effectLst/>
          </p:spPr>
          <p:txBody>
            <a:bodyPr wrap="none" anchor="ctr"/>
            <a:lstStyle/>
            <a:p>
              <a:endParaRPr lang="en-US" sz="3266"/>
            </a:p>
          </p:txBody>
        </p:sp>
        <p:sp>
          <p:nvSpPr>
            <p:cNvPr id="8" name="Freeform 5">
              <a:extLst>
                <a:ext uri="{FF2B5EF4-FFF2-40B4-BE49-F238E27FC236}">
                  <a16:creationId xmlns="" xmlns:a16="http://schemas.microsoft.com/office/drawing/2014/main" id="{C4170249-EE94-164D-A7E0-F4C2EA1731EC}"/>
                </a:ext>
              </a:extLst>
            </p:cNvPr>
            <p:cNvSpPr>
              <a:spLocks noChangeArrowheads="1"/>
            </p:cNvSpPr>
            <p:nvPr/>
          </p:nvSpPr>
          <p:spPr bwMode="auto">
            <a:xfrm>
              <a:off x="14285687" y="5453004"/>
              <a:ext cx="2289839" cy="2154466"/>
            </a:xfrm>
            <a:custGeom>
              <a:avLst/>
              <a:gdLst>
                <a:gd name="T0" fmla="*/ 583 w 3506"/>
                <a:gd name="T1" fmla="*/ 0 h 3297"/>
                <a:gd name="T2" fmla="*/ 2911 w 3506"/>
                <a:gd name="T3" fmla="*/ 0 h 3297"/>
                <a:gd name="T4" fmla="*/ 2911 w 3506"/>
                <a:gd name="T5" fmla="*/ 0 h 3297"/>
                <a:gd name="T6" fmla="*/ 3505 w 3506"/>
                <a:gd name="T7" fmla="*/ 594 h 3297"/>
                <a:gd name="T8" fmla="*/ 3505 w 3506"/>
                <a:gd name="T9" fmla="*/ 2702 h 3297"/>
                <a:gd name="T10" fmla="*/ 3505 w 3506"/>
                <a:gd name="T11" fmla="*/ 2702 h 3297"/>
                <a:gd name="T12" fmla="*/ 2911 w 3506"/>
                <a:gd name="T13" fmla="*/ 3296 h 3297"/>
                <a:gd name="T14" fmla="*/ 604 w 3506"/>
                <a:gd name="T15" fmla="*/ 3296 h 3297"/>
                <a:gd name="T16" fmla="*/ 604 w 3506"/>
                <a:gd name="T17" fmla="*/ 3296 h 3297"/>
                <a:gd name="T18" fmla="*/ 0 w 3506"/>
                <a:gd name="T19" fmla="*/ 1635 h 3297"/>
                <a:gd name="T20" fmla="*/ 0 w 3506"/>
                <a:gd name="T21" fmla="*/ 1635 h 3297"/>
                <a:gd name="T22" fmla="*/ 583 w 3506"/>
                <a:gd name="T23" fmla="*/ 0 h 3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7">
                  <a:moveTo>
                    <a:pt x="583" y="0"/>
                  </a:moveTo>
                  <a:lnTo>
                    <a:pt x="2911" y="0"/>
                  </a:lnTo>
                  <a:lnTo>
                    <a:pt x="2911" y="0"/>
                  </a:lnTo>
                  <a:cubicBezTo>
                    <a:pt x="3239" y="0"/>
                    <a:pt x="3505" y="266"/>
                    <a:pt x="3505" y="594"/>
                  </a:cubicBezTo>
                  <a:lnTo>
                    <a:pt x="3505" y="2702"/>
                  </a:lnTo>
                  <a:lnTo>
                    <a:pt x="3505" y="2702"/>
                  </a:lnTo>
                  <a:cubicBezTo>
                    <a:pt x="3505" y="3029"/>
                    <a:pt x="3239" y="3296"/>
                    <a:pt x="2911" y="3296"/>
                  </a:cubicBezTo>
                  <a:lnTo>
                    <a:pt x="604" y="3296"/>
                  </a:lnTo>
                  <a:lnTo>
                    <a:pt x="604" y="3296"/>
                  </a:lnTo>
                  <a:cubicBezTo>
                    <a:pt x="227" y="2846"/>
                    <a:pt x="0" y="2267"/>
                    <a:pt x="0" y="1635"/>
                  </a:cubicBezTo>
                  <a:lnTo>
                    <a:pt x="0" y="1635"/>
                  </a:lnTo>
                  <a:cubicBezTo>
                    <a:pt x="0" y="1015"/>
                    <a:pt x="218" y="446"/>
                    <a:pt x="583" y="0"/>
                  </a:cubicBezTo>
                </a:path>
              </a:pathLst>
            </a:custGeom>
            <a:solidFill>
              <a:schemeClr val="accent6">
                <a:lumMod val="10000"/>
                <a:alpha val="10000"/>
              </a:schemeClr>
            </a:solidFill>
            <a:ln>
              <a:noFill/>
            </a:ln>
            <a:effectLst/>
          </p:spPr>
          <p:txBody>
            <a:bodyPr wrap="none" anchor="ctr"/>
            <a:lstStyle/>
            <a:p>
              <a:endParaRPr lang="en-US" sz="3266"/>
            </a:p>
          </p:txBody>
        </p:sp>
        <p:sp>
          <p:nvSpPr>
            <p:cNvPr id="9" name="Freeform 6">
              <a:extLst>
                <a:ext uri="{FF2B5EF4-FFF2-40B4-BE49-F238E27FC236}">
                  <a16:creationId xmlns="" xmlns:a16="http://schemas.microsoft.com/office/drawing/2014/main" id="{2FE8A226-B4B6-E14A-B9C8-7DE7408440EA}"/>
                </a:ext>
              </a:extLst>
            </p:cNvPr>
            <p:cNvSpPr>
              <a:spLocks noChangeArrowheads="1"/>
            </p:cNvSpPr>
            <p:nvPr/>
          </p:nvSpPr>
          <p:spPr bwMode="auto">
            <a:xfrm>
              <a:off x="14706211" y="5251383"/>
              <a:ext cx="2543306" cy="2543308"/>
            </a:xfrm>
            <a:custGeom>
              <a:avLst/>
              <a:gdLst>
                <a:gd name="T0" fmla="*/ 0 w 3894"/>
                <a:gd name="T1" fmla="*/ 1946 h 3894"/>
                <a:gd name="T2" fmla="*/ 0 w 3894"/>
                <a:gd name="T3" fmla="*/ 1946 h 3894"/>
                <a:gd name="T4" fmla="*/ 1946 w 3894"/>
                <a:gd name="T5" fmla="*/ 3893 h 3894"/>
                <a:gd name="T6" fmla="*/ 1946 w 3894"/>
                <a:gd name="T7" fmla="*/ 3893 h 3894"/>
                <a:gd name="T8" fmla="*/ 3893 w 3894"/>
                <a:gd name="T9" fmla="*/ 1946 h 3894"/>
                <a:gd name="T10" fmla="*/ 3893 w 3894"/>
                <a:gd name="T11" fmla="*/ 1946 h 3894"/>
                <a:gd name="T12" fmla="*/ 1946 w 3894"/>
                <a:gd name="T13" fmla="*/ 0 h 3894"/>
                <a:gd name="T14" fmla="*/ 1946 w 3894"/>
                <a:gd name="T15" fmla="*/ 0 h 3894"/>
                <a:gd name="T16" fmla="*/ 0 w 3894"/>
                <a:gd name="T17" fmla="*/ 1946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4" h="3894">
                  <a:moveTo>
                    <a:pt x="0" y="1946"/>
                  </a:moveTo>
                  <a:lnTo>
                    <a:pt x="0" y="1946"/>
                  </a:lnTo>
                  <a:cubicBezTo>
                    <a:pt x="0" y="3021"/>
                    <a:pt x="871" y="3893"/>
                    <a:pt x="1946" y="3893"/>
                  </a:cubicBezTo>
                  <a:lnTo>
                    <a:pt x="1946" y="3893"/>
                  </a:lnTo>
                  <a:cubicBezTo>
                    <a:pt x="3021" y="3893"/>
                    <a:pt x="3893" y="3021"/>
                    <a:pt x="3893" y="1946"/>
                  </a:cubicBezTo>
                  <a:lnTo>
                    <a:pt x="3893" y="1946"/>
                  </a:lnTo>
                  <a:cubicBezTo>
                    <a:pt x="3893" y="871"/>
                    <a:pt x="3021" y="0"/>
                    <a:pt x="1946" y="0"/>
                  </a:cubicBezTo>
                  <a:lnTo>
                    <a:pt x="1946" y="0"/>
                  </a:lnTo>
                  <a:cubicBezTo>
                    <a:pt x="871" y="0"/>
                    <a:pt x="0" y="871"/>
                    <a:pt x="0" y="1946"/>
                  </a:cubicBezTo>
                </a:path>
              </a:pathLst>
            </a:custGeom>
            <a:solidFill>
              <a:schemeClr val="accent2"/>
            </a:solidFill>
            <a:ln>
              <a:noFill/>
            </a:ln>
            <a:effectLst/>
          </p:spPr>
          <p:txBody>
            <a:bodyPr wrap="none" anchor="ctr"/>
            <a:lstStyle/>
            <a:p>
              <a:endParaRPr lang="en-US" sz="3266"/>
            </a:p>
          </p:txBody>
        </p:sp>
      </p:grpSp>
      <p:grpSp>
        <p:nvGrpSpPr>
          <p:cNvPr id="22" name="Group 21">
            <a:extLst>
              <a:ext uri="{FF2B5EF4-FFF2-40B4-BE49-F238E27FC236}">
                <a16:creationId xmlns="" xmlns:a16="http://schemas.microsoft.com/office/drawing/2014/main" id="{B6640543-75CE-9C44-A84C-5C412018CBAB}"/>
              </a:ext>
            </a:extLst>
          </p:cNvPr>
          <p:cNvGrpSpPr/>
          <p:nvPr/>
        </p:nvGrpSpPr>
        <p:grpSpPr>
          <a:xfrm>
            <a:off x="438412" y="4172891"/>
            <a:ext cx="5968661" cy="1271653"/>
            <a:chOff x="7024446" y="7830979"/>
            <a:chExt cx="11937322" cy="2543306"/>
          </a:xfrm>
        </p:grpSpPr>
        <p:sp>
          <p:nvSpPr>
            <p:cNvPr id="10" name="Freeform 7">
              <a:extLst>
                <a:ext uri="{FF2B5EF4-FFF2-40B4-BE49-F238E27FC236}">
                  <a16:creationId xmlns="" xmlns:a16="http://schemas.microsoft.com/office/drawing/2014/main" id="{99EF9F75-546F-BF42-86DC-34FDD4E52B14}"/>
                </a:ext>
              </a:extLst>
            </p:cNvPr>
            <p:cNvSpPr>
              <a:spLocks noChangeArrowheads="1"/>
            </p:cNvSpPr>
            <p:nvPr/>
          </p:nvSpPr>
          <p:spPr bwMode="auto">
            <a:xfrm>
              <a:off x="7698434" y="8032600"/>
              <a:ext cx="11263334" cy="2151585"/>
            </a:xfrm>
            <a:prstGeom prst="roundRect">
              <a:avLst/>
            </a:prstGeom>
            <a:solidFill>
              <a:schemeClr val="accent3"/>
            </a:solidFill>
            <a:ln>
              <a:noFill/>
            </a:ln>
            <a:effectLst/>
          </p:spPr>
          <p:txBody>
            <a:bodyPr wrap="none" anchor="ctr"/>
            <a:lstStyle/>
            <a:p>
              <a:endParaRPr lang="en-US" sz="3266"/>
            </a:p>
          </p:txBody>
        </p:sp>
        <p:sp>
          <p:nvSpPr>
            <p:cNvPr id="11" name="Freeform 8">
              <a:extLst>
                <a:ext uri="{FF2B5EF4-FFF2-40B4-BE49-F238E27FC236}">
                  <a16:creationId xmlns="" xmlns:a16="http://schemas.microsoft.com/office/drawing/2014/main" id="{54D57E4D-8ED0-A443-92B4-59C2176739D7}"/>
                </a:ext>
              </a:extLst>
            </p:cNvPr>
            <p:cNvSpPr>
              <a:spLocks noChangeArrowheads="1"/>
            </p:cNvSpPr>
            <p:nvPr/>
          </p:nvSpPr>
          <p:spPr bwMode="auto">
            <a:xfrm>
              <a:off x="7698436" y="8032600"/>
              <a:ext cx="2289841" cy="2151585"/>
            </a:xfrm>
            <a:custGeom>
              <a:avLst/>
              <a:gdLst>
                <a:gd name="T0" fmla="*/ 2923 w 3506"/>
                <a:gd name="T1" fmla="*/ 0 h 3296"/>
                <a:gd name="T2" fmla="*/ 594 w 3506"/>
                <a:gd name="T3" fmla="*/ 0 h 3296"/>
                <a:gd name="T4" fmla="*/ 594 w 3506"/>
                <a:gd name="T5" fmla="*/ 0 h 3296"/>
                <a:gd name="T6" fmla="*/ 0 w 3506"/>
                <a:gd name="T7" fmla="*/ 594 h 3296"/>
                <a:gd name="T8" fmla="*/ 0 w 3506"/>
                <a:gd name="T9" fmla="*/ 2702 h 3296"/>
                <a:gd name="T10" fmla="*/ 0 w 3506"/>
                <a:gd name="T11" fmla="*/ 2702 h 3296"/>
                <a:gd name="T12" fmla="*/ 594 w 3506"/>
                <a:gd name="T13" fmla="*/ 3295 h 3296"/>
                <a:gd name="T14" fmla="*/ 2902 w 3506"/>
                <a:gd name="T15" fmla="*/ 3295 h 3296"/>
                <a:gd name="T16" fmla="*/ 2902 w 3506"/>
                <a:gd name="T17" fmla="*/ 3295 h 3296"/>
                <a:gd name="T18" fmla="*/ 3505 w 3506"/>
                <a:gd name="T19" fmla="*/ 1635 h 3296"/>
                <a:gd name="T20" fmla="*/ 3505 w 3506"/>
                <a:gd name="T21" fmla="*/ 1635 h 3296"/>
                <a:gd name="T22" fmla="*/ 2923 w 3506"/>
                <a:gd name="T23" fmla="*/ 0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6">
                  <a:moveTo>
                    <a:pt x="2923" y="0"/>
                  </a:moveTo>
                  <a:lnTo>
                    <a:pt x="594" y="0"/>
                  </a:lnTo>
                  <a:lnTo>
                    <a:pt x="594" y="0"/>
                  </a:lnTo>
                  <a:cubicBezTo>
                    <a:pt x="266" y="0"/>
                    <a:pt x="0" y="266"/>
                    <a:pt x="0" y="594"/>
                  </a:cubicBezTo>
                  <a:lnTo>
                    <a:pt x="0" y="2702"/>
                  </a:lnTo>
                  <a:lnTo>
                    <a:pt x="0" y="2702"/>
                  </a:lnTo>
                  <a:cubicBezTo>
                    <a:pt x="0" y="3029"/>
                    <a:pt x="266" y="3295"/>
                    <a:pt x="594" y="3295"/>
                  </a:cubicBezTo>
                  <a:lnTo>
                    <a:pt x="2902" y="3295"/>
                  </a:lnTo>
                  <a:lnTo>
                    <a:pt x="2902" y="3295"/>
                  </a:lnTo>
                  <a:cubicBezTo>
                    <a:pt x="3279" y="2846"/>
                    <a:pt x="3505" y="2267"/>
                    <a:pt x="3505" y="1635"/>
                  </a:cubicBezTo>
                  <a:lnTo>
                    <a:pt x="3505" y="1635"/>
                  </a:lnTo>
                  <a:cubicBezTo>
                    <a:pt x="3505" y="1015"/>
                    <a:pt x="3287" y="446"/>
                    <a:pt x="2923" y="0"/>
                  </a:cubicBezTo>
                </a:path>
              </a:pathLst>
            </a:custGeom>
            <a:solidFill>
              <a:schemeClr val="accent6">
                <a:lumMod val="10000"/>
                <a:alpha val="10000"/>
              </a:schemeClr>
            </a:solidFill>
            <a:ln>
              <a:noFill/>
            </a:ln>
            <a:effectLst/>
          </p:spPr>
          <p:txBody>
            <a:bodyPr wrap="none" anchor="ctr"/>
            <a:lstStyle/>
            <a:p>
              <a:endParaRPr lang="en-US" sz="3266"/>
            </a:p>
          </p:txBody>
        </p:sp>
        <p:sp>
          <p:nvSpPr>
            <p:cNvPr id="12" name="Freeform 9">
              <a:extLst>
                <a:ext uri="{FF2B5EF4-FFF2-40B4-BE49-F238E27FC236}">
                  <a16:creationId xmlns="" xmlns:a16="http://schemas.microsoft.com/office/drawing/2014/main" id="{FEDE2905-8EE9-4D42-8FE8-EA7F78202565}"/>
                </a:ext>
              </a:extLst>
            </p:cNvPr>
            <p:cNvSpPr>
              <a:spLocks noChangeArrowheads="1"/>
            </p:cNvSpPr>
            <p:nvPr/>
          </p:nvSpPr>
          <p:spPr bwMode="auto">
            <a:xfrm>
              <a:off x="7024446" y="7830979"/>
              <a:ext cx="2543308" cy="2543306"/>
            </a:xfrm>
            <a:custGeom>
              <a:avLst/>
              <a:gdLst>
                <a:gd name="T0" fmla="*/ 3894 w 3895"/>
                <a:gd name="T1" fmla="*/ 1946 h 3893"/>
                <a:gd name="T2" fmla="*/ 3894 w 3895"/>
                <a:gd name="T3" fmla="*/ 1946 h 3893"/>
                <a:gd name="T4" fmla="*/ 1947 w 3895"/>
                <a:gd name="T5" fmla="*/ 3892 h 3893"/>
                <a:gd name="T6" fmla="*/ 1947 w 3895"/>
                <a:gd name="T7" fmla="*/ 3892 h 3893"/>
                <a:gd name="T8" fmla="*/ 0 w 3895"/>
                <a:gd name="T9" fmla="*/ 1946 h 3893"/>
                <a:gd name="T10" fmla="*/ 0 w 3895"/>
                <a:gd name="T11" fmla="*/ 1946 h 3893"/>
                <a:gd name="T12" fmla="*/ 1947 w 3895"/>
                <a:gd name="T13" fmla="*/ 0 h 3893"/>
                <a:gd name="T14" fmla="*/ 1947 w 3895"/>
                <a:gd name="T15" fmla="*/ 0 h 3893"/>
                <a:gd name="T16" fmla="*/ 3894 w 3895"/>
                <a:gd name="T17" fmla="*/ 1946 h 3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5" h="3893">
                  <a:moveTo>
                    <a:pt x="3894" y="1946"/>
                  </a:moveTo>
                  <a:lnTo>
                    <a:pt x="3894" y="1946"/>
                  </a:lnTo>
                  <a:cubicBezTo>
                    <a:pt x="3894" y="3021"/>
                    <a:pt x="3022" y="3892"/>
                    <a:pt x="1947" y="3892"/>
                  </a:cubicBezTo>
                  <a:lnTo>
                    <a:pt x="1947" y="3892"/>
                  </a:lnTo>
                  <a:cubicBezTo>
                    <a:pt x="872" y="3892"/>
                    <a:pt x="0" y="3021"/>
                    <a:pt x="0" y="1946"/>
                  </a:cubicBezTo>
                  <a:lnTo>
                    <a:pt x="0" y="1946"/>
                  </a:lnTo>
                  <a:cubicBezTo>
                    <a:pt x="0" y="871"/>
                    <a:pt x="872" y="0"/>
                    <a:pt x="1947" y="0"/>
                  </a:cubicBezTo>
                  <a:lnTo>
                    <a:pt x="1947" y="0"/>
                  </a:lnTo>
                  <a:cubicBezTo>
                    <a:pt x="3022" y="0"/>
                    <a:pt x="3894" y="871"/>
                    <a:pt x="3894" y="1946"/>
                  </a:cubicBezTo>
                </a:path>
              </a:pathLst>
            </a:custGeom>
            <a:solidFill>
              <a:schemeClr val="accent3"/>
            </a:solidFill>
            <a:ln>
              <a:noFill/>
            </a:ln>
            <a:effectLst/>
          </p:spPr>
          <p:txBody>
            <a:bodyPr wrap="none" anchor="ctr"/>
            <a:lstStyle/>
            <a:p>
              <a:endParaRPr lang="en-US" sz="3266"/>
            </a:p>
          </p:txBody>
        </p:sp>
      </p:grpSp>
      <p:grpSp>
        <p:nvGrpSpPr>
          <p:cNvPr id="23" name="Group 22">
            <a:extLst>
              <a:ext uri="{FF2B5EF4-FFF2-40B4-BE49-F238E27FC236}">
                <a16:creationId xmlns="" xmlns:a16="http://schemas.microsoft.com/office/drawing/2014/main" id="{CD99A266-2FAF-854E-B2AD-72F3C03C7055}"/>
              </a:ext>
            </a:extLst>
          </p:cNvPr>
          <p:cNvGrpSpPr/>
          <p:nvPr/>
        </p:nvGrpSpPr>
        <p:grpSpPr>
          <a:xfrm>
            <a:off x="438412" y="5462688"/>
            <a:ext cx="5968662" cy="1271654"/>
            <a:chOff x="5312194" y="10410573"/>
            <a:chExt cx="11937323" cy="2543308"/>
          </a:xfrm>
        </p:grpSpPr>
        <p:sp>
          <p:nvSpPr>
            <p:cNvPr id="13" name="Freeform 10">
              <a:extLst>
                <a:ext uri="{FF2B5EF4-FFF2-40B4-BE49-F238E27FC236}">
                  <a16:creationId xmlns="" xmlns:a16="http://schemas.microsoft.com/office/drawing/2014/main" id="{A5C74A4E-77D4-D148-AAD1-5C36EAF3DC92}"/>
                </a:ext>
              </a:extLst>
            </p:cNvPr>
            <p:cNvSpPr>
              <a:spLocks noChangeArrowheads="1"/>
            </p:cNvSpPr>
            <p:nvPr/>
          </p:nvSpPr>
          <p:spPr bwMode="auto">
            <a:xfrm>
              <a:off x="5312194" y="10615075"/>
              <a:ext cx="11263333" cy="2154466"/>
            </a:xfrm>
            <a:prstGeom prst="roundRect">
              <a:avLst/>
            </a:prstGeom>
            <a:solidFill>
              <a:schemeClr val="accent4"/>
            </a:solidFill>
            <a:ln>
              <a:noFill/>
            </a:ln>
            <a:effectLst/>
          </p:spPr>
          <p:txBody>
            <a:bodyPr wrap="none" anchor="ctr"/>
            <a:lstStyle/>
            <a:p>
              <a:endParaRPr lang="en-US" sz="3266"/>
            </a:p>
          </p:txBody>
        </p:sp>
        <p:sp>
          <p:nvSpPr>
            <p:cNvPr id="14" name="Freeform 11">
              <a:extLst>
                <a:ext uri="{FF2B5EF4-FFF2-40B4-BE49-F238E27FC236}">
                  <a16:creationId xmlns="" xmlns:a16="http://schemas.microsoft.com/office/drawing/2014/main" id="{24255967-CA66-5A47-95B1-F22296045DC7}"/>
                </a:ext>
              </a:extLst>
            </p:cNvPr>
            <p:cNvSpPr>
              <a:spLocks noChangeArrowheads="1"/>
            </p:cNvSpPr>
            <p:nvPr/>
          </p:nvSpPr>
          <p:spPr bwMode="auto">
            <a:xfrm>
              <a:off x="14285687" y="10615075"/>
              <a:ext cx="2289839" cy="2154466"/>
            </a:xfrm>
            <a:custGeom>
              <a:avLst/>
              <a:gdLst>
                <a:gd name="T0" fmla="*/ 583 w 3506"/>
                <a:gd name="T1" fmla="*/ 0 h 3297"/>
                <a:gd name="T2" fmla="*/ 2911 w 3506"/>
                <a:gd name="T3" fmla="*/ 0 h 3297"/>
                <a:gd name="T4" fmla="*/ 2911 w 3506"/>
                <a:gd name="T5" fmla="*/ 0 h 3297"/>
                <a:gd name="T6" fmla="*/ 3505 w 3506"/>
                <a:gd name="T7" fmla="*/ 594 h 3297"/>
                <a:gd name="T8" fmla="*/ 3505 w 3506"/>
                <a:gd name="T9" fmla="*/ 2702 h 3297"/>
                <a:gd name="T10" fmla="*/ 3505 w 3506"/>
                <a:gd name="T11" fmla="*/ 2702 h 3297"/>
                <a:gd name="T12" fmla="*/ 2911 w 3506"/>
                <a:gd name="T13" fmla="*/ 3296 h 3297"/>
                <a:gd name="T14" fmla="*/ 604 w 3506"/>
                <a:gd name="T15" fmla="*/ 3296 h 3297"/>
                <a:gd name="T16" fmla="*/ 604 w 3506"/>
                <a:gd name="T17" fmla="*/ 3296 h 3297"/>
                <a:gd name="T18" fmla="*/ 0 w 3506"/>
                <a:gd name="T19" fmla="*/ 1635 h 3297"/>
                <a:gd name="T20" fmla="*/ 0 w 3506"/>
                <a:gd name="T21" fmla="*/ 1635 h 3297"/>
                <a:gd name="T22" fmla="*/ 583 w 3506"/>
                <a:gd name="T23" fmla="*/ 0 h 3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6" h="3297">
                  <a:moveTo>
                    <a:pt x="583" y="0"/>
                  </a:moveTo>
                  <a:lnTo>
                    <a:pt x="2911" y="0"/>
                  </a:lnTo>
                  <a:lnTo>
                    <a:pt x="2911" y="0"/>
                  </a:lnTo>
                  <a:cubicBezTo>
                    <a:pt x="3239" y="0"/>
                    <a:pt x="3505" y="266"/>
                    <a:pt x="3505" y="594"/>
                  </a:cubicBezTo>
                  <a:lnTo>
                    <a:pt x="3505" y="2702"/>
                  </a:lnTo>
                  <a:lnTo>
                    <a:pt x="3505" y="2702"/>
                  </a:lnTo>
                  <a:cubicBezTo>
                    <a:pt x="3505" y="3029"/>
                    <a:pt x="3239" y="3296"/>
                    <a:pt x="2911" y="3296"/>
                  </a:cubicBezTo>
                  <a:lnTo>
                    <a:pt x="604" y="3296"/>
                  </a:lnTo>
                  <a:lnTo>
                    <a:pt x="604" y="3296"/>
                  </a:lnTo>
                  <a:cubicBezTo>
                    <a:pt x="227" y="2846"/>
                    <a:pt x="0" y="2267"/>
                    <a:pt x="0" y="1635"/>
                  </a:cubicBezTo>
                  <a:lnTo>
                    <a:pt x="0" y="1635"/>
                  </a:lnTo>
                  <a:cubicBezTo>
                    <a:pt x="0" y="1015"/>
                    <a:pt x="218" y="446"/>
                    <a:pt x="583" y="0"/>
                  </a:cubicBezTo>
                </a:path>
              </a:pathLst>
            </a:custGeom>
            <a:solidFill>
              <a:schemeClr val="accent6">
                <a:lumMod val="10000"/>
                <a:alpha val="10000"/>
              </a:schemeClr>
            </a:solidFill>
            <a:ln>
              <a:noFill/>
            </a:ln>
            <a:effectLst/>
          </p:spPr>
          <p:txBody>
            <a:bodyPr wrap="none" anchor="ctr"/>
            <a:lstStyle/>
            <a:p>
              <a:endParaRPr lang="en-US" sz="3266"/>
            </a:p>
          </p:txBody>
        </p:sp>
        <p:sp>
          <p:nvSpPr>
            <p:cNvPr id="15" name="Freeform 12">
              <a:extLst>
                <a:ext uri="{FF2B5EF4-FFF2-40B4-BE49-F238E27FC236}">
                  <a16:creationId xmlns="" xmlns:a16="http://schemas.microsoft.com/office/drawing/2014/main" id="{A996A5E6-D4FD-034E-BA02-463260660315}"/>
                </a:ext>
              </a:extLst>
            </p:cNvPr>
            <p:cNvSpPr>
              <a:spLocks noChangeArrowheads="1"/>
            </p:cNvSpPr>
            <p:nvPr/>
          </p:nvSpPr>
          <p:spPr bwMode="auto">
            <a:xfrm>
              <a:off x="14706211" y="10410573"/>
              <a:ext cx="2543306" cy="2543308"/>
            </a:xfrm>
            <a:custGeom>
              <a:avLst/>
              <a:gdLst>
                <a:gd name="T0" fmla="*/ 0 w 3894"/>
                <a:gd name="T1" fmla="*/ 1947 h 3895"/>
                <a:gd name="T2" fmla="*/ 0 w 3894"/>
                <a:gd name="T3" fmla="*/ 1947 h 3895"/>
                <a:gd name="T4" fmla="*/ 1946 w 3894"/>
                <a:gd name="T5" fmla="*/ 3894 h 3895"/>
                <a:gd name="T6" fmla="*/ 1946 w 3894"/>
                <a:gd name="T7" fmla="*/ 3894 h 3895"/>
                <a:gd name="T8" fmla="*/ 3893 w 3894"/>
                <a:gd name="T9" fmla="*/ 1947 h 3895"/>
                <a:gd name="T10" fmla="*/ 3893 w 3894"/>
                <a:gd name="T11" fmla="*/ 1947 h 3895"/>
                <a:gd name="T12" fmla="*/ 1946 w 3894"/>
                <a:gd name="T13" fmla="*/ 0 h 3895"/>
                <a:gd name="T14" fmla="*/ 1946 w 3894"/>
                <a:gd name="T15" fmla="*/ 0 h 3895"/>
                <a:gd name="T16" fmla="*/ 0 w 3894"/>
                <a:gd name="T17" fmla="*/ 1947 h 3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94" h="3895">
                  <a:moveTo>
                    <a:pt x="0" y="1947"/>
                  </a:moveTo>
                  <a:lnTo>
                    <a:pt x="0" y="1947"/>
                  </a:lnTo>
                  <a:cubicBezTo>
                    <a:pt x="0" y="3022"/>
                    <a:pt x="871" y="3894"/>
                    <a:pt x="1946" y="3894"/>
                  </a:cubicBezTo>
                  <a:lnTo>
                    <a:pt x="1946" y="3894"/>
                  </a:lnTo>
                  <a:cubicBezTo>
                    <a:pt x="3021" y="3894"/>
                    <a:pt x="3893" y="3022"/>
                    <a:pt x="3893" y="1947"/>
                  </a:cubicBezTo>
                  <a:lnTo>
                    <a:pt x="3893" y="1947"/>
                  </a:lnTo>
                  <a:cubicBezTo>
                    <a:pt x="3893" y="872"/>
                    <a:pt x="3021" y="0"/>
                    <a:pt x="1946" y="0"/>
                  </a:cubicBezTo>
                  <a:lnTo>
                    <a:pt x="1946" y="0"/>
                  </a:lnTo>
                  <a:cubicBezTo>
                    <a:pt x="871" y="0"/>
                    <a:pt x="0" y="872"/>
                    <a:pt x="0" y="1947"/>
                  </a:cubicBezTo>
                </a:path>
              </a:pathLst>
            </a:custGeom>
            <a:solidFill>
              <a:schemeClr val="accent4"/>
            </a:solidFill>
            <a:ln>
              <a:noFill/>
            </a:ln>
            <a:effectLst/>
          </p:spPr>
          <p:txBody>
            <a:bodyPr wrap="none" anchor="ctr"/>
            <a:lstStyle/>
            <a:p>
              <a:endParaRPr lang="en-US" sz="3266"/>
            </a:p>
          </p:txBody>
        </p:sp>
      </p:grpSp>
      <p:sp>
        <p:nvSpPr>
          <p:cNvPr id="25" name="Subtitle 2">
            <a:extLst>
              <a:ext uri="{FF2B5EF4-FFF2-40B4-BE49-F238E27FC236}">
                <a16:creationId xmlns="" xmlns:a16="http://schemas.microsoft.com/office/drawing/2014/main" id="{04662FCC-BB60-F44D-AEF4-92DCA7D401CD}"/>
              </a:ext>
            </a:extLst>
          </p:cNvPr>
          <p:cNvSpPr txBox="1">
            <a:spLocks/>
          </p:cNvSpPr>
          <p:nvPr/>
        </p:nvSpPr>
        <p:spPr>
          <a:xfrm>
            <a:off x="2026442" y="4551498"/>
            <a:ext cx="4103529"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Each track is divided into invisible wedge-shaped sections called sectors.</a:t>
            </a:r>
            <a:endPar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 xmlns:a16="http://schemas.microsoft.com/office/drawing/2014/main" id="{02CA2EFB-5022-8D41-AE2F-7DFA17211C99}"/>
              </a:ext>
            </a:extLst>
          </p:cNvPr>
          <p:cNvSpPr txBox="1">
            <a:spLocks/>
          </p:cNvSpPr>
          <p:nvPr/>
        </p:nvSpPr>
        <p:spPr>
          <a:xfrm>
            <a:off x="1933438" y="1600595"/>
            <a:ext cx="4103529"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Hard disks save files by altering the magnetic charges of the disk’s surface to represent 1s and 0s. Hard disks retrieve data by reading these charges from the magnetic disk.</a:t>
            </a:r>
            <a:endPar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 xmlns:a16="http://schemas.microsoft.com/office/drawing/2014/main" id="{D82C2147-6E9B-7D4E-BB85-B0707893E2FD}"/>
              </a:ext>
            </a:extLst>
          </p:cNvPr>
          <p:cNvSpPr txBox="1">
            <a:spLocks/>
          </p:cNvSpPr>
          <p:nvPr/>
        </p:nvSpPr>
        <p:spPr>
          <a:xfrm>
            <a:off x="788517" y="3055851"/>
            <a:ext cx="4103529"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Hard disk use rigid metallic platters that are stacked one on top of another. Hard disks organize files using tracks, sectors and cylinders </a:t>
            </a:r>
            <a:endPar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 xmlns:a16="http://schemas.microsoft.com/office/drawing/2014/main" id="{B71D77AD-9A7C-B54F-9519-F01E401208FA}"/>
              </a:ext>
            </a:extLst>
          </p:cNvPr>
          <p:cNvSpPr txBox="1">
            <a:spLocks/>
          </p:cNvSpPr>
          <p:nvPr/>
        </p:nvSpPr>
        <p:spPr>
          <a:xfrm>
            <a:off x="630021" y="5868707"/>
            <a:ext cx="4103529"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smtClean="0">
                <a:solidFill>
                  <a:schemeClr val="bg1"/>
                </a:solidFill>
                <a:latin typeface="Lato Light" panose="020F0502020204030203" pitchFamily="34" charset="0"/>
                <a:ea typeface="Lato Light" panose="020F0502020204030203" pitchFamily="34" charset="0"/>
                <a:cs typeface="Mukta ExtraLight" panose="020B0000000000000000" pitchFamily="34" charset="77"/>
              </a:rPr>
              <a:t>Cylinders are necessary to differentiate files stored on the same track and section of different platters.</a:t>
            </a:r>
            <a:endPar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7" name="Freeform 45">
            <a:extLst>
              <a:ext uri="{FF2B5EF4-FFF2-40B4-BE49-F238E27FC236}">
                <a16:creationId xmlns="" xmlns:a16="http://schemas.microsoft.com/office/drawing/2014/main" id="{0E0E65F0-0EB3-D241-83EC-F2A632FAA964}"/>
              </a:ext>
            </a:extLst>
          </p:cNvPr>
          <p:cNvSpPr>
            <a:spLocks noChangeAspect="1"/>
          </p:cNvSpPr>
          <p:nvPr/>
        </p:nvSpPr>
        <p:spPr bwMode="auto">
          <a:xfrm>
            <a:off x="756766" y="4548924"/>
            <a:ext cx="569734" cy="571445"/>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p:spPr>
        <p:txBody>
          <a:bodyPr wrap="none" anchor="ctr"/>
          <a:lstStyle/>
          <a:p>
            <a:endParaRPr lang="en-US" sz="900"/>
          </a:p>
        </p:txBody>
      </p:sp>
      <p:sp>
        <p:nvSpPr>
          <p:cNvPr id="38" name="Freeform 948">
            <a:extLst>
              <a:ext uri="{FF2B5EF4-FFF2-40B4-BE49-F238E27FC236}">
                <a16:creationId xmlns="" xmlns:a16="http://schemas.microsoft.com/office/drawing/2014/main" id="{92A62B25-0B64-F243-BACB-685DE780D49A}"/>
              </a:ext>
            </a:extLst>
          </p:cNvPr>
          <p:cNvSpPr>
            <a:spLocks noChangeAspect="1"/>
          </p:cNvSpPr>
          <p:nvPr/>
        </p:nvSpPr>
        <p:spPr bwMode="auto">
          <a:xfrm>
            <a:off x="5487235" y="5812792"/>
            <a:ext cx="568023" cy="571446"/>
          </a:xfrm>
          <a:custGeom>
            <a:avLst/>
            <a:gdLst>
              <a:gd name="T0" fmla="*/ 8151805 w 290404"/>
              <a:gd name="T1" fmla="*/ 7218078 h 291739"/>
              <a:gd name="T2" fmla="*/ 7084153 w 290404"/>
              <a:gd name="T3" fmla="*/ 8292327 h 291739"/>
              <a:gd name="T4" fmla="*/ 8936349 w 290404"/>
              <a:gd name="T5" fmla="*/ 10204902 h 291739"/>
              <a:gd name="T6" fmla="*/ 9309399 w 290404"/>
              <a:gd name="T7" fmla="*/ 10204902 h 291739"/>
              <a:gd name="T8" fmla="*/ 10003937 w 290404"/>
              <a:gd name="T9" fmla="*/ 9484383 h 291739"/>
              <a:gd name="T10" fmla="*/ 10081155 w 290404"/>
              <a:gd name="T11" fmla="*/ 9300992 h 291739"/>
              <a:gd name="T12" fmla="*/ 10003937 w 290404"/>
              <a:gd name="T13" fmla="*/ 9104518 h 291739"/>
              <a:gd name="T14" fmla="*/ 7019845 w 290404"/>
              <a:gd name="T15" fmla="*/ 6615496 h 291739"/>
              <a:gd name="T16" fmla="*/ 6775312 w 290404"/>
              <a:gd name="T17" fmla="*/ 6903693 h 291739"/>
              <a:gd name="T18" fmla="*/ 6492384 w 290404"/>
              <a:gd name="T19" fmla="*/ 7152622 h 291739"/>
              <a:gd name="T20" fmla="*/ 7122705 w 290404"/>
              <a:gd name="T21" fmla="*/ 7794483 h 291739"/>
              <a:gd name="T22" fmla="*/ 7662982 w 290404"/>
              <a:gd name="T23" fmla="*/ 7257399 h 291739"/>
              <a:gd name="T24" fmla="*/ 3979449 w 290404"/>
              <a:gd name="T25" fmla="*/ 2076070 h 291739"/>
              <a:gd name="T26" fmla="*/ 4147351 w 290404"/>
              <a:gd name="T27" fmla="*/ 2245224 h 291739"/>
              <a:gd name="T28" fmla="*/ 3979449 w 290404"/>
              <a:gd name="T29" fmla="*/ 2401306 h 291739"/>
              <a:gd name="T30" fmla="*/ 2366088 w 290404"/>
              <a:gd name="T31" fmla="*/ 4027648 h 291739"/>
              <a:gd name="T32" fmla="*/ 2211071 w 290404"/>
              <a:gd name="T33" fmla="*/ 4196758 h 291739"/>
              <a:gd name="T34" fmla="*/ 2056147 w 290404"/>
              <a:gd name="T35" fmla="*/ 4027648 h 291739"/>
              <a:gd name="T36" fmla="*/ 3979449 w 290404"/>
              <a:gd name="T37" fmla="*/ 2076070 h 291739"/>
              <a:gd name="T38" fmla="*/ 4004759 w 290404"/>
              <a:gd name="T39" fmla="*/ 1479141 h 291739"/>
              <a:gd name="T40" fmla="*/ 2201523 w 290404"/>
              <a:gd name="T41" fmla="*/ 2234891 h 291739"/>
              <a:gd name="T42" fmla="*/ 2201523 w 290404"/>
              <a:gd name="T43" fmla="*/ 5883342 h 291739"/>
              <a:gd name="T44" fmla="*/ 4004759 w 290404"/>
              <a:gd name="T45" fmla="*/ 6652126 h 291739"/>
              <a:gd name="T46" fmla="*/ 5820704 w 290404"/>
              <a:gd name="T47" fmla="*/ 5883342 h 291739"/>
              <a:gd name="T48" fmla="*/ 6567767 w 290404"/>
              <a:gd name="T49" fmla="*/ 4059072 h 291739"/>
              <a:gd name="T50" fmla="*/ 5820704 w 290404"/>
              <a:gd name="T51" fmla="*/ 2234891 h 291739"/>
              <a:gd name="T52" fmla="*/ 4004759 w 290404"/>
              <a:gd name="T53" fmla="*/ 1479141 h 291739"/>
              <a:gd name="T54" fmla="*/ 4004759 w 290404"/>
              <a:gd name="T55" fmla="*/ 1153330 h 291739"/>
              <a:gd name="T56" fmla="*/ 6039759 w 290404"/>
              <a:gd name="T57" fmla="*/ 2013406 h 291739"/>
              <a:gd name="T58" fmla="*/ 6876893 w 290404"/>
              <a:gd name="T59" fmla="*/ 4059072 h 291739"/>
              <a:gd name="T60" fmla="*/ 6039759 w 290404"/>
              <a:gd name="T61" fmla="*/ 6117871 h 291739"/>
              <a:gd name="T62" fmla="*/ 4004759 w 290404"/>
              <a:gd name="T63" fmla="*/ 6964847 h 291739"/>
              <a:gd name="T64" fmla="*/ 1982619 w 290404"/>
              <a:gd name="T65" fmla="*/ 6117871 h 291739"/>
              <a:gd name="T66" fmla="*/ 1982619 w 290404"/>
              <a:gd name="T67" fmla="*/ 2013406 h 291739"/>
              <a:gd name="T68" fmla="*/ 4004759 w 290404"/>
              <a:gd name="T69" fmla="*/ 1153330 h 291739"/>
              <a:gd name="T70" fmla="*/ 3958483 w 290404"/>
              <a:gd name="T71" fmla="*/ 314465 h 291739"/>
              <a:gd name="T72" fmla="*/ 1385919 w 290404"/>
              <a:gd name="T73" fmla="*/ 1401722 h 291739"/>
              <a:gd name="T74" fmla="*/ 1385919 w 290404"/>
              <a:gd name="T75" fmla="*/ 6667903 h 291739"/>
              <a:gd name="T76" fmla="*/ 6556733 w 290404"/>
              <a:gd name="T77" fmla="*/ 6667903 h 291739"/>
              <a:gd name="T78" fmla="*/ 7624292 w 290404"/>
              <a:gd name="T79" fmla="*/ 4034780 h 291739"/>
              <a:gd name="T80" fmla="*/ 6556733 w 290404"/>
              <a:gd name="T81" fmla="*/ 1401722 h 291739"/>
              <a:gd name="T82" fmla="*/ 3958483 w 290404"/>
              <a:gd name="T83" fmla="*/ 314465 h 291739"/>
              <a:gd name="T84" fmla="*/ 3958483 w 290404"/>
              <a:gd name="T85" fmla="*/ 0 h 291739"/>
              <a:gd name="T86" fmla="*/ 6775312 w 290404"/>
              <a:gd name="T87" fmla="*/ 1178907 h 291739"/>
              <a:gd name="T88" fmla="*/ 7932932 w 290404"/>
              <a:gd name="T89" fmla="*/ 4034780 h 291739"/>
              <a:gd name="T90" fmla="*/ 7212774 w 290404"/>
              <a:gd name="T91" fmla="*/ 6353480 h 291739"/>
              <a:gd name="T92" fmla="*/ 7881634 w 290404"/>
              <a:gd name="T93" fmla="*/ 7034753 h 291739"/>
              <a:gd name="T94" fmla="*/ 8035914 w 290404"/>
              <a:gd name="T95" fmla="*/ 6877518 h 291739"/>
              <a:gd name="T96" fmla="*/ 8267507 w 290404"/>
              <a:gd name="T97" fmla="*/ 6877518 h 291739"/>
              <a:gd name="T98" fmla="*/ 10235368 w 290404"/>
              <a:gd name="T99" fmla="*/ 8881835 h 291739"/>
              <a:gd name="T100" fmla="*/ 10402628 w 290404"/>
              <a:gd name="T101" fmla="*/ 9300992 h 291739"/>
              <a:gd name="T102" fmla="*/ 10235368 w 290404"/>
              <a:gd name="T103" fmla="*/ 9707100 h 291739"/>
              <a:gd name="T104" fmla="*/ 9528022 w 290404"/>
              <a:gd name="T105" fmla="*/ 10427601 h 291739"/>
              <a:gd name="T106" fmla="*/ 9129290 w 290404"/>
              <a:gd name="T107" fmla="*/ 10597890 h 291739"/>
              <a:gd name="T108" fmla="*/ 8730621 w 290404"/>
              <a:gd name="T109" fmla="*/ 10427601 h 291739"/>
              <a:gd name="T110" fmla="*/ 6749653 w 290404"/>
              <a:gd name="T111" fmla="*/ 8410198 h 291739"/>
              <a:gd name="T112" fmla="*/ 6711103 w 290404"/>
              <a:gd name="T113" fmla="*/ 8292327 h 291739"/>
              <a:gd name="T114" fmla="*/ 6749653 w 290404"/>
              <a:gd name="T115" fmla="*/ 8187537 h 291739"/>
              <a:gd name="T116" fmla="*/ 6916946 w 290404"/>
              <a:gd name="T117" fmla="*/ 8030326 h 291739"/>
              <a:gd name="T118" fmla="*/ 6235175 w 290404"/>
              <a:gd name="T119" fmla="*/ 7349096 h 291739"/>
              <a:gd name="T120" fmla="*/ 3958483 w 290404"/>
              <a:gd name="T121" fmla="*/ 8082695 h 291739"/>
              <a:gd name="T122" fmla="*/ 1167218 w 290404"/>
              <a:gd name="T123" fmla="*/ 6903693 h 291739"/>
              <a:gd name="T124" fmla="*/ 1167218 w 290404"/>
              <a:gd name="T125" fmla="*/ 1178907 h 291739"/>
              <a:gd name="T126" fmla="*/ 3958483 w 290404"/>
              <a:gd name="T127" fmla="*/ 0 h 291739"/>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290404" h="291739">
                <a:moveTo>
                  <a:pt x="227566" y="198700"/>
                </a:moveTo>
                <a:lnTo>
                  <a:pt x="197762" y="228271"/>
                </a:lnTo>
                <a:lnTo>
                  <a:pt x="249469" y="280921"/>
                </a:lnTo>
                <a:cubicBezTo>
                  <a:pt x="252701" y="283445"/>
                  <a:pt x="257010" y="283445"/>
                  <a:pt x="259882" y="280921"/>
                </a:cubicBezTo>
                <a:lnTo>
                  <a:pt x="279273" y="261087"/>
                </a:lnTo>
                <a:cubicBezTo>
                  <a:pt x="281068" y="259645"/>
                  <a:pt x="281427" y="257841"/>
                  <a:pt x="281427" y="256038"/>
                </a:cubicBezTo>
                <a:cubicBezTo>
                  <a:pt x="281427" y="254235"/>
                  <a:pt x="281068" y="252072"/>
                  <a:pt x="279273" y="250629"/>
                </a:cubicBezTo>
                <a:lnTo>
                  <a:pt x="227566" y="198700"/>
                </a:lnTo>
                <a:close/>
                <a:moveTo>
                  <a:pt x="195967" y="182112"/>
                </a:moveTo>
                <a:cubicBezTo>
                  <a:pt x="194171" y="184997"/>
                  <a:pt x="191658" y="187160"/>
                  <a:pt x="189144" y="190045"/>
                </a:cubicBezTo>
                <a:cubicBezTo>
                  <a:pt x="186631" y="192570"/>
                  <a:pt x="184117" y="194733"/>
                  <a:pt x="181245" y="196897"/>
                </a:cubicBezTo>
                <a:lnTo>
                  <a:pt x="198839" y="214567"/>
                </a:lnTo>
                <a:lnTo>
                  <a:pt x="213921" y="199782"/>
                </a:lnTo>
                <a:lnTo>
                  <a:pt x="195967" y="182112"/>
                </a:lnTo>
                <a:close/>
                <a:moveTo>
                  <a:pt x="111093" y="57150"/>
                </a:moveTo>
                <a:cubicBezTo>
                  <a:pt x="113976" y="57150"/>
                  <a:pt x="115778" y="59299"/>
                  <a:pt x="115778" y="61806"/>
                </a:cubicBezTo>
                <a:cubicBezTo>
                  <a:pt x="115778" y="63955"/>
                  <a:pt x="113976" y="66104"/>
                  <a:pt x="111093" y="66104"/>
                </a:cubicBezTo>
                <a:cubicBezTo>
                  <a:pt x="86229" y="66104"/>
                  <a:pt x="66050" y="86160"/>
                  <a:pt x="66050" y="110873"/>
                </a:cubicBezTo>
                <a:cubicBezTo>
                  <a:pt x="66050" y="113380"/>
                  <a:pt x="63887" y="115529"/>
                  <a:pt x="61725" y="115529"/>
                </a:cubicBezTo>
                <a:cubicBezTo>
                  <a:pt x="59203" y="115529"/>
                  <a:pt x="57401" y="113380"/>
                  <a:pt x="57401" y="110873"/>
                </a:cubicBezTo>
                <a:cubicBezTo>
                  <a:pt x="57401" y="81504"/>
                  <a:pt x="81545" y="57150"/>
                  <a:pt x="111093" y="57150"/>
                </a:cubicBezTo>
                <a:close/>
                <a:moveTo>
                  <a:pt x="111796" y="40717"/>
                </a:moveTo>
                <a:cubicBezTo>
                  <a:pt x="93099" y="40717"/>
                  <a:pt x="75121" y="48250"/>
                  <a:pt x="61458" y="61522"/>
                </a:cubicBezTo>
                <a:cubicBezTo>
                  <a:pt x="33771" y="89141"/>
                  <a:pt x="33771" y="134696"/>
                  <a:pt x="61458" y="161957"/>
                </a:cubicBezTo>
                <a:cubicBezTo>
                  <a:pt x="75121" y="175587"/>
                  <a:pt x="93099" y="183120"/>
                  <a:pt x="111796" y="183120"/>
                </a:cubicBezTo>
                <a:cubicBezTo>
                  <a:pt x="130853" y="183120"/>
                  <a:pt x="148831" y="175587"/>
                  <a:pt x="162494" y="161957"/>
                </a:cubicBezTo>
                <a:cubicBezTo>
                  <a:pt x="176158" y="149044"/>
                  <a:pt x="183349" y="131109"/>
                  <a:pt x="183349" y="111739"/>
                </a:cubicBezTo>
                <a:cubicBezTo>
                  <a:pt x="183349" y="92728"/>
                  <a:pt x="176158" y="74794"/>
                  <a:pt x="162494" y="61522"/>
                </a:cubicBezTo>
                <a:cubicBezTo>
                  <a:pt x="148831" y="48250"/>
                  <a:pt x="130853" y="40717"/>
                  <a:pt x="111796" y="40717"/>
                </a:cubicBezTo>
                <a:close/>
                <a:moveTo>
                  <a:pt x="111796" y="31750"/>
                </a:moveTo>
                <a:cubicBezTo>
                  <a:pt x="133370" y="31750"/>
                  <a:pt x="153505" y="40359"/>
                  <a:pt x="168607" y="55424"/>
                </a:cubicBezTo>
                <a:cubicBezTo>
                  <a:pt x="183709" y="70489"/>
                  <a:pt x="191979" y="90576"/>
                  <a:pt x="191979" y="111739"/>
                </a:cubicBezTo>
                <a:cubicBezTo>
                  <a:pt x="191979" y="133261"/>
                  <a:pt x="183709" y="153348"/>
                  <a:pt x="168607" y="168413"/>
                </a:cubicBezTo>
                <a:cubicBezTo>
                  <a:pt x="153505" y="183478"/>
                  <a:pt x="133370" y="191728"/>
                  <a:pt x="111796" y="191728"/>
                </a:cubicBezTo>
                <a:cubicBezTo>
                  <a:pt x="90582" y="191728"/>
                  <a:pt x="70447" y="183478"/>
                  <a:pt x="55345" y="168413"/>
                </a:cubicBezTo>
                <a:cubicBezTo>
                  <a:pt x="24063" y="137207"/>
                  <a:pt x="24063" y="86631"/>
                  <a:pt x="55345" y="55424"/>
                </a:cubicBezTo>
                <a:cubicBezTo>
                  <a:pt x="70447" y="40359"/>
                  <a:pt x="90582" y="31750"/>
                  <a:pt x="111796" y="31750"/>
                </a:cubicBezTo>
                <a:close/>
                <a:moveTo>
                  <a:pt x="110506" y="8655"/>
                </a:moveTo>
                <a:cubicBezTo>
                  <a:pt x="83575" y="8655"/>
                  <a:pt x="57722" y="19473"/>
                  <a:pt x="38691" y="38586"/>
                </a:cubicBezTo>
                <a:cubicBezTo>
                  <a:pt x="-1167" y="78615"/>
                  <a:pt x="-1167" y="143526"/>
                  <a:pt x="38691" y="183554"/>
                </a:cubicBezTo>
                <a:cubicBezTo>
                  <a:pt x="78548" y="223583"/>
                  <a:pt x="143182" y="223583"/>
                  <a:pt x="183040" y="183554"/>
                </a:cubicBezTo>
                <a:cubicBezTo>
                  <a:pt x="202071" y="164442"/>
                  <a:pt x="212843" y="138477"/>
                  <a:pt x="212843" y="111070"/>
                </a:cubicBezTo>
                <a:cubicBezTo>
                  <a:pt x="212843" y="83663"/>
                  <a:pt x="202071" y="58059"/>
                  <a:pt x="183040" y="38586"/>
                </a:cubicBezTo>
                <a:cubicBezTo>
                  <a:pt x="163650" y="19473"/>
                  <a:pt x="138155" y="8655"/>
                  <a:pt x="110506" y="8655"/>
                </a:cubicBezTo>
                <a:close/>
                <a:moveTo>
                  <a:pt x="110506" y="0"/>
                </a:moveTo>
                <a:cubicBezTo>
                  <a:pt x="140310" y="0"/>
                  <a:pt x="168318" y="11540"/>
                  <a:pt x="189144" y="32455"/>
                </a:cubicBezTo>
                <a:cubicBezTo>
                  <a:pt x="209971" y="53371"/>
                  <a:pt x="221461" y="81500"/>
                  <a:pt x="221461" y="111070"/>
                </a:cubicBezTo>
                <a:cubicBezTo>
                  <a:pt x="221461" y="134510"/>
                  <a:pt x="214280" y="156508"/>
                  <a:pt x="201353" y="174899"/>
                </a:cubicBezTo>
                <a:lnTo>
                  <a:pt x="220025" y="193652"/>
                </a:lnTo>
                <a:lnTo>
                  <a:pt x="224334" y="189324"/>
                </a:lnTo>
                <a:cubicBezTo>
                  <a:pt x="226129" y="187521"/>
                  <a:pt x="228643" y="187521"/>
                  <a:pt x="230797" y="189324"/>
                </a:cubicBezTo>
                <a:lnTo>
                  <a:pt x="285736" y="244499"/>
                </a:lnTo>
                <a:cubicBezTo>
                  <a:pt x="288609" y="247744"/>
                  <a:pt x="290404" y="251711"/>
                  <a:pt x="290404" y="256038"/>
                </a:cubicBezTo>
                <a:cubicBezTo>
                  <a:pt x="290404" y="260005"/>
                  <a:pt x="288609" y="264333"/>
                  <a:pt x="285736" y="267217"/>
                </a:cubicBezTo>
                <a:lnTo>
                  <a:pt x="265987" y="287051"/>
                </a:lnTo>
                <a:cubicBezTo>
                  <a:pt x="263114" y="289936"/>
                  <a:pt x="258805" y="291739"/>
                  <a:pt x="254855" y="291739"/>
                </a:cubicBezTo>
                <a:cubicBezTo>
                  <a:pt x="250546" y="291739"/>
                  <a:pt x="246597" y="289936"/>
                  <a:pt x="243724" y="287051"/>
                </a:cubicBezTo>
                <a:lnTo>
                  <a:pt x="188426" y="231516"/>
                </a:lnTo>
                <a:cubicBezTo>
                  <a:pt x="187708" y="230795"/>
                  <a:pt x="187349" y="229713"/>
                  <a:pt x="187349" y="228271"/>
                </a:cubicBezTo>
                <a:cubicBezTo>
                  <a:pt x="187349" y="227189"/>
                  <a:pt x="187708" y="226107"/>
                  <a:pt x="188426" y="225386"/>
                </a:cubicBezTo>
                <a:lnTo>
                  <a:pt x="193094" y="221058"/>
                </a:lnTo>
                <a:lnTo>
                  <a:pt x="174063" y="202306"/>
                </a:lnTo>
                <a:cubicBezTo>
                  <a:pt x="155032" y="215649"/>
                  <a:pt x="133128" y="222501"/>
                  <a:pt x="110506" y="222501"/>
                </a:cubicBezTo>
                <a:cubicBezTo>
                  <a:pt x="82498" y="222501"/>
                  <a:pt x="53772" y="211682"/>
                  <a:pt x="32586" y="190045"/>
                </a:cubicBezTo>
                <a:cubicBezTo>
                  <a:pt x="-10862" y="146411"/>
                  <a:pt x="-10862" y="76090"/>
                  <a:pt x="32586" y="32455"/>
                </a:cubicBezTo>
                <a:cubicBezTo>
                  <a:pt x="53413" y="11540"/>
                  <a:pt x="81062" y="0"/>
                  <a:pt x="110506" y="0"/>
                </a:cubicBezTo>
                <a:close/>
              </a:path>
            </a:pathLst>
          </a:custGeom>
          <a:solidFill>
            <a:schemeClr val="bg1"/>
          </a:solidFill>
          <a:ln>
            <a:noFill/>
          </a:ln>
        </p:spPr>
        <p:txBody>
          <a:bodyPr anchor="ctr"/>
          <a:lstStyle/>
          <a:p>
            <a:endParaRPr lang="en-US" sz="900"/>
          </a:p>
        </p:txBody>
      </p:sp>
      <p:sp>
        <p:nvSpPr>
          <p:cNvPr id="39" name="Freeform 940">
            <a:extLst>
              <a:ext uri="{FF2B5EF4-FFF2-40B4-BE49-F238E27FC236}">
                <a16:creationId xmlns="" xmlns:a16="http://schemas.microsoft.com/office/drawing/2014/main" id="{12CC9B54-3412-5747-9D75-3AFDB59C0F1F}"/>
              </a:ext>
            </a:extLst>
          </p:cNvPr>
          <p:cNvSpPr>
            <a:spLocks noChangeAspect="1"/>
          </p:cNvSpPr>
          <p:nvPr/>
        </p:nvSpPr>
        <p:spPr bwMode="auto">
          <a:xfrm>
            <a:off x="5639871" y="3046553"/>
            <a:ext cx="557758" cy="556047"/>
          </a:xfrm>
          <a:custGeom>
            <a:avLst/>
            <a:gdLst>
              <a:gd name="T0" fmla="*/ 9264488 w 285387"/>
              <a:gd name="T1" fmla="*/ 9842650 h 283803"/>
              <a:gd name="T2" fmla="*/ 5302702 w 285387"/>
              <a:gd name="T3" fmla="*/ 8364308 h 283803"/>
              <a:gd name="T4" fmla="*/ 3046569 w 285387"/>
              <a:gd name="T5" fmla="*/ 8696628 h 283803"/>
              <a:gd name="T6" fmla="*/ 1702630 w 285387"/>
              <a:gd name="T7" fmla="*/ 7584757 h 283803"/>
              <a:gd name="T8" fmla="*/ 2067266 w 285387"/>
              <a:gd name="T9" fmla="*/ 7940769 h 283803"/>
              <a:gd name="T10" fmla="*/ 6382344 w 285387"/>
              <a:gd name="T11" fmla="*/ 7268313 h 283803"/>
              <a:gd name="T12" fmla="*/ 4714197 w 285387"/>
              <a:gd name="T13" fmla="*/ 7600630 h 283803"/>
              <a:gd name="T14" fmla="*/ 3047997 w 285387"/>
              <a:gd name="T15" fmla="*/ 7268313 h 283803"/>
              <a:gd name="T16" fmla="*/ 3876702 w 285387"/>
              <a:gd name="T17" fmla="*/ 7600630 h 283803"/>
              <a:gd name="T18" fmla="*/ 3047997 w 285387"/>
              <a:gd name="T19" fmla="*/ 7268313 h 283803"/>
              <a:gd name="T20" fmla="*/ 1702630 w 285387"/>
              <a:gd name="T21" fmla="*/ 8639621 h 283803"/>
              <a:gd name="T22" fmla="*/ 5509027 w 285387"/>
              <a:gd name="T23" fmla="*/ 6230020 h 283803"/>
              <a:gd name="T24" fmla="*/ 6328420 w 285387"/>
              <a:gd name="T25" fmla="*/ 6562251 h 283803"/>
              <a:gd name="T26" fmla="*/ 5509027 w 285387"/>
              <a:gd name="T27" fmla="*/ 6230020 h 283803"/>
              <a:gd name="T28" fmla="*/ 4829880 w 285387"/>
              <a:gd name="T29" fmla="*/ 6396138 h 283803"/>
              <a:gd name="T30" fmla="*/ 2905573 w 285387"/>
              <a:gd name="T31" fmla="*/ 6396138 h 283803"/>
              <a:gd name="T32" fmla="*/ 1338037 w 285387"/>
              <a:gd name="T33" fmla="*/ 5877293 h 283803"/>
              <a:gd name="T34" fmla="*/ 1702630 w 285387"/>
              <a:gd name="T35" fmla="*/ 5508107 h 283803"/>
              <a:gd name="T36" fmla="*/ 6538784 w 285387"/>
              <a:gd name="T37" fmla="*/ 5357801 h 283803"/>
              <a:gd name="T38" fmla="*/ 4557800 w 285387"/>
              <a:gd name="T39" fmla="*/ 5357801 h 283803"/>
              <a:gd name="T40" fmla="*/ 3876702 w 285387"/>
              <a:gd name="T41" fmla="*/ 5191618 h 283803"/>
              <a:gd name="T42" fmla="*/ 3047997 w 285387"/>
              <a:gd name="T43" fmla="*/ 5523934 h 283803"/>
              <a:gd name="T44" fmla="*/ 1702630 w 285387"/>
              <a:gd name="T45" fmla="*/ 5191618 h 283803"/>
              <a:gd name="T46" fmla="*/ 1025468 w 285387"/>
              <a:gd name="T47" fmla="*/ 5877293 h 283803"/>
              <a:gd name="T48" fmla="*/ 4502932 w 285387"/>
              <a:gd name="T49" fmla="*/ 4153370 h 283803"/>
              <a:gd name="T50" fmla="*/ 3048432 w 285387"/>
              <a:gd name="T51" fmla="*/ 4429708 h 283803"/>
              <a:gd name="T52" fmla="*/ 1702630 w 285387"/>
              <a:gd name="T53" fmla="*/ 3421155 h 283803"/>
              <a:gd name="T54" fmla="*/ 2067266 w 285387"/>
              <a:gd name="T55" fmla="*/ 3793897 h 283803"/>
              <a:gd name="T56" fmla="*/ 6379328 w 285387"/>
              <a:gd name="T57" fmla="*/ 3114984 h 283803"/>
              <a:gd name="T58" fmla="*/ 5742526 w 285387"/>
              <a:gd name="T59" fmla="*/ 3391375 h 283803"/>
              <a:gd name="T60" fmla="*/ 3047333 w 285387"/>
              <a:gd name="T61" fmla="*/ 3114984 h 283803"/>
              <a:gd name="T62" fmla="*/ 4902986 w 285387"/>
              <a:gd name="T63" fmla="*/ 3391375 h 283803"/>
              <a:gd name="T64" fmla="*/ 3047333 w 285387"/>
              <a:gd name="T65" fmla="*/ 3114984 h 283803"/>
              <a:gd name="T66" fmla="*/ 1702630 w 285387"/>
              <a:gd name="T67" fmla="*/ 4486133 h 283803"/>
              <a:gd name="T68" fmla="*/ 1179329 w 285387"/>
              <a:gd name="T69" fmla="*/ 2076650 h 283803"/>
              <a:gd name="T70" fmla="*/ 3422597 w 285387"/>
              <a:gd name="T71" fmla="*/ 2408947 h 283803"/>
              <a:gd name="T72" fmla="*/ 1179329 w 285387"/>
              <a:gd name="T73" fmla="*/ 2076650 h 283803"/>
              <a:gd name="T74" fmla="*/ 9929182 w 285387"/>
              <a:gd name="T75" fmla="*/ 8537255 h 283803"/>
              <a:gd name="T76" fmla="*/ 8573776 w 285387"/>
              <a:gd name="T77" fmla="*/ 1370695 h 283803"/>
              <a:gd name="T78" fmla="*/ 9095075 w 285387"/>
              <a:gd name="T79" fmla="*/ 1370695 h 283803"/>
              <a:gd name="T80" fmla="*/ 4276623 w 285387"/>
              <a:gd name="T81" fmla="*/ 1038272 h 283803"/>
              <a:gd name="T82" fmla="*/ 3003008 w 285387"/>
              <a:gd name="T83" fmla="*/ 1370614 h 283803"/>
              <a:gd name="T84" fmla="*/ 1181186 w 285387"/>
              <a:gd name="T85" fmla="*/ 1038272 h 283803"/>
              <a:gd name="T86" fmla="*/ 2167159 w 285387"/>
              <a:gd name="T87" fmla="*/ 1370614 h 283803"/>
              <a:gd name="T88" fmla="*/ 1181186 w 285387"/>
              <a:gd name="T89" fmla="*/ 1038272 h 283803"/>
              <a:gd name="T90" fmla="*/ 6978580 w 285387"/>
              <a:gd name="T91" fmla="*/ 2088623 h 283803"/>
              <a:gd name="T92" fmla="*/ 8573776 w 285387"/>
              <a:gd name="T93" fmla="*/ 574369 h 283803"/>
              <a:gd name="T94" fmla="*/ 9929182 w 285387"/>
              <a:gd name="T95" fmla="*/ 574369 h 283803"/>
              <a:gd name="T96" fmla="*/ 8834434 w 285387"/>
              <a:gd name="T97" fmla="*/ 313314 h 283803"/>
              <a:gd name="T98" fmla="*/ 7197822 w 285387"/>
              <a:gd name="T99" fmla="*/ 9999276 h 283803"/>
              <a:gd name="T100" fmla="*/ 5146861 w 285387"/>
              <a:gd name="T101" fmla="*/ 2245232 h 283803"/>
              <a:gd name="T102" fmla="*/ 8834434 w 285387"/>
              <a:gd name="T103" fmla="*/ 0 h 283803"/>
              <a:gd name="T104" fmla="*/ 10228960 w 285387"/>
              <a:gd name="T105" fmla="*/ 574369 h 283803"/>
              <a:gd name="T106" fmla="*/ 9394841 w 285387"/>
              <a:gd name="T107" fmla="*/ 10234253 h 283803"/>
              <a:gd name="T108" fmla="*/ 8287068 w 285387"/>
              <a:gd name="T109" fmla="*/ 8772222 h 283803"/>
              <a:gd name="T110" fmla="*/ 8834434 w 285387"/>
              <a:gd name="T111" fmla="*/ 0 h 283803"/>
              <a:gd name="T112" fmla="*/ 5404885 w 285387"/>
              <a:gd name="T113" fmla="*/ 52264 h 283803"/>
              <a:gd name="T114" fmla="*/ 7507443 w 285387"/>
              <a:gd name="T115" fmla="*/ 10155927 h 283803"/>
              <a:gd name="T116" fmla="*/ 0 w 285387"/>
              <a:gd name="T117" fmla="*/ 10155927 h 2838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87" h="283803">
                <a:moveTo>
                  <a:pt x="273766" y="243567"/>
                </a:moveTo>
                <a:lnTo>
                  <a:pt x="242171" y="243927"/>
                </a:lnTo>
                <a:lnTo>
                  <a:pt x="258150" y="270870"/>
                </a:lnTo>
                <a:lnTo>
                  <a:pt x="273766" y="243567"/>
                </a:lnTo>
                <a:close/>
                <a:moveTo>
                  <a:pt x="84891" y="230187"/>
                </a:moveTo>
                <a:lnTo>
                  <a:pt x="147757" y="230187"/>
                </a:lnTo>
                <a:cubicBezTo>
                  <a:pt x="149900" y="230187"/>
                  <a:pt x="152043" y="232092"/>
                  <a:pt x="152043" y="234378"/>
                </a:cubicBezTo>
                <a:cubicBezTo>
                  <a:pt x="152043" y="237045"/>
                  <a:pt x="149900" y="239331"/>
                  <a:pt x="147757" y="239331"/>
                </a:cubicBezTo>
                <a:lnTo>
                  <a:pt x="84891" y="239331"/>
                </a:lnTo>
                <a:cubicBezTo>
                  <a:pt x="82748" y="239331"/>
                  <a:pt x="80962" y="237045"/>
                  <a:pt x="80962" y="234378"/>
                </a:cubicBezTo>
                <a:cubicBezTo>
                  <a:pt x="80962" y="232092"/>
                  <a:pt x="82748" y="230187"/>
                  <a:pt x="84891" y="230187"/>
                </a:cubicBezTo>
                <a:close/>
                <a:moveTo>
                  <a:pt x="47443" y="208734"/>
                </a:moveTo>
                <a:cubicBezTo>
                  <a:pt x="41638" y="208734"/>
                  <a:pt x="37283" y="213088"/>
                  <a:pt x="37283" y="218531"/>
                </a:cubicBezTo>
                <a:cubicBezTo>
                  <a:pt x="37283" y="224336"/>
                  <a:pt x="41638" y="229054"/>
                  <a:pt x="47443" y="229054"/>
                </a:cubicBezTo>
                <a:cubicBezTo>
                  <a:pt x="52886" y="229054"/>
                  <a:pt x="57603" y="224336"/>
                  <a:pt x="57603" y="218531"/>
                </a:cubicBezTo>
                <a:cubicBezTo>
                  <a:pt x="57603" y="213088"/>
                  <a:pt x="52886" y="208734"/>
                  <a:pt x="47443" y="208734"/>
                </a:cubicBezTo>
                <a:close/>
                <a:moveTo>
                  <a:pt x="131358" y="200025"/>
                </a:moveTo>
                <a:lnTo>
                  <a:pt x="177841" y="200025"/>
                </a:lnTo>
                <a:cubicBezTo>
                  <a:pt x="180020" y="200025"/>
                  <a:pt x="182199" y="201930"/>
                  <a:pt x="182199" y="204597"/>
                </a:cubicBezTo>
                <a:cubicBezTo>
                  <a:pt x="182199" y="207264"/>
                  <a:pt x="180020" y="209169"/>
                  <a:pt x="177841" y="209169"/>
                </a:cubicBezTo>
                <a:lnTo>
                  <a:pt x="131358" y="209169"/>
                </a:lnTo>
                <a:cubicBezTo>
                  <a:pt x="128816" y="209169"/>
                  <a:pt x="127000" y="207264"/>
                  <a:pt x="127000" y="204597"/>
                </a:cubicBezTo>
                <a:cubicBezTo>
                  <a:pt x="127000" y="201930"/>
                  <a:pt x="128816" y="200025"/>
                  <a:pt x="131358" y="200025"/>
                </a:cubicBezTo>
                <a:close/>
                <a:moveTo>
                  <a:pt x="84931" y="200025"/>
                </a:moveTo>
                <a:lnTo>
                  <a:pt x="108022" y="200025"/>
                </a:lnTo>
                <a:cubicBezTo>
                  <a:pt x="110547" y="200025"/>
                  <a:pt x="112351" y="201930"/>
                  <a:pt x="112351" y="204597"/>
                </a:cubicBezTo>
                <a:cubicBezTo>
                  <a:pt x="112351" y="207264"/>
                  <a:pt x="110547" y="209169"/>
                  <a:pt x="108022" y="209169"/>
                </a:cubicBezTo>
                <a:lnTo>
                  <a:pt x="84931" y="209169"/>
                </a:lnTo>
                <a:cubicBezTo>
                  <a:pt x="82766" y="209169"/>
                  <a:pt x="80962" y="207264"/>
                  <a:pt x="80962" y="204597"/>
                </a:cubicBezTo>
                <a:cubicBezTo>
                  <a:pt x="80962" y="201930"/>
                  <a:pt x="82766" y="200025"/>
                  <a:pt x="84931" y="200025"/>
                </a:cubicBezTo>
                <a:close/>
                <a:moveTo>
                  <a:pt x="47443" y="200025"/>
                </a:moveTo>
                <a:cubicBezTo>
                  <a:pt x="57603" y="200025"/>
                  <a:pt x="66312" y="208371"/>
                  <a:pt x="66312" y="218531"/>
                </a:cubicBezTo>
                <a:cubicBezTo>
                  <a:pt x="66312" y="229054"/>
                  <a:pt x="57603" y="237762"/>
                  <a:pt x="47443" y="237762"/>
                </a:cubicBezTo>
                <a:cubicBezTo>
                  <a:pt x="36920" y="237762"/>
                  <a:pt x="28575" y="229054"/>
                  <a:pt x="28575" y="218531"/>
                </a:cubicBezTo>
                <a:cubicBezTo>
                  <a:pt x="28575" y="208371"/>
                  <a:pt x="36920" y="200025"/>
                  <a:pt x="47443" y="200025"/>
                </a:cubicBezTo>
                <a:close/>
                <a:moveTo>
                  <a:pt x="153506" y="171450"/>
                </a:moveTo>
                <a:lnTo>
                  <a:pt x="176338" y="171450"/>
                </a:lnTo>
                <a:cubicBezTo>
                  <a:pt x="178478" y="171450"/>
                  <a:pt x="180619" y="173355"/>
                  <a:pt x="180619" y="176022"/>
                </a:cubicBezTo>
                <a:cubicBezTo>
                  <a:pt x="180619" y="178689"/>
                  <a:pt x="178478" y="180594"/>
                  <a:pt x="176338" y="180594"/>
                </a:cubicBezTo>
                <a:lnTo>
                  <a:pt x="153506" y="180594"/>
                </a:lnTo>
                <a:cubicBezTo>
                  <a:pt x="151009" y="180594"/>
                  <a:pt x="149225" y="178689"/>
                  <a:pt x="149225" y="176022"/>
                </a:cubicBezTo>
                <a:cubicBezTo>
                  <a:pt x="149225" y="173355"/>
                  <a:pt x="151009" y="171450"/>
                  <a:pt x="153506" y="171450"/>
                </a:cubicBezTo>
                <a:close/>
                <a:moveTo>
                  <a:pt x="84868" y="171450"/>
                </a:moveTo>
                <a:lnTo>
                  <a:pt x="130321" y="171450"/>
                </a:lnTo>
                <a:cubicBezTo>
                  <a:pt x="132807" y="171450"/>
                  <a:pt x="134582" y="173355"/>
                  <a:pt x="134582" y="176022"/>
                </a:cubicBezTo>
                <a:cubicBezTo>
                  <a:pt x="134582" y="178689"/>
                  <a:pt x="132807" y="180594"/>
                  <a:pt x="130321" y="180594"/>
                </a:cubicBezTo>
                <a:lnTo>
                  <a:pt x="84868" y="180594"/>
                </a:lnTo>
                <a:cubicBezTo>
                  <a:pt x="82738" y="180594"/>
                  <a:pt x="80962" y="178689"/>
                  <a:pt x="80962" y="176022"/>
                </a:cubicBezTo>
                <a:cubicBezTo>
                  <a:pt x="80962" y="173355"/>
                  <a:pt x="82738" y="171450"/>
                  <a:pt x="84868" y="171450"/>
                </a:cubicBezTo>
                <a:close/>
                <a:moveTo>
                  <a:pt x="47443" y="151584"/>
                </a:moveTo>
                <a:cubicBezTo>
                  <a:pt x="41638" y="151584"/>
                  <a:pt x="37283" y="155938"/>
                  <a:pt x="37283" y="161744"/>
                </a:cubicBezTo>
                <a:cubicBezTo>
                  <a:pt x="37283" y="167549"/>
                  <a:pt x="41638" y="171904"/>
                  <a:pt x="47443" y="171904"/>
                </a:cubicBezTo>
                <a:cubicBezTo>
                  <a:pt x="52886" y="171904"/>
                  <a:pt x="57603" y="167549"/>
                  <a:pt x="57603" y="161744"/>
                </a:cubicBezTo>
                <a:cubicBezTo>
                  <a:pt x="57603" y="155938"/>
                  <a:pt x="52886" y="151584"/>
                  <a:pt x="47443" y="151584"/>
                </a:cubicBezTo>
                <a:close/>
                <a:moveTo>
                  <a:pt x="131358" y="142875"/>
                </a:moveTo>
                <a:lnTo>
                  <a:pt x="177841" y="142875"/>
                </a:lnTo>
                <a:cubicBezTo>
                  <a:pt x="180020" y="142875"/>
                  <a:pt x="182199" y="145161"/>
                  <a:pt x="182199" y="147447"/>
                </a:cubicBezTo>
                <a:cubicBezTo>
                  <a:pt x="182199" y="150114"/>
                  <a:pt x="180020" y="152019"/>
                  <a:pt x="177841" y="152019"/>
                </a:cubicBezTo>
                <a:lnTo>
                  <a:pt x="131358" y="152019"/>
                </a:lnTo>
                <a:cubicBezTo>
                  <a:pt x="128816" y="152019"/>
                  <a:pt x="127000" y="150114"/>
                  <a:pt x="127000" y="147447"/>
                </a:cubicBezTo>
                <a:cubicBezTo>
                  <a:pt x="127000" y="145161"/>
                  <a:pt x="128816" y="142875"/>
                  <a:pt x="131358" y="142875"/>
                </a:cubicBezTo>
                <a:close/>
                <a:moveTo>
                  <a:pt x="84931" y="142875"/>
                </a:moveTo>
                <a:lnTo>
                  <a:pt x="108022" y="142875"/>
                </a:lnTo>
                <a:cubicBezTo>
                  <a:pt x="110547" y="142875"/>
                  <a:pt x="112351" y="145161"/>
                  <a:pt x="112351" y="147447"/>
                </a:cubicBezTo>
                <a:cubicBezTo>
                  <a:pt x="112351" y="150114"/>
                  <a:pt x="110547" y="152019"/>
                  <a:pt x="108022" y="152019"/>
                </a:cubicBezTo>
                <a:lnTo>
                  <a:pt x="84931" y="152019"/>
                </a:lnTo>
                <a:cubicBezTo>
                  <a:pt x="82766" y="152019"/>
                  <a:pt x="80962" y="150114"/>
                  <a:pt x="80962" y="147447"/>
                </a:cubicBezTo>
                <a:cubicBezTo>
                  <a:pt x="80962" y="145161"/>
                  <a:pt x="82766" y="142875"/>
                  <a:pt x="84931" y="142875"/>
                </a:cubicBezTo>
                <a:close/>
                <a:moveTo>
                  <a:pt x="47443" y="142875"/>
                </a:moveTo>
                <a:cubicBezTo>
                  <a:pt x="57603" y="142875"/>
                  <a:pt x="66312" y="151221"/>
                  <a:pt x="66312" y="161744"/>
                </a:cubicBezTo>
                <a:cubicBezTo>
                  <a:pt x="66312" y="171904"/>
                  <a:pt x="57603" y="180612"/>
                  <a:pt x="47443" y="180612"/>
                </a:cubicBezTo>
                <a:cubicBezTo>
                  <a:pt x="36920" y="180612"/>
                  <a:pt x="28575" y="171904"/>
                  <a:pt x="28575" y="161744"/>
                </a:cubicBezTo>
                <a:cubicBezTo>
                  <a:pt x="28575" y="151221"/>
                  <a:pt x="36920" y="142875"/>
                  <a:pt x="47443" y="142875"/>
                </a:cubicBezTo>
                <a:close/>
                <a:moveTo>
                  <a:pt x="84943" y="114300"/>
                </a:moveTo>
                <a:lnTo>
                  <a:pt x="125471" y="114300"/>
                </a:lnTo>
                <a:cubicBezTo>
                  <a:pt x="128004" y="114300"/>
                  <a:pt x="129813" y="115954"/>
                  <a:pt x="129813" y="117938"/>
                </a:cubicBezTo>
                <a:cubicBezTo>
                  <a:pt x="129813" y="120253"/>
                  <a:pt x="128004" y="121906"/>
                  <a:pt x="125471" y="121906"/>
                </a:cubicBezTo>
                <a:lnTo>
                  <a:pt x="84943" y="121906"/>
                </a:lnTo>
                <a:cubicBezTo>
                  <a:pt x="82772" y="121906"/>
                  <a:pt x="80962" y="120253"/>
                  <a:pt x="80962" y="117938"/>
                </a:cubicBezTo>
                <a:cubicBezTo>
                  <a:pt x="80962" y="115954"/>
                  <a:pt x="82772" y="114300"/>
                  <a:pt x="84943" y="114300"/>
                </a:cubicBezTo>
                <a:close/>
                <a:moveTo>
                  <a:pt x="47443" y="94151"/>
                </a:moveTo>
                <a:cubicBezTo>
                  <a:pt x="41638" y="94151"/>
                  <a:pt x="37283" y="98913"/>
                  <a:pt x="37283" y="104409"/>
                </a:cubicBezTo>
                <a:cubicBezTo>
                  <a:pt x="37283" y="110270"/>
                  <a:pt x="41638" y="115033"/>
                  <a:pt x="47443" y="115033"/>
                </a:cubicBezTo>
                <a:cubicBezTo>
                  <a:pt x="52886" y="115033"/>
                  <a:pt x="57603" y="110270"/>
                  <a:pt x="57603" y="104409"/>
                </a:cubicBezTo>
                <a:cubicBezTo>
                  <a:pt x="57603" y="98913"/>
                  <a:pt x="52886" y="94151"/>
                  <a:pt x="47443" y="94151"/>
                </a:cubicBezTo>
                <a:close/>
                <a:moveTo>
                  <a:pt x="160011" y="85725"/>
                </a:moveTo>
                <a:lnTo>
                  <a:pt x="177756" y="85725"/>
                </a:lnTo>
                <a:cubicBezTo>
                  <a:pt x="179974" y="85725"/>
                  <a:pt x="182193" y="87379"/>
                  <a:pt x="182193" y="89693"/>
                </a:cubicBezTo>
                <a:cubicBezTo>
                  <a:pt x="182193" y="91678"/>
                  <a:pt x="179974" y="93331"/>
                  <a:pt x="177756" y="93331"/>
                </a:cubicBezTo>
                <a:lnTo>
                  <a:pt x="160011" y="93331"/>
                </a:lnTo>
                <a:cubicBezTo>
                  <a:pt x="157424" y="93331"/>
                  <a:pt x="155575" y="91678"/>
                  <a:pt x="155575" y="89693"/>
                </a:cubicBezTo>
                <a:cubicBezTo>
                  <a:pt x="155575" y="87379"/>
                  <a:pt x="157424" y="85725"/>
                  <a:pt x="160011" y="85725"/>
                </a:cubicBezTo>
                <a:close/>
                <a:moveTo>
                  <a:pt x="84912" y="85725"/>
                </a:moveTo>
                <a:lnTo>
                  <a:pt x="136619" y="85725"/>
                </a:lnTo>
                <a:cubicBezTo>
                  <a:pt x="139133" y="85725"/>
                  <a:pt x="140928" y="87379"/>
                  <a:pt x="140928" y="89693"/>
                </a:cubicBezTo>
                <a:cubicBezTo>
                  <a:pt x="140928" y="91678"/>
                  <a:pt x="139133" y="93331"/>
                  <a:pt x="136619" y="93331"/>
                </a:cubicBezTo>
                <a:lnTo>
                  <a:pt x="84912" y="93331"/>
                </a:lnTo>
                <a:cubicBezTo>
                  <a:pt x="82758" y="93331"/>
                  <a:pt x="80962" y="91678"/>
                  <a:pt x="80962" y="89693"/>
                </a:cubicBezTo>
                <a:cubicBezTo>
                  <a:pt x="80962" y="87379"/>
                  <a:pt x="82758" y="85725"/>
                  <a:pt x="84912" y="85725"/>
                </a:cubicBezTo>
                <a:close/>
                <a:moveTo>
                  <a:pt x="47443" y="85725"/>
                </a:moveTo>
                <a:cubicBezTo>
                  <a:pt x="57603" y="85725"/>
                  <a:pt x="66312" y="94151"/>
                  <a:pt x="66312" y="104409"/>
                </a:cubicBezTo>
                <a:cubicBezTo>
                  <a:pt x="66312" y="115033"/>
                  <a:pt x="57603" y="123459"/>
                  <a:pt x="47443" y="123459"/>
                </a:cubicBezTo>
                <a:cubicBezTo>
                  <a:pt x="36920" y="123459"/>
                  <a:pt x="28575" y="115033"/>
                  <a:pt x="28575" y="104409"/>
                </a:cubicBezTo>
                <a:cubicBezTo>
                  <a:pt x="28575" y="94151"/>
                  <a:pt x="36920" y="85725"/>
                  <a:pt x="47443" y="85725"/>
                </a:cubicBezTo>
                <a:close/>
                <a:moveTo>
                  <a:pt x="32861" y="57150"/>
                </a:moveTo>
                <a:lnTo>
                  <a:pt x="95369" y="57150"/>
                </a:lnTo>
                <a:cubicBezTo>
                  <a:pt x="97869" y="57150"/>
                  <a:pt x="99655" y="59055"/>
                  <a:pt x="99655" y="61722"/>
                </a:cubicBezTo>
                <a:cubicBezTo>
                  <a:pt x="99655" y="64008"/>
                  <a:pt x="97869" y="66294"/>
                  <a:pt x="95369" y="66294"/>
                </a:cubicBezTo>
                <a:lnTo>
                  <a:pt x="32861" y="66294"/>
                </a:lnTo>
                <a:cubicBezTo>
                  <a:pt x="30361" y="66294"/>
                  <a:pt x="28575" y="64008"/>
                  <a:pt x="28575" y="61722"/>
                </a:cubicBezTo>
                <a:cubicBezTo>
                  <a:pt x="28575" y="59055"/>
                  <a:pt x="30361" y="57150"/>
                  <a:pt x="32861" y="57150"/>
                </a:cubicBezTo>
                <a:close/>
                <a:moveTo>
                  <a:pt x="262145" y="37721"/>
                </a:moveTo>
                <a:lnTo>
                  <a:pt x="262145" y="234946"/>
                </a:lnTo>
                <a:lnTo>
                  <a:pt x="276671" y="234946"/>
                </a:lnTo>
                <a:lnTo>
                  <a:pt x="276671" y="37721"/>
                </a:lnTo>
                <a:lnTo>
                  <a:pt x="262145" y="37721"/>
                </a:lnTo>
                <a:close/>
                <a:moveTo>
                  <a:pt x="238903" y="37721"/>
                </a:moveTo>
                <a:lnTo>
                  <a:pt x="238903" y="234946"/>
                </a:lnTo>
                <a:lnTo>
                  <a:pt x="253429" y="234946"/>
                </a:lnTo>
                <a:lnTo>
                  <a:pt x="253429" y="37721"/>
                </a:lnTo>
                <a:lnTo>
                  <a:pt x="238903" y="37721"/>
                </a:lnTo>
                <a:close/>
                <a:moveTo>
                  <a:pt x="83677" y="28575"/>
                </a:moveTo>
                <a:lnTo>
                  <a:pt x="119165" y="28575"/>
                </a:lnTo>
                <a:cubicBezTo>
                  <a:pt x="121674" y="28575"/>
                  <a:pt x="123467" y="30480"/>
                  <a:pt x="123467" y="33147"/>
                </a:cubicBezTo>
                <a:cubicBezTo>
                  <a:pt x="123467" y="35814"/>
                  <a:pt x="121674" y="37719"/>
                  <a:pt x="119165" y="37719"/>
                </a:cubicBezTo>
                <a:lnTo>
                  <a:pt x="83677" y="37719"/>
                </a:lnTo>
                <a:cubicBezTo>
                  <a:pt x="81168" y="37719"/>
                  <a:pt x="79375" y="35814"/>
                  <a:pt x="79375" y="33147"/>
                </a:cubicBezTo>
                <a:cubicBezTo>
                  <a:pt x="79375" y="30480"/>
                  <a:pt x="81168" y="28575"/>
                  <a:pt x="83677" y="28575"/>
                </a:cubicBezTo>
                <a:close/>
                <a:moveTo>
                  <a:pt x="32913" y="28575"/>
                </a:moveTo>
                <a:lnTo>
                  <a:pt x="60387" y="28575"/>
                </a:lnTo>
                <a:cubicBezTo>
                  <a:pt x="62918" y="28575"/>
                  <a:pt x="64725" y="30480"/>
                  <a:pt x="64725" y="33147"/>
                </a:cubicBezTo>
                <a:cubicBezTo>
                  <a:pt x="64725" y="35814"/>
                  <a:pt x="62918" y="37719"/>
                  <a:pt x="60387" y="37719"/>
                </a:cubicBezTo>
                <a:lnTo>
                  <a:pt x="32913" y="37719"/>
                </a:lnTo>
                <a:cubicBezTo>
                  <a:pt x="30382" y="37719"/>
                  <a:pt x="28575" y="35814"/>
                  <a:pt x="28575" y="33147"/>
                </a:cubicBezTo>
                <a:cubicBezTo>
                  <a:pt x="28575" y="30480"/>
                  <a:pt x="30382" y="28575"/>
                  <a:pt x="32913" y="28575"/>
                </a:cubicBezTo>
                <a:close/>
                <a:moveTo>
                  <a:pt x="152041" y="14729"/>
                </a:moveTo>
                <a:lnTo>
                  <a:pt x="152041" y="57479"/>
                </a:lnTo>
                <a:lnTo>
                  <a:pt x="194454" y="57479"/>
                </a:lnTo>
                <a:lnTo>
                  <a:pt x="152041" y="14729"/>
                </a:lnTo>
                <a:close/>
                <a:moveTo>
                  <a:pt x="246166" y="8622"/>
                </a:moveTo>
                <a:cubicBezTo>
                  <a:pt x="242171" y="8622"/>
                  <a:pt x="238903" y="11855"/>
                  <a:pt x="238903" y="15807"/>
                </a:cubicBezTo>
                <a:lnTo>
                  <a:pt x="238903" y="29099"/>
                </a:lnTo>
                <a:lnTo>
                  <a:pt x="276671" y="29099"/>
                </a:lnTo>
                <a:lnTo>
                  <a:pt x="276671" y="15807"/>
                </a:lnTo>
                <a:cubicBezTo>
                  <a:pt x="276671" y="14010"/>
                  <a:pt x="275582" y="12214"/>
                  <a:pt x="274492" y="10777"/>
                </a:cubicBezTo>
                <a:cubicBezTo>
                  <a:pt x="273040" y="9340"/>
                  <a:pt x="271224" y="8622"/>
                  <a:pt x="269408" y="8622"/>
                </a:cubicBezTo>
                <a:lnTo>
                  <a:pt x="246166" y="8622"/>
                </a:lnTo>
                <a:close/>
                <a:moveTo>
                  <a:pt x="8626" y="8622"/>
                </a:moveTo>
                <a:lnTo>
                  <a:pt x="8626" y="275181"/>
                </a:lnTo>
                <a:lnTo>
                  <a:pt x="200564" y="275181"/>
                </a:lnTo>
                <a:lnTo>
                  <a:pt x="200564" y="66101"/>
                </a:lnTo>
                <a:lnTo>
                  <a:pt x="147728" y="66101"/>
                </a:lnTo>
                <a:cubicBezTo>
                  <a:pt x="145571" y="66101"/>
                  <a:pt x="143414" y="63945"/>
                  <a:pt x="143414" y="61790"/>
                </a:cubicBezTo>
                <a:lnTo>
                  <a:pt x="143414" y="8622"/>
                </a:lnTo>
                <a:lnTo>
                  <a:pt x="8626" y="8622"/>
                </a:lnTo>
                <a:close/>
                <a:moveTo>
                  <a:pt x="246166" y="0"/>
                </a:moveTo>
                <a:lnTo>
                  <a:pt x="269408" y="0"/>
                </a:lnTo>
                <a:cubicBezTo>
                  <a:pt x="273766" y="0"/>
                  <a:pt x="277398" y="1796"/>
                  <a:pt x="280303" y="4670"/>
                </a:cubicBezTo>
                <a:cubicBezTo>
                  <a:pt x="283571" y="7544"/>
                  <a:pt x="285024" y="11855"/>
                  <a:pt x="285024" y="15807"/>
                </a:cubicBezTo>
                <a:lnTo>
                  <a:pt x="285387" y="239257"/>
                </a:lnTo>
                <a:cubicBezTo>
                  <a:pt x="285387" y="240334"/>
                  <a:pt x="285024" y="240694"/>
                  <a:pt x="284661" y="241412"/>
                </a:cubicBezTo>
                <a:lnTo>
                  <a:pt x="261782" y="281647"/>
                </a:lnTo>
                <a:cubicBezTo>
                  <a:pt x="261056" y="283084"/>
                  <a:pt x="259603" y="283803"/>
                  <a:pt x="258150" y="283803"/>
                </a:cubicBezTo>
                <a:cubicBezTo>
                  <a:pt x="256335" y="283803"/>
                  <a:pt x="254882" y="283084"/>
                  <a:pt x="254156" y="281647"/>
                </a:cubicBezTo>
                <a:lnTo>
                  <a:pt x="230914" y="241412"/>
                </a:lnTo>
                <a:cubicBezTo>
                  <a:pt x="230550" y="240694"/>
                  <a:pt x="230550" y="240334"/>
                  <a:pt x="230550" y="239257"/>
                </a:cubicBezTo>
                <a:lnTo>
                  <a:pt x="230187" y="15807"/>
                </a:lnTo>
                <a:cubicBezTo>
                  <a:pt x="230187" y="7185"/>
                  <a:pt x="237450" y="0"/>
                  <a:pt x="246166" y="0"/>
                </a:cubicBezTo>
                <a:close/>
                <a:moveTo>
                  <a:pt x="4313" y="0"/>
                </a:moveTo>
                <a:lnTo>
                  <a:pt x="147728" y="0"/>
                </a:lnTo>
                <a:cubicBezTo>
                  <a:pt x="148806" y="0"/>
                  <a:pt x="149884" y="359"/>
                  <a:pt x="150603" y="1437"/>
                </a:cubicBezTo>
                <a:lnTo>
                  <a:pt x="208113" y="58916"/>
                </a:lnTo>
                <a:cubicBezTo>
                  <a:pt x="208831" y="59634"/>
                  <a:pt x="209191" y="60712"/>
                  <a:pt x="209191" y="61790"/>
                </a:cubicBezTo>
                <a:lnTo>
                  <a:pt x="209191" y="279492"/>
                </a:lnTo>
                <a:cubicBezTo>
                  <a:pt x="209191" y="282007"/>
                  <a:pt x="207394" y="283803"/>
                  <a:pt x="205237" y="283803"/>
                </a:cubicBezTo>
                <a:lnTo>
                  <a:pt x="4313" y="283803"/>
                </a:lnTo>
                <a:cubicBezTo>
                  <a:pt x="1797" y="283803"/>
                  <a:pt x="0" y="282007"/>
                  <a:pt x="0" y="279492"/>
                </a:cubicBezTo>
                <a:lnTo>
                  <a:pt x="0" y="4670"/>
                </a:lnTo>
                <a:cubicBezTo>
                  <a:pt x="0" y="1796"/>
                  <a:pt x="1797" y="0"/>
                  <a:pt x="4313" y="0"/>
                </a:cubicBezTo>
                <a:close/>
              </a:path>
            </a:pathLst>
          </a:custGeom>
          <a:solidFill>
            <a:schemeClr val="bg1"/>
          </a:solidFill>
          <a:ln>
            <a:noFill/>
          </a:ln>
        </p:spPr>
        <p:txBody>
          <a:bodyPr anchor="ctr"/>
          <a:lstStyle/>
          <a:p>
            <a:endParaRPr lang="en-US" sz="90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450" y="1828800"/>
            <a:ext cx="5316316" cy="3520695"/>
          </a:xfrm>
          <a:prstGeom prst="rect">
            <a:avLst/>
          </a:prstGeom>
        </p:spPr>
      </p:pic>
      <p:sp>
        <p:nvSpPr>
          <p:cNvPr id="31" name="Freeform 701">
            <a:extLst>
              <a:ext uri="{FF2B5EF4-FFF2-40B4-BE49-F238E27FC236}">
                <a16:creationId xmlns="" xmlns:a16="http://schemas.microsoft.com/office/drawing/2014/main" id="{450157D2-A131-4C47-B18F-8C29190905CD}"/>
              </a:ext>
            </a:extLst>
          </p:cNvPr>
          <p:cNvSpPr>
            <a:spLocks noChangeArrowheads="1"/>
          </p:cNvSpPr>
          <p:nvPr/>
        </p:nvSpPr>
        <p:spPr bwMode="auto">
          <a:xfrm>
            <a:off x="825317" y="1734032"/>
            <a:ext cx="497843" cy="497843"/>
          </a:xfrm>
          <a:custGeom>
            <a:avLst/>
            <a:gdLst/>
            <a:ahLst/>
            <a:cxnLst/>
            <a:rect l="0" t="0" r="r" b="b"/>
            <a:pathLst>
              <a:path w="309204" h="309202">
                <a:moveTo>
                  <a:pt x="95638" y="146123"/>
                </a:moveTo>
                <a:cubicBezTo>
                  <a:pt x="93840" y="146123"/>
                  <a:pt x="92042" y="146844"/>
                  <a:pt x="90604" y="147927"/>
                </a:cubicBezTo>
                <a:cubicBezTo>
                  <a:pt x="87368" y="150452"/>
                  <a:pt x="86649" y="155864"/>
                  <a:pt x="89166" y="159833"/>
                </a:cubicBezTo>
                <a:lnTo>
                  <a:pt x="153883" y="258691"/>
                </a:lnTo>
                <a:cubicBezTo>
                  <a:pt x="154962" y="260134"/>
                  <a:pt x="154962" y="261577"/>
                  <a:pt x="154242" y="262660"/>
                </a:cubicBezTo>
                <a:cubicBezTo>
                  <a:pt x="153883" y="264103"/>
                  <a:pt x="152804" y="265546"/>
                  <a:pt x="151366" y="265907"/>
                </a:cubicBezTo>
                <a:cubicBezTo>
                  <a:pt x="149568" y="266268"/>
                  <a:pt x="148490" y="266628"/>
                  <a:pt x="146333" y="266989"/>
                </a:cubicBezTo>
                <a:cubicBezTo>
                  <a:pt x="142737" y="267350"/>
                  <a:pt x="137704" y="267711"/>
                  <a:pt x="128356" y="272040"/>
                </a:cubicBezTo>
                <a:cubicBezTo>
                  <a:pt x="120086" y="275648"/>
                  <a:pt x="108581" y="284307"/>
                  <a:pt x="111457" y="293327"/>
                </a:cubicBezTo>
                <a:cubicBezTo>
                  <a:pt x="112536" y="296574"/>
                  <a:pt x="113974" y="298378"/>
                  <a:pt x="114693" y="299100"/>
                </a:cubicBezTo>
                <a:cubicBezTo>
                  <a:pt x="120446" y="296214"/>
                  <a:pt x="138063" y="287915"/>
                  <a:pt x="154242" y="286833"/>
                </a:cubicBezTo>
                <a:cubicBezTo>
                  <a:pt x="162152" y="286472"/>
                  <a:pt x="168264" y="287194"/>
                  <a:pt x="174017" y="287915"/>
                </a:cubicBezTo>
                <a:cubicBezTo>
                  <a:pt x="182286" y="288637"/>
                  <a:pt x="188399" y="289359"/>
                  <a:pt x="195230" y="284668"/>
                </a:cubicBezTo>
                <a:lnTo>
                  <a:pt x="224353" y="265546"/>
                </a:lnTo>
                <a:cubicBezTo>
                  <a:pt x="238015" y="256526"/>
                  <a:pt x="241970" y="238126"/>
                  <a:pt x="232622" y="224415"/>
                </a:cubicBezTo>
                <a:lnTo>
                  <a:pt x="203140" y="178955"/>
                </a:lnTo>
                <a:cubicBezTo>
                  <a:pt x="199904" y="174986"/>
                  <a:pt x="194151" y="173904"/>
                  <a:pt x="190196" y="176790"/>
                </a:cubicBezTo>
                <a:cubicBezTo>
                  <a:pt x="188758" y="177512"/>
                  <a:pt x="187680" y="178955"/>
                  <a:pt x="186601" y="180398"/>
                </a:cubicBezTo>
                <a:cubicBezTo>
                  <a:pt x="185882" y="181841"/>
                  <a:pt x="184803" y="182563"/>
                  <a:pt x="183365" y="182924"/>
                </a:cubicBezTo>
                <a:cubicBezTo>
                  <a:pt x="181927" y="183285"/>
                  <a:pt x="180489" y="182563"/>
                  <a:pt x="179410" y="181841"/>
                </a:cubicBezTo>
                <a:cubicBezTo>
                  <a:pt x="176174" y="178233"/>
                  <a:pt x="171141" y="177873"/>
                  <a:pt x="167186" y="180398"/>
                </a:cubicBezTo>
                <a:cubicBezTo>
                  <a:pt x="165029" y="181841"/>
                  <a:pt x="163590" y="183645"/>
                  <a:pt x="163231" y="186171"/>
                </a:cubicBezTo>
                <a:cubicBezTo>
                  <a:pt x="162871" y="187614"/>
                  <a:pt x="162152" y="188696"/>
                  <a:pt x="160714" y="189418"/>
                </a:cubicBezTo>
                <a:cubicBezTo>
                  <a:pt x="159636" y="189779"/>
                  <a:pt x="158197" y="189779"/>
                  <a:pt x="156759" y="189418"/>
                </a:cubicBezTo>
                <a:cubicBezTo>
                  <a:pt x="154242" y="188336"/>
                  <a:pt x="151007" y="189057"/>
                  <a:pt x="148490" y="190500"/>
                </a:cubicBezTo>
                <a:cubicBezTo>
                  <a:pt x="145614" y="192304"/>
                  <a:pt x="144175" y="194830"/>
                  <a:pt x="144175" y="198077"/>
                </a:cubicBezTo>
                <a:cubicBezTo>
                  <a:pt x="143816" y="200242"/>
                  <a:pt x="142378" y="201685"/>
                  <a:pt x="140580" y="202407"/>
                </a:cubicBezTo>
                <a:cubicBezTo>
                  <a:pt x="138423" y="202768"/>
                  <a:pt x="136625" y="202046"/>
                  <a:pt x="135187" y="200242"/>
                </a:cubicBezTo>
                <a:lnTo>
                  <a:pt x="102469" y="150091"/>
                </a:lnTo>
                <a:cubicBezTo>
                  <a:pt x="101390" y="148287"/>
                  <a:pt x="99233" y="146844"/>
                  <a:pt x="97076" y="146483"/>
                </a:cubicBezTo>
                <a:cubicBezTo>
                  <a:pt x="96716" y="146483"/>
                  <a:pt x="95997" y="146123"/>
                  <a:pt x="95638" y="146123"/>
                </a:cubicBezTo>
                <a:close/>
                <a:moveTo>
                  <a:pt x="285574" y="115888"/>
                </a:moveTo>
                <a:cubicBezTo>
                  <a:pt x="288044" y="115888"/>
                  <a:pt x="290160" y="118269"/>
                  <a:pt x="290160" y="120310"/>
                </a:cubicBezTo>
                <a:cubicBezTo>
                  <a:pt x="290160" y="123032"/>
                  <a:pt x="288044" y="125073"/>
                  <a:pt x="285574" y="125073"/>
                </a:cubicBezTo>
                <a:cubicBezTo>
                  <a:pt x="283105" y="125073"/>
                  <a:pt x="280988" y="123032"/>
                  <a:pt x="280988" y="120310"/>
                </a:cubicBezTo>
                <a:cubicBezTo>
                  <a:pt x="280988" y="118269"/>
                  <a:pt x="283105" y="115888"/>
                  <a:pt x="285574" y="115888"/>
                </a:cubicBezTo>
                <a:close/>
                <a:moveTo>
                  <a:pt x="142296" y="94043"/>
                </a:moveTo>
                <a:cubicBezTo>
                  <a:pt x="166144" y="92315"/>
                  <a:pt x="190845" y="95317"/>
                  <a:pt x="212223" y="103320"/>
                </a:cubicBezTo>
                <a:lnTo>
                  <a:pt x="215457" y="96044"/>
                </a:lnTo>
                <a:lnTo>
                  <a:pt x="229829" y="117145"/>
                </a:lnTo>
                <a:lnTo>
                  <a:pt x="204678" y="119328"/>
                </a:lnTo>
                <a:lnTo>
                  <a:pt x="208271" y="112052"/>
                </a:lnTo>
                <a:cubicBezTo>
                  <a:pt x="167671" y="97136"/>
                  <a:pt x="115573" y="100774"/>
                  <a:pt x="82518" y="121147"/>
                </a:cubicBezTo>
                <a:cubicBezTo>
                  <a:pt x="81440" y="121511"/>
                  <a:pt x="80721" y="121874"/>
                  <a:pt x="80003" y="121874"/>
                </a:cubicBezTo>
                <a:cubicBezTo>
                  <a:pt x="78206" y="121874"/>
                  <a:pt x="76769" y="121147"/>
                  <a:pt x="75691" y="119692"/>
                </a:cubicBezTo>
                <a:cubicBezTo>
                  <a:pt x="74613" y="117145"/>
                  <a:pt x="75332" y="114598"/>
                  <a:pt x="77488" y="113143"/>
                </a:cubicBezTo>
                <a:cubicBezTo>
                  <a:pt x="95453" y="102229"/>
                  <a:pt x="118447" y="95772"/>
                  <a:pt x="142296" y="94043"/>
                </a:cubicBezTo>
                <a:close/>
                <a:moveTo>
                  <a:pt x="272171" y="9381"/>
                </a:moveTo>
                <a:lnTo>
                  <a:pt x="272171" y="234878"/>
                </a:lnTo>
                <a:lnTo>
                  <a:pt x="290508" y="234878"/>
                </a:lnTo>
                <a:cubicBezTo>
                  <a:pt x="295901" y="234878"/>
                  <a:pt x="300215" y="230910"/>
                  <a:pt x="300215" y="225858"/>
                </a:cubicBezTo>
                <a:lnTo>
                  <a:pt x="300215" y="18761"/>
                </a:lnTo>
                <a:cubicBezTo>
                  <a:pt x="300215" y="13710"/>
                  <a:pt x="295901" y="9381"/>
                  <a:pt x="290508" y="9381"/>
                </a:cubicBezTo>
                <a:lnTo>
                  <a:pt x="272171" y="9381"/>
                </a:lnTo>
                <a:close/>
                <a:moveTo>
                  <a:pt x="47099" y="9381"/>
                </a:moveTo>
                <a:lnTo>
                  <a:pt x="47099" y="234878"/>
                </a:lnTo>
                <a:lnTo>
                  <a:pt x="127277" y="234878"/>
                </a:lnTo>
                <a:lnTo>
                  <a:pt x="81256" y="164884"/>
                </a:lnTo>
                <a:cubicBezTo>
                  <a:pt x="75863" y="156586"/>
                  <a:pt x="77661" y="146123"/>
                  <a:pt x="85211" y="140350"/>
                </a:cubicBezTo>
                <a:cubicBezTo>
                  <a:pt x="89166" y="137463"/>
                  <a:pt x="94199" y="136381"/>
                  <a:pt x="98514" y="137103"/>
                </a:cubicBezTo>
                <a:cubicBezTo>
                  <a:pt x="103547" y="138185"/>
                  <a:pt x="107862" y="140711"/>
                  <a:pt x="110379" y="145040"/>
                </a:cubicBezTo>
                <a:lnTo>
                  <a:pt x="138063" y="187253"/>
                </a:lnTo>
                <a:cubicBezTo>
                  <a:pt x="139501" y="185810"/>
                  <a:pt x="141299" y="184006"/>
                  <a:pt x="143097" y="182563"/>
                </a:cubicBezTo>
                <a:cubicBezTo>
                  <a:pt x="147052" y="180037"/>
                  <a:pt x="151366" y="178955"/>
                  <a:pt x="155681" y="179677"/>
                </a:cubicBezTo>
                <a:cubicBezTo>
                  <a:pt x="157119" y="176790"/>
                  <a:pt x="159636" y="174265"/>
                  <a:pt x="162152" y="172461"/>
                </a:cubicBezTo>
                <a:cubicBezTo>
                  <a:pt x="168264" y="168492"/>
                  <a:pt x="175455" y="168131"/>
                  <a:pt x="181567" y="171739"/>
                </a:cubicBezTo>
                <a:cubicBezTo>
                  <a:pt x="182646" y="170657"/>
                  <a:pt x="183725" y="169935"/>
                  <a:pt x="184803" y="168853"/>
                </a:cubicBezTo>
                <a:cubicBezTo>
                  <a:pt x="193073" y="163441"/>
                  <a:pt x="203859" y="165245"/>
                  <a:pt x="210331" y="172821"/>
                </a:cubicBezTo>
                <a:cubicBezTo>
                  <a:pt x="210331" y="173182"/>
                  <a:pt x="210690" y="173543"/>
                  <a:pt x="211050" y="173904"/>
                </a:cubicBezTo>
                <a:lnTo>
                  <a:pt x="240532" y="219003"/>
                </a:lnTo>
                <a:cubicBezTo>
                  <a:pt x="243768" y="224054"/>
                  <a:pt x="245925" y="229466"/>
                  <a:pt x="246644" y="234878"/>
                </a:cubicBezTo>
                <a:lnTo>
                  <a:pt x="262464" y="234878"/>
                </a:lnTo>
                <a:lnTo>
                  <a:pt x="262464" y="9381"/>
                </a:lnTo>
                <a:lnTo>
                  <a:pt x="47099" y="9381"/>
                </a:lnTo>
                <a:close/>
                <a:moveTo>
                  <a:pt x="18696" y="9381"/>
                </a:moveTo>
                <a:cubicBezTo>
                  <a:pt x="13662" y="9381"/>
                  <a:pt x="9348" y="13710"/>
                  <a:pt x="9348" y="18761"/>
                </a:cubicBezTo>
                <a:lnTo>
                  <a:pt x="9348" y="225858"/>
                </a:lnTo>
                <a:cubicBezTo>
                  <a:pt x="9348" y="230910"/>
                  <a:pt x="13662" y="234878"/>
                  <a:pt x="18696" y="234878"/>
                </a:cubicBezTo>
                <a:lnTo>
                  <a:pt x="37751" y="234878"/>
                </a:lnTo>
                <a:lnTo>
                  <a:pt x="37751" y="9381"/>
                </a:lnTo>
                <a:lnTo>
                  <a:pt x="18696" y="9381"/>
                </a:lnTo>
                <a:close/>
                <a:moveTo>
                  <a:pt x="18696" y="0"/>
                </a:moveTo>
                <a:lnTo>
                  <a:pt x="290508" y="0"/>
                </a:lnTo>
                <a:cubicBezTo>
                  <a:pt x="300934" y="0"/>
                  <a:pt x="309204" y="8298"/>
                  <a:pt x="309204" y="18761"/>
                </a:cubicBezTo>
                <a:lnTo>
                  <a:pt x="309204" y="225858"/>
                </a:lnTo>
                <a:cubicBezTo>
                  <a:pt x="309204" y="236322"/>
                  <a:pt x="300934" y="244620"/>
                  <a:pt x="290508" y="244620"/>
                </a:cubicBezTo>
                <a:lnTo>
                  <a:pt x="247003" y="244620"/>
                </a:lnTo>
                <a:cubicBezTo>
                  <a:pt x="246644" y="245702"/>
                  <a:pt x="246644" y="247145"/>
                  <a:pt x="246284" y="248589"/>
                </a:cubicBezTo>
                <a:cubicBezTo>
                  <a:pt x="244127" y="258691"/>
                  <a:pt x="238015" y="267711"/>
                  <a:pt x="229386" y="273484"/>
                </a:cubicBezTo>
                <a:lnTo>
                  <a:pt x="200263" y="292606"/>
                </a:lnTo>
                <a:cubicBezTo>
                  <a:pt x="190556" y="299461"/>
                  <a:pt x="181927" y="298378"/>
                  <a:pt x="172579" y="297296"/>
                </a:cubicBezTo>
                <a:cubicBezTo>
                  <a:pt x="167545" y="296574"/>
                  <a:pt x="161793" y="295853"/>
                  <a:pt x="154962" y="296214"/>
                </a:cubicBezTo>
                <a:cubicBezTo>
                  <a:pt x="137704" y="297657"/>
                  <a:pt x="117569" y="308120"/>
                  <a:pt x="117210" y="308481"/>
                </a:cubicBezTo>
                <a:cubicBezTo>
                  <a:pt x="116491" y="308842"/>
                  <a:pt x="115772" y="309202"/>
                  <a:pt x="115053" y="309202"/>
                </a:cubicBezTo>
                <a:cubicBezTo>
                  <a:pt x="115053" y="309202"/>
                  <a:pt x="114693" y="309202"/>
                  <a:pt x="114693" y="308842"/>
                </a:cubicBezTo>
                <a:cubicBezTo>
                  <a:pt x="113255" y="308842"/>
                  <a:pt x="105705" y="307398"/>
                  <a:pt x="102109" y="296214"/>
                </a:cubicBezTo>
                <a:cubicBezTo>
                  <a:pt x="98154" y="282143"/>
                  <a:pt x="110379" y="269876"/>
                  <a:pt x="124760" y="263381"/>
                </a:cubicBezTo>
                <a:cubicBezTo>
                  <a:pt x="133030" y="259773"/>
                  <a:pt x="138423" y="258691"/>
                  <a:pt x="142018" y="257969"/>
                </a:cubicBezTo>
                <a:lnTo>
                  <a:pt x="133389" y="244620"/>
                </a:lnTo>
                <a:lnTo>
                  <a:pt x="18696" y="244620"/>
                </a:lnTo>
                <a:cubicBezTo>
                  <a:pt x="8629" y="244620"/>
                  <a:pt x="0" y="236322"/>
                  <a:pt x="0" y="225858"/>
                </a:cubicBezTo>
                <a:lnTo>
                  <a:pt x="0" y="18761"/>
                </a:lnTo>
                <a:cubicBezTo>
                  <a:pt x="0" y="8298"/>
                  <a:pt x="8629" y="0"/>
                  <a:pt x="1869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Tree>
    <p:extLst>
      <p:ext uri="{BB962C8B-B14F-4D97-AF65-F5344CB8AC3E}">
        <p14:creationId xmlns:p14="http://schemas.microsoft.com/office/powerpoint/2010/main" val="2850175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1019</TotalTime>
  <Words>2340</Words>
  <Application>Microsoft Office PowerPoint</Application>
  <PresentationFormat>Custom</PresentationFormat>
  <Paragraphs>270</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Joker HD</dc:creator>
  <cp:lastModifiedBy>asus</cp:lastModifiedBy>
  <cp:revision>98</cp:revision>
  <dcterms:created xsi:type="dcterms:W3CDTF">2020-10-31T06:37:20Z</dcterms:created>
  <dcterms:modified xsi:type="dcterms:W3CDTF">2020-11-08T03:17:25Z</dcterms:modified>
  <cp:contentStatus/>
</cp:coreProperties>
</file>