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3F729-3934-4E2D-B782-3C7741664164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4AF33B-E2C5-4744-ADF0-F6E0E2B965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273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4AF33B-E2C5-4744-ADF0-F6E0E2B9651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334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0D1C8036-B10D-4509-A4F5-F51E6CB66713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5E07D3C-4915-4F28-A560-8DAB44234606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2688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C8036-B10D-4509-A4F5-F51E6CB66713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7D3C-4915-4F28-A560-8DAB44234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053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C8036-B10D-4509-A4F5-F51E6CB66713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7D3C-4915-4F28-A560-8DAB44234606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6276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C8036-B10D-4509-A4F5-F51E6CB66713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7D3C-4915-4F28-A560-8DAB44234606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6837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C8036-B10D-4509-A4F5-F51E6CB66713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7D3C-4915-4F28-A560-8DAB44234606}" type="slidenum">
              <a:rPr lang="en-GB" smtClean="0"/>
              <a:t>‹#›</a:t>
            </a:fld>
            <a:endParaRPr lang="en-GB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8469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C8036-B10D-4509-A4F5-F51E6CB66713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7D3C-4915-4F28-A560-8DAB44234606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364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C8036-B10D-4509-A4F5-F51E6CB66713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7D3C-4915-4F28-A560-8DAB44234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150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C8036-B10D-4509-A4F5-F51E6CB66713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7D3C-4915-4F28-A560-8DAB44234606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2326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C8036-B10D-4509-A4F5-F51E6CB66713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7D3C-4915-4F28-A560-8DAB44234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334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C8036-B10D-4509-A4F5-F51E6CB66713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7D3C-4915-4F28-A560-8DAB44234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375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C8036-B10D-4509-A4F5-F51E6CB66713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7D3C-4915-4F28-A560-8DAB44234606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9193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C8036-B10D-4509-A4F5-F51E6CB66713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7D3C-4915-4F28-A560-8DAB44234606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7291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C8036-B10D-4509-A4F5-F51E6CB66713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7D3C-4915-4F28-A560-8DAB44234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72248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C8036-B10D-4509-A4F5-F51E6CB66713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7D3C-4915-4F28-A560-8DAB44234606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22153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C8036-B10D-4509-A4F5-F51E6CB66713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7D3C-4915-4F28-A560-8DAB44234606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78634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C8036-B10D-4509-A4F5-F51E6CB66713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7D3C-4915-4F28-A560-8DAB44234606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41134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C8036-B10D-4509-A4F5-F51E6CB66713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7D3C-4915-4F28-A560-8DAB44234606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4828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D1C8036-B10D-4509-A4F5-F51E6CB66713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5E07D3C-4915-4F28-A560-8DAB44234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1133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30498" y="2874431"/>
            <a:ext cx="6815669" cy="1515533"/>
          </a:xfrm>
        </p:spPr>
        <p:txBody>
          <a:bodyPr/>
          <a:lstStyle/>
          <a:p>
            <a:r>
              <a:rPr lang="zh-CN" altLang="en-US" dirty="0"/>
              <a:t>问</a:t>
            </a:r>
            <a:r>
              <a:rPr lang="zh-CN" altLang="en-US" dirty="0" smtClean="0"/>
              <a:t>候 </a:t>
            </a:r>
            <a:r>
              <a:rPr lang="en-US" dirty="0" smtClean="0"/>
              <a:t>W</a:t>
            </a:r>
            <a:r>
              <a:rPr lang="en-GB" dirty="0" err="1" smtClean="0"/>
              <a:t>ènhòu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GREETINGS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16198" y="5537198"/>
            <a:ext cx="6815669" cy="1320802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4501505" y="1481435"/>
            <a:ext cx="3273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LESSON 5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7036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55333" y="757535"/>
            <a:ext cx="34813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Words </a:t>
            </a:r>
            <a:r>
              <a:rPr lang="zh-CN" alt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词语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86187" y="2218035"/>
            <a:ext cx="36856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你好 </a:t>
            </a:r>
            <a:r>
              <a:rPr lang="en-GB" sz="5400" dirty="0" err="1"/>
              <a:t>Nǐ</a:t>
            </a:r>
            <a:r>
              <a:rPr lang="en-GB" sz="5400" dirty="0"/>
              <a:t> </a:t>
            </a:r>
            <a:r>
              <a:rPr lang="en-GB" sz="5400" dirty="0" err="1"/>
              <a:t>hǎo</a:t>
            </a:r>
            <a:endParaRPr lang="en-US" altLang="zh-CN" sz="54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64287" y="2218035"/>
            <a:ext cx="29402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Hello</a:t>
            </a:r>
            <a:r>
              <a:rPr lang="zh-CN" altLang="en-US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，</a:t>
            </a:r>
            <a:r>
              <a:rPr lang="en-US" altLang="zh-CN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hi</a:t>
            </a:r>
            <a:endParaRPr lang="en-US" sz="5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52551" y="3818235"/>
            <a:ext cx="17764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你 </a:t>
            </a:r>
            <a:r>
              <a:rPr lang="en-GB" sz="5400" dirty="0" err="1" smtClean="0"/>
              <a:t>Nǐ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185332" y="3818235"/>
            <a:ext cx="16567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kamu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2525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43996" y="1633835"/>
            <a:ext cx="20746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叫 </a:t>
            </a:r>
            <a:r>
              <a:rPr lang="en-GB" sz="5400" dirty="0" err="1"/>
              <a:t>Jiào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45915" y="1633835"/>
            <a:ext cx="62181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Dipanggil</a:t>
            </a:r>
            <a:r>
              <a:rPr lang="en-US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to be called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55106" y="3742035"/>
            <a:ext cx="38908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什</a:t>
            </a:r>
            <a:r>
              <a:rPr lang="zh-CN" alt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么 </a:t>
            </a:r>
            <a:r>
              <a:rPr lang="en-GB" sz="5400" dirty="0" err="1"/>
              <a:t>Shénme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798514" y="3742035"/>
            <a:ext cx="29129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Apa</a:t>
            </a:r>
            <a:r>
              <a:rPr lang="en-US" altLang="zh-CN" sz="5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what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5587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75472" y="1519535"/>
            <a:ext cx="35958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名字 </a:t>
            </a:r>
            <a:r>
              <a:rPr lang="en-GB" sz="5400" dirty="0" err="1"/>
              <a:t>Míngzì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043701" y="1519535"/>
            <a:ext cx="16417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name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29938" y="3107035"/>
            <a:ext cx="2029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我 </a:t>
            </a:r>
            <a:r>
              <a:rPr lang="en-GB" sz="5400" dirty="0" err="1"/>
              <a:t>Wǒ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223782" y="3107035"/>
            <a:ext cx="12816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saya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4532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13382" y="1329035"/>
            <a:ext cx="82794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Subject      verb            Object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60785" y="2865735"/>
            <a:ext cx="91082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你</a:t>
            </a:r>
            <a:endParaRPr lang="en-US" altLang="zh-CN" sz="54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 algn="ctr"/>
            <a:r>
              <a:rPr lang="en-GB" sz="5400" dirty="0" err="1" smtClean="0"/>
              <a:t>Nǐ</a:t>
            </a:r>
            <a:endParaRPr lang="en-US" altLang="zh-CN" sz="54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81117" y="2865735"/>
            <a:ext cx="1136850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叫</a:t>
            </a:r>
            <a:endParaRPr lang="en-US" altLang="zh-CN" sz="54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 algn="ctr"/>
            <a:r>
              <a:rPr lang="en-GB" sz="5400" dirty="0" err="1" smtClean="0"/>
              <a:t>jiào</a:t>
            </a:r>
            <a:endParaRPr lang="en-GB" sz="5400" dirty="0"/>
          </a:p>
          <a:p>
            <a:r>
              <a:rPr lang="en-GB" sz="5400" dirty="0"/>
              <a:t/>
            </a:r>
            <a:br>
              <a:rPr lang="en-GB" sz="5400" dirty="0"/>
            </a:b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743416" y="2865735"/>
            <a:ext cx="423705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 什么 名字  </a:t>
            </a:r>
            <a:r>
              <a:rPr lang="en-US" altLang="zh-CN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?</a:t>
            </a:r>
          </a:p>
          <a:p>
            <a:pPr algn="ctr"/>
            <a:r>
              <a:rPr lang="en-US" altLang="zh-CN" sz="5400" dirty="0" err="1"/>
              <a:t>s</a:t>
            </a:r>
            <a:r>
              <a:rPr lang="en-GB" sz="5400" dirty="0" err="1" smtClean="0"/>
              <a:t>hénme</a:t>
            </a:r>
            <a:r>
              <a:rPr lang="en-GB" sz="5400" dirty="0" smtClean="0"/>
              <a:t> </a:t>
            </a:r>
            <a:r>
              <a:rPr lang="en-GB" sz="5400" dirty="0" err="1"/>
              <a:t>míngzì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0653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3821" y="427335"/>
            <a:ext cx="24737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TEXT 1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28923" y="1735435"/>
            <a:ext cx="172354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阿末：</a:t>
            </a:r>
            <a:endParaRPr lang="en-US" altLang="zh-CN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en-GB" sz="4000" dirty="0" smtClean="0"/>
              <a:t>Ā </a:t>
            </a:r>
            <a:r>
              <a:rPr lang="en-GB" sz="4000" dirty="0" err="1" smtClean="0"/>
              <a:t>mò</a:t>
            </a:r>
            <a:endParaRPr lang="en-GB" sz="40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9123440" y="4119889"/>
            <a:ext cx="192071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伊斯迈</a:t>
            </a:r>
            <a:endParaRPr lang="en-US" altLang="zh-CN" sz="40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 algn="ctr"/>
            <a:r>
              <a:rPr lang="en-GB" sz="4000" dirty="0" err="1" smtClean="0"/>
              <a:t>Yī</a:t>
            </a:r>
            <a:r>
              <a:rPr lang="en-GB" sz="4000" dirty="0" smtClean="0"/>
              <a:t> </a:t>
            </a:r>
            <a:r>
              <a:rPr lang="en-GB" sz="4000" dirty="0" err="1"/>
              <a:t>sī</a:t>
            </a:r>
            <a:r>
              <a:rPr lang="en-GB" sz="4000" dirty="0"/>
              <a:t> </a:t>
            </a:r>
            <a:r>
              <a:rPr lang="en-GB" sz="4000" dirty="0" err="1"/>
              <a:t>mài</a:t>
            </a:r>
            <a:endParaRPr lang="en-US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77883" y="1735434"/>
            <a:ext cx="172354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000" dirty="0">
                <a:solidFill>
                  <a:srgbClr val="FF0000"/>
                </a:solidFill>
              </a:rPr>
              <a:t>你</a:t>
            </a:r>
            <a:r>
              <a:rPr lang="zh-CN" altLang="en-US" sz="4000" dirty="0" smtClean="0">
                <a:solidFill>
                  <a:srgbClr val="FF0000"/>
                </a:solidFill>
              </a:rPr>
              <a:t>好！</a:t>
            </a:r>
            <a:endParaRPr lang="en-US" altLang="zh-CN" sz="4000" dirty="0" smtClean="0">
              <a:solidFill>
                <a:srgbClr val="FF0000"/>
              </a:solidFill>
            </a:endParaRPr>
          </a:p>
          <a:p>
            <a:pPr algn="ctr"/>
            <a:r>
              <a:rPr lang="en-GB" sz="4000" dirty="0" err="1"/>
              <a:t>Nǐ</a:t>
            </a:r>
            <a:r>
              <a:rPr lang="en-GB" sz="4000" dirty="0"/>
              <a:t> </a:t>
            </a:r>
            <a:r>
              <a:rPr lang="en-GB" sz="4000" dirty="0" err="1"/>
              <a:t>hǎo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81500" y="3443642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zh-CN" altLang="en-US" sz="4000" dirty="0">
                <a:solidFill>
                  <a:srgbClr val="FF0000"/>
                </a:solidFill>
              </a:rPr>
              <a:t>你好！</a:t>
            </a:r>
            <a:endParaRPr lang="en-US" altLang="zh-CN" sz="4000" dirty="0">
              <a:solidFill>
                <a:srgbClr val="FF0000"/>
              </a:solidFill>
            </a:endParaRPr>
          </a:p>
          <a:p>
            <a:pPr lvl="0" algn="ctr"/>
            <a:r>
              <a:rPr lang="en-GB" sz="4000" dirty="0" err="1">
                <a:solidFill>
                  <a:prstClr val="black"/>
                </a:solidFill>
              </a:rPr>
              <a:t>Nǐ</a:t>
            </a:r>
            <a:r>
              <a:rPr lang="en-GB" sz="4000" dirty="0">
                <a:solidFill>
                  <a:prstClr val="black"/>
                </a:solidFill>
              </a:rPr>
              <a:t> </a:t>
            </a:r>
            <a:r>
              <a:rPr lang="en-GB" sz="4000" dirty="0" err="1">
                <a:solidFill>
                  <a:prstClr val="black"/>
                </a:solidFill>
              </a:rPr>
              <a:t>hǎo</a:t>
            </a:r>
            <a:endParaRPr lang="en-US" sz="4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26" name="Picture 2" descr="Image result for fattah ami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7" r="13409"/>
          <a:stretch/>
        </p:blipFill>
        <p:spPr bwMode="auto">
          <a:xfrm>
            <a:off x="8026400" y="889001"/>
            <a:ext cx="3543300" cy="2898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syukri yahy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" y="3276600"/>
            <a:ext cx="4405764" cy="293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21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55700" y="3211781"/>
            <a:ext cx="1955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阿</a:t>
            </a:r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末：</a:t>
            </a:r>
            <a:endParaRPr lang="en-US" altLang="zh-CN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  <a:p>
            <a:pPr lvl="0"/>
            <a:r>
              <a:rPr lang="en-GB" sz="4000" dirty="0">
                <a:solidFill>
                  <a:prstClr val="black"/>
                </a:solidFill>
              </a:rPr>
              <a:t>Ā </a:t>
            </a:r>
            <a:r>
              <a:rPr lang="en-GB" sz="4000" dirty="0" err="1">
                <a:solidFill>
                  <a:prstClr val="black"/>
                </a:solidFill>
              </a:rPr>
              <a:t>mò</a:t>
            </a:r>
            <a:endParaRPr lang="en-GB" sz="40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1154381"/>
            <a:ext cx="3124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伊斯</a:t>
            </a:r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迈 </a:t>
            </a:r>
            <a:r>
              <a:rPr lang="en-US" altLang="zh-CN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:</a:t>
            </a:r>
            <a:endParaRPr lang="en-US" altLang="zh-CN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  <a:p>
            <a:pPr lvl="0" algn="ctr"/>
            <a:r>
              <a:rPr lang="en-GB" sz="4000" dirty="0" err="1">
                <a:solidFill>
                  <a:prstClr val="black"/>
                </a:solidFill>
              </a:rPr>
              <a:t>Yī</a:t>
            </a:r>
            <a:r>
              <a:rPr lang="en-GB" sz="4000" dirty="0">
                <a:solidFill>
                  <a:prstClr val="black"/>
                </a:solidFill>
              </a:rPr>
              <a:t> </a:t>
            </a:r>
            <a:r>
              <a:rPr lang="en-GB" sz="4000" dirty="0" err="1">
                <a:solidFill>
                  <a:prstClr val="black"/>
                </a:solidFill>
              </a:rPr>
              <a:t>sī</a:t>
            </a:r>
            <a:r>
              <a:rPr lang="en-GB" sz="4000" dirty="0">
                <a:solidFill>
                  <a:prstClr val="black"/>
                </a:solidFill>
              </a:rPr>
              <a:t> </a:t>
            </a:r>
            <a:r>
              <a:rPr lang="en-GB" sz="4000" dirty="0" err="1">
                <a:solidFill>
                  <a:prstClr val="black"/>
                </a:solidFill>
              </a:rPr>
              <a:t>mài</a:t>
            </a:r>
            <a:endParaRPr lang="en-US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00542" y="1216562"/>
            <a:ext cx="685315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0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我叫伊斯迈。你叫什么名字？</a:t>
            </a:r>
            <a:endParaRPr lang="en-US" altLang="zh-CN" sz="4000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GB" sz="3200" dirty="0" err="1"/>
              <a:t>Wǒ</a:t>
            </a:r>
            <a:r>
              <a:rPr lang="en-GB" sz="3200" dirty="0"/>
              <a:t> </a:t>
            </a:r>
            <a:r>
              <a:rPr lang="en-GB" sz="3200" dirty="0" err="1"/>
              <a:t>jiào</a:t>
            </a:r>
            <a:r>
              <a:rPr lang="en-GB" sz="3200" dirty="0"/>
              <a:t> </a:t>
            </a:r>
            <a:r>
              <a:rPr lang="en-GB" sz="3200" dirty="0" err="1"/>
              <a:t>yī</a:t>
            </a:r>
            <a:r>
              <a:rPr lang="en-GB" sz="3200" dirty="0"/>
              <a:t> </a:t>
            </a:r>
            <a:r>
              <a:rPr lang="en-GB" sz="3200" dirty="0" err="1"/>
              <a:t>sī</a:t>
            </a:r>
            <a:r>
              <a:rPr lang="en-GB" sz="3200" dirty="0"/>
              <a:t> </a:t>
            </a:r>
            <a:r>
              <a:rPr lang="en-GB" sz="3200" dirty="0" err="1"/>
              <a:t>mài</a:t>
            </a:r>
            <a:r>
              <a:rPr lang="en-GB" sz="3200" dirty="0"/>
              <a:t>. </a:t>
            </a:r>
            <a:r>
              <a:rPr lang="en-GB" sz="3200" dirty="0" smtClean="0"/>
              <a:t> </a:t>
            </a:r>
            <a:r>
              <a:rPr lang="en-GB" sz="3200" dirty="0" err="1" smtClean="0"/>
              <a:t>Nǐ</a:t>
            </a:r>
            <a:r>
              <a:rPr lang="en-GB" sz="3200" dirty="0" smtClean="0"/>
              <a:t> </a:t>
            </a:r>
            <a:r>
              <a:rPr lang="en-GB" sz="3200" dirty="0" err="1"/>
              <a:t>jiào</a:t>
            </a:r>
            <a:r>
              <a:rPr lang="en-GB" sz="3200" dirty="0"/>
              <a:t> </a:t>
            </a:r>
            <a:r>
              <a:rPr lang="en-GB" sz="3200" dirty="0" err="1"/>
              <a:t>shénme</a:t>
            </a:r>
            <a:r>
              <a:rPr lang="en-GB" sz="3200" dirty="0"/>
              <a:t> </a:t>
            </a:r>
            <a:r>
              <a:rPr lang="en-GB" sz="3200" dirty="0" err="1"/>
              <a:t>míngzì</a:t>
            </a:r>
            <a:r>
              <a:rPr lang="en-GB" sz="3200" dirty="0"/>
              <a:t>?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00542" y="3211781"/>
            <a:ext cx="2443298" cy="16927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我</a:t>
            </a:r>
            <a:r>
              <a:rPr lang="zh-CN" altLang="en-US" sz="40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叫阿末</a:t>
            </a:r>
            <a:endParaRPr lang="en-US" altLang="zh-CN" sz="4000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GB" sz="3200" dirty="0" err="1">
                <a:solidFill>
                  <a:prstClr val="black"/>
                </a:solidFill>
              </a:rPr>
              <a:t>Wǒ</a:t>
            </a:r>
            <a:r>
              <a:rPr lang="en-GB" sz="3200" dirty="0">
                <a:solidFill>
                  <a:prstClr val="black"/>
                </a:solidFill>
              </a:rPr>
              <a:t> </a:t>
            </a:r>
            <a:r>
              <a:rPr lang="en-GB" sz="3200" dirty="0" err="1" smtClean="0">
                <a:solidFill>
                  <a:prstClr val="black"/>
                </a:solidFill>
              </a:rPr>
              <a:t>jiào</a:t>
            </a:r>
            <a:r>
              <a:rPr lang="en-GB" sz="3200" dirty="0" smtClean="0">
                <a:solidFill>
                  <a:prstClr val="black"/>
                </a:solidFill>
              </a:rPr>
              <a:t> Ā </a:t>
            </a:r>
            <a:r>
              <a:rPr lang="en-GB" sz="3200" dirty="0" err="1">
                <a:solidFill>
                  <a:prstClr val="black"/>
                </a:solidFill>
              </a:rPr>
              <a:t>mò</a:t>
            </a:r>
            <a:endParaRPr lang="en-GB" sz="3200" dirty="0">
              <a:solidFill>
                <a:prstClr val="black"/>
              </a:solidFill>
            </a:endParaRPr>
          </a:p>
          <a:p>
            <a:r>
              <a:rPr lang="en-GB" sz="3200" dirty="0" smtClean="0">
                <a:solidFill>
                  <a:prstClr val="black"/>
                </a:solidFill>
              </a:rPr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358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78667" y="871835"/>
            <a:ext cx="536486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Words </a:t>
            </a:r>
            <a:r>
              <a:rPr lang="zh-CN" altLang="en-US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词</a:t>
            </a:r>
            <a:r>
              <a:rPr lang="zh-CN" altLang="en-US" sz="5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语 （</a:t>
            </a:r>
            <a:r>
              <a:rPr lang="en-US" altLang="zh-CN" sz="5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2</a:t>
            </a:r>
            <a:r>
              <a:rPr lang="zh-CN" altLang="en-US" sz="5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）</a:t>
            </a:r>
            <a:endParaRPr lang="en-US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28177" y="2459335"/>
            <a:ext cx="36968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早安 </a:t>
            </a:r>
            <a:r>
              <a:rPr lang="en-GB" sz="5400" dirty="0" err="1" smtClean="0"/>
              <a:t>Zǎo</a:t>
            </a:r>
            <a:r>
              <a:rPr lang="en-GB" sz="5400" dirty="0" smtClean="0"/>
              <a:t> </a:t>
            </a:r>
            <a:r>
              <a:rPr lang="en-GB" sz="5400" dirty="0" err="1"/>
              <a:t>ān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74049" y="2446635"/>
            <a:ext cx="42477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Good morning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9186" y="4135735"/>
            <a:ext cx="28344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他</a:t>
            </a:r>
            <a:r>
              <a:rPr lang="en-US" altLang="zh-CN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/</a:t>
            </a:r>
            <a:r>
              <a:rPr lang="zh-CN" alt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她 </a:t>
            </a:r>
            <a:r>
              <a:rPr lang="en-GB" sz="5400" dirty="0" err="1" smtClean="0"/>
              <a:t>Tā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12149" y="4135735"/>
            <a:ext cx="22397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He/she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8130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1898" y="1760835"/>
            <a:ext cx="21820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谁 </a:t>
            </a:r>
            <a:r>
              <a:rPr lang="en-GB" sz="5400" dirty="0" err="1" smtClean="0"/>
              <a:t>Sheí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833173" y="1760835"/>
            <a:ext cx="1351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who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36168" y="3538835"/>
            <a:ext cx="18934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是 </a:t>
            </a:r>
            <a:r>
              <a:rPr lang="en-GB" sz="5400" dirty="0" err="1" smtClean="0"/>
              <a:t>Shì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833174" y="3538835"/>
            <a:ext cx="2913490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Adalah</a:t>
            </a:r>
            <a:endParaRPr lang="en-US" altLang="zh-CN" sz="5400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US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(</a:t>
            </a:r>
            <a:r>
              <a:rPr lang="en-US" sz="54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are,am,is</a:t>
            </a:r>
            <a:r>
              <a:rPr lang="en-US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458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62663" y="1646535"/>
            <a:ext cx="41040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朋</a:t>
            </a:r>
            <a:r>
              <a:rPr lang="zh-CN" alt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友 </a:t>
            </a:r>
            <a:r>
              <a:rPr lang="en-GB" sz="5400" dirty="0" err="1" smtClean="0"/>
              <a:t>Péngyǒu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137469" y="1646535"/>
            <a:ext cx="17844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friend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52540" y="3627735"/>
            <a:ext cx="4692310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尤斯礼 </a:t>
            </a:r>
            <a:r>
              <a:rPr lang="en-GB" sz="5400" dirty="0" err="1" smtClean="0"/>
              <a:t>Yóu</a:t>
            </a:r>
            <a:r>
              <a:rPr lang="en-GB" sz="5400" dirty="0" smtClean="0"/>
              <a:t> </a:t>
            </a:r>
            <a:r>
              <a:rPr lang="en-GB" sz="5400" dirty="0" err="1"/>
              <a:t>sī</a:t>
            </a:r>
            <a:r>
              <a:rPr lang="en-GB" sz="5400" dirty="0"/>
              <a:t> </a:t>
            </a:r>
            <a:r>
              <a:rPr lang="en-GB" sz="5400" dirty="0" err="1"/>
              <a:t>lǐ</a:t>
            </a:r>
            <a:endParaRPr lang="en-GB" sz="5400" dirty="0"/>
          </a:p>
          <a:p>
            <a:r>
              <a:rPr lang="en-GB" sz="5400" dirty="0" smtClean="0"/>
              <a:t/>
            </a:r>
            <a:br>
              <a:rPr lang="en-GB" sz="5400" dirty="0" smtClean="0"/>
            </a:b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237848" y="3627735"/>
            <a:ext cx="15837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</a:t>
            </a:r>
            <a:r>
              <a:rPr lang="en-US" altLang="zh-CN" sz="5400" b="0" cap="none" spc="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usri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23335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37989" y="516235"/>
            <a:ext cx="247375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TEXT 2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952500" y="1890981"/>
            <a:ext cx="16383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阿末：</a:t>
            </a:r>
            <a:endParaRPr lang="en-US" altLang="zh-CN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  <a:p>
            <a:pPr lvl="0"/>
            <a:r>
              <a:rPr lang="en-GB" sz="4000" dirty="0">
                <a:solidFill>
                  <a:prstClr val="black"/>
                </a:solidFill>
              </a:rPr>
              <a:t>Ā </a:t>
            </a:r>
            <a:r>
              <a:rPr lang="en-GB" sz="4000" dirty="0" err="1">
                <a:solidFill>
                  <a:prstClr val="black"/>
                </a:solidFill>
              </a:rPr>
              <a:t>mò</a:t>
            </a:r>
            <a:endParaRPr lang="en-GB" sz="4000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76504" y="1890981"/>
            <a:ext cx="377539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0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伊斯迈，早安。</a:t>
            </a:r>
            <a:endParaRPr lang="en-US" altLang="zh-CN" sz="4000" b="0" cap="none" spc="0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GB" sz="4000" dirty="0" err="1"/>
              <a:t>Yī</a:t>
            </a:r>
            <a:r>
              <a:rPr lang="en-GB" sz="4000" dirty="0"/>
              <a:t> </a:t>
            </a:r>
            <a:r>
              <a:rPr lang="en-GB" sz="4000" dirty="0" err="1"/>
              <a:t>sī</a:t>
            </a:r>
            <a:r>
              <a:rPr lang="en-GB" sz="4000" dirty="0"/>
              <a:t> </a:t>
            </a:r>
            <a:r>
              <a:rPr lang="en-GB" sz="4000" dirty="0" err="1"/>
              <a:t>mài</a:t>
            </a:r>
            <a:r>
              <a:rPr lang="en-GB" sz="4000" dirty="0"/>
              <a:t>, </a:t>
            </a:r>
            <a:r>
              <a:rPr lang="en-GB" sz="4000" dirty="0" err="1"/>
              <a:t>zǎo</a:t>
            </a:r>
            <a:r>
              <a:rPr lang="en-GB" sz="4000" dirty="0"/>
              <a:t> </a:t>
            </a:r>
            <a:r>
              <a:rPr lang="en-GB" sz="4000" dirty="0" err="1"/>
              <a:t>ān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9275" y="4049981"/>
            <a:ext cx="24447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伊斯</a:t>
            </a:r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迈：</a:t>
            </a:r>
            <a:endParaRPr lang="en-US" altLang="zh-CN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  <a:p>
            <a:pPr lvl="0" algn="ctr"/>
            <a:r>
              <a:rPr lang="en-GB" sz="4000" dirty="0" err="1">
                <a:solidFill>
                  <a:prstClr val="black"/>
                </a:solidFill>
              </a:rPr>
              <a:t>Yī</a:t>
            </a:r>
            <a:r>
              <a:rPr lang="en-GB" sz="4000" dirty="0">
                <a:solidFill>
                  <a:prstClr val="black"/>
                </a:solidFill>
              </a:rPr>
              <a:t> </a:t>
            </a:r>
            <a:r>
              <a:rPr lang="en-GB" sz="4000" dirty="0" err="1">
                <a:solidFill>
                  <a:prstClr val="black"/>
                </a:solidFill>
              </a:rPr>
              <a:t>sī</a:t>
            </a:r>
            <a:r>
              <a:rPr lang="en-GB" sz="4000" dirty="0">
                <a:solidFill>
                  <a:prstClr val="black"/>
                </a:solidFill>
              </a:rPr>
              <a:t> </a:t>
            </a:r>
            <a:r>
              <a:rPr lang="en-GB" sz="4000" dirty="0" err="1">
                <a:solidFill>
                  <a:prstClr val="black"/>
                </a:solidFill>
              </a:rPr>
              <a:t>mài</a:t>
            </a:r>
            <a:endParaRPr lang="en-US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19171" y="4049981"/>
            <a:ext cx="3262432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阿末，早安。</a:t>
            </a:r>
            <a:endParaRPr lang="en-US" altLang="zh-CN" sz="4000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GB" sz="3600" dirty="0" smtClean="0"/>
              <a:t>Ā </a:t>
            </a:r>
            <a:r>
              <a:rPr lang="en-GB" sz="3600" dirty="0" err="1" smtClean="0"/>
              <a:t>mò</a:t>
            </a:r>
            <a:r>
              <a:rPr lang="en-GB" sz="3600" dirty="0" smtClean="0"/>
              <a:t> ,  </a:t>
            </a:r>
            <a:r>
              <a:rPr lang="en-GB" sz="3600" dirty="0" err="1" smtClean="0"/>
              <a:t>zǎo</a:t>
            </a:r>
            <a:r>
              <a:rPr lang="en-GB" sz="3600" dirty="0" smtClean="0"/>
              <a:t> </a:t>
            </a:r>
            <a:r>
              <a:rPr lang="en-GB" sz="3600" dirty="0" err="1" smtClean="0"/>
              <a:t>ān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286903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82700" y="1255981"/>
            <a:ext cx="1701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阿末：</a:t>
            </a:r>
            <a:endParaRPr lang="en-US" altLang="zh-CN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  <a:p>
            <a:pPr lvl="0"/>
            <a:r>
              <a:rPr lang="en-GB" sz="4000" dirty="0">
                <a:solidFill>
                  <a:prstClr val="black"/>
                </a:solidFill>
              </a:rPr>
              <a:t>Ā </a:t>
            </a:r>
            <a:r>
              <a:rPr lang="en-GB" sz="4000" dirty="0" err="1">
                <a:solidFill>
                  <a:prstClr val="black"/>
                </a:solidFill>
              </a:rPr>
              <a:t>mò</a:t>
            </a:r>
            <a:endParaRPr lang="en-GB" sz="40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5800" y="3630881"/>
            <a:ext cx="2717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伊斯迈：</a:t>
            </a:r>
            <a:endParaRPr lang="en-US" altLang="zh-CN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  <a:p>
            <a:pPr lvl="0" algn="ctr"/>
            <a:r>
              <a:rPr lang="en-GB" sz="4000" dirty="0" err="1">
                <a:solidFill>
                  <a:prstClr val="black"/>
                </a:solidFill>
              </a:rPr>
              <a:t>Yī</a:t>
            </a:r>
            <a:r>
              <a:rPr lang="en-GB" sz="4000" dirty="0">
                <a:solidFill>
                  <a:prstClr val="black"/>
                </a:solidFill>
              </a:rPr>
              <a:t> </a:t>
            </a:r>
            <a:r>
              <a:rPr lang="en-GB" sz="4000" dirty="0" err="1">
                <a:solidFill>
                  <a:prstClr val="black"/>
                </a:solidFill>
              </a:rPr>
              <a:t>sī</a:t>
            </a:r>
            <a:r>
              <a:rPr lang="en-GB" sz="4000" dirty="0">
                <a:solidFill>
                  <a:prstClr val="black"/>
                </a:solidFill>
              </a:rPr>
              <a:t> </a:t>
            </a:r>
            <a:r>
              <a:rPr lang="en-GB" sz="4000" dirty="0" err="1">
                <a:solidFill>
                  <a:prstClr val="black"/>
                </a:solidFill>
              </a:rPr>
              <a:t>mài</a:t>
            </a:r>
            <a:endParaRPr lang="en-US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20040" y="1255981"/>
            <a:ext cx="2348720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0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她 是 谁 </a:t>
            </a:r>
            <a:r>
              <a:rPr lang="en-US" altLang="zh-CN" sz="40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  <a:p>
            <a:pPr algn="ctr"/>
            <a:r>
              <a:rPr lang="en-GB" sz="4000" dirty="0" err="1"/>
              <a:t>Tā</a:t>
            </a:r>
            <a:r>
              <a:rPr lang="en-GB" sz="4000" dirty="0"/>
              <a:t> </a:t>
            </a:r>
            <a:r>
              <a:rPr lang="en-GB" sz="4000" dirty="0" err="1"/>
              <a:t>shì</a:t>
            </a:r>
            <a:r>
              <a:rPr lang="en-GB" sz="4000" dirty="0"/>
              <a:t> </a:t>
            </a:r>
            <a:r>
              <a:rPr lang="en-GB" sz="4000" dirty="0" err="1" smtClean="0"/>
              <a:t>sh</a:t>
            </a:r>
            <a:r>
              <a:rPr lang="en-US" altLang="zh-CN" sz="4000" dirty="0" smtClean="0"/>
              <a:t>u</a:t>
            </a:r>
            <a:r>
              <a:rPr lang="en-GB" sz="4000" dirty="0" smtClean="0"/>
              <a:t>í</a:t>
            </a:r>
            <a:endParaRPr lang="en-US" sz="40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 algn="ctr"/>
            <a:endParaRPr lang="en-US" sz="4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70266" y="3584714"/>
            <a:ext cx="472097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她 </a:t>
            </a:r>
            <a:r>
              <a:rPr lang="zh-CN" altLang="en-US" sz="40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是 我 的 朋友</a:t>
            </a:r>
            <a:endParaRPr lang="en-US" altLang="zh-CN" sz="4000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GB" sz="4000" dirty="0" err="1" smtClean="0"/>
              <a:t>Tā</a:t>
            </a:r>
            <a:r>
              <a:rPr lang="en-GB" sz="4000" dirty="0" smtClean="0"/>
              <a:t> </a:t>
            </a:r>
            <a:r>
              <a:rPr lang="en-GB" sz="4000" dirty="0" err="1" smtClean="0"/>
              <a:t>shì</a:t>
            </a:r>
            <a:r>
              <a:rPr lang="en-GB" sz="4000" dirty="0" smtClean="0"/>
              <a:t> </a:t>
            </a:r>
            <a:r>
              <a:rPr lang="en-GB" sz="4000" dirty="0" err="1" smtClean="0"/>
              <a:t>wǒ</a:t>
            </a:r>
            <a:r>
              <a:rPr lang="en-GB" sz="4000" dirty="0" smtClean="0"/>
              <a:t> </a:t>
            </a:r>
            <a:r>
              <a:rPr lang="en-GB" sz="4000" dirty="0"/>
              <a:t>de </a:t>
            </a:r>
            <a:r>
              <a:rPr lang="en-GB" sz="4000" dirty="0" err="1"/>
              <a:t>péngyǒu</a:t>
            </a:r>
            <a:r>
              <a:rPr lang="zh-CN" altLang="en-US" sz="40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250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70000" y="1344881"/>
            <a:ext cx="1651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阿末：</a:t>
            </a:r>
            <a:endParaRPr lang="en-US" altLang="zh-CN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  <a:p>
            <a:pPr lvl="0"/>
            <a:r>
              <a:rPr lang="en-GB" sz="4000" dirty="0">
                <a:solidFill>
                  <a:prstClr val="black"/>
                </a:solidFill>
              </a:rPr>
              <a:t>Ā </a:t>
            </a:r>
            <a:r>
              <a:rPr lang="en-GB" sz="4000" dirty="0" err="1">
                <a:solidFill>
                  <a:prstClr val="black"/>
                </a:solidFill>
              </a:rPr>
              <a:t>mò</a:t>
            </a:r>
            <a:endParaRPr lang="en-GB" sz="40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39800" y="3554681"/>
            <a:ext cx="2311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伊斯迈：</a:t>
            </a:r>
            <a:endParaRPr lang="en-US" altLang="zh-CN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  <a:p>
            <a:pPr lvl="0" algn="ctr"/>
            <a:r>
              <a:rPr lang="en-GB" sz="4000" dirty="0" err="1">
                <a:solidFill>
                  <a:prstClr val="black"/>
                </a:solidFill>
              </a:rPr>
              <a:t>Yī</a:t>
            </a:r>
            <a:r>
              <a:rPr lang="en-GB" sz="4000" dirty="0">
                <a:solidFill>
                  <a:prstClr val="black"/>
                </a:solidFill>
              </a:rPr>
              <a:t> </a:t>
            </a:r>
            <a:r>
              <a:rPr lang="en-GB" sz="4000" dirty="0" err="1">
                <a:solidFill>
                  <a:prstClr val="black"/>
                </a:solidFill>
              </a:rPr>
              <a:t>sī</a:t>
            </a:r>
            <a:r>
              <a:rPr lang="en-GB" sz="4000" dirty="0">
                <a:solidFill>
                  <a:prstClr val="black"/>
                </a:solidFill>
              </a:rPr>
              <a:t> </a:t>
            </a:r>
            <a:r>
              <a:rPr lang="en-GB" sz="4000" dirty="0" err="1">
                <a:solidFill>
                  <a:prstClr val="black"/>
                </a:solidFill>
              </a:rPr>
              <a:t>mài</a:t>
            </a:r>
            <a:endParaRPr lang="en-US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11790" y="1344881"/>
            <a:ext cx="485742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0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他 叫 什么 名字？</a:t>
            </a:r>
            <a:endParaRPr lang="en-US" altLang="zh-CN" sz="4000" b="0" cap="none" spc="0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GB" sz="4000" dirty="0" err="1"/>
              <a:t>Tā</a:t>
            </a:r>
            <a:r>
              <a:rPr lang="en-GB" sz="4000" dirty="0"/>
              <a:t> </a:t>
            </a:r>
            <a:r>
              <a:rPr lang="en-GB" sz="4000" dirty="0" err="1"/>
              <a:t>jiào</a:t>
            </a:r>
            <a:r>
              <a:rPr lang="en-GB" sz="4000" dirty="0"/>
              <a:t> </a:t>
            </a:r>
            <a:r>
              <a:rPr lang="en-GB" sz="4000" dirty="0" err="1"/>
              <a:t>shénme</a:t>
            </a:r>
            <a:r>
              <a:rPr lang="en-GB" sz="4000" dirty="0"/>
              <a:t> </a:t>
            </a:r>
            <a:r>
              <a:rPr lang="en-GB" sz="4000" dirty="0" err="1"/>
              <a:t>míngzì</a:t>
            </a:r>
            <a:r>
              <a:rPr lang="en-GB" sz="4000" dirty="0"/>
              <a:t>?</a:t>
            </a:r>
            <a:endParaRPr lang="en-US" sz="4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97266" y="3508514"/>
            <a:ext cx="3339376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他 </a:t>
            </a:r>
            <a:r>
              <a:rPr lang="zh-CN" altLang="en-US" sz="40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叫 尤斯礼</a:t>
            </a:r>
            <a:endParaRPr lang="en-US" altLang="zh-CN" sz="4000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GB" sz="4000" dirty="0" err="1" smtClean="0"/>
              <a:t>Tā</a:t>
            </a:r>
            <a:r>
              <a:rPr lang="en-GB" sz="4000" dirty="0" smtClean="0"/>
              <a:t> </a:t>
            </a:r>
            <a:r>
              <a:rPr lang="en-GB" sz="4000" dirty="0" err="1" smtClean="0"/>
              <a:t>jiào</a:t>
            </a:r>
            <a:r>
              <a:rPr lang="en-GB" sz="4000" dirty="0" smtClean="0"/>
              <a:t> </a:t>
            </a:r>
            <a:r>
              <a:rPr lang="en-GB" sz="4000" dirty="0" err="1" smtClean="0"/>
              <a:t>Yóu</a:t>
            </a:r>
            <a:r>
              <a:rPr lang="en-GB" sz="4000" dirty="0" smtClean="0"/>
              <a:t> </a:t>
            </a:r>
            <a:r>
              <a:rPr lang="en-GB" sz="4000" dirty="0" err="1" smtClean="0"/>
              <a:t>sī</a:t>
            </a:r>
            <a:r>
              <a:rPr lang="en-GB" sz="4000" dirty="0" smtClean="0"/>
              <a:t> </a:t>
            </a:r>
            <a:r>
              <a:rPr lang="en-GB" sz="4000" dirty="0" err="1" smtClean="0"/>
              <a:t>lǐ</a:t>
            </a:r>
            <a:endParaRPr lang="en-GB" sz="4000" dirty="0" smtClean="0"/>
          </a:p>
          <a:p>
            <a:r>
              <a:rPr lang="zh-CN" altLang="en-US" sz="40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0449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82700" y="1167081"/>
            <a:ext cx="1752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4000" b="1" dirty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阿末：</a:t>
            </a:r>
            <a:endParaRPr lang="en-US" altLang="zh-CN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  <a:p>
            <a:pPr lvl="0"/>
            <a:r>
              <a:rPr lang="en-GB" sz="4000" dirty="0">
                <a:solidFill>
                  <a:prstClr val="black"/>
                </a:solidFill>
              </a:rPr>
              <a:t>Ā </a:t>
            </a:r>
            <a:r>
              <a:rPr lang="en-GB" sz="4000" dirty="0" err="1">
                <a:solidFill>
                  <a:prstClr val="black"/>
                </a:solidFill>
              </a:rPr>
              <a:t>mò</a:t>
            </a:r>
            <a:endParaRPr lang="en-GB" sz="4000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91103" y="1167081"/>
            <a:ext cx="634019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0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尤斯礼， 你好！ 我 叫 阿末</a:t>
            </a:r>
            <a:endParaRPr lang="en-US" altLang="zh-CN" sz="4000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GB" sz="4000" dirty="0" err="1"/>
              <a:t>Yóu</a:t>
            </a:r>
            <a:r>
              <a:rPr lang="en-GB" sz="4000" dirty="0"/>
              <a:t> </a:t>
            </a:r>
            <a:r>
              <a:rPr lang="en-GB" sz="4000" dirty="0" err="1"/>
              <a:t>sī</a:t>
            </a:r>
            <a:r>
              <a:rPr lang="en-GB" sz="4000" dirty="0"/>
              <a:t> </a:t>
            </a:r>
            <a:r>
              <a:rPr lang="en-GB" sz="4000" dirty="0" err="1"/>
              <a:t>lǐ</a:t>
            </a:r>
            <a:r>
              <a:rPr lang="en-GB" sz="4000" dirty="0"/>
              <a:t>, </a:t>
            </a:r>
            <a:r>
              <a:rPr lang="en-GB" sz="4000" dirty="0" err="1"/>
              <a:t>nǐ</a:t>
            </a:r>
            <a:r>
              <a:rPr lang="en-GB" sz="4000" dirty="0"/>
              <a:t> </a:t>
            </a:r>
            <a:r>
              <a:rPr lang="en-GB" sz="4000" dirty="0" err="1"/>
              <a:t>hǎo</a:t>
            </a:r>
            <a:r>
              <a:rPr lang="en-GB" sz="4000" dirty="0"/>
              <a:t>! </a:t>
            </a:r>
            <a:r>
              <a:rPr lang="en-GB" sz="4000" dirty="0" smtClean="0"/>
              <a:t> </a:t>
            </a:r>
            <a:r>
              <a:rPr lang="en-US" altLang="zh-CN" sz="4000" dirty="0" smtClean="0"/>
              <a:t>w</a:t>
            </a:r>
            <a:r>
              <a:rPr lang="en-GB" sz="4000" dirty="0" smtClean="0"/>
              <a:t>ǒ </a:t>
            </a:r>
            <a:r>
              <a:rPr lang="en-GB" sz="4000" dirty="0" err="1"/>
              <a:t>jiào</a:t>
            </a:r>
            <a:r>
              <a:rPr lang="en-GB" sz="4000" dirty="0"/>
              <a:t> ā </a:t>
            </a:r>
            <a:r>
              <a:rPr lang="en-GB" sz="4000" dirty="0" err="1"/>
              <a:t>mò</a:t>
            </a:r>
            <a:endParaRPr lang="en-US" sz="4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76624" y="3424535"/>
            <a:ext cx="236475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尤斯礼 ：</a:t>
            </a:r>
            <a:endParaRPr lang="en-US" altLang="zh-CN" sz="40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GB" sz="4000" dirty="0" err="1" smtClean="0"/>
              <a:t>Yóu</a:t>
            </a:r>
            <a:r>
              <a:rPr lang="en-GB" sz="4000" dirty="0" smtClean="0"/>
              <a:t> </a:t>
            </a:r>
            <a:r>
              <a:rPr lang="en-GB" sz="4000" dirty="0" err="1" smtClean="0"/>
              <a:t>sī</a:t>
            </a:r>
            <a:r>
              <a:rPr lang="en-GB" sz="4000" dirty="0" smtClean="0"/>
              <a:t> </a:t>
            </a:r>
            <a:r>
              <a:rPr lang="en-GB" sz="4000" dirty="0" err="1" smtClean="0"/>
              <a:t>lǐ</a:t>
            </a:r>
            <a:endParaRPr lang="en-US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03405" y="3378368"/>
            <a:ext cx="339067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阿末， 你</a:t>
            </a:r>
            <a:r>
              <a:rPr lang="zh-CN" altLang="en-US" sz="4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好</a:t>
            </a:r>
            <a:r>
              <a:rPr lang="zh-CN" altLang="en-US" sz="40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！</a:t>
            </a:r>
            <a:endParaRPr lang="en-US" altLang="zh-CN" sz="4000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GB" sz="4000" dirty="0"/>
              <a:t>Ā </a:t>
            </a:r>
            <a:r>
              <a:rPr lang="en-GB" sz="4000" dirty="0" err="1"/>
              <a:t>mò</a:t>
            </a:r>
            <a:r>
              <a:rPr lang="en-GB" sz="4000" dirty="0"/>
              <a:t>, </a:t>
            </a:r>
            <a:r>
              <a:rPr lang="en-GB" sz="4000" dirty="0" err="1"/>
              <a:t>nǐ</a:t>
            </a:r>
            <a:r>
              <a:rPr lang="en-GB" sz="4000" dirty="0"/>
              <a:t> </a:t>
            </a:r>
            <a:r>
              <a:rPr lang="en-GB" sz="4000" dirty="0" err="1"/>
              <a:t>hǎo</a:t>
            </a:r>
            <a:r>
              <a:rPr lang="en-GB" sz="4000" dirty="0"/>
              <a:t>!</a:t>
            </a:r>
            <a:r>
              <a:rPr lang="zh-CN" altLang="en-US" sz="40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8195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24134" y="770235"/>
            <a:ext cx="6350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DAILY GREETINGS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4252" y="2091035"/>
            <a:ext cx="296427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早上</a:t>
            </a:r>
            <a:r>
              <a:rPr lang="zh-CN" altLang="en-U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好 </a:t>
            </a:r>
            <a:r>
              <a:rPr lang="en-US" altLang="zh-CN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!</a:t>
            </a:r>
          </a:p>
          <a:p>
            <a:pPr algn="ctr"/>
            <a:r>
              <a:rPr lang="en-GB" sz="4000" dirty="0" err="1"/>
              <a:t>z</a:t>
            </a:r>
            <a:r>
              <a:rPr lang="en-GB" sz="4000" dirty="0" err="1" smtClean="0"/>
              <a:t>ǎoshang</a:t>
            </a:r>
            <a:r>
              <a:rPr lang="en-GB" sz="4000" dirty="0" smtClean="0"/>
              <a:t> </a:t>
            </a:r>
            <a:r>
              <a:rPr lang="en-GB" sz="4000" dirty="0" err="1"/>
              <a:t>hǎo</a:t>
            </a:r>
            <a:endParaRPr lang="en-US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21621" y="2061170"/>
            <a:ext cx="151355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早</a:t>
            </a:r>
            <a:r>
              <a:rPr lang="zh-CN" altLang="en-U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安 </a:t>
            </a:r>
            <a:r>
              <a:rPr lang="en-US" altLang="zh-CN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!</a:t>
            </a:r>
          </a:p>
          <a:p>
            <a:pPr algn="ctr"/>
            <a:r>
              <a:rPr lang="en-GB" sz="4000" dirty="0" err="1"/>
              <a:t>z</a:t>
            </a:r>
            <a:r>
              <a:rPr lang="en-GB" sz="4000" dirty="0" err="1" smtClean="0"/>
              <a:t>ǎo</a:t>
            </a:r>
            <a:r>
              <a:rPr lang="en-GB" sz="4000" dirty="0" smtClean="0"/>
              <a:t> </a:t>
            </a:r>
            <a:r>
              <a:rPr lang="en-GB" sz="4000" dirty="0" err="1"/>
              <a:t>ān</a:t>
            </a:r>
            <a:endParaRPr lang="en-US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9724" y="2368946"/>
            <a:ext cx="330795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Good morning!</a:t>
            </a:r>
            <a:endParaRPr lang="en-US" sz="4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4252" y="3811944"/>
            <a:ext cx="294343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中午</a:t>
            </a:r>
            <a:r>
              <a:rPr lang="zh-CN" altLang="en-U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好 </a:t>
            </a:r>
            <a:r>
              <a:rPr lang="en-US" altLang="zh-CN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!</a:t>
            </a:r>
          </a:p>
          <a:p>
            <a:pPr algn="ctr"/>
            <a:r>
              <a:rPr lang="en-GB" sz="4000" dirty="0" err="1"/>
              <a:t>z</a:t>
            </a:r>
            <a:r>
              <a:rPr lang="en-GB" sz="4000" dirty="0" err="1" smtClean="0"/>
              <a:t>hōngwǔ</a:t>
            </a:r>
            <a:r>
              <a:rPr lang="en-GB" sz="4000" dirty="0" smtClean="0"/>
              <a:t> </a:t>
            </a:r>
            <a:r>
              <a:rPr lang="en-GB" sz="4000" dirty="0" err="1"/>
              <a:t>hǎo</a:t>
            </a:r>
            <a:endParaRPr lang="en-US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42460" y="3811944"/>
            <a:ext cx="147187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午</a:t>
            </a:r>
            <a:r>
              <a:rPr lang="zh-CN" altLang="en-U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安 </a:t>
            </a:r>
            <a:r>
              <a:rPr lang="en-US" altLang="zh-CN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!</a:t>
            </a:r>
          </a:p>
          <a:p>
            <a:pPr algn="ctr"/>
            <a:r>
              <a:rPr lang="en-GB" sz="4000" dirty="0" err="1"/>
              <a:t>w</a:t>
            </a:r>
            <a:r>
              <a:rPr lang="en-GB" sz="4000" dirty="0" err="1" smtClean="0"/>
              <a:t>ǔ</a:t>
            </a:r>
            <a:r>
              <a:rPr lang="en-GB" sz="4000" dirty="0" smtClean="0"/>
              <a:t> </a:t>
            </a:r>
            <a:r>
              <a:rPr lang="en-GB" sz="4000" dirty="0" err="1"/>
              <a:t>ān</a:t>
            </a:r>
            <a:endParaRPr lang="en-US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629724" y="4119720"/>
            <a:ext cx="38305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Good Afternoon 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2518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6071" y="1456035"/>
            <a:ext cx="239360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下午</a:t>
            </a:r>
            <a:r>
              <a:rPr lang="zh-CN" altLang="en-U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好 </a:t>
            </a:r>
            <a:r>
              <a:rPr lang="en-US" altLang="zh-CN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!</a:t>
            </a:r>
          </a:p>
          <a:p>
            <a:r>
              <a:rPr lang="en-GB" sz="4000" dirty="0" err="1" smtClean="0"/>
              <a:t>Xiàwǔ</a:t>
            </a:r>
            <a:r>
              <a:rPr lang="en-GB" sz="4000" dirty="0" smtClean="0"/>
              <a:t> </a:t>
            </a:r>
            <a:r>
              <a:rPr lang="en-GB" sz="4000" dirty="0" err="1"/>
              <a:t>hǎo</a:t>
            </a:r>
            <a:endParaRPr lang="en-US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28160" y="1456034"/>
            <a:ext cx="147187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午</a:t>
            </a:r>
            <a:r>
              <a:rPr lang="zh-CN" altLang="en-U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安 </a:t>
            </a:r>
            <a:r>
              <a:rPr lang="en-US" altLang="zh-CN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!</a:t>
            </a:r>
          </a:p>
          <a:p>
            <a:pPr algn="ctr"/>
            <a:r>
              <a:rPr lang="en-GB" sz="4000" dirty="0" err="1"/>
              <a:t>w</a:t>
            </a:r>
            <a:r>
              <a:rPr lang="en-GB" sz="4000" dirty="0" err="1" smtClean="0"/>
              <a:t>ǔ</a:t>
            </a:r>
            <a:r>
              <a:rPr lang="en-GB" sz="4000" dirty="0" smtClean="0"/>
              <a:t> </a:t>
            </a:r>
            <a:r>
              <a:rPr lang="en-GB" sz="4000" dirty="0" err="1"/>
              <a:t>ān</a:t>
            </a:r>
            <a:endParaRPr lang="en-US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398519" y="1456033"/>
            <a:ext cx="384656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Good Afternoon/</a:t>
            </a:r>
            <a:endParaRPr lang="en-US" sz="4000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40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Good Evening !</a:t>
            </a:r>
          </a:p>
        </p:txBody>
      </p:sp>
      <p:sp>
        <p:nvSpPr>
          <p:cNvPr id="5" name="Rectangle 4"/>
          <p:cNvSpPr/>
          <p:nvPr/>
        </p:nvSpPr>
        <p:spPr>
          <a:xfrm>
            <a:off x="1006071" y="3526135"/>
            <a:ext cx="308610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晚上</a:t>
            </a:r>
            <a:r>
              <a:rPr lang="zh-CN" altLang="en-U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好 </a:t>
            </a:r>
            <a:r>
              <a:rPr lang="en-US" altLang="zh-CN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!</a:t>
            </a:r>
          </a:p>
          <a:p>
            <a:r>
              <a:rPr lang="en-GB" altLang="zh-CN" sz="4000" dirty="0" err="1" smtClean="0"/>
              <a:t>w</a:t>
            </a:r>
            <a:r>
              <a:rPr lang="en-GB" sz="4000" dirty="0" err="1" smtClean="0"/>
              <a:t>ǎnshàng</a:t>
            </a:r>
            <a:r>
              <a:rPr lang="en-GB" sz="4000" dirty="0" smtClean="0"/>
              <a:t> </a:t>
            </a:r>
            <a:r>
              <a:rPr lang="en-GB" sz="4000" dirty="0" err="1"/>
              <a:t>hǎo</a:t>
            </a:r>
            <a:endParaRPr lang="en-US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32942" y="3526135"/>
            <a:ext cx="33777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4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Good Evening !</a:t>
            </a:r>
          </a:p>
        </p:txBody>
      </p:sp>
    </p:spTree>
    <p:extLst>
      <p:ext uri="{BB962C8B-B14F-4D97-AF65-F5344CB8AC3E}">
        <p14:creationId xmlns:p14="http://schemas.microsoft.com/office/powerpoint/2010/main" val="3471811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44208" y="2033657"/>
            <a:ext cx="1842940" cy="1600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4000" b="1" dirty="0" smtClean="0">
                <a:ln w="22225">
                  <a:solidFill>
                    <a:srgbClr val="B13228"/>
                  </a:solidFill>
                  <a:prstDash val="solid"/>
                </a:ln>
                <a:solidFill>
                  <a:srgbClr val="B13228">
                    <a:lumMod val="40000"/>
                    <a:lumOff val="60000"/>
                  </a:srgbClr>
                </a:solidFill>
              </a:rPr>
              <a:t>晚安</a:t>
            </a:r>
            <a:endParaRPr lang="en-US" altLang="zh-CN" sz="4000" b="1" dirty="0" smtClean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  <a:p>
            <a:pPr lvl="0" algn="ctr"/>
            <a:r>
              <a:rPr lang="en-GB" altLang="zh-CN" sz="4000" dirty="0" err="1" smtClean="0">
                <a:solidFill>
                  <a:prstClr val="black"/>
                </a:solidFill>
              </a:rPr>
              <a:t>W</a:t>
            </a:r>
            <a:r>
              <a:rPr lang="en-GB" sz="4000" dirty="0" err="1" smtClean="0">
                <a:solidFill>
                  <a:prstClr val="black"/>
                </a:solidFill>
              </a:rPr>
              <a:t>ǎn</a:t>
            </a:r>
            <a:r>
              <a:rPr lang="en-GB" sz="4000" dirty="0" smtClean="0">
                <a:solidFill>
                  <a:prstClr val="black"/>
                </a:solidFill>
              </a:rPr>
              <a:t> </a:t>
            </a:r>
            <a:r>
              <a:rPr lang="en-GB" sz="4000" dirty="0" err="1" smtClean="0">
                <a:solidFill>
                  <a:prstClr val="black"/>
                </a:solidFill>
              </a:rPr>
              <a:t>ān</a:t>
            </a:r>
            <a:endParaRPr lang="en-US" sz="4000" b="1" dirty="0">
              <a:ln w="22225">
                <a:solidFill>
                  <a:srgbClr val="B13228"/>
                </a:solidFill>
                <a:prstDash val="solid"/>
              </a:ln>
              <a:solidFill>
                <a:srgbClr val="B13228">
                  <a:lumMod val="40000"/>
                  <a:lumOff val="60000"/>
                </a:srgbClr>
              </a:solidFill>
            </a:endParaRPr>
          </a:p>
          <a:p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6305166" y="2262257"/>
            <a:ext cx="27462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Good night 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2034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803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105</TotalTime>
  <Words>376</Words>
  <Application>Microsoft Office PowerPoint</Application>
  <PresentationFormat>Widescreen</PresentationFormat>
  <Paragraphs>114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方正舒体</vt:lpstr>
      <vt:lpstr>Arial</vt:lpstr>
      <vt:lpstr>Calibri</vt:lpstr>
      <vt:lpstr>Garamond</vt:lpstr>
      <vt:lpstr>Organic</vt:lpstr>
      <vt:lpstr>问候 Wènhòu GREETINGS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问候 Wènhòu GREETINGS</dc:title>
  <dc:creator>zaid</dc:creator>
  <cp:lastModifiedBy>zaid</cp:lastModifiedBy>
  <cp:revision>12</cp:revision>
  <dcterms:created xsi:type="dcterms:W3CDTF">2017-10-05T09:25:02Z</dcterms:created>
  <dcterms:modified xsi:type="dcterms:W3CDTF">2017-10-09T10:14:45Z</dcterms:modified>
</cp:coreProperties>
</file>