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Comic Sans MS" panose="030F0702030302020204" pitchFamily="66" charset="0"/>
      <p:regular r:id="rId21"/>
      <p:bold r:id="rId22"/>
      <p:italic r:id="rId23"/>
      <p:boldItalic r:id="rId24"/>
    </p:embeddedFont>
    <p:embeddedFont>
      <p:font typeface="EB Garamond" panose="020B0604020202020204" charset="0"/>
      <p:regular r:id="rId25"/>
      <p:bold r:id="rId26"/>
      <p:italic r:id="rId27"/>
      <p:boldItalic r:id="rId28"/>
    </p:embeddedFont>
    <p:embeddedFont>
      <p:font typeface="Economica" panose="020B0604020202020204" charset="0"/>
      <p:regular r:id="rId29"/>
      <p:bold r:id="rId30"/>
      <p:italic r:id="rId31"/>
      <p:boldItalic r:id="rId32"/>
    </p:embeddedFont>
    <p:embeddedFont>
      <p:font typeface="Open Sans" panose="020B0604020202020204" charset="0"/>
      <p:regular r:id="rId33"/>
      <p:bold r:id="rId34"/>
      <p:italic r:id="rId35"/>
      <p:boldItalic r:id="rId36"/>
    </p:embeddedFont>
    <p:embeddedFont>
      <p:font typeface="Pacifico" panose="020B0604020202020204" charset="0"/>
      <p:regular r:id="rId37"/>
    </p:embeddedFont>
    <p:embeddedFont>
      <p:font typeface="Permanent Marker" panose="020B0604020202020204" charset="0"/>
      <p:regular r:id="rId38"/>
    </p:embeddedFont>
    <p:embeddedFont>
      <p:font typeface="Playfair Display" panose="020B0604020202020204" charset="0"/>
      <p:regular r:id="rId39"/>
      <p:bold r:id="rId40"/>
      <p:italic r:id="rId41"/>
      <p:boldItalic r:id="rId42"/>
    </p:embeddedFont>
    <p:embeddedFont>
      <p:font typeface="Roboto" panose="020B0604020202020204" charset="0"/>
      <p:regular r:id="rId43"/>
      <p:bold r:id="rId44"/>
      <p:italic r:id="rId45"/>
      <p:boldItalic r:id="rId46"/>
    </p:embeddedFont>
    <p:embeddedFont>
      <p:font typeface="Spectral" panose="020B060402020202020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3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font" Target="fonts/font26.fntdata"/><Relationship Id="rId47" Type="http://schemas.openxmlformats.org/officeDocument/2006/relationships/font" Target="fonts/font31.fntdata"/><Relationship Id="rId50" Type="http://schemas.openxmlformats.org/officeDocument/2006/relationships/font" Target="fonts/font3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46" Type="http://schemas.openxmlformats.org/officeDocument/2006/relationships/font" Target="fonts/font30.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font" Target="fonts/font25.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font" Target="fonts/font24.fntdata"/><Relationship Id="rId45" Type="http://schemas.openxmlformats.org/officeDocument/2006/relationships/font" Target="fonts/font29.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49" Type="http://schemas.openxmlformats.org/officeDocument/2006/relationships/font" Target="fonts/font33.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4" Type="http://schemas.openxmlformats.org/officeDocument/2006/relationships/font" Target="fonts/font28.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font" Target="fonts/font27.fntdata"/><Relationship Id="rId48" Type="http://schemas.openxmlformats.org/officeDocument/2006/relationships/font" Target="fonts/font32.fntdata"/><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b002fc9558_0_1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b002fc9558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b002fc9558_0_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b002fc9558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b002fc9558_0_1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b002fc9558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b428f93aa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b428f93a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002fc9558_0_1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b002fc9558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b002fc9558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b002fc9558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b002fc9558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b002fc9558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002fc9558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b002fc9558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b002fc9558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b002fc9558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b8eb18ecfa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b8eb18ecfa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b421afc5a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b421afc5a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b8eb18ecfa_3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b8eb18ecfa_3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b002fc9558_0_185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b002fc9558_0_1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4013" y="756700"/>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5318350" y="32667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a:lvl1pPr>
            <a:lvl2pPr lvl="1" algn="ctr" rtl="0">
              <a:spcBef>
                <a:spcPts val="0"/>
              </a:spcBef>
              <a:spcAft>
                <a:spcPts val="0"/>
              </a:spcAft>
              <a:buSzPts val="4200"/>
              <a:buNone/>
              <a:defRPr/>
            </a:lvl2pPr>
            <a:lvl3pPr lvl="2" algn="ctr" rtl="0">
              <a:spcBef>
                <a:spcPts val="0"/>
              </a:spcBef>
              <a:spcAft>
                <a:spcPts val="0"/>
              </a:spcAft>
              <a:buSzPts val="4200"/>
              <a:buNone/>
              <a:defRPr/>
            </a:lvl3pPr>
            <a:lvl4pPr lvl="3" algn="ctr" rtl="0">
              <a:spcBef>
                <a:spcPts val="0"/>
              </a:spcBef>
              <a:spcAft>
                <a:spcPts val="0"/>
              </a:spcAft>
              <a:buSzPts val="4200"/>
              <a:buNone/>
              <a:defRPr/>
            </a:lvl4pPr>
            <a:lvl5pPr lvl="4" algn="ctr" rtl="0">
              <a:spcBef>
                <a:spcPts val="0"/>
              </a:spcBef>
              <a:spcAft>
                <a:spcPts val="0"/>
              </a:spcAft>
              <a:buSzPts val="4200"/>
              <a:buNone/>
              <a:defRPr/>
            </a:lvl5pPr>
            <a:lvl6pPr lvl="5" algn="ctr" rtl="0">
              <a:spcBef>
                <a:spcPts val="0"/>
              </a:spcBef>
              <a:spcAft>
                <a:spcPts val="0"/>
              </a:spcAft>
              <a:buSzPts val="4200"/>
              <a:buNone/>
              <a:defRPr/>
            </a:lvl6pPr>
            <a:lvl7pPr lvl="6" algn="ctr" rtl="0">
              <a:spcBef>
                <a:spcPts val="0"/>
              </a:spcBef>
              <a:spcAft>
                <a:spcPts val="0"/>
              </a:spcAft>
              <a:buSzPts val="4200"/>
              <a:buNone/>
              <a:defRPr/>
            </a:lvl7pPr>
            <a:lvl8pPr lvl="7" algn="ctr" rtl="0">
              <a:spcBef>
                <a:spcPts val="0"/>
              </a:spcBef>
              <a:spcAft>
                <a:spcPts val="0"/>
              </a:spcAft>
              <a:buSzPts val="4200"/>
              <a:buNone/>
              <a:defRPr/>
            </a:lvl8pPr>
            <a:lvl9pPr lvl="8" algn="ctr" rtl="0">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rtl="0">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rtl="0">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rtl="0">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rtl="0">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rtl="0">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rtl="0">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rtl="0">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rtl="0">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flipH="1">
            <a:off x="7595938" y="4602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Google Shape;17;p3"/>
          <p:cNvSpPr/>
          <p:nvPr/>
        </p:nvSpPr>
        <p:spPr>
          <a:xfrm rot="10800000" flipH="1">
            <a:off x="466425" y="35583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Google Shape;18;p3"/>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a:lvl1pPr>
            <a:lvl2pPr lvl="1" algn="ctr" rtl="0">
              <a:spcBef>
                <a:spcPts val="0"/>
              </a:spcBef>
              <a:spcAft>
                <a:spcPts val="0"/>
              </a:spcAft>
              <a:buSzPts val="4200"/>
              <a:buNone/>
              <a:defRPr/>
            </a:lvl2pPr>
            <a:lvl3pPr lvl="2" algn="ctr" rtl="0">
              <a:spcBef>
                <a:spcPts val="0"/>
              </a:spcBef>
              <a:spcAft>
                <a:spcPts val="0"/>
              </a:spcAft>
              <a:buSzPts val="4200"/>
              <a:buNone/>
              <a:defRPr/>
            </a:lvl3pPr>
            <a:lvl4pPr lvl="3" algn="ctr" rtl="0">
              <a:spcBef>
                <a:spcPts val="0"/>
              </a:spcBef>
              <a:spcAft>
                <a:spcPts val="0"/>
              </a:spcAft>
              <a:buSzPts val="4200"/>
              <a:buNone/>
              <a:defRPr/>
            </a:lvl4pPr>
            <a:lvl5pPr lvl="4" algn="ctr" rtl="0">
              <a:spcBef>
                <a:spcPts val="0"/>
              </a:spcBef>
              <a:spcAft>
                <a:spcPts val="0"/>
              </a:spcAft>
              <a:buSzPts val="4200"/>
              <a:buNone/>
              <a:defRPr/>
            </a:lvl5pPr>
            <a:lvl6pPr lvl="5" algn="ctr" rtl="0">
              <a:spcBef>
                <a:spcPts val="0"/>
              </a:spcBef>
              <a:spcAft>
                <a:spcPts val="0"/>
              </a:spcAft>
              <a:buSzPts val="4200"/>
              <a:buNone/>
              <a:defRPr/>
            </a:lvl6pPr>
            <a:lvl7pPr lvl="6" algn="ctr" rtl="0">
              <a:spcBef>
                <a:spcPts val="0"/>
              </a:spcBef>
              <a:spcAft>
                <a:spcPts val="0"/>
              </a:spcAft>
              <a:buSzPts val="4200"/>
              <a:buNone/>
              <a:defRPr/>
            </a:lvl7pPr>
            <a:lvl8pPr lvl="7" algn="ctr" rtl="0">
              <a:spcBef>
                <a:spcPts val="0"/>
              </a:spcBef>
              <a:spcAft>
                <a:spcPts val="0"/>
              </a:spcAft>
              <a:buSzPts val="4200"/>
              <a:buNone/>
              <a:defRPr/>
            </a:lvl8pPr>
            <a:lvl9pPr lvl="8" algn="ctr" rtl="0">
              <a:spcBef>
                <a:spcPts val="0"/>
              </a:spcBef>
              <a:spcAft>
                <a:spcPts val="0"/>
              </a:spcAft>
              <a:buSzPts val="4200"/>
              <a:buNone/>
              <a:defRPr/>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lvl1pPr lvl="0" rtl="0">
              <a:spcBef>
                <a:spcPts val="0"/>
              </a:spcBef>
              <a:spcAft>
                <a:spcPts val="0"/>
              </a:spcAft>
              <a:buSzPts val="4200"/>
              <a:buNone/>
              <a:defRPr/>
            </a:lvl1pPr>
            <a:lvl2pPr lvl="1" rtl="0">
              <a:spcBef>
                <a:spcPts val="0"/>
              </a:spcBef>
              <a:spcAft>
                <a:spcPts val="0"/>
              </a:spcAft>
              <a:buSzPts val="4200"/>
              <a:buNone/>
              <a:defRPr/>
            </a:lvl2pPr>
            <a:lvl3pPr lvl="2" rtl="0">
              <a:spcBef>
                <a:spcPts val="0"/>
              </a:spcBef>
              <a:spcAft>
                <a:spcPts val="0"/>
              </a:spcAft>
              <a:buSzPts val="4200"/>
              <a:buNone/>
              <a:defRPr/>
            </a:lvl3pPr>
            <a:lvl4pPr lvl="3" rtl="0">
              <a:spcBef>
                <a:spcPts val="0"/>
              </a:spcBef>
              <a:spcAft>
                <a:spcPts val="0"/>
              </a:spcAft>
              <a:buSzPts val="4200"/>
              <a:buNone/>
              <a:defRPr/>
            </a:lvl4pPr>
            <a:lvl5pPr lvl="4" rtl="0">
              <a:spcBef>
                <a:spcPts val="0"/>
              </a:spcBef>
              <a:spcAft>
                <a:spcPts val="0"/>
              </a:spcAft>
              <a:buSzPts val="4200"/>
              <a:buNone/>
              <a:defRPr/>
            </a:lvl5pPr>
            <a:lvl6pPr lvl="5" rtl="0">
              <a:spcBef>
                <a:spcPts val="0"/>
              </a:spcBef>
              <a:spcAft>
                <a:spcPts val="0"/>
              </a:spcAft>
              <a:buSzPts val="4200"/>
              <a:buNone/>
              <a:defRPr/>
            </a:lvl6pPr>
            <a:lvl7pPr lvl="6" rtl="0">
              <a:spcBef>
                <a:spcPts val="0"/>
              </a:spcBef>
              <a:spcAft>
                <a:spcPts val="0"/>
              </a:spcAft>
              <a:buSzPts val="4200"/>
              <a:buNone/>
              <a:defRPr/>
            </a:lvl7pPr>
            <a:lvl8pPr lvl="7" rtl="0">
              <a:spcBef>
                <a:spcPts val="0"/>
              </a:spcBef>
              <a:spcAft>
                <a:spcPts val="0"/>
              </a:spcAft>
              <a:buSzPts val="4200"/>
              <a:buNone/>
              <a:defRPr/>
            </a:lvl8pPr>
            <a:lvl9pPr lvl="8" rtl="0">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35" name="Google Shape;35;p7"/>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6" name="Google Shape;3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2"/>
              </a:buClr>
              <a:buSzPts val="4200"/>
              <a:buNone/>
              <a:defRPr>
                <a:solidFill>
                  <a:schemeClr val="lt2"/>
                </a:solidFill>
              </a:defRPr>
            </a:lvl1pPr>
            <a:lvl2pPr lvl="1" algn="ctr" rtl="0">
              <a:spcBef>
                <a:spcPts val="0"/>
              </a:spcBef>
              <a:spcAft>
                <a:spcPts val="0"/>
              </a:spcAft>
              <a:buClr>
                <a:schemeClr val="lt2"/>
              </a:buClr>
              <a:buSzPts val="4200"/>
              <a:buNone/>
              <a:defRPr>
                <a:solidFill>
                  <a:schemeClr val="lt2"/>
                </a:solidFill>
              </a:defRPr>
            </a:lvl2pPr>
            <a:lvl3pPr lvl="2" algn="ctr" rtl="0">
              <a:spcBef>
                <a:spcPts val="0"/>
              </a:spcBef>
              <a:spcAft>
                <a:spcPts val="0"/>
              </a:spcAft>
              <a:buClr>
                <a:schemeClr val="lt2"/>
              </a:buClr>
              <a:buSzPts val="4200"/>
              <a:buNone/>
              <a:defRPr>
                <a:solidFill>
                  <a:schemeClr val="lt2"/>
                </a:solidFill>
              </a:defRPr>
            </a:lvl3pPr>
            <a:lvl4pPr lvl="3" algn="ctr" rtl="0">
              <a:spcBef>
                <a:spcPts val="0"/>
              </a:spcBef>
              <a:spcAft>
                <a:spcPts val="0"/>
              </a:spcAft>
              <a:buClr>
                <a:schemeClr val="lt2"/>
              </a:buClr>
              <a:buSzPts val="4200"/>
              <a:buNone/>
              <a:defRPr>
                <a:solidFill>
                  <a:schemeClr val="lt2"/>
                </a:solidFill>
              </a:defRPr>
            </a:lvl4pPr>
            <a:lvl5pPr lvl="4" algn="ctr" rtl="0">
              <a:spcBef>
                <a:spcPts val="0"/>
              </a:spcBef>
              <a:spcAft>
                <a:spcPts val="0"/>
              </a:spcAft>
              <a:buClr>
                <a:schemeClr val="lt2"/>
              </a:buClr>
              <a:buSzPts val="4200"/>
              <a:buNone/>
              <a:defRPr>
                <a:solidFill>
                  <a:schemeClr val="lt2"/>
                </a:solidFill>
              </a:defRPr>
            </a:lvl5pPr>
            <a:lvl6pPr lvl="5" algn="ctr" rtl="0">
              <a:spcBef>
                <a:spcPts val="0"/>
              </a:spcBef>
              <a:spcAft>
                <a:spcPts val="0"/>
              </a:spcAft>
              <a:buClr>
                <a:schemeClr val="lt2"/>
              </a:buClr>
              <a:buSzPts val="4200"/>
              <a:buNone/>
              <a:defRPr>
                <a:solidFill>
                  <a:schemeClr val="lt2"/>
                </a:solidFill>
              </a:defRPr>
            </a:lvl6pPr>
            <a:lvl7pPr lvl="6" algn="ctr" rtl="0">
              <a:spcBef>
                <a:spcPts val="0"/>
              </a:spcBef>
              <a:spcAft>
                <a:spcPts val="0"/>
              </a:spcAft>
              <a:buClr>
                <a:schemeClr val="lt2"/>
              </a:buClr>
              <a:buSzPts val="4200"/>
              <a:buNone/>
              <a:defRPr>
                <a:solidFill>
                  <a:schemeClr val="lt2"/>
                </a:solidFill>
              </a:defRPr>
            </a:lvl7pPr>
            <a:lvl8pPr lvl="7" algn="ctr" rtl="0">
              <a:spcBef>
                <a:spcPts val="0"/>
              </a:spcBef>
              <a:spcAft>
                <a:spcPts val="0"/>
              </a:spcAft>
              <a:buClr>
                <a:schemeClr val="lt2"/>
              </a:buClr>
              <a:buSzPts val="4200"/>
              <a:buNone/>
              <a:defRPr>
                <a:solidFill>
                  <a:schemeClr val="lt2"/>
                </a:solidFill>
              </a:defRPr>
            </a:lvl8pPr>
            <a:lvl9pPr lvl="8" algn="ctr" rtl="0">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rtl="0">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rtl="0">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rtl="0">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rtl="0">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rtl="0">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rtl="0">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rtl="0">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rtl="0">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1"/>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16000"/>
              <a:buNone/>
              <a:defRPr sz="16000">
                <a:solidFill>
                  <a:schemeClr val="lt2"/>
                </a:solidFill>
              </a:defRPr>
            </a:lvl1pPr>
            <a:lvl2pPr lvl="1" algn="ctr" rtl="0">
              <a:spcBef>
                <a:spcPts val="0"/>
              </a:spcBef>
              <a:spcAft>
                <a:spcPts val="0"/>
              </a:spcAft>
              <a:buClr>
                <a:schemeClr val="lt2"/>
              </a:buClr>
              <a:buSzPts val="16000"/>
              <a:buNone/>
              <a:defRPr sz="16000">
                <a:solidFill>
                  <a:schemeClr val="lt2"/>
                </a:solidFill>
              </a:defRPr>
            </a:lvl2pPr>
            <a:lvl3pPr lvl="2" algn="ctr" rtl="0">
              <a:spcBef>
                <a:spcPts val="0"/>
              </a:spcBef>
              <a:spcAft>
                <a:spcPts val="0"/>
              </a:spcAft>
              <a:buClr>
                <a:schemeClr val="lt2"/>
              </a:buClr>
              <a:buSzPts val="16000"/>
              <a:buNone/>
              <a:defRPr sz="16000">
                <a:solidFill>
                  <a:schemeClr val="lt2"/>
                </a:solidFill>
              </a:defRPr>
            </a:lvl3pPr>
            <a:lvl4pPr lvl="3" algn="ctr" rtl="0">
              <a:spcBef>
                <a:spcPts val="0"/>
              </a:spcBef>
              <a:spcAft>
                <a:spcPts val="0"/>
              </a:spcAft>
              <a:buClr>
                <a:schemeClr val="lt2"/>
              </a:buClr>
              <a:buSzPts val="16000"/>
              <a:buNone/>
              <a:defRPr sz="16000">
                <a:solidFill>
                  <a:schemeClr val="lt2"/>
                </a:solidFill>
              </a:defRPr>
            </a:lvl4pPr>
            <a:lvl5pPr lvl="4" algn="ctr" rtl="0">
              <a:spcBef>
                <a:spcPts val="0"/>
              </a:spcBef>
              <a:spcAft>
                <a:spcPts val="0"/>
              </a:spcAft>
              <a:buClr>
                <a:schemeClr val="lt2"/>
              </a:buClr>
              <a:buSzPts val="16000"/>
              <a:buNone/>
              <a:defRPr sz="16000">
                <a:solidFill>
                  <a:schemeClr val="lt2"/>
                </a:solidFill>
              </a:defRPr>
            </a:lvl5pPr>
            <a:lvl6pPr lvl="5" algn="ctr" rtl="0">
              <a:spcBef>
                <a:spcPts val="0"/>
              </a:spcBef>
              <a:spcAft>
                <a:spcPts val="0"/>
              </a:spcAft>
              <a:buClr>
                <a:schemeClr val="lt2"/>
              </a:buClr>
              <a:buSzPts val="16000"/>
              <a:buNone/>
              <a:defRPr sz="16000">
                <a:solidFill>
                  <a:schemeClr val="lt2"/>
                </a:solidFill>
              </a:defRPr>
            </a:lvl6pPr>
            <a:lvl7pPr lvl="6" algn="ctr" rtl="0">
              <a:spcBef>
                <a:spcPts val="0"/>
              </a:spcBef>
              <a:spcAft>
                <a:spcPts val="0"/>
              </a:spcAft>
              <a:buClr>
                <a:schemeClr val="lt2"/>
              </a:buClr>
              <a:buSzPts val="16000"/>
              <a:buNone/>
              <a:defRPr sz="16000">
                <a:solidFill>
                  <a:schemeClr val="lt2"/>
                </a:solidFill>
              </a:defRPr>
            </a:lvl7pPr>
            <a:lvl8pPr lvl="7" algn="ctr" rtl="0">
              <a:spcBef>
                <a:spcPts val="0"/>
              </a:spcBef>
              <a:spcAft>
                <a:spcPts val="0"/>
              </a:spcAft>
              <a:buClr>
                <a:schemeClr val="lt2"/>
              </a:buClr>
              <a:buSzPts val="16000"/>
              <a:buNone/>
              <a:defRPr sz="16000">
                <a:solidFill>
                  <a:schemeClr val="lt2"/>
                </a:solidFill>
              </a:defRPr>
            </a:lvl8pPr>
            <a:lvl9pPr lvl="8" algn="ctr" rtl="0">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yellow">
  <p:cSld name="TITLE_1_1">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p13"/>
          <p:cNvSpPr txBox="1">
            <a:spLocks noGrp="1"/>
          </p:cNvSpPr>
          <p:nvPr>
            <p:ph type="body" idx="1"/>
          </p:nvPr>
        </p:nvSpPr>
        <p:spPr>
          <a:xfrm>
            <a:off x="1104300" y="2276100"/>
            <a:ext cx="6935400" cy="819900"/>
          </a:xfrm>
          <a:prstGeom prst="rect">
            <a:avLst/>
          </a:prstGeom>
        </p:spPr>
        <p:txBody>
          <a:bodyPr spcFirstLastPara="1" wrap="square" lIns="91425" tIns="91425" rIns="91425" bIns="91425" anchor="ctr" anchorCtr="0">
            <a:noAutofit/>
          </a:bodyPr>
          <a:lstStyle>
            <a:lvl1pPr marL="457200" lvl="0" indent="-381000" algn="ctr" rtl="0">
              <a:spcBef>
                <a:spcPts val="0"/>
              </a:spcBef>
              <a:spcAft>
                <a:spcPts val="0"/>
              </a:spcAft>
              <a:buSzPts val="2400"/>
              <a:buChar char="●"/>
              <a:defRPr sz="2400" i="1"/>
            </a:lvl1pPr>
            <a:lvl2pPr marL="914400" lvl="1" indent="-317500" algn="ctr" rtl="0">
              <a:spcBef>
                <a:spcPts val="1600"/>
              </a:spcBef>
              <a:spcAft>
                <a:spcPts val="0"/>
              </a:spcAft>
              <a:buSzPts val="1400"/>
              <a:buChar char="○"/>
              <a:defRPr i="1"/>
            </a:lvl2pPr>
            <a:lvl3pPr marL="1371600" lvl="2" indent="-317500" algn="ctr" rtl="0">
              <a:spcBef>
                <a:spcPts val="1600"/>
              </a:spcBef>
              <a:spcAft>
                <a:spcPts val="0"/>
              </a:spcAft>
              <a:buSzPts val="1400"/>
              <a:buChar char="■"/>
              <a:defRPr i="1"/>
            </a:lvl3pPr>
            <a:lvl4pPr marL="1828800" lvl="3" indent="-381000" algn="ctr" rtl="0">
              <a:spcBef>
                <a:spcPts val="1600"/>
              </a:spcBef>
              <a:spcAft>
                <a:spcPts val="0"/>
              </a:spcAft>
              <a:buSzPts val="2400"/>
              <a:buChar char="●"/>
              <a:defRPr sz="2400" i="1"/>
            </a:lvl4pPr>
            <a:lvl5pPr marL="2286000" lvl="4" indent="-381000" algn="ctr" rtl="0">
              <a:spcBef>
                <a:spcPts val="1600"/>
              </a:spcBef>
              <a:spcAft>
                <a:spcPts val="0"/>
              </a:spcAft>
              <a:buSzPts val="2400"/>
              <a:buChar char="○"/>
              <a:defRPr sz="2400" i="1"/>
            </a:lvl5pPr>
            <a:lvl6pPr marL="2743200" lvl="5" indent="-381000" algn="ctr" rtl="0">
              <a:spcBef>
                <a:spcPts val="1600"/>
              </a:spcBef>
              <a:spcAft>
                <a:spcPts val="0"/>
              </a:spcAft>
              <a:buSzPts val="2400"/>
              <a:buChar char="■"/>
              <a:defRPr sz="2400" i="1"/>
            </a:lvl6pPr>
            <a:lvl7pPr marL="3200400" lvl="6" indent="-381000" algn="ctr" rtl="0">
              <a:spcBef>
                <a:spcPts val="1600"/>
              </a:spcBef>
              <a:spcAft>
                <a:spcPts val="0"/>
              </a:spcAft>
              <a:buSzPts val="2400"/>
              <a:buChar char="●"/>
              <a:defRPr sz="2400" i="1"/>
            </a:lvl7pPr>
            <a:lvl8pPr marL="3657600" lvl="7" indent="-381000" algn="ctr" rtl="0">
              <a:spcBef>
                <a:spcPts val="1600"/>
              </a:spcBef>
              <a:spcAft>
                <a:spcPts val="0"/>
              </a:spcAft>
              <a:buSzPts val="2400"/>
              <a:buChar char="○"/>
              <a:defRPr sz="2400" i="1"/>
            </a:lvl8pPr>
            <a:lvl9pPr marL="4114800" lvl="8" indent="-381000" algn="ctr" rtl="0">
              <a:spcBef>
                <a:spcPts val="1600"/>
              </a:spcBef>
              <a:spcAft>
                <a:spcPts val="1600"/>
              </a:spcAft>
              <a:buSzPts val="2400"/>
              <a:buChar char="■"/>
              <a:defRPr sz="2400" i="1"/>
            </a:lvl9pPr>
          </a:lstStyle>
          <a:p>
            <a:endParaRPr/>
          </a:p>
        </p:txBody>
      </p:sp>
      <p:sp>
        <p:nvSpPr>
          <p:cNvPr id="60" name="Google Shape;60;p13"/>
          <p:cNvSpPr txBox="1"/>
          <p:nvPr/>
        </p:nvSpPr>
        <p:spPr>
          <a:xfrm>
            <a:off x="3593400" y="1283826"/>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600">
                <a:solidFill>
                  <a:schemeClr val="accent3"/>
                </a:solidFill>
                <a:latin typeface="Permanent Marker"/>
                <a:ea typeface="Permanent Marker"/>
                <a:cs typeface="Permanent Marker"/>
                <a:sym typeface="Permanent Marker"/>
              </a:rPr>
              <a:t>“</a:t>
            </a:r>
            <a:endParaRPr sz="9600">
              <a:solidFill>
                <a:schemeClr val="accent3"/>
              </a:solidFill>
              <a:latin typeface="Permanent Marker"/>
              <a:ea typeface="Permanent Marker"/>
              <a:cs typeface="Permanent Marker"/>
              <a:sym typeface="Permanent Marker"/>
            </a:endParaRPr>
          </a:p>
        </p:txBody>
      </p:sp>
      <p:sp>
        <p:nvSpPr>
          <p:cNvPr id="61" name="Google Shape;61;p13"/>
          <p:cNvSpPr txBox="1">
            <a:spLocks noGrp="1"/>
          </p:cNvSpPr>
          <p:nvPr>
            <p:ph type="sldNum" idx="12"/>
          </p:nvPr>
        </p:nvSpPr>
        <p:spPr>
          <a:xfrm>
            <a:off x="4297650" y="4859852"/>
            <a:ext cx="548700" cy="283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rt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rt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rt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rt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rt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rt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rt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rt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rtl="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rtl="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rtl="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rtl="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rtl="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rtl="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rtl="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rtl="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1"/>
                </a:solidFill>
                <a:latin typeface="Economica"/>
                <a:ea typeface="Economica"/>
                <a:cs typeface="Economica"/>
                <a:sym typeface="Economica"/>
              </a:defRPr>
            </a:lvl1pPr>
            <a:lvl2pPr lvl="1" algn="r" rtl="0">
              <a:buNone/>
              <a:defRPr sz="1000">
                <a:solidFill>
                  <a:schemeClr val="dk1"/>
                </a:solidFill>
                <a:latin typeface="Economica"/>
                <a:ea typeface="Economica"/>
                <a:cs typeface="Economica"/>
                <a:sym typeface="Economica"/>
              </a:defRPr>
            </a:lvl2pPr>
            <a:lvl3pPr lvl="2" algn="r" rtl="0">
              <a:buNone/>
              <a:defRPr sz="1000">
                <a:solidFill>
                  <a:schemeClr val="dk1"/>
                </a:solidFill>
                <a:latin typeface="Economica"/>
                <a:ea typeface="Economica"/>
                <a:cs typeface="Economica"/>
                <a:sym typeface="Economica"/>
              </a:defRPr>
            </a:lvl3pPr>
            <a:lvl4pPr lvl="3" algn="r" rtl="0">
              <a:buNone/>
              <a:defRPr sz="1000">
                <a:solidFill>
                  <a:schemeClr val="dk1"/>
                </a:solidFill>
                <a:latin typeface="Economica"/>
                <a:ea typeface="Economica"/>
                <a:cs typeface="Economica"/>
                <a:sym typeface="Economica"/>
              </a:defRPr>
            </a:lvl4pPr>
            <a:lvl5pPr lvl="4" algn="r" rtl="0">
              <a:buNone/>
              <a:defRPr sz="1000">
                <a:solidFill>
                  <a:schemeClr val="dk1"/>
                </a:solidFill>
                <a:latin typeface="Economica"/>
                <a:ea typeface="Economica"/>
                <a:cs typeface="Economica"/>
                <a:sym typeface="Economica"/>
              </a:defRPr>
            </a:lvl5pPr>
            <a:lvl6pPr lvl="5" algn="r" rtl="0">
              <a:buNone/>
              <a:defRPr sz="1000">
                <a:solidFill>
                  <a:schemeClr val="dk1"/>
                </a:solidFill>
                <a:latin typeface="Economica"/>
                <a:ea typeface="Economica"/>
                <a:cs typeface="Economica"/>
                <a:sym typeface="Economica"/>
              </a:defRPr>
            </a:lvl6pPr>
            <a:lvl7pPr lvl="6" algn="r" rtl="0">
              <a:buNone/>
              <a:defRPr sz="1000">
                <a:solidFill>
                  <a:schemeClr val="dk1"/>
                </a:solidFill>
                <a:latin typeface="Economica"/>
                <a:ea typeface="Economica"/>
                <a:cs typeface="Economica"/>
                <a:sym typeface="Economica"/>
              </a:defRPr>
            </a:lvl7pPr>
            <a:lvl8pPr lvl="7" algn="r" rtl="0">
              <a:buNone/>
              <a:defRPr sz="1000">
                <a:solidFill>
                  <a:schemeClr val="dk1"/>
                </a:solidFill>
                <a:latin typeface="Economica"/>
                <a:ea typeface="Economica"/>
                <a:cs typeface="Economica"/>
                <a:sym typeface="Economica"/>
              </a:defRPr>
            </a:lvl8pPr>
            <a:lvl9pPr lvl="8" algn="r" rtl="0">
              <a:buNone/>
              <a:defRPr sz="1000">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265500" y="573025"/>
            <a:ext cx="4045200" cy="1219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200"/>
              <a:t>UHIS1022-73</a:t>
            </a:r>
            <a:endParaRPr sz="3200"/>
          </a:p>
          <a:p>
            <a:pPr marL="0" lvl="0" indent="0" algn="ctr" rtl="0">
              <a:spcBef>
                <a:spcPts val="0"/>
              </a:spcBef>
              <a:spcAft>
                <a:spcPts val="0"/>
              </a:spcAft>
              <a:buNone/>
            </a:pPr>
            <a:r>
              <a:rPr lang="en" sz="3200"/>
              <a:t>FALSAFAH DAN ISU SEMASA</a:t>
            </a:r>
            <a:endParaRPr sz="3200"/>
          </a:p>
        </p:txBody>
      </p:sp>
      <p:sp>
        <p:nvSpPr>
          <p:cNvPr id="67" name="Google Shape;67;p14"/>
          <p:cNvSpPr txBox="1">
            <a:spLocks noGrp="1"/>
          </p:cNvSpPr>
          <p:nvPr>
            <p:ph type="subTitle" idx="1"/>
          </p:nvPr>
        </p:nvSpPr>
        <p:spPr>
          <a:xfrm>
            <a:off x="265500" y="2323676"/>
            <a:ext cx="4045200" cy="157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AHLI KUMPULAN: </a:t>
            </a:r>
            <a:endParaRPr/>
          </a:p>
          <a:p>
            <a:pPr marL="0" lvl="0" indent="0" algn="ctr" rtl="0">
              <a:spcBef>
                <a:spcPts val="0"/>
              </a:spcBef>
              <a:spcAft>
                <a:spcPts val="0"/>
              </a:spcAft>
              <a:buNone/>
            </a:pPr>
            <a:r>
              <a:rPr lang="en"/>
              <a:t>MADINA SURAYA</a:t>
            </a:r>
            <a:br>
              <a:rPr lang="en"/>
            </a:br>
            <a:r>
              <a:rPr lang="en"/>
              <a:t>NAYLI NABIHAH</a:t>
            </a:r>
            <a:br>
              <a:rPr lang="en"/>
            </a:br>
            <a:r>
              <a:rPr lang="en"/>
              <a:t>NUR SYAMALIA FAIQAH</a:t>
            </a:r>
            <a:br>
              <a:rPr lang="en"/>
            </a:br>
            <a:r>
              <a:rPr lang="en"/>
              <a:t>ADRINA ASYIQIN</a:t>
            </a:r>
            <a:endParaRPr/>
          </a:p>
        </p:txBody>
      </p:sp>
      <p:sp>
        <p:nvSpPr>
          <p:cNvPr id="68" name="Google Shape;68;p1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Clr>
                <a:schemeClr val="dk1"/>
              </a:buClr>
              <a:buSzPts val="1100"/>
              <a:buFont typeface="Arial"/>
              <a:buNone/>
            </a:pPr>
            <a:r>
              <a:rPr lang="en" sz="4200">
                <a:solidFill>
                  <a:schemeClr val="dk1"/>
                </a:solidFill>
                <a:latin typeface="Playfair Display"/>
                <a:ea typeface="Playfair Display"/>
                <a:cs typeface="Playfair Display"/>
                <a:sym typeface="Playfair Display"/>
              </a:rPr>
              <a:t>RUKUN NEGARA</a:t>
            </a:r>
            <a:endParaRPr/>
          </a:p>
        </p:txBody>
      </p:sp>
      <p:pic>
        <p:nvPicPr>
          <p:cNvPr id="69" name="Google Shape;69;p14"/>
          <p:cNvPicPr preferRelativeResize="0"/>
          <p:nvPr/>
        </p:nvPicPr>
        <p:blipFill>
          <a:blip r:embed="rId3">
            <a:alphaModFix/>
          </a:blip>
          <a:stretch>
            <a:fillRect/>
          </a:stretch>
        </p:blipFill>
        <p:spPr>
          <a:xfrm>
            <a:off x="7474025" y="0"/>
            <a:ext cx="1669975" cy="1669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grpSp>
        <p:nvGrpSpPr>
          <p:cNvPr id="74" name="Google Shape;74;p15"/>
          <p:cNvGrpSpPr/>
          <p:nvPr/>
        </p:nvGrpSpPr>
        <p:grpSpPr>
          <a:xfrm>
            <a:off x="2257407" y="684912"/>
            <a:ext cx="4629190" cy="3907298"/>
            <a:chOff x="2902488" y="902232"/>
            <a:chExt cx="3339000" cy="3339000"/>
          </a:xfrm>
        </p:grpSpPr>
        <p:sp>
          <p:nvSpPr>
            <p:cNvPr id="75" name="Google Shape;75;p15"/>
            <p:cNvSpPr/>
            <p:nvPr/>
          </p:nvSpPr>
          <p:spPr>
            <a:xfrm rot="-5400000">
              <a:off x="2902488" y="902232"/>
              <a:ext cx="3339000" cy="3339000"/>
            </a:xfrm>
            <a:prstGeom prst="ellipse">
              <a:avLst/>
            </a:prstGeom>
            <a:noFill/>
            <a:ln w="19050" cap="flat" cmpd="sng">
              <a:solidFill>
                <a:srgbClr val="1D7E74"/>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3123875" y="1123625"/>
              <a:ext cx="2896500" cy="2896200"/>
            </a:xfrm>
            <a:prstGeom prst="pie">
              <a:avLst>
                <a:gd name="adj1" fmla="val 2689583"/>
                <a:gd name="adj2" fmla="val 13510993"/>
              </a:avLst>
            </a:prstGeom>
            <a:solidFill>
              <a:srgbClr val="83E3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15"/>
          <p:cNvGrpSpPr/>
          <p:nvPr/>
        </p:nvGrpSpPr>
        <p:grpSpPr>
          <a:xfrm>
            <a:off x="3198364" y="1477664"/>
            <a:ext cx="2619073" cy="2188160"/>
            <a:chOff x="3385499" y="1885504"/>
            <a:chExt cx="1815900" cy="1815900"/>
          </a:xfrm>
        </p:grpSpPr>
        <p:sp>
          <p:nvSpPr>
            <p:cNvPr id="78" name="Google Shape;78;p15"/>
            <p:cNvSpPr/>
            <p:nvPr/>
          </p:nvSpPr>
          <p:spPr>
            <a:xfrm>
              <a:off x="3385499" y="1885504"/>
              <a:ext cx="1815900" cy="1815900"/>
            </a:xfrm>
            <a:prstGeom prst="ellipse">
              <a:avLst/>
            </a:prstGeom>
            <a:solidFill>
              <a:srgbClr val="1B786E"/>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txBox="1"/>
            <p:nvPr/>
          </p:nvSpPr>
          <p:spPr>
            <a:xfrm>
              <a:off x="3622766" y="2624393"/>
              <a:ext cx="1347300" cy="9189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a:solidFill>
                    <a:srgbClr val="FFFFFF"/>
                  </a:solidFill>
                  <a:latin typeface="Roboto"/>
                  <a:ea typeface="Roboto"/>
                  <a:cs typeface="Roboto"/>
                  <a:sym typeface="Roboto"/>
                </a:rPr>
                <a:t>PENDAHULUAN</a:t>
              </a:r>
              <a:endParaRPr sz="1900" b="1">
                <a:solidFill>
                  <a:srgbClr val="FFFFFF"/>
                </a:solidFill>
                <a:latin typeface="Roboto"/>
                <a:ea typeface="Roboto"/>
                <a:cs typeface="Roboto"/>
                <a:sym typeface="Roboto"/>
              </a:endParaRPr>
            </a:p>
            <a:p>
              <a:pPr marL="0" lvl="0" indent="0" algn="ctr" rtl="0">
                <a:lnSpc>
                  <a:spcPct val="115000"/>
                </a:lnSpc>
                <a:spcBef>
                  <a:spcPts val="0"/>
                </a:spcBef>
                <a:spcAft>
                  <a:spcPts val="0"/>
                </a:spcAft>
                <a:buNone/>
              </a:pPr>
              <a:r>
                <a:rPr lang="en" sz="800" b="1">
                  <a:solidFill>
                    <a:srgbClr val="FFFFFF"/>
                  </a:solidFill>
                  <a:latin typeface="Roboto"/>
                  <a:ea typeface="Roboto"/>
                  <a:cs typeface="Roboto"/>
                  <a:sym typeface="Roboto"/>
                </a:rPr>
                <a:t>Malaysia adalah negara majmuk yang didiami oleh pelbagai kaum, etnik, bahasa, budaya dan agama. Kejayaan kerajaan membangunkan masyarakat progresif demi keamanan  dan kestabilan politik bermula dengan kebijaksanaan pemimpin menyemai perpaduan dalam kalangan rakyat.</a:t>
              </a:r>
              <a:endParaRPr sz="800" b="1">
                <a:solidFill>
                  <a:srgbClr val="FFFFFF"/>
                </a:solidFill>
                <a:latin typeface="Roboto"/>
                <a:ea typeface="Roboto"/>
                <a:cs typeface="Roboto"/>
                <a:sym typeface="Roboto"/>
              </a:endParaRPr>
            </a:p>
            <a:p>
              <a:pPr marL="0" lvl="0" indent="0" algn="l" rtl="0">
                <a:lnSpc>
                  <a:spcPct val="90000"/>
                </a:lnSpc>
                <a:spcBef>
                  <a:spcPts val="1000"/>
                </a:spcBef>
                <a:spcAft>
                  <a:spcPts val="0"/>
                </a:spcAft>
                <a:buClr>
                  <a:schemeClr val="dk1"/>
                </a:buClr>
                <a:buSzPts val="1100"/>
                <a:buFont typeface="Arial"/>
                <a:buNone/>
              </a:pPr>
              <a:endParaRPr sz="2800">
                <a:solidFill>
                  <a:schemeClr val="dk1"/>
                </a:solidFill>
              </a:endParaRPr>
            </a:p>
            <a:p>
              <a:pPr marL="0" lvl="0" indent="0" algn="ctr" rtl="0">
                <a:lnSpc>
                  <a:spcPct val="115000"/>
                </a:lnSpc>
                <a:spcBef>
                  <a:spcPts val="0"/>
                </a:spcBef>
                <a:spcAft>
                  <a:spcPts val="0"/>
                </a:spcAft>
                <a:buNone/>
              </a:pPr>
              <a:endParaRPr sz="1100" b="1">
                <a:solidFill>
                  <a:srgbClr val="FFFFFF"/>
                </a:solidFill>
                <a:latin typeface="Roboto"/>
                <a:ea typeface="Roboto"/>
                <a:cs typeface="Roboto"/>
                <a:sym typeface="Roboto"/>
              </a:endParaRPr>
            </a:p>
          </p:txBody>
        </p:sp>
      </p:grpSp>
      <p:grpSp>
        <p:nvGrpSpPr>
          <p:cNvPr id="80" name="Google Shape;80;p15"/>
          <p:cNvGrpSpPr/>
          <p:nvPr/>
        </p:nvGrpSpPr>
        <p:grpSpPr>
          <a:xfrm>
            <a:off x="1747914" y="1477673"/>
            <a:ext cx="1401255" cy="1304440"/>
            <a:chOff x="2859873" y="853971"/>
            <a:chExt cx="1068600" cy="1068600"/>
          </a:xfrm>
        </p:grpSpPr>
        <p:sp>
          <p:nvSpPr>
            <p:cNvPr id="81" name="Google Shape;81;p15"/>
            <p:cNvSpPr/>
            <p:nvPr/>
          </p:nvSpPr>
          <p:spPr>
            <a:xfrm>
              <a:off x="2859873" y="853971"/>
              <a:ext cx="1068600" cy="1068600"/>
            </a:xfrm>
            <a:prstGeom prst="ellipse">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txBox="1"/>
            <p:nvPr/>
          </p:nvSpPr>
          <p:spPr>
            <a:xfrm>
              <a:off x="3012800" y="1022197"/>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300">
                  <a:solidFill>
                    <a:srgbClr val="FFFFFF"/>
                  </a:solidFill>
                  <a:latin typeface="Roboto"/>
                  <a:ea typeface="Roboto"/>
                  <a:cs typeface="Roboto"/>
                  <a:sym typeface="Roboto"/>
                </a:rPr>
                <a:t>Maksud Rukun Negara </a:t>
              </a:r>
              <a:endParaRPr sz="1300">
                <a:solidFill>
                  <a:srgbClr val="FFFFFF"/>
                </a:solidFill>
                <a:latin typeface="Roboto"/>
                <a:ea typeface="Roboto"/>
                <a:cs typeface="Roboto"/>
                <a:sym typeface="Roboto"/>
              </a:endParaRPr>
            </a:p>
          </p:txBody>
        </p:sp>
      </p:grpSp>
      <p:grpSp>
        <p:nvGrpSpPr>
          <p:cNvPr id="83" name="Google Shape;83;p15"/>
          <p:cNvGrpSpPr/>
          <p:nvPr/>
        </p:nvGrpSpPr>
        <p:grpSpPr>
          <a:xfrm>
            <a:off x="5870436" y="2480982"/>
            <a:ext cx="1532266" cy="1304440"/>
            <a:chOff x="5214448" y="3234278"/>
            <a:chExt cx="1068600" cy="1068600"/>
          </a:xfrm>
        </p:grpSpPr>
        <p:sp>
          <p:nvSpPr>
            <p:cNvPr id="84" name="Google Shape;84;p15"/>
            <p:cNvSpPr/>
            <p:nvPr/>
          </p:nvSpPr>
          <p:spPr>
            <a:xfrm>
              <a:off x="5214448" y="3234278"/>
              <a:ext cx="1068600" cy="1068600"/>
            </a:xfrm>
            <a:prstGeom prst="ellipse">
              <a:avLst/>
            </a:prstGeom>
            <a:solidFill>
              <a:srgbClr val="155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txBox="1"/>
            <p:nvPr/>
          </p:nvSpPr>
          <p:spPr>
            <a:xfrm>
              <a:off x="5367375" y="3402503"/>
              <a:ext cx="762600" cy="732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300">
                  <a:solidFill>
                    <a:srgbClr val="FFFFFF"/>
                  </a:solidFill>
                  <a:latin typeface="Roboto"/>
                  <a:ea typeface="Roboto"/>
                  <a:cs typeface="Roboto"/>
                  <a:sym typeface="Roboto"/>
                </a:rPr>
                <a:t>Sebab pemilihan </a:t>
              </a:r>
              <a:endParaRPr sz="1300">
                <a:solidFill>
                  <a:srgbClr val="FFFFFF"/>
                </a:solidFill>
                <a:latin typeface="Roboto"/>
                <a:ea typeface="Roboto"/>
                <a:cs typeface="Roboto"/>
                <a:sym typeface="Roboto"/>
              </a:endParaRPr>
            </a:p>
          </p:txBody>
        </p:sp>
      </p:grpSp>
      <p:sp>
        <p:nvSpPr>
          <p:cNvPr id="86" name="Google Shape;86;p15"/>
          <p:cNvSpPr/>
          <p:nvPr/>
        </p:nvSpPr>
        <p:spPr>
          <a:xfrm>
            <a:off x="6459525" y="347550"/>
            <a:ext cx="1401300" cy="1304400"/>
          </a:xfrm>
          <a:prstGeom prst="flowChartConnector">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solidFill>
                  <a:schemeClr val="dk1"/>
                </a:solidFill>
              </a:rPr>
              <a:t>Mengetahui asal-usul rukun negara</a:t>
            </a:r>
            <a:endParaRPr/>
          </a:p>
        </p:txBody>
      </p:sp>
      <p:sp>
        <p:nvSpPr>
          <p:cNvPr id="87" name="Google Shape;87;p15"/>
          <p:cNvSpPr/>
          <p:nvPr/>
        </p:nvSpPr>
        <p:spPr>
          <a:xfrm>
            <a:off x="7097900" y="1262075"/>
            <a:ext cx="1401300" cy="1218900"/>
          </a:xfrm>
          <a:prstGeom prst="flowChartConnector">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solidFill>
                  <a:schemeClr val="dk1"/>
                </a:solidFill>
              </a:rPr>
              <a:t>Mendalami maksud rukun negara satu persatu</a:t>
            </a:r>
            <a:endParaRPr/>
          </a:p>
        </p:txBody>
      </p:sp>
      <p:sp>
        <p:nvSpPr>
          <p:cNvPr id="88" name="Google Shape;88;p15"/>
          <p:cNvSpPr/>
          <p:nvPr/>
        </p:nvSpPr>
        <p:spPr>
          <a:xfrm>
            <a:off x="7402700" y="2361425"/>
            <a:ext cx="1578300" cy="1304400"/>
          </a:xfrm>
          <a:prstGeom prst="flowChartConnector">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solidFill>
                  <a:schemeClr val="dk1"/>
                </a:solidFill>
              </a:rPr>
              <a:t>Mengaplikasikan rukun negara dalam kehidupan seharian</a:t>
            </a:r>
            <a:endParaRPr/>
          </a:p>
        </p:txBody>
      </p:sp>
      <p:sp>
        <p:nvSpPr>
          <p:cNvPr id="89" name="Google Shape;89;p15"/>
          <p:cNvSpPr txBox="1"/>
          <p:nvPr/>
        </p:nvSpPr>
        <p:spPr>
          <a:xfrm>
            <a:off x="122475" y="189275"/>
            <a:ext cx="2619000" cy="113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pen Sans"/>
                <a:ea typeface="Open Sans"/>
                <a:cs typeface="Open Sans"/>
                <a:sym typeface="Open Sans"/>
              </a:rPr>
              <a:t>Rukun Negara adalah ideologi negara yang telah dibentuk oleh Majlis Gerakan Negara selepas berlakunya peristiwa 13 Mei 1969</a:t>
            </a:r>
            <a:endParaRPr>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p16"/>
          <p:cNvSpPr txBox="1">
            <a:spLocks noGrp="1"/>
          </p:cNvSpPr>
          <p:nvPr>
            <p:ph type="title"/>
          </p:nvPr>
        </p:nvSpPr>
        <p:spPr>
          <a:xfrm>
            <a:off x="311700" y="315925"/>
            <a:ext cx="8520600" cy="831300"/>
          </a:xfrm>
          <a:prstGeom prst="rect">
            <a:avLst/>
          </a:prstGeom>
          <a:solidFill>
            <a:srgbClr val="B45F06"/>
          </a:solidFill>
        </p:spPr>
        <p:txBody>
          <a:bodyPr spcFirstLastPara="1" wrap="square" lIns="91425" tIns="91425" rIns="91425" bIns="91425" anchor="b" anchorCtr="0">
            <a:noAutofit/>
          </a:bodyPr>
          <a:lstStyle/>
          <a:p>
            <a:pPr marL="0" lvl="0" indent="0" algn="ctr" rtl="0">
              <a:lnSpc>
                <a:spcPct val="115000"/>
              </a:lnSpc>
              <a:spcBef>
                <a:spcPts val="0"/>
              </a:spcBef>
              <a:spcAft>
                <a:spcPts val="0"/>
              </a:spcAft>
              <a:buClr>
                <a:schemeClr val="dk1"/>
              </a:buClr>
              <a:buSzPts val="1100"/>
              <a:buFont typeface="Arial"/>
              <a:buNone/>
            </a:pPr>
            <a:r>
              <a:rPr lang="en" sz="3300">
                <a:latin typeface="Pacifico"/>
                <a:ea typeface="Pacifico"/>
                <a:cs typeface="Pacifico"/>
                <a:sym typeface="Pacifico"/>
              </a:rPr>
              <a:t>Asal-usul Rukun Negara</a:t>
            </a:r>
            <a:endParaRPr sz="6300">
              <a:latin typeface="Pacifico"/>
              <a:ea typeface="Pacifico"/>
              <a:cs typeface="Pacifico"/>
              <a:sym typeface="Pacifico"/>
            </a:endParaRPr>
          </a:p>
        </p:txBody>
      </p:sp>
      <p:sp>
        <p:nvSpPr>
          <p:cNvPr id="95" name="Google Shape;95;p16"/>
          <p:cNvSpPr txBox="1">
            <a:spLocks noGrp="1"/>
          </p:cNvSpPr>
          <p:nvPr>
            <p:ph type="body" idx="1"/>
          </p:nvPr>
        </p:nvSpPr>
        <p:spPr>
          <a:xfrm>
            <a:off x="367350" y="1291425"/>
            <a:ext cx="8520600" cy="3031800"/>
          </a:xfrm>
          <a:prstGeom prst="rect">
            <a:avLst/>
          </a:prstGeom>
        </p:spPr>
        <p:txBody>
          <a:bodyPr spcFirstLastPara="1" wrap="square" lIns="91425" tIns="91425" rIns="91425" bIns="91425" anchor="t" anchorCtr="0">
            <a:noAutofit/>
          </a:bodyPr>
          <a:lstStyle/>
          <a:p>
            <a:pPr marL="457200" lvl="0" indent="-330200" algn="just" rtl="0">
              <a:spcBef>
                <a:spcPts val="0"/>
              </a:spcBef>
              <a:spcAft>
                <a:spcPts val="0"/>
              </a:spcAft>
              <a:buSzPts val="1600"/>
              <a:buFont typeface="Arial"/>
              <a:buChar char="●"/>
            </a:pPr>
            <a:r>
              <a:rPr lang="en" sz="1600">
                <a:latin typeface="Arial"/>
                <a:ea typeface="Arial"/>
                <a:cs typeface="Arial"/>
                <a:sym typeface="Arial"/>
              </a:rPr>
              <a:t>Tarikh pengisytiharan: </a:t>
            </a:r>
            <a:r>
              <a:rPr lang="en" sz="1600">
                <a:solidFill>
                  <a:srgbClr val="FF0000"/>
                </a:solidFill>
                <a:latin typeface="Arial"/>
                <a:ea typeface="Arial"/>
                <a:cs typeface="Arial"/>
                <a:sym typeface="Arial"/>
              </a:rPr>
              <a:t>31 Ogos 1970</a:t>
            </a:r>
            <a:r>
              <a:rPr lang="en" sz="1600">
                <a:latin typeface="Arial"/>
                <a:ea typeface="Arial"/>
                <a:cs typeface="Arial"/>
                <a:sym typeface="Arial"/>
              </a:rPr>
              <a:t> sempena ulang tahun kemerdekaan Malaysia yang ke-13</a:t>
            </a:r>
            <a:endParaRPr sz="1600">
              <a:latin typeface="Arial"/>
              <a:ea typeface="Arial"/>
              <a:cs typeface="Arial"/>
              <a:sym typeface="Arial"/>
            </a:endParaRPr>
          </a:p>
          <a:p>
            <a:pPr marL="457200" lvl="0" indent="0" algn="just" rtl="0">
              <a:spcBef>
                <a:spcPts val="0"/>
              </a:spcBef>
              <a:spcAft>
                <a:spcPts val="0"/>
              </a:spcAft>
              <a:buNone/>
            </a:pPr>
            <a:endParaRPr sz="1600">
              <a:latin typeface="Arial"/>
              <a:ea typeface="Arial"/>
              <a:cs typeface="Arial"/>
              <a:sym typeface="Arial"/>
            </a:endParaRPr>
          </a:p>
          <a:p>
            <a:pPr marL="457200" lvl="0" indent="-330200" algn="just" rtl="0">
              <a:spcBef>
                <a:spcPts val="0"/>
              </a:spcBef>
              <a:spcAft>
                <a:spcPts val="0"/>
              </a:spcAft>
              <a:buSzPts val="1600"/>
              <a:buFont typeface="Arial"/>
              <a:buChar char="●"/>
            </a:pPr>
            <a:r>
              <a:rPr lang="en" sz="1600">
                <a:latin typeface="Arial"/>
                <a:ea typeface="Arial"/>
                <a:cs typeface="Arial"/>
                <a:sym typeface="Arial"/>
              </a:rPr>
              <a:t>Pengisytihar: Seri Paduka Baginda Yang di-Pertuan Agong Almarhum Tuanku Ismail Nasiruddin Shah Ibni Almarhum Sultan Zainal Abidin, Yang di- Pertuan Agong IV </a:t>
            </a:r>
            <a:endParaRPr sz="1600">
              <a:latin typeface="Arial"/>
              <a:ea typeface="Arial"/>
              <a:cs typeface="Arial"/>
              <a:sym typeface="Arial"/>
            </a:endParaRPr>
          </a:p>
          <a:p>
            <a:pPr marL="457200" lvl="0" indent="0" algn="just" rtl="0">
              <a:spcBef>
                <a:spcPts val="0"/>
              </a:spcBef>
              <a:spcAft>
                <a:spcPts val="0"/>
              </a:spcAft>
              <a:buNone/>
            </a:pPr>
            <a:endParaRPr sz="1600">
              <a:latin typeface="Arial"/>
              <a:ea typeface="Arial"/>
              <a:cs typeface="Arial"/>
              <a:sym typeface="Arial"/>
            </a:endParaRPr>
          </a:p>
          <a:p>
            <a:pPr marL="457200" lvl="0" indent="-330200" algn="just" rtl="0">
              <a:spcBef>
                <a:spcPts val="0"/>
              </a:spcBef>
              <a:spcAft>
                <a:spcPts val="0"/>
              </a:spcAft>
              <a:buSzPts val="1600"/>
              <a:buFont typeface="Arial"/>
              <a:buChar char="●"/>
            </a:pPr>
            <a:r>
              <a:rPr lang="en" sz="1600">
                <a:latin typeface="Arial"/>
                <a:ea typeface="Arial"/>
                <a:cs typeface="Arial"/>
                <a:sym typeface="Arial"/>
              </a:rPr>
              <a:t>Sebab pertubuhan: Berikutan peristiwa </a:t>
            </a:r>
            <a:r>
              <a:rPr lang="en" sz="1600">
                <a:solidFill>
                  <a:srgbClr val="FF0000"/>
                </a:solidFill>
                <a:latin typeface="Arial"/>
                <a:ea typeface="Arial"/>
                <a:cs typeface="Arial"/>
                <a:sym typeface="Arial"/>
              </a:rPr>
              <a:t>13 Mei 1969</a:t>
            </a:r>
            <a:r>
              <a:rPr lang="en" sz="1600">
                <a:latin typeface="Arial"/>
                <a:ea typeface="Arial"/>
                <a:cs typeface="Arial"/>
                <a:sym typeface="Arial"/>
              </a:rPr>
              <a:t> yang melemahkan perpaduan antara kaum di Malaysia.</a:t>
            </a:r>
            <a:endParaRPr sz="1600">
              <a:latin typeface="Arial"/>
              <a:ea typeface="Arial"/>
              <a:cs typeface="Arial"/>
              <a:sym typeface="Arial"/>
            </a:endParaRPr>
          </a:p>
          <a:p>
            <a:pPr marL="457200" lvl="0" indent="0" algn="just" rtl="0">
              <a:spcBef>
                <a:spcPts val="0"/>
              </a:spcBef>
              <a:spcAft>
                <a:spcPts val="0"/>
              </a:spcAft>
              <a:buNone/>
            </a:pPr>
            <a:endParaRPr sz="1600">
              <a:latin typeface="Arial"/>
              <a:ea typeface="Arial"/>
              <a:cs typeface="Arial"/>
              <a:sym typeface="Arial"/>
            </a:endParaRPr>
          </a:p>
          <a:p>
            <a:pPr marL="457200" lvl="0" indent="-330200" algn="just" rtl="0">
              <a:spcBef>
                <a:spcPts val="0"/>
              </a:spcBef>
              <a:spcAft>
                <a:spcPts val="0"/>
              </a:spcAft>
              <a:buSzPts val="1600"/>
              <a:buFont typeface="Arial"/>
              <a:buChar char="●"/>
            </a:pPr>
            <a:r>
              <a:rPr lang="en" sz="1600">
                <a:latin typeface="Arial"/>
                <a:ea typeface="Arial"/>
                <a:cs typeface="Arial"/>
                <a:sym typeface="Arial"/>
              </a:rPr>
              <a:t>Tujuan utama: Membentuk perpaduan yang kukuh. </a:t>
            </a:r>
            <a:endParaRPr sz="1600">
              <a:latin typeface="Arial"/>
              <a:ea typeface="Arial"/>
              <a:cs typeface="Arial"/>
              <a:sym typeface="Arial"/>
            </a:endParaRPr>
          </a:p>
          <a:p>
            <a:pPr marL="457200" lvl="0" indent="0" algn="just" rtl="0">
              <a:spcBef>
                <a:spcPts val="0"/>
              </a:spcBef>
              <a:spcAft>
                <a:spcPts val="0"/>
              </a:spcAft>
              <a:buNone/>
            </a:pPr>
            <a:endParaRPr sz="1600">
              <a:latin typeface="Arial"/>
              <a:ea typeface="Arial"/>
              <a:cs typeface="Arial"/>
              <a:sym typeface="Arial"/>
            </a:endParaRPr>
          </a:p>
          <a:p>
            <a:pPr marL="457200" lvl="0" indent="-330200" algn="just" rtl="0">
              <a:spcBef>
                <a:spcPts val="0"/>
              </a:spcBef>
              <a:spcAft>
                <a:spcPts val="0"/>
              </a:spcAft>
              <a:buSzPts val="1600"/>
              <a:buFont typeface="Arial"/>
              <a:buChar char="●"/>
            </a:pPr>
            <a:r>
              <a:rPr lang="en" sz="1600">
                <a:latin typeface="Arial"/>
                <a:ea typeface="Arial"/>
                <a:cs typeface="Arial"/>
                <a:sym typeface="Arial"/>
              </a:rPr>
              <a:t>Pihak yang merangka: Majlis Gerakan Negara (MAGERAN) </a:t>
            </a:r>
            <a:endParaRPr sz="1600">
              <a:latin typeface="Arial"/>
              <a:ea typeface="Arial"/>
              <a:cs typeface="Arial"/>
              <a:sym typeface="Arial"/>
            </a:endParaRPr>
          </a:p>
          <a:p>
            <a:pPr marL="0" lvl="0" indent="0" algn="l" rtl="0">
              <a:spcBef>
                <a:spcPts val="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9"/>
        <p:cNvGrpSpPr/>
        <p:nvPr/>
      </p:nvGrpSpPr>
      <p:grpSpPr>
        <a:xfrm>
          <a:off x="0" y="0"/>
          <a:ext cx="0" cy="0"/>
          <a:chOff x="0" y="0"/>
          <a:chExt cx="0" cy="0"/>
        </a:xfrm>
      </p:grpSpPr>
      <p:pic>
        <p:nvPicPr>
          <p:cNvPr id="100" name="Google Shape;100;p17"/>
          <p:cNvPicPr preferRelativeResize="0"/>
          <p:nvPr/>
        </p:nvPicPr>
        <p:blipFill>
          <a:blip r:embed="rId3">
            <a:alphaModFix/>
          </a:blip>
          <a:stretch>
            <a:fillRect/>
          </a:stretch>
        </p:blipFill>
        <p:spPr>
          <a:xfrm>
            <a:off x="0" y="774525"/>
            <a:ext cx="9144000" cy="4011050"/>
          </a:xfrm>
          <a:prstGeom prst="rect">
            <a:avLst/>
          </a:prstGeom>
          <a:noFill/>
          <a:ln>
            <a:noFill/>
          </a:ln>
        </p:spPr>
      </p:pic>
      <p:sp>
        <p:nvSpPr>
          <p:cNvPr id="101" name="Google Shape;101;p17"/>
          <p:cNvSpPr/>
          <p:nvPr/>
        </p:nvSpPr>
        <p:spPr>
          <a:xfrm>
            <a:off x="3441600" y="1427200"/>
            <a:ext cx="2260800" cy="2133900"/>
          </a:xfrm>
          <a:prstGeom prst="ellipse">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latin typeface="EB Garamond"/>
                <a:ea typeface="EB Garamond"/>
                <a:cs typeface="EB Garamond"/>
                <a:sym typeface="EB Garamond"/>
              </a:rPr>
              <a:t>RUKUN NEGARA</a:t>
            </a:r>
            <a:endParaRPr sz="1900">
              <a:latin typeface="EB Garamond"/>
              <a:ea typeface="EB Garamond"/>
              <a:cs typeface="EB Garamond"/>
              <a:sym typeface="EB Garamond"/>
            </a:endParaRPr>
          </a:p>
        </p:txBody>
      </p:sp>
      <p:sp>
        <p:nvSpPr>
          <p:cNvPr id="102" name="Google Shape;102;p17"/>
          <p:cNvSpPr/>
          <p:nvPr/>
        </p:nvSpPr>
        <p:spPr>
          <a:xfrm>
            <a:off x="2614200" y="183725"/>
            <a:ext cx="1808700" cy="1858200"/>
          </a:xfrm>
          <a:prstGeom prst="ellipse">
            <a:avLst/>
          </a:prstGeom>
          <a:solidFill>
            <a:srgbClr val="D5A6B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EB Garamond"/>
                <a:ea typeface="EB Garamond"/>
                <a:cs typeface="EB Garamond"/>
                <a:sym typeface="EB Garamond"/>
              </a:rPr>
              <a:t>KEPERCAYAAN KEPADA TUHAN</a:t>
            </a:r>
            <a:endParaRPr sz="1000">
              <a:latin typeface="EB Garamond"/>
              <a:ea typeface="EB Garamond"/>
              <a:cs typeface="EB Garamond"/>
              <a:sym typeface="EB Garamond"/>
            </a:endParaRPr>
          </a:p>
        </p:txBody>
      </p:sp>
      <p:sp>
        <p:nvSpPr>
          <p:cNvPr id="103" name="Google Shape;103;p17"/>
          <p:cNvSpPr/>
          <p:nvPr/>
        </p:nvSpPr>
        <p:spPr>
          <a:xfrm>
            <a:off x="4572000" y="183725"/>
            <a:ext cx="1808700" cy="1745100"/>
          </a:xfrm>
          <a:prstGeom prst="ellipse">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EB Garamond"/>
                <a:ea typeface="EB Garamond"/>
                <a:cs typeface="EB Garamond"/>
                <a:sym typeface="EB Garamond"/>
              </a:rPr>
              <a:t>KESETIAAN KEPADA RAJA DAN NEGARA</a:t>
            </a:r>
            <a:endParaRPr sz="1300">
              <a:latin typeface="EB Garamond"/>
              <a:ea typeface="EB Garamond"/>
              <a:cs typeface="EB Garamond"/>
              <a:sym typeface="EB Garamond"/>
            </a:endParaRPr>
          </a:p>
        </p:txBody>
      </p:sp>
      <p:sp>
        <p:nvSpPr>
          <p:cNvPr id="104" name="Google Shape;104;p17"/>
          <p:cNvSpPr/>
          <p:nvPr/>
        </p:nvSpPr>
        <p:spPr>
          <a:xfrm>
            <a:off x="3710100" y="3144050"/>
            <a:ext cx="1992300" cy="1858200"/>
          </a:xfrm>
          <a:prstGeom prst="ellipse">
            <a:avLst/>
          </a:prstGeom>
          <a:solidFill>
            <a:srgbClr val="A4C2F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EB Garamond"/>
                <a:ea typeface="EB Garamond"/>
                <a:cs typeface="EB Garamond"/>
                <a:sym typeface="EB Garamond"/>
              </a:rPr>
              <a:t>KEDAULATAN UNDANG-</a:t>
            </a:r>
            <a:endParaRPr sz="1300">
              <a:latin typeface="EB Garamond"/>
              <a:ea typeface="EB Garamond"/>
              <a:cs typeface="EB Garamond"/>
              <a:sym typeface="EB Garamond"/>
            </a:endParaRPr>
          </a:p>
          <a:p>
            <a:pPr marL="0" lvl="0" indent="0" algn="l" rtl="0">
              <a:spcBef>
                <a:spcPts val="0"/>
              </a:spcBef>
              <a:spcAft>
                <a:spcPts val="0"/>
              </a:spcAft>
              <a:buNone/>
            </a:pPr>
            <a:r>
              <a:rPr lang="en" sz="1300">
                <a:latin typeface="EB Garamond"/>
                <a:ea typeface="EB Garamond"/>
                <a:cs typeface="EB Garamond"/>
                <a:sym typeface="EB Garamond"/>
              </a:rPr>
              <a:t>UNDANG</a:t>
            </a:r>
            <a:endParaRPr sz="1300">
              <a:latin typeface="EB Garamond"/>
              <a:ea typeface="EB Garamond"/>
              <a:cs typeface="EB Garamond"/>
              <a:sym typeface="EB Garamond"/>
            </a:endParaRPr>
          </a:p>
        </p:txBody>
      </p:sp>
      <p:sp>
        <p:nvSpPr>
          <p:cNvPr id="105" name="Google Shape;105;p17"/>
          <p:cNvSpPr/>
          <p:nvPr/>
        </p:nvSpPr>
        <p:spPr>
          <a:xfrm>
            <a:off x="2006525" y="2048875"/>
            <a:ext cx="1879500" cy="1858200"/>
          </a:xfrm>
          <a:prstGeom prst="ellipse">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EB Garamond"/>
                <a:ea typeface="EB Garamond"/>
                <a:cs typeface="EB Garamond"/>
                <a:sym typeface="EB Garamond"/>
              </a:rPr>
              <a:t>KESOPANAN DAN KESUSILAAN</a:t>
            </a:r>
            <a:endParaRPr sz="1300">
              <a:latin typeface="EB Garamond"/>
              <a:ea typeface="EB Garamond"/>
              <a:cs typeface="EB Garamond"/>
              <a:sym typeface="EB Garamond"/>
            </a:endParaRPr>
          </a:p>
        </p:txBody>
      </p:sp>
      <p:sp>
        <p:nvSpPr>
          <p:cNvPr id="106" name="Google Shape;106;p17"/>
          <p:cNvSpPr/>
          <p:nvPr/>
        </p:nvSpPr>
        <p:spPr>
          <a:xfrm>
            <a:off x="5363475" y="1815550"/>
            <a:ext cx="1992300" cy="1929000"/>
          </a:xfrm>
          <a:prstGeom prst="ellipse">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EB Garamond"/>
                <a:ea typeface="EB Garamond"/>
                <a:cs typeface="EB Garamond"/>
                <a:sym typeface="EB Garamond"/>
              </a:rPr>
              <a:t>KELUHURAN</a:t>
            </a:r>
            <a:endParaRPr sz="1200">
              <a:latin typeface="EB Garamond"/>
              <a:ea typeface="EB Garamond"/>
              <a:cs typeface="EB Garamond"/>
              <a:sym typeface="EB Garamond"/>
            </a:endParaRPr>
          </a:p>
          <a:p>
            <a:pPr marL="0" lvl="0" indent="0" algn="ctr" rtl="0">
              <a:spcBef>
                <a:spcPts val="0"/>
              </a:spcBef>
              <a:spcAft>
                <a:spcPts val="0"/>
              </a:spcAft>
              <a:buNone/>
            </a:pPr>
            <a:r>
              <a:rPr lang="en" sz="1200">
                <a:latin typeface="EB Garamond"/>
                <a:ea typeface="EB Garamond"/>
                <a:cs typeface="EB Garamond"/>
                <a:sym typeface="EB Garamond"/>
              </a:rPr>
              <a:t>PERLEMBAGAAN</a:t>
            </a:r>
            <a:endParaRPr sz="1200">
              <a:latin typeface="EB Garamond"/>
              <a:ea typeface="EB Garamond"/>
              <a:cs typeface="EB Garamond"/>
              <a:sym typeface="EB 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8"/>
          <p:cNvSpPr txBox="1">
            <a:spLocks noGrp="1"/>
          </p:cNvSpPr>
          <p:nvPr>
            <p:ph type="title"/>
          </p:nvPr>
        </p:nvSpPr>
        <p:spPr>
          <a:xfrm>
            <a:off x="311700" y="315925"/>
            <a:ext cx="8520600" cy="831300"/>
          </a:xfrm>
          <a:prstGeom prst="rect">
            <a:avLst/>
          </a:prstGeom>
          <a:solidFill>
            <a:srgbClr val="E69138"/>
          </a:solidFill>
        </p:spPr>
        <p:txBody>
          <a:bodyPr spcFirstLastPara="1" wrap="square" lIns="91425" tIns="91425" rIns="91425" bIns="91425" anchor="b" anchorCtr="0">
            <a:noAutofit/>
          </a:bodyPr>
          <a:lstStyle/>
          <a:p>
            <a:pPr marL="0" lvl="0" indent="0" algn="l" rtl="0">
              <a:spcBef>
                <a:spcPts val="0"/>
              </a:spcBef>
              <a:spcAft>
                <a:spcPts val="0"/>
              </a:spcAft>
              <a:buNone/>
            </a:pPr>
            <a:r>
              <a:rPr lang="en"/>
              <a:t>MATLAMAT RUKUN NEGARA</a:t>
            </a:r>
            <a:endParaRPr/>
          </a:p>
        </p:txBody>
      </p:sp>
      <p:sp>
        <p:nvSpPr>
          <p:cNvPr id="112" name="Google Shape;112;p18"/>
          <p:cNvSpPr txBox="1">
            <a:spLocks noGrp="1"/>
          </p:cNvSpPr>
          <p:nvPr>
            <p:ph type="body" idx="1"/>
          </p:nvPr>
        </p:nvSpPr>
        <p:spPr>
          <a:xfrm>
            <a:off x="311700" y="1225225"/>
            <a:ext cx="8520600" cy="3354000"/>
          </a:xfrm>
          <a:prstGeom prst="rect">
            <a:avLst/>
          </a:prstGeom>
          <a:solidFill>
            <a:srgbClr val="FCE5CD"/>
          </a:solidFill>
        </p:spPr>
        <p:txBody>
          <a:bodyPr spcFirstLastPara="1" wrap="square" lIns="91425" tIns="91425" rIns="91425" bIns="91425" anchor="t" anchorCtr="0">
            <a:noAutofit/>
          </a:bodyPr>
          <a:lstStyle/>
          <a:p>
            <a:pPr marL="0" lvl="0" indent="0" algn="just" rtl="0">
              <a:lnSpc>
                <a:spcPct val="150000"/>
              </a:lnSpc>
              <a:spcBef>
                <a:spcPts val="0"/>
              </a:spcBef>
              <a:spcAft>
                <a:spcPts val="0"/>
              </a:spcAft>
              <a:buClr>
                <a:schemeClr val="dk1"/>
              </a:buClr>
              <a:buSzPts val="1100"/>
              <a:buFont typeface="Arial"/>
              <a:buNone/>
            </a:pPr>
            <a:endParaRPr sz="1200">
              <a:latin typeface="Arial"/>
              <a:ea typeface="Arial"/>
              <a:cs typeface="Arial"/>
              <a:sym typeface="Arial"/>
            </a:endParaRPr>
          </a:p>
          <a:p>
            <a:pPr marL="457200" lvl="0" indent="-317500" algn="just" rtl="0">
              <a:lnSpc>
                <a:spcPct val="150000"/>
              </a:lnSpc>
              <a:spcBef>
                <a:spcPts val="0"/>
              </a:spcBef>
              <a:spcAft>
                <a:spcPts val="0"/>
              </a:spcAft>
              <a:buSzPts val="1400"/>
              <a:buFont typeface="Arial"/>
              <a:buAutoNum type="arabicPeriod"/>
            </a:pPr>
            <a:r>
              <a:rPr lang="en" sz="1400">
                <a:latin typeface="Arial"/>
                <a:ea typeface="Arial"/>
                <a:cs typeface="Arial"/>
                <a:sym typeface="Arial"/>
              </a:rPr>
              <a:t>Mencapai perpaduan yang lebih erat dalam kalangan seluruh masyarakat.</a:t>
            </a:r>
            <a:endParaRPr sz="1400">
              <a:latin typeface="Arial"/>
              <a:ea typeface="Arial"/>
              <a:cs typeface="Arial"/>
              <a:sym typeface="Arial"/>
            </a:endParaRPr>
          </a:p>
          <a:p>
            <a:pPr marL="457200" lvl="0" indent="-317500" algn="just" rtl="0">
              <a:lnSpc>
                <a:spcPct val="150000"/>
              </a:lnSpc>
              <a:spcBef>
                <a:spcPts val="0"/>
              </a:spcBef>
              <a:spcAft>
                <a:spcPts val="0"/>
              </a:spcAft>
              <a:buSzPts val="1400"/>
              <a:buFont typeface="Arial"/>
              <a:buAutoNum type="arabicPeriod"/>
            </a:pPr>
            <a:r>
              <a:rPr lang="en" sz="1400">
                <a:latin typeface="Arial"/>
                <a:ea typeface="Arial"/>
                <a:cs typeface="Arial"/>
                <a:sym typeface="Arial"/>
              </a:rPr>
              <a:t>Memelihara satu cara hidup demokratik.</a:t>
            </a:r>
            <a:endParaRPr sz="1400">
              <a:latin typeface="Arial"/>
              <a:ea typeface="Arial"/>
              <a:cs typeface="Arial"/>
              <a:sym typeface="Arial"/>
            </a:endParaRPr>
          </a:p>
          <a:p>
            <a:pPr marL="457200" lvl="0" indent="-317500" algn="just" rtl="0">
              <a:lnSpc>
                <a:spcPct val="150000"/>
              </a:lnSpc>
              <a:spcBef>
                <a:spcPts val="0"/>
              </a:spcBef>
              <a:spcAft>
                <a:spcPts val="0"/>
              </a:spcAft>
              <a:buSzPts val="1400"/>
              <a:buFont typeface="Arial"/>
              <a:buAutoNum type="arabicPeriod"/>
            </a:pPr>
            <a:r>
              <a:rPr lang="en" sz="1400">
                <a:latin typeface="Arial"/>
                <a:ea typeface="Arial"/>
                <a:cs typeface="Arial"/>
                <a:sym typeface="Arial"/>
              </a:rPr>
              <a:t>Mencipta satu masyarakat yang adil apabila kemakmuran negara dapat dinikmati bersama secara adil dan saksama.</a:t>
            </a:r>
            <a:endParaRPr sz="1400">
              <a:latin typeface="Arial"/>
              <a:ea typeface="Arial"/>
              <a:cs typeface="Arial"/>
              <a:sym typeface="Arial"/>
            </a:endParaRPr>
          </a:p>
          <a:p>
            <a:pPr marL="457200" lvl="0" indent="-317500" algn="just" rtl="0">
              <a:lnSpc>
                <a:spcPct val="150000"/>
              </a:lnSpc>
              <a:spcBef>
                <a:spcPts val="0"/>
              </a:spcBef>
              <a:spcAft>
                <a:spcPts val="0"/>
              </a:spcAft>
              <a:buSzPts val="1400"/>
              <a:buFont typeface="Arial"/>
              <a:buAutoNum type="arabicPeriod"/>
            </a:pPr>
            <a:r>
              <a:rPr lang="en" sz="1400">
                <a:latin typeface="Arial"/>
                <a:ea typeface="Arial"/>
                <a:cs typeface="Arial"/>
                <a:sym typeface="Arial"/>
              </a:rPr>
              <a:t>Membentuk satu sikap yang liberal terhadap tradisi kebudayaan yang kaya dan berbagai-bagai corak</a:t>
            </a:r>
            <a:endParaRPr sz="1400">
              <a:latin typeface="Arial"/>
              <a:ea typeface="Arial"/>
              <a:cs typeface="Arial"/>
              <a:sym typeface="Arial"/>
            </a:endParaRPr>
          </a:p>
          <a:p>
            <a:pPr marL="457200" lvl="0" indent="-317500" algn="just" rtl="0">
              <a:lnSpc>
                <a:spcPct val="150000"/>
              </a:lnSpc>
              <a:spcBef>
                <a:spcPts val="0"/>
              </a:spcBef>
              <a:spcAft>
                <a:spcPts val="0"/>
              </a:spcAft>
              <a:buSzPts val="1400"/>
              <a:buFont typeface="Arial"/>
              <a:buAutoNum type="arabicPeriod"/>
            </a:pPr>
            <a:r>
              <a:rPr lang="en" sz="1400">
                <a:latin typeface="Arial"/>
                <a:ea typeface="Arial"/>
                <a:cs typeface="Arial"/>
                <a:sym typeface="Arial"/>
              </a:rPr>
              <a:t>Membina sebuah masyarakat progresif yang menggunakan sains dan teknologi moden (Jabatan Penerangan Malaysia, 2017).</a:t>
            </a:r>
            <a:endParaRPr sz="1400">
              <a:latin typeface="Arial"/>
              <a:ea typeface="Arial"/>
              <a:cs typeface="Arial"/>
              <a:sym typeface="Arial"/>
            </a:endParaRPr>
          </a:p>
          <a:p>
            <a:pPr marL="0" lvl="0" indent="0" algn="l" rtl="0">
              <a:spcBef>
                <a:spcPts val="0"/>
              </a:spcBef>
              <a:spcAft>
                <a:spcPts val="16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6"/>
        <p:cNvGrpSpPr/>
        <p:nvPr/>
      </p:nvGrpSpPr>
      <p:grpSpPr>
        <a:xfrm>
          <a:off x="0" y="0"/>
          <a:ext cx="0" cy="0"/>
          <a:chOff x="0" y="0"/>
          <a:chExt cx="0" cy="0"/>
        </a:xfrm>
      </p:grpSpPr>
      <p:pic>
        <p:nvPicPr>
          <p:cNvPr id="117" name="Google Shape;117;p19"/>
          <p:cNvPicPr preferRelativeResize="0"/>
          <p:nvPr/>
        </p:nvPicPr>
        <p:blipFill>
          <a:blip r:embed="rId3">
            <a:alphaModFix/>
          </a:blip>
          <a:stretch>
            <a:fillRect/>
          </a:stretch>
        </p:blipFill>
        <p:spPr>
          <a:xfrm>
            <a:off x="1271750" y="67750"/>
            <a:ext cx="6533175" cy="4893575"/>
          </a:xfrm>
          <a:prstGeom prst="rect">
            <a:avLst/>
          </a:prstGeom>
          <a:noFill/>
          <a:ln>
            <a:noFill/>
          </a:ln>
        </p:spPr>
      </p:pic>
      <p:sp>
        <p:nvSpPr>
          <p:cNvPr id="118" name="Google Shape;118;p19"/>
          <p:cNvSpPr txBox="1"/>
          <p:nvPr/>
        </p:nvSpPr>
        <p:spPr>
          <a:xfrm>
            <a:off x="381500" y="1851075"/>
            <a:ext cx="2614200" cy="1229400"/>
          </a:xfrm>
          <a:prstGeom prst="rect">
            <a:avLst/>
          </a:prstGeom>
          <a:noFill/>
          <a:ln w="9525" cap="flat" cmpd="sng">
            <a:solidFill>
              <a:srgbClr val="66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Spectral"/>
                <a:ea typeface="Spectral"/>
                <a:cs typeface="Spectral"/>
                <a:sym typeface="Spectral"/>
              </a:rPr>
              <a:t>KEPERCAYAAN KEPADA TUHAN</a:t>
            </a:r>
            <a:endParaRPr sz="2400">
              <a:latin typeface="Spectral"/>
              <a:ea typeface="Spectral"/>
              <a:cs typeface="Spectral"/>
              <a:sym typeface="Spectral"/>
            </a:endParaRPr>
          </a:p>
        </p:txBody>
      </p:sp>
      <p:sp>
        <p:nvSpPr>
          <p:cNvPr id="119" name="Google Shape;119;p19"/>
          <p:cNvSpPr/>
          <p:nvPr/>
        </p:nvSpPr>
        <p:spPr>
          <a:xfrm>
            <a:off x="7443875" y="734800"/>
            <a:ext cx="1483800" cy="1636200"/>
          </a:xfrm>
          <a:prstGeom prst="roundRect">
            <a:avLst>
              <a:gd name="adj" fmla="val 16667"/>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Agama Islam merupakan agama rasmi negara, namun agama lain tetap bebas dianuti.</a:t>
            </a:r>
            <a:endParaRPr>
              <a:latin typeface="Times New Roman"/>
              <a:ea typeface="Times New Roman"/>
              <a:cs typeface="Times New Roman"/>
              <a:sym typeface="Times New Roman"/>
            </a:endParaRPr>
          </a:p>
        </p:txBody>
      </p:sp>
      <p:sp>
        <p:nvSpPr>
          <p:cNvPr id="120" name="Google Shape;120;p19"/>
          <p:cNvSpPr/>
          <p:nvPr/>
        </p:nvSpPr>
        <p:spPr>
          <a:xfrm>
            <a:off x="4642850" y="1653375"/>
            <a:ext cx="1483800" cy="1427100"/>
          </a:xfrm>
          <a:prstGeom prst="foldedCorner">
            <a:avLst>
              <a:gd name="adj" fmla="val 16667"/>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Kepercayaan dan agama merupakan unsur yang penting.</a:t>
            </a:r>
            <a:endParaRPr>
              <a:latin typeface="Times New Roman"/>
              <a:ea typeface="Times New Roman"/>
              <a:cs typeface="Times New Roman"/>
              <a:sym typeface="Times New Roman"/>
            </a:endParaRPr>
          </a:p>
        </p:txBody>
      </p:sp>
      <p:sp>
        <p:nvSpPr>
          <p:cNvPr id="121" name="Google Shape;121;p19"/>
          <p:cNvSpPr/>
          <p:nvPr/>
        </p:nvSpPr>
        <p:spPr>
          <a:xfrm>
            <a:off x="3306575" y="423975"/>
            <a:ext cx="1483800" cy="1427100"/>
          </a:xfrm>
          <a:prstGeom prst="foldedCorner">
            <a:avLst>
              <a:gd name="adj" fmla="val 16667"/>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a:latin typeface="Times New Roman"/>
                <a:ea typeface="Times New Roman"/>
                <a:cs typeface="Times New Roman"/>
                <a:sym typeface="Times New Roman"/>
              </a:rPr>
              <a:t>Malaysia terdiri daripada pelbagai bangsa dan agama yang berbeza</a:t>
            </a:r>
            <a:endParaRPr sz="1500">
              <a:latin typeface="Times New Roman"/>
              <a:ea typeface="Times New Roman"/>
              <a:cs typeface="Times New Roman"/>
              <a:sym typeface="Times New Roman"/>
            </a:endParaRPr>
          </a:p>
        </p:txBody>
      </p:sp>
      <p:sp>
        <p:nvSpPr>
          <p:cNvPr id="122" name="Google Shape;122;p19"/>
          <p:cNvSpPr/>
          <p:nvPr/>
        </p:nvSpPr>
        <p:spPr>
          <a:xfrm>
            <a:off x="5960075" y="2925025"/>
            <a:ext cx="1483800" cy="1565400"/>
          </a:xfrm>
          <a:prstGeom prst="foldedCorner">
            <a:avLst>
              <a:gd name="adj" fmla="val 16667"/>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Tanpa kedua-duanya, runtuhlah indentiti seseorang individu, bangsa serta negara.</a:t>
            </a:r>
            <a:endParaRPr sz="1500">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20"/>
          <p:cNvPicPr preferRelativeResize="0"/>
          <p:nvPr/>
        </p:nvPicPr>
        <p:blipFill>
          <a:blip r:embed="rId3">
            <a:alphaModFix/>
          </a:blip>
          <a:stretch>
            <a:fillRect/>
          </a:stretch>
        </p:blipFill>
        <p:spPr>
          <a:xfrm>
            <a:off x="0" y="-56650"/>
            <a:ext cx="9144001" cy="5143499"/>
          </a:xfrm>
          <a:prstGeom prst="rect">
            <a:avLst/>
          </a:prstGeom>
          <a:noFill/>
          <a:ln>
            <a:noFill/>
          </a:ln>
        </p:spPr>
      </p:pic>
      <p:sp>
        <p:nvSpPr>
          <p:cNvPr id="128" name="Google Shape;128;p20"/>
          <p:cNvSpPr txBox="1"/>
          <p:nvPr/>
        </p:nvSpPr>
        <p:spPr>
          <a:xfrm>
            <a:off x="605675" y="1815475"/>
            <a:ext cx="2162100" cy="1394864"/>
          </a:xfrm>
          <a:prstGeom prst="rect">
            <a:avLst/>
          </a:prstGeom>
          <a:solidFill>
            <a:srgbClr val="A64D79"/>
          </a:solidFill>
          <a:ln w="9525" cap="flat" cmpd="sng">
            <a:solidFill>
              <a:srgbClr val="274E1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Spectral"/>
                <a:ea typeface="Spectral"/>
                <a:cs typeface="Spectral"/>
                <a:sym typeface="Spectral"/>
              </a:rPr>
              <a:t>KESETIAAN KEPADA RAJA DAN NEGARA</a:t>
            </a:r>
            <a:endParaRPr sz="2200">
              <a:latin typeface="Spectral"/>
              <a:ea typeface="Spectral"/>
              <a:cs typeface="Spectral"/>
              <a:sym typeface="Spectral"/>
            </a:endParaRPr>
          </a:p>
        </p:txBody>
      </p:sp>
      <p:sp>
        <p:nvSpPr>
          <p:cNvPr id="129" name="Google Shape;129;p20"/>
          <p:cNvSpPr/>
          <p:nvPr/>
        </p:nvSpPr>
        <p:spPr>
          <a:xfrm>
            <a:off x="3139850" y="427600"/>
            <a:ext cx="1380600" cy="2076900"/>
          </a:xfrm>
          <a:prstGeom prst="foldedCorner">
            <a:avLst>
              <a:gd name="adj" fmla="val 16667"/>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Times New Roman"/>
                <a:ea typeface="Times New Roman"/>
                <a:cs typeface="Times New Roman"/>
                <a:sym typeface="Times New Roman"/>
              </a:rPr>
              <a:t>Sistem Demokrasi Berparlimen dan Raja Berpelembagaan merupakan sistem pemerintahan yang digunakan di Malaysia</a:t>
            </a:r>
            <a:endParaRPr sz="1300">
              <a:latin typeface="Times New Roman"/>
              <a:ea typeface="Times New Roman"/>
              <a:cs typeface="Times New Roman"/>
              <a:sym typeface="Times New Roman"/>
            </a:endParaRPr>
          </a:p>
        </p:txBody>
      </p:sp>
      <p:sp>
        <p:nvSpPr>
          <p:cNvPr id="130" name="Google Shape;130;p20"/>
          <p:cNvSpPr/>
          <p:nvPr/>
        </p:nvSpPr>
        <p:spPr>
          <a:xfrm>
            <a:off x="3139850" y="2754050"/>
            <a:ext cx="1380600" cy="1711200"/>
          </a:xfrm>
          <a:prstGeom prst="foldedCorner">
            <a:avLst>
              <a:gd name="adj" fmla="val 16667"/>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300">
                <a:latin typeface="Times New Roman"/>
                <a:ea typeface="Times New Roman"/>
                <a:cs typeface="Times New Roman"/>
                <a:sym typeface="Times New Roman"/>
              </a:rPr>
              <a:t>Ketua Negara dikenali sebagai Yang di-Pertuan Agong dan hampir setiap negeri juga mengamalkan sistem beraja</a:t>
            </a:r>
            <a:endParaRPr sz="1300">
              <a:latin typeface="Times New Roman"/>
              <a:ea typeface="Times New Roman"/>
              <a:cs typeface="Times New Roman"/>
              <a:sym typeface="Times New Roman"/>
            </a:endParaRPr>
          </a:p>
        </p:txBody>
      </p:sp>
      <p:sp>
        <p:nvSpPr>
          <p:cNvPr id="131" name="Google Shape;131;p20"/>
          <p:cNvSpPr/>
          <p:nvPr/>
        </p:nvSpPr>
        <p:spPr>
          <a:xfrm>
            <a:off x="5121850" y="1213525"/>
            <a:ext cx="1380600" cy="2454900"/>
          </a:xfrm>
          <a:prstGeom prst="foldedCorner">
            <a:avLst>
              <a:gd name="adj" fmla="val 16667"/>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Setiap warganegara Malaysia perlulah memberikan kesetiaan dan ketaatan pada Seri Paduka Baginda Yang di-Pertuan Agong</a:t>
            </a:r>
            <a:endParaRPr>
              <a:latin typeface="Times New Roman"/>
              <a:ea typeface="Times New Roman"/>
              <a:cs typeface="Times New Roman"/>
              <a:sym typeface="Times New Roman"/>
            </a:endParaRPr>
          </a:p>
        </p:txBody>
      </p:sp>
      <p:sp>
        <p:nvSpPr>
          <p:cNvPr id="132" name="Google Shape;132;p20"/>
          <p:cNvSpPr/>
          <p:nvPr/>
        </p:nvSpPr>
        <p:spPr>
          <a:xfrm>
            <a:off x="6881525" y="1476650"/>
            <a:ext cx="1299900" cy="2076900"/>
          </a:xfrm>
          <a:prstGeom prst="foldedCorner">
            <a:avLst>
              <a:gd name="adj" fmla="val 16667"/>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Rukun Negara ini diciptakan bagi memupuk rasa sayang dan cinta kepada negara serta menghormati raja.</a:t>
            </a:r>
            <a:endParaRPr>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6"/>
        <p:cNvGrpSpPr/>
        <p:nvPr/>
      </p:nvGrpSpPr>
      <p:grpSpPr>
        <a:xfrm>
          <a:off x="0" y="0"/>
          <a:ext cx="0" cy="0"/>
          <a:chOff x="0" y="0"/>
          <a:chExt cx="0" cy="0"/>
        </a:xfrm>
      </p:grpSpPr>
      <p:sp>
        <p:nvSpPr>
          <p:cNvPr id="137" name="Google Shape;137;p21"/>
          <p:cNvSpPr txBox="1"/>
          <p:nvPr/>
        </p:nvSpPr>
        <p:spPr>
          <a:xfrm>
            <a:off x="5741050" y="2971050"/>
            <a:ext cx="3099900" cy="956100"/>
          </a:xfrm>
          <a:prstGeom prst="rect">
            <a:avLst/>
          </a:prstGeom>
          <a:noFill/>
          <a:ln>
            <a:noFill/>
          </a:ln>
          <a:effectLst>
            <a:reflection stA="21000" endPos="60000" fadeDir="5400012" sy="-100000" algn="bl" rotWithShape="0"/>
          </a:effectLst>
        </p:spPr>
        <p:txBody>
          <a:bodyPr spcFirstLastPara="1" wrap="square" lIns="91425" tIns="91425" rIns="91425" bIns="91425" anchor="t" anchorCtr="0">
            <a:noAutofit/>
          </a:bodyPr>
          <a:lstStyle/>
          <a:p>
            <a:pPr marL="0" lvl="0" indent="0" algn="ctr" rtl="0">
              <a:spcBef>
                <a:spcPts val="0"/>
              </a:spcBef>
              <a:spcAft>
                <a:spcPts val="0"/>
              </a:spcAft>
              <a:buNone/>
            </a:pPr>
            <a:r>
              <a:rPr lang="en" sz="2600" b="1">
                <a:latin typeface="Permanent Marker"/>
                <a:ea typeface="Permanent Marker"/>
                <a:cs typeface="Permanent Marker"/>
                <a:sym typeface="Permanent Marker"/>
              </a:rPr>
              <a:t> KELUHURAN  PERLEMBAGAAN</a:t>
            </a:r>
            <a:r>
              <a:rPr lang="en" sz="2600" b="1">
                <a:solidFill>
                  <a:srgbClr val="FFFFFF"/>
                </a:solidFill>
                <a:highlight>
                  <a:schemeClr val="accent3"/>
                </a:highlight>
                <a:latin typeface="Permanent Marker"/>
                <a:ea typeface="Permanent Marker"/>
                <a:cs typeface="Permanent Marker"/>
                <a:sym typeface="Permanent Marker"/>
              </a:rPr>
              <a:t> </a:t>
            </a:r>
            <a:endParaRPr sz="2600" b="1">
              <a:solidFill>
                <a:srgbClr val="FFFFFF"/>
              </a:solidFill>
              <a:highlight>
                <a:schemeClr val="accent3"/>
              </a:highlight>
              <a:latin typeface="Permanent Marker"/>
              <a:ea typeface="Permanent Marker"/>
              <a:cs typeface="Permanent Marker"/>
              <a:sym typeface="Permanent Marker"/>
            </a:endParaRPr>
          </a:p>
        </p:txBody>
      </p:sp>
      <p:sp>
        <p:nvSpPr>
          <p:cNvPr id="138" name="Google Shape;138;p21"/>
          <p:cNvSpPr/>
          <p:nvPr/>
        </p:nvSpPr>
        <p:spPr>
          <a:xfrm>
            <a:off x="907625" y="532500"/>
            <a:ext cx="1948500" cy="1754700"/>
          </a:xfrm>
          <a:prstGeom prst="round2DiagRect">
            <a:avLst>
              <a:gd name="adj1" fmla="val 16667"/>
              <a:gd name="adj2" fmla="val 0"/>
            </a:avLst>
          </a:prstGeom>
          <a:solidFill>
            <a:srgbClr val="FFE599"/>
          </a:solidFill>
          <a:ln w="9525" cap="flat" cmpd="sng">
            <a:solidFill>
              <a:schemeClr val="dk2"/>
            </a:solidFill>
            <a:prstDash val="solid"/>
            <a:round/>
            <a:headEnd type="none" w="sm" len="sm"/>
            <a:tailEnd type="none" w="sm" len="sm"/>
          </a:ln>
          <a:effectLst>
            <a:outerShdw dist="200025" dir="7800000" algn="bl" rotWithShape="0">
              <a:srgbClr val="F1C232">
                <a:alpha val="22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a:t>Mewujudkan pemerintahan yang adil </a:t>
            </a:r>
            <a:endParaRPr/>
          </a:p>
        </p:txBody>
      </p:sp>
      <p:sp>
        <p:nvSpPr>
          <p:cNvPr id="139" name="Google Shape;139;p21"/>
          <p:cNvSpPr/>
          <p:nvPr/>
        </p:nvSpPr>
        <p:spPr>
          <a:xfrm>
            <a:off x="907625" y="2571750"/>
            <a:ext cx="1948500" cy="1754700"/>
          </a:xfrm>
          <a:prstGeom prst="round2DiagRect">
            <a:avLst>
              <a:gd name="adj1" fmla="val 16667"/>
              <a:gd name="adj2" fmla="val 0"/>
            </a:avLst>
          </a:prstGeom>
          <a:solidFill>
            <a:srgbClr val="FFE599"/>
          </a:solidFill>
          <a:ln w="9525" cap="flat" cmpd="sng">
            <a:solidFill>
              <a:schemeClr val="dk2"/>
            </a:solidFill>
            <a:prstDash val="solid"/>
            <a:round/>
            <a:headEnd type="none" w="sm" len="sm"/>
            <a:tailEnd type="none" w="sm" len="sm"/>
          </a:ln>
          <a:effectLst>
            <a:outerShdw dist="200025" dir="7800000" algn="bl" rotWithShape="0">
              <a:srgbClr val="F1C232">
                <a:alpha val="22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a:t>Alat penyelesaian masalah</a:t>
            </a:r>
            <a:endParaRPr/>
          </a:p>
        </p:txBody>
      </p:sp>
      <p:sp>
        <p:nvSpPr>
          <p:cNvPr id="140" name="Google Shape;140;p21"/>
          <p:cNvSpPr/>
          <p:nvPr/>
        </p:nvSpPr>
        <p:spPr>
          <a:xfrm>
            <a:off x="3269875" y="2571750"/>
            <a:ext cx="1948500" cy="1754700"/>
          </a:xfrm>
          <a:prstGeom prst="round2DiagRect">
            <a:avLst>
              <a:gd name="adj1" fmla="val 16667"/>
              <a:gd name="adj2" fmla="val 0"/>
            </a:avLst>
          </a:prstGeom>
          <a:solidFill>
            <a:srgbClr val="FFE599"/>
          </a:solidFill>
          <a:ln w="9525" cap="flat" cmpd="sng">
            <a:solidFill>
              <a:schemeClr val="dk2"/>
            </a:solidFill>
            <a:prstDash val="solid"/>
            <a:round/>
            <a:headEnd type="none" w="sm" len="sm"/>
            <a:tailEnd type="none" w="sm" len="sm"/>
          </a:ln>
          <a:effectLst>
            <a:outerShdw dist="200025" dir="7800000" algn="bl" rotWithShape="0">
              <a:srgbClr val="F1C232">
                <a:alpha val="22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a:t>Mengekalkan riwayat negara bangsa</a:t>
            </a:r>
            <a:endParaRPr/>
          </a:p>
        </p:txBody>
      </p:sp>
      <p:sp>
        <p:nvSpPr>
          <p:cNvPr id="141" name="Google Shape;141;p21"/>
          <p:cNvSpPr/>
          <p:nvPr/>
        </p:nvSpPr>
        <p:spPr>
          <a:xfrm>
            <a:off x="3269875" y="532500"/>
            <a:ext cx="1948500" cy="1754700"/>
          </a:xfrm>
          <a:prstGeom prst="round2DiagRect">
            <a:avLst>
              <a:gd name="adj1" fmla="val 16667"/>
              <a:gd name="adj2" fmla="val 0"/>
            </a:avLst>
          </a:prstGeom>
          <a:solidFill>
            <a:srgbClr val="FFE599"/>
          </a:solidFill>
          <a:ln w="9525" cap="flat" cmpd="sng">
            <a:solidFill>
              <a:schemeClr val="dk2"/>
            </a:solidFill>
            <a:prstDash val="solid"/>
            <a:round/>
            <a:headEnd type="none" w="sm" len="sm"/>
            <a:tailEnd type="none" w="sm" len="sm"/>
          </a:ln>
          <a:effectLst>
            <a:outerShdw dist="200025" dir="7800000" algn="bl" rotWithShape="0">
              <a:srgbClr val="F1C232">
                <a:alpha val="22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dirty="0"/>
              <a:t>Mengelakkan penyalahgunaan kuasa serta mengawal pergerakan kerajaan dan rakyat</a:t>
            </a:r>
            <a:endParaRPr dirty="0"/>
          </a:p>
        </p:txBody>
      </p:sp>
      <p:sp>
        <p:nvSpPr>
          <p:cNvPr id="142" name="Google Shape;142;p21"/>
          <p:cNvSpPr/>
          <p:nvPr/>
        </p:nvSpPr>
        <p:spPr>
          <a:xfrm>
            <a:off x="5632125" y="532500"/>
            <a:ext cx="1948500" cy="1754700"/>
          </a:xfrm>
          <a:prstGeom prst="round2DiagRect">
            <a:avLst>
              <a:gd name="adj1" fmla="val 16667"/>
              <a:gd name="adj2" fmla="val 0"/>
            </a:avLst>
          </a:prstGeom>
          <a:solidFill>
            <a:srgbClr val="FFE599"/>
          </a:solidFill>
          <a:ln w="9525" cap="flat" cmpd="sng">
            <a:solidFill>
              <a:schemeClr val="dk2"/>
            </a:solidFill>
            <a:prstDash val="solid"/>
            <a:round/>
            <a:headEnd type="none" w="sm" len="sm"/>
            <a:tailEnd type="none" w="sm" len="sm"/>
          </a:ln>
          <a:effectLst>
            <a:outerShdw dist="200025" dir="7800000" algn="bl" rotWithShape="0">
              <a:srgbClr val="F1C232">
                <a:alpha val="22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a:t>Menjaga keamanan dan kestabilan negara</a:t>
            </a:r>
            <a:endParaRPr/>
          </a:p>
        </p:txBody>
      </p:sp>
    </p:spTree>
  </p:cSld>
  <p:clrMapOvr>
    <a:masterClrMapping/>
  </p:clrMapOvr>
  <mc:AlternateContent xmlns:mc="http://schemas.openxmlformats.org/markup-compatibility/2006">
    <mc:Choice xmlns:p14="http://schemas.microsoft.com/office/powerpoint/2010/main" Requires="p14">
      <p:transition spd="slow" p14:dur="2000" advTm="35050"/>
    </mc:Choice>
    <mc:Fallback>
      <p:transition spd="slow" advTm="3505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46"/>
        <p:cNvGrpSpPr/>
        <p:nvPr/>
      </p:nvGrpSpPr>
      <p:grpSpPr>
        <a:xfrm>
          <a:off x="0" y="0"/>
          <a:ext cx="0" cy="0"/>
          <a:chOff x="0" y="0"/>
          <a:chExt cx="0" cy="0"/>
        </a:xfrm>
      </p:grpSpPr>
      <p:sp>
        <p:nvSpPr>
          <p:cNvPr id="147" name="Google Shape;147;p22"/>
          <p:cNvSpPr/>
          <p:nvPr/>
        </p:nvSpPr>
        <p:spPr>
          <a:xfrm>
            <a:off x="556650" y="1437750"/>
            <a:ext cx="2589871" cy="3330596"/>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 name="Google Shape;148;p22"/>
          <p:cNvGrpSpPr/>
          <p:nvPr/>
        </p:nvGrpSpPr>
        <p:grpSpPr>
          <a:xfrm>
            <a:off x="3237388" y="679125"/>
            <a:ext cx="5288775" cy="3785250"/>
            <a:chOff x="3328125" y="399400"/>
            <a:chExt cx="5288775" cy="3785250"/>
          </a:xfrm>
        </p:grpSpPr>
        <p:grpSp>
          <p:nvGrpSpPr>
            <p:cNvPr id="149" name="Google Shape;149;p22"/>
            <p:cNvGrpSpPr/>
            <p:nvPr/>
          </p:nvGrpSpPr>
          <p:grpSpPr>
            <a:xfrm>
              <a:off x="3328125" y="399400"/>
              <a:ext cx="5288775" cy="895500"/>
              <a:chOff x="3328125" y="399400"/>
              <a:chExt cx="5288775" cy="895500"/>
            </a:xfrm>
          </p:grpSpPr>
          <p:sp>
            <p:nvSpPr>
              <p:cNvPr id="150" name="Google Shape;150;p22"/>
              <p:cNvSpPr/>
              <p:nvPr/>
            </p:nvSpPr>
            <p:spPr>
              <a:xfrm>
                <a:off x="3654900" y="399400"/>
                <a:ext cx="4962000" cy="8955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a:t>
                </a:r>
                <a:endParaRPr/>
              </a:p>
            </p:txBody>
          </p:sp>
          <p:sp>
            <p:nvSpPr>
              <p:cNvPr id="151" name="Google Shape;151;p22"/>
              <p:cNvSpPr/>
              <p:nvPr/>
            </p:nvSpPr>
            <p:spPr>
              <a:xfrm>
                <a:off x="3328125" y="508300"/>
                <a:ext cx="677700" cy="677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 name="Google Shape;152;p22"/>
            <p:cNvGrpSpPr/>
            <p:nvPr/>
          </p:nvGrpSpPr>
          <p:grpSpPr>
            <a:xfrm>
              <a:off x="3328125" y="1362650"/>
              <a:ext cx="5288775" cy="895500"/>
              <a:chOff x="3328125" y="399400"/>
              <a:chExt cx="5288775" cy="895500"/>
            </a:xfrm>
          </p:grpSpPr>
          <p:sp>
            <p:nvSpPr>
              <p:cNvPr id="153" name="Google Shape;153;p22"/>
              <p:cNvSpPr/>
              <p:nvPr/>
            </p:nvSpPr>
            <p:spPr>
              <a:xfrm>
                <a:off x="3654900" y="399400"/>
                <a:ext cx="4962000" cy="8955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2"/>
              <p:cNvSpPr/>
              <p:nvPr/>
            </p:nvSpPr>
            <p:spPr>
              <a:xfrm>
                <a:off x="3328125" y="508300"/>
                <a:ext cx="677700" cy="677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 name="Google Shape;155;p22"/>
            <p:cNvGrpSpPr/>
            <p:nvPr/>
          </p:nvGrpSpPr>
          <p:grpSpPr>
            <a:xfrm>
              <a:off x="3328125" y="2325900"/>
              <a:ext cx="5288775" cy="895500"/>
              <a:chOff x="3328125" y="399400"/>
              <a:chExt cx="5288775" cy="895500"/>
            </a:xfrm>
          </p:grpSpPr>
          <p:sp>
            <p:nvSpPr>
              <p:cNvPr id="156" name="Google Shape;156;p22"/>
              <p:cNvSpPr/>
              <p:nvPr/>
            </p:nvSpPr>
            <p:spPr>
              <a:xfrm>
                <a:off x="3654900" y="399400"/>
                <a:ext cx="4962000" cy="8955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2"/>
              <p:cNvSpPr/>
              <p:nvPr/>
            </p:nvSpPr>
            <p:spPr>
              <a:xfrm>
                <a:off x="3328125" y="508300"/>
                <a:ext cx="677700" cy="677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 name="Google Shape;158;p22"/>
            <p:cNvGrpSpPr/>
            <p:nvPr/>
          </p:nvGrpSpPr>
          <p:grpSpPr>
            <a:xfrm>
              <a:off x="3328125" y="3289150"/>
              <a:ext cx="5288775" cy="895500"/>
              <a:chOff x="3328125" y="399400"/>
              <a:chExt cx="5288775" cy="895500"/>
            </a:xfrm>
          </p:grpSpPr>
          <p:sp>
            <p:nvSpPr>
              <p:cNvPr id="159" name="Google Shape;159;p22"/>
              <p:cNvSpPr/>
              <p:nvPr/>
            </p:nvSpPr>
            <p:spPr>
              <a:xfrm>
                <a:off x="3654900" y="399400"/>
                <a:ext cx="4962000" cy="8955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2"/>
              <p:cNvSpPr/>
              <p:nvPr/>
            </p:nvSpPr>
            <p:spPr>
              <a:xfrm>
                <a:off x="3328125" y="508300"/>
                <a:ext cx="677700" cy="6777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1" name="Google Shape;161;p22"/>
          <p:cNvSpPr txBox="1"/>
          <p:nvPr/>
        </p:nvSpPr>
        <p:spPr>
          <a:xfrm>
            <a:off x="465889" y="378450"/>
            <a:ext cx="2771400" cy="105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latin typeface="Courier New"/>
                <a:ea typeface="Courier New"/>
                <a:cs typeface="Courier New"/>
                <a:sym typeface="Courier New"/>
              </a:rPr>
              <a:t>KEDAULATAN </a:t>
            </a:r>
            <a:endParaRPr sz="2400" b="1">
              <a:latin typeface="Courier New"/>
              <a:ea typeface="Courier New"/>
              <a:cs typeface="Courier New"/>
              <a:sym typeface="Courier New"/>
            </a:endParaRPr>
          </a:p>
          <a:p>
            <a:pPr marL="0" lvl="0" indent="0" algn="ctr" rtl="0">
              <a:spcBef>
                <a:spcPts val="0"/>
              </a:spcBef>
              <a:spcAft>
                <a:spcPts val="0"/>
              </a:spcAft>
              <a:buNone/>
            </a:pPr>
            <a:r>
              <a:rPr lang="en" sz="2400" b="1">
                <a:latin typeface="Courier New"/>
                <a:ea typeface="Courier New"/>
                <a:cs typeface="Courier New"/>
                <a:sym typeface="Courier New"/>
              </a:rPr>
              <a:t>UNDANG-UNDANG</a:t>
            </a:r>
            <a:endParaRPr sz="2400" b="1">
              <a:latin typeface="Courier New"/>
              <a:ea typeface="Courier New"/>
              <a:cs typeface="Courier New"/>
              <a:sym typeface="Courier New"/>
            </a:endParaRPr>
          </a:p>
        </p:txBody>
      </p:sp>
      <p:sp>
        <p:nvSpPr>
          <p:cNvPr id="162" name="Google Shape;162;p22"/>
          <p:cNvSpPr txBox="1"/>
          <p:nvPr/>
        </p:nvSpPr>
        <p:spPr>
          <a:xfrm>
            <a:off x="2964975" y="943975"/>
            <a:ext cx="6547500" cy="42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50">
                <a:solidFill>
                  <a:srgbClr val="333333"/>
                </a:solidFill>
                <a:highlight>
                  <a:srgbClr val="FFFFFF"/>
                </a:highlight>
              </a:rPr>
              <a:t>setiap rakyat  adalah sama taraf di sisi undang-undang</a:t>
            </a:r>
            <a:endParaRPr sz="1700">
              <a:latin typeface="Open Sans"/>
              <a:ea typeface="Open Sans"/>
              <a:cs typeface="Open Sans"/>
              <a:sym typeface="Open Sans"/>
            </a:endParaRPr>
          </a:p>
        </p:txBody>
      </p:sp>
      <p:sp>
        <p:nvSpPr>
          <p:cNvPr id="163" name="Google Shape;163;p22"/>
          <p:cNvSpPr txBox="1"/>
          <p:nvPr/>
        </p:nvSpPr>
        <p:spPr>
          <a:xfrm>
            <a:off x="2674500" y="1879450"/>
            <a:ext cx="6971100" cy="81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50">
                <a:solidFill>
                  <a:srgbClr val="333333"/>
                </a:solidFill>
                <a:highlight>
                  <a:srgbClr val="FFFFFF"/>
                </a:highlight>
              </a:rPr>
              <a:t>mencapai keamanan dan kestabilan</a:t>
            </a:r>
            <a:endParaRPr sz="1700">
              <a:latin typeface="Open Sans"/>
              <a:ea typeface="Open Sans"/>
              <a:cs typeface="Open Sans"/>
              <a:sym typeface="Open Sans"/>
            </a:endParaRPr>
          </a:p>
        </p:txBody>
      </p:sp>
      <p:sp>
        <p:nvSpPr>
          <p:cNvPr id="164" name="Google Shape;164;p22"/>
          <p:cNvSpPr txBox="1"/>
          <p:nvPr/>
        </p:nvSpPr>
        <p:spPr>
          <a:xfrm>
            <a:off x="3976050" y="2805325"/>
            <a:ext cx="4368000" cy="81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50">
                <a:solidFill>
                  <a:srgbClr val="333333"/>
                </a:solidFill>
                <a:highlight>
                  <a:srgbClr val="FFFFFF"/>
                </a:highlight>
              </a:rPr>
              <a:t>undang-undang negara dijamin pula oleh institusi kehakiman yang bebas dan berwibawa.</a:t>
            </a:r>
            <a:endParaRPr sz="1700">
              <a:latin typeface="Open Sans"/>
              <a:ea typeface="Open Sans"/>
              <a:cs typeface="Open Sans"/>
              <a:sym typeface="Open Sans"/>
            </a:endParaRPr>
          </a:p>
        </p:txBody>
      </p:sp>
      <p:sp>
        <p:nvSpPr>
          <p:cNvPr id="165" name="Google Shape;165;p22"/>
          <p:cNvSpPr txBox="1"/>
          <p:nvPr/>
        </p:nvSpPr>
        <p:spPr>
          <a:xfrm>
            <a:off x="4045350" y="3618625"/>
            <a:ext cx="4229400" cy="81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50">
                <a:solidFill>
                  <a:srgbClr val="333333"/>
                </a:solidFill>
                <a:highlight>
                  <a:srgbClr val="FFFFFF"/>
                </a:highlight>
              </a:rPr>
              <a:t>menjamin kehidupan anggota masyarakat agar dapat hidup dalam suasana yang teratur dan selamat</a:t>
            </a:r>
            <a:endParaRPr sz="1700">
              <a:latin typeface="Open Sans"/>
              <a:ea typeface="Open Sans"/>
              <a:cs typeface="Open Sans"/>
              <a:sym typeface="Open Sans"/>
            </a:endParaRPr>
          </a:p>
        </p:txBody>
      </p:sp>
    </p:spTree>
  </p:cSld>
  <p:clrMapOvr>
    <a:masterClrMapping/>
  </p:clrMapOvr>
  <mc:AlternateContent xmlns:mc="http://schemas.openxmlformats.org/markup-compatibility/2006">
    <mc:Choice xmlns:p14="http://schemas.microsoft.com/office/powerpoint/2010/main" Requires="p14">
      <p:transition spd="slow" p14:dur="2000" advTm="43615"/>
    </mc:Choice>
    <mc:Fallback>
      <p:transition spd="slow" advTm="4361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
        <p:cNvGrpSpPr/>
        <p:nvPr/>
      </p:nvGrpSpPr>
      <p:grpSpPr>
        <a:xfrm>
          <a:off x="0" y="0"/>
          <a:ext cx="0" cy="0"/>
          <a:chOff x="0" y="0"/>
          <a:chExt cx="0" cy="0"/>
        </a:xfrm>
      </p:grpSpPr>
      <p:grpSp>
        <p:nvGrpSpPr>
          <p:cNvPr id="170" name="Google Shape;170;p23"/>
          <p:cNvGrpSpPr/>
          <p:nvPr/>
        </p:nvGrpSpPr>
        <p:grpSpPr>
          <a:xfrm>
            <a:off x="1414978" y="1378330"/>
            <a:ext cx="6314039" cy="3543784"/>
            <a:chOff x="557511" y="3214925"/>
            <a:chExt cx="719836" cy="720150"/>
          </a:xfrm>
        </p:grpSpPr>
        <p:sp>
          <p:nvSpPr>
            <p:cNvPr id="171" name="Google Shape;171;p23"/>
            <p:cNvSpPr/>
            <p:nvPr/>
          </p:nvSpPr>
          <p:spPr>
            <a:xfrm>
              <a:off x="557511" y="3214925"/>
              <a:ext cx="434543" cy="347863"/>
            </a:xfrm>
            <a:custGeom>
              <a:avLst/>
              <a:gdLst/>
              <a:ahLst/>
              <a:cxnLst/>
              <a:rect l="l" t="t" r="r" b="b"/>
              <a:pathLst>
                <a:path w="515" h="412" extrusionOk="0">
                  <a:moveTo>
                    <a:pt x="159" y="412"/>
                  </a:moveTo>
                  <a:cubicBezTo>
                    <a:pt x="147" y="402"/>
                    <a:pt x="139" y="388"/>
                    <a:pt x="139" y="373"/>
                  </a:cubicBezTo>
                  <a:cubicBezTo>
                    <a:pt x="139" y="358"/>
                    <a:pt x="146" y="344"/>
                    <a:pt x="158" y="334"/>
                  </a:cubicBezTo>
                  <a:cubicBezTo>
                    <a:pt x="175" y="319"/>
                    <a:pt x="200" y="312"/>
                    <a:pt x="227" y="312"/>
                  </a:cubicBezTo>
                  <a:cubicBezTo>
                    <a:pt x="254" y="312"/>
                    <a:pt x="278" y="319"/>
                    <a:pt x="296" y="334"/>
                  </a:cubicBezTo>
                  <a:cubicBezTo>
                    <a:pt x="307" y="344"/>
                    <a:pt x="314" y="358"/>
                    <a:pt x="314" y="373"/>
                  </a:cubicBezTo>
                  <a:cubicBezTo>
                    <a:pt x="314" y="388"/>
                    <a:pt x="307" y="402"/>
                    <a:pt x="295" y="412"/>
                  </a:cubicBezTo>
                  <a:cubicBezTo>
                    <a:pt x="402" y="412"/>
                    <a:pt x="402" y="412"/>
                    <a:pt x="402" y="412"/>
                  </a:cubicBezTo>
                  <a:cubicBezTo>
                    <a:pt x="408" y="412"/>
                    <a:pt x="413" y="407"/>
                    <a:pt x="413" y="401"/>
                  </a:cubicBezTo>
                  <a:cubicBezTo>
                    <a:pt x="413" y="262"/>
                    <a:pt x="413" y="262"/>
                    <a:pt x="413" y="262"/>
                  </a:cubicBezTo>
                  <a:cubicBezTo>
                    <a:pt x="414" y="258"/>
                    <a:pt x="418" y="253"/>
                    <a:pt x="423" y="253"/>
                  </a:cubicBezTo>
                  <a:cubicBezTo>
                    <a:pt x="433" y="253"/>
                    <a:pt x="442" y="253"/>
                    <a:pt x="448" y="262"/>
                  </a:cubicBezTo>
                  <a:cubicBezTo>
                    <a:pt x="452" y="267"/>
                    <a:pt x="454" y="272"/>
                    <a:pt x="457" y="277"/>
                  </a:cubicBezTo>
                  <a:cubicBezTo>
                    <a:pt x="467" y="293"/>
                    <a:pt x="487" y="294"/>
                    <a:pt x="499" y="280"/>
                  </a:cubicBezTo>
                  <a:cubicBezTo>
                    <a:pt x="510" y="266"/>
                    <a:pt x="515" y="246"/>
                    <a:pt x="514" y="228"/>
                  </a:cubicBezTo>
                  <a:cubicBezTo>
                    <a:pt x="515" y="210"/>
                    <a:pt x="510" y="190"/>
                    <a:pt x="499" y="176"/>
                  </a:cubicBezTo>
                  <a:cubicBezTo>
                    <a:pt x="487" y="161"/>
                    <a:pt x="467" y="162"/>
                    <a:pt x="457" y="178"/>
                  </a:cubicBezTo>
                  <a:cubicBezTo>
                    <a:pt x="454" y="183"/>
                    <a:pt x="452" y="189"/>
                    <a:pt x="448" y="194"/>
                  </a:cubicBezTo>
                  <a:cubicBezTo>
                    <a:pt x="442" y="203"/>
                    <a:pt x="433" y="203"/>
                    <a:pt x="423" y="203"/>
                  </a:cubicBezTo>
                  <a:cubicBezTo>
                    <a:pt x="418" y="202"/>
                    <a:pt x="414" y="198"/>
                    <a:pt x="413" y="194"/>
                  </a:cubicBezTo>
                  <a:cubicBezTo>
                    <a:pt x="413" y="12"/>
                    <a:pt x="413" y="12"/>
                    <a:pt x="413" y="12"/>
                  </a:cubicBezTo>
                  <a:cubicBezTo>
                    <a:pt x="413" y="5"/>
                    <a:pt x="408" y="0"/>
                    <a:pt x="402" y="0"/>
                  </a:cubicBezTo>
                  <a:cubicBezTo>
                    <a:pt x="11" y="0"/>
                    <a:pt x="11" y="0"/>
                    <a:pt x="11" y="0"/>
                  </a:cubicBezTo>
                  <a:cubicBezTo>
                    <a:pt x="5" y="0"/>
                    <a:pt x="0" y="5"/>
                    <a:pt x="0" y="12"/>
                  </a:cubicBezTo>
                  <a:cubicBezTo>
                    <a:pt x="0" y="401"/>
                    <a:pt x="0" y="401"/>
                    <a:pt x="0" y="401"/>
                  </a:cubicBezTo>
                  <a:cubicBezTo>
                    <a:pt x="0" y="407"/>
                    <a:pt x="5" y="412"/>
                    <a:pt x="11" y="412"/>
                  </a:cubicBezTo>
                  <a:lnTo>
                    <a:pt x="159" y="412"/>
                  </a:lnTo>
                  <a:close/>
                </a:path>
              </a:pathLst>
            </a:custGeom>
            <a:solidFill>
              <a:srgbClr val="0198A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2C343B"/>
                </a:buClr>
                <a:buSzPts val="1400"/>
                <a:buFont typeface="Calibri"/>
                <a:buNone/>
              </a:pPr>
              <a:endParaRPr sz="1400" b="0" i="0" u="none" strike="noStrike" cap="none">
                <a:solidFill>
                  <a:srgbClr val="2C343B"/>
                </a:solidFill>
                <a:latin typeface="Calibri"/>
                <a:ea typeface="Calibri"/>
                <a:cs typeface="Calibri"/>
                <a:sym typeface="Calibri"/>
              </a:endParaRPr>
            </a:p>
          </p:txBody>
        </p:sp>
        <p:sp>
          <p:nvSpPr>
            <p:cNvPr id="172" name="Google Shape;172;p23"/>
            <p:cNvSpPr/>
            <p:nvPr/>
          </p:nvSpPr>
          <p:spPr>
            <a:xfrm>
              <a:off x="929646" y="3214925"/>
              <a:ext cx="347700" cy="434664"/>
            </a:xfrm>
            <a:custGeom>
              <a:avLst/>
              <a:gdLst/>
              <a:ahLst/>
              <a:cxnLst/>
              <a:rect l="l" t="t" r="r" b="b"/>
              <a:pathLst>
                <a:path w="412" h="515" extrusionOk="0">
                  <a:moveTo>
                    <a:pt x="0" y="160"/>
                  </a:moveTo>
                  <a:cubicBezTo>
                    <a:pt x="10" y="148"/>
                    <a:pt x="24" y="140"/>
                    <a:pt x="39" y="140"/>
                  </a:cubicBezTo>
                  <a:cubicBezTo>
                    <a:pt x="54" y="140"/>
                    <a:pt x="68" y="147"/>
                    <a:pt x="78" y="159"/>
                  </a:cubicBezTo>
                  <a:cubicBezTo>
                    <a:pt x="93" y="176"/>
                    <a:pt x="100" y="201"/>
                    <a:pt x="100" y="228"/>
                  </a:cubicBezTo>
                  <a:cubicBezTo>
                    <a:pt x="100" y="255"/>
                    <a:pt x="93" y="279"/>
                    <a:pt x="78" y="296"/>
                  </a:cubicBezTo>
                  <a:cubicBezTo>
                    <a:pt x="68" y="308"/>
                    <a:pt x="54" y="315"/>
                    <a:pt x="39" y="315"/>
                  </a:cubicBezTo>
                  <a:cubicBezTo>
                    <a:pt x="24" y="315"/>
                    <a:pt x="10" y="308"/>
                    <a:pt x="0" y="296"/>
                  </a:cubicBezTo>
                  <a:cubicBezTo>
                    <a:pt x="0" y="402"/>
                    <a:pt x="0" y="402"/>
                    <a:pt x="0" y="402"/>
                  </a:cubicBezTo>
                  <a:cubicBezTo>
                    <a:pt x="0" y="409"/>
                    <a:pt x="5" y="414"/>
                    <a:pt x="11" y="414"/>
                  </a:cubicBezTo>
                  <a:cubicBezTo>
                    <a:pt x="150" y="414"/>
                    <a:pt x="150" y="414"/>
                    <a:pt x="150" y="414"/>
                  </a:cubicBezTo>
                  <a:cubicBezTo>
                    <a:pt x="154" y="415"/>
                    <a:pt x="159" y="419"/>
                    <a:pt x="159" y="424"/>
                  </a:cubicBezTo>
                  <a:cubicBezTo>
                    <a:pt x="159" y="434"/>
                    <a:pt x="159" y="443"/>
                    <a:pt x="150" y="449"/>
                  </a:cubicBezTo>
                  <a:cubicBezTo>
                    <a:pt x="145" y="452"/>
                    <a:pt x="140" y="455"/>
                    <a:pt x="135" y="458"/>
                  </a:cubicBezTo>
                  <a:cubicBezTo>
                    <a:pt x="119" y="468"/>
                    <a:pt x="118" y="488"/>
                    <a:pt x="132" y="500"/>
                  </a:cubicBezTo>
                  <a:cubicBezTo>
                    <a:pt x="146" y="511"/>
                    <a:pt x="166" y="515"/>
                    <a:pt x="184" y="515"/>
                  </a:cubicBezTo>
                  <a:cubicBezTo>
                    <a:pt x="202" y="515"/>
                    <a:pt x="222" y="511"/>
                    <a:pt x="236" y="500"/>
                  </a:cubicBezTo>
                  <a:cubicBezTo>
                    <a:pt x="251" y="488"/>
                    <a:pt x="250" y="468"/>
                    <a:pt x="234" y="458"/>
                  </a:cubicBezTo>
                  <a:cubicBezTo>
                    <a:pt x="229" y="455"/>
                    <a:pt x="223" y="452"/>
                    <a:pt x="218" y="449"/>
                  </a:cubicBezTo>
                  <a:cubicBezTo>
                    <a:pt x="209" y="443"/>
                    <a:pt x="209" y="434"/>
                    <a:pt x="209" y="424"/>
                  </a:cubicBezTo>
                  <a:cubicBezTo>
                    <a:pt x="210" y="419"/>
                    <a:pt x="214" y="415"/>
                    <a:pt x="218" y="414"/>
                  </a:cubicBezTo>
                  <a:cubicBezTo>
                    <a:pt x="400" y="414"/>
                    <a:pt x="400" y="414"/>
                    <a:pt x="400" y="414"/>
                  </a:cubicBezTo>
                  <a:cubicBezTo>
                    <a:pt x="407" y="414"/>
                    <a:pt x="412" y="409"/>
                    <a:pt x="412" y="402"/>
                  </a:cubicBezTo>
                  <a:cubicBezTo>
                    <a:pt x="412" y="12"/>
                    <a:pt x="412" y="12"/>
                    <a:pt x="412" y="12"/>
                  </a:cubicBezTo>
                  <a:cubicBezTo>
                    <a:pt x="412" y="5"/>
                    <a:pt x="407" y="0"/>
                    <a:pt x="400" y="0"/>
                  </a:cubicBezTo>
                  <a:cubicBezTo>
                    <a:pt x="11" y="0"/>
                    <a:pt x="11" y="0"/>
                    <a:pt x="11" y="0"/>
                  </a:cubicBezTo>
                  <a:cubicBezTo>
                    <a:pt x="5" y="0"/>
                    <a:pt x="0" y="5"/>
                    <a:pt x="0" y="12"/>
                  </a:cubicBezTo>
                  <a:lnTo>
                    <a:pt x="0" y="160"/>
                  </a:lnTo>
                  <a:close/>
                </a:path>
              </a:pathLst>
            </a:custGeom>
            <a:solidFill>
              <a:srgbClr val="BDE4EA"/>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2C343B"/>
                </a:buClr>
                <a:buSzPts val="1400"/>
                <a:buFont typeface="Calibri"/>
                <a:buNone/>
              </a:pPr>
              <a:endParaRPr sz="1400" b="0" i="0" u="none" strike="noStrike" cap="none">
                <a:solidFill>
                  <a:srgbClr val="2C343B"/>
                </a:solidFill>
                <a:latin typeface="Calibri"/>
                <a:ea typeface="Calibri"/>
                <a:cs typeface="Calibri"/>
                <a:sym typeface="Calibri"/>
              </a:endParaRPr>
            </a:p>
          </p:txBody>
        </p:sp>
        <p:sp>
          <p:nvSpPr>
            <p:cNvPr id="173" name="Google Shape;173;p23"/>
            <p:cNvSpPr/>
            <p:nvPr/>
          </p:nvSpPr>
          <p:spPr>
            <a:xfrm>
              <a:off x="557511" y="3500411"/>
              <a:ext cx="347040" cy="434664"/>
            </a:xfrm>
            <a:custGeom>
              <a:avLst/>
              <a:gdLst/>
              <a:ahLst/>
              <a:cxnLst/>
              <a:rect l="l" t="t" r="r" b="b"/>
              <a:pathLst>
                <a:path w="411" h="515" extrusionOk="0">
                  <a:moveTo>
                    <a:pt x="411" y="356"/>
                  </a:moveTo>
                  <a:cubicBezTo>
                    <a:pt x="401" y="368"/>
                    <a:pt x="387" y="376"/>
                    <a:pt x="372" y="376"/>
                  </a:cubicBezTo>
                  <a:cubicBezTo>
                    <a:pt x="357" y="376"/>
                    <a:pt x="343" y="369"/>
                    <a:pt x="333" y="357"/>
                  </a:cubicBezTo>
                  <a:cubicBezTo>
                    <a:pt x="318" y="340"/>
                    <a:pt x="311" y="315"/>
                    <a:pt x="311" y="288"/>
                  </a:cubicBezTo>
                  <a:cubicBezTo>
                    <a:pt x="311" y="261"/>
                    <a:pt x="318" y="237"/>
                    <a:pt x="333" y="219"/>
                  </a:cubicBezTo>
                  <a:cubicBezTo>
                    <a:pt x="343" y="207"/>
                    <a:pt x="357" y="201"/>
                    <a:pt x="372" y="201"/>
                  </a:cubicBezTo>
                  <a:cubicBezTo>
                    <a:pt x="387" y="201"/>
                    <a:pt x="401" y="208"/>
                    <a:pt x="411" y="220"/>
                  </a:cubicBezTo>
                  <a:cubicBezTo>
                    <a:pt x="411" y="113"/>
                    <a:pt x="411" y="113"/>
                    <a:pt x="411" y="113"/>
                  </a:cubicBezTo>
                  <a:cubicBezTo>
                    <a:pt x="411" y="107"/>
                    <a:pt x="406" y="102"/>
                    <a:pt x="400" y="102"/>
                  </a:cubicBezTo>
                  <a:cubicBezTo>
                    <a:pt x="261" y="102"/>
                    <a:pt x="261" y="102"/>
                    <a:pt x="261" y="102"/>
                  </a:cubicBezTo>
                  <a:cubicBezTo>
                    <a:pt x="257" y="100"/>
                    <a:pt x="252" y="97"/>
                    <a:pt x="252" y="92"/>
                  </a:cubicBezTo>
                  <a:cubicBezTo>
                    <a:pt x="252" y="82"/>
                    <a:pt x="252" y="73"/>
                    <a:pt x="261" y="67"/>
                  </a:cubicBezTo>
                  <a:cubicBezTo>
                    <a:pt x="266" y="63"/>
                    <a:pt x="271" y="61"/>
                    <a:pt x="276" y="58"/>
                  </a:cubicBezTo>
                  <a:cubicBezTo>
                    <a:pt x="293" y="48"/>
                    <a:pt x="294" y="28"/>
                    <a:pt x="279" y="16"/>
                  </a:cubicBezTo>
                  <a:cubicBezTo>
                    <a:pt x="265" y="5"/>
                    <a:pt x="245" y="0"/>
                    <a:pt x="227" y="1"/>
                  </a:cubicBezTo>
                  <a:cubicBezTo>
                    <a:pt x="209" y="0"/>
                    <a:pt x="189" y="5"/>
                    <a:pt x="175" y="16"/>
                  </a:cubicBezTo>
                  <a:cubicBezTo>
                    <a:pt x="160" y="28"/>
                    <a:pt x="161" y="48"/>
                    <a:pt x="177" y="58"/>
                  </a:cubicBezTo>
                  <a:cubicBezTo>
                    <a:pt x="182" y="61"/>
                    <a:pt x="188" y="63"/>
                    <a:pt x="193" y="67"/>
                  </a:cubicBezTo>
                  <a:cubicBezTo>
                    <a:pt x="202" y="73"/>
                    <a:pt x="202" y="82"/>
                    <a:pt x="202" y="92"/>
                  </a:cubicBezTo>
                  <a:cubicBezTo>
                    <a:pt x="201" y="97"/>
                    <a:pt x="197" y="100"/>
                    <a:pt x="193" y="102"/>
                  </a:cubicBezTo>
                  <a:cubicBezTo>
                    <a:pt x="11" y="102"/>
                    <a:pt x="11" y="102"/>
                    <a:pt x="11" y="102"/>
                  </a:cubicBezTo>
                  <a:cubicBezTo>
                    <a:pt x="5" y="102"/>
                    <a:pt x="0" y="107"/>
                    <a:pt x="0" y="113"/>
                  </a:cubicBezTo>
                  <a:cubicBezTo>
                    <a:pt x="0" y="504"/>
                    <a:pt x="0" y="504"/>
                    <a:pt x="0" y="504"/>
                  </a:cubicBezTo>
                  <a:cubicBezTo>
                    <a:pt x="0" y="510"/>
                    <a:pt x="5" y="515"/>
                    <a:pt x="11" y="515"/>
                  </a:cubicBezTo>
                  <a:cubicBezTo>
                    <a:pt x="400" y="515"/>
                    <a:pt x="400" y="515"/>
                    <a:pt x="400" y="515"/>
                  </a:cubicBezTo>
                  <a:cubicBezTo>
                    <a:pt x="406" y="515"/>
                    <a:pt x="411" y="510"/>
                    <a:pt x="411" y="504"/>
                  </a:cubicBezTo>
                  <a:lnTo>
                    <a:pt x="411" y="356"/>
                  </a:lnTo>
                  <a:close/>
                </a:path>
              </a:pathLst>
            </a:custGeom>
            <a:solidFill>
              <a:srgbClr val="FE7F8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2C343B"/>
                </a:buClr>
                <a:buSzPts val="1400"/>
                <a:buFont typeface="Calibri"/>
                <a:buNone/>
              </a:pPr>
              <a:endParaRPr sz="1400" b="0" i="0" u="none" strike="noStrike" cap="none">
                <a:solidFill>
                  <a:srgbClr val="2C343B"/>
                </a:solidFill>
                <a:latin typeface="Calibri"/>
                <a:ea typeface="Calibri"/>
                <a:cs typeface="Calibri"/>
                <a:sym typeface="Calibri"/>
              </a:endParaRPr>
            </a:p>
          </p:txBody>
        </p:sp>
        <p:sp>
          <p:nvSpPr>
            <p:cNvPr id="174" name="Google Shape;174;p23"/>
            <p:cNvSpPr/>
            <p:nvPr/>
          </p:nvSpPr>
          <p:spPr>
            <a:xfrm>
              <a:off x="842804" y="3588202"/>
              <a:ext cx="434543" cy="346873"/>
            </a:xfrm>
            <a:custGeom>
              <a:avLst/>
              <a:gdLst/>
              <a:ahLst/>
              <a:cxnLst/>
              <a:rect l="l" t="t" r="r" b="b"/>
              <a:pathLst>
                <a:path w="515" h="411" extrusionOk="0">
                  <a:moveTo>
                    <a:pt x="355" y="0"/>
                  </a:moveTo>
                  <a:cubicBezTo>
                    <a:pt x="367" y="10"/>
                    <a:pt x="375" y="24"/>
                    <a:pt x="375" y="39"/>
                  </a:cubicBezTo>
                  <a:cubicBezTo>
                    <a:pt x="375" y="54"/>
                    <a:pt x="368" y="68"/>
                    <a:pt x="356" y="78"/>
                  </a:cubicBezTo>
                  <a:cubicBezTo>
                    <a:pt x="339" y="93"/>
                    <a:pt x="314" y="100"/>
                    <a:pt x="287" y="100"/>
                  </a:cubicBezTo>
                  <a:cubicBezTo>
                    <a:pt x="260" y="100"/>
                    <a:pt x="236" y="93"/>
                    <a:pt x="219" y="78"/>
                  </a:cubicBezTo>
                  <a:cubicBezTo>
                    <a:pt x="207" y="68"/>
                    <a:pt x="200" y="54"/>
                    <a:pt x="200" y="39"/>
                  </a:cubicBezTo>
                  <a:cubicBezTo>
                    <a:pt x="200" y="24"/>
                    <a:pt x="207" y="10"/>
                    <a:pt x="219" y="0"/>
                  </a:cubicBezTo>
                  <a:cubicBezTo>
                    <a:pt x="113" y="0"/>
                    <a:pt x="113" y="0"/>
                    <a:pt x="113" y="0"/>
                  </a:cubicBezTo>
                  <a:cubicBezTo>
                    <a:pt x="106" y="0"/>
                    <a:pt x="101" y="5"/>
                    <a:pt x="101" y="11"/>
                  </a:cubicBezTo>
                  <a:cubicBezTo>
                    <a:pt x="101" y="150"/>
                    <a:pt x="101" y="150"/>
                    <a:pt x="101" y="150"/>
                  </a:cubicBezTo>
                  <a:cubicBezTo>
                    <a:pt x="100" y="154"/>
                    <a:pt x="96" y="159"/>
                    <a:pt x="91" y="159"/>
                  </a:cubicBezTo>
                  <a:cubicBezTo>
                    <a:pt x="81" y="159"/>
                    <a:pt x="72" y="159"/>
                    <a:pt x="66" y="150"/>
                  </a:cubicBezTo>
                  <a:cubicBezTo>
                    <a:pt x="63" y="145"/>
                    <a:pt x="60" y="140"/>
                    <a:pt x="57" y="135"/>
                  </a:cubicBezTo>
                  <a:cubicBezTo>
                    <a:pt x="47" y="118"/>
                    <a:pt x="27" y="117"/>
                    <a:pt x="15" y="132"/>
                  </a:cubicBezTo>
                  <a:cubicBezTo>
                    <a:pt x="4" y="146"/>
                    <a:pt x="0" y="166"/>
                    <a:pt x="0" y="184"/>
                  </a:cubicBezTo>
                  <a:cubicBezTo>
                    <a:pt x="0" y="202"/>
                    <a:pt x="4" y="222"/>
                    <a:pt x="15" y="236"/>
                  </a:cubicBezTo>
                  <a:cubicBezTo>
                    <a:pt x="27" y="251"/>
                    <a:pt x="47" y="250"/>
                    <a:pt x="57" y="234"/>
                  </a:cubicBezTo>
                  <a:cubicBezTo>
                    <a:pt x="60" y="229"/>
                    <a:pt x="63" y="223"/>
                    <a:pt x="66" y="218"/>
                  </a:cubicBezTo>
                  <a:cubicBezTo>
                    <a:pt x="72" y="209"/>
                    <a:pt x="81" y="209"/>
                    <a:pt x="91" y="209"/>
                  </a:cubicBezTo>
                  <a:cubicBezTo>
                    <a:pt x="96" y="210"/>
                    <a:pt x="100" y="214"/>
                    <a:pt x="101" y="218"/>
                  </a:cubicBezTo>
                  <a:cubicBezTo>
                    <a:pt x="101" y="400"/>
                    <a:pt x="101" y="400"/>
                    <a:pt x="101" y="400"/>
                  </a:cubicBezTo>
                  <a:cubicBezTo>
                    <a:pt x="101" y="406"/>
                    <a:pt x="106" y="411"/>
                    <a:pt x="113" y="411"/>
                  </a:cubicBezTo>
                  <a:cubicBezTo>
                    <a:pt x="503" y="411"/>
                    <a:pt x="503" y="411"/>
                    <a:pt x="503" y="411"/>
                  </a:cubicBezTo>
                  <a:cubicBezTo>
                    <a:pt x="510" y="411"/>
                    <a:pt x="515" y="406"/>
                    <a:pt x="515" y="400"/>
                  </a:cubicBezTo>
                  <a:cubicBezTo>
                    <a:pt x="515" y="11"/>
                    <a:pt x="515" y="11"/>
                    <a:pt x="515" y="11"/>
                  </a:cubicBezTo>
                  <a:cubicBezTo>
                    <a:pt x="515" y="5"/>
                    <a:pt x="510" y="0"/>
                    <a:pt x="503" y="0"/>
                  </a:cubicBezTo>
                  <a:lnTo>
                    <a:pt x="355" y="0"/>
                  </a:lnTo>
                  <a:close/>
                </a:path>
              </a:pathLst>
            </a:custGeom>
            <a:solidFill>
              <a:srgbClr val="FE344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2C343B"/>
                </a:buClr>
                <a:buSzPts val="1400"/>
                <a:buFont typeface="Calibri"/>
                <a:buNone/>
              </a:pPr>
              <a:endParaRPr sz="1400" b="0" i="0" u="none" strike="noStrike" cap="none">
                <a:solidFill>
                  <a:srgbClr val="2C343B"/>
                </a:solidFill>
                <a:latin typeface="Calibri"/>
                <a:ea typeface="Calibri"/>
                <a:cs typeface="Calibri"/>
                <a:sym typeface="Calibri"/>
              </a:endParaRPr>
            </a:p>
          </p:txBody>
        </p:sp>
      </p:grpSp>
      <p:sp>
        <p:nvSpPr>
          <p:cNvPr id="175" name="Google Shape;175;p23"/>
          <p:cNvSpPr txBox="1"/>
          <p:nvPr/>
        </p:nvSpPr>
        <p:spPr>
          <a:xfrm>
            <a:off x="1086450" y="565025"/>
            <a:ext cx="6971100" cy="81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200" b="1">
                <a:latin typeface="Economica"/>
                <a:ea typeface="Economica"/>
                <a:cs typeface="Economica"/>
                <a:sym typeface="Economica"/>
              </a:rPr>
              <a:t>KESOPANAN DAN KESUSILAAN</a:t>
            </a:r>
            <a:endParaRPr sz="3200" b="1">
              <a:latin typeface="Economica"/>
              <a:ea typeface="Economica"/>
              <a:cs typeface="Economica"/>
              <a:sym typeface="Economica"/>
            </a:endParaRPr>
          </a:p>
        </p:txBody>
      </p:sp>
      <p:sp>
        <p:nvSpPr>
          <p:cNvPr id="176" name="Google Shape;176;p23"/>
          <p:cNvSpPr txBox="1"/>
          <p:nvPr/>
        </p:nvSpPr>
        <p:spPr>
          <a:xfrm>
            <a:off x="1912175" y="1476475"/>
            <a:ext cx="1996800" cy="121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pen Sans"/>
                <a:ea typeface="Open Sans"/>
                <a:cs typeface="Open Sans"/>
                <a:sym typeface="Open Sans"/>
              </a:rPr>
              <a:t>Menekankan perkembangan personaliti dan tingkah laku setiap rakyat.</a:t>
            </a:r>
            <a:endParaRPr>
              <a:latin typeface="Open Sans"/>
              <a:ea typeface="Open Sans"/>
              <a:cs typeface="Open Sans"/>
              <a:sym typeface="Open Sans"/>
            </a:endParaRPr>
          </a:p>
        </p:txBody>
      </p:sp>
      <p:sp>
        <p:nvSpPr>
          <p:cNvPr id="177" name="Google Shape;177;p23"/>
          <p:cNvSpPr txBox="1"/>
          <p:nvPr/>
        </p:nvSpPr>
        <p:spPr>
          <a:xfrm>
            <a:off x="1606775" y="3458575"/>
            <a:ext cx="2302200" cy="121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pen Sans"/>
                <a:ea typeface="Open Sans"/>
                <a:cs typeface="Open Sans"/>
                <a:sym typeface="Open Sans"/>
              </a:rPr>
              <a:t>Sebagai panduan supaya perilaku masyarakat terpelihara sesuai dengan keperibadian bangsa dan nilai-nilai murni.</a:t>
            </a:r>
            <a:endParaRPr>
              <a:latin typeface="Open Sans"/>
              <a:ea typeface="Open Sans"/>
              <a:cs typeface="Open Sans"/>
              <a:sym typeface="Open Sans"/>
            </a:endParaRPr>
          </a:p>
        </p:txBody>
      </p:sp>
      <p:sp>
        <p:nvSpPr>
          <p:cNvPr id="178" name="Google Shape;178;p23"/>
          <p:cNvSpPr txBox="1"/>
          <p:nvPr/>
        </p:nvSpPr>
        <p:spPr>
          <a:xfrm>
            <a:off x="5417675" y="1476475"/>
            <a:ext cx="1996800" cy="121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pen Sans"/>
                <a:ea typeface="Open Sans"/>
                <a:cs typeface="Open Sans"/>
                <a:sym typeface="Open Sans"/>
              </a:rPr>
              <a:t>Tujuan:</a:t>
            </a:r>
            <a:endParaRPr>
              <a:latin typeface="Open Sans"/>
              <a:ea typeface="Open Sans"/>
              <a:cs typeface="Open Sans"/>
              <a:sym typeface="Open Sans"/>
            </a:endParaRPr>
          </a:p>
          <a:p>
            <a:pPr marL="0" lvl="0" indent="0" algn="l" rtl="0">
              <a:spcBef>
                <a:spcPts val="0"/>
              </a:spcBef>
              <a:spcAft>
                <a:spcPts val="0"/>
              </a:spcAft>
              <a:buNone/>
            </a:pPr>
            <a:r>
              <a:rPr lang="en">
                <a:latin typeface="Open Sans"/>
                <a:ea typeface="Open Sans"/>
                <a:cs typeface="Open Sans"/>
                <a:sym typeface="Open Sans"/>
              </a:rPr>
              <a:t>Membentuk warga negara yang bersopan santun dan bertatasusila.</a:t>
            </a:r>
            <a:endParaRPr>
              <a:latin typeface="Open Sans"/>
              <a:ea typeface="Open Sans"/>
              <a:cs typeface="Open Sans"/>
              <a:sym typeface="Open Sans"/>
            </a:endParaRPr>
          </a:p>
        </p:txBody>
      </p:sp>
      <p:sp>
        <p:nvSpPr>
          <p:cNvPr id="179" name="Google Shape;179;p23"/>
          <p:cNvSpPr txBox="1"/>
          <p:nvPr/>
        </p:nvSpPr>
        <p:spPr>
          <a:xfrm>
            <a:off x="5267150" y="3571475"/>
            <a:ext cx="1996800" cy="121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pen Sans"/>
                <a:ea typeface="Open Sans"/>
                <a:cs typeface="Open Sans"/>
                <a:sym typeface="Open Sans"/>
              </a:rPr>
              <a:t>Membentuk seseorang individu dan masyarakat yang berdisiplin dan bermoral tinggi.</a:t>
            </a:r>
            <a:endParaRPr>
              <a:latin typeface="Open Sans"/>
              <a:ea typeface="Open Sans"/>
              <a:cs typeface="Open Sans"/>
              <a:sym typeface="Open Sans"/>
            </a:endParaRPr>
          </a:p>
        </p:txBody>
      </p:sp>
    </p:spTree>
  </p:cSld>
  <p:clrMapOvr>
    <a:masterClrMapping/>
  </p:clrMapOvr>
  <mc:AlternateContent xmlns:mc="http://schemas.openxmlformats.org/markup-compatibility/2006">
    <mc:Choice xmlns:p14="http://schemas.microsoft.com/office/powerpoint/2010/main" Requires="p14">
      <p:transition spd="slow" p14:dur="2000" advTm="52779"/>
    </mc:Choice>
    <mc:Fallback>
      <p:transition spd="slow" advTm="5277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4"/>
          <p:cNvSpPr txBox="1">
            <a:spLocks noGrp="1"/>
          </p:cNvSpPr>
          <p:nvPr>
            <p:ph type="title"/>
          </p:nvPr>
        </p:nvSpPr>
        <p:spPr>
          <a:xfrm>
            <a:off x="311700" y="315925"/>
            <a:ext cx="8520600" cy="831300"/>
          </a:xfrm>
          <a:prstGeom prst="rect">
            <a:avLst/>
          </a:prstGeom>
          <a:solidFill>
            <a:srgbClr val="F4CCCC"/>
          </a:solidFill>
        </p:spPr>
        <p:txBody>
          <a:bodyPr spcFirstLastPara="1" wrap="square" lIns="91425" tIns="91425" rIns="91425" bIns="91425" anchor="b" anchorCtr="0">
            <a:noAutofit/>
          </a:bodyPr>
          <a:lstStyle/>
          <a:p>
            <a:pPr marL="0" lvl="0" indent="0" algn="l" rtl="0">
              <a:spcBef>
                <a:spcPts val="0"/>
              </a:spcBef>
              <a:spcAft>
                <a:spcPts val="0"/>
              </a:spcAft>
              <a:buNone/>
            </a:pPr>
            <a:r>
              <a:rPr lang="en" sz="3600"/>
              <a:t>CARA MENERAPKAN RUKUN NEGARA DALAM KEHIDUPAN</a:t>
            </a:r>
            <a:endParaRPr sz="3600"/>
          </a:p>
        </p:txBody>
      </p:sp>
      <p:sp>
        <p:nvSpPr>
          <p:cNvPr id="185" name="Google Shape;185;p24"/>
          <p:cNvSpPr txBox="1">
            <a:spLocks noGrp="1"/>
          </p:cNvSpPr>
          <p:nvPr>
            <p:ph type="body" idx="1"/>
          </p:nvPr>
        </p:nvSpPr>
        <p:spPr>
          <a:xfrm>
            <a:off x="311700" y="1225225"/>
            <a:ext cx="8520600" cy="3354000"/>
          </a:xfrm>
          <a:prstGeom prst="rect">
            <a:avLst/>
          </a:prstGeom>
          <a:solidFill>
            <a:srgbClr val="FCE5CD"/>
          </a:solidFill>
        </p:spPr>
        <p:txBody>
          <a:bodyPr spcFirstLastPara="1" wrap="square" lIns="91425" tIns="91425" rIns="91425" bIns="91425" anchor="t" anchorCtr="0">
            <a:noAutofit/>
          </a:bodyPr>
          <a:lstStyle/>
          <a:p>
            <a:pPr marL="457200" lvl="0" indent="-336550" algn="l" rtl="0">
              <a:spcBef>
                <a:spcPts val="0"/>
              </a:spcBef>
              <a:spcAft>
                <a:spcPts val="0"/>
              </a:spcAft>
              <a:buSzPts val="1700"/>
              <a:buFont typeface="Comic Sans MS"/>
              <a:buAutoNum type="arabicPeriod"/>
            </a:pPr>
            <a:r>
              <a:rPr lang="en" sz="1700">
                <a:latin typeface="Comic Sans MS"/>
                <a:ea typeface="Comic Sans MS"/>
                <a:cs typeface="Comic Sans MS"/>
                <a:sym typeface="Comic Sans MS"/>
              </a:rPr>
              <a:t>Ibu bapa memainkan peranan yang besar dalam memupuk intipati rukun negara dalam diri anak-anak. </a:t>
            </a:r>
            <a:endParaRPr sz="1700">
              <a:latin typeface="Comic Sans MS"/>
              <a:ea typeface="Comic Sans MS"/>
              <a:cs typeface="Comic Sans MS"/>
              <a:sym typeface="Comic Sans MS"/>
            </a:endParaRPr>
          </a:p>
          <a:p>
            <a:pPr marL="457200" lvl="0" indent="-349250" algn="l" rtl="0">
              <a:spcBef>
                <a:spcPts val="0"/>
              </a:spcBef>
              <a:spcAft>
                <a:spcPts val="0"/>
              </a:spcAft>
              <a:buSzPts val="1900"/>
              <a:buFont typeface="Comic Sans MS"/>
              <a:buAutoNum type="arabicPeriod"/>
            </a:pPr>
            <a:r>
              <a:rPr lang="en" sz="1700">
                <a:latin typeface="Comic Sans MS"/>
                <a:ea typeface="Comic Sans MS"/>
                <a:cs typeface="Comic Sans MS"/>
                <a:sym typeface="Comic Sans MS"/>
              </a:rPr>
              <a:t>Pihak kerajaan mengadakan kempen kesedaran. </a:t>
            </a:r>
            <a:endParaRPr sz="1700">
              <a:latin typeface="Comic Sans MS"/>
              <a:ea typeface="Comic Sans MS"/>
              <a:cs typeface="Comic Sans MS"/>
              <a:sym typeface="Comic Sans MS"/>
            </a:endParaRPr>
          </a:p>
          <a:p>
            <a:pPr marL="457200" lvl="0" indent="-349250" algn="l" rtl="0">
              <a:spcBef>
                <a:spcPts val="0"/>
              </a:spcBef>
              <a:spcAft>
                <a:spcPts val="0"/>
              </a:spcAft>
              <a:buSzPts val="1900"/>
              <a:buFont typeface="Comic Sans MS"/>
              <a:buAutoNum type="arabicPeriod"/>
            </a:pPr>
            <a:r>
              <a:rPr lang="en" sz="1700">
                <a:latin typeface="Comic Sans MS"/>
                <a:ea typeface="Comic Sans MS"/>
                <a:cs typeface="Comic Sans MS"/>
                <a:sym typeface="Comic Sans MS"/>
              </a:rPr>
              <a:t>Pendidikan di sekolah memberi pendedahan buat golongan muda tentang sejarah serta kepentingan rukun negara yang dapat mengekalkan keamanan negara sehingga ke hari ini. </a:t>
            </a:r>
            <a:endParaRPr sz="1700">
              <a:latin typeface="Comic Sans MS"/>
              <a:ea typeface="Comic Sans MS"/>
              <a:cs typeface="Comic Sans MS"/>
              <a:sym typeface="Comic Sans MS"/>
            </a:endParaRPr>
          </a:p>
          <a:p>
            <a:pPr marL="457200" lvl="0" indent="-349250" algn="l" rtl="0">
              <a:lnSpc>
                <a:spcPct val="150000"/>
              </a:lnSpc>
              <a:spcBef>
                <a:spcPts val="0"/>
              </a:spcBef>
              <a:spcAft>
                <a:spcPts val="0"/>
              </a:spcAft>
              <a:buSzPts val="1900"/>
              <a:buFont typeface="Comic Sans MS"/>
              <a:buAutoNum type="arabicPeriod"/>
            </a:pPr>
            <a:r>
              <a:rPr lang="en" sz="1700">
                <a:latin typeface="Comic Sans MS"/>
                <a:ea typeface="Comic Sans MS"/>
                <a:cs typeface="Comic Sans MS"/>
                <a:sym typeface="Comic Sans MS"/>
              </a:rPr>
              <a:t>Pengaruh media massa sebagai agen penyebaran bagi memberi pendedahan tentang rukun negara.</a:t>
            </a:r>
            <a:endParaRPr sz="1700">
              <a:latin typeface="Comic Sans MS"/>
              <a:ea typeface="Comic Sans MS"/>
              <a:cs typeface="Comic Sans MS"/>
              <a:sym typeface="Comic Sans MS"/>
            </a:endParaRPr>
          </a:p>
          <a:p>
            <a:pPr marL="0" lvl="0" indent="0" algn="l" rtl="0">
              <a:lnSpc>
                <a:spcPct val="150000"/>
              </a:lnSpc>
              <a:spcBef>
                <a:spcPts val="1200"/>
              </a:spcBef>
              <a:spcAft>
                <a:spcPts val="1200"/>
              </a:spcAft>
              <a:buNone/>
            </a:pPr>
            <a:endParaRPr sz="1200">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9"/>
        <p:cNvGrpSpPr/>
        <p:nvPr/>
      </p:nvGrpSpPr>
      <p:grpSpPr>
        <a:xfrm>
          <a:off x="0" y="0"/>
          <a:ext cx="0" cy="0"/>
          <a:chOff x="0" y="0"/>
          <a:chExt cx="0" cy="0"/>
        </a:xfrm>
      </p:grpSpPr>
      <p:sp>
        <p:nvSpPr>
          <p:cNvPr id="190" name="Google Shape;190;p25"/>
          <p:cNvSpPr txBox="1">
            <a:spLocks noGrp="1"/>
          </p:cNvSpPr>
          <p:nvPr>
            <p:ph type="title"/>
          </p:nvPr>
        </p:nvSpPr>
        <p:spPr>
          <a:xfrm>
            <a:off x="1576650" y="276050"/>
            <a:ext cx="5990700" cy="595500"/>
          </a:xfrm>
          <a:prstGeom prst="rect">
            <a:avLst/>
          </a:prstGeom>
          <a:solidFill>
            <a:srgbClr val="FFE599"/>
          </a:solidFill>
        </p:spPr>
        <p:txBody>
          <a:bodyPr spcFirstLastPara="1" wrap="square" lIns="91425" tIns="91425" rIns="91425" bIns="91425" anchor="b" anchorCtr="0">
            <a:noAutofit/>
          </a:bodyPr>
          <a:lstStyle/>
          <a:p>
            <a:pPr marL="0" lvl="0" indent="0" algn="ctr" rtl="0">
              <a:lnSpc>
                <a:spcPct val="115000"/>
              </a:lnSpc>
              <a:spcBef>
                <a:spcPts val="2000"/>
              </a:spcBef>
              <a:spcAft>
                <a:spcPts val="600"/>
              </a:spcAft>
              <a:buClr>
                <a:schemeClr val="dk1"/>
              </a:buClr>
              <a:buSzPts val="1100"/>
              <a:buFont typeface="Arial"/>
              <a:buNone/>
            </a:pPr>
            <a:r>
              <a:rPr lang="en" sz="1700" b="1">
                <a:latin typeface="Arial"/>
                <a:ea typeface="Arial"/>
                <a:cs typeface="Arial"/>
                <a:sym typeface="Arial"/>
              </a:rPr>
              <a:t>Kepentingan Menghayati Rukun Negara</a:t>
            </a:r>
            <a:endParaRPr sz="4500"/>
          </a:p>
        </p:txBody>
      </p:sp>
      <p:sp>
        <p:nvSpPr>
          <p:cNvPr id="191" name="Google Shape;191;p25"/>
          <p:cNvSpPr txBox="1">
            <a:spLocks noGrp="1"/>
          </p:cNvSpPr>
          <p:nvPr>
            <p:ph type="body" idx="1"/>
          </p:nvPr>
        </p:nvSpPr>
        <p:spPr>
          <a:xfrm>
            <a:off x="311700" y="1225225"/>
            <a:ext cx="8520600" cy="3605700"/>
          </a:xfrm>
          <a:prstGeom prst="rect">
            <a:avLst/>
          </a:prstGeom>
          <a:solidFill>
            <a:srgbClr val="FFF2CC"/>
          </a:solidFill>
        </p:spPr>
        <p:txBody>
          <a:bodyPr spcFirstLastPara="1" wrap="square" lIns="91425" tIns="91425" rIns="91425" bIns="91425" anchor="t" anchorCtr="0">
            <a:noAutofit/>
          </a:bodyPr>
          <a:lstStyle/>
          <a:p>
            <a:pPr marL="457200" lvl="0" indent="-298450" algn="just" rtl="0">
              <a:lnSpc>
                <a:spcPct val="150000"/>
              </a:lnSpc>
              <a:spcBef>
                <a:spcPts val="0"/>
              </a:spcBef>
              <a:spcAft>
                <a:spcPts val="0"/>
              </a:spcAft>
              <a:buSzPts val="1100"/>
              <a:buFont typeface="Arial"/>
              <a:buAutoNum type="arabicPeriod"/>
            </a:pPr>
            <a:r>
              <a:rPr lang="en" sz="1100">
                <a:latin typeface="Arial"/>
                <a:ea typeface="Arial"/>
                <a:cs typeface="Arial"/>
                <a:sym typeface="Arial"/>
              </a:rPr>
              <a:t>Mencapai perpaduan yang optimum. Rukun negara dapat membentuk satu bangsa yang bersatu padu tanpa mengira asal usul, bahasa, agama dan budaya yang mempunyai semangat cintakan negara.</a:t>
            </a:r>
            <a:endParaRPr sz="1100">
              <a:latin typeface="Arial"/>
              <a:ea typeface="Arial"/>
              <a:cs typeface="Arial"/>
              <a:sym typeface="Arial"/>
            </a:endParaRPr>
          </a:p>
          <a:p>
            <a:pPr marL="457200" lvl="0" indent="0" algn="just" rtl="0">
              <a:lnSpc>
                <a:spcPct val="150000"/>
              </a:lnSpc>
              <a:spcBef>
                <a:spcPts val="0"/>
              </a:spcBef>
              <a:spcAft>
                <a:spcPts val="0"/>
              </a:spcAft>
              <a:buClr>
                <a:schemeClr val="dk1"/>
              </a:buClr>
              <a:buSzPts val="1100"/>
              <a:buFont typeface="Arial"/>
              <a:buNone/>
            </a:pPr>
            <a:r>
              <a:rPr lang="en" sz="1100">
                <a:latin typeface="Arial"/>
                <a:ea typeface="Arial"/>
                <a:cs typeface="Arial"/>
                <a:sym typeface="Arial"/>
              </a:rPr>
              <a:t> </a:t>
            </a:r>
            <a:endParaRPr sz="1100">
              <a:latin typeface="Arial"/>
              <a:ea typeface="Arial"/>
              <a:cs typeface="Arial"/>
              <a:sym typeface="Arial"/>
            </a:endParaRPr>
          </a:p>
          <a:p>
            <a:pPr marL="457200" lvl="0" indent="-298450" algn="just" rtl="0">
              <a:lnSpc>
                <a:spcPct val="150000"/>
              </a:lnSpc>
              <a:spcBef>
                <a:spcPts val="0"/>
              </a:spcBef>
              <a:spcAft>
                <a:spcPts val="0"/>
              </a:spcAft>
              <a:buSzPts val="1100"/>
              <a:buFont typeface="Arial"/>
              <a:buAutoNum type="arabicPeriod"/>
            </a:pPr>
            <a:r>
              <a:rPr lang="en" sz="1100">
                <a:latin typeface="Arial"/>
                <a:ea typeface="Arial"/>
                <a:cs typeface="Arial"/>
                <a:sym typeface="Arial"/>
              </a:rPr>
              <a:t>Memelihara satu cara hidup demokratik di Malaysia. Perlembagaan negara mampu menjamin kebebasan hak asasi serta kebebasan menjalankan aktiviti berpolitik.</a:t>
            </a:r>
            <a:endParaRPr sz="1100">
              <a:latin typeface="Arial"/>
              <a:ea typeface="Arial"/>
              <a:cs typeface="Arial"/>
              <a:sym typeface="Arial"/>
            </a:endParaRPr>
          </a:p>
          <a:p>
            <a:pPr marL="457200" lvl="0" indent="0" algn="just" rtl="0">
              <a:lnSpc>
                <a:spcPct val="150000"/>
              </a:lnSpc>
              <a:spcBef>
                <a:spcPts val="0"/>
              </a:spcBef>
              <a:spcAft>
                <a:spcPts val="0"/>
              </a:spcAft>
              <a:buClr>
                <a:schemeClr val="dk1"/>
              </a:buClr>
              <a:buSzPts val="1100"/>
              <a:buFont typeface="Arial"/>
              <a:buNone/>
            </a:pPr>
            <a:endParaRPr sz="1100">
              <a:latin typeface="Arial"/>
              <a:ea typeface="Arial"/>
              <a:cs typeface="Arial"/>
              <a:sym typeface="Arial"/>
            </a:endParaRPr>
          </a:p>
          <a:p>
            <a:pPr marL="457200" lvl="0" indent="-298450" algn="just" rtl="0">
              <a:lnSpc>
                <a:spcPct val="150000"/>
              </a:lnSpc>
              <a:spcBef>
                <a:spcPts val="0"/>
              </a:spcBef>
              <a:spcAft>
                <a:spcPts val="0"/>
              </a:spcAft>
              <a:buSzPts val="1100"/>
              <a:buFont typeface="Arial"/>
              <a:buAutoNum type="arabicPeriod"/>
            </a:pPr>
            <a:r>
              <a:rPr lang="en" sz="1100">
                <a:latin typeface="Arial"/>
                <a:ea typeface="Arial"/>
                <a:cs typeface="Arial"/>
                <a:sym typeface="Arial"/>
              </a:rPr>
              <a:t>Mencipta sebuah masyarakat yang adil. Setiap individu berhak menggunakan kemudahan yang disediakan dan berpeluang menikmati kekayaan negara.</a:t>
            </a:r>
            <a:endParaRPr sz="1100">
              <a:latin typeface="Arial"/>
              <a:ea typeface="Arial"/>
              <a:cs typeface="Arial"/>
              <a:sym typeface="Arial"/>
            </a:endParaRPr>
          </a:p>
          <a:p>
            <a:pPr marL="457200" lvl="0" indent="0" algn="just" rtl="0">
              <a:lnSpc>
                <a:spcPct val="150000"/>
              </a:lnSpc>
              <a:spcBef>
                <a:spcPts val="0"/>
              </a:spcBef>
              <a:spcAft>
                <a:spcPts val="0"/>
              </a:spcAft>
              <a:buClr>
                <a:schemeClr val="dk1"/>
              </a:buClr>
              <a:buSzPts val="1100"/>
              <a:buFont typeface="Arial"/>
              <a:buNone/>
            </a:pPr>
            <a:endParaRPr sz="1100">
              <a:latin typeface="Arial"/>
              <a:ea typeface="Arial"/>
              <a:cs typeface="Arial"/>
              <a:sym typeface="Arial"/>
            </a:endParaRPr>
          </a:p>
          <a:p>
            <a:pPr marL="457200" lvl="0" indent="-298450" algn="just" rtl="0">
              <a:lnSpc>
                <a:spcPct val="150000"/>
              </a:lnSpc>
              <a:spcBef>
                <a:spcPts val="0"/>
              </a:spcBef>
              <a:spcAft>
                <a:spcPts val="0"/>
              </a:spcAft>
              <a:buSzPts val="1100"/>
              <a:buFont typeface="Arial"/>
              <a:buAutoNum type="arabicPeriod"/>
            </a:pPr>
            <a:r>
              <a:rPr lang="en" sz="1100">
                <a:latin typeface="Arial"/>
                <a:ea typeface="Arial"/>
                <a:cs typeface="Arial"/>
                <a:sym typeface="Arial"/>
              </a:rPr>
              <a:t>Membentuk satu sikap yang liberal. Masyarakat bebas melakukan aktiviti keagamaan, adat resam dan kebudayaan masing-masing sesuai dengan perpaduan negara.</a:t>
            </a:r>
            <a:endParaRPr sz="1100">
              <a:latin typeface="Arial"/>
              <a:ea typeface="Arial"/>
              <a:cs typeface="Arial"/>
              <a:sym typeface="Arial"/>
            </a:endParaRPr>
          </a:p>
          <a:p>
            <a:pPr marL="457200" lvl="0" indent="0" algn="just" rtl="0">
              <a:lnSpc>
                <a:spcPct val="150000"/>
              </a:lnSpc>
              <a:spcBef>
                <a:spcPts val="0"/>
              </a:spcBef>
              <a:spcAft>
                <a:spcPts val="0"/>
              </a:spcAft>
              <a:buClr>
                <a:schemeClr val="dk1"/>
              </a:buClr>
              <a:buSzPts val="1100"/>
              <a:buFont typeface="Arial"/>
              <a:buNone/>
            </a:pPr>
            <a:endParaRPr sz="1100">
              <a:latin typeface="Arial"/>
              <a:ea typeface="Arial"/>
              <a:cs typeface="Arial"/>
              <a:sym typeface="Arial"/>
            </a:endParaRPr>
          </a:p>
          <a:p>
            <a:pPr marL="457200" lvl="0" indent="-298450" algn="just" rtl="0">
              <a:lnSpc>
                <a:spcPct val="150000"/>
              </a:lnSpc>
              <a:spcBef>
                <a:spcPts val="0"/>
              </a:spcBef>
              <a:spcAft>
                <a:spcPts val="0"/>
              </a:spcAft>
              <a:buSzPts val="1100"/>
              <a:buFont typeface="Arial"/>
              <a:buAutoNum type="arabicPeriod"/>
            </a:pPr>
            <a:r>
              <a:rPr lang="en" sz="1100">
                <a:latin typeface="Arial"/>
                <a:ea typeface="Arial"/>
                <a:cs typeface="Arial"/>
                <a:sym typeface="Arial"/>
              </a:rPr>
              <a:t>Membina sebuah masyarakat yang progresif dengan mewujudkan generasi yang pakar dalam pelbagai bidang demi mencapai kemajuan negara serta perkembangan teknologi.</a:t>
            </a:r>
            <a:endParaRPr sz="1100">
              <a:latin typeface="Arial"/>
              <a:ea typeface="Arial"/>
              <a:cs typeface="Arial"/>
              <a:sym typeface="Arial"/>
            </a:endParaRPr>
          </a:p>
          <a:p>
            <a:pPr marL="0" lvl="0" indent="0" algn="l" rtl="0">
              <a:spcBef>
                <a:spcPts val="0"/>
              </a:spcBef>
              <a:spcAft>
                <a:spcPts val="16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6"/>
          <p:cNvPicPr preferRelativeResize="0"/>
          <p:nvPr/>
        </p:nvPicPr>
        <p:blipFill>
          <a:blip r:embed="rId3">
            <a:alphaModFix/>
          </a:blip>
          <a:stretch>
            <a:fillRect/>
          </a:stretch>
        </p:blipFill>
        <p:spPr>
          <a:xfrm>
            <a:off x="3019150" y="-7400"/>
            <a:ext cx="6124850" cy="5005900"/>
          </a:xfrm>
          <a:prstGeom prst="rect">
            <a:avLst/>
          </a:prstGeom>
          <a:noFill/>
          <a:ln>
            <a:noFill/>
          </a:ln>
        </p:spPr>
      </p:pic>
      <p:sp>
        <p:nvSpPr>
          <p:cNvPr id="197" name="Google Shape;197;p26"/>
          <p:cNvSpPr txBox="1">
            <a:spLocks noGrp="1"/>
          </p:cNvSpPr>
          <p:nvPr>
            <p:ph type="title"/>
          </p:nvPr>
        </p:nvSpPr>
        <p:spPr>
          <a:xfrm>
            <a:off x="490250" y="450150"/>
            <a:ext cx="50931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999999"/>
                </a:solidFill>
              </a:rPr>
              <a:t>Kesimpulan</a:t>
            </a:r>
            <a:endParaRPr>
              <a:solidFill>
                <a:srgbClr val="999999"/>
              </a:solidFill>
            </a:endParaRPr>
          </a:p>
          <a:p>
            <a:pPr marL="0" lvl="0" indent="0" algn="l" rtl="0">
              <a:spcBef>
                <a:spcPts val="0"/>
              </a:spcBef>
              <a:spcAft>
                <a:spcPts val="0"/>
              </a:spcAft>
              <a:buNone/>
            </a:pPr>
            <a:r>
              <a:rPr lang="en" sz="1400">
                <a:solidFill>
                  <a:srgbClr val="434343"/>
                </a:solidFill>
                <a:highlight>
                  <a:srgbClr val="F4CCCC"/>
                </a:highlight>
                <a:latin typeface="Arial"/>
                <a:ea typeface="Arial"/>
                <a:cs typeface="Arial"/>
                <a:sym typeface="Arial"/>
              </a:rPr>
              <a:t>Rukun negara ialah teras dalam membentuk negara Malaysia. Rukun negara ialah elemen yang sangat kritikal dalam mengekalkan keamanan yang dikecapi sejak Malaysia merdeka. Tanpa rukun negara, rakyat tidak akan ada pegangan yang kukuh dan pastinya pembentukan negara ini akan menjadi satu bencana. Rukun negara juga dapat membentuk insan yang cinta akan negara kerana dengan memahami segala sejarah dan kepentingan rukun negara, individu tersebut pasti akan berasa bangga dengan negara ini seterusnya, berusaha untuk membantu dalam memajukan negara ini dalam pelbagai bidang.  </a:t>
            </a:r>
            <a:endParaRPr sz="5000">
              <a:solidFill>
                <a:srgbClr val="434343"/>
              </a:solidFill>
              <a:highlight>
                <a:srgbClr val="F4CCCC"/>
              </a:highlight>
            </a:endParaRPr>
          </a:p>
          <a:p>
            <a:pPr marL="0" lvl="0" indent="0" algn="l" rtl="0">
              <a:spcBef>
                <a:spcPts val="0"/>
              </a:spcBef>
              <a:spcAft>
                <a:spcPts val="0"/>
              </a:spcAft>
              <a:buNone/>
            </a:pPr>
            <a:endParaRPr sz="1600">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sp>
        <p:nvSpPr>
          <p:cNvPr id="202" name="Google Shape;202;p27"/>
          <p:cNvSpPr txBox="1">
            <a:spLocks noGrp="1"/>
          </p:cNvSpPr>
          <p:nvPr>
            <p:ph type="body" idx="1"/>
          </p:nvPr>
        </p:nvSpPr>
        <p:spPr>
          <a:xfrm>
            <a:off x="1104300" y="2276100"/>
            <a:ext cx="6935400" cy="8199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 b="1">
                <a:latin typeface="Courier New"/>
                <a:ea typeface="Courier New"/>
                <a:cs typeface="Courier New"/>
                <a:sym typeface="Courier New"/>
              </a:rPr>
              <a:t>TERIMA KASIH</a:t>
            </a:r>
            <a:endParaRPr b="1">
              <a:latin typeface="Courier New"/>
              <a:ea typeface="Courier New"/>
              <a:cs typeface="Courier New"/>
              <a:sym typeface="Courier New"/>
            </a:endParaRPr>
          </a:p>
        </p:txBody>
      </p:sp>
      <p:sp>
        <p:nvSpPr>
          <p:cNvPr id="203" name="Google Shape;203;p27"/>
          <p:cNvSpPr txBox="1">
            <a:spLocks noGrp="1"/>
          </p:cNvSpPr>
          <p:nvPr>
            <p:ph type="sldNum" idx="12"/>
          </p:nvPr>
        </p:nvSpPr>
        <p:spPr>
          <a:xfrm>
            <a:off x="4297650" y="4859852"/>
            <a:ext cx="548700" cy="283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757</Words>
  <Application>Microsoft Office PowerPoint</Application>
  <PresentationFormat>On-screen Show (16:9)</PresentationFormat>
  <Paragraphs>86</Paragraphs>
  <Slides>14</Slides>
  <Notes>14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14</vt:i4>
      </vt:variant>
    </vt:vector>
  </HeadingPairs>
  <TitlesOfParts>
    <vt:vector size="28" baseType="lpstr">
      <vt:lpstr>EB Garamond</vt:lpstr>
      <vt:lpstr>Times New Roman</vt:lpstr>
      <vt:lpstr>Comic Sans MS</vt:lpstr>
      <vt:lpstr>Pacifico</vt:lpstr>
      <vt:lpstr>Calibri</vt:lpstr>
      <vt:lpstr>Playfair Display</vt:lpstr>
      <vt:lpstr>Arial</vt:lpstr>
      <vt:lpstr>Roboto</vt:lpstr>
      <vt:lpstr>Permanent Marker</vt:lpstr>
      <vt:lpstr>Open Sans</vt:lpstr>
      <vt:lpstr>Courier New</vt:lpstr>
      <vt:lpstr>Economica</vt:lpstr>
      <vt:lpstr>Spectral</vt:lpstr>
      <vt:lpstr>Luxe</vt:lpstr>
      <vt:lpstr>UHIS1022-73 FALSAFAH DAN ISU SEMASA</vt:lpstr>
      <vt:lpstr>PowerPoint Presentation</vt:lpstr>
      <vt:lpstr>Asal-usul Rukun Negara</vt:lpstr>
      <vt:lpstr>PowerPoint Presentation</vt:lpstr>
      <vt:lpstr>MATLAMAT RUKUN NEGARA</vt:lpstr>
      <vt:lpstr>PowerPoint Presentation</vt:lpstr>
      <vt:lpstr>PowerPoint Presentation</vt:lpstr>
      <vt:lpstr>PowerPoint Presentation</vt:lpstr>
      <vt:lpstr>PowerPoint Presentation</vt:lpstr>
      <vt:lpstr>PowerPoint Presentation</vt:lpstr>
      <vt:lpstr>CARA MENERAPKAN RUKUN NEGARA DALAM KEHIDUPAN</vt:lpstr>
      <vt:lpstr>Kepentingan Menghayati Rukun Negara</vt:lpstr>
      <vt:lpstr>Kesimpulan Rukun negara ialah teras dalam membentuk negara Malaysia. Rukun negara ialah elemen yang sangat kritikal dalam mengekalkan keamanan yang dikecapi sejak Malaysia merdeka. Tanpa rukun negara, rakyat tidak akan ada pegangan yang kukuh dan pastinya pembentukan negara ini akan menjadi satu bencana. Rukun negara juga dapat membentuk insan yang cinta akan negara kerana dengan memahami segala sejarah dan kepentingan rukun negara, individu tersebut pasti akan berasa bangga dengan negara ini seterusnya, berusaha untuk membantu dalam memajukan negara ini dalam pelbagai bidang.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UHIS1022-73 FALSAFAH DAN ISU SEMASA</dc:title>
  <dc:creator>Nayli Nabihah</dc:creator>
  <cp:lastModifiedBy>Nayli Nabihah</cp:lastModifiedBy>
  <cp:revision>5</cp:revision>
  <dcterms:modified xsi:type="dcterms:W3CDTF">2021-01-26T08:43:22Z</dcterms:modified>
</cp:coreProperties>
</file>