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98" r:id="rId6"/>
    <p:sldId id="260" r:id="rId7"/>
    <p:sldId id="261" r:id="rId8"/>
    <p:sldId id="262" r:id="rId9"/>
    <p:sldId id="263" r:id="rId10"/>
    <p:sldId id="264" r:id="rId11"/>
    <p:sldId id="265" r:id="rId12"/>
    <p:sldId id="299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30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viewProps" Target="viewProps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723FD-C6FB-4D2D-A75C-A58D7A7E0559}" type="datetimeFigureOut">
              <a:rPr lang="en-US" smtClean="0"/>
              <a:pPr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85C76-62FB-436F-A598-E6FD09E70F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 /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emf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 /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emf" /><Relationship Id="rId5" Type="http://schemas.openxmlformats.org/officeDocument/2006/relationships/image" Target="../media/image9.emf" /><Relationship Id="rId4" Type="http://schemas.openxmlformats.org/officeDocument/2006/relationships/image" Target="../media/image8.emf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 /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emf" /><Relationship Id="rId5" Type="http://schemas.openxmlformats.org/officeDocument/2006/relationships/image" Target="../media/image14.emf" /><Relationship Id="rId4" Type="http://schemas.openxmlformats.org/officeDocument/2006/relationships/image" Target="../media/image13.emf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 /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8.emf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 /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 /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 /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g 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PERKEMBANGAN POLITIK DI MALAYSIA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dirty="0"/>
              <a:t>AHLI KUMPULAN :</a:t>
            </a:r>
          </a:p>
          <a:p>
            <a:pPr marL="514350" indent="-514350" algn="l">
              <a:buAutoNum type="arabicPeriod"/>
            </a:pPr>
            <a:r>
              <a:rPr lang="en-US" dirty="0"/>
              <a:t>NOREFA ATIKA</a:t>
            </a:r>
          </a:p>
          <a:p>
            <a:pPr marL="514350" indent="-514350" algn="l">
              <a:buAutoNum type="arabicPeriod"/>
            </a:pPr>
            <a:r>
              <a:rPr lang="en-US" dirty="0"/>
              <a:t>ANGELICA </a:t>
            </a:r>
          </a:p>
          <a:p>
            <a:pPr marL="514350" indent="-514350" algn="l">
              <a:buAutoNum type="arabicPeriod"/>
            </a:pPr>
            <a:r>
              <a:rPr lang="en-US" dirty="0"/>
              <a:t>NUR MINHALINA </a:t>
            </a:r>
          </a:p>
          <a:p>
            <a:pPr marL="514350" indent="-514350" algn="l">
              <a:buAutoNum type="arabicPeriod"/>
            </a:pPr>
            <a:r>
              <a:rPr lang="en-US" dirty="0"/>
              <a:t>FARAHZIBA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g p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OBJEKTIF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662" y="1714488"/>
            <a:ext cx="50006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 err="1"/>
              <a:t>Memahami</a:t>
            </a:r>
            <a:r>
              <a:rPr lang="en-US" sz="3200" dirty="0"/>
              <a:t> </a:t>
            </a:r>
            <a:r>
              <a:rPr lang="en-US" sz="3200" dirty="0" err="1"/>
              <a:t>sejarah</a:t>
            </a:r>
            <a:r>
              <a:rPr lang="en-US" sz="3200" dirty="0"/>
              <a:t> </a:t>
            </a:r>
            <a:r>
              <a:rPr lang="en-US" sz="3200" dirty="0" err="1"/>
              <a:t>politik</a:t>
            </a:r>
            <a:r>
              <a:rPr lang="en-US" sz="3200" dirty="0"/>
              <a:t> Malaysia</a:t>
            </a:r>
          </a:p>
          <a:p>
            <a:pPr marL="342900" indent="-342900">
              <a:buAutoNum type="arabicPeriod"/>
            </a:pPr>
            <a:r>
              <a:rPr lang="en-US" sz="3200" dirty="0" err="1"/>
              <a:t>Memahami</a:t>
            </a:r>
            <a:r>
              <a:rPr lang="en-US" sz="3200" dirty="0"/>
              <a:t> </a:t>
            </a:r>
            <a:r>
              <a:rPr lang="en-US" sz="3200" dirty="0" err="1"/>
              <a:t>parti</a:t>
            </a:r>
            <a:r>
              <a:rPr lang="en-US" sz="3200" dirty="0"/>
              <a:t> – </a:t>
            </a:r>
            <a:r>
              <a:rPr lang="en-US" sz="3200" dirty="0" err="1"/>
              <a:t>parti</a:t>
            </a:r>
            <a:r>
              <a:rPr lang="en-US" sz="3200" dirty="0"/>
              <a:t> </a:t>
            </a:r>
            <a:r>
              <a:rPr lang="en-US" sz="3200" dirty="0" err="1"/>
              <a:t>politik</a:t>
            </a:r>
            <a:r>
              <a:rPr lang="en-US" sz="3200" dirty="0"/>
              <a:t> </a:t>
            </a:r>
            <a:r>
              <a:rPr lang="en-US" sz="3200" dirty="0" err="1"/>
              <a:t>di</a:t>
            </a:r>
            <a:r>
              <a:rPr lang="en-US" sz="3200" dirty="0"/>
              <a:t> Malaysia</a:t>
            </a:r>
          </a:p>
          <a:p>
            <a:pPr marL="342900" indent="-342900">
              <a:buAutoNum type="arabicPeriod"/>
            </a:pPr>
            <a:r>
              <a:rPr lang="en-US" sz="3200" dirty="0" err="1"/>
              <a:t>Boleh</a:t>
            </a:r>
            <a:r>
              <a:rPr lang="en-US" sz="3200" dirty="0"/>
              <a:t> </a:t>
            </a:r>
            <a:r>
              <a:rPr lang="en-US" sz="3200" dirty="0" err="1"/>
              <a:t>menganalisis</a:t>
            </a:r>
            <a:r>
              <a:rPr lang="en-US" sz="3200" dirty="0"/>
              <a:t> </a:t>
            </a:r>
            <a:r>
              <a:rPr lang="en-US" sz="3200" dirty="0" err="1"/>
              <a:t>kerjasama</a:t>
            </a:r>
            <a:r>
              <a:rPr lang="en-US" sz="3200" dirty="0"/>
              <a:t> </a:t>
            </a:r>
            <a:r>
              <a:rPr lang="en-US" sz="3200" dirty="0" err="1"/>
              <a:t>politik</a:t>
            </a:r>
            <a:r>
              <a:rPr lang="en-US" sz="3200" dirty="0"/>
              <a:t> </a:t>
            </a:r>
            <a:r>
              <a:rPr lang="en-US" sz="3200" dirty="0" err="1"/>
              <a:t>di</a:t>
            </a:r>
            <a:r>
              <a:rPr lang="en-US" sz="3200" dirty="0"/>
              <a:t> Malaysia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PENGENALAN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571612"/>
            <a:ext cx="27146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28"/>
            <a:ext cx="814393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72074"/>
            <a:ext cx="11049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428604"/>
            <a:ext cx="1371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g p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POLITIK SEBELUM PERANG DUNIA KEDUA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21537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646859"/>
            <a:ext cx="1509714" cy="47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970" y="4214818"/>
            <a:ext cx="1583543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2643182"/>
            <a:ext cx="12954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29520" y="3571876"/>
            <a:ext cx="12954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57256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6000768"/>
            <a:ext cx="218633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96" y="2571744"/>
            <a:ext cx="1428760" cy="45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3214686"/>
            <a:ext cx="1571604" cy="49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000372"/>
            <a:ext cx="190841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78687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428868"/>
            <a:ext cx="2127734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188" y="1071546"/>
            <a:ext cx="1926771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42968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286808" cy="600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86874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g p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9289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POLITIK SELEPAS PERANG HINGGA MERDEKA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715436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D8445-2015-4433-8259-CB4FB83FF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F7CB08-A9AB-495F-84EB-8885A6D63A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CDA25D-FB76-4CE0-950D-4F1A0B263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58" y="159027"/>
            <a:ext cx="7673091" cy="655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264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2F180-38DF-4DAD-A9C8-7193D846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8ACCEC-F637-45F3-BFF6-8CDC05818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99" y="205599"/>
            <a:ext cx="8386127" cy="6446803"/>
          </a:xfrm>
        </p:spPr>
      </p:pic>
    </p:spTree>
    <p:extLst>
      <p:ext uri="{BB962C8B-B14F-4D97-AF65-F5344CB8AC3E}">
        <p14:creationId xmlns:p14="http://schemas.microsoft.com/office/powerpoint/2010/main" val="3582302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546E-4396-4F06-B29B-C881BC49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A71347-D286-4431-B1F5-B5115A238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9" y="85190"/>
            <a:ext cx="8378687" cy="6687621"/>
          </a:xfrm>
        </p:spPr>
      </p:pic>
    </p:spTree>
    <p:extLst>
      <p:ext uri="{BB962C8B-B14F-4D97-AF65-F5344CB8AC3E}">
        <p14:creationId xmlns:p14="http://schemas.microsoft.com/office/powerpoint/2010/main" val="3035066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F398D-5D70-4A3D-A9D2-C8BEBF5BC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699FB6-80FD-461E-979A-E0B1A841D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36" y="200508"/>
            <a:ext cx="8243129" cy="6456984"/>
          </a:xfrm>
        </p:spPr>
      </p:pic>
    </p:spTree>
    <p:extLst>
      <p:ext uri="{BB962C8B-B14F-4D97-AF65-F5344CB8AC3E}">
        <p14:creationId xmlns:p14="http://schemas.microsoft.com/office/powerpoint/2010/main" val="451704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A36D8-FDA7-448F-94DF-1BA7AB78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0D2F28-9353-452F-B15C-743842F07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20" y="365125"/>
            <a:ext cx="8654561" cy="6234458"/>
          </a:xfrm>
        </p:spPr>
      </p:pic>
    </p:spTree>
    <p:extLst>
      <p:ext uri="{BB962C8B-B14F-4D97-AF65-F5344CB8AC3E}">
        <p14:creationId xmlns:p14="http://schemas.microsoft.com/office/powerpoint/2010/main" val="275126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8D2E-2FEC-424D-91AF-8511DC41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EF7FFC7-C529-4BA7-95FC-38121D5A0F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1" y="252137"/>
            <a:ext cx="8652119" cy="6353727"/>
          </a:xfrm>
        </p:spPr>
      </p:pic>
    </p:spTree>
    <p:extLst>
      <p:ext uri="{BB962C8B-B14F-4D97-AF65-F5344CB8AC3E}">
        <p14:creationId xmlns:p14="http://schemas.microsoft.com/office/powerpoint/2010/main" val="2441097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0067BB-E321-47CA-8F89-44CD9AA9E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34" y="503928"/>
            <a:ext cx="8694132" cy="5850145"/>
          </a:xfrm>
        </p:spPr>
      </p:pic>
    </p:spTree>
    <p:extLst>
      <p:ext uri="{BB962C8B-B14F-4D97-AF65-F5344CB8AC3E}">
        <p14:creationId xmlns:p14="http://schemas.microsoft.com/office/powerpoint/2010/main" val="2111446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C1FE91-380E-4E89-8BC7-B83EBA7C1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48" y="431041"/>
            <a:ext cx="8651904" cy="5995918"/>
          </a:xfrm>
        </p:spPr>
      </p:pic>
    </p:spTree>
    <p:extLst>
      <p:ext uri="{BB962C8B-B14F-4D97-AF65-F5344CB8AC3E}">
        <p14:creationId xmlns:p14="http://schemas.microsoft.com/office/powerpoint/2010/main" val="58405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E8D5E22-DF1F-4AB5-ACB6-E8E250FC1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37" y="253536"/>
            <a:ext cx="7557927" cy="6350929"/>
          </a:xfrm>
        </p:spPr>
      </p:pic>
    </p:spTree>
    <p:extLst>
      <p:ext uri="{BB962C8B-B14F-4D97-AF65-F5344CB8AC3E}">
        <p14:creationId xmlns:p14="http://schemas.microsoft.com/office/powerpoint/2010/main" val="499583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06F15E-CF54-442D-8EAC-6CC2548C4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50" y="182562"/>
            <a:ext cx="7965701" cy="6492876"/>
          </a:xfrm>
        </p:spPr>
      </p:pic>
    </p:spTree>
    <p:extLst>
      <p:ext uri="{BB962C8B-B14F-4D97-AF65-F5344CB8AC3E}">
        <p14:creationId xmlns:p14="http://schemas.microsoft.com/office/powerpoint/2010/main" val="2736133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0D2C0-433E-400A-A184-8ED99BA30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0F4736-916F-4CA1-B6B9-7202DB8AA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" y="365125"/>
            <a:ext cx="8945888" cy="6127750"/>
          </a:xfrm>
        </p:spPr>
      </p:pic>
    </p:spTree>
    <p:extLst>
      <p:ext uri="{BB962C8B-B14F-4D97-AF65-F5344CB8AC3E}">
        <p14:creationId xmlns:p14="http://schemas.microsoft.com/office/powerpoint/2010/main" val="838265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6862E9-E278-495E-A223-991803162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3" y="536697"/>
            <a:ext cx="8909594" cy="5599077"/>
          </a:xfrm>
        </p:spPr>
      </p:pic>
    </p:spTree>
    <p:extLst>
      <p:ext uri="{BB962C8B-B14F-4D97-AF65-F5344CB8AC3E}">
        <p14:creationId xmlns:p14="http://schemas.microsoft.com/office/powerpoint/2010/main" val="2550829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2D0FF1-7ADF-4912-B1DF-4C5706160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09" y="451437"/>
            <a:ext cx="8822183" cy="5955127"/>
          </a:xfrm>
        </p:spPr>
      </p:pic>
    </p:spTree>
    <p:extLst>
      <p:ext uri="{BB962C8B-B14F-4D97-AF65-F5344CB8AC3E}">
        <p14:creationId xmlns:p14="http://schemas.microsoft.com/office/powerpoint/2010/main" val="2791447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609267-F336-4FC5-AE54-5C2D669E2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48" y="478804"/>
            <a:ext cx="8280140" cy="5900392"/>
          </a:xfrm>
        </p:spPr>
      </p:pic>
    </p:spTree>
    <p:extLst>
      <p:ext uri="{BB962C8B-B14F-4D97-AF65-F5344CB8AC3E}">
        <p14:creationId xmlns:p14="http://schemas.microsoft.com/office/powerpoint/2010/main" val="2275005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9CF286-92D2-4741-BB42-B6EF36292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70" y="611326"/>
            <a:ext cx="8263261" cy="5635349"/>
          </a:xfrm>
        </p:spPr>
      </p:pic>
    </p:spTree>
    <p:extLst>
      <p:ext uri="{BB962C8B-B14F-4D97-AF65-F5344CB8AC3E}">
        <p14:creationId xmlns:p14="http://schemas.microsoft.com/office/powerpoint/2010/main" val="3500031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2"/>
            <a:ext cx="735811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642918"/>
            <a:ext cx="492922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2968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6874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256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g p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7860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POLITIK SETELAH PEMBENTUKAN MALAYSIA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35824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g p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/>
          <a:lstStyle/>
          <a:p>
            <a:r>
              <a:rPr lang="en-US" dirty="0"/>
              <a:t>HABIS SUDAH ..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49</Words>
  <Application>Microsoft Office PowerPoint</Application>
  <PresentationFormat>On-screen Show (4:3)</PresentationFormat>
  <Paragraphs>15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PERKEMBANGAN POLITIK DI MALAYSIA</vt:lpstr>
      <vt:lpstr>OBJEKTIF</vt:lpstr>
      <vt:lpstr>PENGENALAN</vt:lpstr>
      <vt:lpstr>PowerPoint Presentation</vt:lpstr>
      <vt:lpstr>POLITIK SEBELUM PERANG DUNIA KEDUA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POLITIK SELEPAS PERANG HINGGA MERDEKA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POLITIK SETELAH PEMBENTUKAN MALAYSIA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HABIS SUDAH ..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Unknown User</cp:lastModifiedBy>
  <cp:revision>14</cp:revision>
  <dcterms:created xsi:type="dcterms:W3CDTF">2019-11-10T14:03:12Z</dcterms:created>
  <dcterms:modified xsi:type="dcterms:W3CDTF">2019-11-17T17:03:49Z</dcterms:modified>
</cp:coreProperties>
</file>