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  <p:sldMasterId id="2147483713" r:id="rId2"/>
    <p:sldMasterId id="2147483725" r:id="rId3"/>
  </p:sldMasterIdLst>
  <p:notesMasterIdLst>
    <p:notesMasterId r:id="rId24"/>
  </p:notesMasterIdLst>
  <p:sldIdLst>
    <p:sldId id="256" r:id="rId4"/>
    <p:sldId id="257" r:id="rId5"/>
    <p:sldId id="276" r:id="rId6"/>
    <p:sldId id="271" r:id="rId7"/>
    <p:sldId id="275" r:id="rId8"/>
    <p:sldId id="287" r:id="rId9"/>
    <p:sldId id="277" r:id="rId10"/>
    <p:sldId id="263" r:id="rId11"/>
    <p:sldId id="281" r:id="rId12"/>
    <p:sldId id="261" r:id="rId13"/>
    <p:sldId id="260" r:id="rId14"/>
    <p:sldId id="280" r:id="rId15"/>
    <p:sldId id="269" r:id="rId16"/>
    <p:sldId id="285" r:id="rId17"/>
    <p:sldId id="286" r:id="rId18"/>
    <p:sldId id="279" r:id="rId19"/>
    <p:sldId id="282" r:id="rId20"/>
    <p:sldId id="262" r:id="rId21"/>
    <p:sldId id="283" r:id="rId22"/>
    <p:sldId id="28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807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1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E1E48-0A11-4E0F-9185-654099EA5443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A6329-1698-4978-8CB9-E6B146C8111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50950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4A6329-1698-4978-8CB9-E6B146C81118}" type="slidenum">
              <a:rPr lang="en-MY" smtClean="0"/>
              <a:t>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43331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b="0" i="1" dirty="0" err="1">
                <a:solidFill>
                  <a:srgbClr val="6600CC"/>
                </a:solidFill>
                <a:effectLst/>
                <a:latin typeface="verdana" panose="020B0604030504040204" pitchFamily="34" charset="0"/>
              </a:rPr>
              <a:t>Memburukkan</a:t>
            </a:r>
            <a:r>
              <a:rPr lang="en-MY" b="0" i="1" dirty="0">
                <a:solidFill>
                  <a:srgbClr val="6600CC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MY" b="0" i="1" dirty="0" err="1">
                <a:solidFill>
                  <a:srgbClr val="6600CC"/>
                </a:solidFill>
                <a:effectLst/>
                <a:latin typeface="verdana" panose="020B0604030504040204" pitchFamily="34" charset="0"/>
              </a:rPr>
              <a:t>lagi</a:t>
            </a:r>
            <a:r>
              <a:rPr lang="en-MY" b="0" i="1" dirty="0">
                <a:solidFill>
                  <a:srgbClr val="6600CC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MY" b="0" i="1" dirty="0" err="1">
                <a:solidFill>
                  <a:srgbClr val="6600CC"/>
                </a:solidFill>
                <a:effectLst/>
                <a:latin typeface="verdana" panose="020B0604030504040204" pitchFamily="34" charset="0"/>
              </a:rPr>
              <a:t>taraf</a:t>
            </a:r>
            <a:r>
              <a:rPr lang="en-MY" b="0" i="1" dirty="0">
                <a:solidFill>
                  <a:srgbClr val="6600CC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MY" b="0" i="1" dirty="0" err="1">
                <a:solidFill>
                  <a:srgbClr val="6600CC"/>
                </a:solidFill>
                <a:effectLst/>
                <a:latin typeface="verdana" panose="020B0604030504040204" pitchFamily="34" charset="0"/>
              </a:rPr>
              <a:t>kemiskinan</a:t>
            </a:r>
            <a:r>
              <a:rPr lang="en-MY" b="0" i="1" dirty="0">
                <a:solidFill>
                  <a:srgbClr val="6600CC"/>
                </a:solidFill>
                <a:effectLst/>
                <a:latin typeface="verdana" panose="020B0604030504040204" pitchFamily="34" charset="0"/>
              </a:rPr>
              <a:t> kerana </a:t>
            </a:r>
            <a:r>
              <a:rPr lang="en-MY" b="0" i="1" dirty="0" err="1">
                <a:solidFill>
                  <a:srgbClr val="6600CC"/>
                </a:solidFill>
                <a:effectLst/>
                <a:latin typeface="verdana" panose="020B0604030504040204" pitchFamily="34" charset="0"/>
              </a:rPr>
              <a:t>sumber-sumber</a:t>
            </a:r>
            <a:r>
              <a:rPr lang="en-MY" b="0" i="1" dirty="0">
                <a:solidFill>
                  <a:srgbClr val="6600CC"/>
                </a:solidFill>
                <a:effectLst/>
                <a:latin typeface="verdana" panose="020B0604030504040204" pitchFamily="34" charset="0"/>
              </a:rPr>
              <a:t> yang </a:t>
            </a:r>
            <a:r>
              <a:rPr lang="en-MY" b="0" i="1" dirty="0" err="1">
                <a:solidFill>
                  <a:srgbClr val="6600CC"/>
                </a:solidFill>
                <a:effectLst/>
                <a:latin typeface="verdana" panose="020B0604030504040204" pitchFamily="34" charset="0"/>
              </a:rPr>
              <a:t>telah</a:t>
            </a:r>
            <a:r>
              <a:rPr lang="en-MY" b="0" i="1" dirty="0">
                <a:solidFill>
                  <a:srgbClr val="6600CC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MY" b="0" i="1" dirty="0" err="1">
                <a:solidFill>
                  <a:srgbClr val="6600CC"/>
                </a:solidFill>
                <a:effectLst/>
                <a:latin typeface="verdana" panose="020B0604030504040204" pitchFamily="34" charset="0"/>
              </a:rPr>
              <a:t>ditetapkan</a:t>
            </a:r>
            <a:r>
              <a:rPr lang="en-MY" b="0" i="1" dirty="0">
                <a:solidFill>
                  <a:srgbClr val="6600CC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MY" b="0" i="1" dirty="0" err="1">
                <a:solidFill>
                  <a:srgbClr val="6600CC"/>
                </a:solidFill>
                <a:effectLst/>
                <a:latin typeface="verdana" panose="020B0604030504040204" pitchFamily="34" charset="0"/>
              </a:rPr>
              <a:t>bagi</a:t>
            </a:r>
            <a:r>
              <a:rPr lang="en-MY" b="0" i="1" dirty="0">
                <a:solidFill>
                  <a:srgbClr val="6600CC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MY" b="0" i="1" dirty="0" err="1">
                <a:solidFill>
                  <a:srgbClr val="6600CC"/>
                </a:solidFill>
                <a:effectLst/>
                <a:latin typeface="verdana" panose="020B0604030504040204" pitchFamily="34" charset="0"/>
              </a:rPr>
              <a:t>membantu</a:t>
            </a:r>
            <a:r>
              <a:rPr lang="en-MY" b="0" i="1" dirty="0">
                <a:solidFill>
                  <a:srgbClr val="6600CC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MY" b="0" i="1" dirty="0" err="1">
                <a:solidFill>
                  <a:srgbClr val="6600CC"/>
                </a:solidFill>
                <a:effectLst/>
                <a:latin typeface="verdana" panose="020B0604030504040204" pitchFamily="34" charset="0"/>
              </a:rPr>
              <a:t>rakyat</a:t>
            </a:r>
            <a:r>
              <a:rPr lang="en-MY" b="0" i="1" dirty="0">
                <a:solidFill>
                  <a:srgbClr val="6600CC"/>
                </a:solidFill>
                <a:effectLst/>
                <a:latin typeface="verdana" panose="020B0604030504040204" pitchFamily="34" charset="0"/>
              </a:rPr>
              <a:t> miskin </a:t>
            </a:r>
            <a:r>
              <a:rPr lang="en-MY" b="0" i="1" dirty="0" err="1">
                <a:solidFill>
                  <a:srgbClr val="6600CC"/>
                </a:solidFill>
                <a:effectLst/>
                <a:latin typeface="verdana" panose="020B0604030504040204" pitchFamily="34" charset="0"/>
              </a:rPr>
              <a:t>diselewengkan</a:t>
            </a:r>
            <a:r>
              <a:rPr lang="en-MY" b="0" i="1" dirty="0">
                <a:solidFill>
                  <a:srgbClr val="6600CC"/>
                </a:solidFill>
                <a:effectLst/>
                <a:latin typeface="verdana" panose="020B0604030504040204" pitchFamily="34" charset="0"/>
              </a:rPr>
              <a:t>.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4A6329-1698-4978-8CB9-E6B146C81118}" type="slidenum">
              <a:rPr lang="en-MY" smtClean="0"/>
              <a:t>12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50433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4A6329-1698-4978-8CB9-E6B146C81118}" type="slidenum">
              <a:rPr lang="en-MY" smtClean="0"/>
              <a:t>19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05328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404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62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778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778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60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02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403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141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178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088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411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2442654-6952-4D53-9A0D-BA6B7240C7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02246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D2E43-F073-4B1D-BFD2-E12B332F0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C80DB-7389-485A-83B5-51D2594A7D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F33C6B-0803-4405-A5F2-4EE4500E0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56C3F-99B6-4FA7-8A60-33B0F1A2DE7C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779085-CCB2-491A-8F75-A59D86047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A07D0-33A8-41A9-A332-D3B8F2AAC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84DB-C1E4-4B61-9C36-FFBD14C7E3E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55616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4DE4-C547-49CB-BF74-CA752903D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6B068-2B02-4E2E-B3C4-826E34699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1DB2B-21E0-4831-A661-D819CF8E5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56C3F-99B6-4FA7-8A60-33B0F1A2DE7C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2DA447-7C39-4417-AC95-4C70F9F07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C4D2A7-CA1B-45A2-B2D9-AE31DF676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84DB-C1E4-4B61-9C36-FFBD14C7E3E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391651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EBDCE-8F49-421C-92EC-B195C341E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25FAA-25D7-4D27-A977-5083AD0905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0C0C4E-8BA0-4FF4-99F1-438F1B3432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80E470-7CD1-45D7-9955-8F204A42B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56C3F-99B6-4FA7-8A60-33B0F1A2DE7C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E08D1-034D-4CFA-846A-5E294BA4D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6EFA8D-0C58-4E73-97D2-43E5517DF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84DB-C1E4-4B61-9C36-FFBD14C7E3E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822512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B090A-EE0C-4676-BBB2-384AA493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631ED-BCE2-4F15-85C2-BC3BFF72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4E72F0-48D3-4753-94A2-0033244B37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584BA4-6D4B-4CBB-B834-43045084CF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EDC2C2-1FDF-4BFF-888E-DCBBE75BAE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CBE62D-FA86-44ED-830A-BA6137EB9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56C3F-99B6-4FA7-8A60-33B0F1A2DE7C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9A3785-6B04-4EF1-BF82-C2F28E647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0D7261-C918-433B-9020-A1A2BA7A0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84DB-C1E4-4B61-9C36-FFBD14C7E3E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596793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8FD5D-3142-413A-9A62-937D6FA0C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05B5F1-B513-4F6C-B32D-B773DE6BE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56C3F-99B6-4FA7-8A60-33B0F1A2DE7C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B4B80C-15ED-4E57-A981-D50BEF4C3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34B87B-E936-4B20-8C00-A0D2FECEB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84DB-C1E4-4B61-9C36-FFBD14C7E3E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965901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86F397-A9CD-4800-9236-FFDFD8077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56C3F-99B6-4FA7-8A60-33B0F1A2DE7C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DED211-179B-479D-89D5-63F8714AF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CE8EBC-2C04-4473-8F45-16C660B91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84DB-C1E4-4B61-9C36-FFBD14C7E3E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630216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22FB7-BA1D-458D-889D-186C6B61A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AEF29-1B4A-4B66-828D-244D97865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3D4FAC-85D0-4D7A-8DF6-5ACD15AD1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4D9072-7C68-444F-9E53-A4F92FFD6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56C3F-99B6-4FA7-8A60-33B0F1A2DE7C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66F46E-E8B3-4D95-80F4-2B55B51EB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5F1D55-08BB-4F31-A6B0-BEE6001CA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84DB-C1E4-4B61-9C36-FFBD14C7E3E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868663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CAEE4-EDA8-4F0F-8840-11418EC05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788021-B2ED-4AFA-9691-2AA3604B0A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E4041-33ED-4063-86F6-8D3B89C71C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8CB97-C0FD-416F-B9A0-CED56EA7B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56C3F-99B6-4FA7-8A60-33B0F1A2DE7C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94F9B-1840-4A59-81FE-D136493DE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04208-14F8-4F6A-AD4B-D6AED8569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84DB-C1E4-4B61-9C36-FFBD14C7E3E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823916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82EA8-B3BC-4AB3-BF2A-FD153063A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BB6C08-C3F9-4883-B58D-122BB1D6BA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11A63-C3F9-4703-97DC-165686E18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56C3F-99B6-4FA7-8A60-33B0F1A2DE7C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F37F8-B2E2-4E40-94DC-52508C56D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C4AC7F-80F8-41F1-AB8C-92CBBD3F5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84DB-C1E4-4B61-9C36-FFBD14C7E3E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807312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D682C6-9D67-4258-B3D4-C43B27165F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39F9B9-55FC-41BC-9695-813D90FCB1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3370D-B13C-48F5-A601-4ADB8F589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56C3F-99B6-4FA7-8A60-33B0F1A2DE7C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60829-5D04-4B70-8DEC-00B09A274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2D2D17-BEE2-42ED-B40C-3B4CAED1B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84DB-C1E4-4B61-9C36-FFBD14C7E3E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496238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57679FE-E07B-4239-B6BD-EB2D71AF0E1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761939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6C6D8-7127-4CB9-A485-61A6B2C19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07FB6-47BC-4E5F-8A02-C2E8B0FB4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A6C149-520A-4C73-9C51-32171EF03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DC56-E2F7-482F-B627-340535E87809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8D758B-DDAE-4AC7-A7AD-B8DB2903C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C2585-4D16-4239-8174-3FB0AE17E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55E06-A385-4CA4-BD5A-13E0A72D6F7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568150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82AD-9BD3-4AA5-B316-81EF5DFAE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C23A15-9842-43E5-9A43-FBF8024E7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1326E9-508D-4965-B732-B164CB37C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DC56-E2F7-482F-B627-340535E87809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A7A31-6A17-4286-9438-203EDE896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B77329-BAA8-4737-95D3-6AF12DBDC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55E06-A385-4CA4-BD5A-13E0A72D6F7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179011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79DB0-AAAB-457E-85EE-AF5212B3B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D7D9B-FB43-4441-8B04-E5BAEA6333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634397-33BB-4911-8DA9-06DB7DBF46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2C17D0-062F-40E5-9081-56D0C5990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DC56-E2F7-482F-B627-340535E87809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306C9-6E4A-4861-AA2C-EC7B18FCB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E167D1-E682-4E34-8DCD-300141DFC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55E06-A385-4CA4-BD5A-13E0A72D6F7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166208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8515E-A46B-4459-9D86-C574E1416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6EAACE-8961-4F38-B25B-369B257CE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A8C647-0D88-4707-8DAC-EEAD508A31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9B18F0-67A9-416D-8C32-763AAC2F71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B1F53B-98F6-4543-AE87-32C7C63462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5BF6F6-624A-4BC3-AD69-CA81191FD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DC56-E2F7-482F-B627-340535E87809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F1DB16-0714-42D4-98DB-9A3F38F5C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8F0D28-6947-46CA-AC6B-3BB8CD96C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55E06-A385-4CA4-BD5A-13E0A72D6F7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379734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CC5BF-B380-482D-9357-84C2535F6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C8B815-7DF3-45DA-9188-83FCB2AF5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DC56-E2F7-482F-B627-340535E87809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576F2B-2C24-432D-8E32-6DF8AAFDC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1FC04A-E8BE-4A54-A294-CE873E1A9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55E06-A385-4CA4-BD5A-13E0A72D6F7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644363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8BAC82-8BC7-4DBE-9A85-04E71D3B5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DC56-E2F7-482F-B627-340535E87809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6E3449-C320-4D35-A71B-3CCB1E522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A29D79-E56F-4A98-BE6F-EC27A80D3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55E06-A385-4CA4-BD5A-13E0A72D6F7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780267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5B780-EAAF-4DCF-9A1A-35A87BDCB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DFD8D-63AA-4E64-9803-3CF35ED2F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A3C44D-5DEF-4FE6-B1E2-B3BC66AEF3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47F069-3285-4068-92FC-2B5108424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DC56-E2F7-482F-B627-340535E87809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59AE88-5E7A-42BF-B36F-17204F592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0928AF-D1AC-49C3-A969-AE80D43D4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55E06-A385-4CA4-BD5A-13E0A72D6F7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231694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7CA14-B30E-45DF-A2E8-B8C186554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B519D1-07F9-4EA9-8B54-0196DFCBDA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76611F-070A-40F8-909E-E46E54723E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E2AC18-CAFA-433B-88BA-36CD7BC56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DC56-E2F7-482F-B627-340535E87809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828830-DF8F-4F40-93DB-90DCE2CC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FFC55B-ABAF-41CA-96A5-DEF451534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55E06-A385-4CA4-BD5A-13E0A72D6F7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190608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56156-D5CB-4C29-877C-0DA777BA1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C6EE1B-6D4A-412A-AE92-66A479C535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697B9-2FBD-4105-A7AC-BAEB10560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DC56-E2F7-482F-B627-340535E87809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9FA16-43B3-44B4-B468-BD70FC23A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464D8-3B52-4CF4-828B-ADBE5A3E2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55E06-A385-4CA4-BD5A-13E0A72D6F7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103854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0E62DA-18E7-4AE0-91F7-83280DA870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9E053B-315F-494F-B3F5-9B07607BBD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3BC06-3E61-4C63-91FE-C6A30ED2F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DC56-E2F7-482F-B627-340535E87809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85D54-8706-4B17-8FE5-873C8A3FB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15087-0605-45E5-AC1A-AD505B75C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55E06-A385-4CA4-BD5A-13E0A72D6F7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98823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1623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527A0A-9E71-42A3-AACA-7307E62DD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23C633-2F5F-4BDE-A2BB-8C47941FC7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00F64-F230-4D2D-B7DF-507903B767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56C3F-99B6-4FA7-8A60-33B0F1A2DE7C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206A7-D884-41DA-8FEE-3419E4337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08FE5-DF0A-48A4-BF80-A5B10EC89D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984DB-C1E4-4B61-9C36-FFBD14C7E3E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33052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49C24A-4102-45F5-8CE2-B55875FA9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E83C3E-AF52-4E84-A9F2-BB6B3BE2F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C00EA9-8A8C-43E2-9DB0-256B61B65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9DC56-E2F7-482F-B627-340535E87809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80357-BA10-43C4-BF43-9F575110FC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097F9-2A3B-4200-9E85-128359BC6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55E06-A385-4CA4-BD5A-13E0A72D6F7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46941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9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microsoft.com/office/2007/relationships/hdphoto" Target="../media/hdphoto3.wdp"/><Relationship Id="rId5" Type="http://schemas.openxmlformats.org/officeDocument/2006/relationships/image" Target="../media/image17.pn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C2FC9B-7841-4556-96F8-FF2E86B3B3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0" r="16730"/>
          <a:stretch/>
        </p:blipFill>
        <p:spPr>
          <a:xfrm>
            <a:off x="20" y="10"/>
            <a:ext cx="6095980" cy="6857990"/>
          </a:xfrm>
          <a:custGeom>
            <a:avLst/>
            <a:gdLst/>
            <a:ahLst/>
            <a:cxnLst/>
            <a:rect l="l" t="t" r="r" b="b"/>
            <a:pathLst>
              <a:path w="6096000" h="6858000">
                <a:moveTo>
                  <a:pt x="0" y="0"/>
                </a:moveTo>
                <a:lnTo>
                  <a:pt x="2758239" y="0"/>
                </a:lnTo>
                <a:lnTo>
                  <a:pt x="2916747" y="218181"/>
                </a:lnTo>
                <a:cubicBezTo>
                  <a:pt x="3525935" y="1023180"/>
                  <a:pt x="4281133" y="1818277"/>
                  <a:pt x="4839749" y="2631787"/>
                </a:cubicBezTo>
                <a:cubicBezTo>
                  <a:pt x="5571203" y="3696928"/>
                  <a:pt x="6122704" y="4799581"/>
                  <a:pt x="6095001" y="5672947"/>
                </a:cubicBezTo>
                <a:cubicBezTo>
                  <a:pt x="6083564" y="6040467"/>
                  <a:pt x="5972980" y="6348559"/>
                  <a:pt x="5792922" y="6612444"/>
                </a:cubicBezTo>
                <a:cubicBezTo>
                  <a:pt x="5755410" y="6667420"/>
                  <a:pt x="5714882" y="6720477"/>
                  <a:pt x="5671607" y="6771753"/>
                </a:cubicBezTo>
                <a:lnTo>
                  <a:pt x="559164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5F5D1E8-E605-4EFC-8912-6E191F84F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7789134">
            <a:off x="2400596" y="454890"/>
            <a:ext cx="3969651" cy="5948221"/>
          </a:xfrm>
          <a:custGeom>
            <a:avLst/>
            <a:gdLst>
              <a:gd name="connsiteX0" fmla="*/ 4594048 w 9861488"/>
              <a:gd name="connsiteY0" fmla="*/ 11458472 h 11458472"/>
              <a:gd name="connsiteX1" fmla="*/ 0 w 9861488"/>
              <a:gd name="connsiteY1" fmla="*/ 5948221 h 11458472"/>
              <a:gd name="connsiteX2" fmla="*/ 1863 w 9861488"/>
              <a:gd name="connsiteY2" fmla="*/ 5698862 h 11458472"/>
              <a:gd name="connsiteX3" fmla="*/ 320025 w 9861488"/>
              <a:gd name="connsiteY3" fmla="*/ 3799836 h 11458472"/>
              <a:gd name="connsiteX4" fmla="*/ 3430486 w 9861488"/>
              <a:gd name="connsiteY4" fmla="*/ 295907 h 11458472"/>
              <a:gd name="connsiteX5" fmla="*/ 3863859 w 9861488"/>
              <a:gd name="connsiteY5" fmla="*/ 55612 h 11458472"/>
              <a:gd name="connsiteX6" fmla="*/ 3969651 w 9861488"/>
              <a:gd name="connsiteY6" fmla="*/ 0 h 11458472"/>
              <a:gd name="connsiteX7" fmla="*/ 9861488 w 9861488"/>
              <a:gd name="connsiteY7" fmla="*/ 7066862 h 11458472"/>
              <a:gd name="connsiteX8" fmla="*/ 4594048 w 9861488"/>
              <a:gd name="connsiteY8" fmla="*/ 11458472 h 11458472"/>
              <a:gd name="connsiteX0" fmla="*/ 0 w 9861488"/>
              <a:gd name="connsiteY0" fmla="*/ 5948221 h 11549912"/>
              <a:gd name="connsiteX1" fmla="*/ 1863 w 9861488"/>
              <a:gd name="connsiteY1" fmla="*/ 5698862 h 11549912"/>
              <a:gd name="connsiteX2" fmla="*/ 320025 w 9861488"/>
              <a:gd name="connsiteY2" fmla="*/ 3799836 h 11549912"/>
              <a:gd name="connsiteX3" fmla="*/ 3430486 w 9861488"/>
              <a:gd name="connsiteY3" fmla="*/ 295907 h 11549912"/>
              <a:gd name="connsiteX4" fmla="*/ 3863859 w 9861488"/>
              <a:gd name="connsiteY4" fmla="*/ 55612 h 11549912"/>
              <a:gd name="connsiteX5" fmla="*/ 3969651 w 9861488"/>
              <a:gd name="connsiteY5" fmla="*/ 0 h 11549912"/>
              <a:gd name="connsiteX6" fmla="*/ 9861488 w 9861488"/>
              <a:gd name="connsiteY6" fmla="*/ 7066862 h 11549912"/>
              <a:gd name="connsiteX7" fmla="*/ 4685488 w 9861488"/>
              <a:gd name="connsiteY7" fmla="*/ 11549912 h 11549912"/>
              <a:gd name="connsiteX0" fmla="*/ 0 w 9861488"/>
              <a:gd name="connsiteY0" fmla="*/ 5948221 h 7066862"/>
              <a:gd name="connsiteX1" fmla="*/ 1863 w 9861488"/>
              <a:gd name="connsiteY1" fmla="*/ 5698862 h 7066862"/>
              <a:gd name="connsiteX2" fmla="*/ 320025 w 9861488"/>
              <a:gd name="connsiteY2" fmla="*/ 3799836 h 7066862"/>
              <a:gd name="connsiteX3" fmla="*/ 3430486 w 9861488"/>
              <a:gd name="connsiteY3" fmla="*/ 295907 h 7066862"/>
              <a:gd name="connsiteX4" fmla="*/ 3863859 w 9861488"/>
              <a:gd name="connsiteY4" fmla="*/ 55612 h 7066862"/>
              <a:gd name="connsiteX5" fmla="*/ 3969651 w 9861488"/>
              <a:gd name="connsiteY5" fmla="*/ 0 h 7066862"/>
              <a:gd name="connsiteX6" fmla="*/ 9861488 w 9861488"/>
              <a:gd name="connsiteY6" fmla="*/ 7066862 h 7066862"/>
              <a:gd name="connsiteX0" fmla="*/ 0 w 3969651"/>
              <a:gd name="connsiteY0" fmla="*/ 5948221 h 5948221"/>
              <a:gd name="connsiteX1" fmla="*/ 1863 w 3969651"/>
              <a:gd name="connsiteY1" fmla="*/ 5698862 h 5948221"/>
              <a:gd name="connsiteX2" fmla="*/ 320025 w 3969651"/>
              <a:gd name="connsiteY2" fmla="*/ 3799836 h 5948221"/>
              <a:gd name="connsiteX3" fmla="*/ 3430486 w 3969651"/>
              <a:gd name="connsiteY3" fmla="*/ 295907 h 5948221"/>
              <a:gd name="connsiteX4" fmla="*/ 3863859 w 3969651"/>
              <a:gd name="connsiteY4" fmla="*/ 55612 h 5948221"/>
              <a:gd name="connsiteX5" fmla="*/ 3969651 w 3969651"/>
              <a:gd name="connsiteY5" fmla="*/ 0 h 5948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69651" h="5948221">
                <a:moveTo>
                  <a:pt x="0" y="5948221"/>
                </a:moveTo>
                <a:lnTo>
                  <a:pt x="1863" y="5698862"/>
                </a:lnTo>
                <a:cubicBezTo>
                  <a:pt x="27184" y="5017139"/>
                  <a:pt x="133214" y="4368297"/>
                  <a:pt x="320025" y="3799836"/>
                </a:cubicBezTo>
                <a:cubicBezTo>
                  <a:pt x="810579" y="2305232"/>
                  <a:pt x="2027133" y="1118138"/>
                  <a:pt x="3430486" y="295907"/>
                </a:cubicBezTo>
                <a:cubicBezTo>
                  <a:pt x="3545941" y="228312"/>
                  <a:pt x="3692079" y="146862"/>
                  <a:pt x="3863859" y="55612"/>
                </a:cubicBezTo>
                <a:lnTo>
                  <a:pt x="3969651" y="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11FD81-3352-4F23-95EF-A8C414DD6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44837" y="0"/>
            <a:ext cx="6522484" cy="2597018"/>
          </a:xfrm>
        </p:spPr>
        <p:txBody>
          <a:bodyPr>
            <a:normAutofit/>
          </a:bodyPr>
          <a:lstStyle/>
          <a:p>
            <a:pPr algn="l"/>
            <a:r>
              <a:rPr lang="en-MY" sz="4400" b="1" dirty="0"/>
              <a:t>ISU </a:t>
            </a:r>
            <a:r>
              <a:rPr lang="en-MY" sz="4400" b="1" dirty="0" err="1"/>
              <a:t>RASUAH</a:t>
            </a:r>
            <a:br>
              <a:rPr lang="en-MY" sz="4400" dirty="0"/>
            </a:br>
            <a:r>
              <a:rPr lang="en-MY" sz="2400" dirty="0"/>
              <a:t>DAN</a:t>
            </a:r>
            <a:br>
              <a:rPr lang="en-MY" sz="4400" dirty="0"/>
            </a:br>
            <a:r>
              <a:rPr lang="en-MY" sz="4400" b="1" dirty="0" err="1"/>
              <a:t>JENAYAH</a:t>
            </a:r>
            <a:r>
              <a:rPr lang="en-MY" sz="4400" b="1" dirty="0"/>
              <a:t> KOLAR </a:t>
            </a:r>
            <a:r>
              <a:rPr lang="en-MY" sz="4400" b="1" dirty="0" err="1"/>
              <a:t>PUTIH</a:t>
            </a:r>
            <a:br>
              <a:rPr lang="en-MY" sz="4400" dirty="0"/>
            </a:br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SEMUA</a:t>
            </a:r>
            <a:r>
              <a:rPr lang="en-MY" sz="2400" dirty="0"/>
              <a:t> </a:t>
            </a:r>
            <a:r>
              <a:rPr lang="en-MY" sz="2400" dirty="0" err="1"/>
              <a:t>KALANGAN</a:t>
            </a:r>
            <a:r>
              <a:rPr lang="en-MY" sz="2400" dirty="0"/>
              <a:t> RAKYAT</a:t>
            </a:r>
            <a:endParaRPr lang="en-MY" sz="4400" dirty="0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CD8EF360-9207-4E34-9D06-2CFF467636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060" y="2985019"/>
            <a:ext cx="4272527" cy="4272527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FE4DD555-A070-4116-B771-D180D27CCD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88726" y="4118108"/>
            <a:ext cx="2147194" cy="762000"/>
          </a:xfrm>
        </p:spPr>
        <p:txBody>
          <a:bodyPr>
            <a:noAutofit/>
          </a:bodyPr>
          <a:lstStyle/>
          <a:p>
            <a:pPr algn="l"/>
            <a:r>
              <a:rPr lang="en-MY" dirty="0"/>
              <a:t>KUMPULAN 5</a:t>
            </a:r>
          </a:p>
        </p:txBody>
      </p:sp>
    </p:spTree>
    <p:extLst>
      <p:ext uri="{BB962C8B-B14F-4D97-AF65-F5344CB8AC3E}">
        <p14:creationId xmlns:p14="http://schemas.microsoft.com/office/powerpoint/2010/main" val="3509763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B415D11-6899-4C75-BEAD-79C4656DC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" y="762007"/>
            <a:ext cx="5948806" cy="6095979"/>
          </a:xfrm>
          <a:custGeom>
            <a:avLst/>
            <a:gdLst>
              <a:gd name="connsiteX0" fmla="*/ 1573832 w 5948806"/>
              <a:gd name="connsiteY0" fmla="*/ 765 h 6095979"/>
              <a:gd name="connsiteX1" fmla="*/ 2734663 w 5948806"/>
              <a:gd name="connsiteY1" fmla="*/ 238687 h 6095979"/>
              <a:gd name="connsiteX2" fmla="*/ 5668316 w 5948806"/>
              <a:gd name="connsiteY2" fmla="*/ 3639516 h 6095979"/>
              <a:gd name="connsiteX3" fmla="*/ 5937022 w 5948806"/>
              <a:gd name="connsiteY3" fmla="*/ 5865869 h 6095979"/>
              <a:gd name="connsiteX4" fmla="*/ 5948806 w 5948806"/>
              <a:gd name="connsiteY4" fmla="*/ 6095979 h 6095979"/>
              <a:gd name="connsiteX5" fmla="*/ 0 w 5948806"/>
              <a:gd name="connsiteY5" fmla="*/ 6095979 h 6095979"/>
              <a:gd name="connsiteX6" fmla="*/ 0 w 5948806"/>
              <a:gd name="connsiteY6" fmla="*/ 1621672 h 6095979"/>
              <a:gd name="connsiteX7" fmla="*/ 36310 w 5948806"/>
              <a:gd name="connsiteY7" fmla="*/ 1518814 h 6095979"/>
              <a:gd name="connsiteX8" fmla="*/ 287891 w 5948806"/>
              <a:gd name="connsiteY8" fmla="*/ 956872 h 6095979"/>
              <a:gd name="connsiteX9" fmla="*/ 1573832 w 5948806"/>
              <a:gd name="connsiteY9" fmla="*/ 765 h 6095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48806" h="6095979">
                <a:moveTo>
                  <a:pt x="1573832" y="765"/>
                </a:moveTo>
                <a:cubicBezTo>
                  <a:pt x="1940190" y="-10734"/>
                  <a:pt x="2329345" y="109280"/>
                  <a:pt x="2734663" y="238687"/>
                </a:cubicBezTo>
                <a:cubicBezTo>
                  <a:pt x="4118244" y="680647"/>
                  <a:pt x="5296697" y="1302752"/>
                  <a:pt x="5668316" y="3639516"/>
                </a:cubicBezTo>
                <a:cubicBezTo>
                  <a:pt x="5788299" y="4393559"/>
                  <a:pt x="5890546" y="5142244"/>
                  <a:pt x="5937022" y="5865869"/>
                </a:cubicBezTo>
                <a:lnTo>
                  <a:pt x="5948806" y="6095979"/>
                </a:lnTo>
                <a:lnTo>
                  <a:pt x="0" y="6095979"/>
                </a:lnTo>
                <a:lnTo>
                  <a:pt x="0" y="1621672"/>
                </a:lnTo>
                <a:lnTo>
                  <a:pt x="36310" y="1518814"/>
                </a:lnTo>
                <a:cubicBezTo>
                  <a:pt x="109805" y="1321982"/>
                  <a:pt x="192755" y="1133640"/>
                  <a:pt x="287891" y="956872"/>
                </a:cubicBezTo>
                <a:cubicBezTo>
                  <a:pt x="669453" y="247734"/>
                  <a:pt x="1102800" y="15549"/>
                  <a:pt x="1573832" y="7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3BFB3E6-2D9E-4A5C-826F-44A91F5977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23838" y="538152"/>
            <a:ext cx="6095989" cy="654368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5" name="Content Placeholder 4" descr="Icon&#10;&#10;Description automatically generated">
            <a:extLst>
              <a:ext uri="{FF2B5EF4-FFF2-40B4-BE49-F238E27FC236}">
                <a16:creationId xmlns:a16="http://schemas.microsoft.com/office/drawing/2014/main" id="{FB77A0B7-65BD-4195-AE90-BC97AF1B7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285995"/>
            <a:ext cx="3809998" cy="3809998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D847EF1-25C6-42F3-A523-28764835C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1002" y="1422378"/>
            <a:ext cx="7172598" cy="5232410"/>
          </a:xfrm>
        </p:spPr>
        <p:txBody>
          <a:bodyPr>
            <a:normAutofit/>
          </a:bodyPr>
          <a:lstStyle/>
          <a:p>
            <a:r>
              <a:rPr lang="en-US" sz="1800" dirty="0" err="1"/>
              <a:t>INTAN</a:t>
            </a:r>
            <a:r>
              <a:rPr lang="en-US" sz="1800" dirty="0"/>
              <a:t> </a:t>
            </a:r>
            <a:r>
              <a:rPr lang="en-US" sz="1800" dirty="0" err="1"/>
              <a:t>SYAZRIENA</a:t>
            </a:r>
            <a:r>
              <a:rPr lang="en-US" sz="1800" dirty="0"/>
              <a:t> BINTI </a:t>
            </a:r>
            <a:r>
              <a:rPr lang="en-US" sz="1800" dirty="0" err="1"/>
              <a:t>MOHD</a:t>
            </a:r>
            <a:r>
              <a:rPr lang="en-US" sz="1800" dirty="0"/>
              <a:t> </a:t>
            </a:r>
            <a:r>
              <a:rPr lang="en-US" sz="1800" dirty="0" err="1"/>
              <a:t>SHAHIDON</a:t>
            </a:r>
            <a:r>
              <a:rPr lang="en-US" sz="1800" dirty="0"/>
              <a:t>                  (</a:t>
            </a:r>
            <a:r>
              <a:rPr lang="en-US" sz="1800" dirty="0" err="1"/>
              <a:t>B20EC0018</a:t>
            </a:r>
            <a:r>
              <a:rPr lang="en-US" sz="1800" dirty="0"/>
              <a:t>)</a:t>
            </a:r>
          </a:p>
          <a:p>
            <a:r>
              <a:rPr lang="en-US" sz="1800" dirty="0" err="1"/>
              <a:t>NAVEENAN</a:t>
            </a:r>
            <a:r>
              <a:rPr lang="en-US" sz="1800" dirty="0"/>
              <a:t> CHANDRAN                                                     (</a:t>
            </a:r>
            <a:r>
              <a:rPr lang="en-US" sz="1800" dirty="0" err="1"/>
              <a:t>B20EC0033</a:t>
            </a:r>
            <a:r>
              <a:rPr lang="en-US" sz="1800" dirty="0"/>
              <a:t>)</a:t>
            </a:r>
          </a:p>
          <a:p>
            <a:r>
              <a:rPr lang="en-US" sz="1800" dirty="0"/>
              <a:t>MUHAMMAD MIRZA BADRI BIN </a:t>
            </a:r>
            <a:r>
              <a:rPr lang="en-US" sz="1800" dirty="0" err="1"/>
              <a:t>MOHD</a:t>
            </a:r>
            <a:r>
              <a:rPr lang="en-US" sz="1800" dirty="0"/>
              <a:t> MOKTAR              (</a:t>
            </a:r>
            <a:r>
              <a:rPr lang="en-US" sz="1800" dirty="0" err="1"/>
              <a:t>B20EC0031</a:t>
            </a:r>
            <a:r>
              <a:rPr lang="en-US" sz="1800" dirty="0"/>
              <a:t>)</a:t>
            </a:r>
          </a:p>
          <a:p>
            <a:r>
              <a:rPr lang="en-US" sz="1800" dirty="0"/>
              <a:t>MUHAMMAD </a:t>
            </a:r>
            <a:r>
              <a:rPr lang="en-US" sz="1800" dirty="0" err="1"/>
              <a:t>RIZDWAN</a:t>
            </a:r>
            <a:r>
              <a:rPr lang="en-US" sz="1800" dirty="0"/>
              <a:t> BIN </a:t>
            </a:r>
            <a:r>
              <a:rPr lang="en-US" sz="1800" dirty="0" err="1"/>
              <a:t>ROSLAN</a:t>
            </a:r>
            <a:r>
              <a:rPr lang="en-US" sz="1800" dirty="0"/>
              <a:t>                           (</a:t>
            </a:r>
            <a:r>
              <a:rPr lang="en-US" sz="1800" dirty="0" err="1"/>
              <a:t>A20EC0097</a:t>
            </a:r>
            <a:r>
              <a:rPr lang="en-US" sz="1800" dirty="0"/>
              <a:t>)</a:t>
            </a:r>
          </a:p>
          <a:p>
            <a:r>
              <a:rPr lang="en-US" sz="1800" dirty="0"/>
              <a:t>MOHAMAD </a:t>
            </a:r>
            <a:r>
              <a:rPr lang="en-US" sz="1800" dirty="0" err="1"/>
              <a:t>SYAHMI</a:t>
            </a:r>
            <a:r>
              <a:rPr lang="en-US" sz="1800" dirty="0"/>
              <a:t> BIN MOHAMED SAINI                (</a:t>
            </a:r>
            <a:r>
              <a:rPr lang="en-US" sz="1800" dirty="0" err="1"/>
              <a:t>A19SC0449</a:t>
            </a:r>
            <a:r>
              <a:rPr lang="en-US" sz="1800" dirty="0"/>
              <a:t>)</a:t>
            </a:r>
          </a:p>
          <a:p>
            <a:r>
              <a:rPr lang="en-US" sz="1800" dirty="0"/>
              <a:t>MUHAMMAD NAIM BIN ABDUL JALIL                          (</a:t>
            </a:r>
            <a:r>
              <a:rPr lang="en-US" sz="1800" dirty="0" err="1"/>
              <a:t>A20EC0096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826D4B-A33C-4CEA-89A8-FB754EEAA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1002" y="660363"/>
            <a:ext cx="4572000" cy="1524010"/>
          </a:xfrm>
        </p:spPr>
        <p:txBody>
          <a:bodyPr anchor="t">
            <a:normAutofit/>
          </a:bodyPr>
          <a:lstStyle/>
          <a:p>
            <a:r>
              <a:rPr lang="en-MY" dirty="0"/>
              <a:t>Ahli Kumpulan</a:t>
            </a:r>
          </a:p>
        </p:txBody>
      </p:sp>
    </p:spTree>
    <p:extLst>
      <p:ext uri="{BB962C8B-B14F-4D97-AF65-F5344CB8AC3E}">
        <p14:creationId xmlns:p14="http://schemas.microsoft.com/office/powerpoint/2010/main" val="19061755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AED7C823-8A39-41EB-8E79-C6E99B0D6BE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8" y="589"/>
            <a:ext cx="12189904" cy="6856821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0139BEB-E834-43C5-B942-AC71497E023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596D3E4-AFB3-4C8E-A152-6287764128FF}"/>
              </a:ext>
            </a:extLst>
          </p:cNvPr>
          <p:cNvSpPr/>
          <p:nvPr/>
        </p:nvSpPr>
        <p:spPr>
          <a:xfrm>
            <a:off x="5938700" y="4819012"/>
            <a:ext cx="5982750" cy="180000"/>
          </a:xfrm>
          <a:prstGeom prst="roundRect">
            <a:avLst>
              <a:gd name="adj" fmla="val 50000"/>
            </a:avLst>
          </a:prstGeom>
          <a:solidFill>
            <a:srgbClr val="66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8E8690-D45A-449F-8FB4-D4442D0F2968}"/>
              </a:ext>
            </a:extLst>
          </p:cNvPr>
          <p:cNvSpPr/>
          <p:nvPr/>
        </p:nvSpPr>
        <p:spPr>
          <a:xfrm>
            <a:off x="5938700" y="4819012"/>
            <a:ext cx="5200651" cy="180000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41C496-C7B6-4B68-9F9F-7273F8847DEB}"/>
              </a:ext>
            </a:extLst>
          </p:cNvPr>
          <p:cNvSpPr txBox="1"/>
          <p:nvPr/>
        </p:nvSpPr>
        <p:spPr>
          <a:xfrm>
            <a:off x="7691849" y="4087782"/>
            <a:ext cx="4286751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PENGENALAN</a:t>
            </a:r>
            <a:endParaRPr kumimoji="0" lang="en-MY" sz="4800" b="0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326F40-6663-41AF-B160-5AFCEBF2B450}"/>
              </a:ext>
            </a:extLst>
          </p:cNvPr>
          <p:cNvSpPr txBox="1"/>
          <p:nvPr/>
        </p:nvSpPr>
        <p:spPr>
          <a:xfrm>
            <a:off x="3352800" y="4999012"/>
            <a:ext cx="8568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2000" noProof="0" dirty="0" err="1">
                <a:solidFill>
                  <a:srgbClr val="E7E6E6">
                    <a:lumMod val="50000"/>
                  </a:srgbClr>
                </a:solidFill>
                <a:latin typeface="Aileron Thin" panose="00000300000000000000" pitchFamily="50" charset="0"/>
              </a:rPr>
              <a:t>LATAR</a:t>
            </a:r>
            <a:r>
              <a:rPr lang="en-MY" sz="2000" noProof="0" dirty="0">
                <a:solidFill>
                  <a:srgbClr val="E7E6E6">
                    <a:lumMod val="50000"/>
                  </a:srgbClr>
                </a:solidFill>
                <a:latin typeface="Aileron Thin" panose="00000300000000000000" pitchFamily="50" charset="0"/>
              </a:rPr>
              <a:t> </a:t>
            </a:r>
            <a:r>
              <a:rPr lang="en-MY" sz="2000" noProof="0" dirty="0" err="1">
                <a:solidFill>
                  <a:srgbClr val="E7E6E6">
                    <a:lumMod val="50000"/>
                  </a:srgbClr>
                </a:solidFill>
                <a:latin typeface="Aileron Thin" panose="00000300000000000000" pitchFamily="50" charset="0"/>
              </a:rPr>
              <a:t>BELAKANG</a:t>
            </a:r>
            <a:r>
              <a:rPr lang="en-MY" sz="2000" noProof="0" dirty="0">
                <a:solidFill>
                  <a:srgbClr val="E7E6E6">
                    <a:lumMod val="50000"/>
                  </a:srgbClr>
                </a:solidFill>
                <a:latin typeface="Aileron Thin" panose="00000300000000000000" pitchFamily="50" charset="0"/>
              </a:rPr>
              <a:t> ISU YANG </a:t>
            </a:r>
            <a:r>
              <a:rPr lang="en-MY" sz="2000" noProof="0" dirty="0" err="1">
                <a:solidFill>
                  <a:srgbClr val="E7E6E6">
                    <a:lumMod val="50000"/>
                  </a:srgbClr>
                </a:solidFill>
                <a:latin typeface="Aileron Thin" panose="00000300000000000000" pitchFamily="50" charset="0"/>
              </a:rPr>
              <a:t>BERLAKU</a:t>
            </a:r>
            <a:endParaRPr kumimoji="0" lang="en-MY" sz="20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ileron Thin" panose="000003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00100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0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19A8E51-D74E-4B62-B7F2-C0517C51971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268BF8-81A9-490E-9F88-1B419A2483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705ED2-F2E2-4BC4-A637-8B6255594092}"/>
              </a:ext>
            </a:extLst>
          </p:cNvPr>
          <p:cNvSpPr txBox="1"/>
          <p:nvPr/>
        </p:nvSpPr>
        <p:spPr>
          <a:xfrm>
            <a:off x="4853512" y="2160538"/>
            <a:ext cx="24849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4400" dirty="0" err="1">
                <a:solidFill>
                  <a:srgbClr val="FFBB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RASUAH</a:t>
            </a:r>
            <a:endParaRPr lang="en-MY" sz="4400" dirty="0">
              <a:solidFill>
                <a:srgbClr val="FFBB5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86E0BF-6D47-4838-AB87-42167D6FCBF4}"/>
              </a:ext>
            </a:extLst>
          </p:cNvPr>
          <p:cNvSpPr txBox="1"/>
          <p:nvPr/>
        </p:nvSpPr>
        <p:spPr>
          <a:xfrm>
            <a:off x="1236954" y="3448275"/>
            <a:ext cx="97180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2400" dirty="0" err="1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Penerimaan</a:t>
            </a:r>
            <a:r>
              <a:rPr lang="en-MY" sz="2400" dirty="0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 </a:t>
            </a:r>
            <a:r>
              <a:rPr lang="en-MY" sz="2400" dirty="0" err="1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atau</a:t>
            </a:r>
            <a:r>
              <a:rPr lang="en-MY" sz="2400" dirty="0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 </a:t>
            </a:r>
            <a:r>
              <a:rPr lang="en-MY" sz="2400" dirty="0" err="1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pemberian</a:t>
            </a:r>
            <a:r>
              <a:rPr lang="en-MY" sz="2400" dirty="0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 </a:t>
            </a:r>
            <a:r>
              <a:rPr lang="en-MY" sz="2400" dirty="0" err="1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suapan</a:t>
            </a:r>
            <a:r>
              <a:rPr lang="en-MY" sz="2400" dirty="0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 </a:t>
            </a:r>
            <a:r>
              <a:rPr lang="en-MY" sz="2400" dirty="0" err="1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sebagai</a:t>
            </a:r>
            <a:r>
              <a:rPr lang="en-MY" sz="2400" dirty="0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 </a:t>
            </a:r>
            <a:r>
              <a:rPr lang="en-MY" sz="2400" dirty="0" err="1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upah</a:t>
            </a:r>
            <a:r>
              <a:rPr lang="en-MY" sz="2400" dirty="0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, yang </a:t>
            </a:r>
            <a:r>
              <a:rPr lang="en-MY" sz="2400" dirty="0" err="1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berkaitan</a:t>
            </a:r>
            <a:r>
              <a:rPr lang="en-MY" sz="2400" dirty="0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 </a:t>
            </a:r>
            <a:r>
              <a:rPr lang="en-MY" sz="2400" dirty="0" err="1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dengan</a:t>
            </a:r>
            <a:r>
              <a:rPr lang="en-MY" sz="2400" dirty="0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 </a:t>
            </a:r>
            <a:r>
              <a:rPr lang="en-MY" sz="2400" dirty="0" err="1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tugas</a:t>
            </a:r>
            <a:r>
              <a:rPr lang="en-MY" sz="2400" dirty="0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 </a:t>
            </a:r>
            <a:r>
              <a:rPr lang="en-MY" sz="2400" dirty="0" err="1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rasmi</a:t>
            </a:r>
            <a:r>
              <a:rPr lang="en-MY" sz="2400" dirty="0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. (wang, </a:t>
            </a:r>
            <a:r>
              <a:rPr lang="en-MY" sz="2400" dirty="0" err="1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hadiah</a:t>
            </a:r>
            <a:r>
              <a:rPr lang="en-MY" sz="2400" dirty="0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, bonus, </a:t>
            </a:r>
            <a:r>
              <a:rPr lang="en-MY" sz="2400" dirty="0" err="1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undi</a:t>
            </a:r>
            <a:r>
              <a:rPr lang="en-MY" sz="2400" dirty="0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, </a:t>
            </a:r>
            <a:r>
              <a:rPr lang="en-MY" sz="2400" dirty="0" err="1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perkhidmatan</a:t>
            </a:r>
            <a:r>
              <a:rPr lang="en-MY" sz="2400" dirty="0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, </a:t>
            </a:r>
            <a:r>
              <a:rPr lang="en-MY" sz="2400" dirty="0" err="1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jawatan</a:t>
            </a:r>
            <a:r>
              <a:rPr lang="en-MY" sz="2400" dirty="0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 </a:t>
            </a:r>
            <a:r>
              <a:rPr lang="en-MY" sz="2400" dirty="0" err="1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upah</a:t>
            </a:r>
            <a:r>
              <a:rPr lang="en-MY" sz="2400" dirty="0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, </a:t>
            </a:r>
            <a:r>
              <a:rPr lang="en-MY" sz="2400" dirty="0" err="1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diskaun</a:t>
            </a:r>
            <a:r>
              <a:rPr lang="en-MY" sz="2400" dirty="0">
                <a:solidFill>
                  <a:schemeClr val="bg1">
                    <a:lumMod val="95000"/>
                  </a:schemeClr>
                </a:solidFill>
                <a:latin typeface="Aileron Light" panose="00000400000000000000" pitchFamily="50" charset="0"/>
              </a:rPr>
              <a:t>)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A3AE811-47AC-4C23-87FF-6F2D0E3A021B}"/>
              </a:ext>
            </a:extLst>
          </p:cNvPr>
          <p:cNvCxnSpPr/>
          <p:nvPr/>
        </p:nvCxnSpPr>
        <p:spPr>
          <a:xfrm>
            <a:off x="156000" y="2160538"/>
            <a:ext cx="11880000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17428BF-D4EA-4923-B9A3-7DD2E002F409}"/>
              </a:ext>
            </a:extLst>
          </p:cNvPr>
          <p:cNvCxnSpPr/>
          <p:nvPr/>
        </p:nvCxnSpPr>
        <p:spPr>
          <a:xfrm>
            <a:off x="156000" y="2878994"/>
            <a:ext cx="11880000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173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grpId="0" nodeType="withEffect">
                                  <p:stCondLst>
                                    <p:cond delay="1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8EB1872-94BB-4AA2-9322-12C14A0C605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1" b="4531"/>
          <a:stretch/>
        </p:blipFill>
        <p:spPr>
          <a:xfrm>
            <a:off x="0" y="0"/>
            <a:ext cx="12192000" cy="6858000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776EB74-A536-42CE-AE3E-0C4356B15FD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C95C10D-EB41-4F1E-B828-F9045E2AB40E}"/>
              </a:ext>
            </a:extLst>
          </p:cNvPr>
          <p:cNvSpPr/>
          <p:nvPr/>
        </p:nvSpPr>
        <p:spPr>
          <a:xfrm>
            <a:off x="1392446" y="2439000"/>
            <a:ext cx="1980000" cy="1980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BD50EC4-F2DF-405F-9056-1236A60D3B92}"/>
              </a:ext>
            </a:extLst>
          </p:cNvPr>
          <p:cNvCxnSpPr/>
          <p:nvPr/>
        </p:nvCxnSpPr>
        <p:spPr>
          <a:xfrm>
            <a:off x="0" y="508000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09D61A-CBD5-4DCC-8DFA-01C8F35E3A31}"/>
              </a:ext>
            </a:extLst>
          </p:cNvPr>
          <p:cNvCxnSpPr/>
          <p:nvPr/>
        </p:nvCxnSpPr>
        <p:spPr>
          <a:xfrm>
            <a:off x="3783330" y="3375660"/>
            <a:ext cx="6840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29B931B-E5FB-4720-B397-92EA8A870AAB}"/>
              </a:ext>
            </a:extLst>
          </p:cNvPr>
          <p:cNvSpPr txBox="1"/>
          <p:nvPr/>
        </p:nvSpPr>
        <p:spPr>
          <a:xfrm>
            <a:off x="3691314" y="2721114"/>
            <a:ext cx="59747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4000" dirty="0" err="1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JENAYAH</a:t>
            </a:r>
            <a:r>
              <a:rPr lang="en-MY" sz="4000" dirty="0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KOLAR </a:t>
            </a:r>
            <a:r>
              <a:rPr lang="en-MY" sz="4000" dirty="0" err="1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PUTIH</a:t>
            </a:r>
            <a:endParaRPr kumimoji="0" lang="en-MY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A96BF6-188E-4A8C-8AF9-96C4F222B1B8}"/>
              </a:ext>
            </a:extLst>
          </p:cNvPr>
          <p:cNvSpPr txBox="1"/>
          <p:nvPr/>
        </p:nvSpPr>
        <p:spPr>
          <a:xfrm>
            <a:off x="3691314" y="3429000"/>
            <a:ext cx="71082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MY" sz="20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Perbuatan</a:t>
            </a:r>
            <a:r>
              <a:rPr lang="en-MY" sz="2000" dirty="0">
                <a:solidFill>
                  <a:prstClr val="white"/>
                </a:solidFill>
                <a:latin typeface="Aileron Light" panose="00000400000000000000" pitchFamily="50" charset="0"/>
              </a:rPr>
              <a:t> </a:t>
            </a:r>
            <a:r>
              <a:rPr lang="en-MY" sz="20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jenayah</a:t>
            </a:r>
            <a:r>
              <a:rPr lang="en-MY" sz="2000" dirty="0">
                <a:solidFill>
                  <a:prstClr val="white"/>
                </a:solidFill>
                <a:latin typeface="Aileron Light" panose="00000400000000000000" pitchFamily="50" charset="0"/>
              </a:rPr>
              <a:t> yang </a:t>
            </a:r>
            <a:r>
              <a:rPr lang="en-MY" sz="20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dilakukan</a:t>
            </a:r>
            <a:r>
              <a:rPr lang="en-MY" sz="2000" dirty="0">
                <a:solidFill>
                  <a:prstClr val="white"/>
                </a:solidFill>
                <a:latin typeface="Aileron Light" panose="00000400000000000000" pitchFamily="50" charset="0"/>
              </a:rPr>
              <a:t> oleh </a:t>
            </a:r>
            <a:r>
              <a:rPr lang="en-MY" sz="20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mereka</a:t>
            </a:r>
            <a:r>
              <a:rPr lang="en-MY" sz="2000" dirty="0">
                <a:solidFill>
                  <a:prstClr val="white"/>
                </a:solidFill>
                <a:latin typeface="Aileron Light" panose="00000400000000000000" pitchFamily="50" charset="0"/>
              </a:rPr>
              <a:t> yang </a:t>
            </a:r>
            <a:r>
              <a:rPr lang="en-MY" sz="20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bertugas</a:t>
            </a:r>
            <a:r>
              <a:rPr lang="en-MY" sz="2000" dirty="0">
                <a:solidFill>
                  <a:prstClr val="white"/>
                </a:solidFill>
                <a:latin typeface="Aileron Light" panose="00000400000000000000" pitchFamily="50" charset="0"/>
              </a:rPr>
              <a:t> </a:t>
            </a:r>
            <a:r>
              <a:rPr lang="en-MY" sz="20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dalam</a:t>
            </a:r>
            <a:r>
              <a:rPr lang="en-MY" sz="2000" dirty="0">
                <a:solidFill>
                  <a:prstClr val="white"/>
                </a:solidFill>
                <a:latin typeface="Aileron Light" panose="00000400000000000000" pitchFamily="50" charset="0"/>
              </a:rPr>
              <a:t> </a:t>
            </a:r>
            <a:r>
              <a:rPr lang="en-MY" sz="20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bidang</a:t>
            </a:r>
            <a:r>
              <a:rPr lang="en-MY" sz="2000" dirty="0">
                <a:solidFill>
                  <a:prstClr val="white"/>
                </a:solidFill>
                <a:latin typeface="Aileron Light" panose="00000400000000000000" pitchFamily="50" charset="0"/>
              </a:rPr>
              <a:t> </a:t>
            </a:r>
            <a:r>
              <a:rPr lang="en-MY" sz="20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pengurusan</a:t>
            </a:r>
            <a:r>
              <a:rPr lang="en-MY" sz="2000" dirty="0">
                <a:solidFill>
                  <a:prstClr val="white"/>
                </a:solidFill>
                <a:latin typeface="Aileron Light" panose="00000400000000000000" pitchFamily="50" charset="0"/>
              </a:rPr>
              <a:t>, &amp; yang </a:t>
            </a:r>
            <a:r>
              <a:rPr lang="en-MY" sz="20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memiliki</a:t>
            </a:r>
            <a:r>
              <a:rPr lang="en-MY" sz="2000" dirty="0">
                <a:solidFill>
                  <a:prstClr val="white"/>
                </a:solidFill>
                <a:latin typeface="Aileron Light" panose="00000400000000000000" pitchFamily="50" charset="0"/>
              </a:rPr>
              <a:t> </a:t>
            </a:r>
            <a:r>
              <a:rPr lang="en-MY" sz="20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kedudukan</a:t>
            </a:r>
            <a:r>
              <a:rPr lang="en-MY" sz="2000" dirty="0">
                <a:solidFill>
                  <a:prstClr val="white"/>
                </a:solidFill>
                <a:latin typeface="Aileron Light" panose="00000400000000000000" pitchFamily="50" charset="0"/>
              </a:rPr>
              <a:t> </a:t>
            </a:r>
            <a:r>
              <a:rPr lang="en-MY" sz="20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penting</a:t>
            </a:r>
            <a:r>
              <a:rPr lang="en-MY" sz="2000" dirty="0">
                <a:solidFill>
                  <a:prstClr val="white"/>
                </a:solidFill>
                <a:latin typeface="Aileron Light" panose="00000400000000000000" pitchFamily="50" charset="0"/>
              </a:rPr>
              <a:t> </a:t>
            </a:r>
            <a:r>
              <a:rPr lang="en-MY" sz="20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dalam</a:t>
            </a:r>
            <a:r>
              <a:rPr lang="en-MY" sz="2000" dirty="0">
                <a:solidFill>
                  <a:prstClr val="white"/>
                </a:solidFill>
                <a:latin typeface="Aileron Light" panose="00000400000000000000" pitchFamily="50" charset="0"/>
              </a:rPr>
              <a:t> </a:t>
            </a:r>
            <a:r>
              <a:rPr lang="en-MY" sz="20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sesebuah</a:t>
            </a:r>
            <a:r>
              <a:rPr lang="en-MY" sz="2000" dirty="0">
                <a:solidFill>
                  <a:prstClr val="white"/>
                </a:solidFill>
                <a:latin typeface="Aileron Light" panose="00000400000000000000" pitchFamily="50" charset="0"/>
              </a:rPr>
              <a:t> </a:t>
            </a:r>
            <a:r>
              <a:rPr lang="en-MY" sz="20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organisasi</a:t>
            </a:r>
            <a:endParaRPr kumimoji="0" lang="en-MY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Light" panose="00000400000000000000" pitchFamily="50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C124AF-14BC-4086-A51F-32F92DC450B9}"/>
              </a:ext>
            </a:extLst>
          </p:cNvPr>
          <p:cNvSpPr txBox="1"/>
          <p:nvPr/>
        </p:nvSpPr>
        <p:spPr>
          <a:xfrm>
            <a:off x="1855699" y="2497976"/>
            <a:ext cx="1053494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1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lack" panose="00000A00000000000000" pitchFamily="50" charset="0"/>
                <a:ea typeface="+mn-ea"/>
                <a:cs typeface="Aharoni" panose="02010803020104030203" pitchFamily="2" charset="-79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8208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1" nodeType="withEffect" p14:presetBounceEnd="10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100000">
                                          <p:cBhvr>
                                            <p:cTn id="10" dur="7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49" presetClass="entr" presetSubtype="0" decel="10000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grpId="1" nodeType="withEffect" p14:presetBounceEnd="100000">
                                      <p:stCondLst>
                                        <p:cond delay="150"/>
                                      </p:stCondLst>
                                      <p:childTnLst>
                                        <p:animScale p14:bounceEnd="100000">
                                          <p:cBhvr>
                                            <p:cTn id="18" dur="7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7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7" grpId="0"/>
          <p:bldP spid="8" grpId="0"/>
          <p:bldP spid="11" grpId="0"/>
          <p:bldP spid="11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7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49" presetClass="entr" presetSubtype="0" decel="10000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7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7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7" grpId="0"/>
          <p:bldP spid="8" grpId="0"/>
          <p:bldP spid="11" grpId="0"/>
          <p:bldP spid="11" grpId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D2C5E-5AC0-4B97-B5EE-32A88BD76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8899" y="2134647"/>
            <a:ext cx="9724031" cy="4172755"/>
          </a:xfrm>
        </p:spPr>
        <p:txBody>
          <a:bodyPr anchor="ctr">
            <a:normAutofit/>
          </a:bodyPr>
          <a:lstStyle/>
          <a:p>
            <a:pPr rtl="0" fontAlgn="base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Edwin Sutherland : </a:t>
            </a:r>
            <a:endParaRPr lang="en-MY" sz="2000" b="0" i="0" u="none" strike="noStrike" dirty="0">
              <a:effectLst/>
              <a:latin typeface="Times New Roman" panose="02020603050405020304" pitchFamily="18" charset="0"/>
            </a:endParaRPr>
          </a:p>
          <a:p>
            <a:pPr marL="1028700" lvl="1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MY" sz="1600" b="0" i="0" u="none" strike="noStrike" dirty="0">
                <a:effectLst/>
                <a:latin typeface="Roboto" panose="02000000000000000000" pitchFamily="2" charset="0"/>
              </a:rPr>
              <a:t>“</a:t>
            </a:r>
            <a:r>
              <a:rPr lang="en-MY" sz="1600" b="0" i="0" u="none" strike="noStrike" dirty="0" err="1">
                <a:effectLst/>
                <a:latin typeface="Roboto" panose="02000000000000000000" pitchFamily="2" charset="0"/>
              </a:rPr>
              <a:t>perlakuan</a:t>
            </a:r>
            <a:r>
              <a:rPr lang="en-MY" sz="1600" b="0" i="0" u="none" strike="noStrike" dirty="0">
                <a:effectLst/>
                <a:latin typeface="Roboto" panose="02000000000000000000" pitchFamily="2" charset="0"/>
              </a:rPr>
              <a:t> </a:t>
            </a:r>
            <a:r>
              <a:rPr lang="en-MY" sz="1600" b="0" i="0" u="none" strike="noStrike" dirty="0" err="1">
                <a:effectLst/>
                <a:latin typeface="Roboto" panose="02000000000000000000" pitchFamily="2" charset="0"/>
              </a:rPr>
              <a:t>jenayah</a:t>
            </a:r>
            <a:r>
              <a:rPr lang="en-MY" sz="1600" b="0" i="0" u="none" strike="noStrike" dirty="0">
                <a:effectLst/>
                <a:latin typeface="Roboto" panose="02000000000000000000" pitchFamily="2" charset="0"/>
              </a:rPr>
              <a:t> yang </a:t>
            </a:r>
            <a:r>
              <a:rPr lang="en-MY" sz="1600" b="0" i="0" u="none" strike="noStrike" dirty="0" err="1">
                <a:effectLst/>
                <a:latin typeface="Roboto" panose="02000000000000000000" pitchFamily="2" charset="0"/>
              </a:rPr>
              <a:t>dilakukan</a:t>
            </a:r>
            <a:r>
              <a:rPr lang="en-MY" sz="1600" b="0" i="0" u="none" strike="noStrike" dirty="0">
                <a:effectLst/>
                <a:latin typeface="Roboto" panose="02000000000000000000" pitchFamily="2" charset="0"/>
              </a:rPr>
              <a:t> oleh </a:t>
            </a:r>
            <a:r>
              <a:rPr lang="en-MY" sz="1600" b="0" i="0" u="none" strike="noStrike" dirty="0" err="1">
                <a:effectLst/>
                <a:latin typeface="Roboto" panose="02000000000000000000" pitchFamily="2" charset="0"/>
              </a:rPr>
              <a:t>seseorang</a:t>
            </a:r>
            <a:r>
              <a:rPr lang="en-MY" sz="1600" b="0" i="0" u="none" strike="noStrike" dirty="0">
                <a:effectLst/>
                <a:latin typeface="Roboto" panose="02000000000000000000" pitchFamily="2" charset="0"/>
              </a:rPr>
              <a:t> yang </a:t>
            </a:r>
            <a:r>
              <a:rPr lang="en-MY" sz="1600" b="0" i="0" u="none" strike="noStrike" dirty="0" err="1">
                <a:effectLst/>
                <a:latin typeface="Roboto" panose="02000000000000000000" pitchFamily="2" charset="0"/>
              </a:rPr>
              <a:t>dihormati</a:t>
            </a:r>
            <a:r>
              <a:rPr lang="en-MY" sz="1600" b="0" i="0" u="none" strike="noStrike" dirty="0">
                <a:effectLst/>
                <a:latin typeface="Roboto" panose="02000000000000000000" pitchFamily="2" charset="0"/>
              </a:rPr>
              <a:t> dan </a:t>
            </a:r>
            <a:r>
              <a:rPr lang="en-MY" sz="1600" b="0" i="0" u="none" strike="noStrike" dirty="0" err="1">
                <a:effectLst/>
                <a:latin typeface="Roboto" panose="02000000000000000000" pitchFamily="2" charset="0"/>
              </a:rPr>
              <a:t>berstatus</a:t>
            </a:r>
            <a:r>
              <a:rPr lang="en-MY" sz="1600" b="0" i="0" u="none" strike="noStrike" dirty="0">
                <a:effectLst/>
                <a:latin typeface="Roboto" panose="02000000000000000000" pitchFamily="2" charset="0"/>
              </a:rPr>
              <a:t> </a:t>
            </a:r>
            <a:r>
              <a:rPr lang="en-MY" sz="1600" b="0" i="0" u="none" strike="noStrike" dirty="0" err="1">
                <a:effectLst/>
                <a:latin typeface="Roboto" panose="02000000000000000000" pitchFamily="2" charset="0"/>
              </a:rPr>
              <a:t>tinggi</a:t>
            </a:r>
            <a:r>
              <a:rPr lang="en-MY" sz="1600" b="0" i="0" u="none" strike="noStrike" dirty="0">
                <a:effectLst/>
                <a:latin typeface="Roboto" panose="02000000000000000000" pitchFamily="2" charset="0"/>
              </a:rPr>
              <a:t> </a:t>
            </a:r>
            <a:r>
              <a:rPr lang="en-MY" sz="1600" b="0" i="0" u="none" strike="noStrike" dirty="0" err="1">
                <a:effectLst/>
                <a:latin typeface="Roboto" panose="02000000000000000000" pitchFamily="2" charset="0"/>
              </a:rPr>
              <a:t>dalam</a:t>
            </a:r>
            <a:r>
              <a:rPr lang="en-MY" sz="1600" b="0" i="0" u="none" strike="noStrike" dirty="0">
                <a:effectLst/>
                <a:latin typeface="Roboto" panose="02000000000000000000" pitchFamily="2" charset="0"/>
              </a:rPr>
              <a:t> </a:t>
            </a:r>
            <a:r>
              <a:rPr lang="en-MY" sz="1600" b="0" i="0" u="none" strike="noStrike" dirty="0" err="1">
                <a:effectLst/>
                <a:latin typeface="Roboto" panose="02000000000000000000" pitchFamily="2" charset="0"/>
              </a:rPr>
              <a:t>bidang</a:t>
            </a:r>
            <a:r>
              <a:rPr lang="en-MY" sz="1600" b="0" i="0" u="none" strike="noStrike" dirty="0">
                <a:effectLst/>
                <a:latin typeface="Roboto" panose="02000000000000000000" pitchFamily="2" charset="0"/>
              </a:rPr>
              <a:t> </a:t>
            </a:r>
            <a:r>
              <a:rPr lang="en-MY" sz="1600" b="0" i="0" u="none" strike="noStrike" dirty="0" err="1">
                <a:effectLst/>
                <a:latin typeface="Roboto" panose="02000000000000000000" pitchFamily="2" charset="0"/>
              </a:rPr>
              <a:t>kerjaya</a:t>
            </a:r>
            <a:r>
              <a:rPr lang="en-MY" sz="1600" b="0" i="0" u="none" strike="noStrike" dirty="0">
                <a:effectLst/>
                <a:latin typeface="Roboto" panose="02000000000000000000" pitchFamily="2" charset="0"/>
              </a:rPr>
              <a:t> </a:t>
            </a:r>
            <a:r>
              <a:rPr lang="en-MY" sz="1600" b="0" i="0" u="none" strike="noStrike" dirty="0" err="1">
                <a:effectLst/>
                <a:latin typeface="Roboto" panose="02000000000000000000" pitchFamily="2" charset="0"/>
              </a:rPr>
              <a:t>mereka</a:t>
            </a:r>
            <a:r>
              <a:rPr lang="en-MY" sz="1600" b="0" i="0" u="none" strike="noStrike" dirty="0">
                <a:effectLst/>
                <a:latin typeface="Roboto" panose="02000000000000000000" pitchFamily="2" charset="0"/>
              </a:rPr>
              <a:t>”.</a:t>
            </a:r>
            <a:endParaRPr lang="en-MY" sz="1600" b="0" dirty="0">
              <a:effectLst/>
            </a:endParaRPr>
          </a:p>
          <a:p>
            <a:pPr marL="1028700" lvl="1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MY" sz="1600" b="0" i="0" u="none" strike="noStrike" dirty="0">
                <a:effectLst/>
                <a:latin typeface="Roboto" panose="02000000000000000000" pitchFamily="2" charset="0"/>
              </a:rPr>
              <a:t>“</a:t>
            </a:r>
            <a:r>
              <a:rPr lang="en-MY" sz="1600" b="0" i="0" u="none" strike="noStrike" dirty="0" err="1">
                <a:effectLst/>
                <a:latin typeface="Roboto" panose="02000000000000000000" pitchFamily="2" charset="0"/>
              </a:rPr>
              <a:t>jenayah</a:t>
            </a:r>
            <a:r>
              <a:rPr lang="en-MY" sz="1600" b="0" i="0" u="none" strike="noStrike" dirty="0">
                <a:effectLst/>
                <a:latin typeface="Roboto" panose="02000000000000000000" pitchFamily="2" charset="0"/>
              </a:rPr>
              <a:t> </a:t>
            </a:r>
            <a:r>
              <a:rPr lang="en-MY" sz="1600" b="0" i="0" u="none" strike="noStrike" dirty="0" err="1">
                <a:effectLst/>
                <a:latin typeface="Roboto" panose="02000000000000000000" pitchFamily="2" charset="0"/>
              </a:rPr>
              <a:t>korporat</a:t>
            </a:r>
            <a:r>
              <a:rPr lang="en-MY" sz="1600" dirty="0">
                <a:latin typeface="Roboto" panose="02000000000000000000" pitchFamily="2" charset="0"/>
              </a:rPr>
              <a:t>”</a:t>
            </a:r>
            <a:r>
              <a:rPr lang="en-MY" sz="1600" b="0" i="0" u="none" strike="noStrike" dirty="0">
                <a:effectLst/>
                <a:latin typeface="Roboto" panose="02000000000000000000" pitchFamily="2" charset="0"/>
              </a:rPr>
              <a:t>. </a:t>
            </a:r>
            <a:endParaRPr lang="en-MY" sz="1600" b="0" dirty="0">
              <a:effectLst/>
            </a:endParaRPr>
          </a:p>
          <a:p>
            <a:pPr rtl="0" fontAlgn="base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Memberi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 </a:t>
            </a: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impak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 </a:t>
            </a: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besar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 </a:t>
            </a: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dibandingkan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 </a:t>
            </a: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dengan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 </a:t>
            </a: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jenayah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 </a:t>
            </a: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konvensional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 </a:t>
            </a:r>
            <a:endParaRPr lang="en-MY" sz="2000" b="0" i="0" u="none" strike="noStrike" dirty="0">
              <a:effectLst/>
              <a:latin typeface="Times New Roman" panose="02020603050405020304" pitchFamily="18" charset="0"/>
            </a:endParaRPr>
          </a:p>
          <a:p>
            <a:pPr rtl="0" fontAlgn="base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Jabatan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 </a:t>
            </a: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Siasatan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 </a:t>
            </a: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Jenayah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 </a:t>
            </a: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Perdagangan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 (</a:t>
            </a: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JSJK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) : Malaysia </a:t>
            </a: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mencatat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 </a:t>
            </a: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kerugian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 </a:t>
            </a: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sejumlah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 </a:t>
            </a: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RM2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 </a:t>
            </a: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bilion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 pada </a:t>
            </a: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tahun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 2008.</a:t>
            </a:r>
            <a:endParaRPr lang="en-MY" sz="2000" b="0" i="0" u="none" strike="noStrike" dirty="0">
              <a:effectLst/>
              <a:latin typeface="Times New Roman" panose="02020603050405020304" pitchFamily="18" charset="0"/>
            </a:endParaRPr>
          </a:p>
          <a:p>
            <a:pPr rtl="0" fontAlgn="base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Astro </a:t>
            </a: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Awani</a:t>
            </a:r>
            <a:r>
              <a:rPr lang="en-MY" sz="2000" dirty="0">
                <a:latin typeface="Roboto" panose="02000000000000000000" pitchFamily="2" charset="0"/>
              </a:rPr>
              <a:t> :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 “28 </a:t>
            </a: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peratus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 pada </a:t>
            </a: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tahun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 2016, </a:t>
            </a: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meningkat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 </a:t>
            </a: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kepada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 41 </a:t>
            </a: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peratus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 pada </a:t>
            </a:r>
            <a:r>
              <a:rPr lang="en-MY" sz="2000" b="0" i="0" u="none" strike="noStrike" dirty="0" err="1">
                <a:effectLst/>
                <a:latin typeface="Roboto" panose="02000000000000000000" pitchFamily="2" charset="0"/>
              </a:rPr>
              <a:t>tahun</a:t>
            </a:r>
            <a:r>
              <a:rPr lang="en-MY" sz="2000" b="0" i="0" u="none" strike="noStrike" dirty="0">
                <a:effectLst/>
                <a:latin typeface="Roboto" panose="02000000000000000000" pitchFamily="2" charset="0"/>
              </a:rPr>
              <a:t> 2018”</a:t>
            </a:r>
            <a:endParaRPr lang="en-MY" sz="2000" b="0" i="0" u="none" strike="noStrike" dirty="0"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en-MY" sz="2000" dirty="0"/>
          </a:p>
        </p:txBody>
      </p:sp>
    </p:spTree>
    <p:extLst>
      <p:ext uri="{BB962C8B-B14F-4D97-AF65-F5344CB8AC3E}">
        <p14:creationId xmlns:p14="http://schemas.microsoft.com/office/powerpoint/2010/main" val="33874994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396DAF6-3BFF-437C-A86D-6DE9994E64D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3A2FE5F-BD08-4B12-8FA7-B86E2419BD4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0EF725-F8A0-41F0-892A-098270C01A1A}"/>
              </a:ext>
            </a:extLst>
          </p:cNvPr>
          <p:cNvSpPr/>
          <p:nvPr/>
        </p:nvSpPr>
        <p:spPr>
          <a:xfrm>
            <a:off x="5126425" y="5662857"/>
            <a:ext cx="6322625" cy="144000"/>
          </a:xfrm>
          <a:prstGeom prst="rect">
            <a:avLst/>
          </a:prstGeom>
          <a:solidFill>
            <a:srgbClr val="344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A7BBF4-1F88-4653-97E5-A055E08D8F39}"/>
              </a:ext>
            </a:extLst>
          </p:cNvPr>
          <p:cNvSpPr txBox="1"/>
          <p:nvPr/>
        </p:nvSpPr>
        <p:spPr>
          <a:xfrm>
            <a:off x="8704363" y="3729365"/>
            <a:ext cx="28200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PUNCA</a:t>
            </a:r>
            <a:endParaRPr kumimoji="0" lang="en-MY" sz="60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F7E75C-C30D-4F7A-826A-6A6C80C20EB9}"/>
              </a:ext>
            </a:extLst>
          </p:cNvPr>
          <p:cNvSpPr txBox="1"/>
          <p:nvPr/>
        </p:nvSpPr>
        <p:spPr>
          <a:xfrm>
            <a:off x="7123802" y="4237197"/>
            <a:ext cx="44005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9600" dirty="0" err="1">
                <a:solidFill>
                  <a:srgbClr val="E7E6E6">
                    <a:lumMod val="10000"/>
                  </a:srgb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PUNCA</a:t>
            </a:r>
            <a:endParaRPr kumimoji="0" lang="en-MY" sz="96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89AE84-669A-429B-B92A-05AC21C215F5}"/>
              </a:ext>
            </a:extLst>
          </p:cNvPr>
          <p:cNvSpPr/>
          <p:nvPr/>
        </p:nvSpPr>
        <p:spPr>
          <a:xfrm>
            <a:off x="4462863" y="5662857"/>
            <a:ext cx="288000" cy="144000"/>
          </a:xfrm>
          <a:prstGeom prst="rect">
            <a:avLst/>
          </a:prstGeom>
          <a:solidFill>
            <a:srgbClr val="344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35930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3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58333E-6 -1.11111E-6 L 0.01836 -1.11111E-6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 animBg="1"/>
      <p:bldP spid="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3D1E0DD-6CA2-4D8B-91B2-33057F69A764}"/>
              </a:ext>
            </a:extLst>
          </p:cNvPr>
          <p:cNvSpPr/>
          <p:nvPr/>
        </p:nvSpPr>
        <p:spPr>
          <a:xfrm>
            <a:off x="0" y="0"/>
            <a:ext cx="7914218" cy="3435144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6724E9-6A3F-400C-AB87-F3BFB8086DA2}"/>
              </a:ext>
            </a:extLst>
          </p:cNvPr>
          <p:cNvSpPr/>
          <p:nvPr/>
        </p:nvSpPr>
        <p:spPr>
          <a:xfrm>
            <a:off x="4297736" y="3432630"/>
            <a:ext cx="7894264" cy="3422852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8F68D63A-183B-462C-9E68-0C5101C75D04}"/>
              </a:ext>
            </a:extLst>
          </p:cNvPr>
          <p:cNvSpPr/>
          <p:nvPr/>
        </p:nvSpPr>
        <p:spPr>
          <a:xfrm flipH="1">
            <a:off x="5274334" y="1"/>
            <a:ext cx="3431516" cy="3432628"/>
          </a:xfrm>
          <a:prstGeom prst="homePlate">
            <a:avLst>
              <a:gd name="adj" fmla="val 20611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row: Pentagon 14">
            <a:extLst>
              <a:ext uri="{FF2B5EF4-FFF2-40B4-BE49-F238E27FC236}">
                <a16:creationId xmlns:a16="http://schemas.microsoft.com/office/drawing/2014/main" id="{0A0E3961-A758-4B81-98AE-2A22D525D178}"/>
              </a:ext>
            </a:extLst>
          </p:cNvPr>
          <p:cNvSpPr/>
          <p:nvPr/>
        </p:nvSpPr>
        <p:spPr>
          <a:xfrm>
            <a:off x="3377859" y="3432629"/>
            <a:ext cx="3431516" cy="3422853"/>
          </a:xfrm>
          <a:prstGeom prst="homePlate">
            <a:avLst>
              <a:gd name="adj" fmla="val 20611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DC90A4-94AE-4A50-8D08-93DBA18765FE}"/>
              </a:ext>
            </a:extLst>
          </p:cNvPr>
          <p:cNvSpPr txBox="1"/>
          <p:nvPr/>
        </p:nvSpPr>
        <p:spPr>
          <a:xfrm>
            <a:off x="6096000" y="586855"/>
            <a:ext cx="203132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13800" b="0" i="0" u="none" strike="noStrike" kern="1500" cap="none" spc="-8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" panose="00000500000000000000" pitchFamily="50" charset="0"/>
                <a:ea typeface="+mn-ea"/>
                <a:cs typeface="Aharoni" panose="02010803020104030203" pitchFamily="2" charset="-79"/>
              </a:rPr>
              <a:t>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AACD42-7818-412D-A18D-5AA6826FC1A2}"/>
              </a:ext>
            </a:extLst>
          </p:cNvPr>
          <p:cNvSpPr txBox="1"/>
          <p:nvPr/>
        </p:nvSpPr>
        <p:spPr>
          <a:xfrm>
            <a:off x="3718830" y="3997118"/>
            <a:ext cx="203132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13800" b="0" i="0" u="none" strike="noStrike" kern="1500" cap="none" spc="-8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" panose="00000500000000000000" pitchFamily="50" charset="0"/>
                <a:ea typeface="+mn-ea"/>
                <a:cs typeface="Aharoni" panose="02010803020104030203" pitchFamily="2" charset="-79"/>
              </a:rPr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8573FB-ECA4-4970-9A21-B1C4D88C8E59}"/>
              </a:ext>
            </a:extLst>
          </p:cNvPr>
          <p:cNvSpPr txBox="1"/>
          <p:nvPr/>
        </p:nvSpPr>
        <p:spPr>
          <a:xfrm>
            <a:off x="9195851" y="1217796"/>
            <a:ext cx="25061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2800" dirty="0" err="1">
                <a:solidFill>
                  <a:srgbClr val="E7E6E6">
                    <a:lumMod val="50000"/>
                  </a:srgbClr>
                </a:solidFill>
                <a:latin typeface="Aileron Thin" panose="00000300000000000000" pitchFamily="50" charset="0"/>
              </a:rPr>
              <a:t>Kelonggaran</a:t>
            </a:r>
            <a:endParaRPr lang="en-MY" sz="2800" dirty="0">
              <a:solidFill>
                <a:srgbClr val="E7E6E6">
                  <a:lumMod val="50000"/>
                </a:srgbClr>
              </a:solidFill>
              <a:latin typeface="Aileron Thin" panose="00000300000000000000" pitchFamily="50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2800" dirty="0">
                <a:solidFill>
                  <a:srgbClr val="E7E6E6">
                    <a:lumMod val="50000"/>
                  </a:srgbClr>
                </a:solidFill>
                <a:latin typeface="Aileron Thin" panose="00000300000000000000" pitchFamily="50" charset="0"/>
              </a:rPr>
              <a:t>u</a:t>
            </a:r>
            <a:r>
              <a:rPr kumimoji="0" lang="en-MY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ileron Thin" panose="00000300000000000000" pitchFamily="50" charset="0"/>
              </a:rPr>
              <a:t>ndang-undang</a:t>
            </a:r>
            <a:endParaRPr kumimoji="0" lang="en-MY" sz="2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ileron Thin" panose="00000300000000000000" pitchFamily="50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3DAB17-78FF-4A77-8371-8EED61CD5A5D}"/>
              </a:ext>
            </a:extLst>
          </p:cNvPr>
          <p:cNvSpPr txBox="1"/>
          <p:nvPr/>
        </p:nvSpPr>
        <p:spPr>
          <a:xfrm>
            <a:off x="411773" y="4412615"/>
            <a:ext cx="25061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ileron Thin" panose="00000300000000000000" pitchFamily="50" charset="0"/>
              </a:rPr>
              <a:t>Nafsu</a:t>
            </a:r>
            <a:r>
              <a:rPr kumimoji="0" lang="en-MY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ileron Thin" panose="00000300000000000000" pitchFamily="50" charset="0"/>
              </a:rPr>
              <a:t> </a:t>
            </a:r>
            <a:r>
              <a:rPr kumimoji="0" lang="en-MY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ileron Thin" panose="00000300000000000000" pitchFamily="50" charset="0"/>
              </a:rPr>
              <a:t>tamak</a:t>
            </a:r>
            <a:r>
              <a:rPr kumimoji="0" lang="en-MY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ileron Thin" panose="00000300000000000000" pitchFamily="50" charset="0"/>
              </a:rPr>
              <a:t> </a:t>
            </a:r>
            <a:r>
              <a:rPr kumimoji="0" lang="en-MY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ileron Thin" panose="00000300000000000000" pitchFamily="50" charset="0"/>
              </a:rPr>
              <a:t>haloba</a:t>
            </a:r>
            <a:r>
              <a:rPr lang="en-MY" sz="2800" noProof="0" dirty="0">
                <a:solidFill>
                  <a:srgbClr val="E7E6E6">
                    <a:lumMod val="50000"/>
                  </a:srgbClr>
                </a:solidFill>
                <a:latin typeface="Aileron Thin" panose="00000300000000000000" pitchFamily="50" charset="0"/>
              </a:rPr>
              <a:t> </a:t>
            </a:r>
            <a:r>
              <a:rPr lang="en-MY" sz="2800" dirty="0" err="1">
                <a:solidFill>
                  <a:srgbClr val="E7E6E6">
                    <a:lumMod val="50000"/>
                  </a:srgbClr>
                </a:solidFill>
                <a:latin typeface="Aileron Thin" panose="00000300000000000000" pitchFamily="50" charset="0"/>
              </a:rPr>
              <a:t>manusia</a:t>
            </a:r>
            <a:r>
              <a:rPr lang="en-MY" sz="2800" dirty="0">
                <a:solidFill>
                  <a:srgbClr val="E7E6E6">
                    <a:lumMod val="50000"/>
                  </a:srgbClr>
                </a:solidFill>
                <a:latin typeface="Aileron Thin" panose="00000300000000000000" pitchFamily="50" charset="0"/>
              </a:rPr>
              <a:t> </a:t>
            </a:r>
            <a:r>
              <a:rPr lang="en-MY" sz="2800" dirty="0" err="1">
                <a:solidFill>
                  <a:srgbClr val="E7E6E6">
                    <a:lumMod val="50000"/>
                  </a:srgbClr>
                </a:solidFill>
                <a:latin typeface="Aileron Thin" panose="00000300000000000000" pitchFamily="50" charset="0"/>
              </a:rPr>
              <a:t>sendiri</a:t>
            </a:r>
            <a:endParaRPr kumimoji="0" lang="en-MY" sz="2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ileron Thin" panose="000003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15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1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5" grpId="0" animBg="1"/>
      <p:bldP spid="15" grpId="0" animBg="1"/>
      <p:bldP spid="7" grpId="0"/>
      <p:bldP spid="8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A345D55-B5BA-446D-B51B-3AF36BB3F1D2}"/>
              </a:ext>
            </a:extLst>
          </p:cNvPr>
          <p:cNvSpPr/>
          <p:nvPr/>
        </p:nvSpPr>
        <p:spPr>
          <a:xfrm rot="900000">
            <a:off x="4049948" y="591836"/>
            <a:ext cx="2880000" cy="2880000"/>
          </a:xfrm>
          <a:prstGeom prst="ellipse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41678" t="1100" r="-37033" b="-6126"/>
            </a:stretch>
          </a:blipFill>
          <a:ln w="317500">
            <a:solidFill>
              <a:schemeClr val="bg2">
                <a:lumMod val="9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E7BD441-D636-4A7C-A627-1590927F7916}"/>
              </a:ext>
            </a:extLst>
          </p:cNvPr>
          <p:cNvSpPr/>
          <p:nvPr/>
        </p:nvSpPr>
        <p:spPr>
          <a:xfrm rot="900000">
            <a:off x="370067" y="3701142"/>
            <a:ext cx="2732587" cy="2732587"/>
          </a:xfrm>
          <a:prstGeom prst="ellipse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31790" t="-2315" r="-7295" b="-8351"/>
            </a:stretch>
          </a:blipFill>
          <a:ln w="317500">
            <a:solidFill>
              <a:schemeClr val="bg2">
                <a:lumMod val="9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43CCADF-8F20-4A4A-A5AC-2707070B84BE}"/>
              </a:ext>
            </a:extLst>
          </p:cNvPr>
          <p:cNvSpPr/>
          <p:nvPr/>
        </p:nvSpPr>
        <p:spPr>
          <a:xfrm rot="900000">
            <a:off x="7616095" y="2334361"/>
            <a:ext cx="4205838" cy="4205838"/>
          </a:xfrm>
          <a:prstGeom prst="ellipse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19549" t="-2265" r="-21333" b="181"/>
            </a:stretch>
          </a:blipFill>
          <a:ln w="317500">
            <a:solidFill>
              <a:schemeClr val="bg2">
                <a:lumMod val="9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A7A66F-8DBA-4BB7-85B7-B3CADB89E6C7}"/>
              </a:ext>
            </a:extLst>
          </p:cNvPr>
          <p:cNvSpPr txBox="1"/>
          <p:nvPr/>
        </p:nvSpPr>
        <p:spPr>
          <a:xfrm>
            <a:off x="6742051" y="1269946"/>
            <a:ext cx="4491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ileron Thin" panose="00000300000000000000" pitchFamily="50" charset="0"/>
                <a:ea typeface="+mn-ea"/>
                <a:cs typeface="+mn-cs"/>
              </a:rPr>
              <a:t>Sikap</a:t>
            </a:r>
            <a:r>
              <a:rPr kumimoji="0" lang="en-MY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ileron Thin" panose="00000300000000000000" pitchFamily="50" charset="0"/>
                <a:ea typeface="+mn-ea"/>
                <a:cs typeface="+mn-cs"/>
              </a:rPr>
              <a:t> </a:t>
            </a:r>
            <a:r>
              <a:rPr kumimoji="0" lang="en-MY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ileron Thin" panose="00000300000000000000" pitchFamily="50" charset="0"/>
                <a:ea typeface="+mn-ea"/>
                <a:cs typeface="+mn-cs"/>
              </a:rPr>
              <a:t>pilih</a:t>
            </a:r>
            <a:r>
              <a:rPr kumimoji="0" lang="en-MY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ileron Thin" panose="00000300000000000000" pitchFamily="50" charset="0"/>
                <a:ea typeface="+mn-ea"/>
                <a:cs typeface="+mn-cs"/>
              </a:rPr>
              <a:t> </a:t>
            </a:r>
            <a:r>
              <a:rPr kumimoji="0" lang="en-MY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ileron Thin" panose="00000300000000000000" pitchFamily="50" charset="0"/>
                <a:ea typeface="+mn-ea"/>
                <a:cs typeface="+mn-cs"/>
              </a:rPr>
              <a:t>kasih</a:t>
            </a:r>
            <a:endParaRPr kumimoji="0" lang="en-MY" sz="2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Aileron Thin" panose="00000300000000000000" pitchFamily="50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A5693F-3796-4CDF-A526-5A829EA6145E}"/>
              </a:ext>
            </a:extLst>
          </p:cNvPr>
          <p:cNvSpPr txBox="1"/>
          <p:nvPr/>
        </p:nvSpPr>
        <p:spPr>
          <a:xfrm>
            <a:off x="3421986" y="4573129"/>
            <a:ext cx="3692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ileron Thin" panose="00000300000000000000" pitchFamily="50" charset="0"/>
              </a:rPr>
              <a:t>Kehidupan</a:t>
            </a:r>
            <a:endParaRPr lang="en-MY" sz="2800" dirty="0">
              <a:solidFill>
                <a:srgbClr val="E7E6E6">
                  <a:lumMod val="75000"/>
                </a:srgbClr>
              </a:solidFill>
              <a:latin typeface="Aileron Thin" panose="00000300000000000000" pitchFamily="50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2800" dirty="0">
                <a:solidFill>
                  <a:srgbClr val="E7E6E6">
                    <a:lumMod val="75000"/>
                  </a:srgbClr>
                </a:solidFill>
                <a:latin typeface="Aileron Thin" panose="00000300000000000000" pitchFamily="50" charset="0"/>
              </a:rPr>
              <a:t>yang </a:t>
            </a:r>
            <a:r>
              <a:rPr lang="en-MY" sz="2800" dirty="0" err="1">
                <a:solidFill>
                  <a:srgbClr val="E7E6E6">
                    <a:lumMod val="75000"/>
                  </a:srgbClr>
                </a:solidFill>
                <a:latin typeface="Aileron Thin" panose="00000300000000000000" pitchFamily="50" charset="0"/>
              </a:rPr>
              <a:t>sukar</a:t>
            </a:r>
            <a:endParaRPr kumimoji="0" lang="en-MY" sz="2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Aileron Thin" panose="00000300000000000000" pitchFamily="50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2C1BB0-46B8-423A-B50C-7F000D1B1B21}"/>
              </a:ext>
            </a:extLst>
          </p:cNvPr>
          <p:cNvSpPr txBox="1"/>
          <p:nvPr/>
        </p:nvSpPr>
        <p:spPr>
          <a:xfrm>
            <a:off x="364658" y="1655816"/>
            <a:ext cx="32585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2800" dirty="0" err="1">
                <a:solidFill>
                  <a:srgbClr val="E7E6E6">
                    <a:lumMod val="75000"/>
                  </a:srgbClr>
                </a:solidFill>
                <a:latin typeface="Aileron Thin" panose="00000300000000000000" pitchFamily="50" charset="0"/>
              </a:rPr>
              <a:t>Kepimpinan</a:t>
            </a:r>
            <a:r>
              <a:rPr lang="en-MY" sz="2800" dirty="0">
                <a:solidFill>
                  <a:srgbClr val="E7E6E6">
                    <a:lumMod val="75000"/>
                  </a:srgbClr>
                </a:solidFill>
                <a:latin typeface="Aileron Thin" panose="00000300000000000000" pitchFamily="50" charset="0"/>
              </a:rPr>
              <a:t> yang </a:t>
            </a:r>
            <a:r>
              <a:rPr lang="en-MY" sz="2800" dirty="0" err="1">
                <a:solidFill>
                  <a:srgbClr val="E7E6E6">
                    <a:lumMod val="75000"/>
                  </a:srgbClr>
                </a:solidFill>
                <a:latin typeface="Aileron Thin" panose="00000300000000000000" pitchFamily="50" charset="0"/>
              </a:rPr>
              <a:t>lemah</a:t>
            </a:r>
            <a:endParaRPr kumimoji="0" lang="en-MY" sz="2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Aileron Thin" panose="00000300000000000000" pitchFamily="50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DC8318-F568-447A-BBBA-E155D9017028}"/>
              </a:ext>
            </a:extLst>
          </p:cNvPr>
          <p:cNvSpPr txBox="1"/>
          <p:nvPr/>
        </p:nvSpPr>
        <p:spPr>
          <a:xfrm>
            <a:off x="391482" y="261559"/>
            <a:ext cx="31213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200" dirty="0" err="1">
                <a:solidFill>
                  <a:srgbClr val="44546A">
                    <a:lumMod val="75000"/>
                  </a:srgb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PUNCA-PUNCA</a:t>
            </a:r>
            <a:endParaRPr kumimoji="0" lang="en-MY" sz="3200" b="0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9B988A-86FE-4569-A884-37C7FF9F6062}"/>
              </a:ext>
            </a:extLst>
          </p:cNvPr>
          <p:cNvSpPr txBox="1"/>
          <p:nvPr/>
        </p:nvSpPr>
        <p:spPr>
          <a:xfrm>
            <a:off x="3421478" y="35776"/>
            <a:ext cx="177484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13800" b="0" i="0" u="none" strike="noStrike" kern="1500" cap="none" spc="-800" normalizeH="0" baseline="0" noProof="0" dirty="0">
                <a:ln>
                  <a:noFill/>
                </a:ln>
                <a:solidFill>
                  <a:srgbClr val="33CCCC">
                    <a:alpha val="75000"/>
                  </a:srgbClr>
                </a:solidFill>
                <a:effectLst/>
                <a:uLnTx/>
                <a:uFillTx/>
                <a:latin typeface="Aileron" panose="00000500000000000000" pitchFamily="50" charset="0"/>
                <a:ea typeface="+mn-ea"/>
                <a:cs typeface="Aharoni" panose="02010803020104030203" pitchFamily="2" charset="-79"/>
              </a:rPr>
              <a:t>03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86868D-08B3-46EB-A436-7A8C85A936DD}"/>
              </a:ext>
            </a:extLst>
          </p:cNvPr>
          <p:cNvSpPr txBox="1"/>
          <p:nvPr/>
        </p:nvSpPr>
        <p:spPr>
          <a:xfrm>
            <a:off x="1546436" y="4826164"/>
            <a:ext cx="177484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13800" b="0" i="0" u="none" strike="noStrike" kern="1500" cap="none" spc="-800" normalizeH="0" baseline="0" noProof="0" dirty="0">
                <a:ln>
                  <a:noFill/>
                </a:ln>
                <a:solidFill>
                  <a:srgbClr val="33CCCC">
                    <a:alpha val="75000"/>
                  </a:srgbClr>
                </a:solidFill>
                <a:effectLst/>
                <a:uLnTx/>
                <a:uFillTx/>
                <a:latin typeface="Aileron" panose="00000500000000000000" pitchFamily="50" charset="0"/>
                <a:ea typeface="+mn-ea"/>
                <a:cs typeface="Aharoni" panose="02010803020104030203" pitchFamily="2" charset="-79"/>
              </a:rPr>
              <a:t>04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E38759-4703-4F2A-831D-B8B9A7F38FCA}"/>
              </a:ext>
            </a:extLst>
          </p:cNvPr>
          <p:cNvSpPr txBox="1"/>
          <p:nvPr/>
        </p:nvSpPr>
        <p:spPr>
          <a:xfrm>
            <a:off x="9918847" y="1276833"/>
            <a:ext cx="177484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13800" b="0" i="0" u="none" strike="noStrike" kern="1500" cap="none" spc="-800" normalizeH="0" baseline="0" noProof="0" dirty="0">
                <a:ln>
                  <a:noFill/>
                </a:ln>
                <a:solidFill>
                  <a:srgbClr val="33CCCC">
                    <a:alpha val="75000"/>
                  </a:srgbClr>
                </a:solidFill>
                <a:effectLst/>
                <a:uLnTx/>
                <a:uFillTx/>
                <a:latin typeface="Aileron" panose="00000500000000000000" pitchFamily="50" charset="0"/>
                <a:ea typeface="+mn-ea"/>
                <a:cs typeface="Aharoni" panose="02010803020104030203" pitchFamily="2" charset="-79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448947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900000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900000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900000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9" grpId="0"/>
      <p:bldP spid="10" grpId="0"/>
      <p:bldP spid="13" grpId="0"/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04039160-A071-4E23-9600-1B9E6BC4A5A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3"/>
          <a:stretch/>
        </p:blipFill>
        <p:spPr>
          <a:xfrm>
            <a:off x="0" y="0"/>
            <a:ext cx="12192000" cy="685800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7276858-EF79-4675-B314-66E7E45614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344098">
                  <a:alpha val="85000"/>
                </a:srgbClr>
              </a:gs>
              <a:gs pos="100000">
                <a:srgbClr val="9999FF">
                  <a:alpha val="23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B0FFC0-6561-4918-B202-F3F2B93532BA}"/>
              </a:ext>
            </a:extLst>
          </p:cNvPr>
          <p:cNvSpPr txBox="1"/>
          <p:nvPr/>
        </p:nvSpPr>
        <p:spPr>
          <a:xfrm>
            <a:off x="905823" y="3249731"/>
            <a:ext cx="22426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lack" panose="00000A00000000000000" pitchFamily="50" charset="0"/>
                <a:ea typeface="+mn-ea"/>
                <a:cs typeface="+mn-cs"/>
              </a:rPr>
              <a:t>KESAN</a:t>
            </a:r>
            <a:endParaRPr kumimoji="0" lang="en-MY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Black" panose="00000A00000000000000" pitchFamily="50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B2EAB7-931F-4138-A237-C0E50C9E4828}"/>
              </a:ext>
            </a:extLst>
          </p:cNvPr>
          <p:cNvSpPr txBox="1"/>
          <p:nvPr/>
        </p:nvSpPr>
        <p:spPr>
          <a:xfrm>
            <a:off x="849836" y="3783081"/>
            <a:ext cx="347697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9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lack" panose="00000A00000000000000" pitchFamily="50" charset="0"/>
                <a:ea typeface="+mn-ea"/>
                <a:cs typeface="+mn-cs"/>
              </a:rPr>
              <a:t>KESAN</a:t>
            </a:r>
            <a:endParaRPr kumimoji="0" lang="en-MY" sz="9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Black" panose="00000A00000000000000" pitchFamily="50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F52D8C-9E36-4228-9AA2-242E04D70BB6}"/>
              </a:ext>
            </a:extLst>
          </p:cNvPr>
          <p:cNvSpPr txBox="1"/>
          <p:nvPr/>
        </p:nvSpPr>
        <p:spPr>
          <a:xfrm>
            <a:off x="938381" y="5298741"/>
            <a:ext cx="19286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000" b="0" i="0" u="none" strike="noStrike" kern="15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UltraLight" panose="00000300000000000000" pitchFamily="50" charset="0"/>
                <a:ea typeface="+mn-ea"/>
                <a:cs typeface="+mn-cs"/>
              </a:rPr>
              <a:t>RASUAH</a:t>
            </a:r>
            <a:endParaRPr kumimoji="0" lang="en-MY" sz="4000" b="0" i="0" u="none" strike="noStrike" kern="15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UltraLight" panose="00000300000000000000" pitchFamily="50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C5E353-6FF6-495A-B2EB-D97B4B6AAE0E}"/>
              </a:ext>
            </a:extLst>
          </p:cNvPr>
          <p:cNvSpPr/>
          <p:nvPr/>
        </p:nvSpPr>
        <p:spPr>
          <a:xfrm>
            <a:off x="1024107" y="5244741"/>
            <a:ext cx="1533469" cy="108000"/>
          </a:xfrm>
          <a:prstGeom prst="rect">
            <a:avLst/>
          </a:prstGeom>
          <a:solidFill>
            <a:srgbClr val="20F4F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D3C017-F713-4DA8-83DE-E91546BDC0BE}"/>
              </a:ext>
            </a:extLst>
          </p:cNvPr>
          <p:cNvSpPr/>
          <p:nvPr/>
        </p:nvSpPr>
        <p:spPr>
          <a:xfrm>
            <a:off x="2557576" y="5243772"/>
            <a:ext cx="1533469" cy="10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32C3E44-1610-487B-B01A-584BD03D15A1}"/>
              </a:ext>
            </a:extLst>
          </p:cNvPr>
          <p:cNvSpPr/>
          <p:nvPr/>
        </p:nvSpPr>
        <p:spPr>
          <a:xfrm>
            <a:off x="4091044" y="5242803"/>
            <a:ext cx="1533469" cy="10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67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mph" presetSubtype="0" accel="10000" decel="9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7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944C9E-5E49-4F42-AFEB-6C7DA05151D0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1694" t="-29629" r="-925" b="-208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BA20E2-0248-4E09-8249-980CE131FAF4}"/>
              </a:ext>
            </a:extLst>
          </p:cNvPr>
          <p:cNvSpPr txBox="1"/>
          <p:nvPr/>
        </p:nvSpPr>
        <p:spPr>
          <a:xfrm>
            <a:off x="630897" y="473215"/>
            <a:ext cx="2366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000" b="0" i="0" u="none" strike="noStrike" kern="1200" cap="none" spc="-15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INDIVIDU</a:t>
            </a:r>
            <a:endParaRPr kumimoji="0" lang="en-MY" sz="4000" b="0" i="0" u="none" strike="noStrike" kern="1200" cap="none" spc="-1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E2EEE5-3372-4A8F-BC1E-393CF67C489A}"/>
              </a:ext>
            </a:extLst>
          </p:cNvPr>
          <p:cNvSpPr txBox="1"/>
          <p:nvPr/>
        </p:nvSpPr>
        <p:spPr>
          <a:xfrm>
            <a:off x="403532" y="5184455"/>
            <a:ext cx="49236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Kejatuhan</a:t>
            </a:r>
            <a:r>
              <a:rPr lang="en-MY" sz="2400" dirty="0">
                <a:solidFill>
                  <a:prstClr val="white"/>
                </a:solidFill>
                <a:latin typeface="Aileron Light" panose="00000400000000000000" pitchFamily="50" charset="0"/>
              </a:rPr>
              <a:t> </a:t>
            </a:r>
            <a:r>
              <a:rPr lang="en-MY" sz="24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maruah</a:t>
            </a:r>
            <a:endParaRPr lang="en-MY" sz="2400" dirty="0">
              <a:solidFill>
                <a:prstClr val="white"/>
              </a:solidFill>
              <a:latin typeface="Aileron Light" panose="00000400000000000000" pitchFamily="50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MY" sz="24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Menerima</a:t>
            </a:r>
            <a:r>
              <a:rPr lang="en-MY" sz="2400" dirty="0">
                <a:solidFill>
                  <a:prstClr val="white"/>
                </a:solidFill>
                <a:latin typeface="Aileron Light" panose="00000400000000000000" pitchFamily="50" charset="0"/>
              </a:rPr>
              <a:t> </a:t>
            </a:r>
            <a:r>
              <a:rPr lang="en-MY" sz="24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hukuman</a:t>
            </a:r>
            <a:endParaRPr kumimoji="0" lang="en-MY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Light" panose="00000400000000000000" pitchFamily="50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</a:rPr>
              <a:t>Kehilangan</a:t>
            </a:r>
            <a:r>
              <a:rPr kumimoji="0" lang="en-MY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</a:rPr>
              <a:t> </a:t>
            </a:r>
            <a:r>
              <a:rPr kumimoji="0" lang="en-MY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</a:rPr>
              <a:t>pekerjaan</a:t>
            </a:r>
            <a:endParaRPr kumimoji="0" lang="en-MY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Light" panose="00000400000000000000" pitchFamily="50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A0CE87-3328-498A-82D7-04C4514C5B9F}"/>
              </a:ext>
            </a:extLst>
          </p:cNvPr>
          <p:cNvSpPr/>
          <p:nvPr/>
        </p:nvSpPr>
        <p:spPr>
          <a:xfrm>
            <a:off x="6049115" y="0"/>
            <a:ext cx="6142885" cy="6858000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4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79231" r="-1924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509052-0AA6-4626-8AB0-A0A6F071CBED}"/>
              </a:ext>
            </a:extLst>
          </p:cNvPr>
          <p:cNvSpPr txBox="1"/>
          <p:nvPr/>
        </p:nvSpPr>
        <p:spPr>
          <a:xfrm>
            <a:off x="8620182" y="473215"/>
            <a:ext cx="27013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000" b="0" i="0" u="none" strike="noStrike" kern="1200" cap="none" spc="-15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KELUARGA</a:t>
            </a:r>
            <a:endParaRPr kumimoji="0" lang="en-MY" sz="4000" b="0" i="0" u="none" strike="noStrike" kern="1200" cap="none" spc="-1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67CEB0-020E-4070-8642-BC0BDC3B70C6}"/>
              </a:ext>
            </a:extLst>
          </p:cNvPr>
          <p:cNvSpPr txBox="1"/>
          <p:nvPr/>
        </p:nvSpPr>
        <p:spPr>
          <a:xfrm>
            <a:off x="6499532" y="5184454"/>
            <a:ext cx="49236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24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</a:rPr>
              <a:t>Menghancurkan</a:t>
            </a:r>
            <a:r>
              <a:rPr kumimoji="0" lang="en-MY" sz="2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</a:rPr>
              <a:t> </a:t>
            </a:r>
            <a:r>
              <a:rPr kumimoji="0" lang="en-MY" sz="24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</a:rPr>
              <a:t>keharmonian</a:t>
            </a:r>
            <a:r>
              <a:rPr kumimoji="0" lang="en-MY" sz="240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</a:rPr>
              <a:t> </a:t>
            </a:r>
            <a:r>
              <a:rPr kumimoji="0" lang="en-MY" sz="240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</a:rPr>
              <a:t>hidup</a:t>
            </a:r>
            <a:r>
              <a:rPr kumimoji="0" lang="en-MY" sz="240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</a:rPr>
              <a:t> </a:t>
            </a:r>
            <a:r>
              <a:rPr kumimoji="0" lang="en-MY" sz="240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</a:rPr>
              <a:t>berumahtangga</a:t>
            </a:r>
            <a:endParaRPr kumimoji="0" lang="en-MY" sz="2400" i="0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Light" panose="00000400000000000000" pitchFamily="50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MY" sz="2400" baseline="0" dirty="0" err="1">
                <a:solidFill>
                  <a:prstClr val="white"/>
                </a:solidFill>
                <a:latin typeface="Aileron Light" panose="00000400000000000000" pitchFamily="50" charset="0"/>
              </a:rPr>
              <a:t>Keluarga</a:t>
            </a:r>
            <a:r>
              <a:rPr lang="en-MY" sz="2400" baseline="0" dirty="0">
                <a:solidFill>
                  <a:prstClr val="white"/>
                </a:solidFill>
                <a:latin typeface="Aileron Light" panose="00000400000000000000" pitchFamily="50" charset="0"/>
              </a:rPr>
              <a:t> </a:t>
            </a:r>
            <a:r>
              <a:rPr lang="en-MY" sz="2400" baseline="0" dirty="0" err="1">
                <a:solidFill>
                  <a:prstClr val="white"/>
                </a:solidFill>
                <a:latin typeface="Aileron Light" panose="00000400000000000000" pitchFamily="50" charset="0"/>
              </a:rPr>
              <a:t>terabai</a:t>
            </a:r>
            <a:endParaRPr kumimoji="0" lang="en-MY" sz="24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Light" panose="000004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09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6" grpId="0" animBg="1"/>
      <p:bldP spid="9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944C9E-5E49-4F42-AFEB-6C7DA05151D0}"/>
              </a:ext>
            </a:extLst>
          </p:cNvPr>
          <p:cNvSpPr/>
          <p:nvPr/>
        </p:nvSpPr>
        <p:spPr>
          <a:xfrm>
            <a:off x="0" y="0"/>
            <a:ext cx="6049115" cy="6858000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8436" r="-6792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A0CE87-3328-498A-82D7-04C4514C5B9F}"/>
              </a:ext>
            </a:extLst>
          </p:cNvPr>
          <p:cNvSpPr/>
          <p:nvPr/>
        </p:nvSpPr>
        <p:spPr>
          <a:xfrm>
            <a:off x="6049115" y="0"/>
            <a:ext cx="6142885" cy="6858000"/>
          </a:xfrm>
          <a:prstGeom prst="rect">
            <a:avLst/>
          </a:prstGeom>
          <a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1028" t="-25694" r="-2171" b="-620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BA20E2-0248-4E09-8249-980CE131FAF4}"/>
              </a:ext>
            </a:extLst>
          </p:cNvPr>
          <p:cNvSpPr txBox="1"/>
          <p:nvPr/>
        </p:nvSpPr>
        <p:spPr>
          <a:xfrm>
            <a:off x="9381197" y="473215"/>
            <a:ext cx="21836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4000" spc="-150" dirty="0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NEGARA</a:t>
            </a:r>
            <a:endParaRPr kumimoji="0" lang="en-MY" sz="4000" b="0" i="0" u="none" strike="noStrike" kern="1200" cap="none" spc="-1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E2EEE5-3372-4A8F-BC1E-393CF67C489A}"/>
              </a:ext>
            </a:extLst>
          </p:cNvPr>
          <p:cNvSpPr txBox="1"/>
          <p:nvPr/>
        </p:nvSpPr>
        <p:spPr>
          <a:xfrm>
            <a:off x="6560822" y="4867966"/>
            <a:ext cx="49236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Menjejaskan</a:t>
            </a:r>
            <a:r>
              <a:rPr kumimoji="0" lang="en-MY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</a:t>
            </a:r>
            <a:r>
              <a:rPr kumimoji="0" lang="en-MY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integriti</a:t>
            </a:r>
            <a:r>
              <a:rPr kumimoji="0" lang="en-MY" sz="24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</a:t>
            </a:r>
            <a:r>
              <a:rPr kumimoji="0" lang="en-MY" sz="24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pentadbiran</a:t>
            </a:r>
            <a:endParaRPr kumimoji="0" lang="en-MY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Light" panose="00000400000000000000" pitchFamily="50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Menjejaskan</a:t>
            </a:r>
            <a:r>
              <a:rPr kumimoji="0" lang="en-MY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</a:t>
            </a:r>
            <a:r>
              <a:rPr kumimoji="0" lang="en-MY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sosial</a:t>
            </a:r>
            <a:r>
              <a:rPr kumimoji="0" lang="en-MY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, </a:t>
            </a:r>
            <a:r>
              <a:rPr kumimoji="0" lang="en-MY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kestabilan</a:t>
            </a:r>
            <a:r>
              <a:rPr kumimoji="0" lang="en-MY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</a:t>
            </a:r>
            <a:r>
              <a:rPr kumimoji="0" lang="en-MY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politik</a:t>
            </a:r>
            <a:r>
              <a:rPr kumimoji="0" lang="en-MY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dan </a:t>
            </a:r>
            <a:r>
              <a:rPr kumimoji="0" lang="en-MY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keselamatan</a:t>
            </a:r>
            <a:endParaRPr kumimoji="0" lang="en-MY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Light" panose="00000400000000000000" pitchFamily="50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Mengurangkan</a:t>
            </a:r>
            <a:r>
              <a:rPr kumimoji="0" lang="en-MY" sz="24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</a:t>
            </a:r>
            <a:r>
              <a:rPr kumimoji="0" lang="en-MY" sz="24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pendapatan</a:t>
            </a:r>
            <a:r>
              <a:rPr kumimoji="0" lang="en-MY" sz="24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negara</a:t>
            </a:r>
            <a:endParaRPr kumimoji="0" lang="en-MY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Light" panose="00000400000000000000" pitchFamily="50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8D3730-C641-4B92-A24D-152A1BE9BF63}"/>
              </a:ext>
            </a:extLst>
          </p:cNvPr>
          <p:cNvSpPr txBox="1"/>
          <p:nvPr/>
        </p:nvSpPr>
        <p:spPr>
          <a:xfrm>
            <a:off x="627192" y="473215"/>
            <a:ext cx="34628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0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MASYARAKAT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53C79A-2393-4213-9EA3-A699E0C3B766}"/>
              </a:ext>
            </a:extLst>
          </p:cNvPr>
          <p:cNvSpPr txBox="1"/>
          <p:nvPr/>
        </p:nvSpPr>
        <p:spPr>
          <a:xfrm>
            <a:off x="414231" y="4835568"/>
            <a:ext cx="49236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Membebankan</a:t>
            </a:r>
            <a:r>
              <a:rPr kumimoji="0" lang="en-MY" sz="24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</a:t>
            </a:r>
            <a:r>
              <a:rPr kumimoji="0" lang="en-MY" sz="24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golongan</a:t>
            </a:r>
            <a:r>
              <a:rPr kumimoji="0" lang="en-MY" sz="24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orang </a:t>
            </a:r>
            <a:r>
              <a:rPr kumimoji="0" lang="en-MY" sz="24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susah</a:t>
            </a:r>
            <a:endParaRPr kumimoji="0" lang="en-MY" sz="2400" b="0" i="0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Light" panose="00000400000000000000" pitchFamily="50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MY" sz="2400" noProof="0" dirty="0" err="1">
                <a:solidFill>
                  <a:prstClr val="white"/>
                </a:solidFill>
                <a:latin typeface="Aileron Light" panose="00000400000000000000" pitchFamily="50" charset="0"/>
              </a:rPr>
              <a:t>Menggalakkan</a:t>
            </a:r>
            <a:r>
              <a:rPr lang="en-MY" sz="2400" noProof="0" dirty="0">
                <a:solidFill>
                  <a:prstClr val="white"/>
                </a:solidFill>
                <a:latin typeface="Aileron Light" panose="00000400000000000000" pitchFamily="50" charset="0"/>
              </a:rPr>
              <a:t> </a:t>
            </a:r>
            <a:r>
              <a:rPr lang="en-MY" sz="2400" noProof="0" dirty="0" err="1">
                <a:solidFill>
                  <a:prstClr val="white"/>
                </a:solidFill>
                <a:latin typeface="Aileron Light" panose="00000400000000000000" pitchFamily="50" charset="0"/>
              </a:rPr>
              <a:t>jenayah</a:t>
            </a:r>
            <a:r>
              <a:rPr lang="en-MY" sz="2400" noProof="0" dirty="0">
                <a:solidFill>
                  <a:prstClr val="white"/>
                </a:solidFill>
                <a:latin typeface="Aileron Light" panose="00000400000000000000" pitchFamily="50" charset="0"/>
              </a:rPr>
              <a:t> dan </a:t>
            </a:r>
            <a:r>
              <a:rPr lang="en-MY" sz="2400" noProof="0" dirty="0" err="1">
                <a:solidFill>
                  <a:prstClr val="white"/>
                </a:solidFill>
                <a:latin typeface="Aileron Light" panose="00000400000000000000" pitchFamily="50" charset="0"/>
              </a:rPr>
              <a:t>melindungi</a:t>
            </a:r>
            <a:r>
              <a:rPr lang="en-MY" sz="2400" noProof="0" dirty="0">
                <a:solidFill>
                  <a:prstClr val="white"/>
                </a:solidFill>
                <a:latin typeface="Aileron Light" panose="00000400000000000000" pitchFamily="50" charset="0"/>
              </a:rPr>
              <a:t> </a:t>
            </a:r>
            <a:r>
              <a:rPr lang="en-MY" sz="2400" noProof="0" dirty="0" err="1">
                <a:solidFill>
                  <a:prstClr val="white"/>
                </a:solidFill>
                <a:latin typeface="Aileron Light" panose="00000400000000000000" pitchFamily="50" charset="0"/>
              </a:rPr>
              <a:t>penjenayah</a:t>
            </a:r>
            <a:endParaRPr kumimoji="0" lang="en-MY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Light" panose="000004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277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3" grpId="0"/>
      <p:bldP spid="5" grpId="0"/>
      <p:bldP spid="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97D8E63-149E-4D6D-A5A5-B97D8DC599D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AF4341C-2B7B-49B5-BB3D-4F8E301A5836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AC11BA-3420-4B9B-AB11-3A2D49CAE431}"/>
              </a:ext>
            </a:extLst>
          </p:cNvPr>
          <p:cNvSpPr txBox="1"/>
          <p:nvPr/>
        </p:nvSpPr>
        <p:spPr>
          <a:xfrm>
            <a:off x="718054" y="2659719"/>
            <a:ext cx="1075589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6600" b="0" i="0" u="none" strike="noStrike" kern="1200" cap="none" spc="-15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 Black" panose="00000A00000000000000" pitchFamily="50" charset="0"/>
                <a:ea typeface="+mn-ea"/>
                <a:cs typeface="Aharoni" panose="02010803020104030203" pitchFamily="2" charset="-79"/>
              </a:rPr>
              <a:t>FALSAFAH</a:t>
            </a:r>
            <a:r>
              <a:rPr kumimoji="0" lang="en-MY" sz="66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 Black" panose="00000A00000000000000" pitchFamily="50" charset="0"/>
                <a:ea typeface="+mn-ea"/>
                <a:cs typeface="Aharoni" panose="02010803020104030203" pitchFamily="2" charset="-79"/>
              </a:rPr>
              <a:t> PENDIDIKAN NEGARA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2800" spc="-150" dirty="0">
                <a:solidFill>
                  <a:prstClr val="white"/>
                </a:solidFill>
                <a:latin typeface="Akrobat" panose="00000600000000000000"/>
                <a:cs typeface="Aharoni" panose="02010803020104030203" pitchFamily="2" charset="-79"/>
              </a:rPr>
              <a:t>DAN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6600" b="0" i="0" u="none" strike="noStrike" kern="1200" cap="none" spc="-15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 Black" panose="00000A00000000000000" pitchFamily="50" charset="0"/>
                <a:ea typeface="+mn-ea"/>
                <a:cs typeface="Aharoni" panose="02010803020104030203" pitchFamily="2" charset="-79"/>
              </a:rPr>
              <a:t>RUKUN</a:t>
            </a:r>
            <a:r>
              <a:rPr kumimoji="0" lang="en-MY" sz="6600" b="0" i="0" u="none" strike="noStrike" kern="1200" cap="none" spc="-15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 Black" panose="00000A00000000000000" pitchFamily="50" charset="0"/>
                <a:ea typeface="+mn-ea"/>
                <a:cs typeface="Aharoni" panose="02010803020104030203" pitchFamily="2" charset="-79"/>
              </a:rPr>
              <a:t> NEGARA</a:t>
            </a:r>
            <a:endParaRPr kumimoji="0" lang="en-MY" sz="6600" b="0" i="0" u="none" strike="noStrike" kern="1200" cap="none" spc="-1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robat Black" panose="00000A00000000000000" pitchFamily="50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888D4A-BF7F-4C3D-A339-271EF4E37B0A}"/>
              </a:ext>
            </a:extLst>
          </p:cNvPr>
          <p:cNvSpPr/>
          <p:nvPr/>
        </p:nvSpPr>
        <p:spPr>
          <a:xfrm>
            <a:off x="4314000" y="5466050"/>
            <a:ext cx="3564000" cy="540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3F82ED-F9BA-4B2B-A504-DABE106A883B}"/>
              </a:ext>
            </a:extLst>
          </p:cNvPr>
          <p:cNvSpPr txBox="1"/>
          <p:nvPr/>
        </p:nvSpPr>
        <p:spPr>
          <a:xfrm>
            <a:off x="4978162" y="5544980"/>
            <a:ext cx="22356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000" b="0" i="0" u="none" strike="noStrike" kern="15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 Light" panose="00000500000000000000" pitchFamily="50" charset="0"/>
                <a:ea typeface="+mn-ea"/>
                <a:cs typeface="+mn-cs"/>
              </a:rPr>
              <a:t>ISU </a:t>
            </a:r>
            <a:r>
              <a:rPr kumimoji="0" lang="en-MY" sz="2000" b="0" i="0" u="none" strike="noStrike" kern="1500" cap="none" spc="60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 Light" panose="00000500000000000000" pitchFamily="50" charset="0"/>
                <a:ea typeface="+mn-ea"/>
                <a:cs typeface="+mn-cs"/>
              </a:rPr>
              <a:t>RASUAH</a:t>
            </a:r>
            <a:endParaRPr kumimoji="0" lang="en-MY" sz="2000" b="0" i="0" u="none" strike="noStrike" kern="15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robat Light" panose="00000500000000000000" pitchFamily="50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A98135-20E3-43E9-8A15-8428776397D6}"/>
              </a:ext>
            </a:extLst>
          </p:cNvPr>
          <p:cNvSpPr txBox="1"/>
          <p:nvPr/>
        </p:nvSpPr>
        <p:spPr>
          <a:xfrm>
            <a:off x="4843513" y="2398109"/>
            <a:ext cx="25049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2800" kern="1500" spc="600" dirty="0" err="1">
                <a:solidFill>
                  <a:prstClr val="white"/>
                </a:solidFill>
                <a:latin typeface="Akrobat" panose="00000600000000000000" pitchFamily="50" charset="0"/>
              </a:rPr>
              <a:t>PERKAITAN</a:t>
            </a:r>
            <a:endParaRPr kumimoji="0" lang="en-MY" sz="2800" b="0" i="0" u="none" strike="noStrike" kern="15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robat" panose="000006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169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1" nodeType="withEffect" p14:presetBounceEnd="100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100000">
                                          <p:cBhvr>
                                            <p:cTn id="10" dur="5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19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4" presetClass="entr" presetSubtype="10" fill="hold" grpId="1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0" presetClass="entr" presetSubtype="0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2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6" grpId="1"/>
          <p:bldP spid="7" grpId="0" animBg="1"/>
          <p:bldP spid="8" grpId="0"/>
          <p:bldP spid="9" grpId="0"/>
          <p:bldP spid="9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5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2000" y="102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19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4" presetClass="entr" presetSubtype="10" fill="hold" grpId="1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0" presetClass="entr" presetSubtype="0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2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6" grpId="1"/>
          <p:bldP spid="7" grpId="0" animBg="1"/>
          <p:bldP spid="8" grpId="0"/>
          <p:bldP spid="9" grpId="0"/>
          <p:bldP spid="9" grpId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4191C97-A947-45E1-87BA-B6B229CB10B7}"/>
              </a:ext>
            </a:extLst>
          </p:cNvPr>
          <p:cNvGrpSpPr/>
          <p:nvPr/>
        </p:nvGrpSpPr>
        <p:grpSpPr>
          <a:xfrm>
            <a:off x="469559" y="914400"/>
            <a:ext cx="3414653" cy="1847330"/>
            <a:chOff x="420131" y="914400"/>
            <a:chExt cx="3414653" cy="184733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0A79BA7-C2BA-452A-BA33-8BFAF20FBCDE}"/>
                </a:ext>
              </a:extLst>
            </p:cNvPr>
            <p:cNvSpPr txBox="1"/>
            <p:nvPr/>
          </p:nvSpPr>
          <p:spPr>
            <a:xfrm>
              <a:off x="420131" y="914400"/>
              <a:ext cx="18473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6600" b="0" i="0" u="none" strike="noStrike" kern="1200" cap="none" spc="0" normalizeH="0" baseline="0" noProof="0" dirty="0">
                <a:ln>
                  <a:noFill/>
                </a:ln>
                <a:solidFill>
                  <a:srgbClr val="A75AC5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0B058F3-BA4A-49CA-9EC5-AE72FCCC5AA6}"/>
                </a:ext>
              </a:extLst>
            </p:cNvPr>
            <p:cNvSpPr txBox="1"/>
            <p:nvPr/>
          </p:nvSpPr>
          <p:spPr>
            <a:xfrm>
              <a:off x="420131" y="1653734"/>
              <a:ext cx="3414653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sz="6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A75AC5"/>
                  </a:solidFill>
                  <a:effectLst/>
                  <a:uLnTx/>
                  <a:uFillTx/>
                  <a:latin typeface="Aileron Bold" panose="00000800000000000000" pitchFamily="50" charset="0"/>
                  <a:ea typeface="+mn-ea"/>
                  <a:cs typeface="+mn-cs"/>
                </a:rPr>
                <a:t>Perkaitan</a:t>
              </a:r>
              <a:endParaRPr kumimoji="0" lang="en-MY" sz="6600" b="0" i="0" u="none" strike="noStrike" kern="1200" cap="none" spc="0" normalizeH="0" baseline="0" noProof="0" dirty="0">
                <a:ln>
                  <a:noFill/>
                </a:ln>
                <a:solidFill>
                  <a:srgbClr val="A75AC5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+mn-cs"/>
              </a:endParaRP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7B957C-6A20-4989-8F26-35357B11B11B}"/>
              </a:ext>
            </a:extLst>
          </p:cNvPr>
          <p:cNvCxnSpPr/>
          <p:nvPr/>
        </p:nvCxnSpPr>
        <p:spPr>
          <a:xfrm>
            <a:off x="420131" y="2761730"/>
            <a:ext cx="3543599" cy="0"/>
          </a:xfrm>
          <a:prstGeom prst="line">
            <a:avLst/>
          </a:prstGeom>
          <a:ln w="25400" cap="rnd">
            <a:solidFill>
              <a:srgbClr val="A75A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3E49E4E-8686-45C7-A7A0-C752BB9120EF}"/>
              </a:ext>
            </a:extLst>
          </p:cNvPr>
          <p:cNvCxnSpPr/>
          <p:nvPr/>
        </p:nvCxnSpPr>
        <p:spPr>
          <a:xfrm>
            <a:off x="420131" y="5543030"/>
            <a:ext cx="3543599" cy="0"/>
          </a:xfrm>
          <a:prstGeom prst="line">
            <a:avLst/>
          </a:prstGeom>
          <a:ln w="25400" cap="rnd">
            <a:solidFill>
              <a:srgbClr val="A75A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ECBEBBB-A884-43C7-90ED-A546931B6FEF}"/>
              </a:ext>
            </a:extLst>
          </p:cNvPr>
          <p:cNvSpPr txBox="1"/>
          <p:nvPr/>
        </p:nvSpPr>
        <p:spPr>
          <a:xfrm>
            <a:off x="420131" y="3619216"/>
            <a:ext cx="35435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Falsafah</a:t>
            </a:r>
            <a:r>
              <a:rPr kumimoji="0" lang="en-MY" sz="28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Pendidikan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2800" baseline="0" dirty="0" err="1">
                <a:solidFill>
                  <a:prstClr val="black">
                    <a:lumMod val="65000"/>
                    <a:lumOff val="35000"/>
                  </a:prstClr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Kebangsaan</a:t>
            </a:r>
            <a:endParaRPr kumimoji="0" lang="en-MY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BE3D13-F488-45ED-9F5B-54694FE5DA58}"/>
              </a:ext>
            </a:extLst>
          </p:cNvPr>
          <p:cNvSpPr/>
          <p:nvPr/>
        </p:nvSpPr>
        <p:spPr>
          <a:xfrm>
            <a:off x="5857102" y="0"/>
            <a:ext cx="5865339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6260FE-4D96-4481-9B28-4934A434B7A2}"/>
              </a:ext>
            </a:extLst>
          </p:cNvPr>
          <p:cNvSpPr/>
          <p:nvPr/>
        </p:nvSpPr>
        <p:spPr>
          <a:xfrm>
            <a:off x="4473146" y="0"/>
            <a:ext cx="1622854" cy="6858000"/>
          </a:xfrm>
          <a:prstGeom prst="rect">
            <a:avLst/>
          </a:prstGeom>
          <a:solidFill>
            <a:srgbClr val="A75A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AE1A83B-23A0-4CE2-BA11-2C4976853E44}"/>
              </a:ext>
            </a:extLst>
          </p:cNvPr>
          <p:cNvGrpSpPr/>
          <p:nvPr/>
        </p:nvGrpSpPr>
        <p:grpSpPr>
          <a:xfrm>
            <a:off x="4757051" y="940201"/>
            <a:ext cx="1055044" cy="1223852"/>
            <a:chOff x="4757051" y="829996"/>
            <a:chExt cx="1055044" cy="1223852"/>
          </a:xfrm>
        </p:grpSpPr>
        <p:sp>
          <p:nvSpPr>
            <p:cNvPr id="14" name="Hexagon 13">
              <a:extLst>
                <a:ext uri="{FF2B5EF4-FFF2-40B4-BE49-F238E27FC236}">
                  <a16:creationId xmlns:a16="http://schemas.microsoft.com/office/drawing/2014/main" id="{10F7F8F9-A283-48A3-8E16-5FC928BCE6AF}"/>
                </a:ext>
              </a:extLst>
            </p:cNvPr>
            <p:cNvSpPr/>
            <p:nvPr/>
          </p:nvSpPr>
          <p:spPr>
            <a:xfrm rot="16200000">
              <a:off x="4672647" y="914400"/>
              <a:ext cx="1223852" cy="1055044"/>
            </a:xfrm>
            <a:prstGeom prst="hexagon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DC78193D-4F51-4A95-B948-AA997CFB1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95290" y="1052639"/>
              <a:ext cx="778566" cy="778566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70A46BE-9400-4BA1-88F2-617C15F3E606}"/>
              </a:ext>
            </a:extLst>
          </p:cNvPr>
          <p:cNvGrpSpPr/>
          <p:nvPr/>
        </p:nvGrpSpPr>
        <p:grpSpPr>
          <a:xfrm>
            <a:off x="6543643" y="1295148"/>
            <a:ext cx="4915170" cy="589906"/>
            <a:chOff x="6379905" y="1059586"/>
            <a:chExt cx="4915170" cy="58990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5BDB2EC-D065-4B09-89F1-736C74FF6279}"/>
                </a:ext>
              </a:extLst>
            </p:cNvPr>
            <p:cNvSpPr txBox="1"/>
            <p:nvPr/>
          </p:nvSpPr>
          <p:spPr>
            <a:xfrm>
              <a:off x="6379905" y="1059586"/>
              <a:ext cx="11272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MY" sz="2400" dirty="0" err="1">
                  <a:solidFill>
                    <a:prstClr val="white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Akhlak</a:t>
              </a:r>
              <a:endParaRPr kumimoji="0" lang="en-MY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42763CC-93DF-4279-9DBF-62D09D2CCA8D}"/>
                </a:ext>
              </a:extLst>
            </p:cNvPr>
            <p:cNvSpPr txBox="1"/>
            <p:nvPr/>
          </p:nvSpPr>
          <p:spPr>
            <a:xfrm>
              <a:off x="6543643" y="1280160"/>
              <a:ext cx="47514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51DE157-95A1-434D-BF61-D900B2873EB8}"/>
              </a:ext>
            </a:extLst>
          </p:cNvPr>
          <p:cNvGrpSpPr/>
          <p:nvPr/>
        </p:nvGrpSpPr>
        <p:grpSpPr>
          <a:xfrm>
            <a:off x="4757051" y="2834802"/>
            <a:ext cx="1055044" cy="1223852"/>
            <a:chOff x="4757051" y="829996"/>
            <a:chExt cx="1055044" cy="1223852"/>
          </a:xfrm>
        </p:grpSpPr>
        <p:sp>
          <p:nvSpPr>
            <p:cNvPr id="22" name="Hexagon 21">
              <a:extLst>
                <a:ext uri="{FF2B5EF4-FFF2-40B4-BE49-F238E27FC236}">
                  <a16:creationId xmlns:a16="http://schemas.microsoft.com/office/drawing/2014/main" id="{5CCE2537-55D1-4239-99D6-C70D0400A7FD}"/>
                </a:ext>
              </a:extLst>
            </p:cNvPr>
            <p:cNvSpPr/>
            <p:nvPr/>
          </p:nvSpPr>
          <p:spPr>
            <a:xfrm rot="16200000">
              <a:off x="4672647" y="914400"/>
              <a:ext cx="1223852" cy="1055044"/>
            </a:xfrm>
            <a:prstGeom prst="hexagon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DD172E74-D964-4F1B-B6D9-2FEE9DB423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95290" y="1052639"/>
              <a:ext cx="778566" cy="778566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5C83B54-A8B5-472B-8748-A35F2FAA0FE2}"/>
              </a:ext>
            </a:extLst>
          </p:cNvPr>
          <p:cNvGrpSpPr/>
          <p:nvPr/>
        </p:nvGrpSpPr>
        <p:grpSpPr>
          <a:xfrm>
            <a:off x="6543643" y="3230968"/>
            <a:ext cx="4751432" cy="605043"/>
            <a:chOff x="6543643" y="821806"/>
            <a:chExt cx="4751432" cy="82768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7029D75-BF55-401D-A5A1-CE477458932C}"/>
                </a:ext>
              </a:extLst>
            </p:cNvPr>
            <p:cNvSpPr txBox="1"/>
            <p:nvPr/>
          </p:nvSpPr>
          <p:spPr>
            <a:xfrm>
              <a:off x="6543643" y="821806"/>
              <a:ext cx="27735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rPr>
                <a:t>Bertanggungjawab</a:t>
              </a:r>
              <a:endParaRPr kumimoji="0" lang="en-MY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721C12A-0644-4336-8F2C-FF29901D2E6F}"/>
                </a:ext>
              </a:extLst>
            </p:cNvPr>
            <p:cNvSpPr txBox="1"/>
            <p:nvPr/>
          </p:nvSpPr>
          <p:spPr>
            <a:xfrm>
              <a:off x="6543643" y="1280160"/>
              <a:ext cx="47514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D594E4D-BA04-4CB5-9F2B-87F4826AE73A}"/>
              </a:ext>
            </a:extLst>
          </p:cNvPr>
          <p:cNvGrpSpPr/>
          <p:nvPr/>
        </p:nvGrpSpPr>
        <p:grpSpPr>
          <a:xfrm>
            <a:off x="4757051" y="4786257"/>
            <a:ext cx="1055044" cy="1223852"/>
            <a:chOff x="4757051" y="829996"/>
            <a:chExt cx="1055044" cy="1223852"/>
          </a:xfrm>
        </p:grpSpPr>
        <p:sp>
          <p:nvSpPr>
            <p:cNvPr id="28" name="Hexagon 27">
              <a:extLst>
                <a:ext uri="{FF2B5EF4-FFF2-40B4-BE49-F238E27FC236}">
                  <a16:creationId xmlns:a16="http://schemas.microsoft.com/office/drawing/2014/main" id="{C9596406-BEC2-4BA5-A0C2-D7316C0C8BBF}"/>
                </a:ext>
              </a:extLst>
            </p:cNvPr>
            <p:cNvSpPr/>
            <p:nvPr/>
          </p:nvSpPr>
          <p:spPr>
            <a:xfrm rot="16200000">
              <a:off x="4672647" y="914400"/>
              <a:ext cx="1223852" cy="1055044"/>
            </a:xfrm>
            <a:prstGeom prst="hexagon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B265BD1C-BCCB-463A-B80C-DB06AE55D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95290" y="1052639"/>
              <a:ext cx="778566" cy="778566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BB40590-98AF-4811-A6B5-37B4ED9FF7F9}"/>
              </a:ext>
            </a:extLst>
          </p:cNvPr>
          <p:cNvGrpSpPr/>
          <p:nvPr/>
        </p:nvGrpSpPr>
        <p:grpSpPr>
          <a:xfrm>
            <a:off x="6533504" y="5039292"/>
            <a:ext cx="4751432" cy="830997"/>
            <a:chOff x="6543643" y="818495"/>
            <a:chExt cx="4751432" cy="83099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9C93D1D-A375-4BF2-AF3D-6B1B93DBF774}"/>
                </a:ext>
              </a:extLst>
            </p:cNvPr>
            <p:cNvSpPr txBox="1"/>
            <p:nvPr/>
          </p:nvSpPr>
          <p:spPr>
            <a:xfrm>
              <a:off x="6543643" y="818495"/>
              <a:ext cx="21643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rPr>
                <a:t>Kesejahteraan</a:t>
              </a:r>
              <a:endParaRPr kumimoji="0" lang="en-MY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4CC03BD-7BF3-4124-AAED-6D25BCFD4C28}"/>
                </a:ext>
              </a:extLst>
            </p:cNvPr>
            <p:cNvSpPr txBox="1"/>
            <p:nvPr/>
          </p:nvSpPr>
          <p:spPr>
            <a:xfrm>
              <a:off x="6543643" y="1280160"/>
              <a:ext cx="47514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rPr>
                <a:t>Daya</a:t>
              </a:r>
              <a:r>
                <a:rPr kumimoji="0" lang="en-MY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MY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rPr>
                <a:t>saing</a:t>
              </a:r>
              <a:endParaRPr kumimoji="0" lang="en-MY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endParaRPr>
            </a:p>
          </p:txBody>
        </p:sp>
      </p:grpSp>
      <p:sp>
        <p:nvSpPr>
          <p:cNvPr id="33" name="Oval 32">
            <a:extLst>
              <a:ext uri="{FF2B5EF4-FFF2-40B4-BE49-F238E27FC236}">
                <a16:creationId xmlns:a16="http://schemas.microsoft.com/office/drawing/2014/main" id="{FD0975B0-1DDD-4647-959B-429145340B32}"/>
              </a:ext>
            </a:extLst>
          </p:cNvPr>
          <p:cNvSpPr/>
          <p:nvPr/>
        </p:nvSpPr>
        <p:spPr>
          <a:xfrm>
            <a:off x="11868850" y="2576319"/>
            <a:ext cx="182880" cy="182880"/>
          </a:xfrm>
          <a:prstGeom prst="ellipse">
            <a:avLst/>
          </a:prstGeom>
          <a:solidFill>
            <a:srgbClr val="A75A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1FD3764-AB1A-4F43-B6FF-F84BF5B70351}"/>
              </a:ext>
            </a:extLst>
          </p:cNvPr>
          <p:cNvSpPr/>
          <p:nvPr/>
        </p:nvSpPr>
        <p:spPr>
          <a:xfrm>
            <a:off x="11868850" y="2956939"/>
            <a:ext cx="182880" cy="182880"/>
          </a:xfrm>
          <a:prstGeom prst="ellipse">
            <a:avLst/>
          </a:prstGeom>
          <a:solidFill>
            <a:srgbClr val="A75A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6F67279-2F1B-4604-B0BB-76814D2D982C}"/>
              </a:ext>
            </a:extLst>
          </p:cNvPr>
          <p:cNvSpPr/>
          <p:nvPr/>
        </p:nvSpPr>
        <p:spPr>
          <a:xfrm>
            <a:off x="11868850" y="3337559"/>
            <a:ext cx="182880" cy="182880"/>
          </a:xfrm>
          <a:prstGeom prst="ellipse">
            <a:avLst/>
          </a:prstGeom>
          <a:solidFill>
            <a:srgbClr val="A75A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2C3E892-7BED-4A7D-AFD3-DA999AF956EF}"/>
              </a:ext>
            </a:extLst>
          </p:cNvPr>
          <p:cNvSpPr/>
          <p:nvPr/>
        </p:nvSpPr>
        <p:spPr>
          <a:xfrm>
            <a:off x="11868850" y="3718179"/>
            <a:ext cx="182880" cy="182880"/>
          </a:xfrm>
          <a:prstGeom prst="ellipse">
            <a:avLst/>
          </a:prstGeom>
          <a:solidFill>
            <a:srgbClr val="A75A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8B416A7-677E-4E0A-A3EE-8588439CD891}"/>
              </a:ext>
            </a:extLst>
          </p:cNvPr>
          <p:cNvSpPr/>
          <p:nvPr/>
        </p:nvSpPr>
        <p:spPr>
          <a:xfrm>
            <a:off x="11868850" y="4098801"/>
            <a:ext cx="182880" cy="182880"/>
          </a:xfrm>
          <a:prstGeom prst="ellipse">
            <a:avLst/>
          </a:prstGeom>
          <a:solidFill>
            <a:srgbClr val="A75A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1652737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250" tmFilter="0, 0; .2, .5; .8, .5; 1, 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" dur="125" autoRev="1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" presetID="26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250" tmFilter="0, 0; .2, .5; .8, .5; 1, 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" dur="125" autoRev="1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250" tmFilter="0, 0; .2, .5; .8, .5; 1, 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" dur="125" autoRev="1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26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250" tmFilter="0, 0; .2, .5; .8, .5; 1, 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" dur="125" autoRev="1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250" tmFilter="0, 0; .2, .5; .8, .5; 1, 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9" dur="125" autoRev="1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2.29167E-6 2.22222E-6 L 2.29167E-6 0.40555 " pathEditMode="relative" rAng="0" ptsTypes="AA">
                                          <p:cBhvr>
                                            <p:cTn id="3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0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64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2.29167E-6 -3.33333E-6 L 2.29167E-6 -0.40555 " pathEditMode="relative" rAng="0" ptsTypes="AA">
                                          <p:cBhvr>
                                            <p:cTn id="3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7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accel="50000" fill="hold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accel="50000" fill="hold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accel="50000" fill="hold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5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250" tmFilter="0, 0; .2, .5; .8, .5; 1, 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" dur="125" autoRev="1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" presetID="26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250" tmFilter="0, 0; .2, .5; .8, .5; 1, 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" dur="125" autoRev="1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250" tmFilter="0, 0; .2, .5; .8, .5; 1, 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" dur="125" autoRev="1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26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250" tmFilter="0, 0; .2, .5; .8, .5; 1, 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" dur="125" autoRev="1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250" tmFilter="0, 0; .2, .5; .8, .5; 1, 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9" dur="125" autoRev="1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2.29167E-6 2.22222E-6 L 2.29167E-6 0.40555 " pathEditMode="relative" rAng="0" ptsTypes="AA">
                                          <p:cBhvr>
                                            <p:cTn id="3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0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64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2.29167E-6 -3.33333E-6 L 2.29167E-6 -0.40555 " pathEditMode="relative" rAng="0" ptsTypes="AA">
                                          <p:cBhvr>
                                            <p:cTn id="3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7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ac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accel="50000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accel="5000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5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4191C97-A947-45E1-87BA-B6B229CB10B7}"/>
              </a:ext>
            </a:extLst>
          </p:cNvPr>
          <p:cNvGrpSpPr/>
          <p:nvPr/>
        </p:nvGrpSpPr>
        <p:grpSpPr>
          <a:xfrm>
            <a:off x="469559" y="914400"/>
            <a:ext cx="3414653" cy="1847330"/>
            <a:chOff x="420131" y="914400"/>
            <a:chExt cx="3414653" cy="184733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0A79BA7-C2BA-452A-BA33-8BFAF20FBCDE}"/>
                </a:ext>
              </a:extLst>
            </p:cNvPr>
            <p:cNvSpPr txBox="1"/>
            <p:nvPr/>
          </p:nvSpPr>
          <p:spPr>
            <a:xfrm>
              <a:off x="420131" y="914400"/>
              <a:ext cx="18473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6600" b="0" i="0" u="none" strike="noStrike" kern="1200" cap="none" spc="0" normalizeH="0" baseline="0" noProof="0" dirty="0">
                <a:ln>
                  <a:noFill/>
                </a:ln>
                <a:solidFill>
                  <a:srgbClr val="A75AC5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0B058F3-BA4A-49CA-9EC5-AE72FCCC5AA6}"/>
                </a:ext>
              </a:extLst>
            </p:cNvPr>
            <p:cNvSpPr txBox="1"/>
            <p:nvPr/>
          </p:nvSpPr>
          <p:spPr>
            <a:xfrm>
              <a:off x="420131" y="1653734"/>
              <a:ext cx="3414653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sz="6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A75AC5"/>
                  </a:solidFill>
                  <a:effectLst/>
                  <a:uLnTx/>
                  <a:uFillTx/>
                  <a:latin typeface="Aileron Bold" panose="00000800000000000000" pitchFamily="50" charset="0"/>
                  <a:ea typeface="+mn-ea"/>
                  <a:cs typeface="+mn-cs"/>
                </a:rPr>
                <a:t>Perkaitan</a:t>
              </a:r>
              <a:endParaRPr kumimoji="0" lang="en-MY" sz="6600" b="0" i="0" u="none" strike="noStrike" kern="1200" cap="none" spc="0" normalizeH="0" baseline="0" noProof="0" dirty="0">
                <a:ln>
                  <a:noFill/>
                </a:ln>
                <a:solidFill>
                  <a:srgbClr val="A75AC5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+mn-cs"/>
              </a:endParaRP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7B957C-6A20-4989-8F26-35357B11B11B}"/>
              </a:ext>
            </a:extLst>
          </p:cNvPr>
          <p:cNvCxnSpPr/>
          <p:nvPr/>
        </p:nvCxnSpPr>
        <p:spPr>
          <a:xfrm>
            <a:off x="420131" y="2761730"/>
            <a:ext cx="3543599" cy="0"/>
          </a:xfrm>
          <a:prstGeom prst="line">
            <a:avLst/>
          </a:prstGeom>
          <a:ln w="25400" cap="rnd">
            <a:solidFill>
              <a:srgbClr val="A75A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3E49E4E-8686-45C7-A7A0-C752BB9120EF}"/>
              </a:ext>
            </a:extLst>
          </p:cNvPr>
          <p:cNvCxnSpPr/>
          <p:nvPr/>
        </p:nvCxnSpPr>
        <p:spPr>
          <a:xfrm>
            <a:off x="420131" y="5543030"/>
            <a:ext cx="3543599" cy="0"/>
          </a:xfrm>
          <a:prstGeom prst="line">
            <a:avLst/>
          </a:prstGeom>
          <a:ln w="25400" cap="rnd">
            <a:solidFill>
              <a:srgbClr val="A75A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ECBEBBB-A884-43C7-90ED-A546931B6FEF}"/>
              </a:ext>
            </a:extLst>
          </p:cNvPr>
          <p:cNvSpPr txBox="1"/>
          <p:nvPr/>
        </p:nvSpPr>
        <p:spPr>
          <a:xfrm>
            <a:off x="427577" y="3836011"/>
            <a:ext cx="3543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Rukun</a:t>
            </a:r>
            <a:r>
              <a:rPr kumimoji="0" lang="en-MY" sz="28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rPr>
              <a:t> Negara</a:t>
            </a:r>
            <a:endParaRPr kumimoji="0" lang="en-MY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BE3D13-F488-45ED-9F5B-54694FE5DA58}"/>
              </a:ext>
            </a:extLst>
          </p:cNvPr>
          <p:cNvSpPr/>
          <p:nvPr/>
        </p:nvSpPr>
        <p:spPr>
          <a:xfrm>
            <a:off x="5857102" y="0"/>
            <a:ext cx="5865339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6260FE-4D96-4481-9B28-4934A434B7A2}"/>
              </a:ext>
            </a:extLst>
          </p:cNvPr>
          <p:cNvSpPr/>
          <p:nvPr/>
        </p:nvSpPr>
        <p:spPr>
          <a:xfrm>
            <a:off x="4473146" y="0"/>
            <a:ext cx="1622854" cy="6858000"/>
          </a:xfrm>
          <a:prstGeom prst="rect">
            <a:avLst/>
          </a:prstGeom>
          <a:solidFill>
            <a:srgbClr val="A75A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51DE157-95A1-434D-BF61-D900B2873EB8}"/>
              </a:ext>
            </a:extLst>
          </p:cNvPr>
          <p:cNvGrpSpPr/>
          <p:nvPr/>
        </p:nvGrpSpPr>
        <p:grpSpPr>
          <a:xfrm>
            <a:off x="4757051" y="1729902"/>
            <a:ext cx="1055044" cy="1223852"/>
            <a:chOff x="4757051" y="829996"/>
            <a:chExt cx="1055044" cy="1223852"/>
          </a:xfrm>
        </p:grpSpPr>
        <p:sp>
          <p:nvSpPr>
            <p:cNvPr id="22" name="Hexagon 21">
              <a:extLst>
                <a:ext uri="{FF2B5EF4-FFF2-40B4-BE49-F238E27FC236}">
                  <a16:creationId xmlns:a16="http://schemas.microsoft.com/office/drawing/2014/main" id="{5CCE2537-55D1-4239-99D6-C70D0400A7FD}"/>
                </a:ext>
              </a:extLst>
            </p:cNvPr>
            <p:cNvSpPr/>
            <p:nvPr/>
          </p:nvSpPr>
          <p:spPr>
            <a:xfrm rot="16200000">
              <a:off x="4672647" y="914400"/>
              <a:ext cx="1223852" cy="1055044"/>
            </a:xfrm>
            <a:prstGeom prst="hexagon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DD172E74-D964-4F1B-B6D9-2FEE9DB423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19427" y="1010021"/>
              <a:ext cx="778566" cy="778566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5C83B54-A8B5-472B-8748-A35F2FAA0FE2}"/>
              </a:ext>
            </a:extLst>
          </p:cNvPr>
          <p:cNvGrpSpPr/>
          <p:nvPr/>
        </p:nvGrpSpPr>
        <p:grpSpPr>
          <a:xfrm>
            <a:off x="6533504" y="1793799"/>
            <a:ext cx="4751432" cy="1096055"/>
            <a:chOff x="6533504" y="821806"/>
            <a:chExt cx="4751432" cy="149938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7029D75-BF55-401D-A5A1-CE477458932C}"/>
                </a:ext>
              </a:extLst>
            </p:cNvPr>
            <p:cNvSpPr txBox="1"/>
            <p:nvPr/>
          </p:nvSpPr>
          <p:spPr>
            <a:xfrm>
              <a:off x="6543643" y="821806"/>
              <a:ext cx="1726755" cy="63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rPr>
                <a:t>Kesopanan</a:t>
              </a:r>
              <a:endParaRPr kumimoji="0" lang="en-MY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721C12A-0644-4336-8F2C-FF29901D2E6F}"/>
                </a:ext>
              </a:extLst>
            </p:cNvPr>
            <p:cNvSpPr txBox="1"/>
            <p:nvPr/>
          </p:nvSpPr>
          <p:spPr>
            <a:xfrm>
              <a:off x="6533504" y="1437019"/>
              <a:ext cx="4751432" cy="8841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rPr>
                <a:t>Nilai </a:t>
              </a:r>
              <a:r>
                <a:rPr kumimoji="0" lang="en-MY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rPr>
                <a:t>murni</a:t>
              </a:r>
              <a:r>
                <a:rPr kumimoji="0" lang="en-MY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MY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rPr>
                <a:t>berkurang</a:t>
              </a:r>
              <a:r>
                <a:rPr lang="en-MY" dirty="0">
                  <a:solidFill>
                    <a:prstClr val="white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MY" dirty="0" err="1">
                  <a:solidFill>
                    <a:prstClr val="white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dipengaruhi</a:t>
              </a:r>
              <a:r>
                <a:rPr lang="en-MY" dirty="0">
                  <a:solidFill>
                    <a:prstClr val="white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 oleh </a:t>
              </a:r>
              <a:r>
                <a:rPr lang="en-MY" dirty="0" err="1">
                  <a:solidFill>
                    <a:prstClr val="white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budaya</a:t>
              </a:r>
              <a:r>
                <a:rPr lang="en-MY" dirty="0">
                  <a:solidFill>
                    <a:prstClr val="white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, </a:t>
              </a:r>
              <a:r>
                <a:rPr lang="en-MY" dirty="0" err="1">
                  <a:solidFill>
                    <a:prstClr val="white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boleh</a:t>
              </a:r>
              <a:r>
                <a:rPr lang="en-MY" dirty="0">
                  <a:solidFill>
                    <a:prstClr val="white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MY" dirty="0" err="1">
                  <a:solidFill>
                    <a:prstClr val="white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mempengaruhi</a:t>
              </a:r>
              <a:r>
                <a:rPr lang="en-MY" dirty="0">
                  <a:solidFill>
                    <a:prstClr val="white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MY" dirty="0" err="1">
                  <a:solidFill>
                    <a:prstClr val="white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ahli</a:t>
              </a:r>
              <a:r>
                <a:rPr lang="en-MY" dirty="0">
                  <a:solidFill>
                    <a:prstClr val="white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 </a:t>
              </a:r>
              <a:r>
                <a:rPr lang="en-MY" dirty="0" err="1">
                  <a:solidFill>
                    <a:prstClr val="white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keluarga</a:t>
              </a:r>
              <a:endParaRPr kumimoji="0" lang="en-MY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D594E4D-BA04-4CB5-9F2B-87F4826AE73A}"/>
              </a:ext>
            </a:extLst>
          </p:cNvPr>
          <p:cNvGrpSpPr/>
          <p:nvPr/>
        </p:nvGrpSpPr>
        <p:grpSpPr>
          <a:xfrm>
            <a:off x="4757051" y="3681357"/>
            <a:ext cx="1055044" cy="1223852"/>
            <a:chOff x="4757051" y="829996"/>
            <a:chExt cx="1055044" cy="1223852"/>
          </a:xfrm>
        </p:grpSpPr>
        <p:sp>
          <p:nvSpPr>
            <p:cNvPr id="28" name="Hexagon 27">
              <a:extLst>
                <a:ext uri="{FF2B5EF4-FFF2-40B4-BE49-F238E27FC236}">
                  <a16:creationId xmlns:a16="http://schemas.microsoft.com/office/drawing/2014/main" id="{C9596406-BEC2-4BA5-A0C2-D7316C0C8BBF}"/>
                </a:ext>
              </a:extLst>
            </p:cNvPr>
            <p:cNvSpPr/>
            <p:nvPr/>
          </p:nvSpPr>
          <p:spPr>
            <a:xfrm rot="16200000">
              <a:off x="4672647" y="914400"/>
              <a:ext cx="1223852" cy="1055044"/>
            </a:xfrm>
            <a:prstGeom prst="hexagon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B265BD1C-BCCB-463A-B80C-DB06AE55D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95290" y="1052639"/>
              <a:ext cx="778566" cy="778566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BB40590-98AF-4811-A6B5-37B4ED9FF7F9}"/>
              </a:ext>
            </a:extLst>
          </p:cNvPr>
          <p:cNvGrpSpPr/>
          <p:nvPr/>
        </p:nvGrpSpPr>
        <p:grpSpPr>
          <a:xfrm>
            <a:off x="6533504" y="4097621"/>
            <a:ext cx="4751432" cy="667768"/>
            <a:chOff x="6543643" y="981724"/>
            <a:chExt cx="4751432" cy="66776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9C93D1D-A375-4BF2-AF3D-6B1B93DBF774}"/>
                </a:ext>
              </a:extLst>
            </p:cNvPr>
            <p:cNvSpPr txBox="1"/>
            <p:nvPr/>
          </p:nvSpPr>
          <p:spPr>
            <a:xfrm>
              <a:off x="6553782" y="981724"/>
              <a:ext cx="31133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MY" sz="2400" dirty="0">
                  <a:solidFill>
                    <a:prstClr val="white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Masyarakat yang </a:t>
              </a:r>
              <a:r>
                <a:rPr lang="en-MY" sz="2400" dirty="0" err="1">
                  <a:solidFill>
                    <a:prstClr val="white"/>
                  </a:solidFill>
                  <a:latin typeface="Roboto Medium" panose="02000000000000000000" pitchFamily="2" charset="0"/>
                  <a:ea typeface="Roboto Medium" panose="02000000000000000000" pitchFamily="2" charset="0"/>
                </a:rPr>
                <a:t>adil</a:t>
              </a:r>
              <a:endParaRPr kumimoji="0" lang="en-MY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4CC03BD-7BF3-4124-AAED-6D25BCFD4C28}"/>
                </a:ext>
              </a:extLst>
            </p:cNvPr>
            <p:cNvSpPr txBox="1"/>
            <p:nvPr/>
          </p:nvSpPr>
          <p:spPr>
            <a:xfrm>
              <a:off x="6543643" y="1280160"/>
              <a:ext cx="47514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n-cs"/>
              </a:endParaRPr>
            </a:p>
          </p:txBody>
        </p:sp>
      </p:grpSp>
      <p:sp>
        <p:nvSpPr>
          <p:cNvPr id="33" name="Oval 32">
            <a:extLst>
              <a:ext uri="{FF2B5EF4-FFF2-40B4-BE49-F238E27FC236}">
                <a16:creationId xmlns:a16="http://schemas.microsoft.com/office/drawing/2014/main" id="{FD0975B0-1DDD-4647-959B-429145340B32}"/>
              </a:ext>
            </a:extLst>
          </p:cNvPr>
          <p:cNvSpPr/>
          <p:nvPr/>
        </p:nvSpPr>
        <p:spPr>
          <a:xfrm>
            <a:off x="11868850" y="2576319"/>
            <a:ext cx="182880" cy="182880"/>
          </a:xfrm>
          <a:prstGeom prst="ellipse">
            <a:avLst/>
          </a:prstGeom>
          <a:solidFill>
            <a:srgbClr val="A75A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1FD3764-AB1A-4F43-B6FF-F84BF5B70351}"/>
              </a:ext>
            </a:extLst>
          </p:cNvPr>
          <p:cNvSpPr/>
          <p:nvPr/>
        </p:nvSpPr>
        <p:spPr>
          <a:xfrm>
            <a:off x="11868850" y="2956939"/>
            <a:ext cx="182880" cy="182880"/>
          </a:xfrm>
          <a:prstGeom prst="ellipse">
            <a:avLst/>
          </a:prstGeom>
          <a:solidFill>
            <a:srgbClr val="A75A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6F67279-2F1B-4604-B0BB-76814D2D982C}"/>
              </a:ext>
            </a:extLst>
          </p:cNvPr>
          <p:cNvSpPr/>
          <p:nvPr/>
        </p:nvSpPr>
        <p:spPr>
          <a:xfrm>
            <a:off x="11868850" y="3337559"/>
            <a:ext cx="182880" cy="182880"/>
          </a:xfrm>
          <a:prstGeom prst="ellipse">
            <a:avLst/>
          </a:prstGeom>
          <a:solidFill>
            <a:srgbClr val="A75A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2C3E892-7BED-4A7D-AFD3-DA999AF956EF}"/>
              </a:ext>
            </a:extLst>
          </p:cNvPr>
          <p:cNvSpPr/>
          <p:nvPr/>
        </p:nvSpPr>
        <p:spPr>
          <a:xfrm>
            <a:off x="11868850" y="3718179"/>
            <a:ext cx="182880" cy="182880"/>
          </a:xfrm>
          <a:prstGeom prst="ellipse">
            <a:avLst/>
          </a:prstGeom>
          <a:solidFill>
            <a:srgbClr val="A75A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8B416A7-677E-4E0A-A3EE-8588439CD891}"/>
              </a:ext>
            </a:extLst>
          </p:cNvPr>
          <p:cNvSpPr/>
          <p:nvPr/>
        </p:nvSpPr>
        <p:spPr>
          <a:xfrm>
            <a:off x="11868850" y="4098801"/>
            <a:ext cx="182880" cy="182880"/>
          </a:xfrm>
          <a:prstGeom prst="ellipse">
            <a:avLst/>
          </a:prstGeom>
          <a:solidFill>
            <a:srgbClr val="A75A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717600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250" tmFilter="0, 0; .2, .5; .8, .5; 1, 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" dur="125" autoRev="1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" presetID="26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250" tmFilter="0, 0; .2, .5; .8, .5; 1, 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" dur="125" autoRev="1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250" tmFilter="0, 0; .2, .5; .8, .5; 1, 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" dur="125" autoRev="1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26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250" tmFilter="0, 0; .2, .5; .8, .5; 1, 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" dur="125" autoRev="1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250" tmFilter="0, 0; .2, .5; .8, .5; 1, 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9" dur="125" autoRev="1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2.29167E-6 2.22222E-6 L 2.29167E-6 0.40555 " pathEditMode="relative" rAng="0" ptsTypes="AA">
                                          <p:cBhvr>
                                            <p:cTn id="3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0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64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2.29167E-6 -3.33333E-6 L 2.29167E-6 -0.40555 " pathEditMode="relative" rAng="0" ptsTypes="AA">
                                          <p:cBhvr>
                                            <p:cTn id="3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7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accel="50000" fill="hold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accel="50000" fill="hold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5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250" tmFilter="0, 0; .2, .5; .8, .5; 1, 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" dur="125" autoRev="1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" presetID="26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250" tmFilter="0, 0; .2, .5; .8, .5; 1, 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" dur="125" autoRev="1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250" tmFilter="0, 0; .2, .5; .8, .5; 1, 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" dur="125" autoRev="1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26" presetClass="emph" presetSubtype="0" repeatCount="indefinite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250" tmFilter="0, 0; .2, .5; .8, .5; 1, 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" dur="125" autoRev="1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250" tmFilter="0, 0; .2, .5; .8, .5; 1, 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9" dur="125" autoRev="1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2.29167E-6 2.22222E-6 L 2.29167E-6 0.40555 " pathEditMode="relative" rAng="0" ptsTypes="AA">
                                          <p:cBhvr>
                                            <p:cTn id="3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0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64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2.29167E-6 -3.33333E-6 L 2.29167E-6 -0.40555 " pathEditMode="relative" rAng="0" ptsTypes="AA">
                                          <p:cBhvr>
                                            <p:cTn id="3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97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ac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accel="50000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5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D285D7F-3B60-4E64-AF62-79E72BDFEC1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0" r="11628" b="14787"/>
          <a:stretch/>
        </p:blipFill>
        <p:spPr>
          <a:xfrm>
            <a:off x="-1" y="0"/>
            <a:ext cx="12192001" cy="6858000"/>
          </a:xfr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0C9BC2CF-F97B-4CBE-A6C5-61A8789825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98" y="2279215"/>
            <a:ext cx="2505936" cy="25059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6E2D1A-E497-49C1-909C-E03FEB5CB275}"/>
              </a:ext>
            </a:extLst>
          </p:cNvPr>
          <p:cNvSpPr txBox="1"/>
          <p:nvPr/>
        </p:nvSpPr>
        <p:spPr>
          <a:xfrm>
            <a:off x="584058" y="4785151"/>
            <a:ext cx="3368817" cy="830997"/>
          </a:xfrm>
          <a:prstGeom prst="rect">
            <a:avLst/>
          </a:prstGeom>
          <a:solidFill>
            <a:srgbClr val="F72145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 Sans Heavy CAPS" panose="00000500000000000000" pitchFamily="50" charset="0"/>
                <a:ea typeface="+mn-ea"/>
                <a:cs typeface="+mn-cs"/>
              </a:rPr>
              <a:t>CADANGAN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278D2C-4F94-430C-A587-1CF87DCC6E78}"/>
              </a:ext>
            </a:extLst>
          </p:cNvPr>
          <p:cNvSpPr txBox="1"/>
          <p:nvPr/>
        </p:nvSpPr>
        <p:spPr>
          <a:xfrm>
            <a:off x="574533" y="5616148"/>
            <a:ext cx="437331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3600" b="0" i="0" u="none" strike="noStrike" kern="1500" cap="none" spc="600" normalizeH="0" baseline="0" noProof="0" dirty="0" err="1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ileron" panose="00000500000000000000" pitchFamily="50" charset="0"/>
                <a:ea typeface="+mn-ea"/>
                <a:cs typeface="+mn-cs"/>
              </a:rPr>
              <a:t>MENANGANI</a:t>
            </a:r>
            <a:r>
              <a:rPr kumimoji="0" lang="en-MY" sz="3600" b="0" i="0" u="none" strike="noStrike" kern="1500" cap="none" spc="60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ileron" panose="00000500000000000000" pitchFamily="50" charset="0"/>
                <a:ea typeface="+mn-ea"/>
                <a:cs typeface="+mn-cs"/>
              </a:rPr>
              <a:t> ISU</a:t>
            </a:r>
          </a:p>
        </p:txBody>
      </p:sp>
    </p:spTree>
    <p:extLst>
      <p:ext uri="{BB962C8B-B14F-4D97-AF65-F5344CB8AC3E}">
        <p14:creationId xmlns:p14="http://schemas.microsoft.com/office/powerpoint/2010/main" val="6410589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A0481C-6EC4-440F-8F2A-1593DA0A1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5"/>
            <a:ext cx="12192000" cy="68565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8D98028-26CD-42DA-92BE-F514C0F60F99}"/>
              </a:ext>
            </a:extLst>
          </p:cNvPr>
          <p:cNvSpPr txBox="1"/>
          <p:nvPr/>
        </p:nvSpPr>
        <p:spPr>
          <a:xfrm>
            <a:off x="1688967" y="5052854"/>
            <a:ext cx="2707793" cy="646331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3600" b="0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CADANGAN</a:t>
            </a:r>
            <a:endParaRPr kumimoji="0" lang="en-MY" sz="3600" b="0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uLnTx/>
              <a:uFillTx/>
              <a:latin typeface="Aileron Black" panose="00000A00000000000000" pitchFamily="50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9DE641-61D3-41DE-9787-08CC122D548F}"/>
              </a:ext>
            </a:extLst>
          </p:cNvPr>
          <p:cNvSpPr txBox="1"/>
          <p:nvPr/>
        </p:nvSpPr>
        <p:spPr>
          <a:xfrm>
            <a:off x="1724241" y="5508785"/>
            <a:ext cx="2986714" cy="261610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1100" b="0" i="0" u="none" strike="noStrike" kern="1200" cap="none" spc="30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Aileron Thin" panose="00000300000000000000" pitchFamily="50" charset="0"/>
                <a:ea typeface="+mn-ea"/>
                <a:cs typeface="+mn-cs"/>
              </a:rPr>
              <a:t>MENANGANI</a:t>
            </a:r>
            <a:r>
              <a:rPr kumimoji="0" lang="en-MY" sz="1100" b="0" i="0" u="none" strike="noStrike" kern="1200" cap="none" spc="30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Aileron Thin" panose="00000300000000000000" pitchFamily="50" charset="0"/>
                <a:ea typeface="+mn-ea"/>
                <a:cs typeface="+mn-cs"/>
              </a:rPr>
              <a:t> ISU </a:t>
            </a:r>
            <a:r>
              <a:rPr kumimoji="0" lang="en-MY" sz="1100" b="0" i="0" u="none" strike="noStrike" kern="1200" cap="none" spc="30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uLnTx/>
                <a:uFillTx/>
                <a:latin typeface="Aileron Thin" panose="00000300000000000000" pitchFamily="50" charset="0"/>
                <a:ea typeface="+mn-ea"/>
                <a:cs typeface="+mn-cs"/>
              </a:rPr>
              <a:t>RASUAH</a:t>
            </a:r>
            <a:endParaRPr kumimoji="0" lang="en-MY" sz="1100" b="0" i="0" u="none" strike="noStrike" kern="1200" cap="none" spc="30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uLnTx/>
              <a:uFillTx/>
              <a:latin typeface="Aileron Thin" panose="00000300000000000000" pitchFamily="50" charset="0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0786CA7-2D79-4218-A6F8-A763ECD89595}"/>
              </a:ext>
            </a:extLst>
          </p:cNvPr>
          <p:cNvCxnSpPr/>
          <p:nvPr/>
        </p:nvCxnSpPr>
        <p:spPr>
          <a:xfrm>
            <a:off x="5154356" y="0"/>
            <a:ext cx="0" cy="685800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C64708D-7CE4-4960-8707-A5204802C63C}"/>
              </a:ext>
            </a:extLst>
          </p:cNvPr>
          <p:cNvSpPr txBox="1"/>
          <p:nvPr/>
        </p:nvSpPr>
        <p:spPr>
          <a:xfrm>
            <a:off x="6331525" y="1586036"/>
            <a:ext cx="4789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ileron Thin" panose="00000300000000000000" pitchFamily="50" charset="0"/>
                <a:ea typeface="+mn-ea"/>
                <a:cs typeface="+mn-cs"/>
              </a:rPr>
              <a:t>Mendidik</a:t>
            </a:r>
            <a:r>
              <a:rPr kumimoji="0" lang="en-MY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ileron Thin" panose="00000300000000000000" pitchFamily="50" charset="0"/>
                <a:ea typeface="+mn-ea"/>
                <a:cs typeface="+mn-cs"/>
              </a:rPr>
              <a:t> </a:t>
            </a:r>
            <a:r>
              <a:rPr kumimoji="0" lang="en-MY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ileron Thin" panose="00000300000000000000" pitchFamily="50" charset="0"/>
                <a:ea typeface="+mn-ea"/>
                <a:cs typeface="+mn-cs"/>
              </a:rPr>
              <a:t>anak</a:t>
            </a:r>
            <a:r>
              <a:rPr kumimoji="0" lang="en-MY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ileron Thin" panose="00000300000000000000" pitchFamily="50" charset="0"/>
                <a:ea typeface="+mn-ea"/>
                <a:cs typeface="+mn-cs"/>
              </a:rPr>
              <a:t> </a:t>
            </a:r>
            <a:r>
              <a:rPr kumimoji="0" lang="en-MY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ileron Thin" panose="00000300000000000000" pitchFamily="50" charset="0"/>
                <a:ea typeface="+mn-ea"/>
                <a:cs typeface="+mn-cs"/>
              </a:rPr>
              <a:t>bangsa</a:t>
            </a:r>
            <a:r>
              <a:rPr kumimoji="0" lang="en-MY" sz="14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ileron Thin" panose="00000300000000000000" pitchFamily="50" charset="0"/>
                <a:ea typeface="+mn-ea"/>
                <a:cs typeface="+mn-cs"/>
              </a:rPr>
              <a:t> </a:t>
            </a:r>
            <a:r>
              <a:rPr kumimoji="0" lang="en-MY" sz="1400" b="0" i="0" u="none" strike="noStrike" kern="1200" cap="none" spc="0" normalizeH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ileron Thin" panose="00000300000000000000" pitchFamily="50" charset="0"/>
                <a:ea typeface="+mn-ea"/>
                <a:cs typeface="+mn-cs"/>
              </a:rPr>
              <a:t>dari</a:t>
            </a:r>
            <a:r>
              <a:rPr kumimoji="0" lang="en-MY" sz="14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ileron Thin" panose="00000300000000000000" pitchFamily="50" charset="0"/>
                <a:ea typeface="+mn-ea"/>
                <a:cs typeface="+mn-cs"/>
              </a:rPr>
              <a:t> </a:t>
            </a:r>
            <a:r>
              <a:rPr kumimoji="0" lang="en-MY" sz="1400" b="0" i="0" u="none" strike="noStrike" kern="1200" cap="none" spc="0" normalizeH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ileron Thin" panose="00000300000000000000" pitchFamily="50" charset="0"/>
                <a:ea typeface="+mn-ea"/>
                <a:cs typeface="+mn-cs"/>
              </a:rPr>
              <a:t>bangku</a:t>
            </a:r>
            <a:r>
              <a:rPr kumimoji="0" lang="en-MY" sz="14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ileron Thin" panose="00000300000000000000" pitchFamily="50" charset="0"/>
                <a:ea typeface="+mn-ea"/>
                <a:cs typeface="+mn-cs"/>
              </a:rPr>
              <a:t> </a:t>
            </a:r>
            <a:r>
              <a:rPr kumimoji="0" lang="en-MY" sz="1400" b="0" i="0" u="none" strike="noStrike" kern="1200" cap="none" spc="0" normalizeH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ileron Thin" panose="00000300000000000000" pitchFamily="50" charset="0"/>
                <a:ea typeface="+mn-ea"/>
                <a:cs typeface="+mn-cs"/>
              </a:rPr>
              <a:t>persekolahan</a:t>
            </a:r>
            <a:endParaRPr kumimoji="0" lang="en-MY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ileron Thin" panose="00000300000000000000" pitchFamily="50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2C7FB4-43CD-4F95-AA5F-67AC4CCB552D}"/>
              </a:ext>
            </a:extLst>
          </p:cNvPr>
          <p:cNvSpPr txBox="1"/>
          <p:nvPr/>
        </p:nvSpPr>
        <p:spPr>
          <a:xfrm>
            <a:off x="6331525" y="2543141"/>
            <a:ext cx="4789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1400" dirty="0" err="1">
                <a:solidFill>
                  <a:schemeClr val="bg1"/>
                </a:solidFill>
                <a:latin typeface="Aileron Thin" panose="00000300000000000000" pitchFamily="50" charset="0"/>
              </a:rPr>
              <a:t>Mengesan</a:t>
            </a:r>
            <a:r>
              <a:rPr lang="en-MY" sz="1400" dirty="0">
                <a:solidFill>
                  <a:schemeClr val="bg1"/>
                </a:solidFill>
                <a:latin typeface="Aileron Thin" panose="00000300000000000000" pitchFamily="50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Aileron Thin" panose="00000300000000000000" pitchFamily="50" charset="0"/>
              </a:rPr>
              <a:t>lebih</a:t>
            </a:r>
            <a:r>
              <a:rPr lang="en-MY" sz="1400" dirty="0">
                <a:solidFill>
                  <a:schemeClr val="bg1"/>
                </a:solidFill>
                <a:latin typeface="Aileron Thin" panose="00000300000000000000" pitchFamily="50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Aileron Thin" panose="00000300000000000000" pitchFamily="50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Aileron Thin" panose="00000300000000000000" pitchFamily="50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Aileron Thin" panose="00000300000000000000" pitchFamily="50" charset="0"/>
              </a:rPr>
              <a:t>lagi</a:t>
            </a:r>
            <a:r>
              <a:rPr lang="en-MY" sz="1400" dirty="0">
                <a:solidFill>
                  <a:schemeClr val="bg1"/>
                </a:solidFill>
                <a:latin typeface="Aileron Thin" panose="00000300000000000000" pitchFamily="50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Aileron Thin" panose="00000300000000000000" pitchFamily="50" charset="0"/>
              </a:rPr>
              <a:t>akan</a:t>
            </a:r>
            <a:r>
              <a:rPr lang="en-MY" sz="1400" dirty="0">
                <a:solidFill>
                  <a:schemeClr val="bg1"/>
                </a:solidFill>
                <a:latin typeface="Aileron Thin" panose="00000300000000000000" pitchFamily="50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Aileron Thin" panose="00000300000000000000" pitchFamily="50" charset="0"/>
              </a:rPr>
              <a:t>kegiatan</a:t>
            </a:r>
            <a:r>
              <a:rPr lang="en-MY" sz="1400" dirty="0">
                <a:solidFill>
                  <a:schemeClr val="bg1"/>
                </a:solidFill>
                <a:latin typeface="Aileron Thin" panose="00000300000000000000" pitchFamily="50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Aileron Thin" panose="00000300000000000000" pitchFamily="50" charset="0"/>
              </a:rPr>
              <a:t>rasuah</a:t>
            </a:r>
            <a:r>
              <a:rPr lang="en-MY" sz="1400" dirty="0">
                <a:solidFill>
                  <a:schemeClr val="bg1"/>
                </a:solidFill>
                <a:latin typeface="Aileron Thin" panose="00000300000000000000" pitchFamily="50" charset="0"/>
              </a:rPr>
              <a:t> pada masa </a:t>
            </a:r>
            <a:r>
              <a:rPr lang="en-MY" sz="1400" dirty="0" err="1">
                <a:solidFill>
                  <a:schemeClr val="bg1"/>
                </a:solidFill>
                <a:latin typeface="Aileron Thin" panose="00000300000000000000" pitchFamily="50" charset="0"/>
              </a:rPr>
              <a:t>ini</a:t>
            </a:r>
            <a:endParaRPr kumimoji="0" lang="en-MY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ileron Thin" panose="00000300000000000000" pitchFamily="50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6A6155-6894-4D06-AF20-DE8C05798E27}"/>
              </a:ext>
            </a:extLst>
          </p:cNvPr>
          <p:cNvSpPr txBox="1"/>
          <p:nvPr/>
        </p:nvSpPr>
        <p:spPr>
          <a:xfrm>
            <a:off x="6339241" y="3463085"/>
            <a:ext cx="4789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1400" dirty="0" err="1">
                <a:solidFill>
                  <a:schemeClr val="bg1"/>
                </a:solidFill>
                <a:latin typeface="Aileron Thin" panose="00000300000000000000" pitchFamily="50" charset="0"/>
              </a:rPr>
              <a:t>Mengadakan</a:t>
            </a:r>
            <a:r>
              <a:rPr lang="en-MY" sz="1400" dirty="0">
                <a:solidFill>
                  <a:schemeClr val="bg1"/>
                </a:solidFill>
                <a:latin typeface="Aileron Thin" panose="00000300000000000000" pitchFamily="50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Aileron Thin" panose="00000300000000000000" pitchFamily="50" charset="0"/>
              </a:rPr>
              <a:t>kempen</a:t>
            </a:r>
            <a:r>
              <a:rPr lang="en-MY" sz="1400" dirty="0">
                <a:solidFill>
                  <a:schemeClr val="bg1"/>
                </a:solidFill>
                <a:latin typeface="Aileron Thin" panose="00000300000000000000" pitchFamily="50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Aileron Thin" panose="00000300000000000000" pitchFamily="50" charset="0"/>
              </a:rPr>
              <a:t>kesedaran</a:t>
            </a:r>
            <a:endParaRPr kumimoji="0" lang="en-MY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ileron Thin" panose="00000300000000000000" pitchFamily="50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55A790-9594-4782-A38E-8CA923673010}"/>
              </a:ext>
            </a:extLst>
          </p:cNvPr>
          <p:cNvSpPr txBox="1"/>
          <p:nvPr/>
        </p:nvSpPr>
        <p:spPr>
          <a:xfrm>
            <a:off x="6331524" y="1270638"/>
            <a:ext cx="1497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2000" noProof="0" dirty="0">
                <a:solidFill>
                  <a:schemeClr val="bg1"/>
                </a:solidFill>
                <a:latin typeface="Aileron Bold" panose="00000800000000000000" pitchFamily="50" charset="0"/>
                <a:cs typeface="Aharoni" panose="02010803020104030203" pitchFamily="2" charset="-79"/>
              </a:rPr>
              <a:t>PENDIDIKAN</a:t>
            </a:r>
            <a:endParaRPr kumimoji="0" lang="en-MY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ileron Bold" panose="00000800000000000000" pitchFamily="50" charset="0"/>
              <a:cs typeface="Aharoni" panose="02010803020104030203" pitchFamily="2" charset="-79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A90405-4141-45A7-B675-F1239FF7A274}"/>
              </a:ext>
            </a:extLst>
          </p:cNvPr>
          <p:cNvSpPr txBox="1"/>
          <p:nvPr/>
        </p:nvSpPr>
        <p:spPr>
          <a:xfrm>
            <a:off x="6331524" y="2227743"/>
            <a:ext cx="7954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2000" dirty="0" err="1">
                <a:solidFill>
                  <a:schemeClr val="bg1"/>
                </a:solidFill>
                <a:latin typeface="Aileron Bold" panose="00000800000000000000" pitchFamily="50" charset="0"/>
                <a:cs typeface="Aharoni" panose="02010803020104030203" pitchFamily="2" charset="-79"/>
              </a:rPr>
              <a:t>SPRM</a:t>
            </a:r>
            <a:endParaRPr kumimoji="0" lang="en-MY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ileron Bold" panose="00000800000000000000" pitchFamily="50" charset="0"/>
              <a:cs typeface="Aharoni" panose="02010803020104030203" pitchFamily="2" charset="-79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C18768-F81B-4FA5-83AE-0F83FFA6CB37}"/>
              </a:ext>
            </a:extLst>
          </p:cNvPr>
          <p:cNvSpPr txBox="1"/>
          <p:nvPr/>
        </p:nvSpPr>
        <p:spPr>
          <a:xfrm>
            <a:off x="6339240" y="3147687"/>
            <a:ext cx="11432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2000" dirty="0" err="1">
                <a:solidFill>
                  <a:schemeClr val="bg1"/>
                </a:solidFill>
                <a:latin typeface="Aileron Bold" panose="00000800000000000000" pitchFamily="50" charset="0"/>
                <a:cs typeface="Aharoni" panose="02010803020104030203" pitchFamily="2" charset="-79"/>
              </a:rPr>
              <a:t>KEMPEN</a:t>
            </a:r>
            <a:r>
              <a:rPr kumimoji="0" lang="en-MY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DA30A6-0716-42F4-A4E4-0C7A5DA0CA87}"/>
              </a:ext>
            </a:extLst>
          </p:cNvPr>
          <p:cNvSpPr txBox="1"/>
          <p:nvPr/>
        </p:nvSpPr>
        <p:spPr>
          <a:xfrm>
            <a:off x="5502455" y="2059904"/>
            <a:ext cx="693807" cy="76950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000" b="0" i="0" u="none" strike="noStrike" kern="1200" cap="none" spc="-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FEEFE0-3202-4156-923D-CCBA4F8A31CC}"/>
              </a:ext>
            </a:extLst>
          </p:cNvPr>
          <p:cNvSpPr txBox="1"/>
          <p:nvPr/>
        </p:nvSpPr>
        <p:spPr>
          <a:xfrm>
            <a:off x="5510171" y="2996286"/>
            <a:ext cx="693807" cy="76950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000" b="0" i="0" u="none" strike="noStrike" kern="1200" cap="none" spc="-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DFA89B-9DED-4E98-9B27-56C660030744}"/>
              </a:ext>
            </a:extLst>
          </p:cNvPr>
          <p:cNvSpPr txBox="1"/>
          <p:nvPr/>
        </p:nvSpPr>
        <p:spPr>
          <a:xfrm>
            <a:off x="5502455" y="1086360"/>
            <a:ext cx="693807" cy="769501"/>
          </a:xfrm>
          <a:prstGeom prst="round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000" b="0" i="0" u="none" strike="noStrike" kern="1200" cap="none" spc="-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01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615CDFB-E795-4727-9D77-FB010CA850CC}"/>
              </a:ext>
            </a:extLst>
          </p:cNvPr>
          <p:cNvCxnSpPr>
            <a:cxnSpLocks/>
          </p:cNvCxnSpPr>
          <p:nvPr/>
        </p:nvCxnSpPr>
        <p:spPr>
          <a:xfrm>
            <a:off x="1230978" y="264276"/>
            <a:ext cx="0" cy="630000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88669BB0-1B3A-46D1-A70C-8D1194BA8A87}"/>
              </a:ext>
            </a:extLst>
          </p:cNvPr>
          <p:cNvSpPr/>
          <p:nvPr/>
        </p:nvSpPr>
        <p:spPr>
          <a:xfrm>
            <a:off x="5110349" y="4580791"/>
            <a:ext cx="108000" cy="900000"/>
          </a:xfrm>
          <a:prstGeom prst="rect">
            <a:avLst/>
          </a:prstGeom>
          <a:solidFill>
            <a:srgbClr val="E3FE30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B4E664-FA93-467A-B7B5-011F97DB879E}"/>
              </a:ext>
            </a:extLst>
          </p:cNvPr>
          <p:cNvSpPr txBox="1"/>
          <p:nvPr/>
        </p:nvSpPr>
        <p:spPr>
          <a:xfrm>
            <a:off x="6339241" y="4380274"/>
            <a:ext cx="4789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1400" noProof="0" dirty="0" err="1">
                <a:solidFill>
                  <a:schemeClr val="bg1"/>
                </a:solidFill>
                <a:latin typeface="Aileron Thin" panose="00000300000000000000" pitchFamily="50" charset="0"/>
              </a:rPr>
              <a:t>Menjalankan</a:t>
            </a:r>
            <a:r>
              <a:rPr lang="en-MY" sz="1400" noProof="0" dirty="0">
                <a:solidFill>
                  <a:schemeClr val="bg1"/>
                </a:solidFill>
                <a:latin typeface="Aileron Thin" panose="00000300000000000000" pitchFamily="50" charset="0"/>
              </a:rPr>
              <a:t> </a:t>
            </a:r>
            <a:r>
              <a:rPr lang="en-MY" sz="1400" noProof="0" dirty="0" err="1">
                <a:solidFill>
                  <a:schemeClr val="bg1"/>
                </a:solidFill>
                <a:latin typeface="Aileron Thin" panose="00000300000000000000" pitchFamily="50" charset="0"/>
              </a:rPr>
              <a:t>urusan</a:t>
            </a:r>
            <a:r>
              <a:rPr lang="en-MY" sz="1400" noProof="0" dirty="0">
                <a:solidFill>
                  <a:schemeClr val="bg1"/>
                </a:solidFill>
                <a:latin typeface="Aileron Thin" panose="00000300000000000000" pitchFamily="50" charset="0"/>
              </a:rPr>
              <a:t> </a:t>
            </a:r>
            <a:r>
              <a:rPr lang="en-MY" sz="1400" noProof="0" dirty="0" err="1">
                <a:solidFill>
                  <a:schemeClr val="bg1"/>
                </a:solidFill>
                <a:latin typeface="Aileron Thin" panose="00000300000000000000" pitchFamily="50" charset="0"/>
              </a:rPr>
              <a:t>secara</a:t>
            </a:r>
            <a:r>
              <a:rPr lang="en-MY" sz="1400" noProof="0" dirty="0">
                <a:solidFill>
                  <a:schemeClr val="bg1"/>
                </a:solidFill>
                <a:latin typeface="Aileron Thin" panose="00000300000000000000" pitchFamily="50" charset="0"/>
              </a:rPr>
              <a:t> </a:t>
            </a:r>
            <a:r>
              <a:rPr lang="en-MY" sz="1400" noProof="0" dirty="0" err="1">
                <a:solidFill>
                  <a:schemeClr val="bg1"/>
                </a:solidFill>
                <a:latin typeface="Aileron Thin" panose="00000300000000000000" pitchFamily="50" charset="0"/>
              </a:rPr>
              <a:t>digita</a:t>
            </a:r>
            <a:r>
              <a:rPr lang="en-MY" sz="1400" dirty="0">
                <a:solidFill>
                  <a:schemeClr val="bg1"/>
                </a:solidFill>
                <a:latin typeface="Aileron Thin" panose="00000300000000000000" pitchFamily="50" charset="0"/>
              </a:rPr>
              <a:t>l</a:t>
            </a:r>
            <a:endParaRPr kumimoji="0" lang="en-MY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ileron Thin" panose="00000300000000000000" pitchFamily="50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923C21-EA77-49EE-BEC0-6341132B05AF}"/>
              </a:ext>
            </a:extLst>
          </p:cNvPr>
          <p:cNvSpPr txBox="1"/>
          <p:nvPr/>
        </p:nvSpPr>
        <p:spPr>
          <a:xfrm>
            <a:off x="6346957" y="5336888"/>
            <a:ext cx="4789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1400" noProof="0" dirty="0" err="1">
                <a:solidFill>
                  <a:schemeClr val="bg1"/>
                </a:solidFill>
                <a:latin typeface="Aileron Thin" panose="00000300000000000000" pitchFamily="50" charset="0"/>
              </a:rPr>
              <a:t>Memberi</a:t>
            </a:r>
            <a:r>
              <a:rPr lang="en-MY" sz="1400" noProof="0" dirty="0">
                <a:solidFill>
                  <a:schemeClr val="bg1"/>
                </a:solidFill>
                <a:latin typeface="Aileron Thin" panose="00000300000000000000" pitchFamily="50" charset="0"/>
              </a:rPr>
              <a:t> </a:t>
            </a:r>
            <a:r>
              <a:rPr lang="en-MY" sz="1400" noProof="0" dirty="0" err="1">
                <a:solidFill>
                  <a:schemeClr val="bg1"/>
                </a:solidFill>
                <a:latin typeface="Aileron Thin" panose="00000300000000000000" pitchFamily="50" charset="0"/>
              </a:rPr>
              <a:t>didikan</a:t>
            </a:r>
            <a:r>
              <a:rPr lang="en-MY" sz="1400" noProof="0" dirty="0">
                <a:solidFill>
                  <a:schemeClr val="bg1"/>
                </a:solidFill>
                <a:latin typeface="Aileron Thin" panose="00000300000000000000" pitchFamily="50" charset="0"/>
              </a:rPr>
              <a:t> agama yang </a:t>
            </a:r>
            <a:r>
              <a:rPr lang="en-MY" sz="1400" noProof="0" dirty="0" err="1">
                <a:solidFill>
                  <a:schemeClr val="bg1"/>
                </a:solidFill>
                <a:latin typeface="Aileron Thin" panose="00000300000000000000" pitchFamily="50" charset="0"/>
              </a:rPr>
              <a:t>mencukupi</a:t>
            </a:r>
            <a:r>
              <a:rPr lang="en-MY" sz="1400" noProof="0" dirty="0">
                <a:solidFill>
                  <a:schemeClr val="bg1"/>
                </a:solidFill>
                <a:latin typeface="Aileron Thin" panose="00000300000000000000" pitchFamily="50" charset="0"/>
              </a:rPr>
              <a:t> </a:t>
            </a:r>
            <a:r>
              <a:rPr lang="en-MY" sz="1400" noProof="0" dirty="0" err="1">
                <a:solidFill>
                  <a:schemeClr val="bg1"/>
                </a:solidFill>
                <a:latin typeface="Aileron Thin" panose="00000300000000000000" pitchFamily="50" charset="0"/>
              </a:rPr>
              <a:t>sejak</a:t>
            </a:r>
            <a:r>
              <a:rPr lang="en-MY" sz="1400" noProof="0" dirty="0">
                <a:solidFill>
                  <a:schemeClr val="bg1"/>
                </a:solidFill>
                <a:latin typeface="Aileron Thin" panose="00000300000000000000" pitchFamily="50" charset="0"/>
              </a:rPr>
              <a:t> </a:t>
            </a:r>
            <a:r>
              <a:rPr lang="en-MY" sz="1400" noProof="0" dirty="0" err="1">
                <a:solidFill>
                  <a:schemeClr val="bg1"/>
                </a:solidFill>
                <a:latin typeface="Aileron Thin" panose="00000300000000000000" pitchFamily="50" charset="0"/>
              </a:rPr>
              <a:t>kecil</a:t>
            </a:r>
            <a:endParaRPr kumimoji="0" lang="en-MY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ileron Thin" panose="00000300000000000000" pitchFamily="50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A6485F-9904-483D-8BFC-61AEE1D1DBC2}"/>
              </a:ext>
            </a:extLst>
          </p:cNvPr>
          <p:cNvSpPr txBox="1"/>
          <p:nvPr/>
        </p:nvSpPr>
        <p:spPr>
          <a:xfrm>
            <a:off x="6339240" y="4064876"/>
            <a:ext cx="9933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2000" dirty="0">
                <a:solidFill>
                  <a:schemeClr val="bg1"/>
                </a:solidFill>
                <a:latin typeface="Aileron Bold" panose="00000800000000000000" pitchFamily="50" charset="0"/>
                <a:cs typeface="Aharoni" panose="02010803020104030203" pitchFamily="2" charset="-79"/>
              </a:rPr>
              <a:t>DIGITAL</a:t>
            </a:r>
            <a:endParaRPr kumimoji="0" lang="en-MY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ileron Bold" panose="00000800000000000000" pitchFamily="50" charset="0"/>
              <a:cs typeface="Aharoni" panose="02010803020104030203" pitchFamily="2" charset="-79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DE8FF56-4C17-4C1D-AA90-044367DA1460}"/>
              </a:ext>
            </a:extLst>
          </p:cNvPr>
          <p:cNvSpPr txBox="1"/>
          <p:nvPr/>
        </p:nvSpPr>
        <p:spPr>
          <a:xfrm>
            <a:off x="6346956" y="5021490"/>
            <a:ext cx="10692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2000" dirty="0">
                <a:solidFill>
                  <a:schemeClr val="bg1"/>
                </a:solidFill>
                <a:latin typeface="Aileron Bold" panose="00000800000000000000" pitchFamily="50" charset="0"/>
                <a:cs typeface="Aharoni" panose="02010803020104030203" pitchFamily="2" charset="-79"/>
              </a:rPr>
              <a:t>AGAMA</a:t>
            </a:r>
            <a:r>
              <a:rPr kumimoji="0" lang="en-MY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8C669F-ED7C-4D17-A57A-20EDA93D1C8D}"/>
              </a:ext>
            </a:extLst>
          </p:cNvPr>
          <p:cNvSpPr txBox="1"/>
          <p:nvPr/>
        </p:nvSpPr>
        <p:spPr>
          <a:xfrm>
            <a:off x="5510171" y="3897037"/>
            <a:ext cx="693807" cy="76950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000" b="0" i="0" u="none" strike="noStrike" kern="1200" cap="none" spc="-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04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3C3A1B5-95D6-4158-824A-70DB8CC95F44}"/>
              </a:ext>
            </a:extLst>
          </p:cNvPr>
          <p:cNvSpPr txBox="1"/>
          <p:nvPr/>
        </p:nvSpPr>
        <p:spPr>
          <a:xfrm>
            <a:off x="5517887" y="4870089"/>
            <a:ext cx="693807" cy="769501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000" b="0" i="0" u="none" strike="noStrike" kern="1200" cap="none" spc="-3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910042350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decel="10000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decel="100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decel="10000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grpId="1" nodeType="withEffect" p14:presetBounceEnd="10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100000">
                                          <p:cBhvr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grpId="1" nodeType="withEffect" p14:presetBounceEnd="10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100000">
                                          <p:cBhvr>
                                            <p:cTn id="58" dur="7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49" presetClass="entr" presetSubtype="0" decel="10000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fill="hold" grpId="1" nodeType="withEffect" p14:presetBounceEnd="100000">
                                      <p:stCondLst>
                                        <p:cond delay="150"/>
                                      </p:stCondLst>
                                      <p:childTnLst>
                                        <p:animScale p14:bounceEnd="100000">
                                          <p:cBhvr>
                                            <p:cTn id="66" dur="7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49" presetClass="entr" presetSubtype="0" decel="10000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fill="hold" grpId="1" nodeType="withEffect" p14:presetBounceEnd="100000">
                                      <p:stCondLst>
                                        <p:cond delay="150"/>
                                      </p:stCondLst>
                                      <p:childTnLst>
                                        <p:animScale p14:bounceEnd="100000">
                                          <p:cBhvr>
                                            <p:cTn id="74" dur="7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49" presetClass="entr" presetSubtype="0" decel="10000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fill="hold" grpId="1" nodeType="withEffect" p14:presetBounceEnd="100000">
                                      <p:stCondLst>
                                        <p:cond delay="150"/>
                                      </p:stCondLst>
                                      <p:childTnLst>
                                        <p:animScale p14:bounceEnd="100000">
                                          <p:cBhvr>
                                            <p:cTn id="82" dur="7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3" grpId="1"/>
          <p:bldP spid="14" grpId="0"/>
          <p:bldP spid="14" grpId="1"/>
          <p:bldP spid="15" grpId="0"/>
          <p:bldP spid="15" grpId="1"/>
          <p:bldP spid="18" grpId="0" animBg="1"/>
          <p:bldP spid="17" grpId="0"/>
          <p:bldP spid="19" grpId="0"/>
          <p:bldP spid="20" grpId="0"/>
          <p:bldP spid="21" grpId="0"/>
          <p:bldP spid="22" grpId="0"/>
          <p:bldP spid="22" grpId="1"/>
          <p:bldP spid="23" grpId="0"/>
          <p:bldP spid="23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decel="10000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decel="100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decel="10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decel="10000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7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7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49" presetClass="entr" presetSubtype="0" decel="10000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7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49" presetClass="entr" presetSubtype="0" decel="10000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7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49" presetClass="entr" presetSubtype="0" decel="100000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7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3" grpId="1"/>
          <p:bldP spid="14" grpId="0"/>
          <p:bldP spid="14" grpId="1"/>
          <p:bldP spid="15" grpId="0"/>
          <p:bldP spid="15" grpId="1"/>
          <p:bldP spid="18" grpId="0" animBg="1"/>
          <p:bldP spid="17" grpId="0"/>
          <p:bldP spid="19" grpId="0"/>
          <p:bldP spid="20" grpId="0"/>
          <p:bldP spid="21" grpId="0"/>
          <p:bldP spid="22" grpId="0"/>
          <p:bldP spid="22" grpId="1"/>
          <p:bldP spid="23" grpId="0"/>
          <p:bldP spid="23" grpId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8FDA374-AE78-4A29-AEFC-DC96C8731A0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47440F8-76BE-43F2-8773-A6280D8F6DCC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25000"/>
                  <a:alpha val="75000"/>
                </a:schemeClr>
              </a:gs>
              <a:gs pos="100000">
                <a:schemeClr val="bg2">
                  <a:lumMod val="5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BCFABB-24F1-459B-B687-2BBA7EBBE1DA}"/>
              </a:ext>
            </a:extLst>
          </p:cNvPr>
          <p:cNvSpPr txBox="1"/>
          <p:nvPr/>
        </p:nvSpPr>
        <p:spPr>
          <a:xfrm>
            <a:off x="448417" y="4635668"/>
            <a:ext cx="48349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60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KESIMPULAN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ECC893-5603-4E98-890B-13D93A7E44A3}"/>
              </a:ext>
            </a:extLst>
          </p:cNvPr>
          <p:cNvSpPr txBox="1"/>
          <p:nvPr/>
        </p:nvSpPr>
        <p:spPr>
          <a:xfrm>
            <a:off x="476992" y="5389587"/>
            <a:ext cx="59904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MY" sz="24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Isu</a:t>
            </a:r>
            <a:r>
              <a:rPr lang="en-MY" sz="2400" dirty="0">
                <a:solidFill>
                  <a:prstClr val="white"/>
                </a:solidFill>
                <a:latin typeface="Aileron Light" panose="00000400000000000000" pitchFamily="50" charset="0"/>
              </a:rPr>
              <a:t> </a:t>
            </a:r>
            <a:r>
              <a:rPr lang="en-MY" sz="24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rasuah</a:t>
            </a:r>
            <a:r>
              <a:rPr lang="en-MY" sz="2400" dirty="0">
                <a:solidFill>
                  <a:prstClr val="white"/>
                </a:solidFill>
                <a:latin typeface="Aileron Light" panose="00000400000000000000" pitchFamily="50" charset="0"/>
              </a:rPr>
              <a:t> dan </a:t>
            </a:r>
            <a:r>
              <a:rPr lang="en-MY" sz="24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jenayah</a:t>
            </a:r>
            <a:r>
              <a:rPr lang="en-MY" sz="2400" dirty="0">
                <a:solidFill>
                  <a:prstClr val="white"/>
                </a:solidFill>
                <a:latin typeface="Aileron Light" panose="00000400000000000000" pitchFamily="50" charset="0"/>
              </a:rPr>
              <a:t> </a:t>
            </a:r>
            <a:r>
              <a:rPr lang="en-MY" sz="24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kolar</a:t>
            </a:r>
            <a:r>
              <a:rPr lang="en-MY" sz="2400" dirty="0">
                <a:solidFill>
                  <a:prstClr val="white"/>
                </a:solidFill>
                <a:latin typeface="Aileron Light" panose="00000400000000000000" pitchFamily="50" charset="0"/>
              </a:rPr>
              <a:t> </a:t>
            </a:r>
            <a:r>
              <a:rPr lang="en-MY" sz="24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putih</a:t>
            </a:r>
            <a:r>
              <a:rPr lang="en-MY" sz="2400" dirty="0">
                <a:solidFill>
                  <a:prstClr val="white"/>
                </a:solidFill>
                <a:latin typeface="Aileron Light" panose="00000400000000000000" pitchFamily="50" charset="0"/>
              </a:rPr>
              <a:t> </a:t>
            </a:r>
          </a:p>
          <a:p>
            <a:pPr lvl="0"/>
            <a:r>
              <a:rPr lang="en-MY" sz="24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dalam</a:t>
            </a:r>
            <a:r>
              <a:rPr lang="en-MY" sz="2400" dirty="0">
                <a:solidFill>
                  <a:prstClr val="white"/>
                </a:solidFill>
                <a:latin typeface="Aileron Light" panose="00000400000000000000" pitchFamily="50" charset="0"/>
              </a:rPr>
              <a:t> </a:t>
            </a:r>
            <a:r>
              <a:rPr lang="en-MY" sz="24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semua</a:t>
            </a:r>
            <a:r>
              <a:rPr lang="en-MY" sz="2400" dirty="0">
                <a:solidFill>
                  <a:prstClr val="white"/>
                </a:solidFill>
                <a:latin typeface="Aileron Light" panose="00000400000000000000" pitchFamily="50" charset="0"/>
              </a:rPr>
              <a:t> </a:t>
            </a:r>
            <a:r>
              <a:rPr lang="en-MY" sz="24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kalangan</a:t>
            </a:r>
            <a:r>
              <a:rPr lang="en-MY" sz="2400" dirty="0">
                <a:solidFill>
                  <a:prstClr val="white"/>
                </a:solidFill>
                <a:latin typeface="Aileron Light" panose="00000400000000000000" pitchFamily="50" charset="0"/>
              </a:rPr>
              <a:t> </a:t>
            </a:r>
            <a:r>
              <a:rPr lang="en-MY" sz="2400" dirty="0" err="1">
                <a:solidFill>
                  <a:prstClr val="white"/>
                </a:solidFill>
                <a:latin typeface="Aileron Light" panose="00000400000000000000" pitchFamily="50" charset="0"/>
              </a:rPr>
              <a:t>rakyat</a:t>
            </a:r>
            <a:endParaRPr kumimoji="0" lang="en-MY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Light" panose="00000400000000000000" pitchFamily="50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5F1046-56F2-4B22-8609-8F45DFB2EEAE}"/>
              </a:ext>
            </a:extLst>
          </p:cNvPr>
          <p:cNvSpPr/>
          <p:nvPr/>
        </p:nvSpPr>
        <p:spPr>
          <a:xfrm>
            <a:off x="0" y="6457953"/>
            <a:ext cx="12192000" cy="400047"/>
          </a:xfrm>
          <a:prstGeom prst="rect">
            <a:avLst/>
          </a:prstGeom>
          <a:solidFill>
            <a:srgbClr val="97D7F1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7630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outdoor, building, city, night&#10;&#10;Description automatically generated">
            <a:extLst>
              <a:ext uri="{FF2B5EF4-FFF2-40B4-BE49-F238E27FC236}">
                <a16:creationId xmlns:a16="http://schemas.microsoft.com/office/drawing/2014/main" id="{6C516E1F-775B-4E98-9987-EEA7538857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" y="2262"/>
            <a:ext cx="12186096" cy="685347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163C8DF-60C6-4BED-B3B9-1B308B42CAA0}"/>
              </a:ext>
            </a:extLst>
          </p:cNvPr>
          <p:cNvSpPr/>
          <p:nvPr/>
        </p:nvSpPr>
        <p:spPr>
          <a:xfrm>
            <a:off x="0" y="-14329"/>
            <a:ext cx="12192000" cy="6870067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9B78652-8D4A-4758-BB9F-3E881800ED4D}"/>
              </a:ext>
            </a:extLst>
          </p:cNvPr>
          <p:cNvSpPr/>
          <p:nvPr/>
        </p:nvSpPr>
        <p:spPr>
          <a:xfrm>
            <a:off x="4276725" y="5895894"/>
            <a:ext cx="3638550" cy="707886"/>
          </a:xfrm>
          <a:prstGeom prst="roundRect">
            <a:avLst>
              <a:gd name="adj" fmla="val 859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19305A-C7FC-4F73-A537-2A35D06EF28F}"/>
              </a:ext>
            </a:extLst>
          </p:cNvPr>
          <p:cNvSpPr txBox="1"/>
          <p:nvPr/>
        </p:nvSpPr>
        <p:spPr>
          <a:xfrm>
            <a:off x="4713250" y="6005074"/>
            <a:ext cx="2765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3200" b="0" i="0" u="none" strike="noStrike" kern="1200" cap="none" spc="0" normalizeH="0" baseline="0" noProof="0" dirty="0">
                <a:ln>
                  <a:noFill/>
                </a:ln>
                <a:solidFill>
                  <a:srgbClr val="807585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KESIMPULAN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A1C7F9-6E50-4232-920A-6B96683B284E}"/>
              </a:ext>
            </a:extLst>
          </p:cNvPr>
          <p:cNvSpPr txBox="1"/>
          <p:nvPr/>
        </p:nvSpPr>
        <p:spPr>
          <a:xfrm>
            <a:off x="2541876" y="804249"/>
            <a:ext cx="7108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Menjejaskan</a:t>
            </a:r>
            <a:r>
              <a:rPr kumimoji="0" lang="en-MY" sz="2000" b="0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</a:t>
            </a:r>
            <a:r>
              <a:rPr kumimoji="0" lang="en-MY" sz="2000" b="0" i="0" u="none" strike="noStrike" kern="1200" cap="none" spc="0" normalizeH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ekonomi</a:t>
            </a:r>
            <a:r>
              <a:rPr kumimoji="0" lang="en-MY" sz="2000" b="0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dan </a:t>
            </a:r>
            <a:r>
              <a:rPr kumimoji="0" lang="en-MY" sz="2000" b="0" i="0" u="none" strike="noStrike" kern="1200" cap="none" spc="0" normalizeH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merencatkan</a:t>
            </a:r>
            <a:r>
              <a:rPr kumimoji="0" lang="en-MY" sz="2000" b="0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</a:t>
            </a:r>
            <a:r>
              <a:rPr kumimoji="0" lang="en-MY" sz="2000" b="0" i="0" u="none" strike="noStrike" kern="1200" cap="none" spc="0" normalizeH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kemajuan</a:t>
            </a:r>
            <a:r>
              <a:rPr kumimoji="0" lang="en-MY" sz="2000" b="0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negara</a:t>
            </a:r>
            <a:endParaRPr kumimoji="0" lang="en-MY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ileron Light" panose="00000400000000000000" pitchFamily="50" charset="0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157F1B-8F25-45CE-8DE4-C4F21A8465B2}"/>
              </a:ext>
            </a:extLst>
          </p:cNvPr>
          <p:cNvSpPr/>
          <p:nvPr/>
        </p:nvSpPr>
        <p:spPr>
          <a:xfrm>
            <a:off x="282000" y="-12068"/>
            <a:ext cx="11628000" cy="6336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1603BF0-9800-4561-BB4C-9E9E2B9DBD3E}"/>
              </a:ext>
            </a:extLst>
          </p:cNvPr>
          <p:cNvCxnSpPr/>
          <p:nvPr/>
        </p:nvCxnSpPr>
        <p:spPr>
          <a:xfrm>
            <a:off x="1428746" y="1460500"/>
            <a:ext cx="93345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6065A99-C373-4F54-AFEE-D9164E76AC31}"/>
              </a:ext>
            </a:extLst>
          </p:cNvPr>
          <p:cNvSpPr txBox="1"/>
          <p:nvPr/>
        </p:nvSpPr>
        <p:spPr>
          <a:xfrm>
            <a:off x="2541876" y="1748985"/>
            <a:ext cx="7108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2000" dirty="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Berpunca</a:t>
            </a:r>
            <a:r>
              <a:rPr lang="en-MY" sz="2000" dirty="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000" dirty="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dari</a:t>
            </a:r>
            <a:r>
              <a:rPr lang="en-MY" sz="2000" dirty="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000" dirty="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sifat</a:t>
            </a:r>
            <a:r>
              <a:rPr lang="en-MY" sz="2000" dirty="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000" dirty="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manusia</a:t>
            </a:r>
            <a:r>
              <a:rPr lang="en-MY" sz="2000" dirty="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yang </a:t>
            </a:r>
            <a:r>
              <a:rPr lang="en-MY" sz="2000" dirty="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mudah</a:t>
            </a:r>
            <a:r>
              <a:rPr lang="en-MY" sz="2000" dirty="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000" dirty="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lalai</a:t>
            </a:r>
            <a:endParaRPr kumimoji="0" lang="en-MY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ileron Light" panose="00000400000000000000" pitchFamily="50" charset="0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7001DE-BE3F-4256-AFFC-C612D42EC186}"/>
              </a:ext>
            </a:extLst>
          </p:cNvPr>
          <p:cNvCxnSpPr/>
          <p:nvPr/>
        </p:nvCxnSpPr>
        <p:spPr>
          <a:xfrm>
            <a:off x="1428746" y="2445982"/>
            <a:ext cx="93345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4A47BA4-2FE5-49CA-B1D3-CE4B83869372}"/>
              </a:ext>
            </a:extLst>
          </p:cNvPr>
          <p:cNvSpPr txBox="1"/>
          <p:nvPr/>
        </p:nvSpPr>
        <p:spPr>
          <a:xfrm>
            <a:off x="2541875" y="2755159"/>
            <a:ext cx="7108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Jenayah</a:t>
            </a:r>
            <a:r>
              <a:rPr kumimoji="0" lang="en-MY" sz="2000" b="0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</a:t>
            </a:r>
            <a:r>
              <a:rPr kumimoji="0" lang="en-MY" sz="2000" b="0" i="0" u="none" strike="noStrike" kern="1200" cap="none" spc="0" normalizeH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ini</a:t>
            </a:r>
            <a:r>
              <a:rPr kumimoji="0" lang="en-MY" sz="2000" b="0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</a:t>
            </a:r>
            <a:r>
              <a:rPr kumimoji="0" lang="en-MY" sz="2000" b="0" i="0" u="none" strike="noStrike" kern="1200" cap="none" spc="0" normalizeH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mempertaruhkan</a:t>
            </a:r>
            <a:r>
              <a:rPr kumimoji="0" lang="en-MY" sz="2000" b="0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</a:t>
            </a:r>
            <a:r>
              <a:rPr kumimoji="0" lang="en-MY" sz="2000" b="0" i="0" u="none" strike="noStrike" kern="1200" cap="none" spc="0" normalizeH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kedudukan</a:t>
            </a:r>
            <a:r>
              <a:rPr kumimoji="0" lang="en-MY" sz="2000" b="0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negara</a:t>
            </a:r>
            <a:endParaRPr kumimoji="0" lang="en-MY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ileron Light" panose="00000400000000000000" pitchFamily="50" charset="0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A8EE38D-62AD-4976-84FE-FBE61980D6DB}"/>
              </a:ext>
            </a:extLst>
          </p:cNvPr>
          <p:cNvCxnSpPr/>
          <p:nvPr/>
        </p:nvCxnSpPr>
        <p:spPr>
          <a:xfrm>
            <a:off x="1428750" y="3464446"/>
            <a:ext cx="93345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FE93494-8A1B-451E-92ED-96B30919D6F4}"/>
              </a:ext>
            </a:extLst>
          </p:cNvPr>
          <p:cNvSpPr txBox="1"/>
          <p:nvPr/>
        </p:nvSpPr>
        <p:spPr>
          <a:xfrm>
            <a:off x="2541880" y="3587985"/>
            <a:ext cx="71082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Menerapkan</a:t>
            </a:r>
            <a:r>
              <a:rPr kumimoji="0" lang="en-MY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</a:t>
            </a:r>
            <a:r>
              <a:rPr kumimoji="0" lang="en-MY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nilai</a:t>
            </a:r>
            <a:r>
              <a:rPr kumimoji="0" lang="en-MY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</a:t>
            </a:r>
            <a:r>
              <a:rPr kumimoji="0" lang="en-MY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murni</a:t>
            </a:r>
            <a:r>
              <a:rPr kumimoji="0" lang="en-MY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</a:t>
            </a:r>
            <a:r>
              <a:rPr kumimoji="0" lang="en-MY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dalam</a:t>
            </a:r>
            <a:r>
              <a:rPr kumimoji="0" lang="en-MY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</a:t>
            </a:r>
            <a:r>
              <a:rPr kumimoji="0" lang="en-MY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diri</a:t>
            </a:r>
            <a:r>
              <a:rPr kumimoji="0" lang="en-MY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</a:t>
            </a:r>
            <a:r>
              <a:rPr kumimoji="0" lang="en-MY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berpandukan</a:t>
            </a:r>
            <a:endParaRPr lang="en-MY" sz="2000" dirty="0">
              <a:solidFill>
                <a:prstClr val="white">
                  <a:lumMod val="95000"/>
                </a:prstClr>
              </a:solidFill>
              <a:latin typeface="Aileron Light" panose="00000400000000000000" pitchFamily="50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Falsafah</a:t>
            </a:r>
            <a:r>
              <a:rPr kumimoji="0" lang="en-MY" sz="2000" b="0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Pendidikan Negara dan </a:t>
            </a:r>
            <a:r>
              <a:rPr kumimoji="0" lang="en-MY" sz="2000" b="0" i="0" u="none" strike="noStrike" kern="1200" cap="none" spc="0" normalizeH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Rukun</a:t>
            </a:r>
            <a:r>
              <a:rPr kumimoji="0" lang="en-MY" sz="2000" b="0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Negara</a:t>
            </a:r>
            <a:endParaRPr kumimoji="0" lang="en-MY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ileron Light" panose="00000400000000000000" pitchFamily="50" charset="0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1BD4FFF-D44A-4572-8433-FC011B5EC46E}"/>
              </a:ext>
            </a:extLst>
          </p:cNvPr>
          <p:cNvCxnSpPr/>
          <p:nvPr/>
        </p:nvCxnSpPr>
        <p:spPr>
          <a:xfrm>
            <a:off x="1428750" y="4449928"/>
            <a:ext cx="93345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B9AD97C-312E-49BF-8207-4CB3C501A7EC}"/>
              </a:ext>
            </a:extLst>
          </p:cNvPr>
          <p:cNvSpPr txBox="1"/>
          <p:nvPr/>
        </p:nvSpPr>
        <p:spPr>
          <a:xfrm>
            <a:off x="2541876" y="4606448"/>
            <a:ext cx="71082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Bersatu</a:t>
            </a:r>
            <a:r>
              <a:rPr kumimoji="0" lang="en-MY" sz="2000" b="0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</a:t>
            </a:r>
            <a:r>
              <a:rPr kumimoji="0" lang="en-MY" sz="2000" b="0" i="0" u="none" strike="noStrike" kern="1200" cap="none" spc="0" normalizeH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padu</a:t>
            </a:r>
            <a:r>
              <a:rPr kumimoji="0" lang="en-MY" sz="2000" b="0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</a:t>
            </a:r>
            <a:r>
              <a:rPr kumimoji="0" lang="en-MY" sz="2000" b="0" i="0" u="none" strike="noStrike" kern="1200" cap="none" spc="0" normalizeH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membanteras</a:t>
            </a:r>
            <a:r>
              <a:rPr lang="en-MY" sz="2000" noProof="0" dirty="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kumimoji="0" lang="en-MY" sz="2000" b="0" i="0" u="none" strike="noStrike" kern="1200" cap="none" spc="0" normalizeH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kegiatan</a:t>
            </a:r>
            <a:endParaRPr kumimoji="0" lang="en-MY" sz="2000" b="0" i="0" u="none" strike="noStrike" kern="1200" cap="none" spc="0" normalizeH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ileron Light" panose="00000400000000000000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000" b="0" i="0" u="none" strike="noStrike" kern="1200" cap="none" spc="0" normalizeH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rasuah</a:t>
            </a:r>
            <a:r>
              <a:rPr kumimoji="0" lang="en-MY" sz="2000" b="0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dan </a:t>
            </a:r>
            <a:r>
              <a:rPr kumimoji="0" lang="en-MY" sz="2000" b="0" i="0" u="none" strike="noStrike" kern="1200" cap="none" spc="0" normalizeH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jenayah</a:t>
            </a:r>
            <a:r>
              <a:rPr kumimoji="0" lang="en-MY" sz="2000" b="0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</a:t>
            </a:r>
            <a:r>
              <a:rPr kumimoji="0" lang="en-MY" sz="2000" b="0" i="0" u="none" strike="noStrike" kern="1200" cap="none" spc="0" normalizeH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kolar</a:t>
            </a:r>
            <a:r>
              <a:rPr kumimoji="0" lang="en-MY" sz="2000" b="0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 </a:t>
            </a:r>
            <a:r>
              <a:rPr kumimoji="0" lang="en-MY" sz="2000" b="0" i="0" u="none" strike="noStrike" kern="1200" cap="none" spc="0" normalizeH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ileron Light" panose="00000400000000000000" pitchFamily="50" charset="0"/>
                <a:ea typeface="+mn-ea"/>
                <a:cs typeface="+mn-cs"/>
              </a:rPr>
              <a:t>putih</a:t>
            </a:r>
            <a:endParaRPr kumimoji="0" lang="en-MY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ileron Light" panose="000004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7229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 dir="d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0.03981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0" presetClass="entr" presetSubtype="0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37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37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37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37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12" grpId="0" animBg="1"/>
      <p:bldP spid="10" grpId="0"/>
      <p:bldP spid="13" grpId="0"/>
      <p:bldP spid="15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BB49BC8-1EDB-47DE-B7DD-1B0F0ACE74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5000"/>
          <a:stretch/>
        </p:blipFill>
        <p:spPr>
          <a:xfrm>
            <a:off x="0" y="0"/>
            <a:ext cx="12192000" cy="6858000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CDA999C-6420-4328-AD37-79DED4D19E94}"/>
              </a:ext>
            </a:extLst>
          </p:cNvPr>
          <p:cNvSpPr/>
          <p:nvPr/>
        </p:nvSpPr>
        <p:spPr>
          <a:xfrm>
            <a:off x="0" y="-734"/>
            <a:ext cx="12192000" cy="6858000"/>
          </a:xfrm>
          <a:prstGeom prst="rect">
            <a:avLst/>
          </a:prstGeom>
          <a:solidFill>
            <a:srgbClr val="34409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1317127-0266-4387-B8B6-3177F9565C50}"/>
              </a:ext>
            </a:extLst>
          </p:cNvPr>
          <p:cNvSpPr/>
          <p:nvPr/>
        </p:nvSpPr>
        <p:spPr>
          <a:xfrm>
            <a:off x="3756000" y="1089000"/>
            <a:ext cx="4680000" cy="4680000"/>
          </a:xfrm>
          <a:prstGeom prst="ellipse">
            <a:avLst/>
          </a:prstGeom>
          <a:noFill/>
          <a:ln w="19050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39E5A8-C2AB-4894-BF5A-246A4C235984}"/>
              </a:ext>
            </a:extLst>
          </p:cNvPr>
          <p:cNvSpPr txBox="1"/>
          <p:nvPr/>
        </p:nvSpPr>
        <p:spPr>
          <a:xfrm>
            <a:off x="4500054" y="3075057"/>
            <a:ext cx="31919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000" b="0" i="0" u="none" strike="noStrike" kern="15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" panose="00000500000000000000" pitchFamily="50" charset="0"/>
                <a:ea typeface="+mn-ea"/>
                <a:cs typeface="+mn-cs"/>
              </a:rPr>
              <a:t>TERIMA</a:t>
            </a:r>
            <a:r>
              <a:rPr kumimoji="0" lang="en-MY" sz="4000" b="0" i="0" u="none" strike="noStrike" kern="15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" panose="00000500000000000000" pitchFamily="50" charset="0"/>
                <a:ea typeface="+mn-ea"/>
                <a:cs typeface="+mn-cs"/>
              </a:rPr>
              <a:t> KASIH</a:t>
            </a:r>
            <a:endParaRPr kumimoji="0" lang="en-MY" sz="4000" b="0" i="0" u="none" strike="noStrike" kern="1500" cap="none" spc="0" normalizeH="0" baseline="0" noProof="0" dirty="0">
              <a:ln>
                <a:noFill/>
              </a:ln>
              <a:solidFill>
                <a:srgbClr val="20F4F6"/>
              </a:solidFill>
              <a:effectLst/>
              <a:uLnTx/>
              <a:uFillTx/>
              <a:latin typeface="Aileron" panose="00000500000000000000" pitchFamily="50" charset="0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F0729F7-D01C-4F0D-B90D-DB5A41E84E51}"/>
              </a:ext>
            </a:extLst>
          </p:cNvPr>
          <p:cNvSpPr/>
          <p:nvPr/>
        </p:nvSpPr>
        <p:spPr>
          <a:xfrm>
            <a:off x="1956534" y="-710466"/>
            <a:ext cx="8278932" cy="8278932"/>
          </a:xfrm>
          <a:prstGeom prst="ellipse">
            <a:avLst/>
          </a:prstGeom>
          <a:noFill/>
          <a:ln w="1905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72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1" nodeType="withEffect" p14:presetBounceEnd="10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100000">
                                          <p:cBhvr>
                                            <p:cTn id="10" dur="7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32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fill="hold" grpId="1" nodeType="withEffect" p14:presetBounceEnd="100000">
                                      <p:stCondLst>
                                        <p:cond delay="150"/>
                                      </p:stCondLst>
                                      <p:childTnLst>
                                        <p:animScale p14:bounceEnd="100000">
                                          <p:cBhvr>
                                            <p:cTn id="16" dur="7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19" presetClass="entr" presetSubtype="10" fill="hold" grpId="0" nodeType="withEffect">
                                      <p:stCondLst>
                                        <p:cond delay="1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7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7" grpId="0"/>
          <p:bldP spid="8" grpId="0" animBg="1"/>
          <p:bldP spid="8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7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32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7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19" presetClass="entr" presetSubtype="10" fill="hold" grpId="0" nodeType="withEffect">
                                      <p:stCondLst>
                                        <p:cond delay="1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7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5000" y="11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7" grpId="0"/>
          <p:bldP spid="8" grpId="0" animBg="1"/>
          <p:bldP spid="8" grpId="1" animBg="1"/>
        </p:bldLst>
      </p:timing>
    </mc:Fallback>
  </mc:AlternateContent>
</p:sld>
</file>

<file path=ppt/theme/theme1.xml><?xml version="1.0" encoding="utf-8"?>
<a:theme xmlns:a="http://schemas.openxmlformats.org/drawingml/2006/main" name="PebbleVTI">
  <a:themeElements>
    <a:clrScheme name="Blush 3">
      <a:dk1>
        <a:sysClr val="windowText" lastClr="000000"/>
      </a:dk1>
      <a:lt1>
        <a:sysClr val="window" lastClr="FFFFFF"/>
      </a:lt1>
      <a:dk2>
        <a:srgbClr val="B15E4E"/>
      </a:dk2>
      <a:lt2>
        <a:srgbClr val="FFFFFF"/>
      </a:lt2>
      <a:accent1>
        <a:srgbClr val="C5B096"/>
      </a:accent1>
      <a:accent2>
        <a:srgbClr val="ECA855"/>
      </a:accent2>
      <a:accent3>
        <a:srgbClr val="9BBFB0"/>
      </a:accent3>
      <a:accent4>
        <a:srgbClr val="A9AEA7"/>
      </a:accent4>
      <a:accent5>
        <a:srgbClr val="6A787C"/>
      </a:accent5>
      <a:accent6>
        <a:srgbClr val="3B4345"/>
      </a:accent6>
      <a:hlink>
        <a:srgbClr val="ECA855"/>
      </a:hlink>
      <a:folHlink>
        <a:srgbClr val="6A392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409</Words>
  <Application>Microsoft Office PowerPoint</Application>
  <PresentationFormat>Widescreen</PresentationFormat>
  <Paragraphs>106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45" baseType="lpstr">
      <vt:lpstr>Aharoni</vt:lpstr>
      <vt:lpstr>Aileron</vt:lpstr>
      <vt:lpstr>Aileron Black</vt:lpstr>
      <vt:lpstr>Aileron Bold</vt:lpstr>
      <vt:lpstr>Aileron Light</vt:lpstr>
      <vt:lpstr>Aileron Thin</vt:lpstr>
      <vt:lpstr>Aileron UltraLight</vt:lpstr>
      <vt:lpstr>Akrobat</vt:lpstr>
      <vt:lpstr>Akrobat Black</vt:lpstr>
      <vt:lpstr>Akrobat Light</vt:lpstr>
      <vt:lpstr>Arial</vt:lpstr>
      <vt:lpstr>Avenir Next LT Pro</vt:lpstr>
      <vt:lpstr>Avenir Next LT Pro Light</vt:lpstr>
      <vt:lpstr>Calibri</vt:lpstr>
      <vt:lpstr>Calibri Light</vt:lpstr>
      <vt:lpstr>Roboto</vt:lpstr>
      <vt:lpstr>Roboto Light</vt:lpstr>
      <vt:lpstr>Roboto Medium</vt:lpstr>
      <vt:lpstr>Sitka Subheading</vt:lpstr>
      <vt:lpstr>Times New Roman</vt:lpstr>
      <vt:lpstr>Uni Sans Heavy CAPS</vt:lpstr>
      <vt:lpstr>verdana</vt:lpstr>
      <vt:lpstr>PebbleVTI</vt:lpstr>
      <vt:lpstr>Office Theme</vt:lpstr>
      <vt:lpstr>1_Office Theme</vt:lpstr>
      <vt:lpstr>ISU RASUAH DAN JENAYAH KOLAR PUTIH DALAM SEMUA KALANGAN RAKYAT</vt:lpstr>
      <vt:lpstr>Ahli Kumpulan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ISU RASUAH DAN JENAYAH KOLAR PUTIH DALAM SEMUA KALANGAN RAKYAT</dc:title>
  <dc:creator>Muhd Naim</dc:creator>
  <cp:lastModifiedBy>Muhd Naim</cp:lastModifiedBy>
  <cp:revision>6</cp:revision>
  <dcterms:created xsi:type="dcterms:W3CDTF">2021-01-20T15:43:05Z</dcterms:created>
  <dcterms:modified xsi:type="dcterms:W3CDTF">2021-02-01T08:46:58Z</dcterms:modified>
</cp:coreProperties>
</file>