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0" r:id="rId3"/>
    <p:sldId id="257" r:id="rId4"/>
    <p:sldId id="268" r:id="rId5"/>
    <p:sldId id="267" r:id="rId6"/>
    <p:sldId id="262" r:id="rId7"/>
    <p:sldId id="261" r:id="rId8"/>
    <p:sldId id="269" r:id="rId9"/>
    <p:sldId id="260" r:id="rId10"/>
    <p:sldId id="259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4BA83A1-829D-4F9E-8BDE-EF1F93BCDA6F}" type="datetimeFigureOut">
              <a:rPr lang="en-US" smtClean="0"/>
              <a:t>15-Dec-19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BEB8630-917A-4729-8AF8-F18F8E3F796F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719207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A83A1-829D-4F9E-8BDE-EF1F93BCDA6F}" type="datetimeFigureOut">
              <a:rPr lang="en-US" smtClean="0"/>
              <a:t>15-Dec-19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8630-917A-4729-8AF8-F18F8E3F7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217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BA83A1-829D-4F9E-8BDE-EF1F93BCDA6F}" type="datetimeFigureOut">
              <a:rPr lang="en-US" smtClean="0"/>
              <a:t>15-Dec-19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BEB8630-917A-4729-8AF8-F18F8E3F796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489268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A83A1-829D-4F9E-8BDE-EF1F93BCDA6F}" type="datetimeFigureOut">
              <a:rPr lang="en-US" smtClean="0"/>
              <a:t>15-Dec-19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8630-917A-4729-8AF8-F18F8E3F7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728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A83A1-829D-4F9E-8BDE-EF1F93BCDA6F}" type="datetimeFigureOut">
              <a:rPr lang="en-US" smtClean="0"/>
              <a:t>15-Dec-19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8630-917A-4729-8AF8-F18F8E3F7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12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A83A1-829D-4F9E-8BDE-EF1F93BCDA6F}" type="datetimeFigureOut">
              <a:rPr lang="en-US" smtClean="0"/>
              <a:t>15-Dec-19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8630-917A-4729-8AF8-F18F8E3F7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604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A83A1-829D-4F9E-8BDE-EF1F93BCDA6F}" type="datetimeFigureOut">
              <a:rPr lang="en-US" smtClean="0"/>
              <a:t>15-Dec-19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8630-917A-4729-8AF8-F18F8E3F7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4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BA83A1-829D-4F9E-8BDE-EF1F93BCDA6F}" type="datetimeFigureOut">
              <a:rPr lang="en-US" smtClean="0"/>
              <a:t>15-Dec-19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BEB8630-917A-4729-8AF8-F18F8E3F796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44450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BA83A1-829D-4F9E-8BDE-EF1F93BCDA6F}" type="datetimeFigureOut">
              <a:rPr lang="en-US" smtClean="0"/>
              <a:t>15-Dec-19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BEB8630-917A-4729-8AF8-F18F8E3F796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45131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A83A1-829D-4F9E-8BDE-EF1F93BCDA6F}" type="datetimeFigureOut">
              <a:rPr lang="en-US" smtClean="0"/>
              <a:t>15-Dec-19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8630-917A-4729-8AF8-F18F8E3F7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78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A83A1-829D-4F9E-8BDE-EF1F93BCDA6F}" type="datetimeFigureOut">
              <a:rPr lang="en-US" smtClean="0"/>
              <a:t>15-Dec-19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8630-917A-4729-8AF8-F18F8E3F7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64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14BA83A1-829D-4F9E-8BDE-EF1F93BCDA6F}" type="datetimeFigureOut">
              <a:rPr lang="en-US" smtClean="0"/>
              <a:t>15-Dec-19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EBEB8630-917A-4729-8AF8-F18F8E3F796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6923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311E6-B9C9-48B8-81F7-AD7ED7A3B6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4967" y="1770441"/>
            <a:ext cx="8984974" cy="135579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DINAMIKA MALAYSIA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81918A-21FD-4899-AA18-71C0A80EBE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6764" y="3619224"/>
            <a:ext cx="8637072" cy="1491370"/>
          </a:xfrm>
        </p:spPr>
        <p:txBody>
          <a:bodyPr>
            <a:noAutofit/>
          </a:bodyPr>
          <a:lstStyle/>
          <a:p>
            <a:r>
              <a:rPr lang="en-US" sz="3200" dirty="0" err="1">
                <a:solidFill>
                  <a:srgbClr val="FFFF00"/>
                </a:solidFill>
                <a:latin typeface="Bahnschrift SemiBold" panose="020B0502040204020203" pitchFamily="34" charset="0"/>
              </a:rPr>
              <a:t>Kempen</a:t>
            </a:r>
            <a:r>
              <a:rPr lang="en-US" sz="32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 “</a:t>
            </a:r>
            <a:r>
              <a:rPr lang="en-US" sz="3200" dirty="0" err="1">
                <a:solidFill>
                  <a:srgbClr val="FFFF00"/>
                </a:solidFill>
                <a:latin typeface="Bahnschrift SemiBold" panose="020B0502040204020203" pitchFamily="34" charset="0"/>
              </a:rPr>
              <a:t>Malaysiaku</a:t>
            </a:r>
            <a:r>
              <a:rPr lang="en-US" sz="32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, </a:t>
            </a:r>
            <a:r>
              <a:rPr lang="en-US" sz="3200" dirty="0" err="1">
                <a:solidFill>
                  <a:srgbClr val="FFFF00"/>
                </a:solidFill>
                <a:latin typeface="Bahnschrift SemiBold" panose="020B0502040204020203" pitchFamily="34" charset="0"/>
              </a:rPr>
              <a:t>Negaraku</a:t>
            </a:r>
            <a:r>
              <a:rPr lang="en-US" sz="32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, </a:t>
            </a:r>
            <a:r>
              <a:rPr lang="en-US" sz="3200" dirty="0" err="1">
                <a:solidFill>
                  <a:srgbClr val="FFFF00"/>
                </a:solidFill>
                <a:latin typeface="Bahnschrift SemiBold" panose="020B0502040204020203" pitchFamily="34" charset="0"/>
              </a:rPr>
              <a:t>Hatiku</a:t>
            </a:r>
            <a:r>
              <a:rPr lang="en-US" sz="32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”</a:t>
            </a:r>
          </a:p>
          <a:p>
            <a:r>
              <a:rPr lang="en-US" sz="3200" dirty="0">
                <a:solidFill>
                  <a:srgbClr val="FFFF00"/>
                </a:solidFill>
                <a:latin typeface="Bahnschrift SemiBold" panose="020B0502040204020203" pitchFamily="34" charset="0"/>
              </a:rPr>
              <a:t>Kumpulan 7</a:t>
            </a:r>
          </a:p>
        </p:txBody>
      </p:sp>
    </p:spTree>
    <p:extLst>
      <p:ext uri="{BB962C8B-B14F-4D97-AF65-F5344CB8AC3E}">
        <p14:creationId xmlns:p14="http://schemas.microsoft.com/office/powerpoint/2010/main" val="2443078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715B4-7281-4B2E-BF57-879BFB89B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844826"/>
            <a:ext cx="9163878" cy="798443"/>
          </a:xfrm>
        </p:spPr>
        <p:txBody>
          <a:bodyPr/>
          <a:lstStyle/>
          <a:p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LATAR BELAKANG ISU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2D27F-3536-43D0-92D6-CB0B031FA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799983" cy="3886200"/>
          </a:xfrm>
        </p:spPr>
        <p:txBody>
          <a:bodyPr>
            <a:normAutofit/>
          </a:bodyPr>
          <a:lstStyle/>
          <a:p>
            <a:pPr algn="just"/>
            <a:r>
              <a:rPr lang="ms-MY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 Ogos 1957, menandakan hari itu sebagai hari paling bermakna buat negara tercinta atas sebab pencapaian kemerdekaan negara. </a:t>
            </a:r>
          </a:p>
          <a:p>
            <a:pPr algn="just"/>
            <a:r>
              <a:rPr lang="ms-MY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Namun begitu, memang tidak dapat dinafikan bahawa terdapat juga warganegara yang tidak memahami negara Malaysia dengan sepenuhnya. 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439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CD5DC-9687-4473-9EA2-2C0BA5055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OBJEKTIF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BC35E-CF13-4A2C-B4C1-43A54631E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s-MY" sz="28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Berkongsi maklumat tentang negara Malaysia</a:t>
            </a:r>
          </a:p>
          <a:p>
            <a:r>
              <a:rPr lang="ms-MY" sz="28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Melahirkan insan yang tahu erti cinta akan negara</a:t>
            </a:r>
          </a:p>
          <a:p>
            <a:r>
              <a:rPr lang="ms-MY" sz="28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Memberi kesedaran kepentingan kemakmuran negara dan penghayatan tema kemerdekaan sepenuhnya</a:t>
            </a:r>
          </a:p>
          <a:p>
            <a:endParaRPr lang="ms-MY" dirty="0">
              <a:latin typeface="Bahnschrift SemiBold" panose="020B0502040204020203" pitchFamily="34" charset="0"/>
            </a:endParaRPr>
          </a:p>
          <a:p>
            <a:endParaRPr lang="ms-MY" dirty="0"/>
          </a:p>
        </p:txBody>
      </p:sp>
    </p:spTree>
    <p:extLst>
      <p:ext uri="{BB962C8B-B14F-4D97-AF65-F5344CB8AC3E}">
        <p14:creationId xmlns:p14="http://schemas.microsoft.com/office/powerpoint/2010/main" val="2322098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3E025-A51C-4618-BF67-E35F876F2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74" y="1123121"/>
            <a:ext cx="9601200" cy="14859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OBJEKTIF TERCAPAI: </a:t>
            </a:r>
            <a:r>
              <a:rPr lang="ms-MY" b="1" dirty="0"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Berkongsi maklumat tentang negara Malaysia</a:t>
            </a:r>
            <a:br>
              <a:rPr lang="ms-MY" b="1" dirty="0"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endParaRPr lang="en-US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A78B5-B7A2-471A-934C-6E083F945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74" y="3120886"/>
            <a:ext cx="10184296" cy="3240157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Boleh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rujuk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soalan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google form dan </a:t>
            </a: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teka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silang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kata</a:t>
            </a:r>
          </a:p>
          <a:p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Boleh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rujuk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jawapan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pengunjung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google form dan </a:t>
            </a: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teka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silang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kata</a:t>
            </a:r>
          </a:p>
        </p:txBody>
      </p:sp>
    </p:spTree>
    <p:extLst>
      <p:ext uri="{BB962C8B-B14F-4D97-AF65-F5344CB8AC3E}">
        <p14:creationId xmlns:p14="http://schemas.microsoft.com/office/powerpoint/2010/main" val="1368708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50E5D-5015-4C21-8066-A53FEB22B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06117"/>
            <a:ext cx="9601200" cy="1055204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ALAT BANTUAN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22F75-1FF7-44F1-859B-1E8173DA6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443368"/>
            <a:ext cx="9601200" cy="413136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Poster </a:t>
            </a:r>
          </a:p>
          <a:p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Google Form</a:t>
            </a:r>
          </a:p>
          <a:p>
            <a:r>
              <a:rPr lang="en-US" sz="3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Teka</a:t>
            </a: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Silang Kata</a:t>
            </a:r>
          </a:p>
        </p:txBody>
      </p:sp>
    </p:spTree>
    <p:extLst>
      <p:ext uri="{BB962C8B-B14F-4D97-AF65-F5344CB8AC3E}">
        <p14:creationId xmlns:p14="http://schemas.microsoft.com/office/powerpoint/2010/main" val="3993314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5217A7-ADF2-431E-BAA1-D4F8C57531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4852232" cy="686343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E16B44-DC21-4F9D-BF16-6979397621B6}"/>
              </a:ext>
            </a:extLst>
          </p:cNvPr>
          <p:cNvSpPr txBox="1"/>
          <p:nvPr/>
        </p:nvSpPr>
        <p:spPr>
          <a:xfrm>
            <a:off x="1243768" y="2146850"/>
            <a:ext cx="45209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Poster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Kempen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Malaysiaku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Negaraku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Hatiku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9742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9B9D16-8A6D-4B11-ACC0-8FDF3FCF61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069" y="-18193"/>
            <a:ext cx="4876252" cy="687619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0A9B53-7AA7-4BC4-8B1F-206DBB4D1D3D}"/>
              </a:ext>
            </a:extLst>
          </p:cNvPr>
          <p:cNvSpPr txBox="1"/>
          <p:nvPr/>
        </p:nvSpPr>
        <p:spPr>
          <a:xfrm>
            <a:off x="901695" y="2743201"/>
            <a:ext cx="5327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002060"/>
                </a:solidFill>
                <a:latin typeface="Arial Rounded MT Bold" panose="020F0704030504030204" pitchFamily="34" charset="0"/>
              </a:rPr>
              <a:t>Teka</a:t>
            </a:r>
            <a:r>
              <a:rPr lang="en-US" sz="4800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Silang Kata</a:t>
            </a:r>
          </a:p>
        </p:txBody>
      </p:sp>
    </p:spTree>
    <p:extLst>
      <p:ext uri="{BB962C8B-B14F-4D97-AF65-F5344CB8AC3E}">
        <p14:creationId xmlns:p14="http://schemas.microsoft.com/office/powerpoint/2010/main" val="34750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FA01E-68EA-405D-A29C-FE856FFC2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365" y="1043609"/>
            <a:ext cx="8010939" cy="1010478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Bilangan</a:t>
            </a:r>
            <a:r>
              <a:rPr lang="en-US" sz="5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4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Pengunjung</a:t>
            </a:r>
            <a:endParaRPr lang="en-US" sz="5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717E5-9EC6-497C-B9A7-798A39F70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7130" y="2743200"/>
            <a:ext cx="8116957" cy="2597426"/>
          </a:xfrm>
        </p:spPr>
        <p:txBody>
          <a:bodyPr>
            <a:normAutofit/>
          </a:bodyPr>
          <a:lstStyle/>
          <a:p>
            <a:r>
              <a:rPr lang="en-US" altLang="zh-CN" sz="4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51 </a:t>
            </a:r>
            <a:r>
              <a:rPr lang="en-US" sz="4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orang </a:t>
            </a:r>
            <a:r>
              <a:rPr lang="en-US" sz="40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Pengunjung</a:t>
            </a:r>
            <a:endParaRPr lang="en-US" sz="4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016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D1D7D-A420-44CA-8664-656A9939F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7117" y="1018761"/>
            <a:ext cx="9770165" cy="107673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TEMPAT, TARIKH, MASA DAN DURASI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6B66B-D9C6-4218-8C6D-8E24712FA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557670"/>
            <a:ext cx="9601200" cy="3167269"/>
          </a:xfrm>
        </p:spPr>
        <p:txBody>
          <a:bodyPr>
            <a:normAutofit/>
          </a:bodyPr>
          <a:lstStyle/>
          <a:p>
            <a:r>
              <a:rPr lang="en-US" sz="3200" dirty="0" err="1">
                <a:solidFill>
                  <a:srgbClr val="002060"/>
                </a:solidFill>
                <a:latin typeface="Bahnschrift SemiBold" panose="020B0502040204020203" pitchFamily="34" charset="0"/>
              </a:rPr>
              <a:t>Tempat</a:t>
            </a:r>
            <a:r>
              <a:rPr lang="en-US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: M01, </a:t>
            </a:r>
            <a:r>
              <a:rPr lang="en-US" sz="3200" dirty="0" err="1">
                <a:solidFill>
                  <a:srgbClr val="002060"/>
                </a:solidFill>
                <a:latin typeface="Bahnschrift SemiBold" panose="020B0502040204020203" pitchFamily="34" charset="0"/>
              </a:rPr>
              <a:t>Kolej</a:t>
            </a:r>
            <a:r>
              <a:rPr lang="en-US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 Tun Dr. Ismail (KTDI)</a:t>
            </a:r>
          </a:p>
          <a:p>
            <a:r>
              <a:rPr lang="en-US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Tarikh: 09 </a:t>
            </a:r>
            <a:r>
              <a:rPr lang="en-US" sz="3200" dirty="0" err="1">
                <a:solidFill>
                  <a:srgbClr val="002060"/>
                </a:solidFill>
                <a:latin typeface="Bahnschrift SemiBold" panose="020B0502040204020203" pitchFamily="34" charset="0"/>
              </a:rPr>
              <a:t>Disember</a:t>
            </a:r>
            <a:r>
              <a:rPr lang="en-US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 2019 (</a:t>
            </a:r>
            <a:r>
              <a:rPr lang="en-US" sz="3200" dirty="0" err="1">
                <a:solidFill>
                  <a:srgbClr val="002060"/>
                </a:solidFill>
                <a:latin typeface="Bahnschrift SemiBold" panose="020B0502040204020203" pitchFamily="34" charset="0"/>
              </a:rPr>
              <a:t>Isnin</a:t>
            </a:r>
            <a:r>
              <a:rPr lang="en-US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)</a:t>
            </a:r>
          </a:p>
          <a:p>
            <a:r>
              <a:rPr lang="en-US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Masa: 7.00 malam-9.00 </a:t>
            </a:r>
            <a:r>
              <a:rPr lang="en-US" sz="3200" dirty="0" err="1">
                <a:solidFill>
                  <a:srgbClr val="002060"/>
                </a:solidFill>
                <a:latin typeface="Bahnschrift SemiBold" panose="020B0502040204020203" pitchFamily="34" charset="0"/>
              </a:rPr>
              <a:t>malam</a:t>
            </a:r>
            <a:endParaRPr lang="en-US" sz="3200" dirty="0">
              <a:solidFill>
                <a:srgbClr val="002060"/>
              </a:solidFill>
              <a:latin typeface="Bahnschrift SemiBold" panose="020B0502040204020203" pitchFamily="34" charset="0"/>
            </a:endParaRPr>
          </a:p>
          <a:p>
            <a:r>
              <a:rPr lang="en-US" sz="3200" dirty="0" err="1">
                <a:solidFill>
                  <a:srgbClr val="002060"/>
                </a:solidFill>
                <a:latin typeface="Bahnschrift SemiBold" panose="020B0502040204020203" pitchFamily="34" charset="0"/>
              </a:rPr>
              <a:t>Durasi</a:t>
            </a:r>
            <a:r>
              <a:rPr lang="en-US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: 2 jam</a:t>
            </a:r>
          </a:p>
          <a:p>
            <a:pPr marL="0" indent="0">
              <a:buNone/>
            </a:pPr>
            <a:endParaRPr lang="en-US" sz="3200" dirty="0">
              <a:solidFill>
                <a:srgbClr val="002060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949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70642-2FB3-4469-9C39-84368F615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AKTIVITI DALAM KEMPEN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CF67E-5651-41A6-8CEA-3C5F8C130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762216"/>
          </a:xfrm>
        </p:spPr>
        <p:txBody>
          <a:bodyPr>
            <a:normAutofit/>
          </a:bodyPr>
          <a:lstStyle/>
          <a:p>
            <a:r>
              <a:rPr lang="en-US" sz="3200" dirty="0" err="1">
                <a:solidFill>
                  <a:srgbClr val="002060"/>
                </a:solidFill>
                <a:latin typeface="Bahnschrift SemiBold" panose="020B0502040204020203" pitchFamily="34" charset="0"/>
              </a:rPr>
              <a:t>Teka</a:t>
            </a:r>
            <a:r>
              <a:rPr lang="en-US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Bahnschrift SemiBold" panose="020B0502040204020203" pitchFamily="34" charset="0"/>
              </a:rPr>
              <a:t>gambar</a:t>
            </a:r>
            <a:r>
              <a:rPr lang="en-US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Bahnschrift SemiBold" panose="020B0502040204020203" pitchFamily="34" charset="0"/>
              </a:rPr>
              <a:t>tempat</a:t>
            </a:r>
            <a:r>
              <a:rPr lang="en-US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Bahnschrift SemiBold" panose="020B0502040204020203" pitchFamily="34" charset="0"/>
              </a:rPr>
              <a:t>terkenal</a:t>
            </a:r>
            <a:r>
              <a:rPr lang="en-US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 Malaysia </a:t>
            </a:r>
            <a:r>
              <a:rPr lang="en-US" sz="3200" dirty="0" err="1">
                <a:solidFill>
                  <a:srgbClr val="002060"/>
                </a:solidFill>
                <a:latin typeface="Bahnschrift SemiBold" panose="020B0502040204020203" pitchFamily="34" charset="0"/>
              </a:rPr>
              <a:t>melalui</a:t>
            </a:r>
            <a:r>
              <a:rPr lang="en-US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 google form</a:t>
            </a:r>
          </a:p>
          <a:p>
            <a:r>
              <a:rPr lang="en-US" sz="3200" dirty="0" err="1">
                <a:solidFill>
                  <a:srgbClr val="002060"/>
                </a:solidFill>
                <a:latin typeface="Bahnschrift SemiBold" panose="020B0502040204020203" pitchFamily="34" charset="0"/>
              </a:rPr>
              <a:t>Teka</a:t>
            </a:r>
            <a:r>
              <a:rPr lang="en-US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Bahnschrift SemiBold" panose="020B0502040204020203" pitchFamily="34" charset="0"/>
              </a:rPr>
              <a:t>silang</a:t>
            </a:r>
            <a:r>
              <a:rPr lang="en-US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 kata yang </a:t>
            </a:r>
            <a:r>
              <a:rPr lang="en-US" sz="3200" dirty="0" err="1">
                <a:solidFill>
                  <a:srgbClr val="002060"/>
                </a:solidFill>
                <a:latin typeface="Bahnschrift SemiBold" panose="020B0502040204020203" pitchFamily="34" charset="0"/>
              </a:rPr>
              <a:t>berkaitan</a:t>
            </a:r>
            <a:r>
              <a:rPr lang="en-US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Bahnschrift SemiBold" panose="020B0502040204020203" pitchFamily="34" charset="0"/>
              </a:rPr>
              <a:t>dengan</a:t>
            </a:r>
            <a:r>
              <a:rPr lang="en-US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Bahnschrift SemiBold" panose="020B0502040204020203" pitchFamily="34" charset="0"/>
              </a:rPr>
              <a:t>sejarah</a:t>
            </a:r>
            <a:r>
              <a:rPr lang="en-US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Bahnschrift SemiBold" panose="020B0502040204020203" pitchFamily="34" charset="0"/>
              </a:rPr>
              <a:t>kemerdekaan</a:t>
            </a:r>
            <a:r>
              <a:rPr lang="en-US" sz="3200" dirty="0">
                <a:solidFill>
                  <a:srgbClr val="002060"/>
                </a:solidFill>
                <a:latin typeface="Bahnschrift SemiBold" panose="020B0502040204020203" pitchFamily="34" charset="0"/>
              </a:rPr>
              <a:t> Malaysia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509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38DE8-31EA-4B48-BBB8-669ABF8FF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339" y="273326"/>
            <a:ext cx="9230139" cy="1116496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Gambar </a:t>
            </a:r>
            <a:r>
              <a:rPr lang="en-US" sz="4000" b="1" dirty="0" err="1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Aktiviti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60D3EC-4967-413E-94C2-C0EBB1A6BC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694" y="1127126"/>
            <a:ext cx="7549167" cy="5654886"/>
          </a:xfrm>
        </p:spPr>
      </p:pic>
    </p:spTree>
    <p:extLst>
      <p:ext uri="{BB962C8B-B14F-4D97-AF65-F5344CB8AC3E}">
        <p14:creationId xmlns:p14="http://schemas.microsoft.com/office/powerpoint/2010/main" val="1067498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045409-B707-4AD8-955D-0B92FA2763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6268279" cy="474427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4BC4CD-DB00-48FC-862A-146ECB3D9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278" y="1321904"/>
            <a:ext cx="5923722" cy="553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923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8A0321-3208-4AF9-A581-E2F4686199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71" y="0"/>
            <a:ext cx="5501936" cy="569843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9EF956-5505-4887-B4E8-55878969CE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183" y="318052"/>
            <a:ext cx="6318790" cy="653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925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3D73C7-989E-4FB1-9DD8-C9BE04EBD2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70752021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177</TotalTime>
  <Words>193</Words>
  <Application>Microsoft Office PowerPoint</Application>
  <PresentationFormat>Widescreen</PresentationFormat>
  <Paragraphs>30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Adobe Devanagari</vt:lpstr>
      <vt:lpstr>Arial Rounded MT Bold</vt:lpstr>
      <vt:lpstr>Bahnschrift SemiBold</vt:lpstr>
      <vt:lpstr>Calibri</vt:lpstr>
      <vt:lpstr>Franklin Gothic Book</vt:lpstr>
      <vt:lpstr>Times New Roman</vt:lpstr>
      <vt:lpstr>Crop</vt:lpstr>
      <vt:lpstr>DINAMIKA MALAYSIA</vt:lpstr>
      <vt:lpstr>LATAR BELAKANG ISU</vt:lpstr>
      <vt:lpstr>OBJEKTIF</vt:lpstr>
      <vt:lpstr>OBJEKTIF TERCAPAI: Berkongsi maklumat tentang negara Malaysia </vt:lpstr>
      <vt:lpstr>ALAT BANTUAN</vt:lpstr>
      <vt:lpstr>PowerPoint Presentation</vt:lpstr>
      <vt:lpstr>PowerPoint Presentation</vt:lpstr>
      <vt:lpstr>Bilangan Pengunjung</vt:lpstr>
      <vt:lpstr>TEMPAT, TARIKH, MASA DAN DURASI</vt:lpstr>
      <vt:lpstr>AKTIVITI DALAM KEMPEN</vt:lpstr>
      <vt:lpstr>Gambar Aktiviti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Malaysian Dynamic</dc:title>
  <dc:creator>User</dc:creator>
  <cp:lastModifiedBy>LI LING CHONG</cp:lastModifiedBy>
  <cp:revision>20</cp:revision>
  <dcterms:created xsi:type="dcterms:W3CDTF">2019-11-03T14:21:51Z</dcterms:created>
  <dcterms:modified xsi:type="dcterms:W3CDTF">2019-12-15T09:30:12Z</dcterms:modified>
</cp:coreProperties>
</file>