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1"/>
  </p:sldMasterIdLst>
  <p:sldIdLst>
    <p:sldId id="256" r:id="rId2"/>
    <p:sldId id="263" r:id="rId3"/>
    <p:sldId id="264" r:id="rId4"/>
    <p:sldId id="258" r:id="rId5"/>
    <p:sldId id="265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E5C046-574D-44C6-82A5-63F7686FBC19}" type="doc">
      <dgm:prSet loTypeId="urn:microsoft.com/office/officeart/2005/8/layout/matrix1" loCatId="matrix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MY"/>
        </a:p>
      </dgm:t>
    </dgm:pt>
    <dgm:pt modelId="{11FD682E-D399-4CAC-AED5-9845474348FD}">
      <dgm:prSet phldrT="[Text]"/>
      <dgm:spPr/>
      <dgm:t>
        <a:bodyPr/>
        <a:lstStyle/>
        <a:p>
          <a:r>
            <a:rPr lang="en-US" dirty="0"/>
            <a:t>AZTEC</a:t>
          </a:r>
          <a:endParaRPr lang="en-MY" dirty="0"/>
        </a:p>
      </dgm:t>
    </dgm:pt>
    <dgm:pt modelId="{3478B548-3795-4ADF-A83C-DAD6C0BA1C9B}" type="parTrans" cxnId="{7EE7F9FB-6811-4CB9-B135-4F9C37454CB6}">
      <dgm:prSet/>
      <dgm:spPr/>
      <dgm:t>
        <a:bodyPr/>
        <a:lstStyle/>
        <a:p>
          <a:endParaRPr lang="en-MY"/>
        </a:p>
      </dgm:t>
    </dgm:pt>
    <dgm:pt modelId="{7959CA41-8162-4AEA-94AA-DE0880F943AD}" type="sibTrans" cxnId="{7EE7F9FB-6811-4CB9-B135-4F9C37454CB6}">
      <dgm:prSet/>
      <dgm:spPr/>
      <dgm:t>
        <a:bodyPr/>
        <a:lstStyle/>
        <a:p>
          <a:endParaRPr lang="en-MY"/>
        </a:p>
      </dgm:t>
    </dgm:pt>
    <dgm:pt modelId="{7E871426-473B-42A4-BABF-B84ABEE4E175}">
      <dgm:prSet phldrT="[Text]"/>
      <dgm:spPr/>
      <dgm:t>
        <a:bodyPr/>
        <a:lstStyle/>
        <a:p>
          <a:r>
            <a:rPr lang="en-US" dirty="0" err="1"/>
            <a:t>Teknologi</a:t>
          </a:r>
          <a:endParaRPr lang="en-MY" dirty="0"/>
        </a:p>
      </dgm:t>
    </dgm:pt>
    <dgm:pt modelId="{C6CF25D7-C963-4C38-AD11-F17F90F0BB82}" type="parTrans" cxnId="{AAAF3BF5-762F-4D73-A519-FF92279EB1BC}">
      <dgm:prSet/>
      <dgm:spPr/>
      <dgm:t>
        <a:bodyPr/>
        <a:lstStyle/>
        <a:p>
          <a:endParaRPr lang="en-MY"/>
        </a:p>
      </dgm:t>
    </dgm:pt>
    <dgm:pt modelId="{608AAC7F-CD19-4BCA-AC2E-09526B41A4ED}" type="sibTrans" cxnId="{AAAF3BF5-762F-4D73-A519-FF92279EB1BC}">
      <dgm:prSet/>
      <dgm:spPr/>
      <dgm:t>
        <a:bodyPr/>
        <a:lstStyle/>
        <a:p>
          <a:endParaRPr lang="en-MY"/>
        </a:p>
      </dgm:t>
    </dgm:pt>
    <dgm:pt modelId="{7F0E839E-8550-4C09-A3E1-94BA8190C4E5}">
      <dgm:prSet phldrT="[Text]"/>
      <dgm:spPr/>
      <dgm:t>
        <a:bodyPr/>
        <a:lstStyle/>
        <a:p>
          <a:r>
            <a:rPr lang="en-US" dirty="0" err="1"/>
            <a:t>Sumbangan</a:t>
          </a:r>
          <a:endParaRPr lang="en-MY" dirty="0"/>
        </a:p>
      </dgm:t>
    </dgm:pt>
    <dgm:pt modelId="{ADD41158-6051-4EDB-919A-050CF18BDFBC}" type="parTrans" cxnId="{5C605D24-7B24-4C88-BBA2-863725E0FB45}">
      <dgm:prSet/>
      <dgm:spPr/>
      <dgm:t>
        <a:bodyPr/>
        <a:lstStyle/>
        <a:p>
          <a:endParaRPr lang="en-MY"/>
        </a:p>
      </dgm:t>
    </dgm:pt>
    <dgm:pt modelId="{2D5364EC-AF4C-4F79-BB4A-BBCEE965D255}" type="sibTrans" cxnId="{5C605D24-7B24-4C88-BBA2-863725E0FB45}">
      <dgm:prSet/>
      <dgm:spPr/>
      <dgm:t>
        <a:bodyPr/>
        <a:lstStyle/>
        <a:p>
          <a:endParaRPr lang="en-MY"/>
        </a:p>
      </dgm:t>
    </dgm:pt>
    <dgm:pt modelId="{4C292376-7D90-4C76-B918-0F3084B1C6D0}">
      <dgm:prSet phldrT="[Text]"/>
      <dgm:spPr/>
      <dgm:t>
        <a:bodyPr/>
        <a:lstStyle/>
        <a:p>
          <a:r>
            <a:rPr lang="en-US" dirty="0" err="1"/>
            <a:t>Sosial</a:t>
          </a:r>
          <a:endParaRPr lang="en-MY" dirty="0"/>
        </a:p>
      </dgm:t>
    </dgm:pt>
    <dgm:pt modelId="{6FB57586-511C-49E9-9CF2-12B057F638AB}" type="parTrans" cxnId="{964A7C22-5551-4E2C-9E0F-2E9D8FE63A70}">
      <dgm:prSet/>
      <dgm:spPr/>
      <dgm:t>
        <a:bodyPr/>
        <a:lstStyle/>
        <a:p>
          <a:endParaRPr lang="en-MY"/>
        </a:p>
      </dgm:t>
    </dgm:pt>
    <dgm:pt modelId="{09F8C4E7-8038-4774-9D65-9FB759C75F37}" type="sibTrans" cxnId="{964A7C22-5551-4E2C-9E0F-2E9D8FE63A70}">
      <dgm:prSet/>
      <dgm:spPr/>
      <dgm:t>
        <a:bodyPr/>
        <a:lstStyle/>
        <a:p>
          <a:endParaRPr lang="en-MY"/>
        </a:p>
      </dgm:t>
    </dgm:pt>
    <dgm:pt modelId="{CCA88D91-C5D5-4B9B-9976-5C1AF8387B8F}">
      <dgm:prSet phldrT="[Text]"/>
      <dgm:spPr/>
      <dgm:t>
        <a:bodyPr/>
        <a:lstStyle/>
        <a:p>
          <a:r>
            <a:rPr lang="en-US" dirty="0" err="1"/>
            <a:t>Ekonomi</a:t>
          </a:r>
          <a:endParaRPr lang="en-MY" dirty="0"/>
        </a:p>
      </dgm:t>
    </dgm:pt>
    <dgm:pt modelId="{267F2AE9-F3AA-4AD4-9450-E5DB809D1977}" type="parTrans" cxnId="{DC0AFBC9-6431-4E00-9563-A4BC21917AB8}">
      <dgm:prSet/>
      <dgm:spPr/>
      <dgm:t>
        <a:bodyPr/>
        <a:lstStyle/>
        <a:p>
          <a:endParaRPr lang="en-MY"/>
        </a:p>
      </dgm:t>
    </dgm:pt>
    <dgm:pt modelId="{8AAE48F2-F76B-4942-8F4C-87EC3F80F0F3}" type="sibTrans" cxnId="{DC0AFBC9-6431-4E00-9563-A4BC21917AB8}">
      <dgm:prSet/>
      <dgm:spPr/>
      <dgm:t>
        <a:bodyPr/>
        <a:lstStyle/>
        <a:p>
          <a:endParaRPr lang="en-MY"/>
        </a:p>
      </dgm:t>
    </dgm:pt>
    <dgm:pt modelId="{8B2EDD48-234E-4576-9DBC-37A443169202}" type="pres">
      <dgm:prSet presAssocID="{E0E5C046-574D-44C6-82A5-63F7686FBC1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AAF4E52-9048-4B74-AB9F-696D729D23E2}" type="pres">
      <dgm:prSet presAssocID="{E0E5C046-574D-44C6-82A5-63F7686FBC19}" presName="matrix" presStyleCnt="0"/>
      <dgm:spPr/>
    </dgm:pt>
    <dgm:pt modelId="{303FB2B4-617A-4856-BDB8-F93BB9E391D8}" type="pres">
      <dgm:prSet presAssocID="{E0E5C046-574D-44C6-82A5-63F7686FBC19}" presName="tile1" presStyleLbl="node1" presStyleIdx="0" presStyleCnt="4" custLinFactNeighborX="-43775" custLinFactNeighborY="-50675"/>
      <dgm:spPr/>
    </dgm:pt>
    <dgm:pt modelId="{6332F1DC-485B-47E4-98EB-29B2D8123B2E}" type="pres">
      <dgm:prSet presAssocID="{E0E5C046-574D-44C6-82A5-63F7686FBC1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B31ACB3-750A-4972-8B50-67AD5092E3F1}" type="pres">
      <dgm:prSet presAssocID="{E0E5C046-574D-44C6-82A5-63F7686FBC19}" presName="tile2" presStyleLbl="node1" presStyleIdx="1" presStyleCnt="4"/>
      <dgm:spPr/>
    </dgm:pt>
    <dgm:pt modelId="{3AB8B630-1262-400E-9CD9-37593D9D85DA}" type="pres">
      <dgm:prSet presAssocID="{E0E5C046-574D-44C6-82A5-63F7686FBC1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5DEB3D8-7F95-482D-85AE-6F7C000D6B2C}" type="pres">
      <dgm:prSet presAssocID="{E0E5C046-574D-44C6-82A5-63F7686FBC19}" presName="tile3" presStyleLbl="node1" presStyleIdx="2" presStyleCnt="4"/>
      <dgm:spPr/>
    </dgm:pt>
    <dgm:pt modelId="{26CDAEF2-6BDB-4B92-A4C4-B97A8C8DBFFD}" type="pres">
      <dgm:prSet presAssocID="{E0E5C046-574D-44C6-82A5-63F7686FBC1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0B79255-9A96-48B0-BEEE-DDB9DF2DB0AC}" type="pres">
      <dgm:prSet presAssocID="{E0E5C046-574D-44C6-82A5-63F7686FBC19}" presName="tile4" presStyleLbl="node1" presStyleIdx="3" presStyleCnt="4"/>
      <dgm:spPr/>
    </dgm:pt>
    <dgm:pt modelId="{6CF34275-0DBE-484A-B4DA-B65807FD0A4D}" type="pres">
      <dgm:prSet presAssocID="{E0E5C046-574D-44C6-82A5-63F7686FBC1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4A9FF5C6-82BE-42CF-889D-03B8E5BFBED9}" type="pres">
      <dgm:prSet presAssocID="{E0E5C046-574D-44C6-82A5-63F7686FBC19}" presName="centerTile" presStyleLbl="fgShp" presStyleIdx="0" presStyleCnt="1" custLinFactNeighborX="0" custLinFactNeighborY="278">
        <dgm:presLayoutVars>
          <dgm:chMax val="0"/>
          <dgm:chPref val="0"/>
        </dgm:presLayoutVars>
      </dgm:prSet>
      <dgm:spPr/>
    </dgm:pt>
  </dgm:ptLst>
  <dgm:cxnLst>
    <dgm:cxn modelId="{43F44B1B-B819-40FA-BD36-65739BF6C395}" type="presOf" srcId="{7E871426-473B-42A4-BABF-B84ABEE4E175}" destId="{303FB2B4-617A-4856-BDB8-F93BB9E391D8}" srcOrd="0" destOrd="0" presId="urn:microsoft.com/office/officeart/2005/8/layout/matrix1"/>
    <dgm:cxn modelId="{964A7C22-5551-4E2C-9E0F-2E9D8FE63A70}" srcId="{11FD682E-D399-4CAC-AED5-9845474348FD}" destId="{4C292376-7D90-4C76-B918-0F3084B1C6D0}" srcOrd="2" destOrd="0" parTransId="{6FB57586-511C-49E9-9CF2-12B057F638AB}" sibTransId="{09F8C4E7-8038-4774-9D65-9FB759C75F37}"/>
    <dgm:cxn modelId="{5C605D24-7B24-4C88-BBA2-863725E0FB45}" srcId="{11FD682E-D399-4CAC-AED5-9845474348FD}" destId="{7F0E839E-8550-4C09-A3E1-94BA8190C4E5}" srcOrd="1" destOrd="0" parTransId="{ADD41158-6051-4EDB-919A-050CF18BDFBC}" sibTransId="{2D5364EC-AF4C-4F79-BB4A-BBCEE965D255}"/>
    <dgm:cxn modelId="{ABEE463C-F0EF-4345-B09E-2D26D90DD1E6}" type="presOf" srcId="{7F0E839E-8550-4C09-A3E1-94BA8190C4E5}" destId="{0B31ACB3-750A-4972-8B50-67AD5092E3F1}" srcOrd="0" destOrd="0" presId="urn:microsoft.com/office/officeart/2005/8/layout/matrix1"/>
    <dgm:cxn modelId="{21E63642-FB98-4FC3-B316-A6A8D78A5750}" type="presOf" srcId="{CCA88D91-C5D5-4B9B-9976-5C1AF8387B8F}" destId="{30B79255-9A96-48B0-BEEE-DDB9DF2DB0AC}" srcOrd="0" destOrd="0" presId="urn:microsoft.com/office/officeart/2005/8/layout/matrix1"/>
    <dgm:cxn modelId="{15EBD556-239F-4E75-88B9-8D92432451A2}" type="presOf" srcId="{7E871426-473B-42A4-BABF-B84ABEE4E175}" destId="{6332F1DC-485B-47E4-98EB-29B2D8123B2E}" srcOrd="1" destOrd="0" presId="urn:microsoft.com/office/officeart/2005/8/layout/matrix1"/>
    <dgm:cxn modelId="{64B10F7D-E1D1-4B44-9FDD-33E33126D7E0}" type="presOf" srcId="{E0E5C046-574D-44C6-82A5-63F7686FBC19}" destId="{8B2EDD48-234E-4576-9DBC-37A443169202}" srcOrd="0" destOrd="0" presId="urn:microsoft.com/office/officeart/2005/8/layout/matrix1"/>
    <dgm:cxn modelId="{EA05AE8C-F10A-4DD0-BE67-48B80CF0452A}" type="presOf" srcId="{CCA88D91-C5D5-4B9B-9976-5C1AF8387B8F}" destId="{6CF34275-0DBE-484A-B4DA-B65807FD0A4D}" srcOrd="1" destOrd="0" presId="urn:microsoft.com/office/officeart/2005/8/layout/matrix1"/>
    <dgm:cxn modelId="{408FE697-3C6C-4E06-BC99-064B59F11AD4}" type="presOf" srcId="{4C292376-7D90-4C76-B918-0F3084B1C6D0}" destId="{26CDAEF2-6BDB-4B92-A4C4-B97A8C8DBFFD}" srcOrd="1" destOrd="0" presId="urn:microsoft.com/office/officeart/2005/8/layout/matrix1"/>
    <dgm:cxn modelId="{044801C2-6899-43B3-9E7F-4FC36FE24B55}" type="presOf" srcId="{4C292376-7D90-4C76-B918-0F3084B1C6D0}" destId="{B5DEB3D8-7F95-482D-85AE-6F7C000D6B2C}" srcOrd="0" destOrd="0" presId="urn:microsoft.com/office/officeart/2005/8/layout/matrix1"/>
    <dgm:cxn modelId="{DC0AFBC9-6431-4E00-9563-A4BC21917AB8}" srcId="{11FD682E-D399-4CAC-AED5-9845474348FD}" destId="{CCA88D91-C5D5-4B9B-9976-5C1AF8387B8F}" srcOrd="3" destOrd="0" parTransId="{267F2AE9-F3AA-4AD4-9450-E5DB809D1977}" sibTransId="{8AAE48F2-F76B-4942-8F4C-87EC3F80F0F3}"/>
    <dgm:cxn modelId="{AA9D11EF-A506-446D-B19D-059E45609047}" type="presOf" srcId="{11FD682E-D399-4CAC-AED5-9845474348FD}" destId="{4A9FF5C6-82BE-42CF-889D-03B8E5BFBED9}" srcOrd="0" destOrd="0" presId="urn:microsoft.com/office/officeart/2005/8/layout/matrix1"/>
    <dgm:cxn modelId="{AAAF3BF5-762F-4D73-A519-FF92279EB1BC}" srcId="{11FD682E-D399-4CAC-AED5-9845474348FD}" destId="{7E871426-473B-42A4-BABF-B84ABEE4E175}" srcOrd="0" destOrd="0" parTransId="{C6CF25D7-C963-4C38-AD11-F17F90F0BB82}" sibTransId="{608AAC7F-CD19-4BCA-AC2E-09526B41A4ED}"/>
    <dgm:cxn modelId="{E01A7DF5-210F-4A61-8191-D2E12E34C12A}" type="presOf" srcId="{7F0E839E-8550-4C09-A3E1-94BA8190C4E5}" destId="{3AB8B630-1262-400E-9CD9-37593D9D85DA}" srcOrd="1" destOrd="0" presId="urn:microsoft.com/office/officeart/2005/8/layout/matrix1"/>
    <dgm:cxn modelId="{7EE7F9FB-6811-4CB9-B135-4F9C37454CB6}" srcId="{E0E5C046-574D-44C6-82A5-63F7686FBC19}" destId="{11FD682E-D399-4CAC-AED5-9845474348FD}" srcOrd="0" destOrd="0" parTransId="{3478B548-3795-4ADF-A83C-DAD6C0BA1C9B}" sibTransId="{7959CA41-8162-4AEA-94AA-DE0880F943AD}"/>
    <dgm:cxn modelId="{B22BDBF5-2037-40A0-A470-785D937DD9A9}" type="presParOf" srcId="{8B2EDD48-234E-4576-9DBC-37A443169202}" destId="{5AAF4E52-9048-4B74-AB9F-696D729D23E2}" srcOrd="0" destOrd="0" presId="urn:microsoft.com/office/officeart/2005/8/layout/matrix1"/>
    <dgm:cxn modelId="{F844756B-7544-4894-B956-6F635565D6E6}" type="presParOf" srcId="{5AAF4E52-9048-4B74-AB9F-696D729D23E2}" destId="{303FB2B4-617A-4856-BDB8-F93BB9E391D8}" srcOrd="0" destOrd="0" presId="urn:microsoft.com/office/officeart/2005/8/layout/matrix1"/>
    <dgm:cxn modelId="{94423127-9464-4B50-8D9E-DE16EE216D44}" type="presParOf" srcId="{5AAF4E52-9048-4B74-AB9F-696D729D23E2}" destId="{6332F1DC-485B-47E4-98EB-29B2D8123B2E}" srcOrd="1" destOrd="0" presId="urn:microsoft.com/office/officeart/2005/8/layout/matrix1"/>
    <dgm:cxn modelId="{E911CDCA-F76C-413F-B5AF-2CC88BA14A91}" type="presParOf" srcId="{5AAF4E52-9048-4B74-AB9F-696D729D23E2}" destId="{0B31ACB3-750A-4972-8B50-67AD5092E3F1}" srcOrd="2" destOrd="0" presId="urn:microsoft.com/office/officeart/2005/8/layout/matrix1"/>
    <dgm:cxn modelId="{A2823B96-D5F7-4B63-B637-B8654B2A802B}" type="presParOf" srcId="{5AAF4E52-9048-4B74-AB9F-696D729D23E2}" destId="{3AB8B630-1262-400E-9CD9-37593D9D85DA}" srcOrd="3" destOrd="0" presId="urn:microsoft.com/office/officeart/2005/8/layout/matrix1"/>
    <dgm:cxn modelId="{C4DA4931-0E4F-4E60-ADBF-27C8B0EBB2E9}" type="presParOf" srcId="{5AAF4E52-9048-4B74-AB9F-696D729D23E2}" destId="{B5DEB3D8-7F95-482D-85AE-6F7C000D6B2C}" srcOrd="4" destOrd="0" presId="urn:microsoft.com/office/officeart/2005/8/layout/matrix1"/>
    <dgm:cxn modelId="{6BFF0211-AAB5-493C-B0FD-0FCC1C1F68DC}" type="presParOf" srcId="{5AAF4E52-9048-4B74-AB9F-696D729D23E2}" destId="{26CDAEF2-6BDB-4B92-A4C4-B97A8C8DBFFD}" srcOrd="5" destOrd="0" presId="urn:microsoft.com/office/officeart/2005/8/layout/matrix1"/>
    <dgm:cxn modelId="{03081A47-9F6B-45A2-9F06-6508F0FA20CE}" type="presParOf" srcId="{5AAF4E52-9048-4B74-AB9F-696D729D23E2}" destId="{30B79255-9A96-48B0-BEEE-DDB9DF2DB0AC}" srcOrd="6" destOrd="0" presId="urn:microsoft.com/office/officeart/2005/8/layout/matrix1"/>
    <dgm:cxn modelId="{9818FC3A-CC28-4D41-9DEC-5E34ED0C76E5}" type="presParOf" srcId="{5AAF4E52-9048-4B74-AB9F-696D729D23E2}" destId="{6CF34275-0DBE-484A-B4DA-B65807FD0A4D}" srcOrd="7" destOrd="0" presId="urn:microsoft.com/office/officeart/2005/8/layout/matrix1"/>
    <dgm:cxn modelId="{D205ECA3-C02D-4C05-8767-D80C7895CEF8}" type="presParOf" srcId="{8B2EDD48-234E-4576-9DBC-37A443169202}" destId="{4A9FF5C6-82BE-42CF-889D-03B8E5BFBED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FB2B4-617A-4856-BDB8-F93BB9E391D8}">
      <dsp:nvSpPr>
        <dsp:cNvPr id="0" name=""/>
        <dsp:cNvSpPr/>
      </dsp:nvSpPr>
      <dsp:spPr>
        <a:xfrm rot="16200000">
          <a:off x="1042690" y="-1042690"/>
          <a:ext cx="1393314" cy="3478695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Teknologi</a:t>
          </a:r>
          <a:endParaRPr lang="en-MY" sz="2900" kern="1200" dirty="0"/>
        </a:p>
      </dsp:txBody>
      <dsp:txXfrm rot="5400000">
        <a:off x="-1" y="1"/>
        <a:ext cx="3478695" cy="1044985"/>
      </dsp:txXfrm>
    </dsp:sp>
    <dsp:sp modelId="{0B31ACB3-750A-4972-8B50-67AD5092E3F1}">
      <dsp:nvSpPr>
        <dsp:cNvPr id="0" name=""/>
        <dsp:cNvSpPr/>
      </dsp:nvSpPr>
      <dsp:spPr>
        <a:xfrm>
          <a:off x="3478695" y="0"/>
          <a:ext cx="3478695" cy="1393314"/>
        </a:xfrm>
        <a:prstGeom prst="round1Rect">
          <a:avLst/>
        </a:prstGeom>
        <a:solidFill>
          <a:schemeClr val="accent2">
            <a:hueOff val="13013"/>
            <a:satOff val="-8959"/>
            <a:lumOff val="-22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Sumbangan</a:t>
          </a:r>
          <a:endParaRPr lang="en-MY" sz="2900" kern="1200" dirty="0"/>
        </a:p>
      </dsp:txBody>
      <dsp:txXfrm>
        <a:off x="3478695" y="0"/>
        <a:ext cx="3478695" cy="1044985"/>
      </dsp:txXfrm>
    </dsp:sp>
    <dsp:sp modelId="{B5DEB3D8-7F95-482D-85AE-6F7C000D6B2C}">
      <dsp:nvSpPr>
        <dsp:cNvPr id="0" name=""/>
        <dsp:cNvSpPr/>
      </dsp:nvSpPr>
      <dsp:spPr>
        <a:xfrm rot="10800000">
          <a:off x="0" y="1393314"/>
          <a:ext cx="3478695" cy="1393314"/>
        </a:xfrm>
        <a:prstGeom prst="round1Rect">
          <a:avLst/>
        </a:prstGeom>
        <a:solidFill>
          <a:schemeClr val="accent2">
            <a:hueOff val="26025"/>
            <a:satOff val="-17917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Sosial</a:t>
          </a:r>
          <a:endParaRPr lang="en-MY" sz="2900" kern="1200" dirty="0"/>
        </a:p>
      </dsp:txBody>
      <dsp:txXfrm rot="10800000">
        <a:off x="0" y="1741642"/>
        <a:ext cx="3478695" cy="1044985"/>
      </dsp:txXfrm>
    </dsp:sp>
    <dsp:sp modelId="{30B79255-9A96-48B0-BEEE-DDB9DF2DB0AC}">
      <dsp:nvSpPr>
        <dsp:cNvPr id="0" name=""/>
        <dsp:cNvSpPr/>
      </dsp:nvSpPr>
      <dsp:spPr>
        <a:xfrm rot="5400000">
          <a:off x="4521386" y="350623"/>
          <a:ext cx="1393314" cy="3478695"/>
        </a:xfrm>
        <a:prstGeom prst="round1Rect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Ekonomi</a:t>
          </a:r>
          <a:endParaRPr lang="en-MY" sz="2900" kern="1200" dirty="0"/>
        </a:p>
      </dsp:txBody>
      <dsp:txXfrm rot="-5400000">
        <a:off x="3478695" y="1741642"/>
        <a:ext cx="3478695" cy="1044985"/>
      </dsp:txXfrm>
    </dsp:sp>
    <dsp:sp modelId="{4A9FF5C6-82BE-42CF-889D-03B8E5BFBED9}">
      <dsp:nvSpPr>
        <dsp:cNvPr id="0" name=""/>
        <dsp:cNvSpPr/>
      </dsp:nvSpPr>
      <dsp:spPr>
        <a:xfrm>
          <a:off x="2435086" y="1046922"/>
          <a:ext cx="2087217" cy="696657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AZTEC</a:t>
          </a:r>
          <a:endParaRPr lang="en-MY" sz="2900" kern="1200" dirty="0"/>
        </a:p>
      </dsp:txBody>
      <dsp:txXfrm>
        <a:off x="2469094" y="1080930"/>
        <a:ext cx="2019201" cy="628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81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87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91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4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470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82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986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44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7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38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37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376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m4rmGY1SIWI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1.jp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0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4163" y="3261311"/>
            <a:ext cx="7667191" cy="1116485"/>
          </a:xfrm>
        </p:spPr>
        <p:txBody>
          <a:bodyPr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KEMUNCULAN PERADABAN AZTEC DI DUNIA </a:t>
            </a:r>
          </a:p>
          <a:p>
            <a:pPr algn="ctr"/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NAMA PENSYARAH: EN. HUSAIN BIN MAHMOOD</a:t>
            </a:r>
          </a:p>
          <a:p>
            <a:pPr algn="ctr"/>
            <a:endParaRPr lang="en-MY" dirty="0"/>
          </a:p>
        </p:txBody>
      </p:sp>
      <p:pic>
        <p:nvPicPr>
          <p:cNvPr id="1026" name="Picture 2" descr="https://lh4.googleusercontent.com/F3FqVzq2vD8mIrA4_bOvRwiQA9Ve4BnPM9vFkuZzyjITozR9Q0sopQLcMpVMy1h9BMtbIO58DBopqOJXya66grO-5Safu5HstgkAJ6JMjv7Co-r_Dn6FYoRO4HZttwy1AcvE6HhHZv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540" y="360919"/>
            <a:ext cx="6380439" cy="216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38791" y="2658942"/>
            <a:ext cx="79488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+mj-lt"/>
                <a:cs typeface="Times New Roman" panose="02020603050405020304" pitchFamily="18" charset="0"/>
              </a:rPr>
              <a:t>UHMS 1182- PENGHAYATAN ETIKA DAN PERADABAN</a:t>
            </a:r>
            <a:br>
              <a:rPr lang="en-US" sz="2800" b="1" dirty="0">
                <a:latin typeface="+mj-lt"/>
                <a:cs typeface="Times New Roman" panose="02020603050405020304" pitchFamily="18" charset="0"/>
              </a:rPr>
            </a:br>
            <a:endParaRPr lang="en-MY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164163" y="4491884"/>
            <a:ext cx="8592203" cy="1663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MY" dirty="0">
                <a:solidFill>
                  <a:schemeClr val="tx1"/>
                </a:solidFill>
              </a:rPr>
              <a:t>Muhammad Hafiz </a:t>
            </a:r>
            <a:r>
              <a:rPr lang="en-MY" dirty="0" err="1">
                <a:solidFill>
                  <a:schemeClr val="tx1"/>
                </a:solidFill>
              </a:rPr>
              <a:t>Afiq</a:t>
            </a:r>
            <a:r>
              <a:rPr lang="en-MY" dirty="0">
                <a:solidFill>
                  <a:schemeClr val="tx1"/>
                </a:solidFill>
              </a:rPr>
              <a:t> bin Khalid (B20EC0029)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>
                <a:solidFill>
                  <a:schemeClr val="tx1"/>
                </a:solidFill>
              </a:rPr>
              <a:t>FARISSA ADZLEEN BINTI ABDUL AZIZ (B20EC0015)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>
                <a:solidFill>
                  <a:schemeClr val="tx1"/>
                </a:solidFill>
              </a:rPr>
              <a:t>MUHAMMAD HARUN BIN MARZUKI (A20EC0212)</a:t>
            </a:r>
          </a:p>
          <a:p>
            <a:pPr algn="ctr"/>
            <a:endParaRPr lang="en-MY" dirty="0"/>
          </a:p>
        </p:txBody>
      </p:sp>
      <p:sp>
        <p:nvSpPr>
          <p:cNvPr id="6" name="Action Button: Go Forward or Next 5">
            <a:hlinkClick r:id="rId3" highlightClick="1"/>
            <a:extLst>
              <a:ext uri="{FF2B5EF4-FFF2-40B4-BE49-F238E27FC236}">
                <a16:creationId xmlns:a16="http://schemas.microsoft.com/office/drawing/2014/main" id="{8C3AE5F6-CF1C-475B-954A-503902DB3880}"/>
              </a:ext>
            </a:extLst>
          </p:cNvPr>
          <p:cNvSpPr/>
          <p:nvPr/>
        </p:nvSpPr>
        <p:spPr>
          <a:xfrm>
            <a:off x="10387592" y="5555118"/>
            <a:ext cx="682488" cy="44492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380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PENGENALAN TAMADUN AZTEC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34" y="2115548"/>
            <a:ext cx="2206778" cy="14993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201782" y="3711302"/>
            <a:ext cx="1680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Puak</a:t>
            </a:r>
            <a:r>
              <a:rPr lang="en-US" dirty="0"/>
              <a:t> </a:t>
            </a:r>
            <a:r>
              <a:rPr lang="en-US" dirty="0" err="1"/>
              <a:t>Pemburu</a:t>
            </a:r>
            <a:endParaRPr lang="en-MY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782" y="2279355"/>
            <a:ext cx="2769327" cy="2049950"/>
          </a:xfrm>
          <a:prstGeom prst="rect">
            <a:avLst/>
          </a:prstGeom>
        </p:spPr>
      </p:pic>
      <p:cxnSp>
        <p:nvCxnSpPr>
          <p:cNvPr id="8" name="Curved Connector 7"/>
          <p:cNvCxnSpPr>
            <a:stCxn id="4" idx="3"/>
            <a:endCxn id="6" idx="1"/>
          </p:cNvCxnSpPr>
          <p:nvPr/>
        </p:nvCxnSpPr>
        <p:spPr>
          <a:xfrm>
            <a:off x="3161212" y="2865203"/>
            <a:ext cx="1194570" cy="439127"/>
          </a:xfrm>
          <a:prstGeom prst="curved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55782" y="4397305"/>
            <a:ext cx="268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Mexico (Amerika Selatan) 1325 M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9679" y="2115548"/>
            <a:ext cx="2836001" cy="1869891"/>
          </a:xfrm>
          <a:prstGeom prst="rect">
            <a:avLst/>
          </a:prstGeom>
        </p:spPr>
      </p:pic>
      <p:cxnSp>
        <p:nvCxnSpPr>
          <p:cNvPr id="13" name="Curved Connector 12"/>
          <p:cNvCxnSpPr>
            <a:stCxn id="6" idx="3"/>
            <a:endCxn id="11" idx="1"/>
          </p:cNvCxnSpPr>
          <p:nvPr/>
        </p:nvCxnSpPr>
        <p:spPr>
          <a:xfrm flipV="1">
            <a:off x="7125109" y="3050494"/>
            <a:ext cx="1194570" cy="253836"/>
          </a:xfrm>
          <a:prstGeom prst="curved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319679" y="4080634"/>
            <a:ext cx="2775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empayar</a:t>
            </a:r>
            <a:r>
              <a:rPr lang="en-US" dirty="0"/>
              <a:t> di </a:t>
            </a:r>
            <a:r>
              <a:rPr lang="en-US" dirty="0" err="1"/>
              <a:t>sebahagian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Mexico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5245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318818"/>
            <a:ext cx="10058400" cy="1450757"/>
          </a:xfrm>
        </p:spPr>
        <p:txBody>
          <a:bodyPr/>
          <a:lstStyle/>
          <a:p>
            <a:r>
              <a:rPr lang="en-MY" dirty="0"/>
              <a:t>KERAJAAN AZTEC </a:t>
            </a:r>
          </a:p>
        </p:txBody>
      </p:sp>
      <p:pic>
        <p:nvPicPr>
          <p:cNvPr id="10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895" y="2555959"/>
            <a:ext cx="3102817" cy="20983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105682" y="4715851"/>
            <a:ext cx="2085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" dirty="0">
                <a:solidFill>
                  <a:srgbClr val="000000"/>
                </a:solidFill>
              </a:rPr>
              <a:t>Maharaja </a:t>
            </a:r>
            <a:r>
              <a:rPr lang="en-MY" sz="2000" dirty="0" err="1">
                <a:solidFill>
                  <a:srgbClr val="000000"/>
                </a:solidFill>
              </a:rPr>
              <a:t>Aztek</a:t>
            </a:r>
            <a:endParaRPr lang="en-MY" sz="2000" dirty="0">
              <a:solidFill>
                <a:srgbClr val="000000"/>
              </a:solidFill>
            </a:endParaRPr>
          </a:p>
        </p:txBody>
      </p:sp>
      <p:cxnSp>
        <p:nvCxnSpPr>
          <p:cNvPr id="11" name="Elbow Connector 10"/>
          <p:cNvCxnSpPr>
            <a:stCxn id="10" idx="3"/>
            <a:endCxn id="18" idx="1"/>
          </p:cNvCxnSpPr>
          <p:nvPr/>
        </p:nvCxnSpPr>
        <p:spPr>
          <a:xfrm>
            <a:off x="5699712" y="3605128"/>
            <a:ext cx="1230005" cy="1510833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10" idx="3"/>
            <a:endCxn id="15" idx="1"/>
          </p:cNvCxnSpPr>
          <p:nvPr/>
        </p:nvCxnSpPr>
        <p:spPr>
          <a:xfrm flipV="1">
            <a:off x="5699712" y="2595009"/>
            <a:ext cx="1969270" cy="1010119"/>
          </a:xfrm>
          <a:prstGeom prst="bentConnector3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982" y="1861308"/>
            <a:ext cx="2712469" cy="146740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33158" y="3314163"/>
            <a:ext cx="1947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 err="1"/>
              <a:t>Macehullas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petani</a:t>
            </a:r>
            <a:endParaRPr lang="en-MY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717" y="4315861"/>
            <a:ext cx="2095500" cy="1600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29717" y="5929421"/>
            <a:ext cx="247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Pilli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bangsawan</a:t>
            </a:r>
            <a:endParaRPr lang="en-MY" dirty="0"/>
          </a:p>
        </p:txBody>
      </p:sp>
      <p:sp>
        <p:nvSpPr>
          <p:cNvPr id="27" name="Left Brace 26"/>
          <p:cNvSpPr/>
          <p:nvPr/>
        </p:nvSpPr>
        <p:spPr>
          <a:xfrm>
            <a:off x="1959648" y="1861308"/>
            <a:ext cx="471054" cy="4329180"/>
          </a:xfrm>
          <a:prstGeom prst="leftBrace">
            <a:avLst>
              <a:gd name="adj1" fmla="val 52980"/>
              <a:gd name="adj2" fmla="val 48521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TextBox 28"/>
          <p:cNvSpPr txBox="1"/>
          <p:nvPr/>
        </p:nvSpPr>
        <p:spPr>
          <a:xfrm>
            <a:off x="176568" y="3775828"/>
            <a:ext cx="1783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/>
              <a:t>Sistem kuku besi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0195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KEBANGKITAN TAMADUN AZTEC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2081" y="2222384"/>
            <a:ext cx="2312421" cy="1593258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00" r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5"/>
          <p:cNvSpPr/>
          <p:nvPr/>
        </p:nvSpPr>
        <p:spPr>
          <a:xfrm>
            <a:off x="832081" y="3815642"/>
            <a:ext cx="2312421" cy="857908"/>
          </a:xfrm>
          <a:custGeom>
            <a:avLst/>
            <a:gdLst>
              <a:gd name="connsiteX0" fmla="*/ 0 w 2312421"/>
              <a:gd name="connsiteY0" fmla="*/ 0 h 857908"/>
              <a:gd name="connsiteX1" fmla="*/ 2312421 w 2312421"/>
              <a:gd name="connsiteY1" fmla="*/ 0 h 857908"/>
              <a:gd name="connsiteX2" fmla="*/ 2312421 w 2312421"/>
              <a:gd name="connsiteY2" fmla="*/ 857908 h 857908"/>
              <a:gd name="connsiteX3" fmla="*/ 0 w 2312421"/>
              <a:gd name="connsiteY3" fmla="*/ 857908 h 857908"/>
              <a:gd name="connsiteX4" fmla="*/ 0 w 2312421"/>
              <a:gd name="connsiteY4" fmla="*/ 0 h 85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2421" h="857908">
                <a:moveTo>
                  <a:pt x="0" y="0"/>
                </a:moveTo>
                <a:lnTo>
                  <a:pt x="2312421" y="0"/>
                </a:lnTo>
                <a:lnTo>
                  <a:pt x="2312421" y="857908"/>
                </a:lnTo>
                <a:lnTo>
                  <a:pt x="0" y="8579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170688" rIns="170688" bIns="0" numCol="1" spcCol="1270" anchor="t" anchorCtr="0">
            <a:noAutofit/>
          </a:bodyPr>
          <a:lstStyle/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/>
              <a:t>PEPERANGAN</a:t>
            </a:r>
          </a:p>
          <a:p>
            <a:pPr lvl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/>
              <a:t>- </a:t>
            </a:r>
            <a:r>
              <a:rPr lang="en-US" sz="2000" kern="1200" dirty="0" err="1"/>
              <a:t>Pahlawan</a:t>
            </a:r>
            <a:r>
              <a:rPr lang="en-US" sz="2000" kern="1200" dirty="0"/>
              <a:t> jaguar</a:t>
            </a:r>
          </a:p>
          <a:p>
            <a:pPr lvl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/>
              <a:t>- </a:t>
            </a:r>
            <a:r>
              <a:rPr lang="en-US" sz="2000" kern="1200" dirty="0" err="1"/>
              <a:t>Tahanan</a:t>
            </a:r>
            <a:r>
              <a:rPr lang="en-US" sz="2000" kern="1200" dirty="0"/>
              <a:t> </a:t>
            </a:r>
            <a:r>
              <a:rPr lang="en-US" sz="2000" kern="1200" dirty="0" err="1"/>
              <a:t>menjadi</a:t>
            </a:r>
            <a:r>
              <a:rPr lang="en-US" sz="2000" kern="1200" dirty="0"/>
              <a:t> korban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5841" y="2222384"/>
            <a:ext cx="2312421" cy="1593258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000" b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7"/>
          <p:cNvSpPr/>
          <p:nvPr/>
        </p:nvSpPr>
        <p:spPr>
          <a:xfrm>
            <a:off x="3375841" y="3815642"/>
            <a:ext cx="2312421" cy="2711282"/>
          </a:xfrm>
          <a:custGeom>
            <a:avLst/>
            <a:gdLst>
              <a:gd name="connsiteX0" fmla="*/ 0 w 2312421"/>
              <a:gd name="connsiteY0" fmla="*/ 0 h 857908"/>
              <a:gd name="connsiteX1" fmla="*/ 2312421 w 2312421"/>
              <a:gd name="connsiteY1" fmla="*/ 0 h 857908"/>
              <a:gd name="connsiteX2" fmla="*/ 2312421 w 2312421"/>
              <a:gd name="connsiteY2" fmla="*/ 857908 h 857908"/>
              <a:gd name="connsiteX3" fmla="*/ 0 w 2312421"/>
              <a:gd name="connsiteY3" fmla="*/ 857908 h 857908"/>
              <a:gd name="connsiteX4" fmla="*/ 0 w 2312421"/>
              <a:gd name="connsiteY4" fmla="*/ 0 h 85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2421" h="857908">
                <a:moveTo>
                  <a:pt x="0" y="0"/>
                </a:moveTo>
                <a:lnTo>
                  <a:pt x="2312421" y="0"/>
                </a:lnTo>
                <a:lnTo>
                  <a:pt x="2312421" y="857908"/>
                </a:lnTo>
                <a:lnTo>
                  <a:pt x="0" y="8579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170688" rIns="170688" bIns="0" numCol="1" spcCol="1270" anchor="t" anchorCtr="0">
            <a:noAutofit/>
          </a:bodyPr>
          <a:lstStyle/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/>
              <a:t>EKONOMI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0" kern="1200" dirty="0"/>
              <a:t>- </a:t>
            </a:r>
            <a:r>
              <a:rPr lang="en-US" sz="2000" b="0" kern="1200" dirty="0" err="1"/>
              <a:t>Pengeluaran</a:t>
            </a:r>
            <a:r>
              <a:rPr lang="en-US" sz="2000" b="0" kern="1200" dirty="0"/>
              <a:t> </a:t>
            </a:r>
            <a:r>
              <a:rPr lang="en-US" sz="2000" b="0" kern="1200" dirty="0" err="1"/>
              <a:t>pertanian</a:t>
            </a:r>
            <a:endParaRPr lang="en-US" sz="2000" b="0" kern="1200" dirty="0"/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0" kern="1200" dirty="0"/>
              <a:t>- </a:t>
            </a:r>
            <a:r>
              <a:rPr lang="en-US" sz="2000" b="0" kern="1200" dirty="0" err="1"/>
              <a:t>Sistem</a:t>
            </a:r>
            <a:r>
              <a:rPr lang="en-US" sz="2000" b="0" kern="1200" dirty="0"/>
              <a:t>   </a:t>
            </a:r>
            <a:r>
              <a:rPr lang="en-US" sz="2000" b="0" kern="1200" dirty="0" err="1"/>
              <a:t>pertukaran</a:t>
            </a:r>
            <a:r>
              <a:rPr lang="en-US" sz="2000" b="0" kern="1200" dirty="0"/>
              <a:t> </a:t>
            </a:r>
            <a:r>
              <a:rPr lang="en-US" sz="2000" b="0" kern="1200" dirty="0" err="1"/>
              <a:t>barang</a:t>
            </a:r>
            <a:r>
              <a:rPr lang="en-US" sz="2000" b="0" kern="1200" dirty="0"/>
              <a:t> 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/>
              <a:t>- Tribute</a:t>
            </a:r>
            <a:endParaRPr lang="en-US" sz="2000" b="0" kern="1200" dirty="0"/>
          </a:p>
        </p:txBody>
      </p:sp>
      <p:sp>
        <p:nvSpPr>
          <p:cNvPr id="9" name="Rounded Rectangle 8"/>
          <p:cNvSpPr/>
          <p:nvPr/>
        </p:nvSpPr>
        <p:spPr>
          <a:xfrm>
            <a:off x="5919601" y="2222384"/>
            <a:ext cx="2312421" cy="1593258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5919601" y="3815642"/>
            <a:ext cx="2312421" cy="2479650"/>
          </a:xfrm>
          <a:custGeom>
            <a:avLst/>
            <a:gdLst>
              <a:gd name="connsiteX0" fmla="*/ 0 w 2312421"/>
              <a:gd name="connsiteY0" fmla="*/ 0 h 857908"/>
              <a:gd name="connsiteX1" fmla="*/ 2312421 w 2312421"/>
              <a:gd name="connsiteY1" fmla="*/ 0 h 857908"/>
              <a:gd name="connsiteX2" fmla="*/ 2312421 w 2312421"/>
              <a:gd name="connsiteY2" fmla="*/ 857908 h 857908"/>
              <a:gd name="connsiteX3" fmla="*/ 0 w 2312421"/>
              <a:gd name="connsiteY3" fmla="*/ 857908 h 857908"/>
              <a:gd name="connsiteX4" fmla="*/ 0 w 2312421"/>
              <a:gd name="connsiteY4" fmla="*/ 0 h 85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2421" h="857908">
                <a:moveTo>
                  <a:pt x="0" y="0"/>
                </a:moveTo>
                <a:lnTo>
                  <a:pt x="2312421" y="0"/>
                </a:lnTo>
                <a:lnTo>
                  <a:pt x="2312421" y="857908"/>
                </a:lnTo>
                <a:lnTo>
                  <a:pt x="0" y="85790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170688" rIns="170688" bIns="0" numCol="1" spcCol="1270" anchor="t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/>
              <a:t>TEKNOLOGI</a:t>
            </a:r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/>
              <a:t>-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pengairan</a:t>
            </a:r>
            <a:br>
              <a:rPr lang="en-US" sz="2400" dirty="0"/>
            </a:br>
            <a:r>
              <a:rPr lang="en-US" sz="2400" dirty="0"/>
              <a:t>-</a:t>
            </a:r>
            <a:r>
              <a:rPr lang="en-US" sz="2400" dirty="0" err="1"/>
              <a:t>penciptaan</a:t>
            </a:r>
            <a:r>
              <a:rPr lang="en-US" sz="2400" dirty="0"/>
              <a:t> </a:t>
            </a:r>
            <a:r>
              <a:rPr lang="en-US" sz="2400" dirty="0" err="1"/>
              <a:t>kalendar</a:t>
            </a:r>
            <a:endParaRPr lang="en-US" sz="2400" dirty="0"/>
          </a:p>
          <a:p>
            <a:pPr lvl="0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800" kern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8563709" y="2214790"/>
            <a:ext cx="2593056" cy="1739375"/>
          </a:xfrm>
          <a:prstGeom prst="round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1"/>
          <p:cNvSpPr/>
          <p:nvPr/>
        </p:nvSpPr>
        <p:spPr>
          <a:xfrm>
            <a:off x="8463361" y="4020890"/>
            <a:ext cx="2957517" cy="1342634"/>
          </a:xfrm>
          <a:custGeom>
            <a:avLst/>
            <a:gdLst>
              <a:gd name="connsiteX0" fmla="*/ 0 w 2957517"/>
              <a:gd name="connsiteY0" fmla="*/ 0 h 1342634"/>
              <a:gd name="connsiteX1" fmla="*/ 2957517 w 2957517"/>
              <a:gd name="connsiteY1" fmla="*/ 0 h 1342634"/>
              <a:gd name="connsiteX2" fmla="*/ 2957517 w 2957517"/>
              <a:gd name="connsiteY2" fmla="*/ 1342634 h 1342634"/>
              <a:gd name="connsiteX3" fmla="*/ 0 w 2957517"/>
              <a:gd name="connsiteY3" fmla="*/ 1342634 h 1342634"/>
              <a:gd name="connsiteX4" fmla="*/ 0 w 2957517"/>
              <a:gd name="connsiteY4" fmla="*/ 0 h 134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7517" h="1342634">
                <a:moveTo>
                  <a:pt x="0" y="0"/>
                </a:moveTo>
                <a:lnTo>
                  <a:pt x="2957517" y="0"/>
                </a:lnTo>
                <a:lnTo>
                  <a:pt x="2957517" y="1342634"/>
                </a:lnTo>
                <a:lnTo>
                  <a:pt x="0" y="134263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170688" rIns="170688" bIns="0" numCol="1" spcCol="1270" anchor="t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/>
              <a:t>AGAMA</a:t>
            </a:r>
          </a:p>
          <a:p>
            <a:pPr lvl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/>
              <a:t>-</a:t>
            </a:r>
            <a:r>
              <a:rPr lang="en-US" sz="2400" b="0" kern="1200" dirty="0"/>
              <a:t> </a:t>
            </a:r>
            <a:r>
              <a:rPr lang="en-MY" sz="2000" b="0" i="0" kern="1200" dirty="0" err="1"/>
              <a:t>Menganut</a:t>
            </a:r>
            <a:r>
              <a:rPr lang="en-MY" sz="2000" b="0" i="0" kern="1200" dirty="0"/>
              <a:t> </a:t>
            </a:r>
            <a:r>
              <a:rPr lang="en-MY" sz="2000" b="0" i="0" kern="1200" dirty="0" err="1"/>
              <a:t>kepercayaan</a:t>
            </a:r>
            <a:r>
              <a:rPr lang="en-MY" sz="2000" b="0" i="0" kern="1200" dirty="0"/>
              <a:t> </a:t>
            </a:r>
            <a:r>
              <a:rPr lang="en-MY" sz="2000" b="0" i="0" kern="1200" dirty="0" err="1"/>
              <a:t>kosmologi</a:t>
            </a:r>
            <a:endParaRPr lang="en-US" sz="2000" b="1" kern="1200" dirty="0"/>
          </a:p>
        </p:txBody>
      </p:sp>
    </p:spTree>
    <p:extLst>
      <p:ext uri="{BB962C8B-B14F-4D97-AF65-F5344CB8AC3E}">
        <p14:creationId xmlns:p14="http://schemas.microsoft.com/office/powerpoint/2010/main" val="164503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KEJATUHAN AZTEC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52" y="1932432"/>
            <a:ext cx="2340864" cy="15605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3836" y="3493008"/>
            <a:ext cx="2825496" cy="64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 err="1"/>
              <a:t>Kedatangan</a:t>
            </a:r>
            <a:r>
              <a:rPr lang="en-MY" dirty="0"/>
              <a:t> </a:t>
            </a:r>
            <a:r>
              <a:rPr lang="en-MY" dirty="0" err="1"/>
              <a:t>Sepanyol</a:t>
            </a:r>
            <a:endParaRPr lang="en-MY" dirty="0"/>
          </a:p>
          <a:p>
            <a:pPr algn="ctr"/>
            <a:r>
              <a:rPr lang="en-MY" dirty="0" err="1"/>
              <a:t>tahun</a:t>
            </a:r>
            <a:r>
              <a:rPr lang="en-MY" dirty="0"/>
              <a:t> 1521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822" y="2822367"/>
            <a:ext cx="2060627" cy="18533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71854" y="4675712"/>
            <a:ext cx="2252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Hernes</a:t>
            </a:r>
            <a:r>
              <a:rPr lang="en-US" dirty="0"/>
              <a:t> Cortez</a:t>
            </a:r>
          </a:p>
          <a:p>
            <a:pPr algn="ctr"/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mengekalkan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empayar</a:t>
            </a:r>
            <a:endParaRPr lang="en-MY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255" y="1903204"/>
            <a:ext cx="2486025" cy="18383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22871" y="3741529"/>
            <a:ext cx="2502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cacar</a:t>
            </a:r>
            <a:endParaRPr lang="en-US" dirty="0"/>
          </a:p>
          <a:p>
            <a:pPr algn="ctr"/>
            <a:r>
              <a:rPr lang="en-US" dirty="0"/>
              <a:t>(smallpox)</a:t>
            </a:r>
            <a:endParaRPr lang="en-MY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5053" y="2261486"/>
            <a:ext cx="2060627" cy="29751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907600" y="5236592"/>
            <a:ext cx="24355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Bernardino de </a:t>
            </a:r>
            <a:r>
              <a:rPr lang="en-MY" dirty="0" err="1"/>
              <a:t>Sahagún</a:t>
            </a:r>
            <a:endParaRPr lang="en-MY" dirty="0"/>
          </a:p>
          <a:p>
            <a:pPr algn="ctr"/>
            <a:r>
              <a:rPr lang="en-US" dirty="0"/>
              <a:t>(</a:t>
            </a:r>
            <a:r>
              <a:rPr lang="en-US" dirty="0" err="1"/>
              <a:t>mubaligh</a:t>
            </a:r>
            <a:r>
              <a:rPr lang="en-US" dirty="0"/>
              <a:t> Kristian yang </a:t>
            </a:r>
            <a:r>
              <a:rPr lang="en-US" dirty="0" err="1"/>
              <a:t>cuba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Nahuatl</a:t>
            </a:r>
            <a:r>
              <a:rPr lang="en-US" dirty="0"/>
              <a:t>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7296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bject, sitting, large, decorated&#10;&#10;Description automatically generated">
            <a:extLst>
              <a:ext uri="{FF2B5EF4-FFF2-40B4-BE49-F238E27FC236}">
                <a16:creationId xmlns:a16="http://schemas.microsoft.com/office/drawing/2014/main" id="{DF69FB01-3F5B-41D2-9162-B2D2A697B7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2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5549E29-E797-4A00-B030-3AB01640C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MY">
                <a:solidFill>
                  <a:schemeClr val="tx1"/>
                </a:solidFill>
              </a:rPr>
              <a:t>KESIMPULAN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09E9FA-BDDE-45C4-8F5E-974D4208D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37E529-E43B-4948-B3C4-7F6B806F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7FE69CC-E37B-4207-BAC5-32EB7582FC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282289"/>
              </p:ext>
            </p:extLst>
          </p:nvPr>
        </p:nvGraphicFramePr>
        <p:xfrm>
          <a:off x="2484783" y="2678301"/>
          <a:ext cx="6957391" cy="2786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 descr="A picture containing people, person, group, building&#10;&#10;Description automatically generated">
            <a:extLst>
              <a:ext uri="{FF2B5EF4-FFF2-40B4-BE49-F238E27FC236}">
                <a16:creationId xmlns:a16="http://schemas.microsoft.com/office/drawing/2014/main" id="{ED7FC3F4-E6CD-4E21-ADCD-B58BE095E1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5354" y="4457943"/>
            <a:ext cx="28575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BD7F36DF-D083-4B8C-B2C5-7754FB61BB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022" y="4415080"/>
            <a:ext cx="2714625" cy="1685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A view of a mountain&#10;&#10;Description automatically generated">
            <a:extLst>
              <a:ext uri="{FF2B5EF4-FFF2-40B4-BE49-F238E27FC236}">
                <a16:creationId xmlns:a16="http://schemas.microsoft.com/office/drawing/2014/main" id="{0F4075D9-BE22-4A21-BB66-69F6EE62A7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846" y="1931154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 descr="A large building&#10;&#10;Description automatically generated">
            <a:extLst>
              <a:ext uri="{FF2B5EF4-FFF2-40B4-BE49-F238E27FC236}">
                <a16:creationId xmlns:a16="http://schemas.microsoft.com/office/drawing/2014/main" id="{FCFEBD56-58CC-4F59-ADB4-B800291A1F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40616" y="2013533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20803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142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Calibri Light</vt:lpstr>
      <vt:lpstr>Retrospect</vt:lpstr>
      <vt:lpstr>PowerPoint Presentation</vt:lpstr>
      <vt:lpstr>PENGENALAN TAMADUN AZTEC</vt:lpstr>
      <vt:lpstr>KERAJAAN AZTEC </vt:lpstr>
      <vt:lpstr>KEBANGKITAN TAMADUN AZTEC</vt:lpstr>
      <vt:lpstr>KEJATUHAN AZTEC </vt:lpstr>
      <vt:lpstr>KESIMPULAN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muhammad afiq</dc:creator>
  <cp:lastModifiedBy>muhammad afiq</cp:lastModifiedBy>
  <cp:revision>11</cp:revision>
  <dcterms:created xsi:type="dcterms:W3CDTF">2020-12-05T17:17:52Z</dcterms:created>
  <dcterms:modified xsi:type="dcterms:W3CDTF">2020-12-22T03:33:41Z</dcterms:modified>
</cp:coreProperties>
</file>