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30" r:id="rId2"/>
    <p:sldId id="332" r:id="rId3"/>
    <p:sldId id="256" r:id="rId4"/>
    <p:sldId id="279" r:id="rId5"/>
    <p:sldId id="290" r:id="rId6"/>
    <p:sldId id="291" r:id="rId7"/>
    <p:sldId id="280" r:id="rId8"/>
    <p:sldId id="292" r:id="rId9"/>
    <p:sldId id="294" r:id="rId10"/>
    <p:sldId id="295" r:id="rId11"/>
    <p:sldId id="258" r:id="rId12"/>
    <p:sldId id="260" r:id="rId13"/>
    <p:sldId id="296" r:id="rId14"/>
    <p:sldId id="293" r:id="rId15"/>
    <p:sldId id="333" r:id="rId16"/>
    <p:sldId id="282" r:id="rId17"/>
    <p:sldId id="283" r:id="rId18"/>
    <p:sldId id="284" r:id="rId19"/>
    <p:sldId id="288" r:id="rId20"/>
    <p:sldId id="285" r:id="rId21"/>
    <p:sldId id="323" r:id="rId22"/>
    <p:sldId id="324" r:id="rId23"/>
    <p:sldId id="289" r:id="rId24"/>
    <p:sldId id="325" r:id="rId25"/>
    <p:sldId id="302" r:id="rId26"/>
    <p:sldId id="305" r:id="rId27"/>
    <p:sldId id="306" r:id="rId28"/>
    <p:sldId id="307" r:id="rId29"/>
    <p:sldId id="308" r:id="rId30"/>
    <p:sldId id="301" r:id="rId31"/>
    <p:sldId id="326" r:id="rId32"/>
    <p:sldId id="303" r:id="rId33"/>
    <p:sldId id="327" r:id="rId34"/>
    <p:sldId id="304" r:id="rId35"/>
    <p:sldId id="310" r:id="rId36"/>
    <p:sldId id="311" r:id="rId37"/>
    <p:sldId id="300" r:id="rId38"/>
    <p:sldId id="312" r:id="rId39"/>
    <p:sldId id="313" r:id="rId40"/>
    <p:sldId id="315" r:id="rId41"/>
    <p:sldId id="322" r:id="rId42"/>
    <p:sldId id="281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image" Target="../media/image5.png"/><Relationship Id="rId6" Type="http://schemas.openxmlformats.org/officeDocument/2006/relationships/image" Target="../media/image10.jp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image" Target="../media/image5.png"/><Relationship Id="rId6" Type="http://schemas.openxmlformats.org/officeDocument/2006/relationships/image" Target="../media/image10.jp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BAB 1: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3: AGAMA, PEMIKIRAN SAINS DAN TEKNOLOGI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4: PEMIKIRAN SAINS &amp; TEKNOLOGI MERENTAS SEMPADAN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5: EKOSISTEM KEILMUAN ISLAM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6: 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7: 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8: 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>
        <a:solidFill>
          <a:srgbClr val="92D050"/>
        </a:solidFill>
      </dgm:spPr>
      <dgm:t>
        <a:bodyPr/>
        <a:lstStyle/>
        <a:p>
          <a:pPr algn="l"/>
          <a:r>
            <a:rPr lang="en-US" sz="1400" b="1" dirty="0" smtClean="0"/>
            <a:t>BAB 9: 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>
        <a:solidFill>
          <a:srgbClr val="00B050"/>
        </a:solidFill>
      </dgm:spPr>
      <dgm:t>
        <a:bodyPr/>
        <a:lstStyle/>
        <a:p>
          <a:pPr algn="l"/>
          <a:r>
            <a:rPr lang="en-US" sz="1400" b="1" dirty="0" smtClean="0"/>
            <a:t>BAB 10: 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BAB 11: 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2: 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E74940-9932-4A5D-9A4D-2301A5509096}" type="presOf" srcId="{CDB1ACCF-F6BE-4C05-9110-A72207F7E70E}" destId="{CB05E971-FA2C-4454-A8EB-90CB79F9A029}" srcOrd="0" destOrd="0" presId="urn:microsoft.com/office/officeart/2005/8/layout/vList3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167A2834-1CAE-4E9D-8D5F-A7C7272BF4F4}" type="presOf" srcId="{0EA9BBCA-EB81-4D2E-9786-7A836D28ED13}" destId="{62F9B839-90C4-41EA-A5CA-AF16B9E7C8BC}" srcOrd="0" destOrd="0" presId="urn:microsoft.com/office/officeart/2005/8/layout/vList3"/>
    <dgm:cxn modelId="{C9605C62-F2BD-4D3F-A636-835410294EEE}" type="presOf" srcId="{DC1541FD-A1BF-428C-A031-1B8C966AFA01}" destId="{E3F3C465-E0C2-4FBD-99AC-0A56E76357E6}" srcOrd="0" destOrd="0" presId="urn:microsoft.com/office/officeart/2005/8/layout/vList3"/>
    <dgm:cxn modelId="{3AB5D7A5-BC2C-4950-AA9E-DB63BAC848DC}" type="presOf" srcId="{FFF88E33-8692-427C-A0EA-76572F34E9AF}" destId="{5E1029C2-750A-4BDA-BD36-8879DA0A0572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D6D87054-192C-482B-8EFB-FA3FD31BF54F}" type="presOf" srcId="{F8430487-3DE1-47B7-957A-C09883421080}" destId="{CE191A45-E451-4D51-B11E-E453D2C75895}" srcOrd="0" destOrd="0" presId="urn:microsoft.com/office/officeart/2005/8/layout/vList3"/>
    <dgm:cxn modelId="{EB43A949-0204-4F2D-9781-CFE397082707}" type="presOf" srcId="{7CA58972-CB76-4BCA-B08F-CDBC5B822A9D}" destId="{2D711DC3-F42B-4B8B-B78E-D9195146C499}" srcOrd="0" destOrd="0" presId="urn:microsoft.com/office/officeart/2005/8/layout/vList3"/>
    <dgm:cxn modelId="{66C698B0-3D20-4786-90AF-DF7E372F9A0E}" type="presOf" srcId="{C8A50876-40EE-46B5-A799-BD2AFAEE1CE1}" destId="{9BFC6490-B43C-4D5D-AEF2-BB40067B8719}" srcOrd="0" destOrd="0" presId="urn:microsoft.com/office/officeart/2005/8/layout/vList3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67072695-44AD-4AE0-BE65-AC2DD533678E}" type="presOf" srcId="{17F512B4-0EF3-4B9D-B586-92CAF90032FF}" destId="{7D8C9BD6-7CF4-4ABE-8C26-0420793C0AC6}" srcOrd="0" destOrd="0" presId="urn:microsoft.com/office/officeart/2005/8/layout/vList3"/>
    <dgm:cxn modelId="{7A7673E8-18F8-4F82-99EB-7A039838B7F1}" type="presOf" srcId="{CDD2A652-C340-4892-B0D2-DC6E75984C49}" destId="{A78F82CA-2E89-475C-97AD-2CF4D1877239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08FBA92D-7943-469E-B79D-9ABD67B9CAEF}" type="presOf" srcId="{DE20F341-8B93-45D2-A570-692BA529975A}" destId="{C6AAB039-9CE5-4484-9416-F58ED6F425A6}" srcOrd="0" destOrd="0" presId="urn:microsoft.com/office/officeart/2005/8/layout/vList3"/>
    <dgm:cxn modelId="{153D8CF7-8942-4198-A044-5EFBF83929B8}" type="presOf" srcId="{35DED561-DCF6-4A7A-A132-1933FF1650F5}" destId="{7E391BBF-002F-45A5-B205-92F09BE2E0E4}" srcOrd="0" destOrd="0" presId="urn:microsoft.com/office/officeart/2005/8/layout/vList3"/>
    <dgm:cxn modelId="{BDD98106-92A7-4B26-9F6B-A105BB71E38B}" type="presOf" srcId="{47ADFAE8-1B2F-4DB6-B778-C1F4847FA09B}" destId="{F5008C10-FBE9-4A54-BE12-B7B415C3D705}" srcOrd="0" destOrd="0" presId="urn:microsoft.com/office/officeart/2005/8/layout/vList3"/>
    <dgm:cxn modelId="{A9FDE0AE-C429-497B-B666-F7E94EA11FE0}" type="presParOf" srcId="{C6AAB039-9CE5-4484-9416-F58ED6F425A6}" destId="{1AE1882D-CD59-47CB-93C2-B90024E146FC}" srcOrd="0" destOrd="0" presId="urn:microsoft.com/office/officeart/2005/8/layout/vList3"/>
    <dgm:cxn modelId="{A45E2C8D-0637-435E-8DA1-AC3FF74B951E}" type="presParOf" srcId="{1AE1882D-CD59-47CB-93C2-B90024E146FC}" destId="{B04A8F5D-24F2-4A48-B9D4-E6EEE20451F4}" srcOrd="0" destOrd="0" presId="urn:microsoft.com/office/officeart/2005/8/layout/vList3"/>
    <dgm:cxn modelId="{A42C0219-0212-4F2F-A4C5-0EAC89EE07DD}" type="presParOf" srcId="{1AE1882D-CD59-47CB-93C2-B90024E146FC}" destId="{F5008C10-FBE9-4A54-BE12-B7B415C3D705}" srcOrd="1" destOrd="0" presId="urn:microsoft.com/office/officeart/2005/8/layout/vList3"/>
    <dgm:cxn modelId="{7AA5BDED-F695-4821-A27B-F00065B02B09}" type="presParOf" srcId="{C6AAB039-9CE5-4484-9416-F58ED6F425A6}" destId="{C8A3E03E-9484-49D4-890C-B1A15D216552}" srcOrd="1" destOrd="0" presId="urn:microsoft.com/office/officeart/2005/8/layout/vList3"/>
    <dgm:cxn modelId="{2500042A-9302-4074-9450-38666B64BBB1}" type="presParOf" srcId="{C6AAB039-9CE5-4484-9416-F58ED6F425A6}" destId="{02C7405A-B4A0-40C2-BBBA-690E54A03E14}" srcOrd="2" destOrd="0" presId="urn:microsoft.com/office/officeart/2005/8/layout/vList3"/>
    <dgm:cxn modelId="{7C42E8B0-E42C-4107-85CD-B805D8DF32BA}" type="presParOf" srcId="{02C7405A-B4A0-40C2-BBBA-690E54A03E14}" destId="{FF7AAE50-4C8D-4A61-8405-07E6A6F5CEC2}" srcOrd="0" destOrd="0" presId="urn:microsoft.com/office/officeart/2005/8/layout/vList3"/>
    <dgm:cxn modelId="{5F7461EA-AC4B-453F-BB77-8CE42787A5CD}" type="presParOf" srcId="{02C7405A-B4A0-40C2-BBBA-690E54A03E14}" destId="{E3F3C465-E0C2-4FBD-99AC-0A56E76357E6}" srcOrd="1" destOrd="0" presId="urn:microsoft.com/office/officeart/2005/8/layout/vList3"/>
    <dgm:cxn modelId="{26EE21F6-6F55-45E1-8829-8EA0E7719318}" type="presParOf" srcId="{C6AAB039-9CE5-4484-9416-F58ED6F425A6}" destId="{5D335787-8048-482C-A57C-284DDC74C3A3}" srcOrd="3" destOrd="0" presId="urn:microsoft.com/office/officeart/2005/8/layout/vList3"/>
    <dgm:cxn modelId="{E6D3765C-70D4-4819-AEF0-A71F71C690CB}" type="presParOf" srcId="{C6AAB039-9CE5-4484-9416-F58ED6F425A6}" destId="{C4AFADD6-283A-4698-B3B9-5AFE15F72C80}" srcOrd="4" destOrd="0" presId="urn:microsoft.com/office/officeart/2005/8/layout/vList3"/>
    <dgm:cxn modelId="{2A0DC44D-04FB-4981-A448-FE1FCE806AC2}" type="presParOf" srcId="{C4AFADD6-283A-4698-B3B9-5AFE15F72C80}" destId="{3A016C8D-37A5-423D-84F6-24B5450D0119}" srcOrd="0" destOrd="0" presId="urn:microsoft.com/office/officeart/2005/8/layout/vList3"/>
    <dgm:cxn modelId="{2983CAD2-FBDF-4CB9-BB32-3F68059B53A0}" type="presParOf" srcId="{C4AFADD6-283A-4698-B3B9-5AFE15F72C80}" destId="{5E1029C2-750A-4BDA-BD36-8879DA0A0572}" srcOrd="1" destOrd="0" presId="urn:microsoft.com/office/officeart/2005/8/layout/vList3"/>
    <dgm:cxn modelId="{08272309-7100-4A9D-847C-709D85AE35A8}" type="presParOf" srcId="{C6AAB039-9CE5-4484-9416-F58ED6F425A6}" destId="{98FBB1E4-7299-4F9F-9C80-62C43557D030}" srcOrd="5" destOrd="0" presId="urn:microsoft.com/office/officeart/2005/8/layout/vList3"/>
    <dgm:cxn modelId="{B706959B-0E3D-443D-9E57-51FC04FE8E0A}" type="presParOf" srcId="{C6AAB039-9CE5-4484-9416-F58ED6F425A6}" destId="{C38F179B-56BF-491F-AA28-02751628F957}" srcOrd="6" destOrd="0" presId="urn:microsoft.com/office/officeart/2005/8/layout/vList3"/>
    <dgm:cxn modelId="{A3D2FBC1-33B7-460F-8B95-349C42710C72}" type="presParOf" srcId="{C38F179B-56BF-491F-AA28-02751628F957}" destId="{E072B02F-FF00-4788-9FEA-02FDE8662C6D}" srcOrd="0" destOrd="0" presId="urn:microsoft.com/office/officeart/2005/8/layout/vList3"/>
    <dgm:cxn modelId="{05D6D9CA-38F1-4EE1-AD93-3201CEBF449C}" type="presParOf" srcId="{C38F179B-56BF-491F-AA28-02751628F957}" destId="{7D8C9BD6-7CF4-4ABE-8C26-0420793C0AC6}" srcOrd="1" destOrd="0" presId="urn:microsoft.com/office/officeart/2005/8/layout/vList3"/>
    <dgm:cxn modelId="{232BB6D1-8CA4-4701-B99D-B828BE012775}" type="presParOf" srcId="{C6AAB039-9CE5-4484-9416-F58ED6F425A6}" destId="{5154EF1E-1FFD-421F-9506-17C0F05B498B}" srcOrd="7" destOrd="0" presId="urn:microsoft.com/office/officeart/2005/8/layout/vList3"/>
    <dgm:cxn modelId="{5568F9FA-BF0E-4A2C-9DDA-8E78AD4C3397}" type="presParOf" srcId="{C6AAB039-9CE5-4484-9416-F58ED6F425A6}" destId="{5624271C-EFE2-402C-A777-68E3039C4171}" srcOrd="8" destOrd="0" presId="urn:microsoft.com/office/officeart/2005/8/layout/vList3"/>
    <dgm:cxn modelId="{7E231A4C-4BC1-44C3-BD15-0E3B48DA8E80}" type="presParOf" srcId="{5624271C-EFE2-402C-A777-68E3039C4171}" destId="{605E6AA0-B05E-458C-904C-9DF31F422FDC}" srcOrd="0" destOrd="0" presId="urn:microsoft.com/office/officeart/2005/8/layout/vList3"/>
    <dgm:cxn modelId="{088709CF-731C-49DD-AEB9-36B5BDFF2724}" type="presParOf" srcId="{5624271C-EFE2-402C-A777-68E3039C4171}" destId="{62F9B839-90C4-41EA-A5CA-AF16B9E7C8BC}" srcOrd="1" destOrd="0" presId="urn:microsoft.com/office/officeart/2005/8/layout/vList3"/>
    <dgm:cxn modelId="{EC2762D3-B541-4F94-93EA-D1B9CA9BB4C3}" type="presParOf" srcId="{C6AAB039-9CE5-4484-9416-F58ED6F425A6}" destId="{329D9734-3EBC-4E7A-8CAF-9F2946D99FF9}" srcOrd="9" destOrd="0" presId="urn:microsoft.com/office/officeart/2005/8/layout/vList3"/>
    <dgm:cxn modelId="{B50DD0B8-E498-4B9B-AEA9-C29048877791}" type="presParOf" srcId="{C6AAB039-9CE5-4484-9416-F58ED6F425A6}" destId="{69B025BB-4BA1-43D7-BC71-37D86001FECF}" srcOrd="10" destOrd="0" presId="urn:microsoft.com/office/officeart/2005/8/layout/vList3"/>
    <dgm:cxn modelId="{53F6DAC0-DCC7-4232-A2AE-31B172FD1F86}" type="presParOf" srcId="{69B025BB-4BA1-43D7-BC71-37D86001FECF}" destId="{DA5BADE1-D175-4AD4-9D87-F53F883529A6}" srcOrd="0" destOrd="0" presId="urn:microsoft.com/office/officeart/2005/8/layout/vList3"/>
    <dgm:cxn modelId="{8811A67B-E31A-46FF-99DF-904B64E0607E}" type="presParOf" srcId="{69B025BB-4BA1-43D7-BC71-37D86001FECF}" destId="{A78F82CA-2E89-475C-97AD-2CF4D1877239}" srcOrd="1" destOrd="0" presId="urn:microsoft.com/office/officeart/2005/8/layout/vList3"/>
    <dgm:cxn modelId="{E61B4A86-5AE8-4F28-A669-75913220AFD3}" type="presParOf" srcId="{C6AAB039-9CE5-4484-9416-F58ED6F425A6}" destId="{AD20F19F-27FA-49E8-8CA4-2FF274536EA6}" srcOrd="11" destOrd="0" presId="urn:microsoft.com/office/officeart/2005/8/layout/vList3"/>
    <dgm:cxn modelId="{0F68B80E-B88B-48CB-B88B-367C1B0E2CCF}" type="presParOf" srcId="{C6AAB039-9CE5-4484-9416-F58ED6F425A6}" destId="{5245A61D-54C8-4D49-B3CB-158BACAF5BB0}" srcOrd="12" destOrd="0" presId="urn:microsoft.com/office/officeart/2005/8/layout/vList3"/>
    <dgm:cxn modelId="{5A92DAB1-68F7-444B-913D-3A4CAF6E852F}" type="presParOf" srcId="{5245A61D-54C8-4D49-B3CB-158BACAF5BB0}" destId="{B676AEA2-0C84-41F6-B730-813D528C294E}" srcOrd="0" destOrd="0" presId="urn:microsoft.com/office/officeart/2005/8/layout/vList3"/>
    <dgm:cxn modelId="{288BF7DB-0CA2-49D1-877A-B39F3B95DC78}" type="presParOf" srcId="{5245A61D-54C8-4D49-B3CB-158BACAF5BB0}" destId="{CB05E971-FA2C-4454-A8EB-90CB79F9A029}" srcOrd="1" destOrd="0" presId="urn:microsoft.com/office/officeart/2005/8/layout/vList3"/>
    <dgm:cxn modelId="{7D7A95F8-592D-4BF6-9624-52EE59226922}" type="presParOf" srcId="{C6AAB039-9CE5-4484-9416-F58ED6F425A6}" destId="{11108E23-CF6F-4B06-96E8-0E4E737C79C8}" srcOrd="13" destOrd="0" presId="urn:microsoft.com/office/officeart/2005/8/layout/vList3"/>
    <dgm:cxn modelId="{844D2CD4-FF08-479A-B727-9BB31754A185}" type="presParOf" srcId="{C6AAB039-9CE5-4484-9416-F58ED6F425A6}" destId="{F65988D8-C2EF-47A1-8DE8-0D8BDB6897F2}" srcOrd="14" destOrd="0" presId="urn:microsoft.com/office/officeart/2005/8/layout/vList3"/>
    <dgm:cxn modelId="{B9C03CB6-3502-40DD-B180-A92774168A8E}" type="presParOf" srcId="{F65988D8-C2EF-47A1-8DE8-0D8BDB6897F2}" destId="{3C1ADFF2-9D36-4B8B-8E4F-8807B4631CC1}" srcOrd="0" destOrd="0" presId="urn:microsoft.com/office/officeart/2005/8/layout/vList3"/>
    <dgm:cxn modelId="{7C8B3311-9F5B-4C51-A909-1265A02E3A99}" type="presParOf" srcId="{F65988D8-C2EF-47A1-8DE8-0D8BDB6897F2}" destId="{2D711DC3-F42B-4B8B-B78E-D9195146C499}" srcOrd="1" destOrd="0" presId="urn:microsoft.com/office/officeart/2005/8/layout/vList3"/>
    <dgm:cxn modelId="{9AE73448-AB0F-4EDE-8EEE-87953654ED1D}" type="presParOf" srcId="{C6AAB039-9CE5-4484-9416-F58ED6F425A6}" destId="{2641C871-F6C6-4971-B3CF-BC2F4210F013}" srcOrd="15" destOrd="0" presId="urn:microsoft.com/office/officeart/2005/8/layout/vList3"/>
    <dgm:cxn modelId="{C7A46930-5C23-4C5B-9236-64A8B9A878A7}" type="presParOf" srcId="{C6AAB039-9CE5-4484-9416-F58ED6F425A6}" destId="{9E9ABA44-ED7D-48FA-8ABE-9AD72AB2C6F5}" srcOrd="16" destOrd="0" presId="urn:microsoft.com/office/officeart/2005/8/layout/vList3"/>
    <dgm:cxn modelId="{D23FE2C6-BE84-4E5A-9951-FC6BA96F7B8A}" type="presParOf" srcId="{9E9ABA44-ED7D-48FA-8ABE-9AD72AB2C6F5}" destId="{A729C592-13A4-42E3-9CBB-EBAD46CEE75D}" srcOrd="0" destOrd="0" presId="urn:microsoft.com/office/officeart/2005/8/layout/vList3"/>
    <dgm:cxn modelId="{427280FE-A933-4246-ABAC-CEF2D801B7B5}" type="presParOf" srcId="{9E9ABA44-ED7D-48FA-8ABE-9AD72AB2C6F5}" destId="{7E391BBF-002F-45A5-B205-92F09BE2E0E4}" srcOrd="1" destOrd="0" presId="urn:microsoft.com/office/officeart/2005/8/layout/vList3"/>
    <dgm:cxn modelId="{934EB662-8F3F-4A70-A461-B570C3F45984}" type="presParOf" srcId="{C6AAB039-9CE5-4484-9416-F58ED6F425A6}" destId="{DE7264D4-AC12-4870-9583-A82F0E247A2A}" srcOrd="17" destOrd="0" presId="urn:microsoft.com/office/officeart/2005/8/layout/vList3"/>
    <dgm:cxn modelId="{2B34270A-145A-4AA6-9EA6-E7F95D6E97BF}" type="presParOf" srcId="{C6AAB039-9CE5-4484-9416-F58ED6F425A6}" destId="{F35FC72A-CFA4-4B40-AEB5-0E5074E3B0F8}" srcOrd="18" destOrd="0" presId="urn:microsoft.com/office/officeart/2005/8/layout/vList3"/>
    <dgm:cxn modelId="{0E604712-E600-4765-9BB6-14792C96174E}" type="presParOf" srcId="{F35FC72A-CFA4-4B40-AEB5-0E5074E3B0F8}" destId="{902B784A-A02A-4ECE-B896-4FD63C9B0569}" srcOrd="0" destOrd="0" presId="urn:microsoft.com/office/officeart/2005/8/layout/vList3"/>
    <dgm:cxn modelId="{8A7C2C02-D1B6-4812-9A42-04474B867204}" type="presParOf" srcId="{F35FC72A-CFA4-4B40-AEB5-0E5074E3B0F8}" destId="{9BFC6490-B43C-4D5D-AEF2-BB40067B8719}" srcOrd="1" destOrd="0" presId="urn:microsoft.com/office/officeart/2005/8/layout/vList3"/>
    <dgm:cxn modelId="{13A88CD2-15F8-496E-884F-DF8340B13C93}" type="presParOf" srcId="{C6AAB039-9CE5-4484-9416-F58ED6F425A6}" destId="{3D92204E-6877-4F6C-950B-2B14A1576885}" srcOrd="19" destOrd="0" presId="urn:microsoft.com/office/officeart/2005/8/layout/vList3"/>
    <dgm:cxn modelId="{680776C2-7997-45F6-9A29-322514D34622}" type="presParOf" srcId="{C6AAB039-9CE5-4484-9416-F58ED6F425A6}" destId="{F363BED7-B791-4000-AEC4-6F104B6FF1E1}" srcOrd="20" destOrd="0" presId="urn:microsoft.com/office/officeart/2005/8/layout/vList3"/>
    <dgm:cxn modelId="{F696923B-EC8F-4334-A298-A25A68746446}" type="presParOf" srcId="{F363BED7-B791-4000-AEC4-6F104B6FF1E1}" destId="{5B852D7F-1F20-47A1-88C3-4A9A23213B5C}" srcOrd="0" destOrd="0" presId="urn:microsoft.com/office/officeart/2005/8/layout/vList3"/>
    <dgm:cxn modelId="{1E360CB1-AB2E-40C8-A293-AA9A7B7AD497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741818" y="1309"/>
          <a:ext cx="6469845" cy="448782"/>
        </a:xfrm>
        <a:prstGeom prst="homePlate">
          <a:avLst/>
        </a:prstGeom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1: MANUSIA &amp; PEMIKIRAN</a:t>
          </a:r>
          <a:endParaRPr lang="en-US" sz="1400" b="1" kern="1200" dirty="0">
            <a:effectLst/>
          </a:endParaRPr>
        </a:p>
      </dsp:txBody>
      <dsp:txXfrm rot="10800000">
        <a:off x="1854013" y="1309"/>
        <a:ext cx="6357650" cy="448782"/>
      </dsp:txXfrm>
    </dsp:sp>
    <dsp:sp modelId="{B04A8F5D-24F2-4A48-B9D4-E6EEE20451F4}">
      <dsp:nvSpPr>
        <dsp:cNvPr id="0" name=""/>
        <dsp:cNvSpPr/>
      </dsp:nvSpPr>
      <dsp:spPr>
        <a:xfrm>
          <a:off x="1517427" y="1309"/>
          <a:ext cx="448782" cy="44878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741818" y="584057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2: PERKEMBANGAN ILMU ZAMAN PERTENGAHAN</a:t>
          </a:r>
          <a:endParaRPr lang="en-MY" sz="1400" kern="1200" dirty="0"/>
        </a:p>
      </dsp:txBody>
      <dsp:txXfrm rot="10800000">
        <a:off x="1854013" y="584057"/>
        <a:ext cx="6357650" cy="448782"/>
      </dsp:txXfrm>
    </dsp:sp>
    <dsp:sp modelId="{FF7AAE50-4C8D-4A61-8405-07E6A6F5CEC2}">
      <dsp:nvSpPr>
        <dsp:cNvPr id="0" name=""/>
        <dsp:cNvSpPr/>
      </dsp:nvSpPr>
      <dsp:spPr>
        <a:xfrm>
          <a:off x="1517427" y="584057"/>
          <a:ext cx="448782" cy="44878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741818" y="1166805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3: AGAMA, PEMIKIRAN SAINS DAN TEKNOLOGI</a:t>
          </a:r>
          <a:endParaRPr lang="en-US" sz="1400" b="1" kern="1200" dirty="0">
            <a:effectLst/>
          </a:endParaRPr>
        </a:p>
      </dsp:txBody>
      <dsp:txXfrm rot="10800000">
        <a:off x="1854013" y="1166805"/>
        <a:ext cx="6357650" cy="448782"/>
      </dsp:txXfrm>
    </dsp:sp>
    <dsp:sp modelId="{3A016C8D-37A5-423D-84F6-24B5450D0119}">
      <dsp:nvSpPr>
        <dsp:cNvPr id="0" name=""/>
        <dsp:cNvSpPr/>
      </dsp:nvSpPr>
      <dsp:spPr>
        <a:xfrm>
          <a:off x="1517427" y="1166805"/>
          <a:ext cx="448782" cy="44878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779117" y="1745105"/>
          <a:ext cx="6462469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2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4: 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891312" y="1745105"/>
        <a:ext cx="6350274" cy="448782"/>
      </dsp:txXfrm>
    </dsp:sp>
    <dsp:sp modelId="{E072B02F-FF00-4788-9FEA-02FDE8662C6D}">
      <dsp:nvSpPr>
        <dsp:cNvPr id="0" name=""/>
        <dsp:cNvSpPr/>
      </dsp:nvSpPr>
      <dsp:spPr>
        <a:xfrm>
          <a:off x="1538945" y="1749552"/>
          <a:ext cx="448782" cy="44878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741818" y="2332300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5: EKOSISTEM KEILMUAN ISLAM</a:t>
          </a:r>
          <a:endParaRPr lang="en-US" sz="1400" b="1" kern="1200" dirty="0">
            <a:effectLst/>
          </a:endParaRPr>
        </a:p>
      </dsp:txBody>
      <dsp:txXfrm rot="10800000">
        <a:off x="1854013" y="2332300"/>
        <a:ext cx="6357650" cy="448782"/>
      </dsp:txXfrm>
    </dsp:sp>
    <dsp:sp modelId="{605E6AA0-B05E-458C-904C-9DF31F422FDC}">
      <dsp:nvSpPr>
        <dsp:cNvPr id="0" name=""/>
        <dsp:cNvSpPr/>
      </dsp:nvSpPr>
      <dsp:spPr>
        <a:xfrm>
          <a:off x="1517427" y="2332300"/>
          <a:ext cx="448782" cy="448782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741818" y="2915048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6: PEMIKIRAN SAINTIFIK SAINTIS MUSLIM </a:t>
          </a:r>
          <a:endParaRPr lang="en-US" sz="1400" b="1" kern="1200" dirty="0">
            <a:effectLst/>
          </a:endParaRPr>
        </a:p>
      </dsp:txBody>
      <dsp:txXfrm rot="10800000">
        <a:off x="1854013" y="2915048"/>
        <a:ext cx="6357650" cy="448782"/>
      </dsp:txXfrm>
    </dsp:sp>
    <dsp:sp modelId="{DA5BADE1-D175-4AD4-9D87-F53F883529A6}">
      <dsp:nvSpPr>
        <dsp:cNvPr id="0" name=""/>
        <dsp:cNvSpPr/>
      </dsp:nvSpPr>
      <dsp:spPr>
        <a:xfrm>
          <a:off x="1517427" y="2915048"/>
          <a:ext cx="448782" cy="448782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741818" y="3497796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7: 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854013" y="3497796"/>
        <a:ext cx="6357650" cy="448782"/>
      </dsp:txXfrm>
    </dsp:sp>
    <dsp:sp modelId="{B676AEA2-0C84-41F6-B730-813D528C294E}">
      <dsp:nvSpPr>
        <dsp:cNvPr id="0" name=""/>
        <dsp:cNvSpPr/>
      </dsp:nvSpPr>
      <dsp:spPr>
        <a:xfrm>
          <a:off x="1517427" y="3497796"/>
          <a:ext cx="448782" cy="448782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741818" y="4080544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8: PEMODENAN SAINS &amp; TEKNOLOGI</a:t>
          </a:r>
          <a:endParaRPr lang="en-US" sz="1400" b="1" kern="1200" dirty="0">
            <a:effectLst/>
          </a:endParaRPr>
        </a:p>
      </dsp:txBody>
      <dsp:txXfrm rot="10800000">
        <a:off x="1854013" y="4080544"/>
        <a:ext cx="6357650" cy="448782"/>
      </dsp:txXfrm>
    </dsp:sp>
    <dsp:sp modelId="{3C1ADFF2-9D36-4B8B-8E4F-8807B4631CC1}">
      <dsp:nvSpPr>
        <dsp:cNvPr id="0" name=""/>
        <dsp:cNvSpPr/>
      </dsp:nvSpPr>
      <dsp:spPr>
        <a:xfrm>
          <a:off x="1517427" y="4080544"/>
          <a:ext cx="448782" cy="448782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741818" y="4663292"/>
          <a:ext cx="6469845" cy="448782"/>
        </a:xfrm>
        <a:prstGeom prst="homePlate">
          <a:avLst/>
        </a:prstGeom>
        <a:solidFill>
          <a:srgbClr val="92D05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9: REVOLUSI INDUSTRI &amp; KESANNYA TERHADAP KEMANUSIAAN</a:t>
          </a:r>
          <a:endParaRPr lang="en-US" sz="1400" b="1" kern="1200" dirty="0"/>
        </a:p>
      </dsp:txBody>
      <dsp:txXfrm rot="10800000">
        <a:off x="1854013" y="4663292"/>
        <a:ext cx="6357650" cy="448782"/>
      </dsp:txXfrm>
    </dsp:sp>
    <dsp:sp modelId="{A729C592-13A4-42E3-9CBB-EBAD46CEE75D}">
      <dsp:nvSpPr>
        <dsp:cNvPr id="0" name=""/>
        <dsp:cNvSpPr/>
      </dsp:nvSpPr>
      <dsp:spPr>
        <a:xfrm>
          <a:off x="1517427" y="4663292"/>
          <a:ext cx="448782" cy="448782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741818" y="5246039"/>
          <a:ext cx="6469845" cy="448782"/>
        </a:xfrm>
        <a:prstGeom prst="homePlate">
          <a:avLst/>
        </a:prstGeom>
        <a:solidFill>
          <a:srgbClr val="00B05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10: ETIKA &amp; NILAI DALAM PEMIKIRAN SAINS &amp; TEKNOLOGI</a:t>
          </a:r>
          <a:endParaRPr lang="en-US" sz="1400" b="1" kern="1200" dirty="0"/>
        </a:p>
      </dsp:txBody>
      <dsp:txXfrm rot="10800000">
        <a:off x="1854013" y="5246039"/>
        <a:ext cx="6357650" cy="448782"/>
      </dsp:txXfrm>
    </dsp:sp>
    <dsp:sp modelId="{902B784A-A02A-4ECE-B896-4FD63C9B0569}">
      <dsp:nvSpPr>
        <dsp:cNvPr id="0" name=""/>
        <dsp:cNvSpPr/>
      </dsp:nvSpPr>
      <dsp:spPr>
        <a:xfrm>
          <a:off x="1517427" y="5246039"/>
          <a:ext cx="448782" cy="448782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741818" y="5828787"/>
          <a:ext cx="6469845" cy="448782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901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11: MENGINSANKAN SAINS &amp; TEKNOLOGI</a:t>
          </a:r>
          <a:endParaRPr lang="en-US" sz="1400" b="1" kern="1200" dirty="0"/>
        </a:p>
      </dsp:txBody>
      <dsp:txXfrm rot="10800000">
        <a:off x="1854013" y="5828787"/>
        <a:ext cx="6357650" cy="448782"/>
      </dsp:txXfrm>
    </dsp:sp>
    <dsp:sp modelId="{5B852D7F-1F20-47A1-88C3-4A9A23213B5C}">
      <dsp:nvSpPr>
        <dsp:cNvPr id="0" name=""/>
        <dsp:cNvSpPr/>
      </dsp:nvSpPr>
      <dsp:spPr>
        <a:xfrm>
          <a:off x="1517427" y="5828787"/>
          <a:ext cx="448782" cy="448782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0641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137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37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652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04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6956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049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967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548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5288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543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317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49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628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8203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82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225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132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4.jpeg"/><Relationship Id="rId4" Type="http://schemas.openxmlformats.org/officeDocument/2006/relationships/image" Target="../media/image21.wmf"/><Relationship Id="rId9" Type="http://schemas.openxmlformats.org/officeDocument/2006/relationships/hyperlink" Target="http://www.google.com.my/imgres?imgurl=http://www.corriere.it/piccoli/cp/foto/clone_dolly.jpg&amp;imgrefurl=http://www.corriere.it/piccoli/archivio/html/fotografie/clone_dolly.html&amp;h=500&amp;w=367&amp;sz=52&amp;hl=ms&amp;start=3&amp;tbnid=SKwf-hGJ342aUM:&amp;tbnh=130&amp;tbnw=95&amp;prev=/images?q=dolly+%22clone%22&amp;svnum=10&amp;hl=ms&amp;lr=&amp;sa=G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Are%20GMOs%20Good%20or%20Bad%20Genetic%20Engineering%20&amp;%20Our%20Food.mp4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google.com.my/imgres?imgurl=http://www.radgraphics.net/images/main/ArtilleryShell.jpg&amp;imgrefurl=http://www.radgraphics.net/misc.htm&amp;h=1079&amp;w=864&amp;sz=129&amp;hl=ms&amp;start=2&amp;tbnid=rsIHt1TEUnOswM:&amp;tbnh=150&amp;tbnw=120&amp;prev=/images?q=atomic+bomb&amp;svnum=10&amp;hl=ms&amp;lr=&amp;sa=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hyperlink" Target="http://www.ww2guide.com/atomic.jpg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id.wikipedia.org/wiki/Pereta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Dark%20Web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6200" y="1524000"/>
            <a:ext cx="4876800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UICL 2302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352800"/>
            <a:ext cx="9144000" cy="914400"/>
          </a:xfrm>
        </p:spPr>
        <p:txBody>
          <a:bodyPr rtlCol="0"/>
          <a:lstStyle/>
          <a:p>
            <a:pPr algn="ctr"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</a:p>
        </p:txBody>
      </p:sp>
      <p:pic>
        <p:nvPicPr>
          <p:cNvPr id="20484" name="Picture 6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7200"/>
            <a:ext cx="4794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45EFD-F0B7-4FE9-9E7E-BF8A0AA6F017}" type="slidenum">
              <a:rPr lang="ar-SA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864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66E44-36EB-4DD7-8353-A5D9B7D550DC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752646"/>
              </p:ext>
            </p:extLst>
          </p:nvPr>
        </p:nvGraphicFramePr>
        <p:xfrm>
          <a:off x="1088136" y="304800"/>
          <a:ext cx="9729091" cy="627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843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4845" y="2199050"/>
            <a:ext cx="9578067" cy="2421464"/>
          </a:xfrm>
        </p:spPr>
        <p:txBody>
          <a:bodyPr>
            <a:noAutofit/>
          </a:bodyPr>
          <a:lstStyle/>
          <a:p>
            <a:pPr lvl="0" algn="ctr"/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 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REVOLUSI INDUSTRI DAN KESANNYA TERHADAP KEMANUSIAAN</a:t>
            </a:r>
            <a:endParaRPr lang="en-MY" sz="5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825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6742"/>
            <a:ext cx="10972800" cy="800505"/>
          </a:xfrm>
        </p:spPr>
        <p:txBody>
          <a:bodyPr>
            <a:normAutofit/>
          </a:bodyPr>
          <a:lstStyle/>
          <a:p>
            <a:r>
              <a:rPr lang="en-MY" sz="4400" dirty="0" smtClean="0"/>
              <a:t>Isi </a:t>
            </a:r>
            <a:r>
              <a:rPr lang="en-MY" sz="4400" dirty="0" err="1" smtClean="0"/>
              <a:t>Kandungan</a:t>
            </a:r>
            <a:r>
              <a:rPr lang="en-MY" sz="4400" dirty="0" smtClean="0"/>
              <a:t> BAB </a:t>
            </a:r>
            <a:r>
              <a:rPr lang="en-MY" sz="4400" dirty="0" smtClean="0"/>
              <a:t>9 &amp; 10</a:t>
            </a:r>
            <a:endParaRPr lang="en-MY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65943"/>
            <a:ext cx="10247086" cy="4969581"/>
          </a:xfrm>
        </p:spPr>
        <p:txBody>
          <a:bodyPr>
            <a:normAutofit fontScale="92500" lnSpcReduction="20000"/>
          </a:bodyPr>
          <a:lstStyle/>
          <a:p>
            <a:pPr lvl="0" algn="l" rtl="0"/>
            <a:r>
              <a:rPr lang="en-US" sz="4000" dirty="0"/>
              <a:t>4</a:t>
            </a:r>
            <a:r>
              <a:rPr lang="en-US" sz="4000" baseline="30000" dirty="0"/>
              <a:t>th</a:t>
            </a:r>
            <a:r>
              <a:rPr lang="en-US" sz="4000" dirty="0"/>
              <a:t> Industrial Revolution (4IR)</a:t>
            </a:r>
            <a:endParaRPr lang="en-MY" sz="4000" dirty="0"/>
          </a:p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  <a:endParaRPr lang="en-US" sz="4000" dirty="0" smtClean="0"/>
          </a:p>
          <a:p>
            <a:pPr lvl="1" algn="l" rtl="0"/>
            <a:r>
              <a:rPr lang="en-US" sz="3600" dirty="0" err="1" smtClean="0"/>
              <a:t>perubatan-pembunuhan</a:t>
            </a:r>
            <a:r>
              <a:rPr lang="en-US" sz="3600" dirty="0" smtClean="0"/>
              <a:t> </a:t>
            </a:r>
            <a:r>
              <a:rPr lang="en-US" sz="3600" dirty="0" err="1"/>
              <a:t>ihsan</a:t>
            </a:r>
            <a:r>
              <a:rPr lang="en-US" sz="3600" dirty="0"/>
              <a:t>; 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biologi-pengklonan</a:t>
            </a:r>
            <a:r>
              <a:rPr lang="en-US" sz="3600" dirty="0"/>
              <a:t>,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tumpang</a:t>
            </a:r>
            <a:r>
              <a:rPr lang="en-US" sz="3600" dirty="0"/>
              <a:t>,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tabung</a:t>
            </a:r>
            <a:r>
              <a:rPr lang="en-US" sz="3600" dirty="0"/>
              <a:t> </a:t>
            </a:r>
            <a:r>
              <a:rPr lang="en-US" sz="3600" dirty="0" err="1"/>
              <a:t>uji</a:t>
            </a:r>
            <a:r>
              <a:rPr lang="en-US" sz="3600" dirty="0"/>
              <a:t>; 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pemakanan-ubahsuai</a:t>
            </a:r>
            <a:r>
              <a:rPr lang="en-US" sz="3600" dirty="0" smtClean="0"/>
              <a:t> </a:t>
            </a:r>
            <a:r>
              <a:rPr lang="en-US" sz="3600" dirty="0" err="1"/>
              <a:t>genetik</a:t>
            </a:r>
            <a:r>
              <a:rPr lang="en-US" sz="3600" dirty="0"/>
              <a:t> </a:t>
            </a:r>
            <a:r>
              <a:rPr lang="en-US" sz="3600" dirty="0" smtClean="0"/>
              <a:t>(GMO); </a:t>
            </a:r>
          </a:p>
          <a:p>
            <a:pPr lvl="1" algn="l" rtl="0"/>
            <a:r>
              <a:rPr lang="en-US" sz="3600" dirty="0" err="1" smtClean="0"/>
              <a:t>teknologi</a:t>
            </a:r>
            <a:r>
              <a:rPr lang="en-US" sz="3600" dirty="0" smtClean="0"/>
              <a:t> </a:t>
            </a:r>
            <a:r>
              <a:rPr lang="en-US" sz="3600" dirty="0" err="1"/>
              <a:t>buatan</a:t>
            </a:r>
            <a:r>
              <a:rPr lang="en-US" sz="3600" dirty="0"/>
              <a:t> (AI); 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persenjataan</a:t>
            </a:r>
            <a:r>
              <a:rPr lang="en-US" sz="3600" dirty="0"/>
              <a:t>: robot, drone; </a:t>
            </a:r>
            <a:endParaRPr lang="en-US" sz="3600" dirty="0" smtClean="0"/>
          </a:p>
          <a:p>
            <a:pPr lvl="1" algn="l" rtl="0"/>
            <a:r>
              <a:rPr lang="en-US" sz="3600" dirty="0" smtClean="0"/>
              <a:t>IT-hackers</a:t>
            </a:r>
            <a:r>
              <a:rPr lang="en-US" sz="3600" dirty="0"/>
              <a:t>, dark web.</a:t>
            </a:r>
            <a:endParaRPr lang="en-MY" sz="3600" dirty="0"/>
          </a:p>
          <a:p>
            <a:pPr algn="l" rtl="0"/>
            <a:endParaRPr lang="en-MY" sz="4000" dirty="0"/>
          </a:p>
        </p:txBody>
      </p:sp>
    </p:spTree>
    <p:extLst>
      <p:ext uri="{BB962C8B-B14F-4D97-AF65-F5344CB8AC3E}">
        <p14:creationId xmlns:p14="http://schemas.microsoft.com/office/powerpoint/2010/main" val="250702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229" y="377706"/>
            <a:ext cx="10972800" cy="1143000"/>
          </a:xfrm>
        </p:spPr>
        <p:txBody>
          <a:bodyPr>
            <a:normAutofit/>
          </a:bodyPr>
          <a:lstStyle/>
          <a:p>
            <a:r>
              <a:rPr lang="en-MY" sz="5400" dirty="0" err="1" smtClean="0"/>
              <a:t>Pendahuluan</a:t>
            </a:r>
            <a:endParaRPr lang="en-MY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370" y="1233714"/>
            <a:ext cx="11335659" cy="5624286"/>
          </a:xfrm>
        </p:spPr>
        <p:txBody>
          <a:bodyPr/>
          <a:lstStyle/>
          <a:p>
            <a:pPr algn="l" rtl="0"/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– </a:t>
            </a:r>
            <a:r>
              <a:rPr lang="en-MY" dirty="0" err="1"/>
              <a:t>istilah</a:t>
            </a:r>
            <a:r>
              <a:rPr lang="en-MY" dirty="0"/>
              <a:t> </a:t>
            </a:r>
            <a:r>
              <a:rPr lang="en-MY" b="1" dirty="0" err="1"/>
              <a:t>diperkenalkan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</a:t>
            </a:r>
            <a:r>
              <a:rPr lang="en-MY" b="1" dirty="0" smtClean="0"/>
              <a:t>Arnold </a:t>
            </a:r>
            <a:r>
              <a:rPr lang="en-MY" b="1" dirty="0"/>
              <a:t>Toynbee </a:t>
            </a:r>
            <a:r>
              <a:rPr lang="en-MY" dirty="0"/>
              <a:t>(1889-1975</a:t>
            </a:r>
            <a:r>
              <a:rPr lang="en-MY" dirty="0" smtClean="0"/>
              <a:t>). </a:t>
            </a:r>
          </a:p>
          <a:p>
            <a:pPr algn="l" rtl="0"/>
            <a:r>
              <a:rPr lang="en-MY" dirty="0" err="1" smtClean="0"/>
              <a:t>Banyak</a:t>
            </a:r>
            <a:r>
              <a:rPr lang="en-MY" dirty="0" smtClean="0"/>
              <a:t> </a:t>
            </a:r>
            <a:r>
              <a:rPr lang="en-MY" dirty="0" err="1"/>
              <a:t>negara</a:t>
            </a:r>
            <a:r>
              <a:rPr lang="en-MY" dirty="0"/>
              <a:t> </a:t>
            </a:r>
            <a:r>
              <a:rPr lang="en-MY" dirty="0" err="1"/>
              <a:t>ingin</a:t>
            </a:r>
            <a:r>
              <a:rPr lang="en-MY" dirty="0"/>
              <a:t> </a:t>
            </a:r>
            <a:r>
              <a:rPr lang="en-MY" dirty="0" err="1"/>
              <a:t>menjadi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</a:t>
            </a:r>
            <a:r>
              <a:rPr lang="en-MY" dirty="0" err="1"/>
              <a:t>perindustrian</a:t>
            </a:r>
            <a:r>
              <a:rPr lang="en-MY" dirty="0"/>
              <a:t>, </a:t>
            </a:r>
            <a:r>
              <a:rPr lang="en-MY" dirty="0" err="1"/>
              <a:t>termasuk</a:t>
            </a:r>
            <a:r>
              <a:rPr lang="en-MY" dirty="0"/>
              <a:t> </a:t>
            </a:r>
            <a:r>
              <a:rPr lang="en-MY" dirty="0" smtClean="0"/>
              <a:t>Malaysia. </a:t>
            </a:r>
          </a:p>
          <a:p>
            <a:pPr algn="l" rtl="0"/>
            <a:r>
              <a:rPr lang="en-MY" dirty="0" smtClean="0"/>
              <a:t>Malaysia </a:t>
            </a:r>
            <a:r>
              <a:rPr lang="en-MY" dirty="0" err="1" smtClean="0"/>
              <a:t>pernah</a:t>
            </a:r>
            <a:r>
              <a:rPr lang="en-MY" dirty="0" smtClean="0"/>
              <a:t> </a:t>
            </a:r>
            <a:r>
              <a:rPr lang="en-MY" dirty="0" err="1"/>
              <a:t>merangka</a:t>
            </a:r>
            <a:r>
              <a:rPr lang="en-MY" dirty="0"/>
              <a:t> </a:t>
            </a:r>
            <a:r>
              <a:rPr lang="en-MY" dirty="0" err="1"/>
              <a:t>strategi</a:t>
            </a:r>
            <a:r>
              <a:rPr lang="ar-SA" dirty="0"/>
              <a:t>‎</a:t>
            </a:r>
            <a:r>
              <a:rPr lang="en-MY" dirty="0"/>
              <a:t> </a:t>
            </a:r>
            <a:r>
              <a:rPr lang="en-MY" dirty="0" err="1"/>
              <a:t>tertentu</a:t>
            </a:r>
            <a:r>
              <a:rPr lang="en-MY" dirty="0"/>
              <a:t> </a:t>
            </a:r>
            <a:r>
              <a:rPr lang="en-MY" dirty="0" err="1"/>
              <a:t>seperti</a:t>
            </a:r>
            <a:r>
              <a:rPr lang="en-MY" dirty="0"/>
              <a:t> </a:t>
            </a:r>
            <a:r>
              <a:rPr lang="en-MY" dirty="0" err="1"/>
              <a:t>Wawasan</a:t>
            </a:r>
            <a:r>
              <a:rPr lang="en-MY" dirty="0"/>
              <a:t> </a:t>
            </a:r>
            <a:r>
              <a:rPr lang="en-MY" dirty="0" smtClean="0"/>
              <a:t>2020. </a:t>
            </a:r>
          </a:p>
          <a:p>
            <a:pPr algn="l" rtl="0"/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b="1" dirty="0" err="1"/>
              <a:t>Wawasan</a:t>
            </a:r>
            <a:r>
              <a:rPr lang="en-MY" b="1" dirty="0"/>
              <a:t> 2020, </a:t>
            </a:r>
            <a:r>
              <a:rPr lang="en-MY" b="1" dirty="0" err="1" smtClean="0"/>
              <a:t>Cabaran</a:t>
            </a:r>
            <a:r>
              <a:rPr lang="en-MY" b="1" dirty="0" smtClean="0"/>
              <a:t> Ke-6</a:t>
            </a:r>
            <a:r>
              <a:rPr lang="en-MY" dirty="0" smtClean="0"/>
              <a:t>:</a:t>
            </a:r>
            <a:endParaRPr lang="en-MY" dirty="0"/>
          </a:p>
          <a:p>
            <a:pPr marL="363538" indent="0" algn="l" rtl="0">
              <a:buNone/>
            </a:pPr>
            <a:r>
              <a:rPr lang="en-MY" b="1" i="1" dirty="0" smtClean="0"/>
              <a:t>“</a:t>
            </a:r>
            <a:r>
              <a:rPr lang="en-MY" b="1" i="1" dirty="0" err="1"/>
              <a:t>Mewujudkan</a:t>
            </a:r>
            <a:r>
              <a:rPr lang="en-MY" b="1" i="1" dirty="0"/>
              <a:t> </a:t>
            </a:r>
            <a:r>
              <a:rPr lang="en-MY" b="1" i="1" dirty="0" err="1"/>
              <a:t>masyarakat</a:t>
            </a:r>
            <a:r>
              <a:rPr lang="en-MY" b="1" i="1" dirty="0"/>
              <a:t> </a:t>
            </a:r>
            <a:r>
              <a:rPr lang="en-MY" b="1" i="1" dirty="0" err="1"/>
              <a:t>saintifik</a:t>
            </a:r>
            <a:r>
              <a:rPr lang="en-MY" b="1" i="1" dirty="0"/>
              <a:t> </a:t>
            </a:r>
            <a:r>
              <a:rPr lang="en-MY" b="1" i="1" dirty="0" err="1"/>
              <a:t>dan</a:t>
            </a:r>
            <a:r>
              <a:rPr lang="en-MY" b="1" i="1" dirty="0"/>
              <a:t> </a:t>
            </a:r>
            <a:r>
              <a:rPr lang="en-MY" b="1" i="1" dirty="0" err="1"/>
              <a:t>progresif</a:t>
            </a:r>
            <a:r>
              <a:rPr lang="en-MY" b="1" i="1" dirty="0"/>
              <a:t>, </a:t>
            </a:r>
            <a:r>
              <a:rPr lang="en-MY" b="1" i="1" dirty="0" err="1"/>
              <a:t>masyarakat</a:t>
            </a:r>
            <a:r>
              <a:rPr lang="en-MY" b="1" i="1" dirty="0"/>
              <a:t> yang </a:t>
            </a:r>
            <a:r>
              <a:rPr lang="en-MY" b="1" i="1" dirty="0" err="1"/>
              <a:t>mempunyai</a:t>
            </a:r>
            <a:r>
              <a:rPr lang="en-MY" b="1" i="1" dirty="0"/>
              <a:t> </a:t>
            </a:r>
            <a:r>
              <a:rPr lang="en-MY" b="1" i="1" dirty="0" err="1"/>
              <a:t>daya</a:t>
            </a:r>
            <a:r>
              <a:rPr lang="en-MY" b="1" i="1" dirty="0"/>
              <a:t> </a:t>
            </a:r>
            <a:r>
              <a:rPr lang="en-MY" b="1" i="1" dirty="0" err="1"/>
              <a:t>perubahan</a:t>
            </a:r>
            <a:r>
              <a:rPr lang="en-MY" b="1" i="1" dirty="0"/>
              <a:t> </a:t>
            </a:r>
            <a:r>
              <a:rPr lang="en-MY" b="1" i="1" dirty="0" err="1"/>
              <a:t>tinggi</a:t>
            </a:r>
            <a:r>
              <a:rPr lang="en-MY" b="1" i="1" dirty="0"/>
              <a:t> </a:t>
            </a:r>
            <a:r>
              <a:rPr lang="en-MY" b="1" i="1" dirty="0" err="1"/>
              <a:t>dan</a:t>
            </a:r>
            <a:r>
              <a:rPr lang="en-MY" b="1" i="1" dirty="0"/>
              <a:t> </a:t>
            </a:r>
            <a:r>
              <a:rPr lang="en-MY" b="1" i="1" dirty="0" err="1"/>
              <a:t>berpandangan</a:t>
            </a:r>
            <a:r>
              <a:rPr lang="en-MY" b="1" i="1" dirty="0"/>
              <a:t> </a:t>
            </a:r>
            <a:r>
              <a:rPr lang="en-MY" b="1" i="1" dirty="0" err="1"/>
              <a:t>ke</a:t>
            </a:r>
            <a:r>
              <a:rPr lang="en-MY" b="1" i="1" dirty="0"/>
              <a:t> </a:t>
            </a:r>
            <a:r>
              <a:rPr lang="en-MY" b="1" i="1" dirty="0" err="1"/>
              <a:t>depan</a:t>
            </a:r>
            <a:r>
              <a:rPr lang="en-MY" b="1" i="1" dirty="0"/>
              <a:t>, yang </a:t>
            </a:r>
            <a:r>
              <a:rPr lang="en-MY" b="1" i="1" dirty="0" err="1"/>
              <a:t>bukan</a:t>
            </a:r>
            <a:r>
              <a:rPr lang="en-MY" b="1" i="1" dirty="0"/>
              <a:t> </a:t>
            </a:r>
            <a:r>
              <a:rPr lang="en-MY" b="1" i="1" dirty="0" err="1"/>
              <a:t>sahaja</a:t>
            </a:r>
            <a:r>
              <a:rPr lang="en-MY" b="1" i="1" dirty="0"/>
              <a:t> </a:t>
            </a:r>
            <a:r>
              <a:rPr lang="en-MY" b="1" i="1" dirty="0" err="1"/>
              <a:t>menjadi</a:t>
            </a:r>
            <a:r>
              <a:rPr lang="en-MY" b="1" i="1" dirty="0"/>
              <a:t> </a:t>
            </a:r>
            <a:r>
              <a:rPr lang="en-MY" b="1" i="1" dirty="0" err="1"/>
              <a:t>pengguna</a:t>
            </a:r>
            <a:r>
              <a:rPr lang="en-MY" b="1" i="1" dirty="0"/>
              <a:t> </a:t>
            </a:r>
            <a:r>
              <a:rPr lang="en-MY" b="1" i="1" dirty="0" err="1"/>
              <a:t>teknologi</a:t>
            </a:r>
            <a:r>
              <a:rPr lang="en-MY" b="1" i="1" dirty="0"/>
              <a:t> </a:t>
            </a:r>
            <a:r>
              <a:rPr lang="en-MY" b="1" i="1" dirty="0" err="1"/>
              <a:t>tetapi</a:t>
            </a:r>
            <a:r>
              <a:rPr lang="en-MY" b="1" i="1" dirty="0"/>
              <a:t> </a:t>
            </a:r>
            <a:r>
              <a:rPr lang="en-MY" b="1" i="1" dirty="0" err="1"/>
              <a:t>juga</a:t>
            </a:r>
            <a:r>
              <a:rPr lang="en-MY" b="1" i="1" dirty="0"/>
              <a:t> </a:t>
            </a:r>
            <a:r>
              <a:rPr lang="en-MY" b="1" i="1" dirty="0" err="1"/>
              <a:t>penyumbang</a:t>
            </a:r>
            <a:r>
              <a:rPr lang="en-MY" b="1" i="1" dirty="0"/>
              <a:t> </a:t>
            </a:r>
            <a:r>
              <a:rPr lang="en-MY" b="1" i="1" dirty="0" err="1"/>
              <a:t>kepada</a:t>
            </a:r>
            <a:r>
              <a:rPr lang="en-MY" b="1" i="1" dirty="0"/>
              <a:t> </a:t>
            </a:r>
            <a:r>
              <a:rPr lang="en-MY" b="1" i="1" dirty="0" err="1"/>
              <a:t>tamadun</a:t>
            </a:r>
            <a:r>
              <a:rPr lang="en-MY" b="1" i="1" dirty="0"/>
              <a:t> </a:t>
            </a:r>
            <a:r>
              <a:rPr lang="en-MY" b="1" i="1" dirty="0" err="1"/>
              <a:t>sains</a:t>
            </a:r>
            <a:r>
              <a:rPr lang="en-MY" b="1" i="1" dirty="0"/>
              <a:t> </a:t>
            </a:r>
            <a:r>
              <a:rPr lang="en-MY" b="1" i="1" dirty="0" err="1"/>
              <a:t>dan</a:t>
            </a:r>
            <a:r>
              <a:rPr lang="en-MY" b="1" i="1" dirty="0"/>
              <a:t> </a:t>
            </a:r>
            <a:r>
              <a:rPr lang="en-MY" b="1" i="1" dirty="0" err="1"/>
              <a:t>teknologi</a:t>
            </a:r>
            <a:r>
              <a:rPr lang="en-MY" b="1" i="1" dirty="0"/>
              <a:t> masa </a:t>
            </a:r>
            <a:r>
              <a:rPr lang="en-MY" b="1" i="1" dirty="0" err="1"/>
              <a:t>depan</a:t>
            </a:r>
            <a:r>
              <a:rPr lang="en-MY" b="1" i="1" dirty="0"/>
              <a:t>”.</a:t>
            </a:r>
            <a:endParaRPr lang="en-MY" dirty="0"/>
          </a:p>
          <a:p>
            <a:pPr marL="0" indent="0" algn="l" rtl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30319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14" y="807523"/>
            <a:ext cx="10856686" cy="5569526"/>
          </a:xfrm>
        </p:spPr>
        <p:txBody>
          <a:bodyPr/>
          <a:lstStyle/>
          <a:p>
            <a:pPr algn="l" rtl="0"/>
            <a:r>
              <a:rPr lang="en-MY" sz="3200" dirty="0" err="1" smtClean="0">
                <a:latin typeface="Trebuchet MS" panose="020B0603020202020204" pitchFamily="34" charset="0"/>
              </a:rPr>
              <a:t>Tanpa</a:t>
            </a:r>
            <a:r>
              <a:rPr lang="en-MY" sz="3200" dirty="0" smtClean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perkembangan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teknologi</a:t>
            </a:r>
            <a:r>
              <a:rPr lang="en-MY" sz="3200" dirty="0">
                <a:latin typeface="Trebuchet MS" panose="020B0603020202020204" pitchFamily="34" charset="0"/>
              </a:rPr>
              <a:t>,</a:t>
            </a:r>
            <a:r>
              <a:rPr lang="ar-SA" sz="3200" dirty="0">
                <a:latin typeface="Trebuchet MS" panose="020B0603020202020204" pitchFamily="34" charset="0"/>
              </a:rPr>
              <a:t>‎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agak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sukar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hendak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menggerakkan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satu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bentuk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revolusi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industri</a:t>
            </a:r>
            <a:r>
              <a:rPr lang="en-MY" sz="3200" dirty="0">
                <a:latin typeface="Trebuchet MS" panose="020B0603020202020204" pitchFamily="34" charset="0"/>
              </a:rPr>
              <a:t>. </a:t>
            </a:r>
            <a:endParaRPr lang="en-MY" sz="3200" dirty="0" smtClean="0">
              <a:latin typeface="Trebuchet MS" panose="020B0603020202020204" pitchFamily="34" charset="0"/>
            </a:endParaRPr>
          </a:p>
          <a:p>
            <a:pPr algn="l" rtl="0"/>
            <a:r>
              <a:rPr lang="en-MY" sz="3200" dirty="0" err="1" smtClean="0">
                <a:latin typeface="Trebuchet MS" panose="020B0603020202020204" pitchFamily="34" charset="0"/>
              </a:rPr>
              <a:t>Perubahan</a:t>
            </a:r>
            <a:r>
              <a:rPr lang="en-MY" sz="3200" dirty="0" smtClean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besar</a:t>
            </a:r>
            <a:r>
              <a:rPr lang="en-MY" sz="3200" dirty="0">
                <a:latin typeface="Trebuchet MS" panose="020B0603020202020204" pitchFamily="34" charset="0"/>
              </a:rPr>
              <a:t> yang </a:t>
            </a:r>
            <a:r>
              <a:rPr lang="en-MY" sz="3200" dirty="0" err="1">
                <a:latin typeface="Trebuchet MS" panose="020B0603020202020204" pitchFamily="34" charset="0"/>
              </a:rPr>
              <a:t>turut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mengubah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struktur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masyarakat</a:t>
            </a:r>
            <a:r>
              <a:rPr lang="en-MY" sz="3200" dirty="0">
                <a:latin typeface="Trebuchet MS" panose="020B0603020202020204" pitchFamily="34" charset="0"/>
              </a:rPr>
              <a:t>, </a:t>
            </a:r>
            <a:r>
              <a:rPr lang="en-MY" sz="3200" dirty="0" err="1">
                <a:latin typeface="Trebuchet MS" panose="020B0603020202020204" pitchFamily="34" charset="0"/>
              </a:rPr>
              <a:t>cara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hidup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dan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berfikir</a:t>
            </a:r>
            <a:r>
              <a:rPr lang="en-MY" sz="3200" dirty="0">
                <a:latin typeface="Trebuchet MS" panose="020B0603020202020204" pitchFamily="34" charset="0"/>
              </a:rPr>
              <a:t>, </a:t>
            </a:r>
            <a:r>
              <a:rPr lang="en-MY" sz="3200" dirty="0" err="1">
                <a:latin typeface="Trebuchet MS" panose="020B0603020202020204" pitchFamily="34" charset="0"/>
              </a:rPr>
              <a:t>juga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nilai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serta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normanya</a:t>
            </a:r>
            <a:r>
              <a:rPr lang="en-MY" sz="3200" dirty="0">
                <a:latin typeface="Trebuchet MS" panose="020B0603020202020204" pitchFamily="34" charset="0"/>
              </a:rPr>
              <a:t> – </a:t>
            </a:r>
            <a:r>
              <a:rPr lang="en-MY" sz="3200" dirty="0" err="1">
                <a:latin typeface="Trebuchet MS" panose="020B0603020202020204" pitchFamily="34" charset="0"/>
              </a:rPr>
              <a:t>sama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ada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kepada</a:t>
            </a:r>
            <a:r>
              <a:rPr lang="en-MY" sz="3200" dirty="0">
                <a:latin typeface="Trebuchet MS" panose="020B0603020202020204" pitchFamily="34" charset="0"/>
              </a:rPr>
              <a:t> yang </a:t>
            </a:r>
            <a:r>
              <a:rPr lang="en-MY" sz="3200" dirty="0" err="1">
                <a:latin typeface="Trebuchet MS" panose="020B0603020202020204" pitchFamily="34" charset="0"/>
              </a:rPr>
              <a:t>lebih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baik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atau</a:t>
            </a:r>
            <a:r>
              <a:rPr lang="en-MY" sz="3200" dirty="0">
                <a:latin typeface="Trebuchet MS" panose="020B0603020202020204" pitchFamily="34" charset="0"/>
              </a:rPr>
              <a:t> </a:t>
            </a:r>
            <a:r>
              <a:rPr lang="en-MY" sz="3200" dirty="0" err="1">
                <a:latin typeface="Trebuchet MS" panose="020B0603020202020204" pitchFamily="34" charset="0"/>
              </a:rPr>
              <a:t>sebaliknya</a:t>
            </a:r>
            <a:r>
              <a:rPr lang="en-MY" sz="3200" dirty="0" smtClean="0">
                <a:latin typeface="Trebuchet MS" panose="020B0603020202020204" pitchFamily="34" charset="0"/>
              </a:rPr>
              <a:t>.</a:t>
            </a:r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3350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3554" name="Picture 2" descr="Image result for Revolusi Perindustrian ke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95" y="-1"/>
            <a:ext cx="1200680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69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>
            <a:normAutofit/>
          </a:bodyPr>
          <a:lstStyle/>
          <a:p>
            <a:r>
              <a:rPr lang="en-MY" sz="4400" dirty="0" err="1" smtClean="0"/>
              <a:t>Tahap</a:t>
            </a:r>
            <a:r>
              <a:rPr lang="en-MY" sz="4400" dirty="0" smtClean="0"/>
              <a:t> </a:t>
            </a:r>
            <a:r>
              <a:rPr lang="en-MY" sz="4400" dirty="0" err="1" smtClean="0"/>
              <a:t>Revolusi</a:t>
            </a:r>
            <a:r>
              <a:rPr lang="en-MY" sz="4400" dirty="0" smtClean="0"/>
              <a:t> </a:t>
            </a:r>
            <a:r>
              <a:rPr lang="en-MY" sz="4400" dirty="0" err="1" smtClean="0"/>
              <a:t>Industri</a:t>
            </a:r>
            <a:r>
              <a:rPr lang="en-MY" sz="4400" dirty="0" smtClean="0"/>
              <a:t> </a:t>
            </a:r>
            <a:endParaRPr lang="en-MY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807523"/>
            <a:ext cx="10972801" cy="5569526"/>
          </a:xfrm>
        </p:spPr>
        <p:txBody>
          <a:bodyPr/>
          <a:lstStyle/>
          <a:p>
            <a:pPr algn="l" rtl="0"/>
            <a:r>
              <a:rPr lang="en-MY" sz="3200" b="1" dirty="0" err="1" smtClean="0"/>
              <a:t>Revolusi</a:t>
            </a:r>
            <a:r>
              <a:rPr lang="en-MY" sz="3200" b="1" dirty="0" smtClean="0"/>
              <a:t> </a:t>
            </a:r>
            <a:r>
              <a:rPr lang="en-MY" sz="3200" b="1" dirty="0" err="1"/>
              <a:t>Industri</a:t>
            </a:r>
            <a:r>
              <a:rPr lang="en-MY" sz="3200" b="1" dirty="0"/>
              <a:t> </a:t>
            </a:r>
            <a:r>
              <a:rPr lang="en-MY" sz="3200" b="1" dirty="0" err="1"/>
              <a:t>Pertama</a:t>
            </a:r>
            <a:r>
              <a:rPr lang="en-MY" sz="3200" b="1" dirty="0"/>
              <a:t> (1760-1830</a:t>
            </a:r>
            <a:r>
              <a:rPr lang="en-MY" sz="3200" b="1" dirty="0" smtClean="0"/>
              <a:t>)</a:t>
            </a:r>
            <a:r>
              <a:rPr lang="en-MY" sz="3200" dirty="0" smtClean="0"/>
              <a:t>, </a:t>
            </a:r>
            <a:r>
              <a:rPr lang="en-MY" sz="3200" dirty="0" err="1" smtClean="0"/>
              <a:t>bergantung</a:t>
            </a:r>
            <a:r>
              <a:rPr lang="en-MY" sz="3200" dirty="0" smtClean="0"/>
              <a:t> </a:t>
            </a:r>
            <a:r>
              <a:rPr lang="en-MY" sz="3200" dirty="0" err="1"/>
              <a:t>lebih</a:t>
            </a:r>
            <a:r>
              <a:rPr lang="en-MY" sz="3200" dirty="0"/>
              <a:t> </a:t>
            </a:r>
            <a:r>
              <a:rPr lang="en-MY" sz="3200" dirty="0" err="1"/>
              <a:t>kepada</a:t>
            </a:r>
            <a:r>
              <a:rPr lang="en-MY" sz="3200" dirty="0"/>
              <a:t> </a:t>
            </a:r>
            <a:r>
              <a:rPr lang="en-MY" sz="3200" b="1" dirty="0" err="1"/>
              <a:t>kegunaan</a:t>
            </a:r>
            <a:r>
              <a:rPr lang="en-MY" sz="3200" b="1" dirty="0"/>
              <a:t> air </a:t>
            </a:r>
            <a:r>
              <a:rPr lang="en-MY" sz="3200" b="1" dirty="0" err="1"/>
              <a:t>ataupun</a:t>
            </a:r>
            <a:r>
              <a:rPr lang="en-MY" sz="3200" b="1" dirty="0"/>
              <a:t> </a:t>
            </a:r>
            <a:r>
              <a:rPr lang="en-MY" sz="3200" b="1" dirty="0" err="1"/>
              <a:t>wap</a:t>
            </a:r>
            <a:r>
              <a:rPr lang="en-MY" sz="3200" b="1" dirty="0"/>
              <a:t> – “steam” </a:t>
            </a:r>
            <a:r>
              <a:rPr lang="en-MY" sz="3200" dirty="0"/>
              <a:t>– yang </a:t>
            </a:r>
            <a:r>
              <a:rPr lang="en-MY" sz="3200" dirty="0" err="1"/>
              <a:t>kesudahannya</a:t>
            </a:r>
            <a:r>
              <a:rPr lang="en-MY" sz="3200" dirty="0"/>
              <a:t> </a:t>
            </a:r>
            <a:r>
              <a:rPr lang="en-MY" sz="3200" dirty="0" err="1"/>
              <a:t>berupaya</a:t>
            </a:r>
            <a:r>
              <a:rPr lang="en-MY" sz="3200" dirty="0"/>
              <a:t> </a:t>
            </a:r>
            <a:r>
              <a:rPr lang="en-MY" sz="3200" dirty="0" err="1"/>
              <a:t>menggerakkan</a:t>
            </a:r>
            <a:r>
              <a:rPr lang="en-MY" sz="3200" dirty="0"/>
              <a:t> </a:t>
            </a:r>
            <a:r>
              <a:rPr lang="en-MY" sz="3200" dirty="0" err="1"/>
              <a:t>jentera</a:t>
            </a:r>
            <a:r>
              <a:rPr lang="en-MY" sz="3200" dirty="0"/>
              <a:t> </a:t>
            </a:r>
            <a:r>
              <a:rPr lang="en-MY" sz="3200" dirty="0" err="1"/>
              <a:t>berasaskan</a:t>
            </a:r>
            <a:r>
              <a:rPr lang="en-MY" sz="3200" dirty="0"/>
              <a:t> </a:t>
            </a:r>
            <a:r>
              <a:rPr lang="en-MY" sz="3200" dirty="0" err="1"/>
              <a:t>kuasa</a:t>
            </a:r>
            <a:r>
              <a:rPr lang="en-MY" sz="3200" dirty="0"/>
              <a:t> </a:t>
            </a:r>
            <a:r>
              <a:rPr lang="en-MY" sz="3200" dirty="0" err="1"/>
              <a:t>wap</a:t>
            </a:r>
            <a:r>
              <a:rPr lang="en-MY" sz="3200" dirty="0"/>
              <a:t> </a:t>
            </a:r>
            <a:r>
              <a:rPr lang="en-MY" sz="3200" dirty="0" err="1" smtClean="0"/>
              <a:t>hingga</a:t>
            </a:r>
            <a:r>
              <a:rPr lang="en-MY" sz="3200" dirty="0" smtClean="0"/>
              <a:t> </a:t>
            </a:r>
            <a:r>
              <a:rPr lang="en-MY" sz="3200" dirty="0" err="1" smtClean="0"/>
              <a:t>terciptalah</a:t>
            </a:r>
            <a:r>
              <a:rPr lang="en-MY" sz="3200" dirty="0" smtClean="0"/>
              <a:t> </a:t>
            </a:r>
            <a:r>
              <a:rPr lang="en-MY" sz="3200" b="1" dirty="0"/>
              <a:t>“steam engine” </a:t>
            </a:r>
            <a:r>
              <a:rPr lang="en-MY" sz="3200" dirty="0"/>
              <a:t>yang </a:t>
            </a:r>
            <a:r>
              <a:rPr lang="en-MY" sz="3200" dirty="0" err="1"/>
              <a:t>turut</a:t>
            </a:r>
            <a:r>
              <a:rPr lang="en-MY" sz="3200" dirty="0"/>
              <a:t> </a:t>
            </a:r>
            <a:r>
              <a:rPr lang="en-MY" sz="3200" dirty="0" err="1"/>
              <a:t>membawa</a:t>
            </a:r>
            <a:r>
              <a:rPr lang="en-MY" sz="3200" dirty="0"/>
              <a:t> </a:t>
            </a:r>
            <a:r>
              <a:rPr lang="en-MY" sz="3200" dirty="0" err="1"/>
              <a:t>perubahan</a:t>
            </a:r>
            <a:r>
              <a:rPr lang="en-MY" sz="3200" dirty="0"/>
              <a:t> </a:t>
            </a:r>
            <a:r>
              <a:rPr lang="en-MY" sz="3200" dirty="0" err="1"/>
              <a:t>besar</a:t>
            </a:r>
            <a:r>
              <a:rPr lang="en-MY" sz="3200" dirty="0"/>
              <a:t> </a:t>
            </a:r>
            <a:r>
              <a:rPr lang="en-MY" sz="3200" dirty="0" err="1"/>
              <a:t>kepada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pengangkutan</a:t>
            </a:r>
            <a:r>
              <a:rPr lang="en-MY" sz="3200" dirty="0"/>
              <a:t> </a:t>
            </a:r>
            <a:r>
              <a:rPr lang="en-MY" sz="3200" dirty="0" err="1" smtClean="0"/>
              <a:t>juga</a:t>
            </a:r>
            <a:r>
              <a:rPr lang="en-MY" sz="3200" dirty="0" smtClean="0"/>
              <a:t> </a:t>
            </a:r>
            <a:r>
              <a:rPr lang="en-MY" sz="3200" dirty="0" err="1" smtClean="0"/>
              <a:t>meningkatkan</a:t>
            </a:r>
            <a:r>
              <a:rPr lang="en-MY" sz="3200" dirty="0" smtClean="0"/>
              <a:t> </a:t>
            </a:r>
            <a:r>
              <a:rPr lang="en-MY" sz="3200" dirty="0" err="1"/>
              <a:t>aktiviti</a:t>
            </a:r>
            <a:r>
              <a:rPr lang="en-MY" sz="3200" dirty="0"/>
              <a:t> </a:t>
            </a:r>
            <a:r>
              <a:rPr lang="en-MY" sz="3200" dirty="0" err="1" smtClean="0"/>
              <a:t>perindustrian</a:t>
            </a:r>
            <a:r>
              <a:rPr lang="en-MY" sz="3200" dirty="0" smtClean="0"/>
              <a:t> yang lain.</a:t>
            </a:r>
          </a:p>
          <a:p>
            <a:pPr algn="l" rtl="0"/>
            <a:r>
              <a:rPr lang="en-MY" sz="3200" b="1" dirty="0" err="1"/>
              <a:t>Revolusi</a:t>
            </a:r>
            <a:r>
              <a:rPr lang="en-MY" sz="3200" b="1" dirty="0"/>
              <a:t> </a:t>
            </a:r>
            <a:r>
              <a:rPr lang="en-MY" sz="3200" b="1" dirty="0" err="1"/>
              <a:t>Industri</a:t>
            </a:r>
            <a:r>
              <a:rPr lang="en-MY" sz="3200" b="1" dirty="0"/>
              <a:t> </a:t>
            </a:r>
            <a:r>
              <a:rPr lang="en-MY" sz="3200" b="1" dirty="0" err="1"/>
              <a:t>Kedua</a:t>
            </a:r>
            <a:r>
              <a:rPr lang="en-MY" sz="3200" b="1" dirty="0"/>
              <a:t> </a:t>
            </a:r>
            <a:r>
              <a:rPr lang="en-MY" sz="3200" b="1" dirty="0" err="1" smtClean="0"/>
              <a:t>sekitar</a:t>
            </a:r>
            <a:r>
              <a:rPr lang="en-MY" sz="3200" b="1" dirty="0" smtClean="0"/>
              <a:t> 1870-1914</a:t>
            </a:r>
            <a:r>
              <a:rPr lang="en-MY" sz="3200" dirty="0" smtClean="0"/>
              <a:t>, </a:t>
            </a:r>
            <a:r>
              <a:rPr lang="en-MY" sz="3200" b="1" dirty="0" err="1" smtClean="0"/>
              <a:t>kuasa</a:t>
            </a:r>
            <a:r>
              <a:rPr lang="en-MY" sz="3200" b="1" dirty="0" smtClean="0"/>
              <a:t> </a:t>
            </a:r>
            <a:r>
              <a:rPr lang="en-MY" sz="3200" b="1" dirty="0" err="1"/>
              <a:t>elektrik</a:t>
            </a:r>
            <a:r>
              <a:rPr lang="en-MY" sz="3200" b="1" dirty="0"/>
              <a:t> </a:t>
            </a:r>
            <a:r>
              <a:rPr lang="en-MY" sz="3200" dirty="0" err="1"/>
              <a:t>jelas</a:t>
            </a:r>
            <a:r>
              <a:rPr lang="en-MY" sz="3200" dirty="0"/>
              <a:t> </a:t>
            </a:r>
            <a:r>
              <a:rPr lang="en-MY" sz="3200" dirty="0" err="1"/>
              <a:t>membawa</a:t>
            </a:r>
            <a:r>
              <a:rPr lang="en-MY" sz="3200" dirty="0"/>
              <a:t> </a:t>
            </a:r>
            <a:r>
              <a:rPr lang="en-MY" sz="3200" dirty="0" err="1"/>
              <a:t>satu</a:t>
            </a:r>
            <a:r>
              <a:rPr lang="en-MY" sz="3200" dirty="0"/>
              <a:t> </a:t>
            </a:r>
            <a:r>
              <a:rPr lang="en-MY" sz="3200" dirty="0" err="1"/>
              <a:t>lagi</a:t>
            </a:r>
            <a:r>
              <a:rPr lang="en-MY" sz="3200" dirty="0"/>
              <a:t> </a:t>
            </a:r>
            <a:r>
              <a:rPr lang="en-MY" sz="3200" dirty="0" err="1"/>
              <a:t>lonjakan</a:t>
            </a:r>
            <a:r>
              <a:rPr lang="en-MY" sz="3200" dirty="0"/>
              <a:t> status </a:t>
            </a:r>
            <a:r>
              <a:rPr lang="en-MY" sz="3200" dirty="0" err="1"/>
              <a:t>hidup</a:t>
            </a:r>
            <a:r>
              <a:rPr lang="en-MY" sz="3200" dirty="0"/>
              <a:t> </a:t>
            </a:r>
            <a:r>
              <a:rPr lang="en-MY" sz="3200" dirty="0" err="1"/>
              <a:t>masyarakat</a:t>
            </a:r>
            <a:r>
              <a:rPr lang="en-MY" sz="3200" dirty="0"/>
              <a:t> </a:t>
            </a:r>
            <a:r>
              <a:rPr lang="en-MY" sz="3200" dirty="0" err="1"/>
              <a:t>melalui</a:t>
            </a:r>
            <a:r>
              <a:rPr lang="en-MY" sz="3200" dirty="0"/>
              <a:t> </a:t>
            </a:r>
            <a:r>
              <a:rPr lang="en-MY" sz="3200" dirty="0" err="1" smtClean="0"/>
              <a:t>perkembangan</a:t>
            </a:r>
            <a:r>
              <a:rPr lang="en-MY" sz="3200" dirty="0" smtClean="0"/>
              <a:t> </a:t>
            </a:r>
            <a:r>
              <a:rPr lang="en-MY" sz="3200" dirty="0" err="1" smtClean="0"/>
              <a:t>industri</a:t>
            </a:r>
            <a:r>
              <a:rPr lang="en-MY" sz="3200" dirty="0" smtClean="0"/>
              <a:t> </a:t>
            </a:r>
            <a:r>
              <a:rPr lang="en-MY" sz="3200" dirty="0" err="1" smtClean="0"/>
              <a:t>pengilangan</a:t>
            </a:r>
            <a:r>
              <a:rPr lang="en-MY" sz="3200" dirty="0" smtClean="0"/>
              <a:t>.</a:t>
            </a:r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197554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807523"/>
            <a:ext cx="11074400" cy="5569526"/>
          </a:xfrm>
        </p:spPr>
        <p:txBody>
          <a:bodyPr/>
          <a:lstStyle/>
          <a:p>
            <a:pPr algn="l" rtl="0"/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err="1"/>
              <a:t>Industri</a:t>
            </a:r>
            <a:r>
              <a:rPr lang="en-MY" b="1" dirty="0"/>
              <a:t> </a:t>
            </a:r>
            <a:r>
              <a:rPr lang="en-MY" b="1" dirty="0" err="1"/>
              <a:t>Ketiga</a:t>
            </a:r>
            <a:r>
              <a:rPr lang="en-MY" b="1" dirty="0"/>
              <a:t> </a:t>
            </a:r>
            <a:r>
              <a:rPr lang="en-MY" dirty="0"/>
              <a:t>pula </a:t>
            </a:r>
            <a:r>
              <a:rPr lang="en-MY" dirty="0" err="1"/>
              <a:t>menyusul</a:t>
            </a:r>
            <a:r>
              <a:rPr lang="en-MY" dirty="0"/>
              <a:t> </a:t>
            </a:r>
            <a:r>
              <a:rPr lang="en-MY" b="1" dirty="0" err="1"/>
              <a:t>berasaskan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r>
              <a:rPr lang="en-MY" b="1" dirty="0" err="1"/>
              <a:t>maklumat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komputer</a:t>
            </a:r>
            <a:r>
              <a:rPr lang="ar-SA" b="1" dirty="0"/>
              <a:t>‎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tonggaknya</a:t>
            </a:r>
            <a:r>
              <a:rPr lang="en-MY" dirty="0"/>
              <a:t>.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adanya</a:t>
            </a:r>
            <a:r>
              <a:rPr lang="en-MY" dirty="0"/>
              <a:t> </a:t>
            </a:r>
            <a:r>
              <a:rPr lang="en-MY" dirty="0" err="1"/>
              <a:t>kuasa</a:t>
            </a:r>
            <a:r>
              <a:rPr lang="en-MY" dirty="0"/>
              <a:t> </a:t>
            </a:r>
            <a:r>
              <a:rPr lang="en-MY" dirty="0" err="1" smtClean="0"/>
              <a:t>elektrik</a:t>
            </a:r>
            <a:r>
              <a:rPr lang="en-MY" dirty="0"/>
              <a:t>, </a:t>
            </a:r>
            <a:r>
              <a:rPr lang="en-MY" dirty="0" err="1"/>
              <a:t>penggunaan</a:t>
            </a:r>
            <a:r>
              <a:rPr lang="en-MY" dirty="0"/>
              <a:t> </a:t>
            </a:r>
            <a:r>
              <a:rPr lang="en-MY" dirty="0" err="1"/>
              <a:t>komputer</a:t>
            </a:r>
            <a:r>
              <a:rPr lang="en-MY" dirty="0"/>
              <a:t> </a:t>
            </a:r>
            <a:r>
              <a:rPr lang="en-MY" dirty="0" err="1"/>
              <a:t>merebak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pesat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lagi</a:t>
            </a:r>
            <a:r>
              <a:rPr lang="en-MY" dirty="0"/>
              <a:t> </a:t>
            </a:r>
            <a:r>
              <a:rPr lang="en-MY" dirty="0" err="1"/>
              <a:t>gaya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baru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dirty="0"/>
              <a:t>Di </a:t>
            </a:r>
            <a:r>
              <a:rPr lang="en-MY" b="1" dirty="0" err="1"/>
              <a:t>peringkat</a:t>
            </a:r>
            <a:r>
              <a:rPr lang="en-MY" b="1" dirty="0"/>
              <a:t> </a:t>
            </a:r>
            <a:r>
              <a:rPr lang="en-MY" b="1" dirty="0" err="1"/>
              <a:t>akhir</a:t>
            </a:r>
            <a:r>
              <a:rPr lang="en-MY" b="1" dirty="0"/>
              <a:t> </a:t>
            </a:r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err="1"/>
              <a:t>ketiga</a:t>
            </a:r>
            <a:r>
              <a:rPr lang="en-MY" b="1" dirty="0"/>
              <a:t> </a:t>
            </a:r>
            <a:r>
              <a:rPr lang="en-MY" dirty="0" err="1"/>
              <a:t>timbul</a:t>
            </a:r>
            <a:r>
              <a:rPr lang="en-MY" dirty="0"/>
              <a:t> pula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r>
              <a:rPr lang="en-MY" b="1" dirty="0" err="1"/>
              <a:t>automasi</a:t>
            </a:r>
            <a:r>
              <a:rPr lang="en-MY" dirty="0"/>
              <a:t>, </a:t>
            </a:r>
            <a:r>
              <a:rPr lang="en-MY" dirty="0" smtClean="0"/>
              <a:t>yang mana </a:t>
            </a:r>
            <a:r>
              <a:rPr lang="en-MY" dirty="0" err="1" smtClean="0"/>
              <a:t>mesin</a:t>
            </a:r>
            <a:r>
              <a:rPr lang="en-MY" dirty="0" smtClean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jentera</a:t>
            </a:r>
            <a:r>
              <a:rPr lang="en-MY" dirty="0"/>
              <a:t>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/>
              <a:t>bergerak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“</a:t>
            </a:r>
            <a:r>
              <a:rPr lang="en-MY" dirty="0" err="1"/>
              <a:t>bekerja</a:t>
            </a:r>
            <a:r>
              <a:rPr lang="en-MY" dirty="0"/>
              <a:t>”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sendiri</a:t>
            </a:r>
            <a:r>
              <a:rPr lang="en-MY" dirty="0"/>
              <a:t> </a:t>
            </a:r>
            <a:r>
              <a:rPr lang="en-MY" dirty="0" err="1"/>
              <a:t>apabila</a:t>
            </a:r>
            <a:r>
              <a:rPr lang="en-MY" dirty="0"/>
              <a:t> </a:t>
            </a:r>
            <a:r>
              <a:rPr lang="en-MY" dirty="0" err="1"/>
              <a:t>ia</a:t>
            </a:r>
            <a:r>
              <a:rPr lang="en-MY" dirty="0"/>
              <a:t> </a:t>
            </a:r>
            <a:r>
              <a:rPr lang="en-MY" dirty="0" err="1"/>
              <a:t>dimuatkan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program </a:t>
            </a:r>
            <a:r>
              <a:rPr lang="en-MY" dirty="0" err="1"/>
              <a:t>komputer</a:t>
            </a:r>
            <a:r>
              <a:rPr lang="en-MY" dirty="0"/>
              <a:t> </a:t>
            </a:r>
            <a:r>
              <a:rPr lang="en-MY" dirty="0" err="1"/>
              <a:t>tertentu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sesuatu</a:t>
            </a:r>
            <a:r>
              <a:rPr lang="en-MY" dirty="0"/>
              <a:t>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terancang</a:t>
            </a:r>
            <a:r>
              <a:rPr lang="en-MY" dirty="0"/>
              <a:t>. </a:t>
            </a:r>
            <a:r>
              <a:rPr lang="en-MY" dirty="0" err="1"/>
              <a:t>Konsep</a:t>
            </a:r>
            <a:r>
              <a:rPr lang="en-MY" dirty="0"/>
              <a:t> </a:t>
            </a:r>
            <a:r>
              <a:rPr lang="en-MY" b="1" dirty="0" err="1"/>
              <a:t>pengilangan</a:t>
            </a:r>
            <a:r>
              <a:rPr lang="en-MY" b="1" dirty="0"/>
              <a:t> </a:t>
            </a:r>
            <a:r>
              <a:rPr lang="en-MY" b="1" dirty="0" err="1"/>
              <a:t>lambakan</a:t>
            </a:r>
            <a:r>
              <a:rPr lang="en-MY" b="1" dirty="0"/>
              <a:t> (“mass production”) </a:t>
            </a:r>
            <a:r>
              <a:rPr lang="en-MY" dirty="0" err="1"/>
              <a:t>diperkenalkan</a:t>
            </a:r>
            <a:r>
              <a:rPr lang="en-MY" dirty="0"/>
              <a:t> </a:t>
            </a:r>
            <a:r>
              <a:rPr lang="en-MY" dirty="0" err="1" smtClean="0"/>
              <a:t>pada</a:t>
            </a:r>
            <a:r>
              <a:rPr lang="en-MY" dirty="0" smtClean="0"/>
              <a:t> </a:t>
            </a:r>
            <a:r>
              <a:rPr lang="en-MY" b="1" dirty="0" err="1"/>
              <a:t>pertengahan</a:t>
            </a:r>
            <a:r>
              <a:rPr lang="en-MY" b="1" dirty="0"/>
              <a:t> </a:t>
            </a:r>
            <a:r>
              <a:rPr lang="en-MY" b="1" dirty="0" err="1"/>
              <a:t>abad</a:t>
            </a:r>
            <a:r>
              <a:rPr lang="en-MY" b="1" dirty="0"/>
              <a:t> ke-20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</a:t>
            </a:r>
            <a:r>
              <a:rPr lang="en-MY" dirty="0" err="1"/>
              <a:t>Ketiga</a:t>
            </a:r>
            <a:r>
              <a:rPr lang="en-MY" dirty="0"/>
              <a:t> </a:t>
            </a:r>
            <a:r>
              <a:rPr lang="en-MY" dirty="0" err="1"/>
              <a:t>juga</a:t>
            </a:r>
            <a:r>
              <a:rPr lang="en-MY" dirty="0"/>
              <a:t> </a:t>
            </a:r>
            <a:r>
              <a:rPr lang="en-MY" dirty="0" err="1"/>
              <a:t>dipanggil</a:t>
            </a:r>
            <a:r>
              <a:rPr lang="en-MY" dirty="0"/>
              <a:t> </a:t>
            </a:r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smtClean="0"/>
              <a:t>Digital.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30663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14" y="761224"/>
            <a:ext cx="10726058" cy="5558553"/>
          </a:xfrm>
        </p:spPr>
        <p:txBody>
          <a:bodyPr>
            <a:normAutofit/>
          </a:bodyPr>
          <a:lstStyle/>
          <a:p>
            <a:pPr algn="l" rtl="0"/>
            <a:r>
              <a:rPr lang="en-MY" b="1" dirty="0" err="1"/>
              <a:t>Revolusi</a:t>
            </a:r>
            <a:r>
              <a:rPr lang="en-MY" b="1" dirty="0"/>
              <a:t> </a:t>
            </a:r>
            <a:r>
              <a:rPr lang="en-MY" b="1" dirty="0" err="1"/>
              <a:t>Industri</a:t>
            </a:r>
            <a:r>
              <a:rPr lang="en-MY" b="1" dirty="0"/>
              <a:t> </a:t>
            </a:r>
            <a:r>
              <a:rPr lang="en-MY" b="1" dirty="0" err="1" smtClean="0"/>
              <a:t>Keempat</a:t>
            </a:r>
            <a:r>
              <a:rPr lang="en-MY" b="1" dirty="0" smtClean="0"/>
              <a:t> </a:t>
            </a:r>
            <a:r>
              <a:rPr lang="en-MY" dirty="0" err="1" smtClean="0"/>
              <a:t>adalah</a:t>
            </a:r>
            <a:r>
              <a:rPr lang="en-MY" dirty="0" smtClean="0"/>
              <a:t> </a:t>
            </a:r>
            <a:r>
              <a:rPr lang="en-MY" dirty="0" err="1"/>
              <a:t>kesinambungan</a:t>
            </a:r>
            <a:r>
              <a:rPr lang="en-MY" dirty="0"/>
              <a:t> </a:t>
            </a:r>
            <a:r>
              <a:rPr lang="en-MY" dirty="0" err="1"/>
              <a:t>versi</a:t>
            </a:r>
            <a:r>
              <a:rPr lang="en-MY" dirty="0"/>
              <a:t> </a:t>
            </a:r>
            <a:r>
              <a:rPr lang="en-MY" dirty="0" err="1"/>
              <a:t>ketiga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peningkatan</a:t>
            </a:r>
            <a:r>
              <a:rPr lang="en-MY" dirty="0"/>
              <a:t> </a:t>
            </a:r>
            <a:r>
              <a:rPr lang="en-MY" dirty="0" err="1"/>
              <a:t>automasi</a:t>
            </a:r>
            <a:r>
              <a:rPr lang="en-MY" dirty="0"/>
              <a:t> </a:t>
            </a:r>
            <a:r>
              <a:rPr lang="en-MY" dirty="0" err="1" smtClean="0"/>
              <a:t>berserta</a:t>
            </a:r>
            <a:r>
              <a:rPr lang="en-MY" dirty="0" smtClean="0"/>
              <a:t> </a:t>
            </a:r>
            <a:r>
              <a:rPr lang="en-MY" dirty="0" err="1"/>
              <a:t>rangkaian</a:t>
            </a:r>
            <a:r>
              <a:rPr lang="en-MY" dirty="0"/>
              <a:t> </a:t>
            </a:r>
            <a:r>
              <a:rPr lang="en-MY" dirty="0" smtClean="0"/>
              <a:t>internet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smtClean="0"/>
              <a:t>proses </a:t>
            </a:r>
            <a:r>
              <a:rPr lang="en-MY" dirty="0" err="1"/>
              <a:t>fizikal</a:t>
            </a:r>
            <a:r>
              <a:rPr lang="en-MY" dirty="0"/>
              <a:t> lain</a:t>
            </a:r>
            <a:r>
              <a:rPr lang="en-MY" dirty="0" smtClean="0"/>
              <a:t>.</a:t>
            </a:r>
          </a:p>
          <a:p>
            <a:pPr algn="l" rtl="0"/>
            <a:r>
              <a:rPr lang="en-MY" dirty="0" err="1" smtClean="0"/>
              <a:t>Muncul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b="1" dirty="0" err="1"/>
              <a:t>sistem</a:t>
            </a:r>
            <a:r>
              <a:rPr lang="en-MY" b="1" dirty="0"/>
              <a:t> </a:t>
            </a:r>
            <a:r>
              <a:rPr lang="en-MY" b="1" dirty="0" err="1"/>
              <a:t>berbentuk</a:t>
            </a:r>
            <a:r>
              <a:rPr lang="en-MY" b="1" dirty="0"/>
              <a:t> </a:t>
            </a:r>
            <a:r>
              <a:rPr lang="en-MY" b="1" dirty="0" err="1" smtClean="0"/>
              <a:t>siber-fizikal</a:t>
            </a:r>
            <a:r>
              <a:rPr lang="en-MY" b="1" dirty="0" smtClean="0"/>
              <a:t> (</a:t>
            </a:r>
            <a:r>
              <a:rPr lang="en-MY" b="1" dirty="0" err="1" smtClean="0"/>
              <a:t>Cyberphysical</a:t>
            </a:r>
            <a:r>
              <a:rPr lang="en-MY" b="1" dirty="0" smtClean="0"/>
              <a:t> System)</a:t>
            </a:r>
            <a:r>
              <a:rPr lang="en-MY" dirty="0" smtClean="0"/>
              <a:t>.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sistem</a:t>
            </a:r>
            <a:r>
              <a:rPr lang="en-MY" dirty="0"/>
              <a:t> </a:t>
            </a:r>
            <a:r>
              <a:rPr lang="en-MY" dirty="0" smtClean="0"/>
              <a:t>CPS </a:t>
            </a:r>
            <a:r>
              <a:rPr lang="en-MY" dirty="0" err="1" smtClean="0"/>
              <a:t>ini</a:t>
            </a:r>
            <a:r>
              <a:rPr lang="en-MY" dirty="0"/>
              <a:t>, </a:t>
            </a:r>
            <a:r>
              <a:rPr lang="en-MY" dirty="0" err="1"/>
              <a:t>kegunaan</a:t>
            </a:r>
            <a:r>
              <a:rPr lang="en-MY" dirty="0"/>
              <a:t> robot </a:t>
            </a:r>
            <a:r>
              <a:rPr lang="en-MY" dirty="0" err="1"/>
              <a:t>terus</a:t>
            </a:r>
            <a:r>
              <a:rPr lang="en-MY" dirty="0"/>
              <a:t> </a:t>
            </a:r>
            <a:r>
              <a:rPr lang="en-MY" dirty="0" err="1"/>
              <a:t>meningkat</a:t>
            </a:r>
            <a:r>
              <a:rPr lang="en-MY" dirty="0"/>
              <a:t> </a:t>
            </a:r>
            <a:r>
              <a:rPr lang="en-MY" dirty="0" err="1"/>
              <a:t>selaras</a:t>
            </a:r>
            <a:r>
              <a:rPr lang="en-MY" dirty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perkembangan</a:t>
            </a:r>
            <a:r>
              <a:rPr lang="en-MY" dirty="0" smtClean="0"/>
              <a:t> </a:t>
            </a:r>
            <a:r>
              <a:rPr lang="en-MY" b="1" dirty="0" err="1"/>
              <a:t>kecerdasan</a:t>
            </a:r>
            <a:r>
              <a:rPr lang="en-MY" b="1" dirty="0"/>
              <a:t> </a:t>
            </a:r>
            <a:r>
              <a:rPr lang="en-MY" b="1" dirty="0" err="1"/>
              <a:t>buatan</a:t>
            </a:r>
            <a:r>
              <a:rPr lang="en-MY" b="1" dirty="0"/>
              <a:t> </a:t>
            </a:r>
            <a:r>
              <a:rPr lang="en-MY" b="1" dirty="0" smtClean="0"/>
              <a:t>(Artificial Intelligence)</a:t>
            </a:r>
            <a:r>
              <a:rPr lang="en-MY" dirty="0" smtClean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kesepaduan</a:t>
            </a:r>
            <a:r>
              <a:rPr lang="en-MY" dirty="0"/>
              <a:t> </a:t>
            </a:r>
            <a:r>
              <a:rPr lang="en-MY" b="1" dirty="0"/>
              <a:t>Internet</a:t>
            </a:r>
            <a:r>
              <a:rPr lang="en-MY" dirty="0"/>
              <a:t> </a:t>
            </a:r>
            <a:r>
              <a:rPr lang="en-MY" b="1" dirty="0" err="1"/>
              <a:t>Pelbagai</a:t>
            </a:r>
            <a:r>
              <a:rPr lang="en-MY" b="1" dirty="0"/>
              <a:t> Benda (</a:t>
            </a:r>
            <a:r>
              <a:rPr lang="en-MY" b="1" dirty="0" smtClean="0"/>
              <a:t>IPB - Internet </a:t>
            </a:r>
            <a:r>
              <a:rPr lang="en-MY" b="1" dirty="0"/>
              <a:t>of all </a:t>
            </a:r>
            <a:r>
              <a:rPr lang="en-MY" b="1" dirty="0" smtClean="0"/>
              <a:t>Things)</a:t>
            </a:r>
            <a:r>
              <a:rPr lang="ar-SA" b="1" dirty="0"/>
              <a:t>‎</a:t>
            </a:r>
            <a:r>
              <a:rPr lang="en-MY" dirty="0"/>
              <a:t> – yang </a:t>
            </a:r>
            <a:r>
              <a:rPr lang="en-MY" dirty="0" err="1"/>
              <a:t>merangkai</a:t>
            </a:r>
            <a:r>
              <a:rPr lang="en-MY" dirty="0"/>
              <a:t> </a:t>
            </a:r>
            <a:r>
              <a:rPr lang="en-MY" dirty="0" err="1" smtClean="0"/>
              <a:t>pelbagai</a:t>
            </a:r>
            <a:r>
              <a:rPr lang="en-MY" dirty="0" smtClean="0"/>
              <a:t> </a:t>
            </a:r>
            <a:r>
              <a:rPr lang="en-MY" dirty="0" err="1"/>
              <a:t>peranti</a:t>
            </a:r>
            <a:r>
              <a:rPr lang="en-MY" dirty="0"/>
              <a:t>, </a:t>
            </a:r>
            <a:r>
              <a:rPr lang="en-MY" dirty="0" err="1"/>
              <a:t>perisian</a:t>
            </a:r>
            <a:r>
              <a:rPr lang="en-MY" dirty="0"/>
              <a:t>, </a:t>
            </a:r>
            <a:r>
              <a:rPr lang="en-MY" dirty="0" err="1"/>
              <a:t>peralatan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lain-lain </a:t>
            </a:r>
            <a:r>
              <a:rPr lang="en-MY" dirty="0" err="1"/>
              <a:t>lagi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b="1" dirty="0" err="1" smtClean="0"/>
              <a:t>Muncul</a:t>
            </a:r>
            <a:r>
              <a:rPr lang="en-MY" b="1" dirty="0" smtClean="0"/>
              <a:t> Era </a:t>
            </a:r>
            <a:r>
              <a:rPr lang="en-MY" b="1" dirty="0" err="1"/>
              <a:t>Kecerdasan</a:t>
            </a:r>
            <a:r>
              <a:rPr lang="en-MY" b="1" dirty="0"/>
              <a:t> </a:t>
            </a:r>
            <a:r>
              <a:rPr lang="en-MY" b="1" dirty="0" err="1"/>
              <a:t>Berkait</a:t>
            </a:r>
            <a:r>
              <a:rPr lang="en-MY" b="1" dirty="0"/>
              <a:t> </a:t>
            </a:r>
            <a:r>
              <a:rPr lang="en-MY" b="1" dirty="0" smtClean="0"/>
              <a:t>(Connected </a:t>
            </a:r>
            <a:r>
              <a:rPr lang="en-MY" b="1" dirty="0"/>
              <a:t>Intelligence </a:t>
            </a:r>
            <a:r>
              <a:rPr lang="en-MY" b="1" dirty="0" smtClean="0"/>
              <a:t>Era)</a:t>
            </a:r>
            <a:r>
              <a:rPr lang="en-MY" dirty="0" smtClean="0"/>
              <a:t>,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titik</a:t>
            </a:r>
            <a:r>
              <a:rPr lang="en-MY" dirty="0"/>
              <a:t> masa yang </a:t>
            </a:r>
            <a:r>
              <a:rPr lang="en-MY" dirty="0" err="1"/>
              <a:t>meramalkan</a:t>
            </a:r>
            <a:r>
              <a:rPr lang="en-MY" dirty="0"/>
              <a:t> </a:t>
            </a:r>
            <a:r>
              <a:rPr lang="en-MY" dirty="0" err="1"/>
              <a:t>pertembungan</a:t>
            </a:r>
            <a:r>
              <a:rPr lang="en-MY" dirty="0"/>
              <a:t> </a:t>
            </a:r>
            <a:r>
              <a:rPr lang="en-MY" dirty="0" err="1"/>
              <a:t>antara</a:t>
            </a:r>
            <a:r>
              <a:rPr lang="en-MY" dirty="0"/>
              <a:t> </a:t>
            </a:r>
            <a:r>
              <a:rPr lang="en-MY" dirty="0" err="1"/>
              <a:t>alam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robot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lonjakan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</a:t>
            </a:r>
            <a:r>
              <a:rPr lang="en-MY" dirty="0" err="1"/>
              <a:t>seterusnya</a:t>
            </a:r>
            <a:r>
              <a:rPr lang="en-MY" dirty="0"/>
              <a:t> </a:t>
            </a:r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dirty="0" err="1"/>
              <a:t>abad</a:t>
            </a:r>
            <a:r>
              <a:rPr lang="en-MY" dirty="0"/>
              <a:t> ke-21</a:t>
            </a:r>
            <a:r>
              <a:rPr lang="en-MY" dirty="0" smtClean="0"/>
              <a:t>.</a:t>
            </a:r>
            <a:r>
              <a:rPr lang="en-MY" dirty="0"/>
              <a:t> </a:t>
            </a:r>
            <a:r>
              <a:rPr lang="en-MY" dirty="0" err="1" smtClean="0"/>
              <a:t>Kenyataan</a:t>
            </a:r>
            <a:r>
              <a:rPr lang="en-MY" dirty="0" smtClean="0"/>
              <a:t> </a:t>
            </a:r>
            <a:r>
              <a:rPr lang="en-MY" dirty="0" err="1"/>
              <a:t>awal</a:t>
            </a:r>
            <a:r>
              <a:rPr lang="en-MY" dirty="0"/>
              <a:t> yang </a:t>
            </a:r>
            <a:r>
              <a:rPr lang="en-MY" dirty="0" err="1"/>
              <a:t>diperkenalkan</a:t>
            </a:r>
            <a:r>
              <a:rPr lang="en-MY" dirty="0"/>
              <a:t> di </a:t>
            </a:r>
            <a:r>
              <a:rPr lang="en-MY" dirty="0" err="1"/>
              <a:t>Jerman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b="1" dirty="0" smtClean="0"/>
              <a:t>“</a:t>
            </a:r>
            <a:r>
              <a:rPr lang="en-MY" b="1" dirty="0" err="1"/>
              <a:t>I</a:t>
            </a:r>
            <a:r>
              <a:rPr lang="en-MY" b="1" dirty="0" err="1" smtClean="0"/>
              <a:t>ndustri</a:t>
            </a:r>
            <a:r>
              <a:rPr lang="en-MY" b="1" dirty="0" smtClean="0"/>
              <a:t> </a:t>
            </a:r>
            <a:r>
              <a:rPr lang="en-MY" b="1" dirty="0"/>
              <a:t>4.0</a:t>
            </a:r>
            <a:r>
              <a:rPr lang="en-MY" b="1" dirty="0" smtClean="0"/>
              <a:t>”</a:t>
            </a:r>
            <a:r>
              <a:rPr lang="en-MY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249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0286"/>
            <a:ext cx="10131425" cy="1059543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239945"/>
            <a:ext cx="11720051" cy="561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30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19314"/>
            <a:ext cx="10131425" cy="757133"/>
          </a:xfrm>
        </p:spPr>
        <p:txBody>
          <a:bodyPr>
            <a:normAutofit/>
          </a:bodyPr>
          <a:lstStyle/>
          <a:p>
            <a:r>
              <a:rPr lang="en-MY" dirty="0" smtClean="0"/>
              <a:t>IR 4.0 (</a:t>
            </a:r>
            <a:r>
              <a:rPr lang="en-MY" dirty="0" err="1" smtClean="0"/>
              <a:t>Cyberphysical</a:t>
            </a:r>
            <a:r>
              <a:rPr lang="en-MY" dirty="0" smtClean="0"/>
              <a:t> system)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098" name="Picture 2" descr="Image result for Apadia 4th Industrial Revolution (4IR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2" y="1076446"/>
            <a:ext cx="10735238" cy="572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57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30625"/>
            <a:ext cx="10972800" cy="1143000"/>
          </a:xfrm>
        </p:spPr>
        <p:txBody>
          <a:bodyPr/>
          <a:lstStyle/>
          <a:p>
            <a:pPr algn="r"/>
            <a:r>
              <a:rPr lang="en-MY" dirty="0" err="1" smtClean="0"/>
              <a:t>Sambungan</a:t>
            </a:r>
            <a:r>
              <a:rPr lang="en-MY" dirty="0" smtClean="0"/>
              <a:t>… 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07523"/>
            <a:ext cx="10972800" cy="5569526"/>
          </a:xfrm>
        </p:spPr>
        <p:txBody>
          <a:bodyPr/>
          <a:lstStyle/>
          <a:p>
            <a:pPr algn="l" rtl="0"/>
            <a:r>
              <a:rPr lang="en-MY" dirty="0" smtClean="0"/>
              <a:t>Era </a:t>
            </a:r>
            <a:r>
              <a:rPr lang="en-MY" dirty="0" err="1"/>
              <a:t>seumpama</a:t>
            </a:r>
            <a:r>
              <a:rPr lang="en-MY" dirty="0"/>
              <a:t> </a:t>
            </a:r>
            <a:r>
              <a:rPr lang="en-MY" dirty="0" err="1" smtClean="0"/>
              <a:t>ini</a:t>
            </a:r>
            <a:r>
              <a:rPr lang="en-MY" dirty="0" smtClean="0"/>
              <a:t>, </a:t>
            </a:r>
            <a:r>
              <a:rPr lang="en-MY" dirty="0" err="1" smtClean="0"/>
              <a:t>jika</a:t>
            </a:r>
            <a:r>
              <a:rPr lang="en-MY" dirty="0" smtClean="0"/>
              <a:t> </a:t>
            </a:r>
            <a:r>
              <a:rPr lang="en-MY" dirty="0" err="1"/>
              <a:t>dahulunya</a:t>
            </a:r>
            <a:r>
              <a:rPr lang="en-MY" dirty="0"/>
              <a:t> </a:t>
            </a:r>
            <a:r>
              <a:rPr lang="en-MY" dirty="0" err="1"/>
              <a:t>wadah</a:t>
            </a:r>
            <a:r>
              <a:rPr lang="en-MY" dirty="0"/>
              <a:t> </a:t>
            </a:r>
            <a:r>
              <a:rPr lang="en-MY" dirty="0" err="1"/>
              <a:t>pertanian</a:t>
            </a:r>
            <a:r>
              <a:rPr lang="en-MY" dirty="0"/>
              <a:t> </a:t>
            </a:r>
            <a:r>
              <a:rPr lang="en-MY" dirty="0" err="1"/>
              <a:t>berubah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</a:t>
            </a:r>
            <a:r>
              <a:rPr lang="en-MY" dirty="0" err="1"/>
              <a:t>kini</a:t>
            </a:r>
            <a:r>
              <a:rPr lang="en-MY" dirty="0"/>
              <a:t> </a:t>
            </a:r>
            <a:r>
              <a:rPr lang="en-MY" b="1" dirty="0" err="1"/>
              <a:t>wadah</a:t>
            </a:r>
            <a:r>
              <a:rPr lang="en-MY" b="1" dirty="0"/>
              <a:t> </a:t>
            </a:r>
            <a:r>
              <a:rPr lang="en-MY" b="1" dirty="0" err="1"/>
              <a:t>automasi</a:t>
            </a:r>
            <a:r>
              <a:rPr lang="en-MY" b="1" dirty="0"/>
              <a:t> pula </a:t>
            </a:r>
            <a:r>
              <a:rPr lang="en-MY" b="1" dirty="0" err="1" smtClean="0"/>
              <a:t>berubah</a:t>
            </a:r>
            <a:r>
              <a:rPr lang="en-MY" b="1" dirty="0" smtClean="0"/>
              <a:t> </a:t>
            </a:r>
            <a:r>
              <a:rPr lang="en-MY" b="1" dirty="0" err="1" smtClean="0"/>
              <a:t>kepada</a:t>
            </a:r>
            <a:r>
              <a:rPr lang="en-MY" b="1" dirty="0" smtClean="0"/>
              <a:t> </a:t>
            </a:r>
            <a:r>
              <a:rPr lang="en-MY" b="1" dirty="0"/>
              <a:t>Internet </a:t>
            </a:r>
            <a:r>
              <a:rPr lang="en-MY" b="1" dirty="0" err="1"/>
              <a:t>Pelbagai</a:t>
            </a:r>
            <a:r>
              <a:rPr lang="en-MY" b="1" dirty="0"/>
              <a:t> Benda</a:t>
            </a:r>
            <a:r>
              <a:rPr lang="en-MY" dirty="0"/>
              <a:t>; yang mana </a:t>
            </a:r>
            <a:r>
              <a:rPr lang="en-MY" dirty="0" err="1" smtClean="0"/>
              <a:t>kedua-duanya</a:t>
            </a:r>
            <a:r>
              <a:rPr lang="en-MY" dirty="0" smtClean="0"/>
              <a:t> </a:t>
            </a:r>
            <a:r>
              <a:rPr lang="en-MY" b="1" dirty="0" err="1"/>
              <a:t>menyaksikan</a:t>
            </a:r>
            <a:r>
              <a:rPr lang="en-MY" b="1" dirty="0"/>
              <a:t> </a:t>
            </a:r>
            <a:r>
              <a:rPr lang="en-MY" b="1" dirty="0" err="1"/>
              <a:t>penglibatan</a:t>
            </a:r>
            <a:r>
              <a:rPr lang="en-MY" b="1" dirty="0"/>
              <a:t> </a:t>
            </a:r>
            <a:r>
              <a:rPr lang="en-MY" b="1" dirty="0" err="1"/>
              <a:t>manusia</a:t>
            </a:r>
            <a:r>
              <a:rPr lang="en-MY" b="1" dirty="0"/>
              <a:t> </a:t>
            </a:r>
            <a:r>
              <a:rPr lang="en-MY" b="1" dirty="0" err="1"/>
              <a:t>terus</a:t>
            </a:r>
            <a:r>
              <a:rPr lang="en-MY" b="1" dirty="0"/>
              <a:t> </a:t>
            </a:r>
            <a:r>
              <a:rPr lang="en-MY" b="1" dirty="0" err="1"/>
              <a:t>mengecil</a:t>
            </a:r>
            <a:r>
              <a:rPr lang="en-MY" b="1" dirty="0"/>
              <a:t>, </a:t>
            </a:r>
            <a:r>
              <a:rPr lang="en-MY" b="1" dirty="0" err="1"/>
              <a:t>jika</a:t>
            </a:r>
            <a:r>
              <a:rPr lang="en-MY" b="1" dirty="0"/>
              <a:t> </a:t>
            </a:r>
            <a:r>
              <a:rPr lang="en-MY" b="1" dirty="0" err="1"/>
              <a:t>tidak</a:t>
            </a:r>
            <a:r>
              <a:rPr lang="en-MY" b="1" dirty="0"/>
              <a:t> pun </a:t>
            </a:r>
            <a:r>
              <a:rPr lang="en-MY" b="1" dirty="0" err="1"/>
              <a:t>semakin</a:t>
            </a:r>
            <a:r>
              <a:rPr lang="en-MY" b="1" dirty="0"/>
              <a:t> </a:t>
            </a:r>
            <a:r>
              <a:rPr lang="en-MY" b="1" dirty="0" err="1"/>
              <a:t>pupus</a:t>
            </a:r>
            <a:r>
              <a:rPr lang="en-MY" b="1" dirty="0"/>
              <a:t> </a:t>
            </a:r>
            <a:r>
              <a:rPr lang="en-MY" dirty="0" err="1"/>
              <a:t>pada</a:t>
            </a:r>
            <a:r>
              <a:rPr lang="en-MY" dirty="0"/>
              <a:t> kali </a:t>
            </a:r>
            <a:r>
              <a:rPr lang="en-MY" dirty="0" err="1"/>
              <a:t>ini</a:t>
            </a:r>
            <a:r>
              <a:rPr lang="en-MY" dirty="0"/>
              <a:t>. </a:t>
            </a:r>
            <a:r>
              <a:rPr lang="ar-SA" dirty="0" smtClean="0"/>
              <a:t>‎</a:t>
            </a:r>
            <a:endParaRPr lang="en-MY" dirty="0" smtClean="0"/>
          </a:p>
          <a:p>
            <a:pPr algn="l" rtl="0"/>
            <a:r>
              <a:rPr lang="en-MY" b="1" dirty="0" err="1" smtClean="0"/>
              <a:t>Semuanya</a:t>
            </a:r>
            <a:r>
              <a:rPr lang="en-MY" b="1" dirty="0" smtClean="0"/>
              <a:t> </a:t>
            </a:r>
            <a:r>
              <a:rPr lang="en-MY" b="1" dirty="0" err="1"/>
              <a:t>bergantung</a:t>
            </a:r>
            <a:r>
              <a:rPr lang="en-MY" b="1" dirty="0"/>
              <a:t> </a:t>
            </a:r>
            <a:r>
              <a:rPr lang="en-MY" b="1" dirty="0" err="1"/>
              <a:t>kepada</a:t>
            </a:r>
            <a:r>
              <a:rPr lang="en-MY" b="1" dirty="0"/>
              <a:t> </a:t>
            </a:r>
            <a:r>
              <a:rPr lang="en-MY" b="1" dirty="0" err="1"/>
              <a:t>kefahaman</a:t>
            </a:r>
            <a:r>
              <a:rPr lang="en-MY" b="1" dirty="0"/>
              <a:t> </a:t>
            </a:r>
            <a:r>
              <a:rPr lang="en-MY" b="1" dirty="0" err="1"/>
              <a:t>kita</a:t>
            </a:r>
            <a:r>
              <a:rPr lang="en-MY" b="1" dirty="0"/>
              <a:t> </a:t>
            </a:r>
            <a:r>
              <a:rPr lang="en-MY" dirty="0" err="1"/>
              <a:t>tentang</a:t>
            </a:r>
            <a:r>
              <a:rPr lang="en-MY" dirty="0"/>
              <a:t> </a:t>
            </a:r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4.0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bagaimana</a:t>
            </a:r>
            <a:r>
              <a:rPr lang="en-MY" dirty="0"/>
              <a:t> </a:t>
            </a:r>
            <a:r>
              <a:rPr lang="en-MY" dirty="0" err="1" smtClean="0"/>
              <a:t>ia</a:t>
            </a:r>
            <a:r>
              <a:rPr lang="en-MY" dirty="0" smtClean="0"/>
              <a:t> </a:t>
            </a:r>
            <a:r>
              <a:rPr lang="en-MY" dirty="0" err="1"/>
              <a:t>ditangani</a:t>
            </a:r>
            <a:r>
              <a:rPr lang="en-MY" dirty="0"/>
              <a:t>; </a:t>
            </a:r>
            <a:r>
              <a:rPr lang="en-MY" dirty="0" err="1"/>
              <a:t>sama</a:t>
            </a:r>
            <a:r>
              <a:rPr lang="en-MY" dirty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/>
              <a:t>jurang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 smtClean="0"/>
              <a:t>perbezaan</a:t>
            </a:r>
            <a:r>
              <a:rPr lang="en-MY" dirty="0" smtClean="0"/>
              <a:t> </a:t>
            </a:r>
            <a:r>
              <a:rPr lang="en-MY" dirty="0" err="1"/>
              <a:t>lampau</a:t>
            </a:r>
            <a:r>
              <a:rPr lang="en-MY" dirty="0"/>
              <a:t> </a:t>
            </a:r>
            <a:r>
              <a:rPr lang="en-MY" dirty="0" err="1"/>
              <a:t>terus</a:t>
            </a:r>
            <a:r>
              <a:rPr lang="en-MY" dirty="0"/>
              <a:t> </a:t>
            </a:r>
            <a:r>
              <a:rPr lang="en-MY" dirty="0" err="1"/>
              <a:t>melebar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 smtClean="0"/>
              <a:t>dirapatkan</a:t>
            </a:r>
            <a:r>
              <a:rPr lang="en-MY" dirty="0" smtClean="0"/>
              <a:t>. </a:t>
            </a:r>
          </a:p>
          <a:p>
            <a:pPr algn="l" rtl="0"/>
            <a:r>
              <a:rPr lang="en-MY" dirty="0" err="1" smtClean="0"/>
              <a:t>Sama</a:t>
            </a:r>
            <a:r>
              <a:rPr lang="en-MY" dirty="0" smtClean="0"/>
              <a:t> </a:t>
            </a:r>
            <a:r>
              <a:rPr lang="en-MY" dirty="0" err="1"/>
              <a:t>ada</a:t>
            </a:r>
            <a:r>
              <a:rPr lang="en-MY" dirty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lahir</a:t>
            </a:r>
            <a:r>
              <a:rPr lang="en-MY" dirty="0" smtClean="0"/>
              <a:t> </a:t>
            </a:r>
            <a:r>
              <a:rPr lang="en-MY" dirty="0" err="1" smtClean="0"/>
              <a:t>satu</a:t>
            </a:r>
            <a:r>
              <a:rPr lang="en-MY" dirty="0" smtClean="0"/>
              <a:t> </a:t>
            </a:r>
            <a:r>
              <a:rPr lang="en-MY" dirty="0" err="1"/>
              <a:t>ekosistem</a:t>
            </a:r>
            <a:r>
              <a:rPr lang="en-MY" dirty="0"/>
              <a:t> </a:t>
            </a:r>
            <a:r>
              <a:rPr lang="en-MY" dirty="0" err="1" smtClean="0"/>
              <a:t>baharu</a:t>
            </a:r>
            <a:r>
              <a:rPr lang="en-MY" dirty="0" smtClean="0"/>
              <a:t> </a:t>
            </a:r>
            <a:r>
              <a:rPr lang="en-MY" dirty="0"/>
              <a:t>yang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adil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saksama</a:t>
            </a:r>
            <a:r>
              <a:rPr lang="en-MY" dirty="0"/>
              <a:t> </a:t>
            </a:r>
            <a:r>
              <a:rPr lang="en-MY" dirty="0" err="1"/>
              <a:t>berpaksikan</a:t>
            </a:r>
            <a:r>
              <a:rPr lang="en-MY" dirty="0"/>
              <a:t> </a:t>
            </a:r>
            <a:r>
              <a:rPr lang="en-MY" dirty="0" err="1"/>
              <a:t>kesejahteraan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 smtClean="0"/>
              <a:t>dibina</a:t>
            </a:r>
            <a:r>
              <a:rPr lang="en-MY" dirty="0" smtClean="0"/>
              <a:t> </a:t>
            </a:r>
            <a:r>
              <a:rPr lang="en-MY" dirty="0" err="1"/>
              <a:t>sesuai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aspirasi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</a:t>
            </a:r>
            <a:r>
              <a:rPr lang="en-MY" dirty="0" err="1" smtClean="0"/>
              <a:t>baharu</a:t>
            </a:r>
            <a:r>
              <a:rPr lang="en-MY" dirty="0" smtClean="0"/>
              <a:t> </a:t>
            </a:r>
            <a:r>
              <a:rPr lang="en-MY" dirty="0"/>
              <a:t>yang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 smtClean="0"/>
              <a:t>adil</a:t>
            </a:r>
            <a:r>
              <a:rPr lang="en-MY" dirty="0"/>
              <a:t> </a:t>
            </a:r>
            <a:r>
              <a:rPr lang="en-MY" dirty="0" err="1" smtClean="0"/>
              <a:t>atau</a:t>
            </a:r>
            <a:r>
              <a:rPr lang="en-MY" dirty="0" smtClean="0"/>
              <a:t> </a:t>
            </a:r>
            <a:r>
              <a:rPr lang="en-MY" dirty="0" err="1" smtClean="0"/>
              <a:t>sebaliknya</a:t>
            </a:r>
            <a:r>
              <a:rPr lang="en-MY" dirty="0" smtClean="0"/>
              <a:t>. </a:t>
            </a:r>
          </a:p>
          <a:p>
            <a:pPr algn="l" rtl="0"/>
            <a:r>
              <a:rPr lang="en-MY" dirty="0" err="1" smtClean="0"/>
              <a:t>Ia</a:t>
            </a:r>
            <a:r>
              <a:rPr lang="en-MY" dirty="0" smtClean="0"/>
              <a:t> </a:t>
            </a:r>
            <a:r>
              <a:rPr lang="en-MY" b="1" dirty="0" err="1" smtClean="0"/>
              <a:t>banyak</a:t>
            </a:r>
            <a:r>
              <a:rPr lang="en-MY" b="1" dirty="0" smtClean="0"/>
              <a:t> </a:t>
            </a:r>
            <a:r>
              <a:rPr lang="en-MY" b="1" dirty="0" err="1" smtClean="0"/>
              <a:t>bergantung</a:t>
            </a:r>
            <a:r>
              <a:rPr lang="en-MY" b="1" dirty="0" smtClean="0"/>
              <a:t> </a:t>
            </a:r>
            <a:r>
              <a:rPr lang="en-MY" b="1" dirty="0" err="1" smtClean="0"/>
              <a:t>pada</a:t>
            </a:r>
            <a:r>
              <a:rPr lang="en-MY" b="1" dirty="0" smtClean="0"/>
              <a:t> </a:t>
            </a:r>
            <a:r>
              <a:rPr lang="en-MY" b="1" dirty="0" err="1" smtClean="0"/>
              <a:t>etika</a:t>
            </a:r>
            <a:r>
              <a:rPr lang="en-MY" b="1" dirty="0" smtClean="0"/>
              <a:t> </a:t>
            </a:r>
            <a:r>
              <a:rPr lang="en-MY" b="1" dirty="0" err="1" smtClean="0"/>
              <a:t>dan</a:t>
            </a:r>
            <a:r>
              <a:rPr lang="en-MY" b="1" dirty="0" smtClean="0"/>
              <a:t> </a:t>
            </a:r>
            <a:r>
              <a:rPr lang="en-MY" b="1" dirty="0" err="1" smtClean="0"/>
              <a:t>nilai</a:t>
            </a:r>
            <a:r>
              <a:rPr lang="en-MY" b="1" dirty="0" smtClean="0"/>
              <a:t> </a:t>
            </a:r>
            <a:r>
              <a:rPr lang="en-MY" dirty="0" smtClean="0"/>
              <a:t>yang </a:t>
            </a:r>
            <a:r>
              <a:rPr lang="en-MY" dirty="0" err="1" smtClean="0"/>
              <a:t>dipegang</a:t>
            </a:r>
            <a:r>
              <a:rPr lang="en-MY" dirty="0" smtClean="0"/>
              <a:t>.</a:t>
            </a:r>
            <a:endParaRPr lang="en-MY" dirty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0710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015999"/>
            <a:ext cx="11205030" cy="5631543"/>
          </a:xfrm>
        </p:spPr>
        <p:txBody>
          <a:bodyPr>
            <a:normAutofit fontScale="92500"/>
          </a:bodyPr>
          <a:lstStyle/>
          <a:p>
            <a:pPr algn="l" rtl="0"/>
            <a:r>
              <a:rPr lang="en-MY" dirty="0" err="1" smtClean="0"/>
              <a:t>Tanpa</a:t>
            </a:r>
            <a:r>
              <a:rPr lang="en-MY" dirty="0" smtClean="0"/>
              <a:t> </a:t>
            </a:r>
            <a:r>
              <a:rPr lang="en-MY" dirty="0" err="1" smtClean="0"/>
              <a:t>etika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nilai</a:t>
            </a:r>
            <a:r>
              <a:rPr lang="en-MY" dirty="0" smtClean="0"/>
              <a:t> yang </a:t>
            </a:r>
            <a:r>
              <a:rPr lang="en-MY" dirty="0" err="1" smtClean="0"/>
              <a:t>dijadikan</a:t>
            </a:r>
            <a:r>
              <a:rPr lang="en-MY" dirty="0" smtClean="0"/>
              <a:t> </a:t>
            </a:r>
            <a:r>
              <a:rPr lang="en-MY" dirty="0" err="1" smtClean="0"/>
              <a:t>asas</a:t>
            </a:r>
            <a:r>
              <a:rPr lang="en-MY" dirty="0" smtClean="0"/>
              <a:t> </a:t>
            </a:r>
            <a:r>
              <a:rPr lang="en-MY" dirty="0" err="1" smtClean="0"/>
              <a:t>kepada</a:t>
            </a:r>
            <a:r>
              <a:rPr lang="en-MY" dirty="0" smtClean="0"/>
              <a:t> </a:t>
            </a:r>
            <a:r>
              <a:rPr lang="en-MY" dirty="0" err="1" smtClean="0"/>
              <a:t>perkembangan</a:t>
            </a:r>
            <a:r>
              <a:rPr lang="en-MY" dirty="0" smtClean="0"/>
              <a:t> </a:t>
            </a:r>
            <a:r>
              <a:rPr lang="en-MY" dirty="0" err="1" smtClean="0"/>
              <a:t>sains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teknologi</a:t>
            </a:r>
            <a:r>
              <a:rPr lang="en-MY" dirty="0" smtClean="0"/>
              <a:t>, </a:t>
            </a:r>
            <a:r>
              <a:rPr lang="en-MY" dirty="0" err="1" smtClean="0"/>
              <a:t>kemanusiaan</a:t>
            </a:r>
            <a:r>
              <a:rPr lang="en-MY" dirty="0" smtClean="0"/>
              <a:t> </a:t>
            </a:r>
            <a:r>
              <a:rPr lang="en-MY" dirty="0" err="1"/>
              <a:t>akan</a:t>
            </a:r>
            <a:r>
              <a:rPr lang="en-MY" dirty="0"/>
              <a:t> </a:t>
            </a:r>
            <a:r>
              <a:rPr lang="en-MY" dirty="0" err="1" smtClean="0"/>
              <a:t>tergugat</a:t>
            </a:r>
            <a:r>
              <a:rPr lang="en-MY" dirty="0" smtClean="0"/>
              <a:t>. </a:t>
            </a:r>
            <a:r>
              <a:rPr lang="en-MY" dirty="0" err="1" smtClean="0"/>
              <a:t>Manusia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bertindak</a:t>
            </a:r>
            <a:r>
              <a:rPr lang="en-MY" dirty="0" smtClean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mesin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 smtClean="0"/>
              <a:t>berfungsi</a:t>
            </a:r>
            <a:r>
              <a:rPr lang="en-MY" dirty="0" smtClean="0"/>
              <a:t> </a:t>
            </a:r>
            <a:r>
              <a:rPr lang="en-MY" dirty="0" err="1"/>
              <a:t>seakan-akan</a:t>
            </a:r>
            <a:r>
              <a:rPr lang="en-MY" dirty="0"/>
              <a:t> </a:t>
            </a:r>
            <a:r>
              <a:rPr lang="en-MY" dirty="0" err="1"/>
              <a:t>peralatan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bernyawa</a:t>
            </a:r>
            <a:r>
              <a:rPr lang="en-MY" dirty="0"/>
              <a:t> </a:t>
            </a:r>
            <a:r>
              <a:rPr lang="en-MY" dirty="0" err="1"/>
              <a:t>bercirikan</a:t>
            </a:r>
            <a:r>
              <a:rPr lang="en-MY" dirty="0"/>
              <a:t> </a:t>
            </a:r>
            <a:r>
              <a:rPr lang="en-MY" dirty="0" err="1"/>
              <a:t>kepantasan</a:t>
            </a:r>
            <a:r>
              <a:rPr lang="en-MY" dirty="0"/>
              <a:t>, </a:t>
            </a:r>
            <a:r>
              <a:rPr lang="en-MY" dirty="0" err="1"/>
              <a:t>kecekapan</a:t>
            </a:r>
            <a:r>
              <a:rPr lang="en-MY" dirty="0"/>
              <a:t>, </a:t>
            </a:r>
            <a:r>
              <a:rPr lang="en-MY" dirty="0" err="1"/>
              <a:t>kecerdasan</a:t>
            </a:r>
            <a:r>
              <a:rPr lang="en-MY" dirty="0"/>
              <a:t>, </a:t>
            </a:r>
            <a:r>
              <a:rPr lang="en-MY" dirty="0" err="1"/>
              <a:t>tanpa-henti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sebagainya</a:t>
            </a:r>
            <a:r>
              <a:rPr lang="en-MY" dirty="0"/>
              <a:t>. </a:t>
            </a:r>
            <a:endParaRPr lang="en-MY" dirty="0" smtClean="0"/>
          </a:p>
          <a:p>
            <a:pPr algn="l" rtl="0"/>
            <a:r>
              <a:rPr lang="en-MY" dirty="0" err="1" smtClean="0"/>
              <a:t>Soal-soal</a:t>
            </a:r>
            <a:r>
              <a:rPr lang="en-MY" dirty="0" smtClean="0"/>
              <a:t> </a:t>
            </a:r>
            <a:r>
              <a:rPr lang="en-MY" dirty="0" err="1"/>
              <a:t>kemanusiaan</a:t>
            </a:r>
            <a:r>
              <a:rPr lang="en-MY" dirty="0"/>
              <a:t> – </a:t>
            </a:r>
            <a:r>
              <a:rPr lang="en-MY" dirty="0" err="1"/>
              <a:t>keprihatinan</a:t>
            </a:r>
            <a:r>
              <a:rPr lang="en-MY" dirty="0"/>
              <a:t>, </a:t>
            </a:r>
            <a:r>
              <a:rPr lang="en-MY" dirty="0" err="1"/>
              <a:t>keadilan</a:t>
            </a:r>
            <a:r>
              <a:rPr lang="en-MY" dirty="0"/>
              <a:t>, </a:t>
            </a:r>
            <a:r>
              <a:rPr lang="en-MY" dirty="0" err="1"/>
              <a:t>kesejagatan</a:t>
            </a:r>
            <a:r>
              <a:rPr lang="en-MY" dirty="0"/>
              <a:t>, </a:t>
            </a:r>
            <a:r>
              <a:rPr lang="en-MY" dirty="0" err="1"/>
              <a:t>kemesraan</a:t>
            </a:r>
            <a:r>
              <a:rPr lang="en-MY" dirty="0"/>
              <a:t>, </a:t>
            </a:r>
            <a:r>
              <a:rPr lang="en-MY" dirty="0" err="1"/>
              <a:t>kesejahteraan</a:t>
            </a:r>
            <a:r>
              <a:rPr lang="en-MY" dirty="0"/>
              <a:t> – </a:t>
            </a:r>
            <a:r>
              <a:rPr lang="en-MY" dirty="0" err="1"/>
              <a:t>ditolak</a:t>
            </a:r>
            <a:r>
              <a:rPr lang="en-MY" dirty="0"/>
              <a:t> </a:t>
            </a:r>
            <a:r>
              <a:rPr lang="en-MY" dirty="0" err="1"/>
              <a:t>sebelah</a:t>
            </a:r>
            <a:r>
              <a:rPr lang="en-MY" dirty="0"/>
              <a:t> </a:t>
            </a:r>
            <a:r>
              <a:rPr lang="en-MY" dirty="0" err="1"/>
              <a:t>kerana</a:t>
            </a:r>
            <a:r>
              <a:rPr lang="en-MY" dirty="0"/>
              <a:t> </a:t>
            </a:r>
            <a:r>
              <a:rPr lang="en-MY" dirty="0" err="1"/>
              <a:t>ia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wujud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</a:t>
            </a:r>
            <a:r>
              <a:rPr lang="en-MY" dirty="0" err="1"/>
              <a:t>kebendaan</a:t>
            </a:r>
            <a:r>
              <a:rPr lang="en-MY" dirty="0"/>
              <a:t>, </a:t>
            </a:r>
            <a:r>
              <a:rPr lang="en-MY" dirty="0" err="1"/>
              <a:t>sebuah</a:t>
            </a:r>
            <a:r>
              <a:rPr lang="en-MY" dirty="0"/>
              <a:t> </a:t>
            </a:r>
            <a:r>
              <a:rPr lang="en-MY" dirty="0" err="1"/>
              <a:t>dunia</a:t>
            </a:r>
            <a:r>
              <a:rPr lang="en-MY" dirty="0"/>
              <a:t> </a:t>
            </a:r>
            <a:r>
              <a:rPr lang="en-MY" dirty="0" err="1"/>
              <a:t>tanpa</a:t>
            </a:r>
            <a:r>
              <a:rPr lang="en-MY" dirty="0"/>
              <a:t> “</a:t>
            </a:r>
            <a:r>
              <a:rPr lang="en-MY" dirty="0" err="1"/>
              <a:t>roh</a:t>
            </a:r>
            <a:r>
              <a:rPr lang="en-MY" dirty="0"/>
              <a:t>” </a:t>
            </a:r>
            <a:r>
              <a:rPr lang="en-MY" dirty="0" err="1"/>
              <a:t>atau</a:t>
            </a:r>
            <a:r>
              <a:rPr lang="en-MY" dirty="0"/>
              <a:t> “</a:t>
            </a:r>
            <a:r>
              <a:rPr lang="en-MY" dirty="0" err="1"/>
              <a:t>hati</a:t>
            </a:r>
            <a:r>
              <a:rPr lang="en-MY" dirty="0"/>
              <a:t> </a:t>
            </a:r>
            <a:r>
              <a:rPr lang="en-MY" dirty="0" err="1"/>
              <a:t>nurani</a:t>
            </a:r>
            <a:r>
              <a:rPr lang="en-MY" dirty="0"/>
              <a:t>.” </a:t>
            </a:r>
            <a:r>
              <a:rPr lang="en-MY" dirty="0" smtClean="0"/>
              <a:t>(</a:t>
            </a:r>
            <a:r>
              <a:rPr lang="en-MY" b="1" i="1" dirty="0" err="1"/>
              <a:t>Prof.</a:t>
            </a:r>
            <a:r>
              <a:rPr lang="en-MY" b="1" i="1" dirty="0"/>
              <a:t> Tan Sri </a:t>
            </a:r>
            <a:r>
              <a:rPr lang="en-MY" b="1" i="1" dirty="0" err="1"/>
              <a:t>Dzulkifli</a:t>
            </a:r>
            <a:r>
              <a:rPr lang="en-MY" b="1" i="1" dirty="0"/>
              <a:t> Abdul </a:t>
            </a:r>
            <a:r>
              <a:rPr lang="en-MY" b="1" i="1" dirty="0" err="1" smtClean="0"/>
              <a:t>Razak</a:t>
            </a:r>
            <a:r>
              <a:rPr lang="en-MY" b="1" i="1" dirty="0"/>
              <a:t>)</a:t>
            </a:r>
            <a:endParaRPr lang="en-MY" dirty="0" smtClean="0"/>
          </a:p>
          <a:p>
            <a:pPr algn="l" rtl="0"/>
            <a:r>
              <a:rPr lang="en-MY" dirty="0" err="1" smtClean="0"/>
              <a:t>Kemelut</a:t>
            </a:r>
            <a:r>
              <a:rPr lang="en-MY" dirty="0" smtClean="0"/>
              <a:t> </a:t>
            </a:r>
            <a:r>
              <a:rPr lang="en-MY" dirty="0" err="1" smtClean="0"/>
              <a:t>akibat</a:t>
            </a:r>
            <a:r>
              <a:rPr lang="en-MY" dirty="0" smtClean="0"/>
              <a:t> </a:t>
            </a:r>
            <a:r>
              <a:rPr lang="en-MY" dirty="0" err="1"/>
              <a:t>Revolusi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 </a:t>
            </a:r>
            <a:r>
              <a:rPr lang="en-MY" dirty="0" err="1"/>
              <a:t>Ketiga</a:t>
            </a:r>
            <a:r>
              <a:rPr lang="en-MY" dirty="0"/>
              <a:t> </a:t>
            </a:r>
            <a:r>
              <a:rPr lang="en-MY" dirty="0" err="1" smtClean="0"/>
              <a:t>dengan</a:t>
            </a:r>
            <a:r>
              <a:rPr lang="en-MY" dirty="0" smtClean="0"/>
              <a:t> </a:t>
            </a:r>
            <a:r>
              <a:rPr lang="en-MY" dirty="0" err="1" smtClean="0"/>
              <a:t>lahir</a:t>
            </a:r>
            <a:r>
              <a:rPr lang="en-MY" dirty="0" smtClean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tanpa</a:t>
            </a:r>
            <a:r>
              <a:rPr lang="en-MY" dirty="0"/>
              <a:t> “</a:t>
            </a:r>
            <a:r>
              <a:rPr lang="en-MY" dirty="0" err="1"/>
              <a:t>roh</a:t>
            </a:r>
            <a:r>
              <a:rPr lang="en-MY" dirty="0"/>
              <a:t>” </a:t>
            </a:r>
            <a:r>
              <a:rPr lang="en-MY" dirty="0" err="1"/>
              <a:t>bermaharajalela</a:t>
            </a:r>
            <a:r>
              <a:rPr lang="en-MY" dirty="0"/>
              <a:t> </a:t>
            </a:r>
            <a:r>
              <a:rPr lang="en-MY" dirty="0" smtClean="0"/>
              <a:t>yang </a:t>
            </a:r>
            <a:r>
              <a:rPr lang="en-MY" dirty="0" err="1" smtClean="0"/>
              <a:t>telah</a:t>
            </a:r>
            <a:r>
              <a:rPr lang="en-MY" dirty="0" smtClean="0"/>
              <a:t> </a:t>
            </a:r>
            <a:r>
              <a:rPr lang="en-MY" dirty="0" err="1" smtClean="0"/>
              <a:t>meruntuhkan</a:t>
            </a:r>
            <a:r>
              <a:rPr lang="en-MY" dirty="0" smtClean="0"/>
              <a:t> </a:t>
            </a:r>
            <a:r>
              <a:rPr lang="en-MY" dirty="0" err="1"/>
              <a:t>alam</a:t>
            </a:r>
            <a:r>
              <a:rPr lang="en-MY" dirty="0"/>
              <a:t> </a:t>
            </a:r>
            <a:r>
              <a:rPr lang="en-MY" dirty="0" err="1"/>
              <a:t>sekitar</a:t>
            </a:r>
            <a:r>
              <a:rPr lang="en-MY" dirty="0"/>
              <a:t> </a:t>
            </a:r>
            <a:r>
              <a:rPr lang="en-MY" dirty="0" err="1"/>
              <a:t>sesuka</a:t>
            </a:r>
            <a:r>
              <a:rPr lang="en-MY" dirty="0"/>
              <a:t> </a:t>
            </a:r>
            <a:r>
              <a:rPr lang="en-MY" dirty="0" err="1" smtClean="0"/>
              <a:t>hatinya</a:t>
            </a:r>
            <a:r>
              <a:rPr lang="en-MY" dirty="0" smtClean="0"/>
              <a:t> </a:t>
            </a:r>
            <a:r>
              <a:rPr lang="en-MY" dirty="0" err="1" smtClean="0"/>
              <a:t>akan</a:t>
            </a:r>
            <a:r>
              <a:rPr lang="en-MY" dirty="0" smtClean="0"/>
              <a:t> </a:t>
            </a:r>
            <a:r>
              <a:rPr lang="en-MY" dirty="0" err="1" smtClean="0"/>
              <a:t>berterusan</a:t>
            </a:r>
            <a:r>
              <a:rPr lang="en-MY" dirty="0" smtClean="0"/>
              <a:t> </a:t>
            </a:r>
            <a:r>
              <a:rPr lang="en-MY" dirty="0" err="1" smtClean="0"/>
              <a:t>pada</a:t>
            </a:r>
            <a:r>
              <a:rPr lang="en-MY" dirty="0" smtClean="0"/>
              <a:t> zaman </a:t>
            </a:r>
            <a:r>
              <a:rPr lang="en-MY" dirty="0" err="1" smtClean="0"/>
              <a:t>Revolusi</a:t>
            </a:r>
            <a:r>
              <a:rPr lang="en-MY" dirty="0" smtClean="0"/>
              <a:t> </a:t>
            </a:r>
            <a:r>
              <a:rPr lang="en-MY" dirty="0" err="1" smtClean="0"/>
              <a:t>Industri</a:t>
            </a:r>
            <a:r>
              <a:rPr lang="en-MY" dirty="0" smtClean="0"/>
              <a:t> </a:t>
            </a:r>
            <a:r>
              <a:rPr lang="en-MY" dirty="0" err="1" smtClean="0"/>
              <a:t>Keempat</a:t>
            </a:r>
            <a:r>
              <a:rPr lang="en-MY" dirty="0" smtClean="0"/>
              <a:t>. </a:t>
            </a:r>
            <a:r>
              <a:rPr lang="en-MY" dirty="0" err="1" smtClean="0"/>
              <a:t>Kekhuatiran</a:t>
            </a:r>
            <a:r>
              <a:rPr lang="en-MY" dirty="0" smtClean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memuncak</a:t>
            </a:r>
            <a:r>
              <a:rPr lang="en-MY" dirty="0"/>
              <a:t> </a:t>
            </a:r>
            <a:r>
              <a:rPr lang="en-MY" dirty="0" err="1"/>
              <a:t>jika</a:t>
            </a:r>
            <a:r>
              <a:rPr lang="en-MY" dirty="0"/>
              <a:t> </a:t>
            </a:r>
            <a:r>
              <a:rPr lang="en-MY" dirty="0" err="1"/>
              <a:t>bukan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gagal</a:t>
            </a:r>
            <a:r>
              <a:rPr lang="en-MY" dirty="0"/>
              <a:t> </a:t>
            </a:r>
            <a:r>
              <a:rPr lang="en-MY" dirty="0" err="1"/>
              <a:t>menginsankan</a:t>
            </a:r>
            <a:r>
              <a:rPr lang="en-MY" dirty="0"/>
              <a:t> </a:t>
            </a:r>
            <a:r>
              <a:rPr lang="en-MY" dirty="0" err="1"/>
              <a:t>teknologi</a:t>
            </a:r>
            <a:r>
              <a:rPr lang="en-MY" dirty="0"/>
              <a:t>, </a:t>
            </a:r>
            <a:r>
              <a:rPr lang="en-MY" dirty="0" err="1"/>
              <a:t>sebaliknya</a:t>
            </a:r>
            <a:r>
              <a:rPr lang="en-MY" dirty="0"/>
              <a:t> </a:t>
            </a:r>
            <a:r>
              <a:rPr lang="en-MY" dirty="0" err="1"/>
              <a:t>mereka</a:t>
            </a:r>
            <a:r>
              <a:rPr lang="en-MY" dirty="0"/>
              <a:t> pula </a:t>
            </a:r>
            <a:r>
              <a:rPr lang="en-MY" dirty="0" err="1"/>
              <a:t>di”tukar”kan</a:t>
            </a:r>
            <a:r>
              <a:rPr lang="en-MY" dirty="0"/>
              <a:t> </a:t>
            </a:r>
            <a:r>
              <a:rPr lang="en-MY" dirty="0" err="1"/>
              <a:t>menjadi</a:t>
            </a:r>
            <a:r>
              <a:rPr lang="en-MY" dirty="0"/>
              <a:t> </a:t>
            </a:r>
            <a:r>
              <a:rPr lang="en-MY" dirty="0" err="1"/>
              <a:t>seolah-olah</a:t>
            </a:r>
            <a:r>
              <a:rPr lang="en-MY" dirty="0"/>
              <a:t> </a:t>
            </a:r>
            <a:r>
              <a:rPr lang="en-MY" dirty="0" err="1"/>
              <a:t>jentera</a:t>
            </a:r>
            <a:r>
              <a:rPr lang="en-MY" dirty="0"/>
              <a:t> </a:t>
            </a:r>
            <a:r>
              <a:rPr lang="en-MY" dirty="0" err="1"/>
              <a:t>berautomasi</a:t>
            </a:r>
            <a:r>
              <a:rPr lang="en-MY" dirty="0"/>
              <a:t>!</a:t>
            </a:r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9587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4885" y="2994578"/>
            <a:ext cx="9578067" cy="2421464"/>
          </a:xfrm>
        </p:spPr>
        <p:txBody>
          <a:bodyPr>
            <a:noAutofit/>
          </a:bodyPr>
          <a:lstStyle/>
          <a:p>
            <a:pPr lvl="0" algn="ctr"/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BAB 10</a:t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Etika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6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Pemikiran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Sains</a:t>
            </a:r>
            <a:r>
              <a:rPr 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</a:t>
            </a:r>
            <a:r>
              <a:rPr lang="en-US" sz="5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Teknologi</a:t>
            </a:r>
            <a:endParaRPr lang="en-MY" sz="5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2243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5742" y="373702"/>
            <a:ext cx="10972800" cy="751074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dirty="0" err="1" smtClean="0"/>
              <a:t>Etika</a:t>
            </a:r>
            <a:r>
              <a:rPr lang="en-US" sz="4400" dirty="0" smtClean="0"/>
              <a:t> &amp; </a:t>
            </a:r>
            <a:r>
              <a:rPr lang="en-US" sz="4400" dirty="0" err="1" smtClean="0"/>
              <a:t>Nilai</a:t>
            </a:r>
            <a:endParaRPr lang="en-US" sz="44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5742" y="1070388"/>
            <a:ext cx="10972800" cy="5266480"/>
          </a:xfrm>
        </p:spPr>
        <p:txBody>
          <a:bodyPr/>
          <a:lstStyle/>
          <a:p>
            <a:pPr algn="just" rtl="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 smtClean="0"/>
              <a:t>Etika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prinsip-prinsip</a:t>
            </a:r>
            <a:r>
              <a:rPr lang="en-US" sz="3600" dirty="0" smtClean="0"/>
              <a:t> moral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akhlak</a:t>
            </a:r>
            <a:r>
              <a:rPr lang="en-US" sz="3600" dirty="0" smtClean="0"/>
              <a:t> yang </a:t>
            </a:r>
            <a:r>
              <a:rPr lang="en-US" sz="3600" dirty="0" err="1" smtClean="0"/>
              <a:t>menjadi</a:t>
            </a:r>
            <a:r>
              <a:rPr lang="en-US" sz="3600" dirty="0" smtClean="0"/>
              <a:t> </a:t>
            </a:r>
            <a:r>
              <a:rPr lang="en-US" sz="3600" dirty="0" err="1" smtClean="0"/>
              <a:t>pegangan</a:t>
            </a:r>
            <a:r>
              <a:rPr lang="en-US" sz="3600" dirty="0" smtClean="0"/>
              <a:t> </a:t>
            </a:r>
            <a:r>
              <a:rPr lang="en-US" sz="3600" dirty="0" err="1" smtClean="0"/>
              <a:t>sesetengah</a:t>
            </a:r>
            <a:r>
              <a:rPr lang="en-US" sz="3600" dirty="0" smtClean="0"/>
              <a:t> </a:t>
            </a:r>
            <a:r>
              <a:rPr lang="en-US" sz="3600" dirty="0" err="1" smtClean="0"/>
              <a:t>individu</a:t>
            </a:r>
            <a:r>
              <a:rPr lang="en-US" sz="3600" dirty="0" smtClean="0"/>
              <a:t>.</a:t>
            </a:r>
          </a:p>
          <a:p>
            <a:pPr algn="just" rtl="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 smtClean="0"/>
              <a:t>Nilai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darjat</a:t>
            </a:r>
            <a:r>
              <a:rPr lang="en-US" sz="3600" dirty="0" smtClean="0"/>
              <a:t>, </a:t>
            </a:r>
            <a:r>
              <a:rPr lang="en-US" sz="3600" dirty="0" err="1" smtClean="0"/>
              <a:t>kualiti</a:t>
            </a:r>
            <a:r>
              <a:rPr lang="en-US" sz="3600" dirty="0" smtClean="0"/>
              <a:t>, </a:t>
            </a:r>
            <a:r>
              <a:rPr lang="en-US" sz="3600" dirty="0" err="1" smtClean="0"/>
              <a:t>mutu</a:t>
            </a:r>
            <a:r>
              <a:rPr lang="en-US" sz="3600" dirty="0" smtClean="0"/>
              <a:t>, </a:t>
            </a:r>
            <a:r>
              <a:rPr lang="en-US" sz="3600" dirty="0" err="1" smtClean="0"/>
              <a:t>taraf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sifat</a:t>
            </a:r>
            <a:r>
              <a:rPr lang="en-US" sz="3600" dirty="0" smtClean="0"/>
              <a:t> </a:t>
            </a:r>
            <a:r>
              <a:rPr lang="en-US" sz="3600" dirty="0" err="1" smtClean="0"/>
              <a:t>ketinggian</a:t>
            </a:r>
            <a:r>
              <a:rPr lang="en-US" sz="3600" dirty="0" smtClean="0"/>
              <a:t>.</a:t>
            </a:r>
          </a:p>
          <a:p>
            <a:pPr algn="just" rtl="0"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 smtClean="0"/>
              <a:t>Etika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nilai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Islam </a:t>
            </a:r>
            <a:r>
              <a:rPr lang="en-US" sz="3600" dirty="0" err="1" smtClean="0"/>
              <a:t>berkait</a:t>
            </a:r>
            <a:r>
              <a:rPr lang="en-US" sz="3600" dirty="0" smtClean="0"/>
              <a:t> </a:t>
            </a:r>
            <a:r>
              <a:rPr lang="en-US" sz="3600" dirty="0" err="1" smtClean="0"/>
              <a:t>rapat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persoalan</a:t>
            </a:r>
            <a:r>
              <a:rPr lang="en-US" sz="3600" dirty="0" smtClean="0"/>
              <a:t> </a:t>
            </a:r>
            <a:r>
              <a:rPr lang="en-US" sz="3600" dirty="0" err="1" smtClean="0"/>
              <a:t>baik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buruk</a:t>
            </a:r>
            <a:r>
              <a:rPr lang="en-US" sz="3600" dirty="0" smtClean="0"/>
              <a:t>, </a:t>
            </a:r>
            <a:r>
              <a:rPr lang="en-US" sz="3600" dirty="0" err="1" smtClean="0"/>
              <a:t>manakala</a:t>
            </a:r>
            <a:r>
              <a:rPr lang="en-US" sz="3600" dirty="0" smtClean="0"/>
              <a:t> </a:t>
            </a:r>
            <a:r>
              <a:rPr lang="en-US" sz="3600" dirty="0" err="1" smtClean="0"/>
              <a:t>kriteria</a:t>
            </a:r>
            <a:r>
              <a:rPr lang="en-US" sz="3600" dirty="0" smtClean="0"/>
              <a:t> </a:t>
            </a:r>
            <a:r>
              <a:rPr lang="en-US" sz="3600" dirty="0" err="1" smtClean="0"/>
              <a:t>penentuan</a:t>
            </a:r>
            <a:r>
              <a:rPr lang="en-US" sz="3600" dirty="0" smtClean="0"/>
              <a:t> </a:t>
            </a:r>
            <a:r>
              <a:rPr lang="en-US" sz="3600" dirty="0" err="1" smtClean="0"/>
              <a:t>serta</a:t>
            </a:r>
            <a:r>
              <a:rPr lang="en-US" sz="3600" dirty="0" smtClean="0"/>
              <a:t> motif </a:t>
            </a:r>
            <a:r>
              <a:rPr lang="en-US" sz="3600" dirty="0" err="1" smtClean="0"/>
              <a:t>sesuatu</a:t>
            </a:r>
            <a:r>
              <a:rPr lang="en-US" sz="3600" dirty="0" smtClean="0"/>
              <a:t> </a:t>
            </a:r>
            <a:r>
              <a:rPr lang="en-US" sz="3600" dirty="0" err="1" smtClean="0"/>
              <a:t>perkara</a:t>
            </a:r>
            <a:r>
              <a:rPr lang="en-US" sz="3600" dirty="0" smtClean="0"/>
              <a:t> </a:t>
            </a:r>
            <a:r>
              <a:rPr lang="en-US" sz="3600" dirty="0" err="1" smtClean="0"/>
              <a:t>adalah</a:t>
            </a:r>
            <a:r>
              <a:rPr lang="en-US" sz="3600" dirty="0" smtClean="0"/>
              <a:t> </a:t>
            </a:r>
            <a:r>
              <a:rPr lang="en-US" sz="3600" dirty="0" err="1" smtClean="0"/>
              <a:t>berlandaskan</a:t>
            </a:r>
            <a:r>
              <a:rPr lang="en-US" sz="3600" dirty="0" smtClean="0"/>
              <a:t> </a:t>
            </a:r>
            <a:r>
              <a:rPr lang="en-US" sz="3600" dirty="0" err="1" smtClean="0"/>
              <a:t>petunjuk</a:t>
            </a:r>
            <a:r>
              <a:rPr lang="en-US" sz="3600" dirty="0" smtClean="0"/>
              <a:t> al-Quran </a:t>
            </a:r>
            <a:r>
              <a:rPr lang="en-US" sz="3600" dirty="0" err="1" smtClean="0"/>
              <a:t>dan</a:t>
            </a:r>
            <a:r>
              <a:rPr lang="en-US" sz="3600" dirty="0" smtClean="0"/>
              <a:t> Sunnah.</a:t>
            </a:r>
          </a:p>
        </p:txBody>
      </p:sp>
    </p:spTree>
    <p:extLst>
      <p:ext uri="{BB962C8B-B14F-4D97-AF65-F5344CB8AC3E}">
        <p14:creationId xmlns:p14="http://schemas.microsoft.com/office/powerpoint/2010/main" val="335365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7211" y="0"/>
            <a:ext cx="10972800" cy="1143000"/>
          </a:xfrm>
        </p:spPr>
        <p:txBody>
          <a:bodyPr/>
          <a:lstStyle/>
          <a:p>
            <a:pPr algn="r" eaLnBrk="1" hangingPunct="1"/>
            <a:r>
              <a:rPr lang="en-US" dirty="0" err="1" smtClean="0"/>
              <a:t>Sambungan</a:t>
            </a:r>
            <a:r>
              <a:rPr lang="en-US" dirty="0" smtClean="0"/>
              <a:t>…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12515" y="1053296"/>
            <a:ext cx="11655707" cy="5393803"/>
          </a:xfrm>
        </p:spPr>
        <p:txBody>
          <a:bodyPr/>
          <a:lstStyle/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Islam – </a:t>
            </a:r>
            <a:r>
              <a:rPr lang="en-US" dirty="0" err="1"/>
              <a:t>bermatlamat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khalifah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keredhaan</a:t>
            </a:r>
            <a:r>
              <a:rPr lang="en-US" dirty="0"/>
              <a:t> Allah</a:t>
            </a:r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dirty="0"/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kira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tanggungjawab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dapatan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data,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proses 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kesan</a:t>
            </a:r>
            <a:endParaRPr lang="en-US" dirty="0"/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dirty="0"/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menunjuk-nunjuk</a:t>
            </a:r>
            <a:r>
              <a:rPr lang="en-US" dirty="0"/>
              <a:t>, </a:t>
            </a:r>
            <a:r>
              <a:rPr lang="en-US" dirty="0" err="1"/>
              <a:t>riak</a:t>
            </a:r>
            <a:r>
              <a:rPr lang="en-US" dirty="0"/>
              <a:t>, </a:t>
            </a:r>
            <a:r>
              <a:rPr lang="en-US" dirty="0" err="1"/>
              <a:t>meninggi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ketahap</a:t>
            </a:r>
            <a:r>
              <a:rPr lang="en-US" dirty="0"/>
              <a:t> </a:t>
            </a:r>
            <a:r>
              <a:rPr lang="en-US" dirty="0" err="1"/>
              <a:t>menafikan</a:t>
            </a:r>
            <a:r>
              <a:rPr lang="en-US" dirty="0"/>
              <a:t> </a:t>
            </a:r>
            <a:r>
              <a:rPr lang="en-US" dirty="0" err="1"/>
              <a:t>kewujudan</a:t>
            </a:r>
            <a:r>
              <a:rPr lang="en-US" dirty="0"/>
              <a:t> </a:t>
            </a:r>
            <a:r>
              <a:rPr lang="en-US" dirty="0" err="1"/>
              <a:t>Tuhan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sebaliknya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10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61372" y="-107327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Etika</a:t>
            </a:r>
            <a:r>
              <a:rPr lang="en-US" dirty="0" smtClean="0"/>
              <a:t> &amp;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 err="1"/>
              <a:t>teknologi</a:t>
            </a:r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35429" y="823872"/>
            <a:ext cx="11248572" cy="5064185"/>
          </a:xfrm>
        </p:spPr>
        <p:txBody>
          <a:bodyPr>
            <a:normAutofit/>
          </a:bodyPr>
          <a:lstStyle/>
          <a:p>
            <a:pPr algn="just" rtl="0" eaLnBrk="1" hangingPunct="1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3600" b="1" dirty="0" err="1" smtClean="0"/>
              <a:t>Perlu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mengambil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kira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soal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kemaslahatan</a:t>
            </a:r>
            <a:r>
              <a:rPr lang="en-US" sz="3600" b="1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mengambil</a:t>
            </a:r>
            <a:r>
              <a:rPr lang="en-US" sz="3600" dirty="0" smtClean="0"/>
              <a:t> </a:t>
            </a:r>
            <a:r>
              <a:rPr lang="en-US" sz="3600" dirty="0" err="1" smtClean="0"/>
              <a:t>kira</a:t>
            </a:r>
            <a:r>
              <a:rPr lang="en-US" sz="3600" dirty="0" smtClean="0"/>
              <a:t> </a:t>
            </a:r>
            <a:r>
              <a:rPr lang="en-US" sz="3600" dirty="0" err="1" smtClean="0"/>
              <a:t>tahapnya</a:t>
            </a:r>
            <a:r>
              <a:rPr lang="en-US" sz="3600" dirty="0" smtClean="0"/>
              <a:t> </a:t>
            </a:r>
            <a:r>
              <a:rPr lang="en-US" sz="3600" dirty="0" err="1" smtClean="0"/>
              <a:t>sama</a:t>
            </a:r>
            <a:r>
              <a:rPr lang="en-US" sz="3600" dirty="0" smtClean="0"/>
              <a:t> </a:t>
            </a:r>
            <a:r>
              <a:rPr lang="en-US" sz="3600" dirty="0" err="1" smtClean="0"/>
              <a:t>ada</a:t>
            </a:r>
            <a:r>
              <a:rPr lang="en-US" sz="3600" dirty="0" smtClean="0"/>
              <a:t> </a:t>
            </a:r>
            <a:r>
              <a:rPr lang="en-US" sz="3600" dirty="0" err="1" smtClean="0"/>
              <a:t>dharuriyyat</a:t>
            </a:r>
            <a:r>
              <a:rPr lang="en-US" sz="3600" dirty="0" smtClean="0"/>
              <a:t>, </a:t>
            </a:r>
            <a:r>
              <a:rPr lang="en-US" sz="3600" dirty="0" err="1" smtClean="0"/>
              <a:t>hajjiyyat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tahsiniyyat</a:t>
            </a:r>
            <a:r>
              <a:rPr lang="en-US" sz="3600" dirty="0" smtClean="0"/>
              <a:t>.</a:t>
            </a:r>
          </a:p>
          <a:p>
            <a:pPr algn="just" rtl="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3600" b="1" dirty="0" err="1" smtClean="0"/>
              <a:t>Perlu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mendahulukan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kepentingan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ummah</a:t>
            </a:r>
            <a:r>
              <a:rPr lang="en-US" sz="3600" b="1" dirty="0" smtClean="0"/>
              <a:t> </a:t>
            </a:r>
            <a:r>
              <a:rPr lang="en-US" sz="3600" dirty="0" err="1" smtClean="0"/>
              <a:t>berbanding</a:t>
            </a:r>
            <a:r>
              <a:rPr lang="en-US" sz="3600" dirty="0" smtClean="0"/>
              <a:t> </a:t>
            </a:r>
            <a:r>
              <a:rPr lang="en-US" sz="3600" dirty="0" err="1" smtClean="0"/>
              <a:t>individu</a:t>
            </a:r>
            <a:r>
              <a:rPr lang="en-US" sz="3600" dirty="0" smtClean="0"/>
              <a:t>, </a:t>
            </a:r>
            <a:r>
              <a:rPr lang="en-US" sz="3600" dirty="0" err="1" smtClean="0"/>
              <a:t>kepentingan</a:t>
            </a:r>
            <a:r>
              <a:rPr lang="en-US" sz="3600" dirty="0" smtClean="0"/>
              <a:t> masa </a:t>
            </a:r>
            <a:r>
              <a:rPr lang="en-US" sz="3600" dirty="0" err="1" smtClean="0"/>
              <a:t>depan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utama</a:t>
            </a:r>
            <a:r>
              <a:rPr lang="en-US" sz="3600" dirty="0" smtClean="0"/>
              <a:t> </a:t>
            </a:r>
            <a:r>
              <a:rPr lang="en-US" sz="3600" dirty="0" err="1" smtClean="0"/>
              <a:t>berbanding</a:t>
            </a:r>
            <a:r>
              <a:rPr lang="en-US" sz="3600" dirty="0" smtClean="0"/>
              <a:t> </a:t>
            </a:r>
            <a:r>
              <a:rPr lang="en-US" sz="3600" dirty="0" err="1" smtClean="0"/>
              <a:t>kepentingan</a:t>
            </a:r>
            <a:r>
              <a:rPr lang="en-US" sz="3600" dirty="0" smtClean="0"/>
              <a:t> </a:t>
            </a:r>
            <a:r>
              <a:rPr lang="en-US" sz="3600" dirty="0" err="1" smtClean="0"/>
              <a:t>semasa</a:t>
            </a:r>
            <a:r>
              <a:rPr lang="en-US" sz="3600" dirty="0" smtClean="0"/>
              <a:t> yang </a:t>
            </a:r>
            <a:r>
              <a:rPr lang="en-US" sz="3600" dirty="0" err="1" smtClean="0"/>
              <a:t>kurang</a:t>
            </a:r>
            <a:r>
              <a:rPr lang="en-US" sz="3600" dirty="0" smtClean="0"/>
              <a:t> </a:t>
            </a:r>
            <a:r>
              <a:rPr lang="en-US" sz="3600" dirty="0" err="1" smtClean="0"/>
              <a:t>penting</a:t>
            </a:r>
            <a:r>
              <a:rPr lang="en-US" sz="3600" dirty="0" smtClean="0"/>
              <a:t>.</a:t>
            </a:r>
          </a:p>
          <a:p>
            <a:pPr algn="just" rtl="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3600" b="1" dirty="0" err="1" smtClean="0"/>
              <a:t>Perlu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mengutamakan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kualiti</a:t>
            </a:r>
            <a:r>
              <a:rPr lang="en-US" sz="3600" dirty="0" smtClean="0"/>
              <a:t> </a:t>
            </a:r>
            <a:r>
              <a:rPr lang="en-US" sz="3600" dirty="0" err="1" smtClean="0"/>
              <a:t>hasil</a:t>
            </a:r>
            <a:r>
              <a:rPr lang="en-US" sz="3600" dirty="0" smtClean="0"/>
              <a:t> </a:t>
            </a:r>
            <a:r>
              <a:rPr lang="en-US" sz="3600" dirty="0" err="1" smtClean="0"/>
              <a:t>kajian</a:t>
            </a:r>
            <a:r>
              <a:rPr lang="en-US" sz="3600" dirty="0" smtClean="0"/>
              <a:t>, </a:t>
            </a:r>
            <a:r>
              <a:rPr lang="en-US" sz="3600" dirty="0" err="1" smtClean="0"/>
              <a:t>manfaat</a:t>
            </a:r>
            <a:r>
              <a:rPr lang="en-US" sz="3600" dirty="0" smtClean="0"/>
              <a:t> </a:t>
            </a:r>
            <a:r>
              <a:rPr lang="en-US" sz="3600" dirty="0" err="1" smtClean="0"/>
              <a:t>dan</a:t>
            </a:r>
            <a:r>
              <a:rPr lang="en-US" sz="3600" dirty="0" smtClean="0"/>
              <a:t> </a:t>
            </a:r>
            <a:r>
              <a:rPr lang="en-US" sz="3600" dirty="0" err="1" smtClean="0"/>
              <a:t>faedah</a:t>
            </a:r>
            <a:r>
              <a:rPr lang="en-US" sz="3600" dirty="0" smtClean="0"/>
              <a:t> yang </a:t>
            </a:r>
            <a:r>
              <a:rPr lang="en-US" sz="3600" dirty="0" err="1" smtClean="0"/>
              <a:t>berpanjangan</a:t>
            </a:r>
            <a:r>
              <a:rPr lang="en-US" sz="3600" dirty="0" smtClean="0"/>
              <a:t> </a:t>
            </a:r>
            <a:r>
              <a:rPr lang="en-US" sz="3600" dirty="0" err="1" smtClean="0"/>
              <a:t>berbanding</a:t>
            </a:r>
            <a:r>
              <a:rPr lang="en-US" sz="3600" dirty="0" smtClean="0"/>
              <a:t> </a:t>
            </a:r>
            <a:r>
              <a:rPr lang="en-US" sz="3600" dirty="0" err="1" smtClean="0"/>
              <a:t>sebaliknya</a:t>
            </a:r>
            <a:r>
              <a:rPr lang="en-US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93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85195" y="152400"/>
            <a:ext cx="11852476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800" b="1" dirty="0" err="1"/>
              <a:t>Panduan</a:t>
            </a:r>
            <a:r>
              <a:rPr lang="en-US" sz="3800" b="1" dirty="0"/>
              <a:t> </a:t>
            </a:r>
            <a:r>
              <a:rPr lang="en-US" sz="3800" b="1" dirty="0" err="1"/>
              <a:t>Etika</a:t>
            </a:r>
            <a:r>
              <a:rPr lang="en-US" sz="3800" b="1" dirty="0"/>
              <a:t> </a:t>
            </a:r>
            <a:r>
              <a:rPr lang="en-US" sz="3800" b="1" dirty="0" smtClean="0"/>
              <a:t>&amp; </a:t>
            </a:r>
            <a:r>
              <a:rPr lang="en-US" sz="3800" b="1" dirty="0" err="1" smtClean="0"/>
              <a:t>Nilai</a:t>
            </a:r>
            <a:r>
              <a:rPr lang="en-US" sz="3800" b="1" dirty="0" smtClean="0"/>
              <a:t> Islam </a:t>
            </a:r>
            <a:r>
              <a:rPr lang="en-US" sz="3800" b="1" dirty="0"/>
              <a:t/>
            </a:r>
            <a:br>
              <a:rPr lang="en-US" sz="3800" b="1" dirty="0"/>
            </a:br>
            <a:r>
              <a:rPr lang="en-US" sz="3800" b="1" dirty="0" err="1" smtClean="0"/>
              <a:t>Dalam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Pemikiran</a:t>
            </a:r>
            <a:r>
              <a:rPr lang="en-US" sz="3800" b="1" dirty="0" smtClean="0"/>
              <a:t> </a:t>
            </a:r>
            <a:r>
              <a:rPr lang="en-US" sz="3800" b="1" dirty="0" err="1" smtClean="0"/>
              <a:t>Sains</a:t>
            </a:r>
            <a:r>
              <a:rPr lang="en-US" sz="3800" b="1" dirty="0" smtClean="0"/>
              <a:t> &amp; </a:t>
            </a:r>
            <a:r>
              <a:rPr lang="en-US" sz="3800" b="1" dirty="0" err="1" smtClean="0"/>
              <a:t>Teknologi</a:t>
            </a:r>
            <a:endParaRPr lang="en-US" sz="3800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85195" y="1295401"/>
            <a:ext cx="11852476" cy="5018314"/>
          </a:xfrm>
        </p:spPr>
        <p:txBody>
          <a:bodyPr>
            <a:normAutofit/>
          </a:bodyPr>
          <a:lstStyle/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Tidak </a:t>
            </a:r>
            <a:r>
              <a:rPr lang="sv-SE" sz="3200" dirty="0"/>
              <a:t>menyalahi </a:t>
            </a:r>
            <a:r>
              <a:rPr lang="sv-SE" sz="3200" dirty="0" smtClean="0"/>
              <a:t>prinsip al-Quran </a:t>
            </a:r>
            <a:r>
              <a:rPr lang="sv-SE" sz="3200" dirty="0"/>
              <a:t>dan Sunnah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Tidak </a:t>
            </a:r>
            <a:r>
              <a:rPr lang="sv-SE" sz="3200" dirty="0"/>
              <a:t>menyalahi ijmak ulamak</a:t>
            </a:r>
            <a:endParaRPr lang="fi-FI" sz="3200" dirty="0"/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i-FI" sz="3200" dirty="0" smtClean="0"/>
              <a:t>Tidak </a:t>
            </a:r>
            <a:r>
              <a:rPr lang="fi-FI" sz="3200" dirty="0"/>
              <a:t>menyalahi norma kemanusiaan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i-FI" sz="3200" dirty="0" smtClean="0"/>
              <a:t>Bertujuan </a:t>
            </a:r>
            <a:r>
              <a:rPr lang="fi-FI" sz="3200" dirty="0"/>
              <a:t>untuk mencari keredhaan Allah</a:t>
            </a:r>
            <a:endParaRPr lang="sv-SE" sz="3200" dirty="0"/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Dilakukan </a:t>
            </a:r>
            <a:r>
              <a:rPr lang="sv-SE" sz="3200" dirty="0"/>
              <a:t>dengan penuh kesungguhan dan ketelitian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Dilakukan </a:t>
            </a:r>
            <a:r>
              <a:rPr lang="sv-SE" sz="3200" dirty="0"/>
              <a:t>penuh kejujuran dan amanah terhadap ilmu</a:t>
            </a:r>
          </a:p>
          <a:p>
            <a:pPr marL="533400" indent="-533400" algn="l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v-SE" sz="3200" dirty="0" smtClean="0"/>
              <a:t>Dilakukan dengan tidak </a:t>
            </a:r>
            <a:r>
              <a:rPr lang="sv-SE" sz="3200" dirty="0"/>
              <a:t>memesongkan aqidah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588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59741"/>
            <a:ext cx="10972800" cy="1143000"/>
          </a:xfrm>
        </p:spPr>
        <p:txBody>
          <a:bodyPr/>
          <a:lstStyle/>
          <a:p>
            <a:pPr algn="ctr" eaLnBrk="1" hangingPunct="1"/>
            <a:r>
              <a:rPr lang="en-US" b="1" dirty="0" err="1" smtClean="0"/>
              <a:t>Prinsip</a:t>
            </a:r>
            <a:r>
              <a:rPr lang="en-US" b="1" dirty="0" smtClean="0"/>
              <a:t> </a:t>
            </a:r>
            <a:r>
              <a:rPr lang="en-US" b="1" dirty="0" err="1" smtClean="0"/>
              <a:t>Sains</a:t>
            </a:r>
            <a:r>
              <a:rPr lang="en-US" b="1" dirty="0" smtClean="0"/>
              <a:t> &amp; </a:t>
            </a:r>
            <a:r>
              <a:rPr lang="en-US" b="1" dirty="0" err="1" smtClean="0"/>
              <a:t>Teknologi</a:t>
            </a:r>
            <a:r>
              <a:rPr lang="en-US" b="1" dirty="0" smtClean="0"/>
              <a:t> </a:t>
            </a:r>
            <a:r>
              <a:rPr lang="en-US" b="1" dirty="0" err="1" smtClean="0"/>
              <a:t>Moden</a:t>
            </a:r>
            <a:endParaRPr lang="en-US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76894"/>
            <a:ext cx="10972800" cy="5872348"/>
          </a:xfrm>
        </p:spPr>
        <p:txBody>
          <a:bodyPr>
            <a:normAutofit/>
          </a:bodyPr>
          <a:lstStyle/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3200" dirty="0" err="1" smtClean="0"/>
              <a:t>Prinsip</a:t>
            </a:r>
            <a:r>
              <a:rPr lang="en-US" sz="3200" dirty="0" smtClean="0"/>
              <a:t> </a:t>
            </a:r>
            <a:r>
              <a:rPr lang="en-US" sz="3200" dirty="0" err="1" smtClean="0"/>
              <a:t>sains</a:t>
            </a:r>
            <a:r>
              <a:rPr lang="en-US" sz="3200" dirty="0" smtClean="0"/>
              <a:t> </a:t>
            </a:r>
            <a:r>
              <a:rPr lang="en-US" sz="3200" dirty="0" err="1" smtClean="0"/>
              <a:t>moden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bebas</a:t>
            </a:r>
            <a:r>
              <a:rPr lang="en-US" sz="3200" dirty="0" smtClean="0"/>
              <a:t> </a:t>
            </a:r>
            <a:r>
              <a:rPr lang="en-US" sz="3200" dirty="0" err="1" smtClean="0"/>
              <a:t>daripada</a:t>
            </a:r>
            <a:r>
              <a:rPr lang="en-US" sz="3200" dirty="0" smtClean="0"/>
              <a:t> </a:t>
            </a:r>
            <a:r>
              <a:rPr lang="en-US" sz="3200" dirty="0" err="1" smtClean="0"/>
              <a:t>sebarang</a:t>
            </a:r>
            <a:r>
              <a:rPr lang="en-US" sz="3200" dirty="0" smtClean="0"/>
              <a:t> </a:t>
            </a:r>
            <a:r>
              <a:rPr lang="en-US" sz="3200" dirty="0" err="1" smtClean="0"/>
              <a:t>nilai</a:t>
            </a:r>
            <a:r>
              <a:rPr lang="en-US" sz="3200" dirty="0" smtClean="0"/>
              <a:t> </a:t>
            </a:r>
            <a:r>
              <a:rPr lang="en-US" sz="3200" dirty="0" err="1" smtClean="0"/>
              <a:t>serta</a:t>
            </a:r>
            <a:r>
              <a:rPr lang="en-US" sz="3200" dirty="0" smtClean="0"/>
              <a:t> </a:t>
            </a:r>
            <a:r>
              <a:rPr lang="en-US" sz="3200" dirty="0" err="1" smtClean="0"/>
              <a:t>berpaksikan</a:t>
            </a:r>
            <a:r>
              <a:rPr lang="en-US" sz="3200" dirty="0" smtClean="0"/>
              <a:t> </a:t>
            </a:r>
            <a:r>
              <a:rPr lang="en-US" sz="3200" dirty="0" err="1" smtClean="0"/>
              <a:t>peningkatan</a:t>
            </a:r>
            <a:r>
              <a:rPr lang="en-US" sz="3200" dirty="0" smtClean="0"/>
              <a:t> </a:t>
            </a:r>
            <a:r>
              <a:rPr lang="en-US" sz="3200" dirty="0" err="1" smtClean="0"/>
              <a:t>pengetahuan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keuntungan</a:t>
            </a:r>
            <a:r>
              <a:rPr lang="en-US" sz="3200" dirty="0" smtClean="0"/>
              <a:t> </a:t>
            </a:r>
            <a:r>
              <a:rPr lang="en-US" sz="3200" dirty="0" err="1" smtClean="0"/>
              <a:t>dunia</a:t>
            </a:r>
            <a:r>
              <a:rPr lang="en-US" sz="3200" dirty="0" smtClean="0"/>
              <a:t>.</a:t>
            </a:r>
          </a:p>
          <a:p>
            <a:pPr algn="just" rtl="0" eaLnBrk="1" hangingPunct="1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3200" dirty="0" err="1" smtClean="0"/>
              <a:t>Kesannya</a:t>
            </a:r>
            <a:r>
              <a:rPr lang="en-US" sz="3200" dirty="0" smtClean="0"/>
              <a:t> </a:t>
            </a:r>
            <a:r>
              <a:rPr lang="en-US" sz="3200" dirty="0" err="1" smtClean="0"/>
              <a:t>penyalahgunaan</a:t>
            </a:r>
            <a:r>
              <a:rPr lang="en-US" sz="3200" dirty="0" smtClean="0"/>
              <a:t> </a:t>
            </a:r>
            <a:r>
              <a:rPr lang="en-US" sz="3200" dirty="0" err="1" smtClean="0"/>
              <a:t>prinsip</a:t>
            </a:r>
            <a:r>
              <a:rPr lang="en-US" sz="3200" dirty="0" smtClean="0"/>
              <a:t>, proses </a:t>
            </a:r>
            <a:r>
              <a:rPr lang="en-US" sz="3200" dirty="0" err="1" smtClean="0"/>
              <a:t>serta</a:t>
            </a:r>
            <a:r>
              <a:rPr lang="en-US" sz="3200" dirty="0" smtClean="0"/>
              <a:t> </a:t>
            </a:r>
            <a:r>
              <a:rPr lang="en-US" sz="3200" dirty="0" err="1" smtClean="0"/>
              <a:t>hasil</a:t>
            </a:r>
            <a:r>
              <a:rPr lang="en-US" sz="3200" dirty="0" smtClean="0"/>
              <a:t>  </a:t>
            </a:r>
            <a:r>
              <a:rPr lang="en-US" sz="3200" dirty="0" err="1" smtClean="0"/>
              <a:t>penciptaan</a:t>
            </a:r>
            <a:r>
              <a:rPr lang="en-US" sz="3200" dirty="0"/>
              <a:t>.</a:t>
            </a:r>
            <a:endParaRPr lang="en-US" sz="3200" dirty="0" smtClean="0"/>
          </a:p>
          <a:p>
            <a:pPr algn="just" rtl="0">
              <a:buClr>
                <a:schemeClr val="tx1"/>
              </a:buClr>
              <a:buNone/>
            </a:pPr>
            <a:r>
              <a:rPr lang="en-US" sz="3200" dirty="0" smtClean="0"/>
              <a:t>    </a:t>
            </a:r>
            <a:r>
              <a:rPr lang="en-US" sz="3200" dirty="0" err="1" smtClean="0"/>
              <a:t>Muraice</a:t>
            </a:r>
            <a:r>
              <a:rPr lang="en-US" sz="3200" dirty="0" smtClean="0"/>
              <a:t> </a:t>
            </a:r>
            <a:r>
              <a:rPr lang="en-US" sz="3200" dirty="0" err="1" smtClean="0"/>
              <a:t>Bucaille</a:t>
            </a:r>
            <a:r>
              <a:rPr lang="en-US" sz="3200" dirty="0" smtClean="0"/>
              <a:t>: </a:t>
            </a:r>
            <a:r>
              <a:rPr lang="en-US" sz="3200" i="1" dirty="0" smtClean="0"/>
              <a:t>“</a:t>
            </a:r>
            <a:r>
              <a:rPr lang="en-US" sz="3200" i="1" dirty="0" err="1" smtClean="0"/>
              <a:t>Golongan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terbesar</a:t>
            </a:r>
            <a:r>
              <a:rPr lang="en-US" sz="3200" i="1" dirty="0" smtClean="0"/>
              <a:t> di </a:t>
            </a:r>
            <a:r>
              <a:rPr lang="en-US" sz="3200" i="1" dirty="0" err="1" smtClean="0"/>
              <a:t>kalangan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ahli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sains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hari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ini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diikat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oleh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teori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materialisme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mereka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memandang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ringan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atau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tidak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memperdulikan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persoalan</a:t>
            </a:r>
            <a:r>
              <a:rPr lang="en-US" sz="3200" i="1" dirty="0" smtClean="0"/>
              <a:t> agama yang mana </a:t>
            </a:r>
            <a:r>
              <a:rPr lang="en-US" sz="3200" i="1" dirty="0" err="1" smtClean="0"/>
              <a:t>mereka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selalu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menganggap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bahawa</a:t>
            </a:r>
            <a:r>
              <a:rPr lang="en-US" sz="3200" i="1" dirty="0" smtClean="0"/>
              <a:t> agama </a:t>
            </a:r>
            <a:r>
              <a:rPr lang="en-US" sz="3200" i="1" dirty="0" err="1" smtClean="0"/>
              <a:t>itu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didirikan</a:t>
            </a:r>
            <a:r>
              <a:rPr lang="en-US" sz="3200" i="1" dirty="0" smtClean="0"/>
              <a:t> di </a:t>
            </a:r>
            <a:r>
              <a:rPr lang="en-US" sz="3200" i="1" dirty="0" err="1" smtClean="0"/>
              <a:t>atas</a:t>
            </a:r>
            <a:r>
              <a:rPr lang="en-US" sz="3200" i="1" dirty="0" smtClean="0"/>
              <a:t> </a:t>
            </a:r>
            <a:r>
              <a:rPr lang="en-US" sz="3200" i="1" dirty="0" err="1" smtClean="0"/>
              <a:t>lagenda</a:t>
            </a:r>
            <a:r>
              <a:rPr lang="en-US" sz="3200" i="1" dirty="0" smtClean="0"/>
              <a:t>”.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63399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687" y="232229"/>
            <a:ext cx="10131425" cy="1456267"/>
          </a:xfrm>
        </p:spPr>
        <p:txBody>
          <a:bodyPr/>
          <a:lstStyle/>
          <a:p>
            <a:r>
              <a:rPr lang="en-MY" dirty="0" err="1" smtClean="0"/>
              <a:t>Kepentingan</a:t>
            </a:r>
            <a:r>
              <a:rPr lang="en-MY" dirty="0" smtClean="0"/>
              <a:t> </a:t>
            </a:r>
            <a:r>
              <a:rPr lang="en-MY" dirty="0" err="1" smtClean="0"/>
              <a:t>Etika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Nilai</a:t>
            </a:r>
            <a:r>
              <a:rPr lang="en-MY" dirty="0" smtClean="0"/>
              <a:t> </a:t>
            </a:r>
            <a:br>
              <a:rPr lang="en-MY" dirty="0" smtClean="0"/>
            </a:br>
            <a:r>
              <a:rPr lang="en-MY" dirty="0" err="1" smtClean="0"/>
              <a:t>Dalam</a:t>
            </a:r>
            <a:r>
              <a:rPr lang="en-MY" dirty="0" smtClean="0"/>
              <a:t> </a:t>
            </a:r>
            <a:r>
              <a:rPr lang="en-MY" dirty="0" err="1" smtClean="0"/>
              <a:t>Pemikiran</a:t>
            </a:r>
            <a:r>
              <a:rPr lang="en-MY" dirty="0" smtClean="0"/>
              <a:t> </a:t>
            </a:r>
            <a:r>
              <a:rPr lang="en-MY" dirty="0" err="1" smtClean="0"/>
              <a:t>Sains</a:t>
            </a:r>
            <a:r>
              <a:rPr lang="en-MY" dirty="0" smtClean="0"/>
              <a:t> </a:t>
            </a:r>
            <a:r>
              <a:rPr lang="en-MY" dirty="0" err="1" smtClean="0"/>
              <a:t>dan</a:t>
            </a:r>
            <a:r>
              <a:rPr lang="en-MY" dirty="0" smtClean="0"/>
              <a:t> </a:t>
            </a:r>
            <a:r>
              <a:rPr lang="en-MY" dirty="0" err="1" smtClean="0"/>
              <a:t>Teknologi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79418"/>
            <a:ext cx="11321143" cy="4607625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MY" sz="3600" dirty="0" err="1"/>
              <a:t>Etika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/>
              <a:t>nilai</a:t>
            </a:r>
            <a:r>
              <a:rPr lang="en-MY" sz="3600" dirty="0"/>
              <a:t> </a:t>
            </a:r>
            <a:r>
              <a:rPr lang="en-MY" sz="3600" dirty="0" err="1"/>
              <a:t>merupakan</a:t>
            </a:r>
            <a:r>
              <a:rPr lang="en-MY" sz="3600" dirty="0"/>
              <a:t> </a:t>
            </a:r>
            <a:r>
              <a:rPr lang="en-MY" sz="3600" dirty="0" err="1"/>
              <a:t>bidang</a:t>
            </a:r>
            <a:r>
              <a:rPr lang="en-MY" sz="3600" dirty="0"/>
              <a:t> </a:t>
            </a:r>
            <a:r>
              <a:rPr lang="en-MY" sz="3600" dirty="0" err="1"/>
              <a:t>falsafah</a:t>
            </a:r>
            <a:r>
              <a:rPr lang="en-MY" sz="3600" dirty="0"/>
              <a:t> yang </a:t>
            </a:r>
            <a:r>
              <a:rPr lang="en-MY" sz="3600" dirty="0" err="1"/>
              <a:t>membicarakan</a:t>
            </a:r>
            <a:r>
              <a:rPr lang="en-MY" sz="3600" dirty="0"/>
              <a:t> </a:t>
            </a:r>
            <a:r>
              <a:rPr lang="en-MY" sz="3600" dirty="0" err="1"/>
              <a:t>tentang</a:t>
            </a:r>
            <a:r>
              <a:rPr lang="en-MY" sz="3600" dirty="0"/>
              <a:t> </a:t>
            </a:r>
            <a:r>
              <a:rPr lang="en-MY" sz="3600" dirty="0" err="1"/>
              <a:t>tingkah</a:t>
            </a:r>
            <a:r>
              <a:rPr lang="en-MY" sz="3600" dirty="0"/>
              <a:t> </a:t>
            </a:r>
            <a:r>
              <a:rPr lang="en-MY" sz="3600" dirty="0" err="1"/>
              <a:t>laku</a:t>
            </a:r>
            <a:r>
              <a:rPr lang="en-MY" sz="3600" dirty="0"/>
              <a:t> </a:t>
            </a:r>
            <a:r>
              <a:rPr lang="en-MY" sz="3600" dirty="0" err="1"/>
              <a:t>manusia</a:t>
            </a:r>
            <a:r>
              <a:rPr lang="en-MY" sz="3600" dirty="0"/>
              <a:t> </a:t>
            </a:r>
            <a:r>
              <a:rPr lang="en-MY" sz="3600" dirty="0" err="1"/>
              <a:t>dari</a:t>
            </a:r>
            <a:r>
              <a:rPr lang="en-MY" sz="3600" dirty="0"/>
              <a:t> </a:t>
            </a:r>
            <a:r>
              <a:rPr lang="en-MY" sz="3600" dirty="0" err="1"/>
              <a:t>aspek</a:t>
            </a:r>
            <a:r>
              <a:rPr lang="en-MY" sz="3600" dirty="0"/>
              <a:t> </a:t>
            </a:r>
            <a:r>
              <a:rPr lang="en-MY" sz="3600" dirty="0" err="1"/>
              <a:t>lahiriah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 smtClean="0"/>
              <a:t>batiniah</a:t>
            </a:r>
            <a:r>
              <a:rPr lang="en-MY" sz="3600" dirty="0" smtClean="0"/>
              <a:t> </a:t>
            </a:r>
            <a:r>
              <a:rPr lang="en-MY" sz="3600" dirty="0" err="1"/>
              <a:t>serta</a:t>
            </a:r>
            <a:r>
              <a:rPr lang="en-MY" sz="3600" dirty="0"/>
              <a:t> </a:t>
            </a:r>
            <a:r>
              <a:rPr lang="en-MY" sz="3600" dirty="0" err="1"/>
              <a:t>soal</a:t>
            </a:r>
            <a:r>
              <a:rPr lang="en-MY" sz="3600" dirty="0"/>
              <a:t> </a:t>
            </a:r>
            <a:r>
              <a:rPr lang="en-MY" sz="3600" dirty="0" err="1"/>
              <a:t>kebaikan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/>
              <a:t>keburukan</a:t>
            </a:r>
            <a:r>
              <a:rPr lang="en-MY" sz="3600" dirty="0"/>
              <a:t>.</a:t>
            </a:r>
          </a:p>
          <a:p>
            <a:pPr algn="l" rtl="0"/>
            <a:r>
              <a:rPr lang="en-MY" sz="3600" dirty="0" err="1" smtClean="0"/>
              <a:t>Etika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nilai</a:t>
            </a:r>
            <a:r>
              <a:rPr lang="en-MY" sz="3600" dirty="0" smtClean="0"/>
              <a:t> </a:t>
            </a:r>
            <a:r>
              <a:rPr lang="en-MY" sz="3600" dirty="0" err="1" smtClean="0"/>
              <a:t>akan</a:t>
            </a:r>
            <a:r>
              <a:rPr lang="en-MY" sz="3600" dirty="0" smtClean="0"/>
              <a:t> </a:t>
            </a:r>
            <a:r>
              <a:rPr lang="en-MY" sz="3600" dirty="0" err="1" smtClean="0"/>
              <a:t>mensejajarkan</a:t>
            </a:r>
            <a:r>
              <a:rPr lang="en-MY" sz="3600" dirty="0" smtClean="0"/>
              <a:t> </a:t>
            </a:r>
            <a:r>
              <a:rPr lang="en-MY" sz="3600" dirty="0" err="1" smtClean="0"/>
              <a:t>pemikiran</a:t>
            </a:r>
            <a:r>
              <a:rPr lang="en-MY" sz="3600" dirty="0" smtClean="0"/>
              <a:t> </a:t>
            </a:r>
            <a:r>
              <a:rPr lang="en-MY" sz="3600" dirty="0" err="1" smtClean="0"/>
              <a:t>sains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teknologi</a:t>
            </a:r>
            <a:r>
              <a:rPr lang="en-MY" sz="3600" dirty="0" smtClean="0"/>
              <a:t> </a:t>
            </a:r>
            <a:r>
              <a:rPr lang="en-MY" sz="3600" dirty="0" err="1" smtClean="0"/>
              <a:t>bersesuaian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hukum</a:t>
            </a:r>
            <a:r>
              <a:rPr lang="en-MY" sz="3600" dirty="0" smtClean="0"/>
              <a:t>, </a:t>
            </a:r>
            <a:r>
              <a:rPr lang="en-MY" sz="3600" dirty="0" err="1" smtClean="0"/>
              <a:t>nilai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etika</a:t>
            </a:r>
            <a:r>
              <a:rPr lang="en-MY" sz="3600" dirty="0" smtClean="0"/>
              <a:t> </a:t>
            </a:r>
            <a:r>
              <a:rPr lang="en-MY" sz="3600" dirty="0" err="1" smtClean="0"/>
              <a:t>sejagat</a:t>
            </a:r>
            <a:r>
              <a:rPr lang="en-MY" sz="3600" dirty="0" smtClean="0"/>
              <a:t>.</a:t>
            </a:r>
          </a:p>
          <a:p>
            <a:pPr algn="l" rtl="0"/>
            <a:r>
              <a:rPr lang="en-MY" sz="3600" dirty="0" err="1" smtClean="0"/>
              <a:t>Etika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nilai</a:t>
            </a:r>
            <a:r>
              <a:rPr lang="en-MY" sz="3600" dirty="0" smtClean="0"/>
              <a:t> </a:t>
            </a:r>
            <a:r>
              <a:rPr lang="en-MY" sz="3600" dirty="0" err="1" smtClean="0"/>
              <a:t>akan</a:t>
            </a:r>
            <a:r>
              <a:rPr lang="en-MY" sz="3600" dirty="0" smtClean="0"/>
              <a:t> </a:t>
            </a:r>
            <a:r>
              <a:rPr lang="en-MY" sz="3600" dirty="0" err="1" smtClean="0"/>
              <a:t>mencorakkan</a:t>
            </a:r>
            <a:r>
              <a:rPr lang="en-MY" sz="3600" dirty="0" smtClean="0"/>
              <a:t> </a:t>
            </a:r>
            <a:r>
              <a:rPr lang="en-MY" sz="3600" dirty="0" err="1" smtClean="0"/>
              <a:t>segala</a:t>
            </a:r>
            <a:r>
              <a:rPr lang="en-MY" sz="3600" dirty="0" smtClean="0"/>
              <a:t> </a:t>
            </a:r>
            <a:r>
              <a:rPr lang="en-MY" sz="3600" dirty="0" err="1" smtClean="0"/>
              <a:t>aktiviti</a:t>
            </a:r>
            <a:r>
              <a:rPr lang="en-MY" sz="3600" dirty="0" smtClean="0"/>
              <a:t> </a:t>
            </a:r>
            <a:r>
              <a:rPr lang="en-MY" sz="3600" dirty="0" err="1" smtClean="0"/>
              <a:t>sains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teknologi</a:t>
            </a:r>
            <a:r>
              <a:rPr lang="en-MY" sz="3600" dirty="0" smtClean="0"/>
              <a:t> </a:t>
            </a:r>
            <a:r>
              <a:rPr lang="en-MY" sz="3600" dirty="0" err="1" smtClean="0"/>
              <a:t>selaras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pegangan</a:t>
            </a:r>
            <a:r>
              <a:rPr lang="en-MY" sz="3600" dirty="0" smtClean="0"/>
              <a:t> </a:t>
            </a:r>
            <a:r>
              <a:rPr lang="en-MY" sz="3600" dirty="0" err="1" smtClean="0"/>
              <a:t>dan</a:t>
            </a:r>
            <a:r>
              <a:rPr lang="en-MY" sz="3600" dirty="0" smtClean="0"/>
              <a:t> </a:t>
            </a:r>
            <a:r>
              <a:rPr lang="en-MY" sz="3600" dirty="0" err="1" smtClean="0"/>
              <a:t>kepercayaan</a:t>
            </a:r>
            <a:r>
              <a:rPr lang="en-MY" sz="3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899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6" y="135028"/>
            <a:ext cx="10131425" cy="1456267"/>
          </a:xfrm>
        </p:spPr>
        <p:txBody>
          <a:bodyPr/>
          <a:lstStyle/>
          <a:p>
            <a:pPr rtl="0"/>
            <a:r>
              <a:rPr lang="en-MY" b="1" dirty="0" err="1" smtClean="0"/>
              <a:t>Kesan</a:t>
            </a:r>
            <a:r>
              <a:rPr lang="en-MY" b="1" dirty="0" smtClean="0"/>
              <a:t> </a:t>
            </a:r>
            <a:r>
              <a:rPr lang="en-MY" b="1" dirty="0" err="1" smtClean="0"/>
              <a:t>Pengabaian</a:t>
            </a:r>
            <a:r>
              <a:rPr lang="en-MY" b="1" dirty="0" smtClean="0"/>
              <a:t> </a:t>
            </a:r>
            <a:r>
              <a:rPr lang="en-MY" b="1" dirty="0" err="1" smtClean="0"/>
              <a:t>Etika</a:t>
            </a:r>
            <a:r>
              <a:rPr lang="en-MY" b="1" dirty="0" smtClean="0"/>
              <a:t> </a:t>
            </a:r>
            <a:r>
              <a:rPr lang="en-MY" b="1" dirty="0" err="1" smtClean="0"/>
              <a:t>dan</a:t>
            </a:r>
            <a:r>
              <a:rPr lang="en-MY" b="1" dirty="0" smtClean="0"/>
              <a:t> </a:t>
            </a:r>
            <a:r>
              <a:rPr lang="en-MY" b="1" dirty="0" err="1" smtClean="0"/>
              <a:t>Nilai</a:t>
            </a:r>
            <a:r>
              <a:rPr lang="en-MY" b="1" dirty="0" smtClean="0"/>
              <a:t> </a:t>
            </a:r>
            <a:br>
              <a:rPr lang="en-MY" b="1" dirty="0" smtClean="0"/>
            </a:br>
            <a:r>
              <a:rPr lang="en-MY" b="1" dirty="0" err="1" smtClean="0"/>
              <a:t>Dalam</a:t>
            </a:r>
            <a:r>
              <a:rPr lang="en-MY" b="1" dirty="0" smtClean="0"/>
              <a:t> </a:t>
            </a:r>
            <a:r>
              <a:rPr lang="en-MY" b="1" dirty="0" err="1" smtClean="0"/>
              <a:t>Sains</a:t>
            </a:r>
            <a:r>
              <a:rPr lang="en-MY" b="1" dirty="0" smtClean="0"/>
              <a:t> </a:t>
            </a:r>
            <a:r>
              <a:rPr lang="en-MY" b="1" dirty="0" err="1" smtClean="0"/>
              <a:t>dan</a:t>
            </a:r>
            <a:r>
              <a:rPr lang="en-MY" b="1" dirty="0" smtClean="0"/>
              <a:t> </a:t>
            </a:r>
            <a:r>
              <a:rPr lang="en-MY" b="1" dirty="0" err="1" smtClean="0"/>
              <a:t>Teknologi</a:t>
            </a:r>
            <a:endParaRPr lang="en-MY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99" y="1591295"/>
            <a:ext cx="11205029" cy="4655126"/>
          </a:xfrm>
        </p:spPr>
        <p:txBody>
          <a:bodyPr/>
          <a:lstStyle/>
          <a:p>
            <a:pPr marL="742950" indent="-742950" algn="l" rtl="0">
              <a:buFont typeface="+mj-lt"/>
              <a:buAutoNum type="arabicParenR"/>
            </a:pPr>
            <a:r>
              <a:rPr lang="en-MY" sz="4400" b="1" dirty="0" err="1" smtClean="0"/>
              <a:t>Kemusnahan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alam</a:t>
            </a:r>
            <a:r>
              <a:rPr lang="en-MY" sz="4400" b="1" dirty="0" smtClean="0"/>
              <a:t> </a:t>
            </a:r>
            <a:r>
              <a:rPr lang="en-MY" sz="4400" dirty="0" err="1" smtClean="0"/>
              <a:t>akibat</a:t>
            </a:r>
            <a:r>
              <a:rPr lang="en-MY" sz="4400" dirty="0" smtClean="0"/>
              <a:t> </a:t>
            </a:r>
            <a:r>
              <a:rPr lang="en-MY" sz="4400" dirty="0" err="1" smtClean="0"/>
              <a:t>manusia</a:t>
            </a:r>
            <a:r>
              <a:rPr lang="en-MY" sz="4400" dirty="0" smtClean="0"/>
              <a:t> </a:t>
            </a:r>
            <a:r>
              <a:rPr lang="en-MY" sz="4400" dirty="0" err="1" smtClean="0"/>
              <a:t>lupa</a:t>
            </a:r>
            <a:r>
              <a:rPr lang="en-MY" sz="4400" dirty="0" smtClean="0"/>
              <a:t> </a:t>
            </a:r>
            <a:r>
              <a:rPr lang="en-MY" sz="4400" dirty="0" err="1" smtClean="0"/>
              <a:t>diri</a:t>
            </a:r>
            <a:r>
              <a:rPr lang="en-MY" sz="4400" dirty="0" smtClean="0"/>
              <a:t> </a:t>
            </a:r>
            <a:r>
              <a:rPr lang="en-MY" sz="4400" dirty="0" err="1" smtClean="0"/>
              <a:t>dan</a:t>
            </a:r>
            <a:r>
              <a:rPr lang="en-MY" sz="4400" dirty="0" smtClean="0"/>
              <a:t> </a:t>
            </a:r>
            <a:r>
              <a:rPr lang="en-MY" sz="4400" dirty="0" err="1" smtClean="0"/>
              <a:t>tanggungjawab</a:t>
            </a:r>
            <a:r>
              <a:rPr lang="en-MY" sz="4400" dirty="0" smtClean="0"/>
              <a:t> </a:t>
            </a:r>
            <a:r>
              <a:rPr lang="en-MY" sz="4400" dirty="0" err="1" smtClean="0"/>
              <a:t>sebagai</a:t>
            </a:r>
            <a:r>
              <a:rPr lang="en-MY" sz="4400" dirty="0" smtClean="0"/>
              <a:t> </a:t>
            </a:r>
            <a:r>
              <a:rPr lang="en-MY" sz="4400" dirty="0" err="1" smtClean="0"/>
              <a:t>khalifah</a:t>
            </a:r>
            <a:r>
              <a:rPr lang="en-MY" sz="4400" dirty="0" smtClean="0"/>
              <a:t> – </a:t>
            </a:r>
            <a:r>
              <a:rPr lang="en-MY" sz="4400" dirty="0" err="1" smtClean="0"/>
              <a:t>manusia</a:t>
            </a:r>
            <a:r>
              <a:rPr lang="en-MY" sz="4400" dirty="0" smtClean="0"/>
              <a:t> </a:t>
            </a:r>
            <a:r>
              <a:rPr lang="en-MY" sz="4400" dirty="0" err="1" smtClean="0"/>
              <a:t>bongkak</a:t>
            </a:r>
            <a:r>
              <a:rPr lang="en-MY" sz="4400" dirty="0" smtClean="0"/>
              <a:t> </a:t>
            </a:r>
            <a:r>
              <a:rPr lang="en-MY" sz="4400" dirty="0" err="1" smtClean="0"/>
              <a:t>dan</a:t>
            </a:r>
            <a:r>
              <a:rPr lang="en-MY" sz="4400" dirty="0" smtClean="0"/>
              <a:t> </a:t>
            </a:r>
            <a:r>
              <a:rPr lang="en-MY" sz="4400" dirty="0" err="1" smtClean="0"/>
              <a:t>tidak</a:t>
            </a:r>
            <a:r>
              <a:rPr lang="en-MY" sz="4400" dirty="0" smtClean="0"/>
              <a:t> </a:t>
            </a:r>
            <a:r>
              <a:rPr lang="en-MY" sz="4400" dirty="0" err="1" smtClean="0"/>
              <a:t>perlukan</a:t>
            </a:r>
            <a:r>
              <a:rPr lang="en-MY" sz="4400" dirty="0" smtClean="0"/>
              <a:t> </a:t>
            </a:r>
            <a:r>
              <a:rPr lang="en-MY" sz="4400" dirty="0" err="1" smtClean="0"/>
              <a:t>tuhan</a:t>
            </a:r>
            <a:r>
              <a:rPr lang="en-MY" sz="4400" dirty="0" smtClean="0"/>
              <a:t>.</a:t>
            </a:r>
          </a:p>
          <a:p>
            <a:pPr marL="742950" indent="-742950" algn="l" rtl="0">
              <a:buFont typeface="+mj-lt"/>
              <a:buAutoNum type="arabicParenR"/>
            </a:pPr>
            <a:r>
              <a:rPr lang="en-MY" sz="4400" b="1" dirty="0" err="1" smtClean="0"/>
              <a:t>Keruntuhan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nilai</a:t>
            </a:r>
            <a:r>
              <a:rPr lang="en-MY" sz="4400" b="1" dirty="0" smtClean="0"/>
              <a:t> </a:t>
            </a:r>
            <a:r>
              <a:rPr lang="en-MY" sz="4400" b="1" dirty="0" err="1" smtClean="0"/>
              <a:t>kemanusiaan</a:t>
            </a:r>
            <a:r>
              <a:rPr lang="en-MY" sz="4400" b="1" dirty="0" smtClean="0"/>
              <a:t> </a:t>
            </a:r>
            <a:r>
              <a:rPr lang="en-MY" sz="4400" dirty="0" smtClean="0"/>
              <a:t>– </a:t>
            </a:r>
            <a:r>
              <a:rPr lang="en-MY" sz="4400" dirty="0" err="1" smtClean="0"/>
              <a:t>jenayah</a:t>
            </a:r>
            <a:r>
              <a:rPr lang="en-MY" sz="4400" dirty="0" smtClean="0"/>
              <a:t> </a:t>
            </a:r>
            <a:r>
              <a:rPr lang="en-MY" sz="4400" dirty="0" err="1" smtClean="0"/>
              <a:t>berleluasa</a:t>
            </a:r>
            <a:r>
              <a:rPr lang="en-MY" sz="4400" dirty="0" smtClean="0"/>
              <a:t> </a:t>
            </a:r>
            <a:r>
              <a:rPr lang="en-MY" sz="4400" dirty="0" err="1" smtClean="0"/>
              <a:t>dengan</a:t>
            </a:r>
            <a:r>
              <a:rPr lang="en-MY" sz="4400" dirty="0" smtClean="0"/>
              <a:t> </a:t>
            </a:r>
            <a:r>
              <a:rPr lang="en-MY" sz="4400" dirty="0" err="1" smtClean="0"/>
              <a:t>pelbagai</a:t>
            </a:r>
            <a:r>
              <a:rPr lang="en-MY" sz="4400" dirty="0" smtClean="0"/>
              <a:t> </a:t>
            </a:r>
            <a:r>
              <a:rPr lang="en-MY" sz="4400" dirty="0" err="1" smtClean="0"/>
              <a:t>peralatan</a:t>
            </a:r>
            <a:r>
              <a:rPr lang="en-MY" sz="4400" dirty="0" smtClean="0"/>
              <a:t> </a:t>
            </a:r>
            <a:r>
              <a:rPr lang="en-MY" sz="4400" dirty="0" err="1" smtClean="0"/>
              <a:t>teknologi</a:t>
            </a:r>
            <a:r>
              <a:rPr lang="en-MY" sz="4400" dirty="0" smtClean="0"/>
              <a:t> </a:t>
            </a:r>
            <a:r>
              <a:rPr lang="en-MY" sz="4400" dirty="0" err="1" smtClean="0"/>
              <a:t>dicipta</a:t>
            </a:r>
            <a:r>
              <a:rPr lang="en-MY" sz="4400" dirty="0" smtClean="0"/>
              <a:t>, </a:t>
            </a:r>
            <a:r>
              <a:rPr lang="en-MY" sz="4400" dirty="0" err="1" smtClean="0"/>
              <a:t>jenayah</a:t>
            </a:r>
            <a:r>
              <a:rPr lang="en-MY" sz="4400" dirty="0" smtClean="0"/>
              <a:t> </a:t>
            </a:r>
            <a:r>
              <a:rPr lang="en-MY" sz="4400" dirty="0" err="1" smtClean="0"/>
              <a:t>siber</a:t>
            </a:r>
            <a:r>
              <a:rPr lang="en-MY" sz="4400" dirty="0" smtClean="0"/>
              <a:t> </a:t>
            </a:r>
            <a:r>
              <a:rPr lang="en-MY" sz="4400" dirty="0" err="1" smtClean="0"/>
              <a:t>dan</a:t>
            </a:r>
            <a:r>
              <a:rPr lang="en-MY" sz="4400" dirty="0" smtClean="0"/>
              <a:t> lain-lain.</a:t>
            </a:r>
            <a:endParaRPr lang="en-MY" sz="4400" dirty="0"/>
          </a:p>
        </p:txBody>
      </p:sp>
    </p:spTree>
    <p:extLst>
      <p:ext uri="{BB962C8B-B14F-4D97-AF65-F5344CB8AC3E}">
        <p14:creationId xmlns:p14="http://schemas.microsoft.com/office/powerpoint/2010/main" val="8243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086" y="493486"/>
            <a:ext cx="11016343" cy="6046210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smtClean="0"/>
              <a:t>&amp;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200" b="1" dirty="0" smtClean="0">
                <a:solidFill>
                  <a:srgbClr val="FFFF00"/>
                </a:solidFill>
              </a:rPr>
              <a:t>PERUBATAN</a:t>
            </a:r>
            <a:r>
              <a:rPr lang="en-US" sz="3200" dirty="0" smtClean="0"/>
              <a:t> </a:t>
            </a:r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200" dirty="0" err="1"/>
              <a:t>Pembedahan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kecantikan</a:t>
            </a:r>
            <a:r>
              <a:rPr lang="en-US" sz="3200" dirty="0"/>
              <a:t> – </a:t>
            </a:r>
            <a:r>
              <a:rPr lang="en-US" sz="3200" dirty="0" err="1"/>
              <a:t>pembedahan</a:t>
            </a:r>
            <a:r>
              <a:rPr lang="en-US" sz="3200" dirty="0"/>
              <a:t> </a:t>
            </a:r>
            <a:r>
              <a:rPr lang="en-US" sz="3200" dirty="0" err="1"/>
              <a:t>plastik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suntikan</a:t>
            </a:r>
            <a:r>
              <a:rPr lang="en-US" sz="3200" dirty="0"/>
              <a:t> </a:t>
            </a:r>
            <a:r>
              <a:rPr lang="en-US" sz="3200" dirty="0" err="1"/>
              <a:t>botox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kecantikan</a:t>
            </a:r>
            <a:r>
              <a:rPr lang="en-US" sz="3200" dirty="0"/>
              <a:t>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/>
              <a:t>membesarkan</a:t>
            </a:r>
            <a:r>
              <a:rPr lang="en-US" sz="3200" dirty="0"/>
              <a:t> </a:t>
            </a:r>
            <a:r>
              <a:rPr lang="en-US" sz="3200" dirty="0" err="1"/>
              <a:t>payu</a:t>
            </a:r>
            <a:r>
              <a:rPr lang="en-US" sz="3200" dirty="0"/>
              <a:t> </a:t>
            </a:r>
            <a:r>
              <a:rPr lang="en-US" sz="3200" dirty="0" err="1"/>
              <a:t>dara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penggunaan</a:t>
            </a:r>
            <a:r>
              <a:rPr lang="en-US" sz="3200" dirty="0"/>
              <a:t> </a:t>
            </a:r>
            <a:r>
              <a:rPr lang="en-US" sz="3200" dirty="0" err="1"/>
              <a:t>bahan</a:t>
            </a:r>
            <a:r>
              <a:rPr lang="en-US" sz="3200" dirty="0"/>
              <a:t> </a:t>
            </a:r>
            <a:r>
              <a:rPr lang="en-US" sz="3200" dirty="0" err="1" smtClean="0"/>
              <a:t>terlarang</a:t>
            </a:r>
            <a:r>
              <a:rPr lang="en-US" sz="3200" dirty="0" smtClean="0"/>
              <a:t>.</a:t>
            </a:r>
            <a:endParaRPr lang="en-US" sz="3200" dirty="0"/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200" dirty="0" err="1"/>
              <a:t>Penukaran</a:t>
            </a:r>
            <a:r>
              <a:rPr lang="en-US" sz="3200" dirty="0"/>
              <a:t> </a:t>
            </a:r>
            <a:r>
              <a:rPr lang="en-US" sz="3200" dirty="0" err="1"/>
              <a:t>jantina</a:t>
            </a:r>
            <a:r>
              <a:rPr lang="en-US" sz="3200" dirty="0"/>
              <a:t> – </a:t>
            </a:r>
            <a:r>
              <a:rPr lang="en-US" sz="3200" dirty="0" err="1"/>
              <a:t>identiti</a:t>
            </a:r>
            <a:r>
              <a:rPr lang="en-US" sz="3200" dirty="0"/>
              <a:t> </a:t>
            </a:r>
            <a:r>
              <a:rPr lang="en-US" sz="3200" dirty="0" err="1"/>
              <a:t>lelaki</a:t>
            </a:r>
            <a:r>
              <a:rPr lang="en-US" sz="3200" dirty="0"/>
              <a:t> </a:t>
            </a:r>
            <a:r>
              <a:rPr lang="en-US" sz="3200" dirty="0" err="1"/>
              <a:t>lembut</a:t>
            </a:r>
            <a:r>
              <a:rPr lang="en-US" sz="3200" dirty="0"/>
              <a:t> </a:t>
            </a:r>
            <a:r>
              <a:rPr lang="en-US" sz="3200" dirty="0" err="1"/>
              <a:t>mempunyai</a:t>
            </a:r>
            <a:r>
              <a:rPr lang="en-US" sz="3200" dirty="0"/>
              <a:t> </a:t>
            </a:r>
            <a:r>
              <a:rPr lang="en-US" sz="3200" dirty="0" err="1"/>
              <a:t>naluri</a:t>
            </a:r>
            <a:r>
              <a:rPr lang="en-US" sz="3200" dirty="0"/>
              <a:t> </a:t>
            </a:r>
            <a:r>
              <a:rPr lang="en-US" sz="3200" dirty="0" err="1" smtClean="0"/>
              <a:t>keperempuanan</a:t>
            </a:r>
            <a:r>
              <a:rPr lang="en-US" sz="3200" dirty="0" smtClean="0"/>
              <a:t>.</a:t>
            </a:r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200" dirty="0" err="1" smtClean="0"/>
              <a:t>Penggunaan</a:t>
            </a:r>
            <a:r>
              <a:rPr lang="en-US" sz="3200" dirty="0" smtClean="0"/>
              <a:t> </a:t>
            </a:r>
            <a:r>
              <a:rPr lang="en-US" sz="3200" dirty="0" err="1" smtClean="0"/>
              <a:t>ubat</a:t>
            </a:r>
            <a:r>
              <a:rPr lang="en-US" sz="3200" dirty="0" smtClean="0"/>
              <a:t> / </a:t>
            </a:r>
            <a:r>
              <a:rPr lang="en-US" sz="3200" dirty="0" err="1" smtClean="0"/>
              <a:t>racun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tujuan</a:t>
            </a:r>
            <a:r>
              <a:rPr lang="en-US" sz="3200" dirty="0" smtClean="0"/>
              <a:t> </a:t>
            </a:r>
            <a:r>
              <a:rPr lang="en-US" sz="3200" dirty="0" err="1" smtClean="0"/>
              <a:t>khianat</a:t>
            </a:r>
            <a:r>
              <a:rPr lang="en-US" sz="3200" dirty="0" smtClean="0"/>
              <a:t>.</a:t>
            </a:r>
            <a:endParaRPr lang="en-US" sz="3200" dirty="0"/>
          </a:p>
          <a:p>
            <a:pPr lvl="2" algn="l" rtl="0"/>
            <a:endParaRPr lang="en-US" sz="3200" dirty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60031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pic>
        <p:nvPicPr>
          <p:cNvPr id="2052" name="Picture 4" descr="Image result for perubatan-pembunuhan ihsan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r="7589"/>
          <a:stretch/>
        </p:blipFill>
        <p:spPr bwMode="auto">
          <a:xfrm>
            <a:off x="8449519" y="925976"/>
            <a:ext cx="3742480" cy="493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perubatan-pembunuhan ihs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3" y="108705"/>
            <a:ext cx="8418356" cy="678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1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028" y="551543"/>
            <a:ext cx="11059885" cy="5988153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b="1" dirty="0" smtClean="0">
                <a:solidFill>
                  <a:srgbClr val="FFFF00"/>
                </a:solidFill>
              </a:rPr>
              <a:t>BIOLOGI</a:t>
            </a:r>
            <a:r>
              <a:rPr lang="en-US" sz="3600" dirty="0" smtClean="0"/>
              <a:t>-</a:t>
            </a:r>
            <a:r>
              <a:rPr lang="en-US" sz="3600" dirty="0" err="1" smtClean="0"/>
              <a:t>pengklonan</a:t>
            </a:r>
            <a:r>
              <a:rPr lang="en-US" sz="3600" dirty="0" smtClean="0"/>
              <a:t>, </a:t>
            </a:r>
            <a:r>
              <a:rPr lang="en-US" sz="3600" dirty="0" err="1" smtClean="0"/>
              <a:t>ibu</a:t>
            </a:r>
            <a:r>
              <a:rPr lang="en-US" sz="3600" dirty="0" smtClean="0"/>
              <a:t> </a:t>
            </a:r>
            <a:r>
              <a:rPr lang="en-US" sz="3600" dirty="0" err="1" smtClean="0"/>
              <a:t>tumpang</a:t>
            </a:r>
            <a:r>
              <a:rPr lang="en-US" sz="3600" dirty="0" smtClean="0"/>
              <a:t>, </a:t>
            </a:r>
            <a:r>
              <a:rPr lang="en-US" sz="3600" dirty="0" err="1" smtClean="0"/>
              <a:t>bayi</a:t>
            </a:r>
            <a:r>
              <a:rPr lang="en-US" sz="3600" dirty="0" smtClean="0"/>
              <a:t> </a:t>
            </a:r>
            <a:r>
              <a:rPr lang="en-US" sz="3600" dirty="0" err="1" smtClean="0"/>
              <a:t>tabung</a:t>
            </a:r>
            <a:r>
              <a:rPr lang="en-US" sz="3600" dirty="0" smtClean="0"/>
              <a:t> </a:t>
            </a:r>
            <a:r>
              <a:rPr lang="en-US" sz="3600" dirty="0" err="1" smtClean="0"/>
              <a:t>uji</a:t>
            </a:r>
            <a:r>
              <a:rPr lang="en-US" sz="3600" dirty="0" smtClean="0"/>
              <a:t>;</a:t>
            </a:r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/>
              <a:t>Pengklonan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kejuruteraan</a:t>
            </a:r>
            <a:r>
              <a:rPr lang="en-US" sz="3600" dirty="0"/>
              <a:t> </a:t>
            </a:r>
            <a:r>
              <a:rPr lang="en-US" sz="3600" dirty="0" err="1"/>
              <a:t>genetik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menghasilkan</a:t>
            </a:r>
            <a:r>
              <a:rPr lang="en-US" sz="3600" dirty="0"/>
              <a:t> </a:t>
            </a:r>
            <a:r>
              <a:rPr lang="en-US" sz="3600" dirty="0" err="1"/>
              <a:t>produktiviti</a:t>
            </a:r>
            <a:r>
              <a:rPr lang="en-US" sz="3600" dirty="0"/>
              <a:t> </a:t>
            </a:r>
            <a:r>
              <a:rPr lang="en-US" sz="3600" dirty="0" err="1"/>
              <a:t>pertanian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penternakan</a:t>
            </a:r>
            <a:r>
              <a:rPr lang="en-US" sz="3600" dirty="0"/>
              <a:t> – </a:t>
            </a:r>
            <a:r>
              <a:rPr lang="en-US" sz="3600" dirty="0" err="1"/>
              <a:t>menular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pembiakan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r>
              <a:rPr lang="en-US" sz="3600" dirty="0"/>
              <a:t> di </a:t>
            </a:r>
            <a:r>
              <a:rPr lang="en-US" sz="3600" dirty="0" err="1"/>
              <a:t>luar</a:t>
            </a:r>
            <a:r>
              <a:rPr lang="en-US" sz="3600" dirty="0"/>
              <a:t> </a:t>
            </a:r>
            <a:r>
              <a:rPr lang="en-US" sz="3600" dirty="0" err="1" smtClean="0"/>
              <a:t>tabii</a:t>
            </a:r>
            <a:r>
              <a:rPr lang="en-US" sz="3600" dirty="0" smtClean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sel</a:t>
            </a:r>
            <a:r>
              <a:rPr lang="en-US" sz="3600" dirty="0"/>
              <a:t> </a:t>
            </a:r>
            <a:r>
              <a:rPr lang="en-US" sz="3600" dirty="0" err="1"/>
              <a:t>binatang</a:t>
            </a:r>
            <a:endParaRPr lang="en-US" sz="3600" dirty="0"/>
          </a:p>
          <a:p>
            <a:pPr lvl="1" algn="just" rtl="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600" dirty="0" err="1"/>
              <a:t>Pembiakan</a:t>
            </a:r>
            <a:r>
              <a:rPr lang="en-US" sz="3600" dirty="0"/>
              <a:t> </a:t>
            </a:r>
            <a:r>
              <a:rPr lang="en-US" sz="3600" dirty="0" err="1"/>
              <a:t>baka</a:t>
            </a:r>
            <a:r>
              <a:rPr lang="en-US" sz="3600" dirty="0"/>
              <a:t> </a:t>
            </a:r>
            <a:r>
              <a:rPr lang="en-US" sz="3600" dirty="0" err="1"/>
              <a:t>bayi</a:t>
            </a:r>
            <a:r>
              <a:rPr lang="en-US" sz="3600" dirty="0"/>
              <a:t> </a:t>
            </a:r>
            <a:r>
              <a:rPr lang="en-US" sz="3600" dirty="0" err="1"/>
              <a:t>tabung</a:t>
            </a:r>
            <a:r>
              <a:rPr lang="en-US" sz="3600" dirty="0"/>
              <a:t> </a:t>
            </a:r>
            <a:r>
              <a:rPr lang="en-US" sz="3600" dirty="0" err="1"/>
              <a:t>uji</a:t>
            </a:r>
            <a:r>
              <a:rPr lang="en-US" sz="3600" dirty="0"/>
              <a:t> – </a:t>
            </a:r>
            <a:r>
              <a:rPr lang="en-US" sz="3600" dirty="0" err="1"/>
              <a:t>ada</a:t>
            </a:r>
            <a:r>
              <a:rPr lang="en-US" sz="3600" dirty="0"/>
              <a:t> yang </a:t>
            </a:r>
            <a:r>
              <a:rPr lang="en-US" sz="3600" dirty="0" err="1"/>
              <a:t>mungkin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ibu</a:t>
            </a:r>
            <a:r>
              <a:rPr lang="en-US" sz="3600" dirty="0"/>
              <a:t> </a:t>
            </a:r>
            <a:r>
              <a:rPr lang="en-US" sz="3600" dirty="0" err="1"/>
              <a:t>tumpang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 smtClean="0"/>
              <a:t>profesion</a:t>
            </a:r>
            <a:r>
              <a:rPr lang="en-US" sz="3600" dirty="0" smtClean="0"/>
              <a:t>.</a:t>
            </a:r>
            <a:endParaRPr lang="en-US" sz="3600" dirty="0"/>
          </a:p>
          <a:p>
            <a:pPr marL="914400" lvl="2" indent="0" algn="l" rtl="0">
              <a:buNone/>
            </a:pPr>
            <a:endParaRPr lang="en-US" sz="3200" dirty="0" smtClean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9866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ar-SA" b="1" dirty="0">
                <a:solidFill>
                  <a:srgbClr val="FFFF00"/>
                </a:solidFill>
                <a:latin typeface="Times New Roman" panose="02020603050405020304" pitchFamily="18" charset="0"/>
              </a:rPr>
              <a:t>PENGKLONAN &amp; KEJURUTERAAN </a:t>
            </a:r>
            <a:r>
              <a:rPr lang="en-US" altLang="ar-SA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GENETIK</a:t>
            </a:r>
            <a:endParaRPr lang="en-MY" dirty="0">
              <a:solidFill>
                <a:srgbClr val="FFFF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2597" y="960699"/>
            <a:ext cx="7772400" cy="5468676"/>
          </a:xfrm>
        </p:spPr>
        <p:txBody>
          <a:bodyPr/>
          <a:lstStyle/>
          <a:p>
            <a:pPr algn="l" rtl="0" eaLnBrk="1" hangingPunct="1"/>
            <a:r>
              <a:rPr lang="en-US" altLang="en-US" sz="3000" dirty="0" err="1">
                <a:latin typeface="Trebuchet MS" panose="020B0603020202020204" pitchFamily="34" charset="0"/>
              </a:rPr>
              <a:t>Bagi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menghasilkan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produktiviti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pertanian</a:t>
            </a:r>
            <a:r>
              <a:rPr lang="en-US" altLang="en-US" sz="3000" dirty="0">
                <a:latin typeface="Trebuchet MS" panose="020B0603020202020204" pitchFamily="34" charset="0"/>
              </a:rPr>
              <a:t> &amp; </a:t>
            </a:r>
            <a:r>
              <a:rPr lang="en-US" altLang="en-US" sz="3000" dirty="0" err="1">
                <a:latin typeface="Trebuchet MS" panose="020B0603020202020204" pitchFamily="34" charset="0"/>
              </a:rPr>
              <a:t>penternakan</a:t>
            </a:r>
            <a:r>
              <a:rPr lang="en-US" altLang="en-US" sz="3000" dirty="0">
                <a:latin typeface="Trebuchet MS" panose="020B0603020202020204" pitchFamily="34" charset="0"/>
              </a:rPr>
              <a:t>, </a:t>
            </a:r>
            <a:r>
              <a:rPr lang="en-US" altLang="en-US" sz="3000" dirty="0" err="1">
                <a:latin typeface="Trebuchet MS" panose="020B0603020202020204" pitchFamily="34" charset="0"/>
              </a:rPr>
              <a:t>perindustrian</a:t>
            </a:r>
            <a:r>
              <a:rPr lang="en-US" altLang="en-US" sz="3000" dirty="0">
                <a:latin typeface="Trebuchet MS" panose="020B0603020202020204" pitchFamily="34" charset="0"/>
              </a:rPr>
              <a:t> &amp; </a:t>
            </a:r>
            <a:r>
              <a:rPr lang="en-US" altLang="en-US" sz="3000" dirty="0" err="1">
                <a:latin typeface="Trebuchet MS" panose="020B0603020202020204" pitchFamily="34" charset="0"/>
              </a:rPr>
              <a:t>perubatan</a:t>
            </a:r>
            <a:r>
              <a:rPr lang="en-US" altLang="en-US" sz="3000" dirty="0">
                <a:latin typeface="Trebuchet MS" panose="020B0603020202020204" pitchFamily="34" charset="0"/>
              </a:rPr>
              <a:t>.</a:t>
            </a:r>
          </a:p>
          <a:p>
            <a:pPr algn="l" rtl="0" eaLnBrk="1" hangingPunct="1"/>
            <a:r>
              <a:rPr lang="en-US" altLang="en-US" sz="3000" dirty="0">
                <a:latin typeface="Trebuchet MS" panose="020B0603020202020204" pitchFamily="34" charset="0"/>
              </a:rPr>
              <a:t>Usaha </a:t>
            </a:r>
            <a:r>
              <a:rPr lang="en-US" altLang="en-US" sz="3000" dirty="0" err="1">
                <a:latin typeface="Trebuchet MS" panose="020B0603020202020204" pitchFamily="34" charset="0"/>
              </a:rPr>
              <a:t>pertama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dilakukan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oleh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ahli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embriologi</a:t>
            </a:r>
            <a:r>
              <a:rPr lang="en-US" altLang="en-US" sz="3000" dirty="0">
                <a:latin typeface="Trebuchet MS" panose="020B0603020202020204" pitchFamily="34" charset="0"/>
              </a:rPr>
              <a:t> Scotland - Ian </a:t>
            </a:r>
            <a:r>
              <a:rPr lang="en-US" altLang="en-US" sz="3000" dirty="0" err="1">
                <a:latin typeface="Trebuchet MS" panose="020B0603020202020204" pitchFamily="34" charset="0"/>
              </a:rPr>
              <a:t>Wilmut</a:t>
            </a:r>
            <a:r>
              <a:rPr lang="en-US" altLang="en-US" sz="3000" dirty="0">
                <a:latin typeface="Trebuchet MS" panose="020B0603020202020204" pitchFamily="34" charset="0"/>
              </a:rPr>
              <a:t> - </a:t>
            </a:r>
            <a:r>
              <a:rPr lang="en-US" altLang="en-US" sz="3000" dirty="0" err="1">
                <a:latin typeface="Trebuchet MS" panose="020B0603020202020204" pitchFamily="34" charset="0"/>
              </a:rPr>
              <a:t>hasilkan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kambing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biri-biri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bernama</a:t>
            </a:r>
            <a:r>
              <a:rPr lang="en-US" altLang="en-US" sz="3000" dirty="0">
                <a:latin typeface="Trebuchet MS" panose="020B0603020202020204" pitchFamily="34" charset="0"/>
              </a:rPr>
              <a:t> Dolly.</a:t>
            </a:r>
          </a:p>
          <a:p>
            <a:pPr algn="l" rtl="0" eaLnBrk="1" hangingPunct="1"/>
            <a:r>
              <a:rPr lang="en-US" altLang="en-US" sz="3000" dirty="0" err="1">
                <a:latin typeface="Trebuchet MS" panose="020B0603020202020204" pitchFamily="34" charset="0"/>
              </a:rPr>
              <a:t>Bila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menular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kepada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pengklonan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manusia</a:t>
            </a:r>
            <a:r>
              <a:rPr lang="en-US" altLang="en-US" sz="3000" dirty="0">
                <a:latin typeface="Trebuchet MS" panose="020B0603020202020204" pitchFamily="34" charset="0"/>
              </a:rPr>
              <a:t> - </a:t>
            </a:r>
            <a:r>
              <a:rPr lang="en-US" altLang="en-US" sz="3000" dirty="0" err="1">
                <a:latin typeface="Trebuchet MS" panose="020B0603020202020204" pitchFamily="34" charset="0"/>
              </a:rPr>
              <a:t>ia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berkait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dengan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etika</a:t>
            </a:r>
            <a:r>
              <a:rPr lang="en-US" altLang="en-US" sz="3000" dirty="0">
                <a:latin typeface="Trebuchet MS" panose="020B0603020202020204" pitchFamily="34" charset="0"/>
              </a:rPr>
              <a:t>.</a:t>
            </a:r>
          </a:p>
          <a:p>
            <a:pPr algn="l" rtl="0" eaLnBrk="1" hangingPunct="1"/>
            <a:r>
              <a:rPr lang="en-US" altLang="en-US" sz="3000" dirty="0" err="1">
                <a:latin typeface="Trebuchet MS" panose="020B0603020202020204" pitchFamily="34" charset="0"/>
              </a:rPr>
              <a:t>Langgar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fitrah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manusia</a:t>
            </a:r>
            <a:r>
              <a:rPr lang="en-US" altLang="en-US" sz="3000" dirty="0">
                <a:latin typeface="Trebuchet MS" panose="020B0603020202020204" pitchFamily="34" charset="0"/>
              </a:rPr>
              <a:t> yang </a:t>
            </a:r>
            <a:r>
              <a:rPr lang="en-US" altLang="en-US" sz="3000" dirty="0" err="1">
                <a:latin typeface="Trebuchet MS" panose="020B0603020202020204" pitchFamily="34" charset="0"/>
              </a:rPr>
              <a:t>hidup</a:t>
            </a:r>
            <a:r>
              <a:rPr lang="en-US" altLang="en-US" sz="3000" dirty="0">
                <a:latin typeface="Trebuchet MS" panose="020B0603020202020204" pitchFamily="34" charset="0"/>
              </a:rPr>
              <a:t> </a:t>
            </a:r>
            <a:r>
              <a:rPr lang="en-US" altLang="en-US" sz="3000" dirty="0" err="1">
                <a:latin typeface="Trebuchet MS" panose="020B0603020202020204" pitchFamily="34" charset="0"/>
              </a:rPr>
              <a:t>berpasangan</a:t>
            </a:r>
            <a:r>
              <a:rPr lang="en-US" altLang="en-US" sz="3000" dirty="0">
                <a:latin typeface="Trebuchet MS" panose="020B0603020202020204" pitchFamily="34" charset="0"/>
              </a:rPr>
              <a:t>, </a:t>
            </a:r>
            <a:r>
              <a:rPr lang="en-US" altLang="en-US" sz="3000" dirty="0" err="1">
                <a:latin typeface="Trebuchet MS" panose="020B0603020202020204" pitchFamily="34" charset="0"/>
              </a:rPr>
              <a:t>berkahwinan</a:t>
            </a:r>
            <a:r>
              <a:rPr lang="en-US" altLang="en-US" sz="3000" dirty="0">
                <a:latin typeface="Trebuchet MS" panose="020B0603020202020204" pitchFamily="34" charset="0"/>
              </a:rPr>
              <a:t> &amp; </a:t>
            </a:r>
            <a:r>
              <a:rPr lang="en-US" altLang="en-US" sz="3000" dirty="0" err="1">
                <a:latin typeface="Trebuchet MS" panose="020B0603020202020204" pitchFamily="34" charset="0"/>
              </a:rPr>
              <a:t>berkeluarga</a:t>
            </a:r>
            <a:endParaRPr lang="en-US" altLang="ar-SA" sz="3000" dirty="0">
              <a:latin typeface="Trebuchet MS" panose="020B0603020202020204" pitchFamily="34" charset="0"/>
            </a:endParaRPr>
          </a:p>
        </p:txBody>
      </p:sp>
      <p:graphicFrame>
        <p:nvGraphicFramePr>
          <p:cNvPr id="18437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321120"/>
              </p:ext>
            </p:extLst>
          </p:nvPr>
        </p:nvGraphicFramePr>
        <p:xfrm>
          <a:off x="7864997" y="1295400"/>
          <a:ext cx="44196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Clip" r:id="rId3" imgW="2309813" imgH="3176588" progId="MS_ClipArt_Gallery.2">
                  <p:embed/>
                </p:oleObj>
              </mc:Choice>
              <mc:Fallback>
                <p:oleObj name="Clip" r:id="rId3" imgW="2309813" imgH="317658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4997" y="1295400"/>
                        <a:ext cx="44196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934476"/>
              </p:ext>
            </p:extLst>
          </p:nvPr>
        </p:nvGraphicFramePr>
        <p:xfrm>
          <a:off x="9862755" y="2438400"/>
          <a:ext cx="1447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Clip" r:id="rId5" imgW="6240463" imgH="3268663" progId="MS_ClipArt_Gallery.2">
                  <p:embed/>
                </p:oleObj>
              </mc:Choice>
              <mc:Fallback>
                <p:oleObj name="Clip" r:id="rId5" imgW="6240463" imgH="32686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62755" y="2438400"/>
                        <a:ext cx="1447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291646"/>
              </p:ext>
            </p:extLst>
          </p:nvPr>
        </p:nvGraphicFramePr>
        <p:xfrm>
          <a:off x="8527407" y="2493601"/>
          <a:ext cx="12065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Clip" r:id="rId7" imgW="4305300" imgH="3421063" progId="MS_ClipArt_Gallery.2">
                  <p:embed/>
                </p:oleObj>
              </mc:Choice>
              <mc:Fallback>
                <p:oleObj name="Clip" r:id="rId7" imgW="4305300" imgH="34210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7407" y="2493601"/>
                        <a:ext cx="12065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0" name="Picture 11" descr="clone_dolly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246" y="4048125"/>
            <a:ext cx="17399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740230" y="277792"/>
            <a:ext cx="10769600" cy="608828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</a:pPr>
            <a:r>
              <a:rPr lang="en-US" sz="4400" dirty="0" smtClean="0"/>
              <a:t>“</a:t>
            </a:r>
            <a:r>
              <a:rPr lang="en-US" sz="4400" dirty="0" err="1" smtClean="0"/>
              <a:t>Pengklonan</a:t>
            </a:r>
            <a:r>
              <a:rPr lang="en-US" sz="4400" dirty="0" smtClean="0"/>
              <a:t> </a:t>
            </a:r>
            <a:r>
              <a:rPr lang="en-US" sz="4400" dirty="0" err="1" smtClean="0"/>
              <a:t>manusia</a:t>
            </a:r>
            <a:r>
              <a:rPr lang="en-US" sz="4400" dirty="0" smtClean="0"/>
              <a:t> haram </a:t>
            </a:r>
            <a:r>
              <a:rPr lang="en-US" sz="4400" dirty="0" err="1" smtClean="0"/>
              <a:t>dan</a:t>
            </a:r>
            <a:r>
              <a:rPr lang="en-US" sz="4400" dirty="0" smtClean="0"/>
              <a:t> </a:t>
            </a:r>
            <a:r>
              <a:rPr lang="en-US" sz="4400" dirty="0" err="1" smtClean="0"/>
              <a:t>perlu</a:t>
            </a:r>
            <a:r>
              <a:rPr lang="en-US" sz="4400" dirty="0" smtClean="0"/>
              <a:t> </a:t>
            </a:r>
            <a:r>
              <a:rPr lang="en-US" sz="4400" dirty="0" err="1" smtClean="0"/>
              <a:t>dihalang</a:t>
            </a:r>
            <a:r>
              <a:rPr lang="en-US" sz="4400" dirty="0" smtClean="0"/>
              <a:t> </a:t>
            </a:r>
            <a:r>
              <a:rPr lang="en-US" sz="4400" dirty="0" err="1" smtClean="0"/>
              <a:t>dgn</a:t>
            </a:r>
            <a:r>
              <a:rPr lang="en-US" sz="4400" dirty="0" smtClean="0"/>
              <a:t> </a:t>
            </a:r>
            <a:r>
              <a:rPr lang="en-US" sz="4400" dirty="0" err="1" smtClean="0"/>
              <a:t>apa</a:t>
            </a:r>
            <a:r>
              <a:rPr lang="en-US" sz="4400" dirty="0" smtClean="0"/>
              <a:t> </a:t>
            </a:r>
            <a:r>
              <a:rPr lang="en-US" sz="4400" dirty="0" err="1" smtClean="0"/>
              <a:t>cara</a:t>
            </a:r>
            <a:r>
              <a:rPr lang="en-US" sz="4400" dirty="0" smtClean="0"/>
              <a:t> </a:t>
            </a:r>
            <a:r>
              <a:rPr lang="en-US" sz="4400" dirty="0" err="1" smtClean="0"/>
              <a:t>sekalipun</a:t>
            </a:r>
            <a:r>
              <a:rPr lang="en-US" sz="4400" dirty="0" smtClean="0"/>
              <a:t>”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sz="4400" dirty="0" smtClean="0"/>
              <a:t>“</a:t>
            </a:r>
            <a:r>
              <a:rPr lang="en-US" sz="4400" dirty="0" err="1" smtClean="0"/>
              <a:t>Pengklonan</a:t>
            </a:r>
            <a:r>
              <a:rPr lang="en-US" sz="4400" dirty="0" smtClean="0"/>
              <a:t> </a:t>
            </a:r>
            <a:r>
              <a:rPr lang="en-US" sz="4400" dirty="0" err="1" smtClean="0"/>
              <a:t>manusia</a:t>
            </a:r>
            <a:r>
              <a:rPr lang="en-US" sz="4400" dirty="0" smtClean="0"/>
              <a:t> </a:t>
            </a:r>
            <a:r>
              <a:rPr lang="en-US" sz="4400" dirty="0" err="1" smtClean="0"/>
              <a:t>menjadikan</a:t>
            </a:r>
            <a:r>
              <a:rPr lang="en-US" sz="4400" dirty="0" smtClean="0"/>
              <a:t> </a:t>
            </a:r>
            <a:r>
              <a:rPr lang="en-US" sz="4400" dirty="0" err="1" smtClean="0"/>
              <a:t>manusia</a:t>
            </a:r>
            <a:r>
              <a:rPr lang="en-US" sz="4400" dirty="0" smtClean="0"/>
              <a:t> yang </a:t>
            </a:r>
            <a:r>
              <a:rPr lang="en-US" sz="4400" dirty="0" err="1" smtClean="0"/>
              <a:t>asalnya</a:t>
            </a:r>
            <a:r>
              <a:rPr lang="en-US" sz="4400" dirty="0" smtClean="0"/>
              <a:t> </a:t>
            </a:r>
            <a:r>
              <a:rPr lang="en-US" sz="4400" dirty="0" err="1" smtClean="0"/>
              <a:t>sebagai</a:t>
            </a:r>
            <a:r>
              <a:rPr lang="en-US" sz="4400" dirty="0" smtClean="0"/>
              <a:t> </a:t>
            </a:r>
            <a:r>
              <a:rPr lang="en-US" sz="4400" dirty="0" err="1" smtClean="0"/>
              <a:t>hamba</a:t>
            </a:r>
            <a:r>
              <a:rPr lang="en-US" sz="4400" dirty="0" smtClean="0"/>
              <a:t> yang </a:t>
            </a:r>
            <a:r>
              <a:rPr lang="en-US" sz="4400" dirty="0" err="1" smtClean="0"/>
              <a:t>dimuliakan</a:t>
            </a:r>
            <a:r>
              <a:rPr lang="en-US" sz="4400" dirty="0" smtClean="0"/>
              <a:t> </a:t>
            </a:r>
            <a:r>
              <a:rPr lang="en-US" sz="4400" dirty="0" err="1" smtClean="0"/>
              <a:t>disisi</a:t>
            </a:r>
            <a:r>
              <a:rPr lang="en-US" sz="4400" dirty="0" smtClean="0"/>
              <a:t> Allah, </a:t>
            </a:r>
            <a:r>
              <a:rPr lang="en-US" sz="4400" dirty="0" err="1" smtClean="0"/>
              <a:t>terhina</a:t>
            </a:r>
            <a:r>
              <a:rPr lang="en-US" sz="4400" dirty="0" smtClean="0"/>
              <a:t> </a:t>
            </a:r>
            <a:r>
              <a:rPr lang="en-US" sz="4400" dirty="0" err="1" smtClean="0"/>
              <a:t>apabila</a:t>
            </a:r>
            <a:r>
              <a:rPr lang="en-US" sz="4400" dirty="0" smtClean="0"/>
              <a:t> </a:t>
            </a:r>
            <a:r>
              <a:rPr lang="en-US" sz="4400" dirty="0" err="1" smtClean="0"/>
              <a:t>dijadikan</a:t>
            </a:r>
            <a:r>
              <a:rPr lang="en-US" sz="4400" dirty="0" smtClean="0"/>
              <a:t> </a:t>
            </a:r>
            <a:r>
              <a:rPr lang="en-US" sz="4400" dirty="0" err="1" smtClean="0"/>
              <a:t>objek</a:t>
            </a:r>
            <a:r>
              <a:rPr lang="en-US" sz="4400" dirty="0" smtClean="0"/>
              <a:t> </a:t>
            </a:r>
            <a:r>
              <a:rPr lang="en-US" sz="4400" dirty="0" err="1" smtClean="0"/>
              <a:t>penyelidikan</a:t>
            </a:r>
            <a:r>
              <a:rPr lang="en-US" sz="4400" dirty="0" smtClean="0"/>
              <a:t> yang </a:t>
            </a:r>
            <a:r>
              <a:rPr lang="en-US" sz="4400" dirty="0" err="1" smtClean="0"/>
              <a:t>akan</a:t>
            </a:r>
            <a:r>
              <a:rPr lang="en-US" sz="4400" dirty="0" smtClean="0"/>
              <a:t> </a:t>
            </a:r>
            <a:r>
              <a:rPr lang="en-US" sz="4400" dirty="0" err="1" smtClean="0"/>
              <a:t>menimbulkan</a:t>
            </a:r>
            <a:r>
              <a:rPr lang="en-US" sz="4400" dirty="0" smtClean="0"/>
              <a:t> </a:t>
            </a:r>
            <a:r>
              <a:rPr lang="en-US" sz="4400" dirty="0" err="1" smtClean="0"/>
              <a:t>pelbagai</a:t>
            </a:r>
            <a:r>
              <a:rPr lang="en-US" sz="4400" dirty="0" smtClean="0"/>
              <a:t> </a:t>
            </a:r>
            <a:r>
              <a:rPr lang="en-US" sz="4400" dirty="0" err="1" smtClean="0"/>
              <a:t>masalah</a:t>
            </a:r>
            <a:r>
              <a:rPr lang="en-US" sz="4400" dirty="0" smtClean="0"/>
              <a:t> </a:t>
            </a:r>
            <a:r>
              <a:rPr lang="en-US" sz="4400" dirty="0" err="1" smtClean="0"/>
              <a:t>sampingan</a:t>
            </a:r>
            <a:r>
              <a:rPr lang="en-US" sz="4400" dirty="0" smtClean="0"/>
              <a:t>”</a:t>
            </a:r>
          </a:p>
          <a:p>
            <a:pPr algn="l" rtl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4400" dirty="0" smtClean="0"/>
              <a:t> –</a:t>
            </a:r>
            <a:r>
              <a:rPr lang="en-US" sz="4400" b="1" dirty="0" err="1" smtClean="0"/>
              <a:t>Majlis</a:t>
            </a:r>
            <a:r>
              <a:rPr lang="en-US" sz="4400" b="1" dirty="0" smtClean="0"/>
              <a:t> Fatwa al-</a:t>
            </a:r>
            <a:r>
              <a:rPr lang="en-US" sz="4400" b="1" dirty="0" err="1" smtClean="0"/>
              <a:t>Azhar</a:t>
            </a:r>
            <a:endParaRPr lang="en-US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350386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1" y="362857"/>
            <a:ext cx="10131425" cy="116114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err="1"/>
              <a:t>Antara</a:t>
            </a:r>
            <a:r>
              <a:rPr lang="en-US" sz="4000" b="1" dirty="0"/>
              <a:t> </a:t>
            </a:r>
            <a:r>
              <a:rPr lang="en-US" sz="4000" b="1" dirty="0" err="1"/>
              <a:t>kesan</a:t>
            </a:r>
            <a:r>
              <a:rPr lang="en-US" sz="4000" b="1" dirty="0"/>
              <a:t> </a:t>
            </a:r>
            <a:r>
              <a:rPr lang="en-US" sz="4000" b="1" dirty="0" err="1"/>
              <a:t>buruk</a:t>
            </a:r>
            <a:r>
              <a:rPr lang="en-US" sz="4000" b="1" dirty="0"/>
              <a:t> </a:t>
            </a:r>
            <a:r>
              <a:rPr lang="en-US" sz="4000" b="1" dirty="0" err="1"/>
              <a:t>pengklonan</a:t>
            </a:r>
            <a:r>
              <a:rPr lang="en-US" sz="4000" b="1" dirty="0"/>
              <a:t> </a:t>
            </a:r>
            <a:r>
              <a:rPr lang="en-US" sz="4000" b="1" dirty="0" err="1"/>
              <a:t>manusia</a:t>
            </a:r>
            <a:endParaRPr lang="en-US" sz="4000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0942" y="1226917"/>
            <a:ext cx="11281458" cy="4899248"/>
          </a:xfrm>
        </p:spPr>
        <p:txBody>
          <a:bodyPr/>
          <a:lstStyle/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Masalah</a:t>
            </a:r>
            <a:r>
              <a:rPr lang="en-US" sz="4800" dirty="0" smtClean="0"/>
              <a:t> </a:t>
            </a:r>
            <a:r>
              <a:rPr lang="en-US" sz="4800" dirty="0" err="1" smtClean="0"/>
              <a:t>hukum</a:t>
            </a:r>
            <a:r>
              <a:rPr lang="en-US" sz="4800" dirty="0" smtClean="0"/>
              <a:t> </a:t>
            </a:r>
            <a:r>
              <a:rPr lang="en-US" sz="4800" dirty="0" err="1" smtClean="0"/>
              <a:t>kekeluargaan</a:t>
            </a:r>
            <a:endParaRPr lang="en-US" sz="4800" dirty="0" smtClean="0"/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Hubungan</a:t>
            </a:r>
            <a:r>
              <a:rPr lang="en-US" sz="4800" dirty="0" smtClean="0"/>
              <a:t> </a:t>
            </a:r>
            <a:r>
              <a:rPr lang="en-US" sz="4800" dirty="0" err="1" smtClean="0"/>
              <a:t>psikologi</a:t>
            </a:r>
            <a:endParaRPr lang="en-US" sz="4800" dirty="0" smtClean="0"/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Pertimbangan</a:t>
            </a:r>
            <a:r>
              <a:rPr lang="en-US" sz="4800" dirty="0" smtClean="0"/>
              <a:t> moral</a:t>
            </a:r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Pertimbangan</a:t>
            </a:r>
            <a:r>
              <a:rPr lang="en-US" sz="4800" dirty="0" smtClean="0"/>
              <a:t> </a:t>
            </a:r>
            <a:r>
              <a:rPr lang="en-US" sz="4800" dirty="0" err="1" smtClean="0"/>
              <a:t>keamanan</a:t>
            </a:r>
            <a:r>
              <a:rPr lang="en-US" sz="4800" dirty="0" smtClean="0"/>
              <a:t>&amp; </a:t>
            </a:r>
            <a:r>
              <a:rPr lang="en-US" sz="4800" dirty="0" err="1" smtClean="0"/>
              <a:t>keselamatan</a:t>
            </a:r>
            <a:endParaRPr lang="en-US" sz="4800" dirty="0" smtClean="0"/>
          </a:p>
          <a:p>
            <a:pPr marL="914400" indent="-914400" algn="l" rtl="0" eaLnBrk="1" hangingPunct="1">
              <a:buFont typeface="+mj-lt"/>
              <a:buAutoNum type="arabicParenR"/>
            </a:pPr>
            <a:r>
              <a:rPr lang="en-US" sz="4800" dirty="0" err="1" smtClean="0"/>
              <a:t>Membazir</a:t>
            </a:r>
            <a:r>
              <a:rPr lang="en-US" sz="4800" dirty="0" smtClean="0"/>
              <a:t> </a:t>
            </a:r>
            <a:r>
              <a:rPr lang="en-US" sz="4800" dirty="0" err="1" smtClean="0"/>
              <a:t>dana</a:t>
            </a:r>
            <a:r>
              <a:rPr lang="en-US" sz="4800" dirty="0" smtClean="0"/>
              <a:t> &amp; </a:t>
            </a:r>
            <a:r>
              <a:rPr lang="en-US" sz="4800" dirty="0" err="1" smtClean="0"/>
              <a:t>kewangan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219842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gambar%20kl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6600" y="1295400"/>
            <a:ext cx="5024438" cy="502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1752600" y="-39688"/>
            <a:ext cx="7772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0" lang="sv-SE" sz="2800" dirty="0">
                <a:cs typeface="Times New Roman" panose="02020603050405020304" pitchFamily="18" charset="0"/>
              </a:rPr>
              <a:t>Gambar menunjukkan antara hasil kajian dalam pengklonan manusia yang </a:t>
            </a:r>
            <a:r>
              <a:rPr kumimoji="0" lang="sv-SE" sz="2800" dirty="0" smtClean="0">
                <a:cs typeface="Times New Roman" panose="02020603050405020304" pitchFamily="18" charset="0"/>
              </a:rPr>
              <a:t>gagal</a:t>
            </a:r>
            <a:endParaRPr kumimoji="0" lang="en-US" sz="2800" dirty="0">
              <a:cs typeface="Times New Roman" panose="02020603050405020304" pitchFamily="18" charset="0"/>
            </a:endParaRPr>
          </a:p>
          <a:p>
            <a:endParaRPr kumimoji="0"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AutoShape 5" descr="*"/>
          <p:cNvSpPr>
            <a:spLocks noChangeAspect="1" noChangeArrowheads="1"/>
          </p:cNvSpPr>
          <p:nvPr/>
        </p:nvSpPr>
        <p:spPr bwMode="auto">
          <a:xfrm>
            <a:off x="3219451" y="3549651"/>
            <a:ext cx="1238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MY"/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7285038" y="4953001"/>
            <a:ext cx="3382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kumimoji="1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kumimoji="0" lang="en-US" sz="700">
                <a:solidFill>
                  <a:srgbClr val="333333"/>
                </a:solidFill>
                <a:latin typeface="Times New Roman" panose="02020603050405020304" pitchFamily="18" charset="0"/>
              </a:rPr>
              <a:t>    </a:t>
            </a:r>
            <a:r>
              <a:rPr kumimoji="0" lang="en-US" sz="700">
                <a:latin typeface="Times New Roman" panose="02020603050405020304" pitchFamily="18" charset="0"/>
              </a:rPr>
              <a:t>  </a:t>
            </a:r>
            <a:r>
              <a:rPr kumimoji="0" lang="en-US" sz="2000">
                <a:cs typeface="Times New Roman" panose="02020603050405020304" pitchFamily="18" charset="0"/>
              </a:rPr>
              <a:t>Bagaimana nasib bayi seterusnya? Fikirkan</a:t>
            </a:r>
            <a:r>
              <a:rPr kumimoji="0" lang="en-US" sz="1200">
                <a:cs typeface="Times New Roman" panose="02020603050405020304" pitchFamily="18" charset="0"/>
              </a:rPr>
              <a:t>!!!</a:t>
            </a:r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2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896" y="115747"/>
            <a:ext cx="11910350" cy="6423949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dirty="0" err="1" smtClean="0"/>
              <a:t>pemakanan-ubahsuai</a:t>
            </a:r>
            <a:r>
              <a:rPr lang="en-US" sz="3600" dirty="0" smtClean="0"/>
              <a:t> </a:t>
            </a:r>
            <a:r>
              <a:rPr lang="en-US" sz="3600" dirty="0" err="1" smtClean="0"/>
              <a:t>genetik</a:t>
            </a:r>
            <a:r>
              <a:rPr lang="en-US" sz="3600" dirty="0" smtClean="0"/>
              <a:t> (</a:t>
            </a:r>
            <a:r>
              <a:rPr lang="en-US" sz="3600" dirty="0" err="1" smtClean="0"/>
              <a:t>gmo</a:t>
            </a:r>
            <a:r>
              <a:rPr lang="en-US" sz="3600" dirty="0" smtClean="0"/>
              <a:t>);</a:t>
            </a:r>
          </a:p>
          <a:p>
            <a:pPr lvl="2" algn="l" rtl="0"/>
            <a:r>
              <a:rPr lang="en-MY" sz="3200" dirty="0" smtClean="0">
                <a:hlinkClick r:id="rId2" action="ppaction://hlinkfile"/>
              </a:rPr>
              <a:t>Are GMOs Good or Bad Genetic Engineering &amp; Our Food.mp4</a:t>
            </a:r>
            <a:endParaRPr lang="en-US" sz="3200" dirty="0" smtClean="0"/>
          </a:p>
        </p:txBody>
      </p:sp>
      <p:pic>
        <p:nvPicPr>
          <p:cNvPr id="3074" name="Picture 2" descr="Image result for ubahsuai genetik (gmo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9" t="6751" r="5625" b="13249"/>
          <a:stretch/>
        </p:blipFill>
        <p:spPr bwMode="auto">
          <a:xfrm>
            <a:off x="0" y="2048719"/>
            <a:ext cx="736149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61498" y="1898248"/>
            <a:ext cx="48305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2400" b="1" dirty="0" err="1" smtClean="0"/>
              <a:t>Tanaman</a:t>
            </a:r>
            <a:r>
              <a:rPr lang="en-MY" sz="2400" b="1" dirty="0" smtClean="0"/>
              <a:t> yang </a:t>
            </a:r>
            <a:r>
              <a:rPr lang="en-MY" sz="2400" b="1" dirty="0" err="1" smtClean="0"/>
              <a:t>diubahsuai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secara</a:t>
            </a:r>
            <a:r>
              <a:rPr lang="en-MY" sz="2400" b="1" dirty="0" smtClean="0"/>
              <a:t> genetic (GMO) agar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cantik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sedap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besar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kurang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risiko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diserang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penyakit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hasil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lebih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banyak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seperti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jambu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batu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tembikai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anggur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tiada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biji</a:t>
            </a:r>
            <a:r>
              <a:rPr lang="en-MY" sz="2400" b="1" dirty="0" smtClean="0"/>
              <a:t>.</a:t>
            </a:r>
          </a:p>
          <a:p>
            <a:pPr algn="just"/>
            <a:r>
              <a:rPr lang="en-MY" sz="2400" b="1" dirty="0" err="1" smtClean="0"/>
              <a:t>Risiko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menggunakan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produk</a:t>
            </a:r>
            <a:r>
              <a:rPr lang="en-MY" sz="2400" b="1" dirty="0" smtClean="0"/>
              <a:t> GMO </a:t>
            </a:r>
            <a:r>
              <a:rPr lang="en-MY" sz="2400" b="1" dirty="0" err="1" smtClean="0"/>
              <a:t>ialah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unsur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makanan</a:t>
            </a:r>
            <a:r>
              <a:rPr lang="en-MY" sz="2400" b="1" dirty="0" smtClean="0"/>
              <a:t> yang </a:t>
            </a:r>
            <a:r>
              <a:rPr lang="en-MY" sz="2400" b="1" dirty="0" err="1" smtClean="0"/>
              <a:t>dimakan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bukan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semula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jadi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struktur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berbeza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terdedah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kepada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bahan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kimia</a:t>
            </a:r>
            <a:r>
              <a:rPr lang="en-MY" sz="2400" b="1" dirty="0" smtClean="0"/>
              <a:t>, </a:t>
            </a:r>
            <a:r>
              <a:rPr lang="en-MY" sz="2400" b="1" dirty="0" err="1" smtClean="0"/>
              <a:t>racun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pestisid</a:t>
            </a:r>
            <a:r>
              <a:rPr lang="en-MY" sz="2400" b="1" dirty="0" smtClean="0"/>
              <a:t> yang </a:t>
            </a:r>
            <a:r>
              <a:rPr lang="en-MY" sz="2400" b="1" dirty="0" err="1" smtClean="0"/>
              <a:t>menjadi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penyebab</a:t>
            </a:r>
            <a:r>
              <a:rPr lang="en-MY" sz="2400" b="1" dirty="0" smtClean="0"/>
              <a:t> allergic / </a:t>
            </a:r>
            <a:r>
              <a:rPr lang="en-MY" sz="2400" b="1" dirty="0" err="1" smtClean="0"/>
              <a:t>kanser</a:t>
            </a:r>
            <a:r>
              <a:rPr lang="en-MY" sz="2400" b="1" dirty="0" smtClean="0"/>
              <a:t> </a:t>
            </a:r>
            <a:r>
              <a:rPr lang="en-MY" sz="2400" b="1" dirty="0" err="1" smtClean="0"/>
              <a:t>dan</a:t>
            </a:r>
            <a:r>
              <a:rPr lang="en-MY" sz="2400" b="1" dirty="0" smtClean="0"/>
              <a:t> lain-lain.</a:t>
            </a:r>
            <a:endParaRPr lang="en-MY" sz="2400" b="1" dirty="0"/>
          </a:p>
        </p:txBody>
      </p:sp>
    </p:spTree>
    <p:extLst>
      <p:ext uri="{BB962C8B-B14F-4D97-AF65-F5344CB8AC3E}">
        <p14:creationId xmlns:p14="http://schemas.microsoft.com/office/powerpoint/2010/main" val="333564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8388"/>
            <a:ext cx="12049246" cy="1143000"/>
          </a:xfrm>
        </p:spPr>
        <p:txBody>
          <a:bodyPr>
            <a:normAutofit/>
          </a:bodyPr>
          <a:lstStyle/>
          <a:p>
            <a:pPr lvl="0"/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48145"/>
            <a:ext cx="5106390" cy="5378019"/>
          </a:xfrm>
        </p:spPr>
        <p:txBody>
          <a:bodyPr/>
          <a:lstStyle/>
          <a:p>
            <a:pPr marL="285750" lvl="1" algn="l" rtl="0"/>
            <a:r>
              <a:rPr lang="en-US" sz="4400" b="1" dirty="0" smtClean="0">
                <a:solidFill>
                  <a:srgbClr val="FFFF00"/>
                </a:solidFill>
              </a:rPr>
              <a:t>PEMAKANAN- </a:t>
            </a:r>
          </a:p>
          <a:p>
            <a:pPr marL="534988" lvl="2" algn="l" rtl="0"/>
            <a:r>
              <a:rPr lang="en-US" sz="4000" dirty="0" smtClean="0"/>
              <a:t>Pembangunan di </a:t>
            </a:r>
            <a:r>
              <a:rPr lang="en-US" sz="4000" dirty="0" err="1" smtClean="0"/>
              <a:t>bidang</a:t>
            </a:r>
            <a:r>
              <a:rPr lang="en-US" sz="4000" dirty="0" smtClean="0"/>
              <a:t> </a:t>
            </a:r>
            <a:r>
              <a:rPr lang="en-US" sz="4000" dirty="0" err="1"/>
              <a:t>pertanian</a:t>
            </a:r>
            <a:r>
              <a:rPr lang="en-US" sz="4000" dirty="0"/>
              <a:t> – </a:t>
            </a:r>
            <a:r>
              <a:rPr lang="en-US" sz="4000" dirty="0" err="1"/>
              <a:t>racun</a:t>
            </a:r>
            <a:r>
              <a:rPr lang="en-US" sz="4000" dirty="0"/>
              <a:t> </a:t>
            </a:r>
            <a:r>
              <a:rPr lang="en-US" sz="4000" dirty="0" err="1"/>
              <a:t>kimia</a:t>
            </a:r>
            <a:r>
              <a:rPr lang="en-US" sz="4000" dirty="0"/>
              <a:t>, </a:t>
            </a:r>
            <a:r>
              <a:rPr lang="en-US" sz="4000" dirty="0" err="1"/>
              <a:t>penggunaan</a:t>
            </a:r>
            <a:r>
              <a:rPr lang="en-US" sz="4000" dirty="0"/>
              <a:t> </a:t>
            </a:r>
            <a:r>
              <a:rPr lang="en-US" sz="4000" dirty="0" err="1"/>
              <a:t>bahan</a:t>
            </a:r>
            <a:r>
              <a:rPr lang="en-US" sz="4000" dirty="0"/>
              <a:t> </a:t>
            </a:r>
            <a:r>
              <a:rPr lang="en-US" sz="4000" dirty="0" err="1" smtClean="0"/>
              <a:t>awet</a:t>
            </a:r>
            <a:r>
              <a:rPr lang="en-US" sz="4000" dirty="0" smtClean="0"/>
              <a:t>.</a:t>
            </a:r>
          </a:p>
          <a:p>
            <a:pPr algn="l" rtl="0"/>
            <a:endParaRPr lang="en-MY" sz="2400" dirty="0"/>
          </a:p>
        </p:txBody>
      </p:sp>
      <p:pic>
        <p:nvPicPr>
          <p:cNvPr id="4098" name="Picture 2" descr="Image result for penggunaan bahan kimia dalam industeri pertanian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66"/>
          <a:stretch/>
        </p:blipFill>
        <p:spPr bwMode="auto">
          <a:xfrm>
            <a:off x="4975761" y="748146"/>
            <a:ext cx="7183480" cy="571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7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01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Artificial Intelligence (AI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MY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02525"/>
            <a:ext cx="5882243" cy="5391397"/>
          </a:xfrm>
        </p:spPr>
        <p:txBody>
          <a:bodyPr>
            <a:normAutofit/>
          </a:bodyPr>
          <a:lstStyle/>
          <a:p>
            <a:pPr marL="457200" lvl="1" indent="-457200" algn="l" rtl="0"/>
            <a:r>
              <a:rPr lang="en-US" sz="3000" dirty="0" err="1" smtClean="0"/>
              <a:t>Kecerdasan</a:t>
            </a:r>
            <a:r>
              <a:rPr lang="en-US" sz="3000" dirty="0" smtClean="0"/>
              <a:t> </a:t>
            </a:r>
            <a:r>
              <a:rPr lang="en-US" sz="3000" dirty="0" err="1" smtClean="0"/>
              <a:t>Buatan</a:t>
            </a:r>
            <a:r>
              <a:rPr lang="en-US" sz="3000" dirty="0" smtClean="0"/>
              <a:t> (AI) </a:t>
            </a:r>
            <a:r>
              <a:rPr lang="en-US" sz="3000" dirty="0" err="1" smtClean="0"/>
              <a:t>adalah</a:t>
            </a:r>
            <a:r>
              <a:rPr lang="en-US" sz="3000" dirty="0" smtClean="0"/>
              <a:t> </a:t>
            </a:r>
            <a:r>
              <a:rPr lang="en-US" sz="3000" dirty="0" err="1" smtClean="0"/>
              <a:t>satu</a:t>
            </a:r>
            <a:r>
              <a:rPr lang="en-US" sz="3000" dirty="0" smtClean="0"/>
              <a:t> </a:t>
            </a:r>
            <a:r>
              <a:rPr lang="en-US" sz="3000" dirty="0" err="1" smtClean="0"/>
              <a:t>cabang</a:t>
            </a:r>
            <a:r>
              <a:rPr lang="en-US" sz="3000" dirty="0" smtClean="0"/>
              <a:t> </a:t>
            </a:r>
            <a:r>
              <a:rPr lang="en-US" sz="3000" dirty="0" err="1" smtClean="0"/>
              <a:t>ilmu</a:t>
            </a:r>
            <a:r>
              <a:rPr lang="en-US" sz="3000" dirty="0" smtClean="0"/>
              <a:t> yang </a:t>
            </a:r>
            <a:r>
              <a:rPr lang="en-US" sz="3000" dirty="0" err="1" smtClean="0"/>
              <a:t>berhubung</a:t>
            </a:r>
            <a:r>
              <a:rPr lang="en-US" sz="3000" dirty="0" smtClean="0"/>
              <a:t> </a:t>
            </a:r>
            <a:r>
              <a:rPr lang="en-US" sz="3000" dirty="0" err="1" smtClean="0"/>
              <a:t>dengan</a:t>
            </a:r>
            <a:r>
              <a:rPr lang="en-US" sz="3000" dirty="0" smtClean="0"/>
              <a:t> </a:t>
            </a:r>
            <a:r>
              <a:rPr lang="it-IT" sz="3000" dirty="0" smtClean="0"/>
              <a:t>kemampuan </a:t>
            </a:r>
            <a:r>
              <a:rPr lang="it-IT" sz="3000" dirty="0"/>
              <a:t>komputer untuk bertindak seperti manusia</a:t>
            </a:r>
            <a:endParaRPr lang="en-US" sz="3000" dirty="0" smtClean="0"/>
          </a:p>
          <a:p>
            <a:pPr marL="457200" lvl="1" indent="-457200" algn="l" rtl="0"/>
            <a:r>
              <a:rPr lang="en-US" sz="3000" dirty="0" err="1" smtClean="0"/>
              <a:t>Kecerdasan</a:t>
            </a:r>
            <a:r>
              <a:rPr lang="en-US" sz="3000" dirty="0" smtClean="0"/>
              <a:t> </a:t>
            </a:r>
            <a:r>
              <a:rPr lang="en-US" sz="3000" dirty="0" err="1" smtClean="0"/>
              <a:t>Buatan</a:t>
            </a:r>
            <a:r>
              <a:rPr lang="en-US" sz="3000" dirty="0" smtClean="0"/>
              <a:t> </a:t>
            </a:r>
            <a:r>
              <a:rPr lang="en-US" sz="3000" dirty="0" err="1" smtClean="0"/>
              <a:t>juga</a:t>
            </a:r>
            <a:r>
              <a:rPr lang="en-US" sz="3000" dirty="0" smtClean="0"/>
              <a:t> </a:t>
            </a:r>
            <a:r>
              <a:rPr lang="en-US" sz="3000" dirty="0" err="1" smtClean="0"/>
              <a:t>adalah</a:t>
            </a:r>
            <a:r>
              <a:rPr lang="en-US" sz="3000" dirty="0" smtClean="0"/>
              <a:t> </a:t>
            </a:r>
            <a:r>
              <a:rPr lang="en-US" sz="3000" dirty="0" err="1" smtClean="0"/>
              <a:t>sebahagian</a:t>
            </a:r>
            <a:r>
              <a:rPr lang="en-US" sz="3000" dirty="0" smtClean="0"/>
              <a:t> </a:t>
            </a:r>
            <a:r>
              <a:rPr lang="en-US" sz="3000" dirty="0" err="1" smtClean="0"/>
              <a:t>daripada</a:t>
            </a:r>
            <a:r>
              <a:rPr lang="en-US" sz="3000" dirty="0" smtClean="0"/>
              <a:t> </a:t>
            </a:r>
            <a:r>
              <a:rPr lang="en-US" sz="3000" dirty="0" err="1" smtClean="0"/>
              <a:t>ilmu</a:t>
            </a:r>
            <a:r>
              <a:rPr lang="en-US" sz="3000" dirty="0" smtClean="0"/>
              <a:t> computer yang </a:t>
            </a:r>
            <a:r>
              <a:rPr lang="en-US" sz="3000" dirty="0" err="1" smtClean="0"/>
              <a:t>membuat</a:t>
            </a:r>
            <a:r>
              <a:rPr lang="en-US" sz="3000" dirty="0" smtClean="0"/>
              <a:t> agar </a:t>
            </a:r>
            <a:r>
              <a:rPr lang="en-US" sz="3000" dirty="0" err="1" smtClean="0"/>
              <a:t>mesin</a:t>
            </a:r>
            <a:r>
              <a:rPr lang="en-US" sz="3000" dirty="0" smtClean="0"/>
              <a:t> computer </a:t>
            </a:r>
            <a:r>
              <a:rPr lang="en-US" sz="3000" dirty="0" err="1" smtClean="0"/>
              <a:t>dapat</a:t>
            </a:r>
            <a:r>
              <a:rPr lang="en-US" sz="3000" dirty="0" smtClean="0"/>
              <a:t> </a:t>
            </a:r>
            <a:r>
              <a:rPr lang="en-US" sz="3000" dirty="0" err="1" smtClean="0"/>
              <a:t>melakukan</a:t>
            </a:r>
            <a:r>
              <a:rPr lang="en-US" sz="3000" dirty="0" smtClean="0"/>
              <a:t> </a:t>
            </a:r>
            <a:r>
              <a:rPr lang="en-US" sz="3000" dirty="0" err="1" smtClean="0"/>
              <a:t>pekerjaan</a:t>
            </a:r>
            <a:r>
              <a:rPr lang="en-US" sz="3000" dirty="0" smtClean="0"/>
              <a:t> </a:t>
            </a:r>
            <a:r>
              <a:rPr lang="en-US" sz="3000" dirty="0" err="1" smtClean="0"/>
              <a:t>seperti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sebaik</a:t>
            </a:r>
            <a:r>
              <a:rPr lang="en-US" sz="3000" dirty="0" smtClean="0"/>
              <a:t> </a:t>
            </a:r>
            <a:r>
              <a:rPr lang="en-US" sz="3000" dirty="0" err="1" smtClean="0"/>
              <a:t>manusia</a:t>
            </a:r>
            <a:r>
              <a:rPr lang="en-US" sz="3000" dirty="0" smtClean="0"/>
              <a:t>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82243" y="902526"/>
            <a:ext cx="6309757" cy="556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0" lvl="1" indent="0" algn="l" rtl="0">
              <a:buNone/>
            </a:pPr>
            <a:r>
              <a:rPr lang="en-US" sz="4000" dirty="0" err="1" smtClean="0"/>
              <a:t>Skop</a:t>
            </a:r>
            <a:r>
              <a:rPr lang="en-US" sz="4000" dirty="0"/>
              <a:t> </a:t>
            </a:r>
            <a:r>
              <a:rPr lang="en-US" sz="4000" dirty="0" smtClean="0"/>
              <a:t>AI</a:t>
            </a:r>
          </a:p>
          <a:p>
            <a:pPr marL="539750" lvl="1" indent="-457200" algn="l" rtl="0"/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Pakar</a:t>
            </a:r>
            <a:r>
              <a:rPr lang="en-US" sz="2800" dirty="0" smtClean="0"/>
              <a:t> (computer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penyimpan</a:t>
            </a:r>
            <a:r>
              <a:rPr lang="en-US" sz="2800" dirty="0" smtClean="0"/>
              <a:t> </a:t>
            </a:r>
            <a:r>
              <a:rPr lang="en-US" sz="2800" dirty="0" err="1" smtClean="0"/>
              <a:t>pengetahuan</a:t>
            </a:r>
            <a:r>
              <a:rPr lang="en-US" sz="2800" dirty="0" smtClean="0"/>
              <a:t> para </a:t>
            </a:r>
            <a:r>
              <a:rPr lang="en-US" sz="2800" dirty="0" err="1" smtClean="0"/>
              <a:t>pakar</a:t>
            </a:r>
            <a:r>
              <a:rPr lang="en-US" sz="2800" dirty="0" smtClean="0"/>
              <a:t>)</a:t>
            </a:r>
          </a:p>
          <a:p>
            <a:pPr marL="539750" lvl="1" indent="-457200" algn="l" rtl="0"/>
            <a:r>
              <a:rPr lang="en-US" sz="2800" dirty="0" err="1" smtClean="0"/>
              <a:t>Robotik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sensor</a:t>
            </a:r>
          </a:p>
          <a:p>
            <a:pPr marL="539750" lvl="1" indent="-457200" algn="l" rtl="0"/>
            <a:r>
              <a:rPr lang="en-US" sz="2800" dirty="0" err="1" smtClean="0"/>
              <a:t>Komputer</a:t>
            </a:r>
            <a:r>
              <a:rPr lang="en-US" sz="2800" dirty="0" smtClean="0"/>
              <a:t> vision (</a:t>
            </a:r>
            <a:r>
              <a:rPr lang="en-US" sz="2800" dirty="0" err="1" smtClean="0"/>
              <a:t>mengintrepetasi</a:t>
            </a:r>
            <a:r>
              <a:rPr lang="en-US" sz="2800" dirty="0" smtClean="0"/>
              <a:t> </a:t>
            </a:r>
            <a:r>
              <a:rPr lang="en-US" sz="2800" dirty="0" err="1" smtClean="0"/>
              <a:t>gambar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objek</a:t>
            </a:r>
            <a:r>
              <a:rPr lang="en-US" sz="2800" dirty="0" smtClean="0"/>
              <a:t> </a:t>
            </a:r>
            <a:r>
              <a:rPr lang="en-US" sz="2800" dirty="0" err="1" smtClean="0"/>
              <a:t>melalui</a:t>
            </a:r>
            <a:r>
              <a:rPr lang="en-US" sz="2800" dirty="0" smtClean="0"/>
              <a:t> computer)</a:t>
            </a:r>
          </a:p>
          <a:p>
            <a:pPr marL="539750" lvl="1" indent="-457200" algn="l" rtl="0"/>
            <a:r>
              <a:rPr lang="en-US" sz="2800" dirty="0" smtClean="0"/>
              <a:t>Intelligent Computer Aid Instruction (computer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tutor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melatih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mengajar</a:t>
            </a:r>
            <a:r>
              <a:rPr lang="en-US" sz="2800" dirty="0" smtClean="0"/>
              <a:t>)</a:t>
            </a:r>
          </a:p>
          <a:p>
            <a:pPr marL="539750" lvl="1" indent="-457200" algn="l" rtl="0"/>
            <a:r>
              <a:rPr lang="en-US" sz="2800" dirty="0" err="1" smtClean="0"/>
              <a:t>Pengolahan</a:t>
            </a:r>
            <a:r>
              <a:rPr lang="en-US" sz="2800" dirty="0" smtClean="0"/>
              <a:t> </a:t>
            </a:r>
            <a:r>
              <a:rPr lang="en-US" sz="2800" dirty="0" err="1" smtClean="0"/>
              <a:t>bahasa</a:t>
            </a:r>
            <a:r>
              <a:rPr lang="en-US" sz="2800" dirty="0" smtClean="0"/>
              <a:t> universal (</a:t>
            </a:r>
            <a:r>
              <a:rPr lang="en-US" sz="2800" dirty="0" err="1" smtClean="0"/>
              <a:t>penggunaan</a:t>
            </a:r>
            <a:r>
              <a:rPr lang="en-US" sz="2800" dirty="0" smtClean="0"/>
              <a:t> </a:t>
            </a:r>
            <a:r>
              <a:rPr lang="en-US" sz="2800" dirty="0" err="1" smtClean="0"/>
              <a:t>bahasa</a:t>
            </a:r>
            <a:r>
              <a:rPr lang="en-US" sz="2800" dirty="0" smtClean="0"/>
              <a:t> yang user friendly)</a:t>
            </a:r>
          </a:p>
        </p:txBody>
      </p:sp>
    </p:spTree>
    <p:extLst>
      <p:ext uri="{BB962C8B-B14F-4D97-AF65-F5344CB8AC3E}">
        <p14:creationId xmlns:p14="http://schemas.microsoft.com/office/powerpoint/2010/main" val="28153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" y="68284"/>
            <a:ext cx="10972800" cy="1143000"/>
          </a:xfrm>
        </p:spPr>
        <p:txBody>
          <a:bodyPr/>
          <a:lstStyle/>
          <a:p>
            <a:pPr algn="ctr"/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</a:t>
            </a:r>
            <a:r>
              <a:rPr lang="en-MY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menggantikan</a:t>
            </a:r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tugas</a:t>
            </a:r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MY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manusia</a:t>
            </a:r>
            <a:r>
              <a:rPr lang="en-MY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MY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" y="1306287"/>
            <a:ext cx="5890160" cy="4629872"/>
          </a:xfrm>
        </p:spPr>
        <p:txBody>
          <a:bodyPr>
            <a:normAutofit fontScale="92500" lnSpcReduction="10000"/>
          </a:bodyPr>
          <a:lstStyle/>
          <a:p>
            <a:pPr marL="0" indent="0" algn="l" rtl="0">
              <a:buNone/>
            </a:pPr>
            <a:r>
              <a:rPr lang="en-MY" sz="3000" dirty="0" smtClean="0"/>
              <a:t>AI </a:t>
            </a:r>
            <a:r>
              <a:rPr lang="en-MY" sz="3000" dirty="0" err="1" smtClean="0"/>
              <a:t>adalah</a:t>
            </a:r>
            <a:r>
              <a:rPr lang="en-MY" sz="3000" dirty="0" smtClean="0"/>
              <a:t> program </a:t>
            </a:r>
            <a:r>
              <a:rPr lang="en-MY" sz="3000" dirty="0" err="1" smtClean="0"/>
              <a:t>komputer</a:t>
            </a:r>
            <a:r>
              <a:rPr lang="en-MY" sz="3000" dirty="0" smtClean="0"/>
              <a:t> yang </a:t>
            </a:r>
            <a:r>
              <a:rPr lang="en-MY" sz="3000" dirty="0" err="1" smtClean="0"/>
              <a:t>dirancang</a:t>
            </a:r>
            <a:r>
              <a:rPr lang="en-MY" sz="3000" dirty="0" smtClean="0"/>
              <a:t> </a:t>
            </a:r>
            <a:r>
              <a:rPr lang="en-MY" sz="3000" dirty="0" err="1" smtClean="0"/>
              <a:t>dapat</a:t>
            </a:r>
            <a:r>
              <a:rPr lang="en-MY" sz="3000" dirty="0" smtClean="0"/>
              <a:t> </a:t>
            </a:r>
            <a:r>
              <a:rPr lang="en-MY" sz="3000" dirty="0" err="1" smtClean="0"/>
              <a:t>memecahkan</a:t>
            </a:r>
            <a:r>
              <a:rPr lang="en-MY" sz="3000" dirty="0" smtClean="0"/>
              <a:t> </a:t>
            </a:r>
            <a:r>
              <a:rPr lang="en-MY" sz="3000" dirty="0" err="1" smtClean="0"/>
              <a:t>permasalahan</a:t>
            </a:r>
            <a:r>
              <a:rPr lang="en-MY" sz="3000" dirty="0" smtClean="0"/>
              <a:t> </a:t>
            </a:r>
            <a:r>
              <a:rPr lang="en-MY" sz="3000" dirty="0" err="1" smtClean="0"/>
              <a:t>rutin</a:t>
            </a:r>
            <a:r>
              <a:rPr lang="en-MY" sz="3000" dirty="0" smtClean="0"/>
              <a:t> yang </a:t>
            </a:r>
            <a:r>
              <a:rPr lang="en-MY" sz="3000" dirty="0" err="1" smtClean="0"/>
              <a:t>dilakukan</a:t>
            </a:r>
            <a:r>
              <a:rPr lang="en-MY" sz="3000" dirty="0" smtClean="0"/>
              <a:t> </a:t>
            </a:r>
            <a:r>
              <a:rPr lang="en-MY" sz="3000" dirty="0" err="1" smtClean="0"/>
              <a:t>oleh</a:t>
            </a:r>
            <a:r>
              <a:rPr lang="en-MY" sz="3000" dirty="0" smtClean="0"/>
              <a:t> </a:t>
            </a:r>
            <a:r>
              <a:rPr lang="en-MY" sz="3000" dirty="0" err="1" smtClean="0"/>
              <a:t>manusia</a:t>
            </a:r>
            <a:r>
              <a:rPr lang="en-MY" sz="3000" dirty="0" smtClean="0"/>
              <a:t> </a:t>
            </a:r>
            <a:r>
              <a:rPr lang="en-MY" sz="3000" dirty="0" err="1" smtClean="0"/>
              <a:t>mahupun</a:t>
            </a:r>
            <a:r>
              <a:rPr lang="en-MY" sz="3000" dirty="0" smtClean="0"/>
              <a:t> </a:t>
            </a:r>
            <a:r>
              <a:rPr lang="en-MY" sz="3000" dirty="0" err="1" smtClean="0"/>
              <a:t>haiwan</a:t>
            </a:r>
            <a:r>
              <a:rPr lang="en-MY" sz="3000" dirty="0" smtClean="0"/>
              <a:t>. </a:t>
            </a:r>
            <a:r>
              <a:rPr lang="en-MY" sz="3000" dirty="0" err="1" smtClean="0"/>
              <a:t>Antara</a:t>
            </a:r>
            <a:r>
              <a:rPr lang="en-MY" sz="3000" dirty="0" smtClean="0"/>
              <a:t> </a:t>
            </a:r>
            <a:r>
              <a:rPr lang="en-MY" sz="3000" dirty="0" err="1" smtClean="0"/>
              <a:t>peranannya</a:t>
            </a:r>
            <a:r>
              <a:rPr lang="en-MY" sz="3000" dirty="0" smtClean="0"/>
              <a:t>:</a:t>
            </a:r>
          </a:p>
          <a:p>
            <a:pPr lvl="1" algn="l" rtl="0"/>
            <a:r>
              <a:rPr lang="en-MY" sz="2800" dirty="0" err="1" smtClean="0"/>
              <a:t>Interaksi</a:t>
            </a:r>
            <a:r>
              <a:rPr lang="en-MY" sz="2800" dirty="0" smtClean="0"/>
              <a:t> </a:t>
            </a:r>
          </a:p>
          <a:p>
            <a:pPr lvl="1" algn="l" rtl="0"/>
            <a:r>
              <a:rPr lang="en-MY" sz="2800" dirty="0" smtClean="0"/>
              <a:t>Monitor</a:t>
            </a:r>
          </a:p>
          <a:p>
            <a:pPr lvl="1" algn="l" rtl="0"/>
            <a:r>
              <a:rPr lang="en-MY" sz="2800" dirty="0" err="1" smtClean="0"/>
              <a:t>Merakam</a:t>
            </a:r>
            <a:r>
              <a:rPr lang="en-MY" sz="2800" dirty="0" smtClean="0"/>
              <a:t> </a:t>
            </a:r>
            <a:r>
              <a:rPr lang="en-MY" sz="2800" dirty="0" err="1" smtClean="0"/>
              <a:t>memori</a:t>
            </a:r>
            <a:endParaRPr lang="en-MY" sz="2800" dirty="0" smtClean="0"/>
          </a:p>
          <a:p>
            <a:pPr lvl="1" algn="l" rtl="0"/>
            <a:r>
              <a:rPr lang="en-MY" sz="2800" dirty="0" err="1" smtClean="0"/>
              <a:t>Analisis</a:t>
            </a:r>
            <a:endParaRPr lang="en-MY" sz="2800" dirty="0" smtClean="0"/>
          </a:p>
          <a:p>
            <a:pPr lvl="1" algn="l" rtl="0"/>
            <a:r>
              <a:rPr lang="en-MY" sz="2800" dirty="0" err="1" smtClean="0"/>
              <a:t>Aksi</a:t>
            </a:r>
            <a:r>
              <a:rPr lang="en-MY" sz="2800" dirty="0" smtClean="0"/>
              <a:t> ( </a:t>
            </a:r>
            <a:r>
              <a:rPr lang="en-MY" sz="2800" dirty="0" err="1" smtClean="0"/>
              <a:t>layanan</a:t>
            </a:r>
            <a:r>
              <a:rPr lang="en-MY" sz="2800" dirty="0" smtClean="0"/>
              <a:t>)</a:t>
            </a:r>
            <a:endParaRPr lang="en-MY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890160" y="1306286"/>
            <a:ext cx="61751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/>
              <a:t>Kelebihan</a:t>
            </a:r>
            <a:r>
              <a:rPr lang="en-US" sz="3200" b="1" dirty="0"/>
              <a:t> AI yang </a:t>
            </a:r>
            <a:r>
              <a:rPr lang="en-US" sz="3200" b="1" dirty="0" err="1"/>
              <a:t>menjadi</a:t>
            </a:r>
            <a:r>
              <a:rPr lang="en-US" sz="3200" b="1" dirty="0"/>
              <a:t> </a:t>
            </a:r>
            <a:r>
              <a:rPr lang="en-US" sz="3200" b="1" dirty="0" err="1"/>
              <a:t>ancaman</a:t>
            </a:r>
            <a:r>
              <a:rPr lang="en-US" sz="3200" b="1" dirty="0"/>
              <a:t> </a:t>
            </a:r>
            <a:r>
              <a:rPr lang="en-US" sz="3200" b="1" dirty="0" err="1"/>
              <a:t>kepada</a:t>
            </a:r>
            <a:r>
              <a:rPr lang="en-US" sz="3200" b="1" dirty="0"/>
              <a:t> </a:t>
            </a:r>
            <a:r>
              <a:rPr lang="en-US" sz="3200" b="1" dirty="0" err="1"/>
              <a:t>manusia</a:t>
            </a:r>
            <a:r>
              <a:rPr lang="en-US" sz="3200" b="1" dirty="0"/>
              <a:t>:</a:t>
            </a:r>
            <a:endParaRPr lang="en-MY" sz="32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Kemampuan</a:t>
            </a:r>
            <a:r>
              <a:rPr lang="en-US" sz="3200" dirty="0"/>
              <a:t> </a:t>
            </a:r>
            <a:r>
              <a:rPr lang="en-US" sz="3200" dirty="0" err="1"/>
              <a:t>menyimpan</a:t>
            </a:r>
            <a:r>
              <a:rPr lang="en-US" sz="3200" dirty="0"/>
              <a:t> data yang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terbatas</a:t>
            </a:r>
            <a:r>
              <a:rPr lang="en-US" sz="3200" dirty="0"/>
              <a:t> </a:t>
            </a:r>
            <a:endParaRPr lang="en-MY" sz="3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Memiliki</a:t>
            </a:r>
            <a:r>
              <a:rPr lang="en-US" sz="3200" dirty="0"/>
              <a:t> </a:t>
            </a:r>
            <a:r>
              <a:rPr lang="en-US" sz="3200" dirty="0" err="1"/>
              <a:t>ketepatan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kecepatan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kerjanya</a:t>
            </a:r>
            <a:endParaRPr lang="en-MY" sz="3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digunakan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err="1"/>
              <a:t>bila-bila</a:t>
            </a:r>
            <a:r>
              <a:rPr lang="en-US" sz="3200" dirty="0"/>
              <a:t> </a:t>
            </a:r>
            <a:r>
              <a:rPr lang="en-US" sz="3200" dirty="0" err="1"/>
              <a:t>masa</a:t>
            </a:r>
            <a:r>
              <a:rPr lang="en-US" sz="3200" dirty="0"/>
              <a:t> </a:t>
            </a:r>
            <a:r>
              <a:rPr lang="en-US" sz="3200" dirty="0" err="1"/>
              <a:t>tanpa</a:t>
            </a:r>
            <a:r>
              <a:rPr lang="en-US" sz="3200" dirty="0"/>
              <a:t> </a:t>
            </a:r>
            <a:r>
              <a:rPr lang="en-US" sz="3200" dirty="0" err="1"/>
              <a:t>ada</a:t>
            </a:r>
            <a:r>
              <a:rPr lang="en-US" sz="3200" dirty="0"/>
              <a:t> rasa </a:t>
            </a:r>
            <a:r>
              <a:rPr lang="en-US" sz="3200" dirty="0" err="1"/>
              <a:t>penat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bosan</a:t>
            </a:r>
            <a:endParaRPr lang="en-MY" sz="3200" dirty="0"/>
          </a:p>
          <a:p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79392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486" y="653143"/>
            <a:ext cx="11176000" cy="5886553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b="1" dirty="0" smtClean="0">
                <a:solidFill>
                  <a:srgbClr val="FFFF00"/>
                </a:solidFill>
              </a:rPr>
              <a:t>PERSENJATAAN</a:t>
            </a:r>
            <a:r>
              <a:rPr lang="en-US" sz="3600" dirty="0" smtClean="0"/>
              <a:t>: robot, drone; </a:t>
            </a:r>
          </a:p>
          <a:p>
            <a:pPr lvl="2" algn="l" rtl="0"/>
            <a:r>
              <a:rPr lang="en-US" sz="3200" dirty="0" err="1"/>
              <a:t>Perlumbaan</a:t>
            </a:r>
            <a:r>
              <a:rPr lang="en-US" sz="3200" dirty="0"/>
              <a:t> </a:t>
            </a:r>
            <a:r>
              <a:rPr lang="en-US" sz="3200" dirty="0" err="1"/>
              <a:t>senjata</a:t>
            </a:r>
            <a:r>
              <a:rPr lang="en-US" sz="3200" dirty="0"/>
              <a:t> - </a:t>
            </a:r>
            <a:r>
              <a:rPr lang="en-US" sz="3200" dirty="0" err="1"/>
              <a:t>penyalahgunaan</a:t>
            </a:r>
            <a:r>
              <a:rPr lang="en-US" sz="3200" dirty="0"/>
              <a:t> </a:t>
            </a:r>
            <a:r>
              <a:rPr lang="en-US" sz="3200" dirty="0" err="1"/>
              <a:t>bom</a:t>
            </a:r>
            <a:r>
              <a:rPr lang="en-US" sz="3200" dirty="0"/>
              <a:t> di Afghanistan, Iraq, </a:t>
            </a:r>
            <a:r>
              <a:rPr lang="en-US" sz="3200" dirty="0" err="1"/>
              <a:t>Palestin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negara-negara</a:t>
            </a:r>
            <a:r>
              <a:rPr lang="en-US" sz="3200" dirty="0"/>
              <a:t> </a:t>
            </a:r>
            <a:r>
              <a:rPr lang="en-US" sz="3200" dirty="0" err="1"/>
              <a:t>dunia</a:t>
            </a:r>
            <a:r>
              <a:rPr lang="en-US" sz="3200" dirty="0"/>
              <a:t> </a:t>
            </a:r>
            <a:r>
              <a:rPr lang="en-US" sz="3200" dirty="0" err="1"/>
              <a:t>ketiga</a:t>
            </a:r>
            <a:r>
              <a:rPr lang="en-US" sz="3200" dirty="0"/>
              <a:t> </a:t>
            </a:r>
            <a:r>
              <a:rPr lang="en-US" sz="3200" dirty="0" err="1"/>
              <a:t>oleh</a:t>
            </a:r>
            <a:r>
              <a:rPr lang="en-US" sz="3200" dirty="0"/>
              <a:t> </a:t>
            </a:r>
            <a:r>
              <a:rPr lang="en-US" sz="3200" dirty="0" err="1"/>
              <a:t>kuasa</a:t>
            </a:r>
            <a:r>
              <a:rPr lang="en-US" sz="3200" dirty="0"/>
              <a:t> </a:t>
            </a:r>
            <a:r>
              <a:rPr lang="en-US" sz="3200" dirty="0" err="1"/>
              <a:t>besar</a:t>
            </a:r>
            <a:r>
              <a:rPr lang="en-US" sz="3200" dirty="0"/>
              <a:t> </a:t>
            </a:r>
            <a:r>
              <a:rPr lang="en-US" sz="3200" dirty="0" err="1"/>
              <a:t>dunia</a:t>
            </a:r>
            <a:r>
              <a:rPr lang="en-US" sz="3200" dirty="0"/>
              <a:t> (</a:t>
            </a:r>
            <a:r>
              <a:rPr lang="en-US" sz="3200" dirty="0" err="1"/>
              <a:t>bom</a:t>
            </a:r>
            <a:r>
              <a:rPr lang="en-US" sz="3200" dirty="0"/>
              <a:t> atom, </a:t>
            </a:r>
            <a:r>
              <a:rPr lang="en-US" sz="3200" dirty="0" err="1"/>
              <a:t>napalma</a:t>
            </a:r>
            <a:r>
              <a:rPr lang="en-US" sz="3200" dirty="0"/>
              <a:t>, </a:t>
            </a:r>
            <a:r>
              <a:rPr lang="en-US" sz="3200" dirty="0" err="1"/>
              <a:t>berangkai</a:t>
            </a:r>
            <a:r>
              <a:rPr lang="en-US" sz="3200" dirty="0"/>
              <a:t>) –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err="1"/>
              <a:t>nuklear</a:t>
            </a:r>
            <a:r>
              <a:rPr lang="en-US" sz="3200" dirty="0"/>
              <a:t>, </a:t>
            </a:r>
            <a:r>
              <a:rPr lang="en-US" sz="3200" dirty="0" err="1"/>
              <a:t>biologi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laser </a:t>
            </a:r>
            <a:r>
              <a:rPr lang="en-US" sz="3200" dirty="0" err="1"/>
              <a:t>memberi</a:t>
            </a:r>
            <a:r>
              <a:rPr lang="en-US" sz="3200" dirty="0"/>
              <a:t> </a:t>
            </a:r>
            <a:r>
              <a:rPr lang="en-US" sz="3200" dirty="0" err="1"/>
              <a:t>impak</a:t>
            </a:r>
            <a:r>
              <a:rPr lang="en-US" sz="3200" dirty="0"/>
              <a:t> </a:t>
            </a:r>
            <a:r>
              <a:rPr lang="en-US" sz="3200" dirty="0" err="1"/>
              <a:t>besar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alam</a:t>
            </a:r>
            <a:endParaRPr lang="en-US" sz="3200" dirty="0"/>
          </a:p>
          <a:p>
            <a:pPr lvl="2" algn="l" rtl="0"/>
            <a:endParaRPr lang="en-US" sz="3200" dirty="0" smtClean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826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14550" y="266701"/>
            <a:ext cx="8324850" cy="454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ar-SA" sz="3600" dirty="0" smtClean="0">
                <a:latin typeface="Bookman Old Style" panose="02050604050505020204" pitchFamily="18" charset="0"/>
              </a:rPr>
              <a:t>PERLUMBAAN </a:t>
            </a:r>
            <a:r>
              <a:rPr lang="en-US" altLang="ar-SA" sz="3600" dirty="0">
                <a:latin typeface="Bookman Old Style" panose="02050604050505020204" pitchFamily="18" charset="0"/>
              </a:rPr>
              <a:t>SENJATA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8896" y="1006997"/>
            <a:ext cx="12053104" cy="5440102"/>
          </a:xfrm>
        </p:spPr>
        <p:txBody>
          <a:bodyPr>
            <a:normAutofit lnSpcReduction="10000"/>
          </a:bodyPr>
          <a:lstStyle/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Untuk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hasilkan</a:t>
            </a:r>
            <a:r>
              <a:rPr lang="en-US" altLang="ar-SA" sz="3600" dirty="0">
                <a:latin typeface="Times New Roman" panose="02020603050405020304" pitchFamily="18" charset="0"/>
              </a:rPr>
              <a:t> yang </a:t>
            </a:r>
            <a:r>
              <a:rPr lang="en-US" altLang="ar-SA" sz="3600" dirty="0" err="1">
                <a:latin typeface="Times New Roman" panose="02020603050405020304" pitchFamily="18" charset="0"/>
              </a:rPr>
              <a:t>tercanggih</a:t>
            </a:r>
            <a:r>
              <a:rPr lang="en-US" altLang="ar-SA" sz="3600" dirty="0">
                <a:latin typeface="Times New Roman" panose="02020603050405020304" pitchFamily="18" charset="0"/>
              </a:rPr>
              <a:t> -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kesan</a:t>
            </a:r>
            <a:r>
              <a:rPr lang="en-US" altLang="ar-SA" sz="3600" dirty="0">
                <a:latin typeface="Times New Roman" panose="02020603050405020304" pitchFamily="18" charset="0"/>
              </a:rPr>
              <a:t> yang </a:t>
            </a:r>
            <a:r>
              <a:rPr lang="en-US" altLang="ar-SA" sz="3600" dirty="0" err="1">
                <a:latin typeface="Times New Roman" panose="02020603050405020304" pitchFamily="18" charset="0"/>
              </a:rPr>
              <a:t>menggerunkan</a:t>
            </a:r>
            <a:r>
              <a:rPr lang="en-US" altLang="ar-SA" sz="3600" dirty="0">
                <a:latin typeface="Times New Roman" panose="02020603050405020304" pitchFamily="18" charset="0"/>
              </a:rPr>
              <a:t>.</a:t>
            </a:r>
          </a:p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Musnahkan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manusia</a:t>
            </a:r>
            <a:r>
              <a:rPr lang="en-US" altLang="ar-SA" sz="3600" dirty="0">
                <a:latin typeface="Times New Roman" panose="02020603050405020304" pitchFamily="18" charset="0"/>
              </a:rPr>
              <a:t> &amp; </a:t>
            </a:r>
            <a:r>
              <a:rPr lang="en-US" altLang="ar-SA" sz="3600" dirty="0" err="1">
                <a:latin typeface="Times New Roman" panose="02020603050405020304" pitchFamily="18" charset="0"/>
              </a:rPr>
              <a:t>alam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sekaligus</a:t>
            </a:r>
            <a:r>
              <a:rPr lang="en-US" altLang="ar-SA" sz="3600" dirty="0">
                <a:latin typeface="Times New Roman" panose="02020603050405020304" pitchFamily="18" charset="0"/>
              </a:rPr>
              <a:t>.</a:t>
            </a:r>
          </a:p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Meninggalkan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kesan</a:t>
            </a:r>
            <a:r>
              <a:rPr lang="en-US" altLang="ar-SA" sz="3600" dirty="0">
                <a:latin typeface="Times New Roman" panose="02020603050405020304" pitchFamily="18" charset="0"/>
              </a:rPr>
              <a:t> yang lama.</a:t>
            </a:r>
          </a:p>
          <a:p>
            <a:pPr algn="l" rtl="0" eaLnBrk="1" hangingPunct="1"/>
            <a:r>
              <a:rPr lang="en-US" altLang="ar-SA" sz="3600" dirty="0" err="1">
                <a:latin typeface="Times New Roman" panose="02020603050405020304" pitchFamily="18" charset="0"/>
              </a:rPr>
              <a:t>Teknologi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komputer</a:t>
            </a:r>
            <a:r>
              <a:rPr lang="en-US" altLang="ar-SA" sz="3600" dirty="0">
                <a:latin typeface="Times New Roman" panose="02020603050405020304" pitchFamily="18" charset="0"/>
              </a:rPr>
              <a:t> bantu </a:t>
            </a:r>
            <a:r>
              <a:rPr lang="en-US" altLang="ar-SA" sz="3600" dirty="0" err="1">
                <a:latin typeface="Times New Roman" panose="02020603050405020304" pitchFamily="18" charset="0"/>
              </a:rPr>
              <a:t>manusia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dapatkan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rahsia</a:t>
            </a:r>
            <a:r>
              <a:rPr lang="en-US" altLang="ar-SA" sz="3600" dirty="0">
                <a:latin typeface="Times New Roman" panose="02020603050405020304" pitchFamily="18" charset="0"/>
              </a:rPr>
              <a:t> </a:t>
            </a:r>
            <a:r>
              <a:rPr lang="en-US" altLang="ar-SA" sz="3600" dirty="0" err="1">
                <a:latin typeface="Times New Roman" panose="02020603050405020304" pitchFamily="18" charset="0"/>
              </a:rPr>
              <a:t>negara</a:t>
            </a:r>
            <a:r>
              <a:rPr lang="en-US" altLang="ar-SA" sz="3600" dirty="0">
                <a:latin typeface="Times New Roman" panose="02020603050405020304" pitchFamily="18" charset="0"/>
              </a:rPr>
              <a:t> - </a:t>
            </a:r>
            <a:r>
              <a:rPr lang="en-US" altLang="ar-SA" sz="3600" dirty="0" err="1">
                <a:latin typeface="Times New Roman" panose="02020603050405020304" pitchFamily="18" charset="0"/>
              </a:rPr>
              <a:t>kesan</a:t>
            </a:r>
            <a:r>
              <a:rPr lang="en-US" altLang="ar-SA" sz="3600" dirty="0">
                <a:latin typeface="Times New Roman" panose="02020603050405020304" pitchFamily="18" charset="0"/>
              </a:rPr>
              <a:t> ‘</a:t>
            </a:r>
            <a:r>
              <a:rPr lang="en-US" altLang="ar-SA" sz="3600" dirty="0" err="1">
                <a:latin typeface="Times New Roman" panose="02020603050405020304" pitchFamily="18" charset="0"/>
              </a:rPr>
              <a:t>pengganas</a:t>
            </a:r>
            <a:r>
              <a:rPr lang="en-US" altLang="ar-SA" sz="3600" dirty="0">
                <a:latin typeface="Times New Roman" panose="02020603050405020304" pitchFamily="18" charset="0"/>
              </a:rPr>
              <a:t>’.</a:t>
            </a:r>
          </a:p>
          <a:p>
            <a:pPr lvl="1" algn="l" rtl="0" eaLnBrk="1" hangingPunct="1"/>
            <a:r>
              <a:rPr lang="sv-SE" altLang="ar-SA" sz="3200" dirty="0"/>
              <a:t>Bom Atom – Hiroshima dan Nagasaki</a:t>
            </a:r>
          </a:p>
          <a:p>
            <a:pPr lvl="1" algn="l" rtl="0" eaLnBrk="1" hangingPunct="1"/>
            <a:r>
              <a:rPr lang="sv-SE" altLang="ar-SA" sz="3200" dirty="0"/>
              <a:t> Teknologi nuklear, senjata biologi, kimia dan laser – memusnahkan manusia</a:t>
            </a:r>
            <a:endParaRPr lang="en-US" altLang="ar-SA" sz="3200" dirty="0"/>
          </a:p>
          <a:p>
            <a:pPr lvl="1" algn="l" rtl="0" eaLnBrk="1" hangingPunct="1"/>
            <a:r>
              <a:rPr lang="en-US" altLang="ar-SA" sz="3200" dirty="0" err="1"/>
              <a:t>Teknologi</a:t>
            </a:r>
            <a:r>
              <a:rPr lang="en-US" altLang="ar-SA" sz="3200" dirty="0"/>
              <a:t> </a:t>
            </a:r>
            <a:r>
              <a:rPr lang="en-US" altLang="ar-SA" sz="3200" dirty="0" err="1"/>
              <a:t>komputer</a:t>
            </a:r>
            <a:r>
              <a:rPr lang="en-US" altLang="ar-SA" sz="3200" dirty="0"/>
              <a:t> </a:t>
            </a:r>
            <a:r>
              <a:rPr lang="en-US" altLang="ar-SA" sz="3200" dirty="0" err="1"/>
              <a:t>dan</a:t>
            </a:r>
            <a:r>
              <a:rPr lang="en-US" altLang="ar-SA" sz="3200" dirty="0"/>
              <a:t> </a:t>
            </a:r>
            <a:r>
              <a:rPr lang="en-US" altLang="ar-SA" sz="3200" dirty="0" err="1"/>
              <a:t>satelit</a:t>
            </a:r>
            <a:endParaRPr lang="en-US" altLang="ar-SA" sz="3200" dirty="0"/>
          </a:p>
        </p:txBody>
      </p:sp>
    </p:spTree>
    <p:extLst>
      <p:ext uri="{BB962C8B-B14F-4D97-AF65-F5344CB8AC3E}">
        <p14:creationId xmlns:p14="http://schemas.microsoft.com/office/powerpoint/2010/main" val="304053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ArtilleryShell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524001"/>
            <a:ext cx="3513138" cy="43910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atomic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71601"/>
            <a:ext cx="39624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96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896" y="115747"/>
            <a:ext cx="11910350" cy="6423949"/>
          </a:xfrm>
        </p:spPr>
        <p:txBody>
          <a:bodyPr/>
          <a:lstStyle/>
          <a:p>
            <a:pPr lvl="0" algn="l" rtl="0"/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nilai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pemikiran</a:t>
            </a:r>
            <a:r>
              <a:rPr lang="en-US" sz="4000" dirty="0"/>
              <a:t> </a:t>
            </a:r>
            <a:r>
              <a:rPr lang="en-US" sz="4000" dirty="0" err="1"/>
              <a:t>sains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teknologi</a:t>
            </a:r>
            <a:r>
              <a:rPr lang="en-US" sz="4000" dirty="0"/>
              <a:t>: </a:t>
            </a:r>
          </a:p>
          <a:p>
            <a:pPr lvl="1" algn="l" rtl="0"/>
            <a:r>
              <a:rPr lang="en-US" sz="3600" b="1" dirty="0" smtClean="0">
                <a:solidFill>
                  <a:srgbClr val="FFFF00"/>
                </a:solidFill>
              </a:rPr>
              <a:t>IT</a:t>
            </a:r>
            <a:r>
              <a:rPr lang="en-US" sz="3600" dirty="0" smtClean="0"/>
              <a:t>-hackers, dark web.</a:t>
            </a:r>
          </a:p>
          <a:p>
            <a:pPr lvl="1" algn="l" rtl="0"/>
            <a:r>
              <a:rPr lang="en-MY" sz="3600" dirty="0">
                <a:hlinkClick r:id="rId2"/>
              </a:rPr>
              <a:t>Hacker</a:t>
            </a:r>
            <a:r>
              <a:rPr lang="en-MY" sz="3600" dirty="0"/>
              <a:t> </a:t>
            </a:r>
            <a:r>
              <a:rPr lang="en-MY" sz="3600" dirty="0" err="1"/>
              <a:t>adalah</a:t>
            </a:r>
            <a:r>
              <a:rPr lang="en-MY" sz="3600" dirty="0"/>
              <a:t> orang yang </a:t>
            </a:r>
            <a:r>
              <a:rPr lang="en-MY" sz="3600" dirty="0" err="1"/>
              <a:t>mempelajari</a:t>
            </a:r>
            <a:r>
              <a:rPr lang="en-MY" sz="3600" dirty="0"/>
              <a:t>, </a:t>
            </a:r>
            <a:r>
              <a:rPr lang="en-MY" sz="3600" dirty="0" err="1"/>
              <a:t>menganalisis</a:t>
            </a:r>
            <a:r>
              <a:rPr lang="en-MY" sz="3600" dirty="0"/>
              <a:t>, </a:t>
            </a:r>
            <a:r>
              <a:rPr lang="en-MY" sz="3600" dirty="0" err="1"/>
              <a:t>memodifikasi</a:t>
            </a:r>
            <a:r>
              <a:rPr lang="en-MY" sz="3600" dirty="0"/>
              <a:t>, </a:t>
            </a:r>
            <a:r>
              <a:rPr lang="en-MY" sz="3600" dirty="0" err="1"/>
              <a:t>menerobos</a:t>
            </a:r>
            <a:r>
              <a:rPr lang="en-MY" sz="3600" dirty="0"/>
              <a:t> </a:t>
            </a:r>
            <a:r>
              <a:rPr lang="en-MY" sz="3600" dirty="0" err="1"/>
              <a:t>masuk</a:t>
            </a:r>
            <a:r>
              <a:rPr lang="en-MY" sz="3600" dirty="0"/>
              <a:t> </a:t>
            </a:r>
            <a:r>
              <a:rPr lang="en-MY" sz="3600" dirty="0" err="1"/>
              <a:t>ke</a:t>
            </a:r>
            <a:r>
              <a:rPr lang="en-MY" sz="3600" dirty="0"/>
              <a:t> </a:t>
            </a:r>
            <a:r>
              <a:rPr lang="en-MY" sz="3600" dirty="0" err="1"/>
              <a:t>dalam</a:t>
            </a:r>
            <a:r>
              <a:rPr lang="en-MY" sz="3600" dirty="0"/>
              <a:t> </a:t>
            </a:r>
            <a:r>
              <a:rPr lang="en-MY" sz="3600" dirty="0" err="1"/>
              <a:t>komputer</a:t>
            </a:r>
            <a:r>
              <a:rPr lang="en-MY" sz="3600" dirty="0"/>
              <a:t> </a:t>
            </a:r>
            <a:r>
              <a:rPr lang="en-MY" sz="3600" dirty="0" err="1"/>
              <a:t>dan</a:t>
            </a:r>
            <a:r>
              <a:rPr lang="en-MY" sz="3600" dirty="0"/>
              <a:t> </a:t>
            </a:r>
            <a:r>
              <a:rPr lang="en-MY" sz="3600" dirty="0" err="1"/>
              <a:t>jaringan</a:t>
            </a:r>
            <a:r>
              <a:rPr lang="en-MY" sz="3600" dirty="0"/>
              <a:t> </a:t>
            </a:r>
            <a:r>
              <a:rPr lang="en-MY" sz="3600" dirty="0" err="1" smtClean="0"/>
              <a:t>komputer</a:t>
            </a:r>
            <a:r>
              <a:rPr lang="en-MY" sz="3600" dirty="0" smtClean="0"/>
              <a:t> </a:t>
            </a:r>
            <a:r>
              <a:rPr lang="en-MY" sz="3600" dirty="0" err="1" smtClean="0"/>
              <a:t>dengan</a:t>
            </a:r>
            <a:r>
              <a:rPr lang="en-MY" sz="3600" dirty="0" smtClean="0"/>
              <a:t> </a:t>
            </a:r>
            <a:r>
              <a:rPr lang="en-MY" sz="3600" dirty="0" err="1" smtClean="0"/>
              <a:t>pelbagai</a:t>
            </a:r>
            <a:r>
              <a:rPr lang="en-MY" sz="3600" dirty="0" smtClean="0"/>
              <a:t> </a:t>
            </a:r>
            <a:r>
              <a:rPr lang="en-MY" sz="3600" dirty="0" err="1" smtClean="0"/>
              <a:t>tujuan</a:t>
            </a:r>
            <a:r>
              <a:rPr lang="en-MY" sz="3600" dirty="0" smtClean="0"/>
              <a:t>.</a:t>
            </a:r>
            <a:r>
              <a:rPr lang="en-MY" sz="3600" dirty="0"/>
              <a:t> </a:t>
            </a:r>
            <a:endParaRPr lang="en-US" sz="3600" dirty="0" smtClean="0"/>
          </a:p>
          <a:p>
            <a:pPr lvl="1" algn="l" rtl="0"/>
            <a:r>
              <a:rPr lang="en-US" sz="3600" dirty="0" err="1" smtClean="0"/>
              <a:t>penyalahgunaan</a:t>
            </a:r>
            <a:r>
              <a:rPr lang="en-US" sz="3600" dirty="0" smtClean="0"/>
              <a:t> </a:t>
            </a:r>
            <a:r>
              <a:rPr lang="en-US" sz="3600" dirty="0" err="1"/>
              <a:t>pemalsuan</a:t>
            </a:r>
            <a:r>
              <a:rPr lang="en-US" sz="3600" dirty="0"/>
              <a:t> </a:t>
            </a:r>
            <a:r>
              <a:rPr lang="en-US" sz="3600" dirty="0" err="1"/>
              <a:t>kod</a:t>
            </a:r>
            <a:r>
              <a:rPr lang="en-US" sz="3600" dirty="0"/>
              <a:t> </a:t>
            </a:r>
            <a:r>
              <a:rPr lang="en-US" sz="3600" dirty="0" err="1"/>
              <a:t>keselamatan</a:t>
            </a:r>
            <a:r>
              <a:rPr lang="en-US" sz="3600" dirty="0"/>
              <a:t>, </a:t>
            </a:r>
            <a:r>
              <a:rPr lang="en-US" sz="3600" dirty="0" err="1"/>
              <a:t>pemindahan</a:t>
            </a:r>
            <a:r>
              <a:rPr lang="en-US" sz="3600" dirty="0"/>
              <a:t> </a:t>
            </a:r>
            <a:r>
              <a:rPr lang="en-US" sz="3600" dirty="0" err="1"/>
              <a:t>wang</a:t>
            </a:r>
            <a:r>
              <a:rPr lang="en-US" sz="3600" dirty="0"/>
              <a:t> </a:t>
            </a:r>
            <a:r>
              <a:rPr lang="en-US" sz="3600" dirty="0" err="1"/>
              <a:t>tanpa</a:t>
            </a:r>
            <a:r>
              <a:rPr lang="en-US" sz="3600" dirty="0"/>
              <a:t> </a:t>
            </a:r>
            <a:r>
              <a:rPr lang="en-US" sz="3600" dirty="0" err="1"/>
              <a:t>izin</a:t>
            </a:r>
            <a:r>
              <a:rPr lang="en-US" sz="3600" dirty="0"/>
              <a:t>, </a:t>
            </a:r>
            <a:r>
              <a:rPr lang="en-US" sz="3600" dirty="0" err="1"/>
              <a:t>penyebaran</a:t>
            </a:r>
            <a:r>
              <a:rPr lang="en-US" sz="3600" dirty="0"/>
              <a:t> </a:t>
            </a:r>
            <a:r>
              <a:rPr lang="en-US" sz="3600" dirty="0" err="1"/>
              <a:t>bahan</a:t>
            </a:r>
            <a:r>
              <a:rPr lang="en-US" sz="3600" dirty="0"/>
              <a:t> </a:t>
            </a:r>
            <a:r>
              <a:rPr lang="en-US" sz="3600" dirty="0" err="1" smtClean="0"/>
              <a:t>pornografi</a:t>
            </a:r>
            <a:r>
              <a:rPr lang="en-US" sz="3600" dirty="0"/>
              <a:t>, </a:t>
            </a:r>
            <a:r>
              <a:rPr lang="en-US" sz="3600" dirty="0" err="1"/>
              <a:t>bahan</a:t>
            </a:r>
            <a:r>
              <a:rPr lang="en-US" sz="3600" dirty="0"/>
              <a:t> fitnah, virus, </a:t>
            </a:r>
            <a:r>
              <a:rPr lang="en-US" sz="3600" dirty="0" err="1"/>
              <a:t>pencerobohan</a:t>
            </a:r>
            <a:r>
              <a:rPr lang="en-US" sz="3600" dirty="0"/>
              <a:t> </a:t>
            </a:r>
            <a:r>
              <a:rPr lang="en-US" sz="3600" dirty="0" err="1"/>
              <a:t>sistem</a:t>
            </a:r>
            <a:r>
              <a:rPr lang="en-US" sz="3600" dirty="0"/>
              <a:t> </a:t>
            </a:r>
            <a:r>
              <a:rPr lang="en-US" sz="3600" dirty="0" err="1" smtClean="0"/>
              <a:t>komputer</a:t>
            </a:r>
            <a:r>
              <a:rPr lang="en-US" sz="3600" dirty="0" smtClean="0"/>
              <a:t>.</a:t>
            </a:r>
            <a:endParaRPr lang="en-US" sz="3600" dirty="0"/>
          </a:p>
          <a:p>
            <a:pPr lvl="1" algn="l" rtl="0"/>
            <a:endParaRPr lang="en-MY" sz="3600" dirty="0" smtClean="0"/>
          </a:p>
          <a:p>
            <a:pPr algn="l" rtl="0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0417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11628" y="1561513"/>
            <a:ext cx="3304885" cy="188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84E03-0535-45C7-A022-12DADDABC19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8" name="Lightning Bolt 7"/>
          <p:cNvSpPr/>
          <p:nvPr/>
        </p:nvSpPr>
        <p:spPr>
          <a:xfrm rot="7139324">
            <a:off x="3043589" y="1818274"/>
            <a:ext cx="7099656" cy="4993825"/>
          </a:xfrm>
          <a:prstGeom prst="lightningBolt">
            <a:avLst/>
          </a:prstGeom>
          <a:solidFill>
            <a:srgbClr val="28C10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464148" y="4051497"/>
            <a:ext cx="505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nap ITC" pitchFamily="82" charset="0"/>
              </a:rPr>
              <a:t>JENAYAH SIBER</a:t>
            </a:r>
          </a:p>
        </p:txBody>
      </p:sp>
    </p:spTree>
    <p:extLst>
      <p:ext uri="{BB962C8B-B14F-4D97-AF65-F5344CB8AC3E}">
        <p14:creationId xmlns:p14="http://schemas.microsoft.com/office/powerpoint/2010/main" val="261810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023" y="0"/>
            <a:ext cx="1188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A9F42-A96B-4AA1-A516-19B5A879E29E}" type="slidenum">
              <a:rPr lang="en-US" smtClean="0"/>
              <a:pPr/>
              <a:t>39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1406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A9F42-A96B-4AA1-A516-19B5A879E29E}" type="slidenum">
              <a:rPr lang="en-US" smtClean="0"/>
              <a:pPr/>
              <a:t>40</a:t>
            </a:fld>
            <a:endParaRPr lang="en-US" smtClean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631" y="63642"/>
            <a:ext cx="5146034" cy="6751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574" y="-182879"/>
            <a:ext cx="5811005" cy="697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4893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2400261" y="133491"/>
            <a:ext cx="6099175" cy="715962"/>
          </a:xfrm>
        </p:spPr>
        <p:txBody>
          <a:bodyPr/>
          <a:lstStyle/>
          <a:p>
            <a:r>
              <a:rPr lang="en-US" sz="3600" dirty="0">
                <a:latin typeface="Trebuchet MS" pitchFamily="-112" charset="0"/>
                <a:cs typeface="Trebuchet MS" pitchFamily="-112" charset="0"/>
              </a:rPr>
              <a:t>STATISTIK JENAYAH SIBER</a:t>
            </a:r>
          </a:p>
        </p:txBody>
      </p:sp>
      <p:pic>
        <p:nvPicPr>
          <p:cNvPr id="512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89904" y="753866"/>
            <a:ext cx="8599989" cy="602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6A9F42-A96B-4AA1-A516-19B5A879E29E}" type="slidenum">
              <a:rPr lang="en-US" smtClean="0"/>
              <a:pPr/>
              <a:t>41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1209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91886"/>
            <a:ext cx="10131425" cy="696685"/>
          </a:xfrm>
        </p:spPr>
        <p:txBody>
          <a:bodyPr>
            <a:normAutofit/>
          </a:bodyPr>
          <a:lstStyle/>
          <a:p>
            <a:r>
              <a:rPr lang="en-MY" dirty="0" smtClean="0">
                <a:hlinkClick r:id="rId2" action="ppaction://hlinkfile"/>
              </a:rPr>
              <a:t>DARK WEB</a:t>
            </a:r>
            <a:endParaRPr lang="en-MY" dirty="0"/>
          </a:p>
        </p:txBody>
      </p:sp>
      <p:pic>
        <p:nvPicPr>
          <p:cNvPr id="7170" name="Picture 2" descr="The Deep Web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713" y="1249449"/>
            <a:ext cx="7772185" cy="519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79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1501</TotalTime>
  <Words>1714</Words>
  <Application>Microsoft Office PowerPoint</Application>
  <PresentationFormat>Widescreen</PresentationFormat>
  <Paragraphs>162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Arial</vt:lpstr>
      <vt:lpstr>Bookman Old Style</vt:lpstr>
      <vt:lpstr>Calibri</vt:lpstr>
      <vt:lpstr>Calibri Light</vt:lpstr>
      <vt:lpstr>Snap ITC</vt:lpstr>
      <vt:lpstr>Times New Roman</vt:lpstr>
      <vt:lpstr>Trebuchet MS</vt:lpstr>
      <vt:lpstr>Wingdings</vt:lpstr>
      <vt:lpstr>Celestial</vt:lpstr>
      <vt:lpstr>Clip</vt:lpstr>
      <vt:lpstr>UICL 2302</vt:lpstr>
      <vt:lpstr>PowerPoint Presentation</vt:lpstr>
      <vt:lpstr>BAB 9 REVOLUSI INDUSTRI DAN KESANNYA TERHADAP KEMANUSIAAN</vt:lpstr>
      <vt:lpstr>Isi Kandungan BAB 9 &amp; 10</vt:lpstr>
      <vt:lpstr>Pendahuluan</vt:lpstr>
      <vt:lpstr>Sambungan…</vt:lpstr>
      <vt:lpstr>PowerPoint Presentation</vt:lpstr>
      <vt:lpstr>Tahap Revolusi Industri </vt:lpstr>
      <vt:lpstr>Sambungan… </vt:lpstr>
      <vt:lpstr>Sambungan… </vt:lpstr>
      <vt:lpstr>PowerPoint Presentation</vt:lpstr>
      <vt:lpstr>IR 4.0 (Cyberphysical system)</vt:lpstr>
      <vt:lpstr>Sambungan… </vt:lpstr>
      <vt:lpstr>PowerPoint Presentation</vt:lpstr>
      <vt:lpstr>BAB 10 Etika &amp; Nilai  dalam  Pemikiran Sains &amp; Teknologi</vt:lpstr>
      <vt:lpstr>Etika &amp; Nilai</vt:lpstr>
      <vt:lpstr>Sambungan…</vt:lpstr>
      <vt:lpstr>Etika &amp; Nilai dalam Penghasilan sains &amp; teknologi </vt:lpstr>
      <vt:lpstr>Panduan Etika &amp; Nilai Islam  Dalam Pemikiran Sains &amp; Teknologi</vt:lpstr>
      <vt:lpstr>Prinsip Sains &amp; Teknologi Moden</vt:lpstr>
      <vt:lpstr>Kepentingan Etika dan Nilai  Dalam Pemikiran Sains dan Teknologi</vt:lpstr>
      <vt:lpstr>Kesan Pengabaian Etika dan Nilai  Dalam Sains dan Teknologi</vt:lpstr>
      <vt:lpstr>PowerPoint Presentation</vt:lpstr>
      <vt:lpstr>PowerPoint Presentation</vt:lpstr>
      <vt:lpstr>PowerPoint Presentation</vt:lpstr>
      <vt:lpstr>PENGKLONAN &amp; KEJURUTERAAN GENETIK</vt:lpstr>
      <vt:lpstr>PowerPoint Presentation</vt:lpstr>
      <vt:lpstr>Antara kesan buruk pengklonan manusia</vt:lpstr>
      <vt:lpstr>PowerPoint Presentation</vt:lpstr>
      <vt:lpstr>PowerPoint Presentation</vt:lpstr>
      <vt:lpstr>PowerPoint Presentation</vt:lpstr>
      <vt:lpstr>Artificial Intelligence (AI)</vt:lpstr>
      <vt:lpstr>AI menggantikan tugas manusia?</vt:lpstr>
      <vt:lpstr>PowerPoint Presentation</vt:lpstr>
      <vt:lpstr>PERLUMBAAN SENJATA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STATISTIK JENAYAH SIBER</vt:lpstr>
      <vt:lpstr>DARK WEB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0wner</dc:creator>
  <cp:lastModifiedBy>Admin</cp:lastModifiedBy>
  <cp:revision>56</cp:revision>
  <dcterms:created xsi:type="dcterms:W3CDTF">2018-02-10T01:08:24Z</dcterms:created>
  <dcterms:modified xsi:type="dcterms:W3CDTF">2019-08-28T03:56:28Z</dcterms:modified>
</cp:coreProperties>
</file>