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62" r:id="rId5"/>
    <p:sldId id="259" r:id="rId6"/>
    <p:sldId id="263" r:id="rId7"/>
    <p:sldId id="264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145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94D8A-CC07-417D-9A60-9A3BF43A047E}" type="datetimeFigureOut">
              <a:rPr lang="en-MY" smtClean="0"/>
              <a:t>2/12/2019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C6715-2CEB-469C-9654-1032A4B2C7FE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94D8A-CC07-417D-9A60-9A3BF43A047E}" type="datetimeFigureOut">
              <a:rPr lang="en-MY" smtClean="0"/>
              <a:t>2/12/2019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C6715-2CEB-469C-9654-1032A4B2C7FE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94D8A-CC07-417D-9A60-9A3BF43A047E}" type="datetimeFigureOut">
              <a:rPr lang="en-MY" smtClean="0"/>
              <a:t>2/12/2019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C6715-2CEB-469C-9654-1032A4B2C7FE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94D8A-CC07-417D-9A60-9A3BF43A047E}" type="datetimeFigureOut">
              <a:rPr lang="en-MY" smtClean="0"/>
              <a:t>2/12/2019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C6715-2CEB-469C-9654-1032A4B2C7FE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94D8A-CC07-417D-9A60-9A3BF43A047E}" type="datetimeFigureOut">
              <a:rPr lang="en-MY" smtClean="0"/>
              <a:t>2/12/2019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C6715-2CEB-469C-9654-1032A4B2C7FE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94D8A-CC07-417D-9A60-9A3BF43A047E}" type="datetimeFigureOut">
              <a:rPr lang="en-MY" smtClean="0"/>
              <a:t>2/12/2019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C6715-2CEB-469C-9654-1032A4B2C7FE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94D8A-CC07-417D-9A60-9A3BF43A047E}" type="datetimeFigureOut">
              <a:rPr lang="en-MY" smtClean="0"/>
              <a:t>2/12/2019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C6715-2CEB-469C-9654-1032A4B2C7FE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94D8A-CC07-417D-9A60-9A3BF43A047E}" type="datetimeFigureOut">
              <a:rPr lang="en-MY" smtClean="0"/>
              <a:t>2/12/2019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C6715-2CEB-469C-9654-1032A4B2C7FE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94D8A-CC07-417D-9A60-9A3BF43A047E}" type="datetimeFigureOut">
              <a:rPr lang="en-MY" smtClean="0"/>
              <a:t>2/12/2019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C6715-2CEB-469C-9654-1032A4B2C7FE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94D8A-CC07-417D-9A60-9A3BF43A047E}" type="datetimeFigureOut">
              <a:rPr lang="en-MY" smtClean="0"/>
              <a:t>2/12/2019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C6715-2CEB-469C-9654-1032A4B2C7FE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94D8A-CC07-417D-9A60-9A3BF43A047E}" type="datetimeFigureOut">
              <a:rPr lang="en-MY" smtClean="0"/>
              <a:t>2/12/2019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C6715-2CEB-469C-9654-1032A4B2C7FE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294D8A-CC07-417D-9A60-9A3BF43A047E}" type="datetimeFigureOut">
              <a:rPr lang="en-MY" smtClean="0"/>
              <a:t>2/12/2019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AC6715-2CEB-469C-9654-1032A4B2C7FE}" type="slidenum">
              <a:rPr lang="en-MY" smtClean="0"/>
              <a:t>‹#›</a:t>
            </a:fld>
            <a:endParaRPr lang="en-M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MY" dirty="0"/>
              <a:t>LAB 3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MY" b="1" dirty="0">
                <a:solidFill>
                  <a:schemeClr val="tx1"/>
                </a:solidFill>
              </a:rPr>
              <a:t>Part F. Lab Activities</a:t>
            </a:r>
          </a:p>
          <a:p>
            <a:r>
              <a:rPr lang="en-MY" b="1" dirty="0">
                <a:solidFill>
                  <a:schemeClr val="tx1"/>
                </a:solidFill>
              </a:rPr>
              <a:t>Page 362-383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ND 74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491880" cy="3474333"/>
          </a:xfrm>
          <a:prstGeom prst="rect">
            <a:avLst/>
          </a:prstGeom>
        </p:spPr>
      </p:pic>
      <p:pic>
        <p:nvPicPr>
          <p:cNvPr id="7" name="Picture 6" descr="OR 743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56384" y="3540590"/>
            <a:ext cx="3275856" cy="3317410"/>
          </a:xfrm>
          <a:prstGeom prst="rect">
            <a:avLst/>
          </a:prstGeom>
        </p:spPr>
      </p:pic>
      <p:pic>
        <p:nvPicPr>
          <p:cNvPr id="8" name="Picture 7" descr="NOT 740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487282"/>
            <a:ext cx="3330302" cy="3370718"/>
          </a:xfrm>
          <a:prstGeom prst="rect">
            <a:avLst/>
          </a:prstGeom>
        </p:spPr>
      </p:pic>
      <p:pic>
        <p:nvPicPr>
          <p:cNvPr id="5" name="Picture 4" descr="JK FF 747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20072" y="-27384"/>
            <a:ext cx="3707904" cy="372844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843808" y="2318683"/>
            <a:ext cx="4602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s-MY" sz="1100" b="1" dirty="0" smtClean="0"/>
              <a:t>Gnd</a:t>
            </a:r>
            <a:endParaRPr lang="ms-MY" sz="11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06" y="566501"/>
            <a:ext cx="9144311" cy="5590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423754" y="1628800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14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59832" y="1628800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14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04048" y="1700808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14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04048" y="2113111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14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96136" y="1772816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14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84194" y="2564904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1400" b="1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092280" y="2564904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1400" b="1" dirty="0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051720" y="2473151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1400" b="1" dirty="0" smtClean="0">
                <a:solidFill>
                  <a:srgbClr val="FF0000"/>
                </a:solidFill>
              </a:rPr>
              <a:t>12</a:t>
            </a:r>
            <a:endParaRPr lang="en-MY" sz="14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51720" y="2833191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1400" b="1" dirty="0" smtClean="0">
                <a:solidFill>
                  <a:srgbClr val="FF0000"/>
                </a:solidFill>
              </a:rPr>
              <a:t>13</a:t>
            </a:r>
            <a:endParaRPr lang="en-MY" sz="14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783794" y="2564904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1400" b="1" dirty="0" smtClean="0">
                <a:solidFill>
                  <a:srgbClr val="FF0000"/>
                </a:solidFill>
              </a:rPr>
              <a:t>11</a:t>
            </a:r>
            <a:endParaRPr lang="en-MY" sz="1400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575882" y="2564904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14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23954" y="2564904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1400" b="1" dirty="0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851920" y="2401143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14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60232" y="2401143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1400" b="1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051720" y="3861048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14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051720" y="4221088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14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783794" y="3933056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14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556520" y="3121223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1400" b="1" dirty="0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004048" y="3769295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1400" b="1" dirty="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004048" y="4149080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1400" b="1" dirty="0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736122" y="3861048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1400" b="1" dirty="0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276600" y="3121223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1400" b="1" dirty="0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563888" y="2761183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14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384194" y="2761183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1400" b="1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364832" y="3140968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1400" b="1" dirty="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092280" y="3121223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1400" b="1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851920" y="3208089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14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660232" y="3212976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1400" b="1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331640" y="1556792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14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199618" y="2257127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14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923928" y="960983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14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004320" y="2553543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14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923928" y="3697287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14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491880" y="4869160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14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732984" y="3553271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1400" b="1" dirty="0" smtClean="0">
                <a:solidFill>
                  <a:srgbClr val="FF0000"/>
                </a:solidFill>
              </a:rPr>
              <a:t>13</a:t>
            </a:r>
            <a:endParaRPr lang="en-MY" sz="1400" b="1" dirty="0">
              <a:solidFill>
                <a:srgbClr val="FF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8237040" y="4849415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1400" b="1" dirty="0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372944" y="4993431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1400" b="1" dirty="0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95536" y="4149080"/>
            <a:ext cx="432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1400" b="1" dirty="0" smtClean="0">
                <a:solidFill>
                  <a:srgbClr val="FF0000"/>
                </a:solidFill>
              </a:rPr>
              <a:t>_</a:t>
            </a:r>
          </a:p>
          <a:p>
            <a:pPr algn="ctr"/>
            <a:r>
              <a:rPr lang="en-MY" sz="1400" b="1" dirty="0" smtClean="0">
                <a:solidFill>
                  <a:srgbClr val="FF0000"/>
                </a:solidFill>
              </a:rPr>
              <a:t>A</a:t>
            </a:r>
            <a:endParaRPr lang="en-MY" sz="1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pic>
        <p:nvPicPr>
          <p:cNvPr id="8" name="Content Placeholder 7" descr="WhatsApp Image 2019-12-02 at 14.25.07 (1)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16200000">
            <a:off x="1247986" y="-881969"/>
            <a:ext cx="6410846" cy="854779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pic>
        <p:nvPicPr>
          <p:cNvPr id="6" name="Content Placeholder 5" descr="7432 7476 7408 740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496" y="908720"/>
            <a:ext cx="9036496" cy="4621905"/>
          </a:xfrm>
        </p:spPr>
      </p:pic>
      <p:sp>
        <p:nvSpPr>
          <p:cNvPr id="7" name="TextBox 6"/>
          <p:cNvSpPr txBox="1"/>
          <p:nvPr/>
        </p:nvSpPr>
        <p:spPr>
          <a:xfrm>
            <a:off x="1759017" y="1702549"/>
            <a:ext cx="652743" cy="646331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MY" b="1" dirty="0">
                <a:solidFill>
                  <a:srgbClr val="FFFF00"/>
                </a:solidFill>
              </a:rPr>
              <a:t>7432</a:t>
            </a:r>
          </a:p>
          <a:p>
            <a:pPr algn="ctr"/>
            <a:r>
              <a:rPr lang="en-MY" b="1" dirty="0">
                <a:solidFill>
                  <a:srgbClr val="FFFF00"/>
                </a:solidFill>
              </a:rPr>
              <a:t>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15200" y="1774557"/>
            <a:ext cx="652744" cy="646331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MY" b="1" dirty="0">
                <a:solidFill>
                  <a:srgbClr val="FFFF00"/>
                </a:solidFill>
              </a:rPr>
              <a:t>7476</a:t>
            </a:r>
          </a:p>
          <a:p>
            <a:pPr algn="ctr"/>
            <a:r>
              <a:rPr lang="en-MY" b="1" dirty="0">
                <a:solidFill>
                  <a:srgbClr val="FFFF00"/>
                </a:solidFill>
              </a:rPr>
              <a:t>JK FF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27368" y="1774557"/>
            <a:ext cx="652744" cy="646331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MY" b="1" dirty="0">
                <a:solidFill>
                  <a:srgbClr val="FFFF00"/>
                </a:solidFill>
              </a:rPr>
              <a:t>7408</a:t>
            </a:r>
          </a:p>
          <a:p>
            <a:pPr algn="ctr"/>
            <a:r>
              <a:rPr lang="en-MY" b="1" dirty="0">
                <a:solidFill>
                  <a:srgbClr val="FFFF00"/>
                </a:solidFill>
              </a:rPr>
              <a:t>AND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95520" y="1846565"/>
            <a:ext cx="652744" cy="646331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MY" b="1" dirty="0">
                <a:solidFill>
                  <a:srgbClr val="FFFF00"/>
                </a:solidFill>
              </a:rPr>
              <a:t>7404</a:t>
            </a:r>
          </a:p>
          <a:p>
            <a:pPr algn="ctr"/>
            <a:r>
              <a:rPr lang="en-MY" b="1" dirty="0">
                <a:solidFill>
                  <a:srgbClr val="FFFF00"/>
                </a:solidFill>
              </a:rPr>
              <a:t>NOT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30681" y="2001614"/>
            <a:ext cx="694421" cy="923330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MY" b="1" dirty="0">
                <a:solidFill>
                  <a:srgbClr val="FFFF00"/>
                </a:solidFill>
              </a:rPr>
              <a:t>Pulse</a:t>
            </a:r>
          </a:p>
          <a:p>
            <a:pPr algn="ctr"/>
            <a:r>
              <a:rPr lang="en-MY" b="1" dirty="0">
                <a:solidFill>
                  <a:srgbClr val="FFFF00"/>
                </a:solidFill>
              </a:rPr>
              <a:t>_</a:t>
            </a:r>
          </a:p>
          <a:p>
            <a:pPr algn="ctr"/>
            <a:r>
              <a:rPr lang="en-MY" b="1" dirty="0">
                <a:solidFill>
                  <a:srgbClr val="FFFF00"/>
                </a:solidFill>
              </a:rPr>
              <a:t>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43608" y="5086925"/>
            <a:ext cx="985847" cy="646331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MY" b="1" dirty="0" smtClean="0">
                <a:solidFill>
                  <a:srgbClr val="FFFF00"/>
                </a:solidFill>
              </a:rPr>
              <a:t>Switch 7</a:t>
            </a:r>
            <a:endParaRPr lang="en-MY" b="1" dirty="0">
              <a:solidFill>
                <a:srgbClr val="FFFF00"/>
              </a:solidFill>
            </a:endParaRPr>
          </a:p>
          <a:p>
            <a:pPr algn="ctr"/>
            <a:r>
              <a:rPr lang="en-MY" b="1" dirty="0">
                <a:solidFill>
                  <a:srgbClr val="FFFF00"/>
                </a:solidFill>
              </a:rPr>
              <a:t>X</a:t>
            </a:r>
            <a:endParaRPr lang="en-MY" b="1" dirty="0">
              <a:solidFill>
                <a:srgbClr val="FFFF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652120" y="5230941"/>
            <a:ext cx="985847" cy="646331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MY" b="1" dirty="0" smtClean="0">
                <a:solidFill>
                  <a:srgbClr val="FFFF00"/>
                </a:solidFill>
              </a:rPr>
              <a:t>Switch 1</a:t>
            </a:r>
            <a:endParaRPr lang="en-MY" b="1" dirty="0">
              <a:solidFill>
                <a:srgbClr val="FFFF00"/>
              </a:solidFill>
            </a:endParaRPr>
          </a:p>
          <a:p>
            <a:pPr algn="ctr"/>
            <a:r>
              <a:rPr lang="en-MY" b="1" dirty="0" smtClean="0">
                <a:solidFill>
                  <a:srgbClr val="FFFF00"/>
                </a:solidFill>
              </a:rPr>
              <a:t>PRE</a:t>
            </a:r>
            <a:endParaRPr lang="en-MY" b="1" dirty="0">
              <a:solidFill>
                <a:srgbClr val="FFFF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754505" y="5230941"/>
            <a:ext cx="985847" cy="646331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MY" b="1" dirty="0" smtClean="0">
                <a:solidFill>
                  <a:srgbClr val="FFFF00"/>
                </a:solidFill>
              </a:rPr>
              <a:t>Switch 0</a:t>
            </a:r>
            <a:endParaRPr lang="en-MY" b="1" dirty="0">
              <a:solidFill>
                <a:srgbClr val="FFFF00"/>
              </a:solidFill>
            </a:endParaRPr>
          </a:p>
          <a:p>
            <a:pPr algn="ctr"/>
            <a:r>
              <a:rPr lang="en-MY" b="1" dirty="0" smtClean="0">
                <a:solidFill>
                  <a:srgbClr val="FFFF00"/>
                </a:solidFill>
              </a:rPr>
              <a:t>CLR</a:t>
            </a:r>
            <a:endParaRPr lang="en-MY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pic>
        <p:nvPicPr>
          <p:cNvPr id="8" name="Content Placeholder 7" descr="WhatsApp Image 2019-12-02 at 14.25.07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-1107504"/>
            <a:ext cx="8547793" cy="6410845"/>
          </a:xfrm>
        </p:spPr>
      </p:pic>
      <p:sp>
        <p:nvSpPr>
          <p:cNvPr id="9" name="TextBox 8"/>
          <p:cNvSpPr txBox="1"/>
          <p:nvPr/>
        </p:nvSpPr>
        <p:spPr>
          <a:xfrm>
            <a:off x="5472213" y="2636912"/>
            <a:ext cx="1116011" cy="646331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MY" b="1" dirty="0">
                <a:solidFill>
                  <a:srgbClr val="FFFF00"/>
                </a:solidFill>
              </a:rPr>
              <a:t>1 Jumper </a:t>
            </a:r>
          </a:p>
          <a:p>
            <a:pPr algn="ctr"/>
            <a:r>
              <a:rPr lang="en-MY" b="1" dirty="0">
                <a:solidFill>
                  <a:srgbClr val="FFFF00"/>
                </a:solidFill>
              </a:rPr>
              <a:t>VCC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39952" y="2710661"/>
            <a:ext cx="1222899" cy="646331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MY" b="1" dirty="0">
                <a:solidFill>
                  <a:srgbClr val="FFFF00"/>
                </a:solidFill>
              </a:rPr>
              <a:t>2 Jumper </a:t>
            </a:r>
          </a:p>
          <a:p>
            <a:pPr algn="ctr"/>
            <a:r>
              <a:rPr lang="en-MY" b="1" dirty="0">
                <a:solidFill>
                  <a:srgbClr val="FFFF00"/>
                </a:solidFill>
              </a:rPr>
              <a:t>VCC &amp; </a:t>
            </a:r>
            <a:r>
              <a:rPr lang="en-MY" b="1" dirty="0" err="1">
                <a:solidFill>
                  <a:srgbClr val="FFFF00"/>
                </a:solidFill>
              </a:rPr>
              <a:t>Gnd</a:t>
            </a:r>
            <a:endParaRPr lang="en-MY" b="1" dirty="0">
              <a:solidFill>
                <a:srgbClr val="FFFF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43808" y="2710661"/>
            <a:ext cx="1116011" cy="646331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MY" b="1" dirty="0">
                <a:solidFill>
                  <a:srgbClr val="FFFF00"/>
                </a:solidFill>
              </a:rPr>
              <a:t>1 Jumper </a:t>
            </a:r>
          </a:p>
          <a:p>
            <a:pPr algn="ctr"/>
            <a:r>
              <a:rPr lang="en-MY" b="1" dirty="0">
                <a:solidFill>
                  <a:srgbClr val="FFFF00"/>
                </a:solidFill>
              </a:rPr>
              <a:t>VCC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948264" y="1628800"/>
            <a:ext cx="560858" cy="369332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MY" b="1" dirty="0">
                <a:solidFill>
                  <a:srgbClr val="FFFF00"/>
                </a:solidFill>
              </a:rPr>
              <a:t>VCC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155214" y="2708920"/>
            <a:ext cx="579006" cy="369332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MY" b="1" dirty="0" err="1">
                <a:solidFill>
                  <a:srgbClr val="FFFF00"/>
                </a:solidFill>
              </a:rPr>
              <a:t>Gnd</a:t>
            </a:r>
            <a:endParaRPr lang="en-MY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dirty="0"/>
              <a:t>Follow the instruction given by the Teaching Assistant – Miss </a:t>
            </a:r>
            <a:r>
              <a:rPr lang="en-MY" dirty="0" err="1"/>
              <a:t>Siti</a:t>
            </a:r>
            <a:r>
              <a:rPr lang="en-MY" dirty="0"/>
              <a:t> and technicians, Mr </a:t>
            </a:r>
            <a:r>
              <a:rPr lang="en-MY" dirty="0" err="1"/>
              <a:t>Haikal</a:t>
            </a:r>
            <a:r>
              <a:rPr lang="en-MY" dirty="0"/>
              <a:t> and Mr </a:t>
            </a:r>
            <a:r>
              <a:rPr lang="en-MY" dirty="0" err="1"/>
              <a:t>Nazri</a:t>
            </a:r>
            <a:r>
              <a:rPr lang="en-MY"/>
              <a:t>.</a:t>
            </a:r>
          </a:p>
          <a:p>
            <a:r>
              <a:rPr lang="en-MY" dirty="0"/>
              <a:t>Good Luck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</TotalTime>
  <Words>105</Words>
  <Application>Microsoft Office PowerPoint</Application>
  <PresentationFormat>On-screen Show (4:3)</PresentationFormat>
  <Paragraphs>70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LAB 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zmy</dc:creator>
  <cp:lastModifiedBy>yati</cp:lastModifiedBy>
  <cp:revision>33</cp:revision>
  <dcterms:created xsi:type="dcterms:W3CDTF">2019-12-02T02:17:56Z</dcterms:created>
  <dcterms:modified xsi:type="dcterms:W3CDTF">2019-12-02T12:02:48Z</dcterms:modified>
</cp:coreProperties>
</file>