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2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94D8A-CC07-417D-9A60-9A3BF43A047E}" type="datetimeFigureOut">
              <a:rPr lang="en-MY" smtClean="0"/>
              <a:t>2/12/2019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C6715-2CEB-469C-9654-1032A4B2C7FE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LAB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b="1" dirty="0">
                <a:solidFill>
                  <a:schemeClr val="tx1"/>
                </a:solidFill>
              </a:rPr>
              <a:t>Part F. Lab Activities</a:t>
            </a:r>
          </a:p>
          <a:p>
            <a:r>
              <a:rPr lang="en-MY" b="1" dirty="0">
                <a:solidFill>
                  <a:schemeClr val="tx1"/>
                </a:solidFill>
              </a:rPr>
              <a:t>Page 362-383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D 74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491880" cy="3474333"/>
          </a:xfrm>
          <a:prstGeom prst="rect">
            <a:avLst/>
          </a:prstGeom>
        </p:spPr>
      </p:pic>
      <p:pic>
        <p:nvPicPr>
          <p:cNvPr id="7" name="Picture 6" descr="OR 743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56384" y="3540590"/>
            <a:ext cx="3275856" cy="3317410"/>
          </a:xfrm>
          <a:prstGeom prst="rect">
            <a:avLst/>
          </a:prstGeom>
        </p:spPr>
      </p:pic>
      <p:pic>
        <p:nvPicPr>
          <p:cNvPr id="8" name="Picture 7" descr="NOT 740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487282"/>
            <a:ext cx="3330302" cy="3370718"/>
          </a:xfrm>
          <a:prstGeom prst="rect">
            <a:avLst/>
          </a:prstGeom>
        </p:spPr>
      </p:pic>
      <p:pic>
        <p:nvPicPr>
          <p:cNvPr id="5" name="Picture 4" descr="JK FF 747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-27384"/>
            <a:ext cx="3707904" cy="37284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43808" y="2318683"/>
            <a:ext cx="4602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1100" b="1" dirty="0" smtClean="0"/>
              <a:t>Gnd</a:t>
            </a:r>
            <a:endParaRPr lang="ms-MY" sz="11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06" y="566501"/>
            <a:ext cx="9144311" cy="5590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23754" y="162880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9832" y="162880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4048" y="170080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4048" y="2113111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6136" y="177281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84194" y="256490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92280" y="256490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1720" y="247315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 smtClean="0">
                <a:solidFill>
                  <a:srgbClr val="FF0000"/>
                </a:solidFill>
              </a:rPr>
              <a:t>12</a:t>
            </a:r>
            <a:endParaRPr lang="en-MY" sz="1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1720" y="283319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 smtClean="0">
                <a:solidFill>
                  <a:srgbClr val="FF0000"/>
                </a:solidFill>
              </a:rPr>
              <a:t>13</a:t>
            </a:r>
            <a:endParaRPr lang="en-MY" sz="1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3794" y="256490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 smtClean="0">
                <a:solidFill>
                  <a:srgbClr val="FF0000"/>
                </a:solidFill>
              </a:rPr>
              <a:t>11</a:t>
            </a:r>
            <a:endParaRPr lang="en-MY" sz="1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5882" y="256490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23954" y="256490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51920" y="24011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60232" y="24011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51720" y="386104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1720" y="422108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83794" y="393305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56520" y="3121223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04048" y="376929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04048" y="414908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36122" y="386104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76600" y="3121223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63888" y="276118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84194" y="276118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64832" y="314096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92280" y="3121223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51920" y="320808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60232" y="321297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1640" y="155679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99618" y="225712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23928" y="96098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04320" y="2553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923928" y="369728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91880" y="486916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32984" y="355327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 smtClean="0">
                <a:solidFill>
                  <a:srgbClr val="FF0000"/>
                </a:solidFill>
              </a:rPr>
              <a:t>13</a:t>
            </a:r>
            <a:endParaRPr lang="en-MY" sz="14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37040" y="484941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72944" y="499343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400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536" y="414908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400" b="1" dirty="0" smtClean="0">
                <a:solidFill>
                  <a:srgbClr val="FF0000"/>
                </a:solidFill>
              </a:rPr>
              <a:t>_</a:t>
            </a:r>
          </a:p>
          <a:p>
            <a:pPr algn="ctr"/>
            <a:r>
              <a:rPr lang="en-MY" sz="1400" b="1" dirty="0" smtClean="0">
                <a:solidFill>
                  <a:srgbClr val="FF0000"/>
                </a:solidFill>
              </a:rPr>
              <a:t>A</a:t>
            </a:r>
            <a:endParaRPr lang="en-MY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8" name="Content Placeholder 7" descr="WhatsApp Image 2019-12-02 at 14.25.07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6200000">
            <a:off x="1247986" y="-881969"/>
            <a:ext cx="6410846" cy="85477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6" name="Content Placeholder 5" descr="7432 7476 7408 74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496" y="908720"/>
            <a:ext cx="9036496" cy="4621905"/>
          </a:xfrm>
        </p:spPr>
      </p:pic>
      <p:sp>
        <p:nvSpPr>
          <p:cNvPr id="7" name="TextBox 6"/>
          <p:cNvSpPr txBox="1"/>
          <p:nvPr/>
        </p:nvSpPr>
        <p:spPr>
          <a:xfrm>
            <a:off x="1759017" y="1702549"/>
            <a:ext cx="652743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7432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5200" y="1774557"/>
            <a:ext cx="652744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7476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JK FF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27368" y="1774557"/>
            <a:ext cx="652744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7408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AND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5520" y="1846565"/>
            <a:ext cx="652744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7404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NOT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0681" y="2001614"/>
            <a:ext cx="694421" cy="92333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Pulse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_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3608" y="5086925"/>
            <a:ext cx="985847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 smtClean="0">
                <a:solidFill>
                  <a:srgbClr val="FFFF00"/>
                </a:solidFill>
              </a:rPr>
              <a:t>Switch 7</a:t>
            </a:r>
            <a:endParaRPr lang="en-MY" b="1" dirty="0">
              <a:solidFill>
                <a:srgbClr val="FFFF00"/>
              </a:solidFill>
            </a:endParaRP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X</a:t>
            </a:r>
            <a:endParaRPr lang="en-MY" b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52120" y="5230941"/>
            <a:ext cx="985847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 smtClean="0">
                <a:solidFill>
                  <a:srgbClr val="FFFF00"/>
                </a:solidFill>
              </a:rPr>
              <a:t>Switch 1</a:t>
            </a:r>
            <a:endParaRPr lang="en-MY" b="1" dirty="0">
              <a:solidFill>
                <a:srgbClr val="FFFF00"/>
              </a:solidFill>
            </a:endParaRPr>
          </a:p>
          <a:p>
            <a:pPr algn="ctr"/>
            <a:r>
              <a:rPr lang="en-MY" b="1" dirty="0" smtClean="0">
                <a:solidFill>
                  <a:srgbClr val="FFFF00"/>
                </a:solidFill>
              </a:rPr>
              <a:t>PRE</a:t>
            </a:r>
            <a:endParaRPr lang="en-MY" b="1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4505" y="5230941"/>
            <a:ext cx="985847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 smtClean="0">
                <a:solidFill>
                  <a:srgbClr val="FFFF00"/>
                </a:solidFill>
              </a:rPr>
              <a:t>Switch 0</a:t>
            </a:r>
            <a:endParaRPr lang="en-MY" b="1" dirty="0">
              <a:solidFill>
                <a:srgbClr val="FFFF00"/>
              </a:solidFill>
            </a:endParaRPr>
          </a:p>
          <a:p>
            <a:pPr algn="ctr"/>
            <a:r>
              <a:rPr lang="en-MY" b="1" dirty="0" smtClean="0">
                <a:solidFill>
                  <a:srgbClr val="FFFF00"/>
                </a:solidFill>
              </a:rPr>
              <a:t>CLR</a:t>
            </a:r>
            <a:endParaRPr lang="en-MY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8" name="Content Placeholder 7" descr="WhatsApp Image 2019-12-02 at 14.25.07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-1107504"/>
            <a:ext cx="8547793" cy="6410845"/>
          </a:xfrm>
        </p:spPr>
      </p:pic>
      <p:sp>
        <p:nvSpPr>
          <p:cNvPr id="9" name="TextBox 8"/>
          <p:cNvSpPr txBox="1"/>
          <p:nvPr/>
        </p:nvSpPr>
        <p:spPr>
          <a:xfrm>
            <a:off x="5472213" y="2636912"/>
            <a:ext cx="1116011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1 Jumper 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VCC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39952" y="2710661"/>
            <a:ext cx="1222899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2 Jumper 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VCC &amp; </a:t>
            </a:r>
            <a:r>
              <a:rPr lang="en-MY" b="1" dirty="0" err="1">
                <a:solidFill>
                  <a:srgbClr val="FFFF00"/>
                </a:solidFill>
              </a:rPr>
              <a:t>Gnd</a:t>
            </a:r>
            <a:endParaRPr lang="en-MY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3808" y="2710661"/>
            <a:ext cx="1116011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1 Jumper </a:t>
            </a:r>
          </a:p>
          <a:p>
            <a:pPr algn="ctr"/>
            <a:r>
              <a:rPr lang="en-MY" b="1" dirty="0">
                <a:solidFill>
                  <a:srgbClr val="FFFF00"/>
                </a:solidFill>
              </a:rPr>
              <a:t>VCC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8264" y="1628800"/>
            <a:ext cx="560858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>
                <a:solidFill>
                  <a:srgbClr val="FFFF00"/>
                </a:solidFill>
              </a:rPr>
              <a:t>VCC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55214" y="2708920"/>
            <a:ext cx="57900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MY" b="1" dirty="0" err="1">
                <a:solidFill>
                  <a:srgbClr val="FFFF00"/>
                </a:solidFill>
              </a:rPr>
              <a:t>Gnd</a:t>
            </a:r>
            <a:endParaRPr lang="en-MY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Follow the instruction given by the Teaching Assistant – Miss </a:t>
            </a:r>
            <a:r>
              <a:rPr lang="en-MY" dirty="0" err="1"/>
              <a:t>Siti</a:t>
            </a:r>
            <a:r>
              <a:rPr lang="en-MY" dirty="0"/>
              <a:t> and technicians, Mr </a:t>
            </a:r>
            <a:r>
              <a:rPr lang="en-MY" dirty="0" err="1"/>
              <a:t>Haikal</a:t>
            </a:r>
            <a:r>
              <a:rPr lang="en-MY" dirty="0"/>
              <a:t> and Mr </a:t>
            </a:r>
            <a:r>
              <a:rPr lang="en-MY" dirty="0" err="1"/>
              <a:t>Nazri</a:t>
            </a:r>
            <a:r>
              <a:rPr lang="en-MY"/>
              <a:t>.</a:t>
            </a:r>
          </a:p>
          <a:p>
            <a:r>
              <a:rPr lang="en-MY" dirty="0"/>
              <a:t>Good Luck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105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LAB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zmy</dc:creator>
  <cp:lastModifiedBy>yati</cp:lastModifiedBy>
  <cp:revision>33</cp:revision>
  <dcterms:created xsi:type="dcterms:W3CDTF">2019-12-02T02:17:56Z</dcterms:created>
  <dcterms:modified xsi:type="dcterms:W3CDTF">2019-12-02T12:02:48Z</dcterms:modified>
</cp:coreProperties>
</file>