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330" r:id="rId2"/>
    <p:sldId id="331" r:id="rId3"/>
    <p:sldId id="256" r:id="rId4"/>
    <p:sldId id="279" r:id="rId5"/>
    <p:sldId id="290" r:id="rId6"/>
    <p:sldId id="291" r:id="rId7"/>
    <p:sldId id="280" r:id="rId8"/>
    <p:sldId id="292" r:id="rId9"/>
    <p:sldId id="294" r:id="rId10"/>
    <p:sldId id="295" r:id="rId11"/>
    <p:sldId id="258" r:id="rId12"/>
    <p:sldId id="260" r:id="rId13"/>
    <p:sldId id="296" r:id="rId14"/>
    <p:sldId id="293" r:id="rId15"/>
    <p:sldId id="282" r:id="rId16"/>
    <p:sldId id="283" r:id="rId17"/>
    <p:sldId id="284" r:id="rId18"/>
    <p:sldId id="288" r:id="rId19"/>
    <p:sldId id="285" r:id="rId20"/>
    <p:sldId id="323" r:id="rId21"/>
    <p:sldId id="324" r:id="rId22"/>
    <p:sldId id="289" r:id="rId23"/>
    <p:sldId id="325" r:id="rId24"/>
    <p:sldId id="302" r:id="rId25"/>
    <p:sldId id="305" r:id="rId26"/>
    <p:sldId id="306" r:id="rId27"/>
    <p:sldId id="307" r:id="rId28"/>
    <p:sldId id="308" r:id="rId29"/>
    <p:sldId id="301" r:id="rId30"/>
    <p:sldId id="326" r:id="rId31"/>
    <p:sldId id="303" r:id="rId32"/>
    <p:sldId id="327" r:id="rId33"/>
    <p:sldId id="304" r:id="rId34"/>
    <p:sldId id="310" r:id="rId35"/>
    <p:sldId id="311" r:id="rId36"/>
    <p:sldId id="300" r:id="rId37"/>
    <p:sldId id="312" r:id="rId38"/>
    <p:sldId id="313" r:id="rId39"/>
    <p:sldId id="315" r:id="rId40"/>
    <p:sldId id="322" r:id="rId41"/>
    <p:sldId id="281" r:id="rId4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5" autoAdjust="0"/>
    <p:restoredTop sz="94660"/>
  </p:normalViewPr>
  <p:slideViewPr>
    <p:cSldViewPr snapToGrid="0">
      <p:cViewPr varScale="1">
        <p:scale>
          <a:sx n="80" d="100"/>
          <a:sy n="80" d="100"/>
        </p:scale>
        <p:origin x="72" y="1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E20F341-8B93-45D2-A570-692BA529975A}" type="doc">
      <dgm:prSet loTypeId="urn:microsoft.com/office/officeart/2005/8/layout/vList3" loCatId="picture" qsTypeId="urn:microsoft.com/office/officeart/2005/8/quickstyle/3d1" qsCatId="3D" csTypeId="urn:microsoft.com/office/officeart/2005/8/colors/accent1_5" csCatId="accent1" phldr="1"/>
      <dgm:spPr/>
      <dgm:t>
        <a:bodyPr/>
        <a:lstStyle/>
        <a:p>
          <a:endParaRPr lang="en-US"/>
        </a:p>
      </dgm:t>
    </dgm:pt>
    <dgm:pt modelId="{47ADFAE8-1B2F-4DB6-B778-C1F4847FA09B}">
      <dgm:prSet phldrT="[Text]" custT="1"/>
      <dgm:spPr>
        <a:solidFill>
          <a:schemeClr val="accent1">
            <a:lumMod val="75000"/>
          </a:schemeClr>
        </a:solidFill>
        <a:ln>
          <a:solidFill>
            <a:schemeClr val="accent2">
              <a:lumMod val="50000"/>
            </a:schemeClr>
          </a:solidFill>
        </a:ln>
      </dgm:spPr>
      <dgm:t>
        <a:bodyPr/>
        <a:lstStyle/>
        <a:p>
          <a:pPr algn="l"/>
          <a:r>
            <a:rPr lang="en-US" sz="1400" b="1" dirty="0" smtClean="0">
              <a:effectLst/>
            </a:rPr>
            <a:t>(BAB 1): MANUSIA &amp; PEMIKIRAN</a:t>
          </a:r>
          <a:endParaRPr lang="en-US" sz="1400" b="1" dirty="0">
            <a:effectLst/>
          </a:endParaRPr>
        </a:p>
      </dgm:t>
    </dgm:pt>
    <dgm:pt modelId="{4197E2F7-0DC9-40D1-BC78-AFCF362CD114}" type="parTrans" cxnId="{8FE0874B-9595-428F-974C-31EE5844E1DD}">
      <dgm:prSet/>
      <dgm:spPr/>
      <dgm:t>
        <a:bodyPr/>
        <a:lstStyle/>
        <a:p>
          <a:endParaRPr lang="en-US"/>
        </a:p>
      </dgm:t>
    </dgm:pt>
    <dgm:pt modelId="{70952CD7-20A9-426D-A63D-B83D1EAE4EE7}" type="sibTrans" cxnId="{8FE0874B-9595-428F-974C-31EE5844E1DD}">
      <dgm:prSet/>
      <dgm:spPr/>
      <dgm:t>
        <a:bodyPr/>
        <a:lstStyle/>
        <a:p>
          <a:endParaRPr lang="en-US"/>
        </a:p>
      </dgm:t>
    </dgm:pt>
    <dgm:pt modelId="{FFF88E33-8692-427C-A0EA-76572F34E9AF}">
      <dgm:prSet phldrT="[Text]" custT="1"/>
      <dgm:spPr/>
      <dgm:t>
        <a:bodyPr/>
        <a:lstStyle/>
        <a:p>
          <a:pPr algn="l"/>
          <a:r>
            <a:rPr lang="en-US" sz="1400" b="1" dirty="0" smtClean="0">
              <a:effectLst/>
            </a:rPr>
            <a:t>(BAB 2): EKOSISTEM KEILMUAN ISLAM</a:t>
          </a:r>
          <a:endParaRPr lang="en-US" sz="1400" b="1" dirty="0">
            <a:effectLst/>
          </a:endParaRPr>
        </a:p>
      </dgm:t>
    </dgm:pt>
    <dgm:pt modelId="{7CD4326D-FACF-4216-B380-0E392C7755F6}" type="parTrans" cxnId="{8E013E73-DDE5-476E-8D8E-4A45365C74A7}">
      <dgm:prSet/>
      <dgm:spPr/>
      <dgm:t>
        <a:bodyPr/>
        <a:lstStyle/>
        <a:p>
          <a:endParaRPr lang="en-US"/>
        </a:p>
      </dgm:t>
    </dgm:pt>
    <dgm:pt modelId="{E47A71CF-CF43-4BDE-A94E-D40BC665E623}" type="sibTrans" cxnId="{8E013E73-DDE5-476E-8D8E-4A45365C74A7}">
      <dgm:prSet/>
      <dgm:spPr/>
      <dgm:t>
        <a:bodyPr/>
        <a:lstStyle/>
        <a:p>
          <a:endParaRPr lang="en-US"/>
        </a:p>
      </dgm:t>
    </dgm:pt>
    <dgm:pt modelId="{17F512B4-0EF3-4B9D-B586-92CAF90032FF}">
      <dgm:prSet phldrT="[Text]" custT="1"/>
      <dgm:spPr/>
      <dgm:t>
        <a:bodyPr/>
        <a:lstStyle/>
        <a:p>
          <a:pPr algn="l"/>
          <a:r>
            <a:rPr lang="en-US" sz="1400" b="1" dirty="0" smtClean="0">
              <a:effectLst/>
            </a:rPr>
            <a:t>(BAB 3): AGAMA, PEMIKIRAN SAINS DAN TEKNOLOGI</a:t>
          </a:r>
          <a:endParaRPr lang="en-US" sz="1400" b="1" dirty="0">
            <a:effectLst/>
          </a:endParaRPr>
        </a:p>
      </dgm:t>
    </dgm:pt>
    <dgm:pt modelId="{2B099C09-8131-4BC4-93C3-16F5BF1F7BC0}" type="parTrans" cxnId="{92617D13-87AC-40E1-8DB2-D7EBAA8AF34B}">
      <dgm:prSet/>
      <dgm:spPr/>
      <dgm:t>
        <a:bodyPr/>
        <a:lstStyle/>
        <a:p>
          <a:endParaRPr lang="en-US"/>
        </a:p>
      </dgm:t>
    </dgm:pt>
    <dgm:pt modelId="{C0C7B500-1319-4722-867E-E619A532BD4F}" type="sibTrans" cxnId="{92617D13-87AC-40E1-8DB2-D7EBAA8AF34B}">
      <dgm:prSet/>
      <dgm:spPr/>
      <dgm:t>
        <a:bodyPr/>
        <a:lstStyle/>
        <a:p>
          <a:endParaRPr lang="en-US"/>
        </a:p>
      </dgm:t>
    </dgm:pt>
    <dgm:pt modelId="{0EA9BBCA-EB81-4D2E-9786-7A836D28ED13}">
      <dgm:prSet phldrT="[Text]" custT="1"/>
      <dgm:spPr/>
      <dgm:t>
        <a:bodyPr/>
        <a:lstStyle/>
        <a:p>
          <a:pPr algn="l"/>
          <a:r>
            <a:rPr lang="en-US" sz="1400" b="1" dirty="0" smtClean="0">
              <a:effectLst/>
            </a:rPr>
            <a:t>(BAB 4): PEMIKIRAN SAINS &amp; TEKNOLOGI MERENTAS SEMPADAN</a:t>
          </a:r>
          <a:endParaRPr lang="en-US" sz="1400" b="1" dirty="0">
            <a:effectLst/>
          </a:endParaRPr>
        </a:p>
      </dgm:t>
    </dgm:pt>
    <dgm:pt modelId="{C8A0D7BC-09E8-4348-90D8-DEFFE946DFAD}" type="parTrans" cxnId="{E27A4C66-A6F6-4872-B5B1-73A456858791}">
      <dgm:prSet/>
      <dgm:spPr/>
      <dgm:t>
        <a:bodyPr/>
        <a:lstStyle/>
        <a:p>
          <a:endParaRPr lang="en-US"/>
        </a:p>
      </dgm:t>
    </dgm:pt>
    <dgm:pt modelId="{928AE3FA-319E-4139-B46B-6492332CDAB3}" type="sibTrans" cxnId="{E27A4C66-A6F6-4872-B5B1-73A456858791}">
      <dgm:prSet/>
      <dgm:spPr/>
      <dgm:t>
        <a:bodyPr/>
        <a:lstStyle/>
        <a:p>
          <a:endParaRPr lang="en-US"/>
        </a:p>
      </dgm:t>
    </dgm:pt>
    <dgm:pt modelId="{CDD2A652-C340-4892-B0D2-DC6E75984C49}">
      <dgm:prSet phldrT="[Text]" custT="1"/>
      <dgm:spPr/>
      <dgm:t>
        <a:bodyPr/>
        <a:lstStyle/>
        <a:p>
          <a:pPr algn="l"/>
          <a:r>
            <a:rPr lang="sv-SE" sz="1400" b="1" dirty="0" smtClean="0">
              <a:effectLst/>
            </a:rPr>
            <a:t>(BAB 5): PEMIKIRAN SAINTIFIK SAINTIS MUSLIM </a:t>
          </a:r>
          <a:endParaRPr lang="en-US" sz="1400" b="1" dirty="0">
            <a:effectLst/>
          </a:endParaRPr>
        </a:p>
      </dgm:t>
    </dgm:pt>
    <dgm:pt modelId="{84B7A46D-DA4B-4E51-B3EA-A5470AA179D0}" type="parTrans" cxnId="{04BC0CC4-E24F-4167-B7B7-8B847CB74C1D}">
      <dgm:prSet/>
      <dgm:spPr/>
      <dgm:t>
        <a:bodyPr/>
        <a:lstStyle/>
        <a:p>
          <a:endParaRPr lang="en-US"/>
        </a:p>
      </dgm:t>
    </dgm:pt>
    <dgm:pt modelId="{77801F65-8053-4F8C-8C32-1B742DB22A99}" type="sibTrans" cxnId="{04BC0CC4-E24F-4167-B7B7-8B847CB74C1D}">
      <dgm:prSet/>
      <dgm:spPr/>
      <dgm:t>
        <a:bodyPr/>
        <a:lstStyle/>
        <a:p>
          <a:endParaRPr lang="en-US"/>
        </a:p>
      </dgm:t>
    </dgm:pt>
    <dgm:pt modelId="{CDB1ACCF-F6BE-4C05-9110-A72207F7E70E}">
      <dgm:prSet phldrT="[Text]" custT="1"/>
      <dgm:spPr/>
      <dgm:t>
        <a:bodyPr/>
        <a:lstStyle/>
        <a:p>
          <a:pPr algn="l"/>
          <a:r>
            <a:rPr lang="sv-SE" sz="1400" b="1" dirty="0" smtClean="0">
              <a:effectLst/>
            </a:rPr>
            <a:t>(BAB 6): PERUBAHAN PARADIGMA PEMIKIRAN SAINTIS BARAT</a:t>
          </a:r>
          <a:endParaRPr lang="en-US" sz="1400" b="1" dirty="0">
            <a:effectLst/>
          </a:endParaRPr>
        </a:p>
      </dgm:t>
    </dgm:pt>
    <dgm:pt modelId="{FE3D33DA-CE47-4721-9E7B-1773C64B4C25}" type="parTrans" cxnId="{D5BBA12D-FF8B-42D8-A91F-AA44637ED180}">
      <dgm:prSet/>
      <dgm:spPr/>
      <dgm:t>
        <a:bodyPr/>
        <a:lstStyle/>
        <a:p>
          <a:endParaRPr lang="en-US"/>
        </a:p>
      </dgm:t>
    </dgm:pt>
    <dgm:pt modelId="{041C24FB-17B8-4976-B486-AC190830A1EC}" type="sibTrans" cxnId="{D5BBA12D-FF8B-42D8-A91F-AA44637ED180}">
      <dgm:prSet/>
      <dgm:spPr/>
      <dgm:t>
        <a:bodyPr/>
        <a:lstStyle/>
        <a:p>
          <a:endParaRPr lang="en-US"/>
        </a:p>
      </dgm:t>
    </dgm:pt>
    <dgm:pt modelId="{7CA58972-CB76-4BCA-B08F-CDBC5B822A9D}">
      <dgm:prSet phldrT="[Text]" custT="1"/>
      <dgm:spPr/>
      <dgm:t>
        <a:bodyPr/>
        <a:lstStyle/>
        <a:p>
          <a:pPr algn="l"/>
          <a:r>
            <a:rPr lang="sv-SE" sz="1400" b="1" dirty="0" smtClean="0">
              <a:effectLst/>
            </a:rPr>
            <a:t>(BAB 7): PEMODENAN SAINS &amp; TEKNOLOGI</a:t>
          </a:r>
          <a:endParaRPr lang="en-US" sz="1400" b="1" dirty="0">
            <a:effectLst/>
          </a:endParaRPr>
        </a:p>
      </dgm:t>
    </dgm:pt>
    <dgm:pt modelId="{29830A98-D7C1-43EA-A5FA-5848FF855EF6}" type="parTrans" cxnId="{67CA44FA-8DBD-4885-B382-0E1BF7E50AB8}">
      <dgm:prSet/>
      <dgm:spPr/>
      <dgm:t>
        <a:bodyPr/>
        <a:lstStyle/>
        <a:p>
          <a:endParaRPr lang="en-US"/>
        </a:p>
      </dgm:t>
    </dgm:pt>
    <dgm:pt modelId="{32AC0448-8AD3-4E04-B9C1-C24EC93F0E23}" type="sibTrans" cxnId="{67CA44FA-8DBD-4885-B382-0E1BF7E50AB8}">
      <dgm:prSet/>
      <dgm:spPr/>
      <dgm:t>
        <a:bodyPr/>
        <a:lstStyle/>
        <a:p>
          <a:endParaRPr lang="en-US"/>
        </a:p>
      </dgm:t>
    </dgm:pt>
    <dgm:pt modelId="{35DED561-DCF6-4A7A-A132-1933FF1650F5}">
      <dgm:prSet custT="1"/>
      <dgm:spPr/>
      <dgm:t>
        <a:bodyPr/>
        <a:lstStyle/>
        <a:p>
          <a:pPr algn="l"/>
          <a:r>
            <a:rPr lang="en-US" sz="1400" b="1" dirty="0" smtClean="0"/>
            <a:t>(BAB 8): REVOLUSI INDUSTRI &amp; KESANNYA TERHADAP KEMANUSIAAN</a:t>
          </a:r>
          <a:endParaRPr lang="en-US" sz="1400" b="1" dirty="0"/>
        </a:p>
      </dgm:t>
    </dgm:pt>
    <dgm:pt modelId="{659D7254-208D-4F7F-8116-EEACCB24C7A5}" type="parTrans" cxnId="{01BB505A-865A-4CCE-9C3D-F00A3651083A}">
      <dgm:prSet/>
      <dgm:spPr/>
      <dgm:t>
        <a:bodyPr/>
        <a:lstStyle/>
        <a:p>
          <a:endParaRPr lang="en-US"/>
        </a:p>
      </dgm:t>
    </dgm:pt>
    <dgm:pt modelId="{D033B360-523E-4A99-A414-9BF53900BFB1}" type="sibTrans" cxnId="{01BB505A-865A-4CCE-9C3D-F00A3651083A}">
      <dgm:prSet/>
      <dgm:spPr/>
      <dgm:t>
        <a:bodyPr/>
        <a:lstStyle/>
        <a:p>
          <a:endParaRPr lang="en-US"/>
        </a:p>
      </dgm:t>
    </dgm:pt>
    <dgm:pt modelId="{C8A50876-40EE-46B5-A799-BD2AFAEE1CE1}">
      <dgm:prSet custT="1"/>
      <dgm:spPr>
        <a:solidFill>
          <a:srgbClr val="C00000"/>
        </a:solidFill>
      </dgm:spPr>
      <dgm:t>
        <a:bodyPr/>
        <a:lstStyle/>
        <a:p>
          <a:pPr algn="l"/>
          <a:r>
            <a:rPr lang="en-US" sz="1400" b="1" dirty="0" smtClean="0"/>
            <a:t>(BAB 9): ETIKA &amp; NILAI DALAM PEMIKIRAN SAINS &amp; TEKNOLOGI</a:t>
          </a:r>
          <a:endParaRPr lang="en-US" sz="1400" b="1" dirty="0"/>
        </a:p>
      </dgm:t>
    </dgm:pt>
    <dgm:pt modelId="{02B9B005-03FA-4499-9F16-B1E561B19423}" type="parTrans" cxnId="{B87727F1-BAB6-4BCE-A3BF-C4FF49FD519C}">
      <dgm:prSet/>
      <dgm:spPr/>
      <dgm:t>
        <a:bodyPr/>
        <a:lstStyle/>
        <a:p>
          <a:endParaRPr lang="en-US"/>
        </a:p>
      </dgm:t>
    </dgm:pt>
    <dgm:pt modelId="{756562EA-DB8E-420B-8CA2-7379661495B3}" type="sibTrans" cxnId="{B87727F1-BAB6-4BCE-A3BF-C4FF49FD519C}">
      <dgm:prSet/>
      <dgm:spPr/>
      <dgm:t>
        <a:bodyPr/>
        <a:lstStyle/>
        <a:p>
          <a:endParaRPr lang="en-US"/>
        </a:p>
      </dgm:t>
    </dgm:pt>
    <dgm:pt modelId="{F8430487-3DE1-47B7-957A-C09883421080}">
      <dgm:prSet custT="1"/>
      <dgm:spPr/>
      <dgm:t>
        <a:bodyPr/>
        <a:lstStyle/>
        <a:p>
          <a:pPr algn="l"/>
          <a:r>
            <a:rPr lang="en-US" sz="1400" b="1" dirty="0" smtClean="0"/>
            <a:t>(BAB 10): MENGINSANKAN SAINS &amp; TEKNOLOGI</a:t>
          </a:r>
          <a:endParaRPr lang="en-US" sz="1400" b="1" dirty="0"/>
        </a:p>
      </dgm:t>
    </dgm:pt>
    <dgm:pt modelId="{2CE05880-B36D-47BD-BA8D-1734E7141BB9}" type="sibTrans" cxnId="{61C8A1E2-0920-4182-958E-29B50E900F60}">
      <dgm:prSet/>
      <dgm:spPr/>
      <dgm:t>
        <a:bodyPr/>
        <a:lstStyle/>
        <a:p>
          <a:endParaRPr lang="en-US"/>
        </a:p>
      </dgm:t>
    </dgm:pt>
    <dgm:pt modelId="{BF704D96-05E6-49D5-8A02-593FEC9F6CF0}" type="parTrans" cxnId="{61C8A1E2-0920-4182-958E-29B50E900F60}">
      <dgm:prSet/>
      <dgm:spPr/>
      <dgm:t>
        <a:bodyPr/>
        <a:lstStyle/>
        <a:p>
          <a:endParaRPr lang="en-US"/>
        </a:p>
      </dgm:t>
    </dgm:pt>
    <dgm:pt modelId="{C6AAB039-9CE5-4484-9416-F58ED6F425A6}" type="pres">
      <dgm:prSet presAssocID="{DE20F341-8B93-45D2-A570-692BA529975A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AE1882D-CD59-47CB-93C2-B90024E146FC}" type="pres">
      <dgm:prSet presAssocID="{47ADFAE8-1B2F-4DB6-B778-C1F4847FA09B}" presName="composite" presStyleCnt="0"/>
      <dgm:spPr/>
      <dgm:t>
        <a:bodyPr/>
        <a:lstStyle/>
        <a:p>
          <a:endParaRPr lang="en-US"/>
        </a:p>
      </dgm:t>
    </dgm:pt>
    <dgm:pt modelId="{B04A8F5D-24F2-4A48-B9D4-E6EEE20451F4}" type="pres">
      <dgm:prSet presAssocID="{47ADFAE8-1B2F-4DB6-B778-C1F4847FA09B}" presName="imgShp" presStyleLbl="fgImgPlace1" presStyleIdx="0" presStyleCnt="10"/>
      <dgm:spPr/>
      <dgm:t>
        <a:bodyPr/>
        <a:lstStyle/>
        <a:p>
          <a:endParaRPr lang="en-US"/>
        </a:p>
      </dgm:t>
    </dgm:pt>
    <dgm:pt modelId="{F5008C10-FBE9-4A54-BE12-B7B415C3D705}" type="pres">
      <dgm:prSet presAssocID="{47ADFAE8-1B2F-4DB6-B778-C1F4847FA09B}" presName="txShp" presStyleLbl="node1" presStyleIdx="0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8A3E03E-9484-49D4-890C-B1A15D216552}" type="pres">
      <dgm:prSet presAssocID="{70952CD7-20A9-426D-A63D-B83D1EAE4EE7}" presName="spacing" presStyleCnt="0"/>
      <dgm:spPr/>
      <dgm:t>
        <a:bodyPr/>
        <a:lstStyle/>
        <a:p>
          <a:endParaRPr lang="en-US"/>
        </a:p>
      </dgm:t>
    </dgm:pt>
    <dgm:pt modelId="{C4AFADD6-283A-4698-B3B9-5AFE15F72C80}" type="pres">
      <dgm:prSet presAssocID="{FFF88E33-8692-427C-A0EA-76572F34E9AF}" presName="composite" presStyleCnt="0"/>
      <dgm:spPr/>
      <dgm:t>
        <a:bodyPr/>
        <a:lstStyle/>
        <a:p>
          <a:endParaRPr lang="en-US"/>
        </a:p>
      </dgm:t>
    </dgm:pt>
    <dgm:pt modelId="{3A016C8D-37A5-423D-84F6-24B5450D0119}" type="pres">
      <dgm:prSet presAssocID="{FFF88E33-8692-427C-A0EA-76572F34E9AF}" presName="imgShp" presStyleLbl="fgImgPlace1" presStyleIdx="1" presStyleCnt="10"/>
      <dgm:spPr/>
      <dgm:t>
        <a:bodyPr/>
        <a:lstStyle/>
        <a:p>
          <a:endParaRPr lang="en-US"/>
        </a:p>
      </dgm:t>
    </dgm:pt>
    <dgm:pt modelId="{5E1029C2-750A-4BDA-BD36-8879DA0A0572}" type="pres">
      <dgm:prSet presAssocID="{FFF88E33-8692-427C-A0EA-76572F34E9AF}" presName="txShp" presStyleLbl="node1" presStyleIdx="1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8FBB1E4-7299-4F9F-9C80-62C43557D030}" type="pres">
      <dgm:prSet presAssocID="{E47A71CF-CF43-4BDE-A94E-D40BC665E623}" presName="spacing" presStyleCnt="0"/>
      <dgm:spPr/>
      <dgm:t>
        <a:bodyPr/>
        <a:lstStyle/>
        <a:p>
          <a:endParaRPr lang="en-US"/>
        </a:p>
      </dgm:t>
    </dgm:pt>
    <dgm:pt modelId="{C38F179B-56BF-491F-AA28-02751628F957}" type="pres">
      <dgm:prSet presAssocID="{17F512B4-0EF3-4B9D-B586-92CAF90032FF}" presName="composite" presStyleCnt="0"/>
      <dgm:spPr/>
      <dgm:t>
        <a:bodyPr/>
        <a:lstStyle/>
        <a:p>
          <a:endParaRPr lang="en-US"/>
        </a:p>
      </dgm:t>
    </dgm:pt>
    <dgm:pt modelId="{E072B02F-FF00-4788-9FEA-02FDE8662C6D}" type="pres">
      <dgm:prSet presAssocID="{17F512B4-0EF3-4B9D-B586-92CAF90032FF}" presName="imgShp" presStyleLbl="fgImgPlace1" presStyleIdx="2" presStyleCnt="10" custLinFactNeighborX="4384"/>
      <dgm:spPr/>
      <dgm:t>
        <a:bodyPr/>
        <a:lstStyle/>
        <a:p>
          <a:endParaRPr lang="en-US"/>
        </a:p>
      </dgm:t>
    </dgm:pt>
    <dgm:pt modelId="{7D8C9BD6-7CF4-4ABE-8C26-0420793C0AC6}" type="pres">
      <dgm:prSet presAssocID="{17F512B4-0EF3-4B9D-B586-92CAF90032FF}" presName="txShp" presStyleLbl="node1" presStyleIdx="2" presStyleCnt="10" custScaleX="99886" custLinFactNeighborX="491" custLinFactNeighborY="-99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154EF1E-1FFD-421F-9506-17C0F05B498B}" type="pres">
      <dgm:prSet presAssocID="{C0C7B500-1319-4722-867E-E619A532BD4F}" presName="spacing" presStyleCnt="0"/>
      <dgm:spPr/>
      <dgm:t>
        <a:bodyPr/>
        <a:lstStyle/>
        <a:p>
          <a:endParaRPr lang="en-US"/>
        </a:p>
      </dgm:t>
    </dgm:pt>
    <dgm:pt modelId="{5624271C-EFE2-402C-A777-68E3039C4171}" type="pres">
      <dgm:prSet presAssocID="{0EA9BBCA-EB81-4D2E-9786-7A836D28ED13}" presName="composite" presStyleCnt="0"/>
      <dgm:spPr/>
      <dgm:t>
        <a:bodyPr/>
        <a:lstStyle/>
        <a:p>
          <a:endParaRPr lang="en-US"/>
        </a:p>
      </dgm:t>
    </dgm:pt>
    <dgm:pt modelId="{605E6AA0-B05E-458C-904C-9DF31F422FDC}" type="pres">
      <dgm:prSet presAssocID="{0EA9BBCA-EB81-4D2E-9786-7A836D28ED13}" presName="imgShp" presStyleLbl="fgImgPlace1" presStyleIdx="3" presStyleCnt="10"/>
      <dgm:spPr/>
      <dgm:t>
        <a:bodyPr/>
        <a:lstStyle/>
        <a:p>
          <a:endParaRPr lang="en-US"/>
        </a:p>
      </dgm:t>
    </dgm:pt>
    <dgm:pt modelId="{62F9B839-90C4-41EA-A5CA-AF16B9E7C8BC}" type="pres">
      <dgm:prSet presAssocID="{0EA9BBCA-EB81-4D2E-9786-7A836D28ED13}" presName="txShp" presStyleLbl="node1" presStyleIdx="3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29D9734-3EBC-4E7A-8CAF-9F2946D99FF9}" type="pres">
      <dgm:prSet presAssocID="{928AE3FA-319E-4139-B46B-6492332CDAB3}" presName="spacing" presStyleCnt="0"/>
      <dgm:spPr/>
      <dgm:t>
        <a:bodyPr/>
        <a:lstStyle/>
        <a:p>
          <a:endParaRPr lang="en-US"/>
        </a:p>
      </dgm:t>
    </dgm:pt>
    <dgm:pt modelId="{69B025BB-4BA1-43D7-BC71-37D86001FECF}" type="pres">
      <dgm:prSet presAssocID="{CDD2A652-C340-4892-B0D2-DC6E75984C49}" presName="composite" presStyleCnt="0"/>
      <dgm:spPr/>
      <dgm:t>
        <a:bodyPr/>
        <a:lstStyle/>
        <a:p>
          <a:endParaRPr lang="en-US"/>
        </a:p>
      </dgm:t>
    </dgm:pt>
    <dgm:pt modelId="{DA5BADE1-D175-4AD4-9D87-F53F883529A6}" type="pres">
      <dgm:prSet presAssocID="{CDD2A652-C340-4892-B0D2-DC6E75984C49}" presName="imgShp" presStyleLbl="fgImgPlace1" presStyleIdx="4" presStyleCnt="10"/>
      <dgm:spPr/>
      <dgm:t>
        <a:bodyPr/>
        <a:lstStyle/>
        <a:p>
          <a:endParaRPr lang="en-US"/>
        </a:p>
      </dgm:t>
    </dgm:pt>
    <dgm:pt modelId="{A78F82CA-2E89-475C-97AD-2CF4D1877239}" type="pres">
      <dgm:prSet presAssocID="{CDD2A652-C340-4892-B0D2-DC6E75984C49}" presName="txShp" presStyleLbl="node1" presStyleIdx="4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D20F19F-27FA-49E8-8CA4-2FF274536EA6}" type="pres">
      <dgm:prSet presAssocID="{77801F65-8053-4F8C-8C32-1B742DB22A99}" presName="spacing" presStyleCnt="0"/>
      <dgm:spPr/>
      <dgm:t>
        <a:bodyPr/>
        <a:lstStyle/>
        <a:p>
          <a:endParaRPr lang="en-US"/>
        </a:p>
      </dgm:t>
    </dgm:pt>
    <dgm:pt modelId="{5245A61D-54C8-4D49-B3CB-158BACAF5BB0}" type="pres">
      <dgm:prSet presAssocID="{CDB1ACCF-F6BE-4C05-9110-A72207F7E70E}" presName="composite" presStyleCnt="0"/>
      <dgm:spPr/>
      <dgm:t>
        <a:bodyPr/>
        <a:lstStyle/>
        <a:p>
          <a:endParaRPr lang="en-US"/>
        </a:p>
      </dgm:t>
    </dgm:pt>
    <dgm:pt modelId="{B676AEA2-0C84-41F6-B730-813D528C294E}" type="pres">
      <dgm:prSet presAssocID="{CDB1ACCF-F6BE-4C05-9110-A72207F7E70E}" presName="imgShp" presStyleLbl="fgImgPlace1" presStyleIdx="5" presStyleCnt="10"/>
      <dgm:spPr/>
      <dgm:t>
        <a:bodyPr/>
        <a:lstStyle/>
        <a:p>
          <a:endParaRPr lang="en-US"/>
        </a:p>
      </dgm:t>
    </dgm:pt>
    <dgm:pt modelId="{CB05E971-FA2C-4454-A8EB-90CB79F9A029}" type="pres">
      <dgm:prSet presAssocID="{CDB1ACCF-F6BE-4C05-9110-A72207F7E70E}" presName="txShp" presStyleLbl="node1" presStyleIdx="5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1108E23-CF6F-4B06-96E8-0E4E737C79C8}" type="pres">
      <dgm:prSet presAssocID="{041C24FB-17B8-4976-B486-AC190830A1EC}" presName="spacing" presStyleCnt="0"/>
      <dgm:spPr/>
      <dgm:t>
        <a:bodyPr/>
        <a:lstStyle/>
        <a:p>
          <a:endParaRPr lang="en-US"/>
        </a:p>
      </dgm:t>
    </dgm:pt>
    <dgm:pt modelId="{F65988D8-C2EF-47A1-8DE8-0D8BDB6897F2}" type="pres">
      <dgm:prSet presAssocID="{7CA58972-CB76-4BCA-B08F-CDBC5B822A9D}" presName="composite" presStyleCnt="0"/>
      <dgm:spPr/>
      <dgm:t>
        <a:bodyPr/>
        <a:lstStyle/>
        <a:p>
          <a:endParaRPr lang="en-US"/>
        </a:p>
      </dgm:t>
    </dgm:pt>
    <dgm:pt modelId="{3C1ADFF2-9D36-4B8B-8E4F-8807B4631CC1}" type="pres">
      <dgm:prSet presAssocID="{7CA58972-CB76-4BCA-B08F-CDBC5B822A9D}" presName="imgShp" presStyleLbl="fgImgPlace1" presStyleIdx="6" presStyleCnt="10"/>
      <dgm:spPr/>
      <dgm:t>
        <a:bodyPr/>
        <a:lstStyle/>
        <a:p>
          <a:endParaRPr lang="en-US"/>
        </a:p>
      </dgm:t>
    </dgm:pt>
    <dgm:pt modelId="{2D711DC3-F42B-4B8B-B78E-D9195146C499}" type="pres">
      <dgm:prSet presAssocID="{7CA58972-CB76-4BCA-B08F-CDBC5B822A9D}" presName="txShp" presStyleLbl="node1" presStyleIdx="6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641C871-F6C6-4971-B3CF-BC2F4210F013}" type="pres">
      <dgm:prSet presAssocID="{32AC0448-8AD3-4E04-B9C1-C24EC93F0E23}" presName="spacing" presStyleCnt="0"/>
      <dgm:spPr/>
      <dgm:t>
        <a:bodyPr/>
        <a:lstStyle/>
        <a:p>
          <a:endParaRPr lang="en-US"/>
        </a:p>
      </dgm:t>
    </dgm:pt>
    <dgm:pt modelId="{9E9ABA44-ED7D-48FA-8ABE-9AD72AB2C6F5}" type="pres">
      <dgm:prSet presAssocID="{35DED561-DCF6-4A7A-A132-1933FF1650F5}" presName="composite" presStyleCnt="0"/>
      <dgm:spPr/>
      <dgm:t>
        <a:bodyPr/>
        <a:lstStyle/>
        <a:p>
          <a:endParaRPr lang="en-US"/>
        </a:p>
      </dgm:t>
    </dgm:pt>
    <dgm:pt modelId="{A729C592-13A4-42E3-9CBB-EBAD46CEE75D}" type="pres">
      <dgm:prSet presAssocID="{35DED561-DCF6-4A7A-A132-1933FF1650F5}" presName="imgShp" presStyleLbl="fgImgPlace1" presStyleIdx="7" presStyleCnt="10"/>
      <dgm:spPr/>
      <dgm:t>
        <a:bodyPr/>
        <a:lstStyle/>
        <a:p>
          <a:endParaRPr lang="en-US"/>
        </a:p>
      </dgm:t>
    </dgm:pt>
    <dgm:pt modelId="{7E391BBF-002F-45A5-B205-92F09BE2E0E4}" type="pres">
      <dgm:prSet presAssocID="{35DED561-DCF6-4A7A-A132-1933FF1650F5}" presName="txShp" presStyleLbl="node1" presStyleIdx="7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E7264D4-AC12-4870-9583-A82F0E247A2A}" type="pres">
      <dgm:prSet presAssocID="{D033B360-523E-4A99-A414-9BF53900BFB1}" presName="spacing" presStyleCnt="0"/>
      <dgm:spPr/>
      <dgm:t>
        <a:bodyPr/>
        <a:lstStyle/>
        <a:p>
          <a:endParaRPr lang="en-US"/>
        </a:p>
      </dgm:t>
    </dgm:pt>
    <dgm:pt modelId="{F35FC72A-CFA4-4B40-AEB5-0E5074E3B0F8}" type="pres">
      <dgm:prSet presAssocID="{C8A50876-40EE-46B5-A799-BD2AFAEE1CE1}" presName="composite" presStyleCnt="0"/>
      <dgm:spPr/>
      <dgm:t>
        <a:bodyPr/>
        <a:lstStyle/>
        <a:p>
          <a:endParaRPr lang="en-US"/>
        </a:p>
      </dgm:t>
    </dgm:pt>
    <dgm:pt modelId="{902B784A-A02A-4ECE-B896-4FD63C9B0569}" type="pres">
      <dgm:prSet presAssocID="{C8A50876-40EE-46B5-A799-BD2AFAEE1CE1}" presName="imgShp" presStyleLbl="fgImgPlace1" presStyleIdx="8" presStyleCnt="10"/>
      <dgm:spPr/>
      <dgm:t>
        <a:bodyPr/>
        <a:lstStyle/>
        <a:p>
          <a:endParaRPr lang="en-US"/>
        </a:p>
      </dgm:t>
    </dgm:pt>
    <dgm:pt modelId="{9BFC6490-B43C-4D5D-AEF2-BB40067B8719}" type="pres">
      <dgm:prSet presAssocID="{C8A50876-40EE-46B5-A799-BD2AFAEE1CE1}" presName="txShp" presStyleLbl="node1" presStyleIdx="8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D92204E-6877-4F6C-950B-2B14A1576885}" type="pres">
      <dgm:prSet presAssocID="{756562EA-DB8E-420B-8CA2-7379661495B3}" presName="spacing" presStyleCnt="0"/>
      <dgm:spPr/>
      <dgm:t>
        <a:bodyPr/>
        <a:lstStyle/>
        <a:p>
          <a:endParaRPr lang="en-US"/>
        </a:p>
      </dgm:t>
    </dgm:pt>
    <dgm:pt modelId="{F363BED7-B791-4000-AEC4-6F104B6FF1E1}" type="pres">
      <dgm:prSet presAssocID="{F8430487-3DE1-47B7-957A-C09883421080}" presName="composite" presStyleCnt="0"/>
      <dgm:spPr/>
      <dgm:t>
        <a:bodyPr/>
        <a:lstStyle/>
        <a:p>
          <a:endParaRPr lang="en-US"/>
        </a:p>
      </dgm:t>
    </dgm:pt>
    <dgm:pt modelId="{5B852D7F-1F20-47A1-88C3-4A9A23213B5C}" type="pres">
      <dgm:prSet presAssocID="{F8430487-3DE1-47B7-957A-C09883421080}" presName="imgShp" presStyleLbl="fgImgPlace1" presStyleIdx="9" presStyleCnt="10"/>
      <dgm:spPr/>
      <dgm:t>
        <a:bodyPr/>
        <a:lstStyle/>
        <a:p>
          <a:endParaRPr lang="en-US"/>
        </a:p>
      </dgm:t>
    </dgm:pt>
    <dgm:pt modelId="{CE191A45-E451-4D51-B11E-E453D2C75895}" type="pres">
      <dgm:prSet presAssocID="{F8430487-3DE1-47B7-957A-C09883421080}" presName="txShp" presStyleLbl="node1" presStyleIdx="9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5E2075D-AB66-484D-8785-A3D3472DE646}" type="presOf" srcId="{7CA58972-CB76-4BCA-B08F-CDBC5B822A9D}" destId="{2D711DC3-F42B-4B8B-B78E-D9195146C499}" srcOrd="0" destOrd="0" presId="urn:microsoft.com/office/officeart/2005/8/layout/vList3"/>
    <dgm:cxn modelId="{D5BBA12D-FF8B-42D8-A91F-AA44637ED180}" srcId="{DE20F341-8B93-45D2-A570-692BA529975A}" destId="{CDB1ACCF-F6BE-4C05-9110-A72207F7E70E}" srcOrd="5" destOrd="0" parTransId="{FE3D33DA-CE47-4721-9E7B-1773C64B4C25}" sibTransId="{041C24FB-17B8-4976-B486-AC190830A1EC}"/>
    <dgm:cxn modelId="{8FE0874B-9595-428F-974C-31EE5844E1DD}" srcId="{DE20F341-8B93-45D2-A570-692BA529975A}" destId="{47ADFAE8-1B2F-4DB6-B778-C1F4847FA09B}" srcOrd="0" destOrd="0" parTransId="{4197E2F7-0DC9-40D1-BC78-AFCF362CD114}" sibTransId="{70952CD7-20A9-426D-A63D-B83D1EAE4EE7}"/>
    <dgm:cxn modelId="{8E013E73-DDE5-476E-8D8E-4A45365C74A7}" srcId="{DE20F341-8B93-45D2-A570-692BA529975A}" destId="{FFF88E33-8692-427C-A0EA-76572F34E9AF}" srcOrd="1" destOrd="0" parTransId="{7CD4326D-FACF-4216-B380-0E392C7755F6}" sibTransId="{E47A71CF-CF43-4BDE-A94E-D40BC665E623}"/>
    <dgm:cxn modelId="{E27A4C66-A6F6-4872-B5B1-73A456858791}" srcId="{DE20F341-8B93-45D2-A570-692BA529975A}" destId="{0EA9BBCA-EB81-4D2E-9786-7A836D28ED13}" srcOrd="3" destOrd="0" parTransId="{C8A0D7BC-09E8-4348-90D8-DEFFE946DFAD}" sibTransId="{928AE3FA-319E-4139-B46B-6492332CDAB3}"/>
    <dgm:cxn modelId="{04BC0CC4-E24F-4167-B7B7-8B847CB74C1D}" srcId="{DE20F341-8B93-45D2-A570-692BA529975A}" destId="{CDD2A652-C340-4892-B0D2-DC6E75984C49}" srcOrd="4" destOrd="0" parTransId="{84B7A46D-DA4B-4E51-B3EA-A5470AA179D0}" sibTransId="{77801F65-8053-4F8C-8C32-1B742DB22A99}"/>
    <dgm:cxn modelId="{DD13EB73-EF32-4B83-A1C4-F2FA1ADFDCC3}" type="presOf" srcId="{C8A50876-40EE-46B5-A799-BD2AFAEE1CE1}" destId="{9BFC6490-B43C-4D5D-AEF2-BB40067B8719}" srcOrd="0" destOrd="0" presId="urn:microsoft.com/office/officeart/2005/8/layout/vList3"/>
    <dgm:cxn modelId="{DF94695B-255A-4E9A-A4D6-F5C1A2EB2A9A}" type="presOf" srcId="{35DED561-DCF6-4A7A-A132-1933FF1650F5}" destId="{7E391BBF-002F-45A5-B205-92F09BE2E0E4}" srcOrd="0" destOrd="0" presId="urn:microsoft.com/office/officeart/2005/8/layout/vList3"/>
    <dgm:cxn modelId="{4D8D30F0-15E6-4609-AE57-44A0A59C6741}" type="presOf" srcId="{0EA9BBCA-EB81-4D2E-9786-7A836D28ED13}" destId="{62F9B839-90C4-41EA-A5CA-AF16B9E7C8BC}" srcOrd="0" destOrd="0" presId="urn:microsoft.com/office/officeart/2005/8/layout/vList3"/>
    <dgm:cxn modelId="{92617D13-87AC-40E1-8DB2-D7EBAA8AF34B}" srcId="{DE20F341-8B93-45D2-A570-692BA529975A}" destId="{17F512B4-0EF3-4B9D-B586-92CAF90032FF}" srcOrd="2" destOrd="0" parTransId="{2B099C09-8131-4BC4-93C3-16F5BF1F7BC0}" sibTransId="{C0C7B500-1319-4722-867E-E619A532BD4F}"/>
    <dgm:cxn modelId="{B87727F1-BAB6-4BCE-A3BF-C4FF49FD519C}" srcId="{DE20F341-8B93-45D2-A570-692BA529975A}" destId="{C8A50876-40EE-46B5-A799-BD2AFAEE1CE1}" srcOrd="8" destOrd="0" parTransId="{02B9B005-03FA-4499-9F16-B1E561B19423}" sibTransId="{756562EA-DB8E-420B-8CA2-7379661495B3}"/>
    <dgm:cxn modelId="{C48A0064-DCA0-4966-9872-0DA5B052EF8B}" type="presOf" srcId="{FFF88E33-8692-427C-A0EA-76572F34E9AF}" destId="{5E1029C2-750A-4BDA-BD36-8879DA0A0572}" srcOrd="0" destOrd="0" presId="urn:microsoft.com/office/officeart/2005/8/layout/vList3"/>
    <dgm:cxn modelId="{67CA44FA-8DBD-4885-B382-0E1BF7E50AB8}" srcId="{DE20F341-8B93-45D2-A570-692BA529975A}" destId="{7CA58972-CB76-4BCA-B08F-CDBC5B822A9D}" srcOrd="6" destOrd="0" parTransId="{29830A98-D7C1-43EA-A5FA-5848FF855EF6}" sibTransId="{32AC0448-8AD3-4E04-B9C1-C24EC93F0E23}"/>
    <dgm:cxn modelId="{61C8A1E2-0920-4182-958E-29B50E900F60}" srcId="{DE20F341-8B93-45D2-A570-692BA529975A}" destId="{F8430487-3DE1-47B7-957A-C09883421080}" srcOrd="9" destOrd="0" parTransId="{BF704D96-05E6-49D5-8A02-593FEC9F6CF0}" sibTransId="{2CE05880-B36D-47BD-BA8D-1734E7141BB9}"/>
    <dgm:cxn modelId="{241F0D3C-8DCF-4ADE-8034-B3AF4DAADEDD}" type="presOf" srcId="{47ADFAE8-1B2F-4DB6-B778-C1F4847FA09B}" destId="{F5008C10-FBE9-4A54-BE12-B7B415C3D705}" srcOrd="0" destOrd="0" presId="urn:microsoft.com/office/officeart/2005/8/layout/vList3"/>
    <dgm:cxn modelId="{01BB505A-865A-4CCE-9C3D-F00A3651083A}" srcId="{DE20F341-8B93-45D2-A570-692BA529975A}" destId="{35DED561-DCF6-4A7A-A132-1933FF1650F5}" srcOrd="7" destOrd="0" parTransId="{659D7254-208D-4F7F-8116-EEACCB24C7A5}" sibTransId="{D033B360-523E-4A99-A414-9BF53900BFB1}"/>
    <dgm:cxn modelId="{F1F52CBD-CCF9-4D13-8B4C-763E2BE767A5}" type="presOf" srcId="{DE20F341-8B93-45D2-A570-692BA529975A}" destId="{C6AAB039-9CE5-4484-9416-F58ED6F425A6}" srcOrd="0" destOrd="0" presId="urn:microsoft.com/office/officeart/2005/8/layout/vList3"/>
    <dgm:cxn modelId="{359DA6DC-CB82-4BE0-BA62-ADACCCDF5A82}" type="presOf" srcId="{CDD2A652-C340-4892-B0D2-DC6E75984C49}" destId="{A78F82CA-2E89-475C-97AD-2CF4D1877239}" srcOrd="0" destOrd="0" presId="urn:microsoft.com/office/officeart/2005/8/layout/vList3"/>
    <dgm:cxn modelId="{4204180E-A1B7-4805-96DE-049679485036}" type="presOf" srcId="{17F512B4-0EF3-4B9D-B586-92CAF90032FF}" destId="{7D8C9BD6-7CF4-4ABE-8C26-0420793C0AC6}" srcOrd="0" destOrd="0" presId="urn:microsoft.com/office/officeart/2005/8/layout/vList3"/>
    <dgm:cxn modelId="{D1DAD6A3-2630-4F8F-B5A2-9D5D69BBFA4A}" type="presOf" srcId="{CDB1ACCF-F6BE-4C05-9110-A72207F7E70E}" destId="{CB05E971-FA2C-4454-A8EB-90CB79F9A029}" srcOrd="0" destOrd="0" presId="urn:microsoft.com/office/officeart/2005/8/layout/vList3"/>
    <dgm:cxn modelId="{8A16560C-FBBA-4DCD-B9C4-38B91A414C5B}" type="presOf" srcId="{F8430487-3DE1-47B7-957A-C09883421080}" destId="{CE191A45-E451-4D51-B11E-E453D2C75895}" srcOrd="0" destOrd="0" presId="urn:microsoft.com/office/officeart/2005/8/layout/vList3"/>
    <dgm:cxn modelId="{CA94029A-4256-4ABE-BCA2-25A16551A584}" type="presParOf" srcId="{C6AAB039-9CE5-4484-9416-F58ED6F425A6}" destId="{1AE1882D-CD59-47CB-93C2-B90024E146FC}" srcOrd="0" destOrd="0" presId="urn:microsoft.com/office/officeart/2005/8/layout/vList3"/>
    <dgm:cxn modelId="{27B63C35-526D-4976-B565-0EB50D2E8EC0}" type="presParOf" srcId="{1AE1882D-CD59-47CB-93C2-B90024E146FC}" destId="{B04A8F5D-24F2-4A48-B9D4-E6EEE20451F4}" srcOrd="0" destOrd="0" presId="urn:microsoft.com/office/officeart/2005/8/layout/vList3"/>
    <dgm:cxn modelId="{4F666079-6F30-4881-AB0F-5A48995F63B7}" type="presParOf" srcId="{1AE1882D-CD59-47CB-93C2-B90024E146FC}" destId="{F5008C10-FBE9-4A54-BE12-B7B415C3D705}" srcOrd="1" destOrd="0" presId="urn:microsoft.com/office/officeart/2005/8/layout/vList3"/>
    <dgm:cxn modelId="{F2A96BA5-963C-4BA9-BDFF-8BF53826FC83}" type="presParOf" srcId="{C6AAB039-9CE5-4484-9416-F58ED6F425A6}" destId="{C8A3E03E-9484-49D4-890C-B1A15D216552}" srcOrd="1" destOrd="0" presId="urn:microsoft.com/office/officeart/2005/8/layout/vList3"/>
    <dgm:cxn modelId="{FCB13CE4-3E92-4413-A23D-E51A5E6257ED}" type="presParOf" srcId="{C6AAB039-9CE5-4484-9416-F58ED6F425A6}" destId="{C4AFADD6-283A-4698-B3B9-5AFE15F72C80}" srcOrd="2" destOrd="0" presId="urn:microsoft.com/office/officeart/2005/8/layout/vList3"/>
    <dgm:cxn modelId="{D42D73D6-A988-48C1-8B07-228E696A0943}" type="presParOf" srcId="{C4AFADD6-283A-4698-B3B9-5AFE15F72C80}" destId="{3A016C8D-37A5-423D-84F6-24B5450D0119}" srcOrd="0" destOrd="0" presId="urn:microsoft.com/office/officeart/2005/8/layout/vList3"/>
    <dgm:cxn modelId="{C42ACD56-0F6E-4A44-AFED-66239836EC14}" type="presParOf" srcId="{C4AFADD6-283A-4698-B3B9-5AFE15F72C80}" destId="{5E1029C2-750A-4BDA-BD36-8879DA0A0572}" srcOrd="1" destOrd="0" presId="urn:microsoft.com/office/officeart/2005/8/layout/vList3"/>
    <dgm:cxn modelId="{7611C98A-BAB1-49C3-B256-494525BAE549}" type="presParOf" srcId="{C6AAB039-9CE5-4484-9416-F58ED6F425A6}" destId="{98FBB1E4-7299-4F9F-9C80-62C43557D030}" srcOrd="3" destOrd="0" presId="urn:microsoft.com/office/officeart/2005/8/layout/vList3"/>
    <dgm:cxn modelId="{65002187-F832-49E0-9AA2-F556BDCCCEFE}" type="presParOf" srcId="{C6AAB039-9CE5-4484-9416-F58ED6F425A6}" destId="{C38F179B-56BF-491F-AA28-02751628F957}" srcOrd="4" destOrd="0" presId="urn:microsoft.com/office/officeart/2005/8/layout/vList3"/>
    <dgm:cxn modelId="{6D80B9AB-8719-488B-86C5-82E901E12598}" type="presParOf" srcId="{C38F179B-56BF-491F-AA28-02751628F957}" destId="{E072B02F-FF00-4788-9FEA-02FDE8662C6D}" srcOrd="0" destOrd="0" presId="urn:microsoft.com/office/officeart/2005/8/layout/vList3"/>
    <dgm:cxn modelId="{1B89C33B-4958-4EC8-9E9D-A5FC8F57BB94}" type="presParOf" srcId="{C38F179B-56BF-491F-AA28-02751628F957}" destId="{7D8C9BD6-7CF4-4ABE-8C26-0420793C0AC6}" srcOrd="1" destOrd="0" presId="urn:microsoft.com/office/officeart/2005/8/layout/vList3"/>
    <dgm:cxn modelId="{6FBF4EF5-6725-4A1F-951B-575A682A9EF0}" type="presParOf" srcId="{C6AAB039-9CE5-4484-9416-F58ED6F425A6}" destId="{5154EF1E-1FFD-421F-9506-17C0F05B498B}" srcOrd="5" destOrd="0" presId="urn:microsoft.com/office/officeart/2005/8/layout/vList3"/>
    <dgm:cxn modelId="{2CC7A64B-03C9-4B4D-9C05-05BA10611D0C}" type="presParOf" srcId="{C6AAB039-9CE5-4484-9416-F58ED6F425A6}" destId="{5624271C-EFE2-402C-A777-68E3039C4171}" srcOrd="6" destOrd="0" presId="urn:microsoft.com/office/officeart/2005/8/layout/vList3"/>
    <dgm:cxn modelId="{5EDF6D72-76A2-48A0-8E5E-5680DBD6D4E5}" type="presParOf" srcId="{5624271C-EFE2-402C-A777-68E3039C4171}" destId="{605E6AA0-B05E-458C-904C-9DF31F422FDC}" srcOrd="0" destOrd="0" presId="urn:microsoft.com/office/officeart/2005/8/layout/vList3"/>
    <dgm:cxn modelId="{B3F1D6EB-828B-47B6-9482-2E53F37C5873}" type="presParOf" srcId="{5624271C-EFE2-402C-A777-68E3039C4171}" destId="{62F9B839-90C4-41EA-A5CA-AF16B9E7C8BC}" srcOrd="1" destOrd="0" presId="urn:microsoft.com/office/officeart/2005/8/layout/vList3"/>
    <dgm:cxn modelId="{2CCB3F54-950E-4D1F-B879-784A671526D6}" type="presParOf" srcId="{C6AAB039-9CE5-4484-9416-F58ED6F425A6}" destId="{329D9734-3EBC-4E7A-8CAF-9F2946D99FF9}" srcOrd="7" destOrd="0" presId="urn:microsoft.com/office/officeart/2005/8/layout/vList3"/>
    <dgm:cxn modelId="{4753D0D0-17EC-4A6D-A5B7-8CB407242969}" type="presParOf" srcId="{C6AAB039-9CE5-4484-9416-F58ED6F425A6}" destId="{69B025BB-4BA1-43D7-BC71-37D86001FECF}" srcOrd="8" destOrd="0" presId="urn:microsoft.com/office/officeart/2005/8/layout/vList3"/>
    <dgm:cxn modelId="{67744324-C92B-48F1-B4DB-1B615F1E5CEB}" type="presParOf" srcId="{69B025BB-4BA1-43D7-BC71-37D86001FECF}" destId="{DA5BADE1-D175-4AD4-9D87-F53F883529A6}" srcOrd="0" destOrd="0" presId="urn:microsoft.com/office/officeart/2005/8/layout/vList3"/>
    <dgm:cxn modelId="{B8A64EA8-7972-4D41-99AE-4C6C810DE028}" type="presParOf" srcId="{69B025BB-4BA1-43D7-BC71-37D86001FECF}" destId="{A78F82CA-2E89-475C-97AD-2CF4D1877239}" srcOrd="1" destOrd="0" presId="urn:microsoft.com/office/officeart/2005/8/layout/vList3"/>
    <dgm:cxn modelId="{8C71963F-5B60-46B0-AC15-792C67B287E7}" type="presParOf" srcId="{C6AAB039-9CE5-4484-9416-F58ED6F425A6}" destId="{AD20F19F-27FA-49E8-8CA4-2FF274536EA6}" srcOrd="9" destOrd="0" presId="urn:microsoft.com/office/officeart/2005/8/layout/vList3"/>
    <dgm:cxn modelId="{6A1A3A93-10E3-4971-8FAE-3E9C6C0E330C}" type="presParOf" srcId="{C6AAB039-9CE5-4484-9416-F58ED6F425A6}" destId="{5245A61D-54C8-4D49-B3CB-158BACAF5BB0}" srcOrd="10" destOrd="0" presId="urn:microsoft.com/office/officeart/2005/8/layout/vList3"/>
    <dgm:cxn modelId="{1279BE9E-D2C5-4635-945C-73A9BA04BBC4}" type="presParOf" srcId="{5245A61D-54C8-4D49-B3CB-158BACAF5BB0}" destId="{B676AEA2-0C84-41F6-B730-813D528C294E}" srcOrd="0" destOrd="0" presId="urn:microsoft.com/office/officeart/2005/8/layout/vList3"/>
    <dgm:cxn modelId="{893746DB-92E4-436F-9DD5-4F0545A0517C}" type="presParOf" srcId="{5245A61D-54C8-4D49-B3CB-158BACAF5BB0}" destId="{CB05E971-FA2C-4454-A8EB-90CB79F9A029}" srcOrd="1" destOrd="0" presId="urn:microsoft.com/office/officeart/2005/8/layout/vList3"/>
    <dgm:cxn modelId="{C960BB48-7CF9-49C9-8B47-C2130EBD669D}" type="presParOf" srcId="{C6AAB039-9CE5-4484-9416-F58ED6F425A6}" destId="{11108E23-CF6F-4B06-96E8-0E4E737C79C8}" srcOrd="11" destOrd="0" presId="urn:microsoft.com/office/officeart/2005/8/layout/vList3"/>
    <dgm:cxn modelId="{D54F4FF1-5952-44EE-9201-C7C635DCC357}" type="presParOf" srcId="{C6AAB039-9CE5-4484-9416-F58ED6F425A6}" destId="{F65988D8-C2EF-47A1-8DE8-0D8BDB6897F2}" srcOrd="12" destOrd="0" presId="urn:microsoft.com/office/officeart/2005/8/layout/vList3"/>
    <dgm:cxn modelId="{E4FC4F4B-12E4-49C1-90F7-014F24C26204}" type="presParOf" srcId="{F65988D8-C2EF-47A1-8DE8-0D8BDB6897F2}" destId="{3C1ADFF2-9D36-4B8B-8E4F-8807B4631CC1}" srcOrd="0" destOrd="0" presId="urn:microsoft.com/office/officeart/2005/8/layout/vList3"/>
    <dgm:cxn modelId="{D5E46D77-9923-42A5-BF40-256313C83857}" type="presParOf" srcId="{F65988D8-C2EF-47A1-8DE8-0D8BDB6897F2}" destId="{2D711DC3-F42B-4B8B-B78E-D9195146C499}" srcOrd="1" destOrd="0" presId="urn:microsoft.com/office/officeart/2005/8/layout/vList3"/>
    <dgm:cxn modelId="{147FE5D7-CBB2-4733-A3CD-284C17A33E83}" type="presParOf" srcId="{C6AAB039-9CE5-4484-9416-F58ED6F425A6}" destId="{2641C871-F6C6-4971-B3CF-BC2F4210F013}" srcOrd="13" destOrd="0" presId="urn:microsoft.com/office/officeart/2005/8/layout/vList3"/>
    <dgm:cxn modelId="{D982A4AC-CF3D-4343-A5D4-1EAA63C9E31F}" type="presParOf" srcId="{C6AAB039-9CE5-4484-9416-F58ED6F425A6}" destId="{9E9ABA44-ED7D-48FA-8ABE-9AD72AB2C6F5}" srcOrd="14" destOrd="0" presId="urn:microsoft.com/office/officeart/2005/8/layout/vList3"/>
    <dgm:cxn modelId="{085A8D93-89ED-4674-A138-00A0BE2F09C5}" type="presParOf" srcId="{9E9ABA44-ED7D-48FA-8ABE-9AD72AB2C6F5}" destId="{A729C592-13A4-42E3-9CBB-EBAD46CEE75D}" srcOrd="0" destOrd="0" presId="urn:microsoft.com/office/officeart/2005/8/layout/vList3"/>
    <dgm:cxn modelId="{A77F9B77-3EFD-47F9-BF70-F8FC687F0B89}" type="presParOf" srcId="{9E9ABA44-ED7D-48FA-8ABE-9AD72AB2C6F5}" destId="{7E391BBF-002F-45A5-B205-92F09BE2E0E4}" srcOrd="1" destOrd="0" presId="urn:microsoft.com/office/officeart/2005/8/layout/vList3"/>
    <dgm:cxn modelId="{9A71018A-40E9-41A7-A10F-5A1A84D9DCEF}" type="presParOf" srcId="{C6AAB039-9CE5-4484-9416-F58ED6F425A6}" destId="{DE7264D4-AC12-4870-9583-A82F0E247A2A}" srcOrd="15" destOrd="0" presId="urn:microsoft.com/office/officeart/2005/8/layout/vList3"/>
    <dgm:cxn modelId="{5FBB4FCD-3DE1-4545-BFCB-2421A7F70FAE}" type="presParOf" srcId="{C6AAB039-9CE5-4484-9416-F58ED6F425A6}" destId="{F35FC72A-CFA4-4B40-AEB5-0E5074E3B0F8}" srcOrd="16" destOrd="0" presId="urn:microsoft.com/office/officeart/2005/8/layout/vList3"/>
    <dgm:cxn modelId="{D741DE7D-9FC1-4084-87B9-354E3BE1B741}" type="presParOf" srcId="{F35FC72A-CFA4-4B40-AEB5-0E5074E3B0F8}" destId="{902B784A-A02A-4ECE-B896-4FD63C9B0569}" srcOrd="0" destOrd="0" presId="urn:microsoft.com/office/officeart/2005/8/layout/vList3"/>
    <dgm:cxn modelId="{DD44EEC2-F5AD-4322-8551-99F8775156CA}" type="presParOf" srcId="{F35FC72A-CFA4-4B40-AEB5-0E5074E3B0F8}" destId="{9BFC6490-B43C-4D5D-AEF2-BB40067B8719}" srcOrd="1" destOrd="0" presId="urn:microsoft.com/office/officeart/2005/8/layout/vList3"/>
    <dgm:cxn modelId="{BA6D98E1-8B04-461C-9A71-7EF120543DFA}" type="presParOf" srcId="{C6AAB039-9CE5-4484-9416-F58ED6F425A6}" destId="{3D92204E-6877-4F6C-950B-2B14A1576885}" srcOrd="17" destOrd="0" presId="urn:microsoft.com/office/officeart/2005/8/layout/vList3"/>
    <dgm:cxn modelId="{6842C716-3061-49E2-ABC0-6CF207988CB5}" type="presParOf" srcId="{C6AAB039-9CE5-4484-9416-F58ED6F425A6}" destId="{F363BED7-B791-4000-AEC4-6F104B6FF1E1}" srcOrd="18" destOrd="0" presId="urn:microsoft.com/office/officeart/2005/8/layout/vList3"/>
    <dgm:cxn modelId="{BDA464C9-2B86-4916-B960-39D167CBFA38}" type="presParOf" srcId="{F363BED7-B791-4000-AEC4-6F104B6FF1E1}" destId="{5B852D7F-1F20-47A1-88C3-4A9A23213B5C}" srcOrd="0" destOrd="0" presId="urn:microsoft.com/office/officeart/2005/8/layout/vList3"/>
    <dgm:cxn modelId="{C350B2AB-2337-4899-B966-05B2BB8A2122}" type="presParOf" srcId="{F363BED7-B791-4000-AEC4-6F104B6FF1E1}" destId="{CE191A45-E451-4D51-B11E-E453D2C75895}" srcOrd="1" destOrd="0" presId="urn:microsoft.com/office/officeart/2005/8/layout/vList3"/>
  </dgm:cxnLst>
  <dgm:bg>
    <a:gradFill>
      <a:gsLst>
        <a:gs pos="0">
          <a:schemeClr val="bg1"/>
        </a:gs>
        <a:gs pos="100000">
          <a:schemeClr val="bg2"/>
        </a:gs>
      </a:gsLst>
      <a:lin ang="0" scaled="1"/>
    </a:gra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008C10-FBE9-4A54-BE12-B7B415C3D705}">
      <dsp:nvSpPr>
        <dsp:cNvPr id="0" name=""/>
        <dsp:cNvSpPr/>
      </dsp:nvSpPr>
      <dsp:spPr>
        <a:xfrm rot="10800000">
          <a:off x="1648660" y="2120"/>
          <a:ext cx="6080760" cy="468161"/>
        </a:xfrm>
        <a:prstGeom prst="homePlate">
          <a:avLst/>
        </a:prstGeom>
        <a:solidFill>
          <a:schemeClr val="accent1">
            <a:lumMod val="75000"/>
          </a:schemeClr>
        </a:solidFill>
        <a:ln>
          <a:solidFill>
            <a:schemeClr val="accent2">
              <a:lumMod val="50000"/>
            </a:schemeClr>
          </a:solidFill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6446" tIns="53340" rIns="99568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effectLst/>
            </a:rPr>
            <a:t>(BAB 1): MANUSIA &amp; PEMIKIRAN</a:t>
          </a:r>
          <a:endParaRPr lang="en-US" sz="1400" b="1" kern="1200" dirty="0">
            <a:effectLst/>
          </a:endParaRPr>
        </a:p>
      </dsp:txBody>
      <dsp:txXfrm rot="10800000">
        <a:off x="1765700" y="2120"/>
        <a:ext cx="5963720" cy="468161"/>
      </dsp:txXfrm>
    </dsp:sp>
    <dsp:sp modelId="{B04A8F5D-24F2-4A48-B9D4-E6EEE20451F4}">
      <dsp:nvSpPr>
        <dsp:cNvPr id="0" name=""/>
        <dsp:cNvSpPr/>
      </dsp:nvSpPr>
      <dsp:spPr>
        <a:xfrm>
          <a:off x="1414579" y="2120"/>
          <a:ext cx="468161" cy="468161"/>
        </a:xfrm>
        <a:prstGeom prst="ellipse">
          <a:avLst/>
        </a:prstGeom>
        <a:gradFill rotWithShape="0">
          <a:gsLst>
            <a:gs pos="0">
              <a:schemeClr val="accent1">
                <a:tint val="50000"/>
                <a:alpha val="90000"/>
                <a:hueOff val="0"/>
                <a:satOff val="0"/>
                <a:lumOff val="0"/>
                <a:alphaOff val="0"/>
                <a:tint val="98000"/>
                <a:lumMod val="100000"/>
              </a:schemeClr>
            </a:gs>
            <a:gs pos="100000">
              <a:schemeClr val="accent1">
                <a:tint val="50000"/>
                <a:alpha val="90000"/>
                <a:hueOff val="0"/>
                <a:satOff val="0"/>
                <a:lumOff val="0"/>
                <a:alphaOff val="0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5E1029C2-750A-4BDA-BD36-8879DA0A0572}">
      <dsp:nvSpPr>
        <dsp:cNvPr id="0" name=""/>
        <dsp:cNvSpPr/>
      </dsp:nvSpPr>
      <dsp:spPr>
        <a:xfrm rot="10800000">
          <a:off x="1648660" y="610031"/>
          <a:ext cx="6080760" cy="468161"/>
        </a:xfrm>
        <a:prstGeom prst="homePlate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4444"/>
                <a:tint val="98000"/>
                <a:lumMod val="10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4444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6446" tIns="53340" rIns="99568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effectLst/>
            </a:rPr>
            <a:t>(BAB 2): EKOSISTEM KEILMUAN ISLAM</a:t>
          </a:r>
          <a:endParaRPr lang="en-US" sz="1400" b="1" kern="1200" dirty="0">
            <a:effectLst/>
          </a:endParaRPr>
        </a:p>
      </dsp:txBody>
      <dsp:txXfrm rot="10800000">
        <a:off x="1765700" y="610031"/>
        <a:ext cx="5963720" cy="468161"/>
      </dsp:txXfrm>
    </dsp:sp>
    <dsp:sp modelId="{3A016C8D-37A5-423D-84F6-24B5450D0119}">
      <dsp:nvSpPr>
        <dsp:cNvPr id="0" name=""/>
        <dsp:cNvSpPr/>
      </dsp:nvSpPr>
      <dsp:spPr>
        <a:xfrm>
          <a:off x="1414579" y="610031"/>
          <a:ext cx="468161" cy="468161"/>
        </a:xfrm>
        <a:prstGeom prst="ellipse">
          <a:avLst/>
        </a:prstGeom>
        <a:gradFill rotWithShape="0">
          <a:gsLst>
            <a:gs pos="0">
              <a:schemeClr val="accent1">
                <a:tint val="50000"/>
                <a:alpha val="90000"/>
                <a:hueOff val="-5434"/>
                <a:satOff val="-322"/>
                <a:lumOff val="1270"/>
                <a:alphaOff val="-4444"/>
                <a:tint val="98000"/>
                <a:lumMod val="100000"/>
              </a:schemeClr>
            </a:gs>
            <a:gs pos="100000">
              <a:schemeClr val="accent1">
                <a:tint val="50000"/>
                <a:alpha val="90000"/>
                <a:hueOff val="-5434"/>
                <a:satOff val="-322"/>
                <a:lumOff val="1270"/>
                <a:alphaOff val="-4444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7D8C9BD6-7CF4-4ABE-8C26-0420793C0AC6}">
      <dsp:nvSpPr>
        <dsp:cNvPr id="0" name=""/>
        <dsp:cNvSpPr/>
      </dsp:nvSpPr>
      <dsp:spPr>
        <a:xfrm rot="10800000">
          <a:off x="1683715" y="1213302"/>
          <a:ext cx="6073827" cy="468161"/>
        </a:xfrm>
        <a:prstGeom prst="homePlate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8889"/>
                <a:tint val="98000"/>
                <a:lumMod val="10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8889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6446" tIns="53340" rIns="99568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effectLst/>
            </a:rPr>
            <a:t>(BAB 3): AGAMA, PEMIKIRAN SAINS DAN TEKNOLOGI</a:t>
          </a:r>
          <a:endParaRPr lang="en-US" sz="1400" b="1" kern="1200" dirty="0">
            <a:effectLst/>
          </a:endParaRPr>
        </a:p>
      </dsp:txBody>
      <dsp:txXfrm rot="10800000">
        <a:off x="1800755" y="1213302"/>
        <a:ext cx="5956787" cy="468161"/>
      </dsp:txXfrm>
    </dsp:sp>
    <dsp:sp modelId="{E072B02F-FF00-4788-9FEA-02FDE8662C6D}">
      <dsp:nvSpPr>
        <dsp:cNvPr id="0" name=""/>
        <dsp:cNvSpPr/>
      </dsp:nvSpPr>
      <dsp:spPr>
        <a:xfrm>
          <a:off x="1436836" y="1217942"/>
          <a:ext cx="468161" cy="468161"/>
        </a:xfrm>
        <a:prstGeom prst="ellipse">
          <a:avLst/>
        </a:prstGeom>
        <a:gradFill rotWithShape="0">
          <a:gsLst>
            <a:gs pos="0">
              <a:schemeClr val="accent1">
                <a:tint val="50000"/>
                <a:alpha val="90000"/>
                <a:hueOff val="-10868"/>
                <a:satOff val="-644"/>
                <a:lumOff val="2539"/>
                <a:alphaOff val="-8889"/>
                <a:tint val="98000"/>
                <a:lumMod val="100000"/>
              </a:schemeClr>
            </a:gs>
            <a:gs pos="100000">
              <a:schemeClr val="accent1">
                <a:tint val="50000"/>
                <a:alpha val="90000"/>
                <a:hueOff val="-10868"/>
                <a:satOff val="-644"/>
                <a:lumOff val="2539"/>
                <a:alphaOff val="-8889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62F9B839-90C4-41EA-A5CA-AF16B9E7C8BC}">
      <dsp:nvSpPr>
        <dsp:cNvPr id="0" name=""/>
        <dsp:cNvSpPr/>
      </dsp:nvSpPr>
      <dsp:spPr>
        <a:xfrm rot="10800000">
          <a:off x="1648660" y="1825853"/>
          <a:ext cx="6080760" cy="468161"/>
        </a:xfrm>
        <a:prstGeom prst="homePlate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13333"/>
                <a:tint val="98000"/>
                <a:lumMod val="10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13333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6446" tIns="53340" rIns="99568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effectLst/>
            </a:rPr>
            <a:t>(BAB 4): PEMIKIRAN SAINS &amp; TEKNOLOGI MERENTAS SEMPADAN</a:t>
          </a:r>
          <a:endParaRPr lang="en-US" sz="1400" b="1" kern="1200" dirty="0">
            <a:effectLst/>
          </a:endParaRPr>
        </a:p>
      </dsp:txBody>
      <dsp:txXfrm rot="10800000">
        <a:off x="1765700" y="1825853"/>
        <a:ext cx="5963720" cy="468161"/>
      </dsp:txXfrm>
    </dsp:sp>
    <dsp:sp modelId="{605E6AA0-B05E-458C-904C-9DF31F422FDC}">
      <dsp:nvSpPr>
        <dsp:cNvPr id="0" name=""/>
        <dsp:cNvSpPr/>
      </dsp:nvSpPr>
      <dsp:spPr>
        <a:xfrm>
          <a:off x="1414579" y="1825853"/>
          <a:ext cx="468161" cy="468161"/>
        </a:xfrm>
        <a:prstGeom prst="ellipse">
          <a:avLst/>
        </a:prstGeom>
        <a:gradFill rotWithShape="0">
          <a:gsLst>
            <a:gs pos="0">
              <a:schemeClr val="accent1">
                <a:tint val="50000"/>
                <a:alpha val="90000"/>
                <a:hueOff val="-16302"/>
                <a:satOff val="-966"/>
                <a:lumOff val="3809"/>
                <a:alphaOff val="-13333"/>
                <a:tint val="98000"/>
                <a:lumMod val="100000"/>
              </a:schemeClr>
            </a:gs>
            <a:gs pos="100000">
              <a:schemeClr val="accent1">
                <a:tint val="50000"/>
                <a:alpha val="90000"/>
                <a:hueOff val="-16302"/>
                <a:satOff val="-966"/>
                <a:lumOff val="3809"/>
                <a:alphaOff val="-13333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A78F82CA-2E89-475C-97AD-2CF4D1877239}">
      <dsp:nvSpPr>
        <dsp:cNvPr id="0" name=""/>
        <dsp:cNvSpPr/>
      </dsp:nvSpPr>
      <dsp:spPr>
        <a:xfrm rot="10800000">
          <a:off x="1648660" y="2433764"/>
          <a:ext cx="6080760" cy="468161"/>
        </a:xfrm>
        <a:prstGeom prst="homePlate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17778"/>
                <a:tint val="98000"/>
                <a:lumMod val="10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17778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6446" tIns="53340" rIns="99568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1400" b="1" kern="1200" dirty="0" smtClean="0">
              <a:effectLst/>
            </a:rPr>
            <a:t>(BAB 5): PEMIKIRAN SAINTIFIK SAINTIS MUSLIM </a:t>
          </a:r>
          <a:endParaRPr lang="en-US" sz="1400" b="1" kern="1200" dirty="0">
            <a:effectLst/>
          </a:endParaRPr>
        </a:p>
      </dsp:txBody>
      <dsp:txXfrm rot="10800000">
        <a:off x="1765700" y="2433764"/>
        <a:ext cx="5963720" cy="468161"/>
      </dsp:txXfrm>
    </dsp:sp>
    <dsp:sp modelId="{DA5BADE1-D175-4AD4-9D87-F53F883529A6}">
      <dsp:nvSpPr>
        <dsp:cNvPr id="0" name=""/>
        <dsp:cNvSpPr/>
      </dsp:nvSpPr>
      <dsp:spPr>
        <a:xfrm>
          <a:off x="1414579" y="2433764"/>
          <a:ext cx="468161" cy="468161"/>
        </a:xfrm>
        <a:prstGeom prst="ellipse">
          <a:avLst/>
        </a:prstGeom>
        <a:gradFill rotWithShape="0">
          <a:gsLst>
            <a:gs pos="0">
              <a:schemeClr val="accent1">
                <a:tint val="50000"/>
                <a:alpha val="90000"/>
                <a:hueOff val="-21737"/>
                <a:satOff val="-1288"/>
                <a:lumOff val="5078"/>
                <a:alphaOff val="-17778"/>
                <a:tint val="98000"/>
                <a:lumMod val="100000"/>
              </a:schemeClr>
            </a:gs>
            <a:gs pos="100000">
              <a:schemeClr val="accent1">
                <a:tint val="50000"/>
                <a:alpha val="90000"/>
                <a:hueOff val="-21737"/>
                <a:satOff val="-1288"/>
                <a:lumOff val="5078"/>
                <a:alphaOff val="-17778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CB05E971-FA2C-4454-A8EB-90CB79F9A029}">
      <dsp:nvSpPr>
        <dsp:cNvPr id="0" name=""/>
        <dsp:cNvSpPr/>
      </dsp:nvSpPr>
      <dsp:spPr>
        <a:xfrm rot="10800000">
          <a:off x="1648660" y="3041674"/>
          <a:ext cx="6080760" cy="468161"/>
        </a:xfrm>
        <a:prstGeom prst="homePlate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22222"/>
                <a:tint val="98000"/>
                <a:lumMod val="10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22222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6446" tIns="53340" rIns="99568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1400" b="1" kern="1200" dirty="0" smtClean="0">
              <a:effectLst/>
            </a:rPr>
            <a:t>(BAB 6): PERUBAHAN PARADIGMA PEMIKIRAN SAINTIS BARAT</a:t>
          </a:r>
          <a:endParaRPr lang="en-US" sz="1400" b="1" kern="1200" dirty="0">
            <a:effectLst/>
          </a:endParaRPr>
        </a:p>
      </dsp:txBody>
      <dsp:txXfrm rot="10800000">
        <a:off x="1765700" y="3041674"/>
        <a:ext cx="5963720" cy="468161"/>
      </dsp:txXfrm>
    </dsp:sp>
    <dsp:sp modelId="{B676AEA2-0C84-41F6-B730-813D528C294E}">
      <dsp:nvSpPr>
        <dsp:cNvPr id="0" name=""/>
        <dsp:cNvSpPr/>
      </dsp:nvSpPr>
      <dsp:spPr>
        <a:xfrm>
          <a:off x="1414579" y="3041674"/>
          <a:ext cx="468161" cy="468161"/>
        </a:xfrm>
        <a:prstGeom prst="ellipse">
          <a:avLst/>
        </a:prstGeom>
        <a:gradFill rotWithShape="0">
          <a:gsLst>
            <a:gs pos="0">
              <a:schemeClr val="accent1">
                <a:tint val="50000"/>
                <a:alpha val="90000"/>
                <a:hueOff val="-27171"/>
                <a:satOff val="-1610"/>
                <a:lumOff val="6348"/>
                <a:alphaOff val="-22222"/>
                <a:tint val="98000"/>
                <a:lumMod val="100000"/>
              </a:schemeClr>
            </a:gs>
            <a:gs pos="100000">
              <a:schemeClr val="accent1">
                <a:tint val="50000"/>
                <a:alpha val="90000"/>
                <a:hueOff val="-27171"/>
                <a:satOff val="-1610"/>
                <a:lumOff val="6348"/>
                <a:alphaOff val="-22222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2D711DC3-F42B-4B8B-B78E-D9195146C499}">
      <dsp:nvSpPr>
        <dsp:cNvPr id="0" name=""/>
        <dsp:cNvSpPr/>
      </dsp:nvSpPr>
      <dsp:spPr>
        <a:xfrm rot="10800000">
          <a:off x="1648660" y="3649585"/>
          <a:ext cx="6080760" cy="468161"/>
        </a:xfrm>
        <a:prstGeom prst="homePlate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26667"/>
                <a:tint val="98000"/>
                <a:lumMod val="10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26667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6446" tIns="53340" rIns="99568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1400" b="1" kern="1200" dirty="0" smtClean="0">
              <a:effectLst/>
            </a:rPr>
            <a:t>(BAB 7): PEMODENAN SAINS &amp; TEKNOLOGI</a:t>
          </a:r>
          <a:endParaRPr lang="en-US" sz="1400" b="1" kern="1200" dirty="0">
            <a:effectLst/>
          </a:endParaRPr>
        </a:p>
      </dsp:txBody>
      <dsp:txXfrm rot="10800000">
        <a:off x="1765700" y="3649585"/>
        <a:ext cx="5963720" cy="468161"/>
      </dsp:txXfrm>
    </dsp:sp>
    <dsp:sp modelId="{3C1ADFF2-9D36-4B8B-8E4F-8807B4631CC1}">
      <dsp:nvSpPr>
        <dsp:cNvPr id="0" name=""/>
        <dsp:cNvSpPr/>
      </dsp:nvSpPr>
      <dsp:spPr>
        <a:xfrm>
          <a:off x="1414579" y="3649585"/>
          <a:ext cx="468161" cy="468161"/>
        </a:xfrm>
        <a:prstGeom prst="ellipse">
          <a:avLst/>
        </a:prstGeom>
        <a:gradFill rotWithShape="0">
          <a:gsLst>
            <a:gs pos="0">
              <a:schemeClr val="accent1">
                <a:tint val="50000"/>
                <a:alpha val="90000"/>
                <a:hueOff val="-32605"/>
                <a:satOff val="-1932"/>
                <a:lumOff val="7617"/>
                <a:alphaOff val="-26667"/>
                <a:tint val="98000"/>
                <a:lumMod val="100000"/>
              </a:schemeClr>
            </a:gs>
            <a:gs pos="100000">
              <a:schemeClr val="accent1">
                <a:tint val="50000"/>
                <a:alpha val="90000"/>
                <a:hueOff val="-32605"/>
                <a:satOff val="-1932"/>
                <a:lumOff val="7617"/>
                <a:alphaOff val="-26667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7E391BBF-002F-45A5-B205-92F09BE2E0E4}">
      <dsp:nvSpPr>
        <dsp:cNvPr id="0" name=""/>
        <dsp:cNvSpPr/>
      </dsp:nvSpPr>
      <dsp:spPr>
        <a:xfrm rot="10800000">
          <a:off x="1648660" y="4257496"/>
          <a:ext cx="6080760" cy="468161"/>
        </a:xfrm>
        <a:prstGeom prst="homePlate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31111"/>
                <a:tint val="98000"/>
                <a:lumMod val="10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31111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6446" tIns="53340" rIns="99568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(BAB 8): REVOLUSI INDUSTRI &amp; KESANNYA TERHADAP KEMANUSIAAN</a:t>
          </a:r>
          <a:endParaRPr lang="en-US" sz="1400" b="1" kern="1200" dirty="0"/>
        </a:p>
      </dsp:txBody>
      <dsp:txXfrm rot="10800000">
        <a:off x="1765700" y="4257496"/>
        <a:ext cx="5963720" cy="468161"/>
      </dsp:txXfrm>
    </dsp:sp>
    <dsp:sp modelId="{A729C592-13A4-42E3-9CBB-EBAD46CEE75D}">
      <dsp:nvSpPr>
        <dsp:cNvPr id="0" name=""/>
        <dsp:cNvSpPr/>
      </dsp:nvSpPr>
      <dsp:spPr>
        <a:xfrm>
          <a:off x="1414579" y="4257496"/>
          <a:ext cx="468161" cy="468161"/>
        </a:xfrm>
        <a:prstGeom prst="ellipse">
          <a:avLst/>
        </a:prstGeom>
        <a:gradFill rotWithShape="0">
          <a:gsLst>
            <a:gs pos="0">
              <a:schemeClr val="accent1">
                <a:tint val="50000"/>
                <a:alpha val="90000"/>
                <a:hueOff val="-38039"/>
                <a:satOff val="-2254"/>
                <a:lumOff val="8887"/>
                <a:alphaOff val="-31111"/>
                <a:tint val="98000"/>
                <a:lumMod val="100000"/>
              </a:schemeClr>
            </a:gs>
            <a:gs pos="100000">
              <a:schemeClr val="accent1">
                <a:tint val="50000"/>
                <a:alpha val="90000"/>
                <a:hueOff val="-38039"/>
                <a:satOff val="-2254"/>
                <a:lumOff val="8887"/>
                <a:alphaOff val="-31111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9BFC6490-B43C-4D5D-AEF2-BB40067B8719}">
      <dsp:nvSpPr>
        <dsp:cNvPr id="0" name=""/>
        <dsp:cNvSpPr/>
      </dsp:nvSpPr>
      <dsp:spPr>
        <a:xfrm rot="10800000">
          <a:off x="1648660" y="4865407"/>
          <a:ext cx="6080760" cy="468161"/>
        </a:xfrm>
        <a:prstGeom prst="homePlate">
          <a:avLst/>
        </a:prstGeom>
        <a:solidFill>
          <a:srgbClr val="C00000"/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6446" tIns="53340" rIns="99568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(BAB 9): ETIKA &amp; NILAI DALAM PEMIKIRAN SAINS &amp; TEKNOLOGI</a:t>
          </a:r>
          <a:endParaRPr lang="en-US" sz="1400" b="1" kern="1200" dirty="0"/>
        </a:p>
      </dsp:txBody>
      <dsp:txXfrm rot="10800000">
        <a:off x="1765700" y="4865407"/>
        <a:ext cx="5963720" cy="468161"/>
      </dsp:txXfrm>
    </dsp:sp>
    <dsp:sp modelId="{902B784A-A02A-4ECE-B896-4FD63C9B0569}">
      <dsp:nvSpPr>
        <dsp:cNvPr id="0" name=""/>
        <dsp:cNvSpPr/>
      </dsp:nvSpPr>
      <dsp:spPr>
        <a:xfrm>
          <a:off x="1414579" y="4865407"/>
          <a:ext cx="468161" cy="468161"/>
        </a:xfrm>
        <a:prstGeom prst="ellipse">
          <a:avLst/>
        </a:prstGeom>
        <a:gradFill rotWithShape="0">
          <a:gsLst>
            <a:gs pos="0">
              <a:schemeClr val="accent1">
                <a:tint val="50000"/>
                <a:alpha val="90000"/>
                <a:hueOff val="-43473"/>
                <a:satOff val="-2576"/>
                <a:lumOff val="10156"/>
                <a:alphaOff val="-35556"/>
                <a:tint val="98000"/>
                <a:lumMod val="100000"/>
              </a:schemeClr>
            </a:gs>
            <a:gs pos="100000">
              <a:schemeClr val="accent1">
                <a:tint val="50000"/>
                <a:alpha val="90000"/>
                <a:hueOff val="-43473"/>
                <a:satOff val="-2576"/>
                <a:lumOff val="10156"/>
                <a:alphaOff val="-35556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CE191A45-E451-4D51-B11E-E453D2C75895}">
      <dsp:nvSpPr>
        <dsp:cNvPr id="0" name=""/>
        <dsp:cNvSpPr/>
      </dsp:nvSpPr>
      <dsp:spPr>
        <a:xfrm rot="10800000">
          <a:off x="1648660" y="5473318"/>
          <a:ext cx="6080760" cy="468161"/>
        </a:xfrm>
        <a:prstGeom prst="homePlate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40000"/>
                <a:tint val="98000"/>
                <a:lumMod val="10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40000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6446" tIns="53340" rIns="99568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(BAB 10): MENGINSANKAN SAINS &amp; TEKNOLOGI</a:t>
          </a:r>
          <a:endParaRPr lang="en-US" sz="1400" b="1" kern="1200" dirty="0"/>
        </a:p>
      </dsp:txBody>
      <dsp:txXfrm rot="10800000">
        <a:off x="1765700" y="5473318"/>
        <a:ext cx="5963720" cy="468161"/>
      </dsp:txXfrm>
    </dsp:sp>
    <dsp:sp modelId="{5B852D7F-1F20-47A1-88C3-4A9A23213B5C}">
      <dsp:nvSpPr>
        <dsp:cNvPr id="0" name=""/>
        <dsp:cNvSpPr/>
      </dsp:nvSpPr>
      <dsp:spPr>
        <a:xfrm>
          <a:off x="1414579" y="5473318"/>
          <a:ext cx="468161" cy="468161"/>
        </a:xfrm>
        <a:prstGeom prst="ellipse">
          <a:avLst/>
        </a:prstGeom>
        <a:gradFill rotWithShape="0">
          <a:gsLst>
            <a:gs pos="0">
              <a:schemeClr val="accent1">
                <a:tint val="50000"/>
                <a:alpha val="90000"/>
                <a:hueOff val="-48907"/>
                <a:satOff val="-2898"/>
                <a:lumOff val="11426"/>
                <a:alphaOff val="-40000"/>
                <a:tint val="98000"/>
                <a:lumMod val="100000"/>
              </a:schemeClr>
            </a:gs>
            <a:gs pos="100000">
              <a:schemeClr val="accent1">
                <a:tint val="50000"/>
                <a:alpha val="90000"/>
                <a:hueOff val="-48907"/>
                <a:satOff val="-2898"/>
                <a:lumOff val="11426"/>
                <a:alphaOff val="-40000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C9AAABD8-ACC8-4647-88D5-E294A192CBF0}" type="datetimeFigureOut">
              <a:rPr lang="en-MY" smtClean="0"/>
              <a:t>3/9/2018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E62EC9CC-4398-40FA-96CA-D8156DDB5BB1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77064163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>
            <a:lvl1pPr>
              <a:defRPr sz="2800"/>
            </a:lvl1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AABD8-ACC8-4647-88D5-E294A192CBF0}" type="datetimeFigureOut">
              <a:rPr lang="en-MY" smtClean="0"/>
              <a:t>3/9/2018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EC9CC-4398-40FA-96CA-D8156DDB5BB1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0713759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AABD8-ACC8-4647-88D5-E294A192CBF0}" type="datetimeFigureOut">
              <a:rPr lang="en-MY" smtClean="0"/>
              <a:t>3/9/2018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EC9CC-4398-40FA-96CA-D8156DDB5BB1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973722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AABD8-ACC8-4647-88D5-E294A192CBF0}" type="datetimeFigureOut">
              <a:rPr lang="en-MY" smtClean="0"/>
              <a:t>3/9/2018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EC9CC-4398-40FA-96CA-D8156DDB5BB1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5265280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AABD8-ACC8-4647-88D5-E294A192CBF0}" type="datetimeFigureOut">
              <a:rPr lang="en-MY" smtClean="0"/>
              <a:t>3/9/2018</a:t>
            </a:fld>
            <a:endParaRPr lang="en-MY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EC9CC-4398-40FA-96CA-D8156DDB5BB1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6704887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AABD8-ACC8-4647-88D5-E294A192CBF0}" type="datetimeFigureOut">
              <a:rPr lang="en-MY" smtClean="0"/>
              <a:t>3/9/2018</a:t>
            </a:fld>
            <a:endParaRPr lang="en-MY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EC9CC-4398-40FA-96CA-D8156DDB5BB1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2695689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AABD8-ACC8-4647-88D5-E294A192CBF0}" type="datetimeFigureOut">
              <a:rPr lang="en-MY" smtClean="0"/>
              <a:t>3/9/2018</a:t>
            </a:fld>
            <a:endParaRPr lang="en-MY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EC9CC-4398-40FA-96CA-D8156DDB5BB1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7904979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AABD8-ACC8-4647-88D5-E294A192CBF0}" type="datetimeFigureOut">
              <a:rPr lang="en-MY" smtClean="0"/>
              <a:t>3/9/2018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EC9CC-4398-40FA-96CA-D8156DDB5BB1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7396714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AABD8-ACC8-4647-88D5-E294A192CBF0}" type="datetimeFigureOut">
              <a:rPr lang="en-MY" smtClean="0"/>
              <a:t>3/9/2018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EC9CC-4398-40FA-96CA-D8156DDB5BB1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7754803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AABD8-ACC8-4647-88D5-E294A192CBF0}" type="datetimeFigureOut">
              <a:rPr lang="en-MY" smtClean="0"/>
              <a:t>3/9/2018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EC9CC-4398-40FA-96CA-D8156DDB5BB1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6528860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AABD8-ACC8-4647-88D5-E294A192CBF0}" type="datetimeFigureOut">
              <a:rPr lang="en-MY" smtClean="0"/>
              <a:t>3/9/2018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EC9CC-4398-40FA-96CA-D8156DDB5BB1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1654304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AABD8-ACC8-4647-88D5-E294A192CBF0}" type="datetimeFigureOut">
              <a:rPr lang="en-MY" smtClean="0"/>
              <a:t>3/9/2018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EC9CC-4398-40FA-96CA-D8156DDB5BB1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7931720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AABD8-ACC8-4647-88D5-E294A192CBF0}" type="datetimeFigureOut">
              <a:rPr lang="en-MY" smtClean="0"/>
              <a:t>3/9/2018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EC9CC-4398-40FA-96CA-D8156DDB5BB1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784939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AABD8-ACC8-4647-88D5-E294A192CBF0}" type="datetimeFigureOut">
              <a:rPr lang="en-MY" smtClean="0"/>
              <a:t>3/9/2018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EC9CC-4398-40FA-96CA-D8156DDB5BB1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9962887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AABD8-ACC8-4647-88D5-E294A192CBF0}" type="datetimeFigureOut">
              <a:rPr lang="en-MY" smtClean="0"/>
              <a:t>3/9/2018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EC9CC-4398-40FA-96CA-D8156DDB5BB1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5820328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AABD8-ACC8-4647-88D5-E294A192CBF0}" type="datetimeFigureOut">
              <a:rPr lang="en-MY" smtClean="0"/>
              <a:t>3/9/2018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EC9CC-4398-40FA-96CA-D8156DDB5BB1}" type="slidenum">
              <a:rPr lang="en-MY" smtClean="0"/>
              <a:t>‹#›</a:t>
            </a:fld>
            <a:endParaRPr lang="en-MY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78256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AABD8-ACC8-4647-88D5-E294A192CBF0}" type="datetimeFigureOut">
              <a:rPr lang="en-MY" smtClean="0"/>
              <a:t>3/9/2018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EC9CC-4398-40FA-96CA-D8156DDB5BB1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8422574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9AAABD8-ACC8-4647-88D5-E294A192CBF0}" type="datetimeFigureOut">
              <a:rPr lang="en-MY" smtClean="0"/>
              <a:t>3/9/2018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E62EC9CC-4398-40FA-96CA-D8156DDB5BB1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1613282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1.wmf"/><Relationship Id="rId5" Type="http://schemas.openxmlformats.org/officeDocument/2006/relationships/oleObject" Target="../embeddings/oleObject2.bin"/><Relationship Id="rId10" Type="http://schemas.openxmlformats.org/officeDocument/2006/relationships/image" Target="../media/image13.jpeg"/><Relationship Id="rId4" Type="http://schemas.openxmlformats.org/officeDocument/2006/relationships/image" Target="../media/image10.wmf"/><Relationship Id="rId9" Type="http://schemas.openxmlformats.org/officeDocument/2006/relationships/hyperlink" Target="http://www.google.com.my/imgres?imgurl=http://www.corriere.it/piccoli/cp/foto/clone_dolly.jpg&amp;imgrefurl=http://www.corriere.it/piccoli/archivio/html/fotografie/clone_dolly.html&amp;h=500&amp;w=367&amp;sz=52&amp;hl=ms&amp;start=3&amp;tbnid=SKwf-hGJ342aUM:&amp;tbnh=130&amp;tbnw=95&amp;prev=/images?q=dolly+%22clone%22&amp;svnum=10&amp;hl=ms&amp;lr=&amp;sa=G" TargetMode="Externa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hyperlink" Target="Are%20GMOs%20Good%20or%20Bad%20Genetic%20Engineering%20&amp;%20Our%20Food.mp4" TargetMode="Externa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hyperlink" Target="http://www.google.com.my/imgres?imgurl=http://www.radgraphics.net/images/main/ArtilleryShell.jpg&amp;imgrefurl=http://www.radgraphics.net/misc.htm&amp;h=1079&amp;w=864&amp;sz=129&amp;hl=ms&amp;start=2&amp;tbnid=rsIHt1TEUnOswM:&amp;tbnh=150&amp;tbnw=120&amp;prev=/images?q=atomic+bomb&amp;svnum=10&amp;hl=ms&amp;lr=&amp;sa=G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hyperlink" Target="http://www.ww2guide.com/atomic.jpg" TargetMode="Externa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hyperlink" Target="https://id.wikipedia.org/wiki/Peretas" TargetMode="Externa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hyperlink" Target="Dark%20Web.mp4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2" name="Rectangle 6"/>
          <p:cNvSpPr>
            <a:spLocks noGrp="1" noChangeArrowheads="1"/>
          </p:cNvSpPr>
          <p:nvPr>
            <p:ph type="ctrTitle"/>
          </p:nvPr>
        </p:nvSpPr>
        <p:spPr>
          <a:xfrm>
            <a:off x="3886200" y="1524000"/>
            <a:ext cx="4876800" cy="16002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UICL 2302</a:t>
            </a:r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1524000" y="3352800"/>
            <a:ext cx="9144000" cy="914400"/>
          </a:xfrm>
        </p:spPr>
        <p:txBody>
          <a:bodyPr rtlCol="0"/>
          <a:lstStyle/>
          <a:p>
            <a:pPr algn="ctr">
              <a:defRPr/>
            </a:pPr>
            <a:r>
              <a:rPr lang="en-US" sz="4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PEMIKIRAN SAINS &amp; TEKNOLOGI</a:t>
            </a:r>
          </a:p>
        </p:txBody>
      </p:sp>
      <p:pic>
        <p:nvPicPr>
          <p:cNvPr id="20484" name="Picture 6" descr="Image result for thinki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4267200"/>
            <a:ext cx="4794250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F45EFD-F0B7-4FE9-9E7E-BF8A0AA6F017}" type="slidenum">
              <a:rPr lang="ar-SA" altLang="en-US" smtClean="0"/>
              <a:pPr>
                <a:defRPr/>
              </a:pPr>
              <a:t>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286460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93510054"/>
              </p:ext>
            </p:extLst>
          </p:nvPr>
        </p:nvGraphicFramePr>
        <p:xfrm>
          <a:off x="1524000" y="767897"/>
          <a:ext cx="9144000" cy="5943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ound Diagonal Corner Rectangle 4"/>
          <p:cNvSpPr/>
          <p:nvPr/>
        </p:nvSpPr>
        <p:spPr bwMode="auto">
          <a:xfrm>
            <a:off x="5334000" y="2819400"/>
            <a:ext cx="1295400" cy="838200"/>
          </a:xfrm>
          <a:prstGeom prst="round2Diag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spcBef>
                <a:spcPct val="20000"/>
              </a:spcBef>
              <a:buClr>
                <a:schemeClr val="bg1"/>
              </a:buClr>
              <a:buFontTx/>
              <a:buChar char="•"/>
              <a:defRPr/>
            </a:pPr>
            <a:endParaRPr lang="en-US" sz="2400">
              <a:latin typeface="Times New Roman" pitchFamily="18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034577-FF41-4497-A8FE-44AE6E1E2513}" type="slidenum">
              <a:rPr lang="ar-SA" altLang="en-US" smtClean="0"/>
              <a:pPr>
                <a:defRPr/>
              </a:pPr>
              <a:t>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813365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4885" y="2994578"/>
            <a:ext cx="9578067" cy="2421464"/>
          </a:xfrm>
        </p:spPr>
        <p:txBody>
          <a:bodyPr>
            <a:noAutofit/>
          </a:bodyPr>
          <a:lstStyle/>
          <a:p>
            <a:pPr lvl="0" algn="ctr"/>
            <a:r>
              <a:rPr lang="en-US" sz="60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(BAB 9)</a:t>
            </a:r>
            <a:br>
              <a:rPr lang="en-US" sz="60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6000" b="1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Etika</a:t>
            </a:r>
            <a:r>
              <a:rPr lang="en-US" sz="60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&amp; </a:t>
            </a:r>
            <a:r>
              <a:rPr lang="en-US" sz="6000" b="1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Nilai</a:t>
            </a:r>
            <a:r>
              <a:rPr lang="en-US" sz="60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60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60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6000" b="1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dalam</a:t>
            </a:r>
            <a:r>
              <a:rPr lang="en-US" sz="60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en-US" sz="60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5400" b="1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Pemikiran</a:t>
            </a:r>
            <a:r>
              <a:rPr lang="en-US" sz="54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5400" b="1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Sains</a:t>
            </a:r>
            <a:r>
              <a:rPr lang="en-US" sz="5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54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&amp; </a:t>
            </a:r>
            <a:r>
              <a:rPr lang="en-US" sz="5400" b="1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Teknologi</a:t>
            </a:r>
            <a:endParaRPr lang="en-MY" sz="54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5282543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46742"/>
            <a:ext cx="10972800" cy="800505"/>
          </a:xfrm>
        </p:spPr>
        <p:txBody>
          <a:bodyPr>
            <a:normAutofit/>
          </a:bodyPr>
          <a:lstStyle/>
          <a:p>
            <a:r>
              <a:rPr lang="en-MY" sz="4400" dirty="0" smtClean="0"/>
              <a:t>Isi </a:t>
            </a:r>
            <a:r>
              <a:rPr lang="en-MY" sz="4400" dirty="0" err="1" smtClean="0"/>
              <a:t>Kandungan</a:t>
            </a:r>
            <a:r>
              <a:rPr lang="en-MY" sz="4400" dirty="0" smtClean="0"/>
              <a:t> BAB 9</a:t>
            </a:r>
            <a:endParaRPr lang="en-MY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2800" y="1465943"/>
            <a:ext cx="10247086" cy="4969581"/>
          </a:xfrm>
        </p:spPr>
        <p:txBody>
          <a:bodyPr>
            <a:normAutofit fontScale="92500" lnSpcReduction="20000"/>
          </a:bodyPr>
          <a:lstStyle/>
          <a:p>
            <a:pPr lvl="0" algn="l" rtl="0"/>
            <a:r>
              <a:rPr lang="en-US" sz="4000" dirty="0"/>
              <a:t>4</a:t>
            </a:r>
            <a:r>
              <a:rPr lang="en-US" sz="4000" baseline="30000" dirty="0"/>
              <a:t>th</a:t>
            </a:r>
            <a:r>
              <a:rPr lang="en-US" sz="4000" dirty="0"/>
              <a:t> Industrial Revolution (4IR)</a:t>
            </a:r>
            <a:endParaRPr lang="en-MY" sz="4000" dirty="0"/>
          </a:p>
          <a:p>
            <a:pPr lvl="0" algn="l" rtl="0"/>
            <a:r>
              <a:rPr lang="en-US" sz="4000" dirty="0" err="1"/>
              <a:t>Etika</a:t>
            </a:r>
            <a:r>
              <a:rPr lang="en-US" sz="4000" dirty="0"/>
              <a:t> </a:t>
            </a:r>
            <a:r>
              <a:rPr lang="en-US" sz="4000" dirty="0" err="1"/>
              <a:t>dan</a:t>
            </a:r>
            <a:r>
              <a:rPr lang="en-US" sz="4000" dirty="0"/>
              <a:t> </a:t>
            </a:r>
            <a:r>
              <a:rPr lang="en-US" sz="4000" dirty="0" err="1"/>
              <a:t>nilai</a:t>
            </a:r>
            <a:r>
              <a:rPr lang="en-US" sz="4000" dirty="0"/>
              <a:t> </a:t>
            </a:r>
            <a:r>
              <a:rPr lang="en-US" sz="4000" dirty="0" err="1"/>
              <a:t>dalam</a:t>
            </a:r>
            <a:r>
              <a:rPr lang="en-US" sz="4000" dirty="0"/>
              <a:t> </a:t>
            </a:r>
            <a:r>
              <a:rPr lang="en-US" sz="4000" dirty="0" err="1"/>
              <a:t>pemikiran</a:t>
            </a:r>
            <a:r>
              <a:rPr lang="en-US" sz="4000" dirty="0"/>
              <a:t> </a:t>
            </a:r>
            <a:r>
              <a:rPr lang="en-US" sz="4000" dirty="0" err="1"/>
              <a:t>sains</a:t>
            </a:r>
            <a:r>
              <a:rPr lang="en-US" sz="4000" dirty="0"/>
              <a:t> </a:t>
            </a:r>
            <a:r>
              <a:rPr lang="en-US" sz="4000" dirty="0" err="1"/>
              <a:t>dan</a:t>
            </a:r>
            <a:r>
              <a:rPr lang="en-US" sz="4000" dirty="0"/>
              <a:t> </a:t>
            </a:r>
            <a:r>
              <a:rPr lang="en-US" sz="4000" dirty="0" err="1"/>
              <a:t>teknologi</a:t>
            </a:r>
            <a:r>
              <a:rPr lang="en-US" sz="4000" dirty="0"/>
              <a:t>: </a:t>
            </a:r>
            <a:endParaRPr lang="en-US" sz="4000" dirty="0" smtClean="0"/>
          </a:p>
          <a:p>
            <a:pPr lvl="1" algn="l" rtl="0"/>
            <a:r>
              <a:rPr lang="en-US" sz="3600" dirty="0" err="1" smtClean="0"/>
              <a:t>perubatan-pembunuhan</a:t>
            </a:r>
            <a:r>
              <a:rPr lang="en-US" sz="3600" dirty="0" smtClean="0"/>
              <a:t> </a:t>
            </a:r>
            <a:r>
              <a:rPr lang="en-US" sz="3600" dirty="0" err="1"/>
              <a:t>ihsan</a:t>
            </a:r>
            <a:r>
              <a:rPr lang="en-US" sz="3600" dirty="0"/>
              <a:t>; </a:t>
            </a:r>
            <a:endParaRPr lang="en-US" sz="3600" dirty="0" smtClean="0"/>
          </a:p>
          <a:p>
            <a:pPr lvl="1" algn="l" rtl="0"/>
            <a:r>
              <a:rPr lang="en-US" sz="3600" dirty="0" err="1" smtClean="0"/>
              <a:t>biologi-pengklonan</a:t>
            </a:r>
            <a:r>
              <a:rPr lang="en-US" sz="3600" dirty="0"/>
              <a:t>, </a:t>
            </a:r>
            <a:r>
              <a:rPr lang="en-US" sz="3600" dirty="0" err="1"/>
              <a:t>ibu</a:t>
            </a:r>
            <a:r>
              <a:rPr lang="en-US" sz="3600" dirty="0"/>
              <a:t> </a:t>
            </a:r>
            <a:r>
              <a:rPr lang="en-US" sz="3600" dirty="0" err="1"/>
              <a:t>tumpang</a:t>
            </a:r>
            <a:r>
              <a:rPr lang="en-US" sz="3600" dirty="0"/>
              <a:t>, </a:t>
            </a:r>
            <a:r>
              <a:rPr lang="en-US" sz="3600" dirty="0" err="1"/>
              <a:t>bayi</a:t>
            </a:r>
            <a:r>
              <a:rPr lang="en-US" sz="3600" dirty="0"/>
              <a:t> </a:t>
            </a:r>
            <a:r>
              <a:rPr lang="en-US" sz="3600" dirty="0" err="1"/>
              <a:t>tabung</a:t>
            </a:r>
            <a:r>
              <a:rPr lang="en-US" sz="3600" dirty="0"/>
              <a:t> </a:t>
            </a:r>
            <a:r>
              <a:rPr lang="en-US" sz="3600" dirty="0" err="1"/>
              <a:t>uji</a:t>
            </a:r>
            <a:r>
              <a:rPr lang="en-US" sz="3600" dirty="0"/>
              <a:t>; </a:t>
            </a:r>
            <a:endParaRPr lang="en-US" sz="3600" dirty="0" smtClean="0"/>
          </a:p>
          <a:p>
            <a:pPr lvl="1" algn="l" rtl="0"/>
            <a:r>
              <a:rPr lang="en-US" sz="3600" dirty="0" err="1" smtClean="0"/>
              <a:t>pemakanan-ubahsuai</a:t>
            </a:r>
            <a:r>
              <a:rPr lang="en-US" sz="3600" dirty="0" smtClean="0"/>
              <a:t> </a:t>
            </a:r>
            <a:r>
              <a:rPr lang="en-US" sz="3600" dirty="0" err="1"/>
              <a:t>genetik</a:t>
            </a:r>
            <a:r>
              <a:rPr lang="en-US" sz="3600" dirty="0"/>
              <a:t> </a:t>
            </a:r>
            <a:r>
              <a:rPr lang="en-US" sz="3600" dirty="0" smtClean="0"/>
              <a:t>(GMO); </a:t>
            </a:r>
          </a:p>
          <a:p>
            <a:pPr lvl="1" algn="l" rtl="0"/>
            <a:r>
              <a:rPr lang="en-US" sz="3600" dirty="0" err="1" smtClean="0"/>
              <a:t>teknologi</a:t>
            </a:r>
            <a:r>
              <a:rPr lang="en-US" sz="3600" dirty="0" smtClean="0"/>
              <a:t> </a:t>
            </a:r>
            <a:r>
              <a:rPr lang="en-US" sz="3600" dirty="0" err="1"/>
              <a:t>buatan</a:t>
            </a:r>
            <a:r>
              <a:rPr lang="en-US" sz="3600" dirty="0"/>
              <a:t> (AI); </a:t>
            </a:r>
            <a:endParaRPr lang="en-US" sz="3600" dirty="0" smtClean="0"/>
          </a:p>
          <a:p>
            <a:pPr lvl="1" algn="l" rtl="0"/>
            <a:r>
              <a:rPr lang="en-US" sz="3600" dirty="0" err="1" smtClean="0"/>
              <a:t>persenjataan</a:t>
            </a:r>
            <a:r>
              <a:rPr lang="en-US" sz="3600" dirty="0"/>
              <a:t>: robot, drone; </a:t>
            </a:r>
            <a:endParaRPr lang="en-US" sz="3600" dirty="0" smtClean="0"/>
          </a:p>
          <a:p>
            <a:pPr lvl="1" algn="l" rtl="0"/>
            <a:r>
              <a:rPr lang="en-US" sz="3600" dirty="0" smtClean="0"/>
              <a:t>IT-hackers</a:t>
            </a:r>
            <a:r>
              <a:rPr lang="en-US" sz="3600" dirty="0"/>
              <a:t>, dark web.</a:t>
            </a:r>
            <a:endParaRPr lang="en-MY" sz="3600" dirty="0"/>
          </a:p>
          <a:p>
            <a:pPr algn="l" rtl="0"/>
            <a:endParaRPr lang="en-MY" sz="4000" dirty="0"/>
          </a:p>
        </p:txBody>
      </p:sp>
    </p:spTree>
    <p:extLst>
      <p:ext uri="{BB962C8B-B14F-4D97-AF65-F5344CB8AC3E}">
        <p14:creationId xmlns:p14="http://schemas.microsoft.com/office/powerpoint/2010/main" val="25070257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0229" y="377706"/>
            <a:ext cx="10972800" cy="1143000"/>
          </a:xfrm>
        </p:spPr>
        <p:txBody>
          <a:bodyPr>
            <a:normAutofit/>
          </a:bodyPr>
          <a:lstStyle/>
          <a:p>
            <a:r>
              <a:rPr lang="en-MY" sz="5400" dirty="0" err="1" smtClean="0"/>
              <a:t>Pendahuluan</a:t>
            </a:r>
            <a:endParaRPr lang="en-MY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7370" y="1233714"/>
            <a:ext cx="11335659" cy="5624286"/>
          </a:xfrm>
        </p:spPr>
        <p:txBody>
          <a:bodyPr/>
          <a:lstStyle/>
          <a:p>
            <a:pPr algn="l" rtl="0"/>
            <a:r>
              <a:rPr lang="en-MY" dirty="0" err="1"/>
              <a:t>Revolusi</a:t>
            </a:r>
            <a:r>
              <a:rPr lang="en-MY" dirty="0"/>
              <a:t> </a:t>
            </a:r>
            <a:r>
              <a:rPr lang="en-MY" dirty="0" err="1"/>
              <a:t>Industri</a:t>
            </a:r>
            <a:r>
              <a:rPr lang="en-MY" dirty="0"/>
              <a:t> – </a:t>
            </a:r>
            <a:r>
              <a:rPr lang="en-MY" dirty="0" err="1"/>
              <a:t>istilah</a:t>
            </a:r>
            <a:r>
              <a:rPr lang="en-MY" dirty="0"/>
              <a:t> </a:t>
            </a:r>
            <a:r>
              <a:rPr lang="en-MY" b="1" dirty="0" err="1"/>
              <a:t>diperkenalkan</a:t>
            </a:r>
            <a:r>
              <a:rPr lang="en-MY" b="1" dirty="0"/>
              <a:t> </a:t>
            </a:r>
            <a:r>
              <a:rPr lang="en-MY" b="1" dirty="0" err="1"/>
              <a:t>oleh</a:t>
            </a:r>
            <a:r>
              <a:rPr lang="en-MY" b="1" dirty="0"/>
              <a:t> </a:t>
            </a:r>
            <a:r>
              <a:rPr lang="en-MY" b="1" dirty="0" smtClean="0"/>
              <a:t>Arnold </a:t>
            </a:r>
            <a:r>
              <a:rPr lang="en-MY" b="1" dirty="0"/>
              <a:t>Toynbee </a:t>
            </a:r>
            <a:r>
              <a:rPr lang="en-MY" dirty="0"/>
              <a:t>(1889-1975</a:t>
            </a:r>
            <a:r>
              <a:rPr lang="en-MY" dirty="0" smtClean="0"/>
              <a:t>). </a:t>
            </a:r>
          </a:p>
          <a:p>
            <a:pPr algn="l" rtl="0"/>
            <a:r>
              <a:rPr lang="en-MY" dirty="0" err="1" smtClean="0"/>
              <a:t>Banyak</a:t>
            </a:r>
            <a:r>
              <a:rPr lang="en-MY" dirty="0" smtClean="0"/>
              <a:t> </a:t>
            </a:r>
            <a:r>
              <a:rPr lang="en-MY" dirty="0" err="1"/>
              <a:t>negara</a:t>
            </a:r>
            <a:r>
              <a:rPr lang="en-MY" dirty="0"/>
              <a:t> </a:t>
            </a:r>
            <a:r>
              <a:rPr lang="en-MY" dirty="0" err="1"/>
              <a:t>ingin</a:t>
            </a:r>
            <a:r>
              <a:rPr lang="en-MY" dirty="0"/>
              <a:t> </a:t>
            </a:r>
            <a:r>
              <a:rPr lang="en-MY" dirty="0" err="1"/>
              <a:t>menjadi</a:t>
            </a:r>
            <a:r>
              <a:rPr lang="en-MY" dirty="0"/>
              <a:t> </a:t>
            </a:r>
            <a:r>
              <a:rPr lang="en-MY" dirty="0" err="1"/>
              <a:t>masyarakat</a:t>
            </a:r>
            <a:r>
              <a:rPr lang="en-MY" dirty="0"/>
              <a:t> </a:t>
            </a:r>
            <a:r>
              <a:rPr lang="en-MY" dirty="0" err="1"/>
              <a:t>perindustrian</a:t>
            </a:r>
            <a:r>
              <a:rPr lang="en-MY" dirty="0"/>
              <a:t>, </a:t>
            </a:r>
            <a:r>
              <a:rPr lang="en-MY" dirty="0" err="1"/>
              <a:t>termasuk</a:t>
            </a:r>
            <a:r>
              <a:rPr lang="en-MY" dirty="0"/>
              <a:t> </a:t>
            </a:r>
            <a:r>
              <a:rPr lang="en-MY" dirty="0" smtClean="0"/>
              <a:t>Malaysia. </a:t>
            </a:r>
          </a:p>
          <a:p>
            <a:pPr algn="l" rtl="0"/>
            <a:r>
              <a:rPr lang="en-MY" dirty="0" smtClean="0"/>
              <a:t>Malaysia </a:t>
            </a:r>
            <a:r>
              <a:rPr lang="en-MY" dirty="0" err="1" smtClean="0"/>
              <a:t>pernah</a:t>
            </a:r>
            <a:r>
              <a:rPr lang="en-MY" dirty="0" smtClean="0"/>
              <a:t> </a:t>
            </a:r>
            <a:r>
              <a:rPr lang="en-MY" dirty="0" err="1"/>
              <a:t>merangka</a:t>
            </a:r>
            <a:r>
              <a:rPr lang="en-MY" dirty="0"/>
              <a:t> </a:t>
            </a:r>
            <a:r>
              <a:rPr lang="en-MY" dirty="0" err="1"/>
              <a:t>strategi</a:t>
            </a:r>
            <a:r>
              <a:rPr lang="ar-SA" dirty="0"/>
              <a:t>‎</a:t>
            </a:r>
            <a:r>
              <a:rPr lang="en-MY" dirty="0"/>
              <a:t> </a:t>
            </a:r>
            <a:r>
              <a:rPr lang="en-MY" dirty="0" err="1"/>
              <a:t>tertentu</a:t>
            </a:r>
            <a:r>
              <a:rPr lang="en-MY" dirty="0"/>
              <a:t> </a:t>
            </a:r>
            <a:r>
              <a:rPr lang="en-MY" dirty="0" err="1"/>
              <a:t>seperti</a:t>
            </a:r>
            <a:r>
              <a:rPr lang="en-MY" dirty="0"/>
              <a:t> </a:t>
            </a:r>
            <a:r>
              <a:rPr lang="en-MY" dirty="0" err="1"/>
              <a:t>Wawasan</a:t>
            </a:r>
            <a:r>
              <a:rPr lang="en-MY" dirty="0"/>
              <a:t> </a:t>
            </a:r>
            <a:r>
              <a:rPr lang="en-MY" dirty="0" smtClean="0"/>
              <a:t>2020. </a:t>
            </a:r>
          </a:p>
          <a:p>
            <a:pPr algn="l" rtl="0"/>
            <a:r>
              <a:rPr lang="en-MY" dirty="0" err="1" smtClean="0"/>
              <a:t>Dalam</a:t>
            </a:r>
            <a:r>
              <a:rPr lang="en-MY" dirty="0" smtClean="0"/>
              <a:t> </a:t>
            </a:r>
            <a:r>
              <a:rPr lang="en-MY" b="1" dirty="0" err="1"/>
              <a:t>Wawasan</a:t>
            </a:r>
            <a:r>
              <a:rPr lang="en-MY" b="1" dirty="0"/>
              <a:t> 2020, </a:t>
            </a:r>
            <a:r>
              <a:rPr lang="en-MY" b="1" dirty="0" err="1" smtClean="0"/>
              <a:t>Cabaran</a:t>
            </a:r>
            <a:r>
              <a:rPr lang="en-MY" b="1" dirty="0" smtClean="0"/>
              <a:t> Ke-6</a:t>
            </a:r>
            <a:r>
              <a:rPr lang="en-MY" dirty="0" smtClean="0"/>
              <a:t>:</a:t>
            </a:r>
            <a:endParaRPr lang="en-MY" dirty="0"/>
          </a:p>
          <a:p>
            <a:pPr marL="363538" indent="0" algn="l" rtl="0">
              <a:buNone/>
            </a:pPr>
            <a:r>
              <a:rPr lang="en-MY" b="1" i="1" dirty="0" smtClean="0"/>
              <a:t>“</a:t>
            </a:r>
            <a:r>
              <a:rPr lang="en-MY" b="1" i="1" dirty="0" err="1"/>
              <a:t>Mewujudkan</a:t>
            </a:r>
            <a:r>
              <a:rPr lang="en-MY" b="1" i="1" dirty="0"/>
              <a:t> </a:t>
            </a:r>
            <a:r>
              <a:rPr lang="en-MY" b="1" i="1" dirty="0" err="1"/>
              <a:t>masyarakat</a:t>
            </a:r>
            <a:r>
              <a:rPr lang="en-MY" b="1" i="1" dirty="0"/>
              <a:t> </a:t>
            </a:r>
            <a:r>
              <a:rPr lang="en-MY" b="1" i="1" dirty="0" err="1"/>
              <a:t>saintifik</a:t>
            </a:r>
            <a:r>
              <a:rPr lang="en-MY" b="1" i="1" dirty="0"/>
              <a:t> </a:t>
            </a:r>
            <a:r>
              <a:rPr lang="en-MY" b="1" i="1" dirty="0" err="1"/>
              <a:t>dan</a:t>
            </a:r>
            <a:r>
              <a:rPr lang="en-MY" b="1" i="1" dirty="0"/>
              <a:t> </a:t>
            </a:r>
            <a:r>
              <a:rPr lang="en-MY" b="1" i="1" dirty="0" err="1"/>
              <a:t>progresif</a:t>
            </a:r>
            <a:r>
              <a:rPr lang="en-MY" b="1" i="1" dirty="0"/>
              <a:t>, </a:t>
            </a:r>
            <a:r>
              <a:rPr lang="en-MY" b="1" i="1" dirty="0" err="1"/>
              <a:t>masyarakat</a:t>
            </a:r>
            <a:r>
              <a:rPr lang="en-MY" b="1" i="1" dirty="0"/>
              <a:t> yang </a:t>
            </a:r>
            <a:r>
              <a:rPr lang="en-MY" b="1" i="1" dirty="0" err="1"/>
              <a:t>mempunyai</a:t>
            </a:r>
            <a:r>
              <a:rPr lang="en-MY" b="1" i="1" dirty="0"/>
              <a:t> </a:t>
            </a:r>
            <a:r>
              <a:rPr lang="en-MY" b="1" i="1" dirty="0" err="1"/>
              <a:t>daya</a:t>
            </a:r>
            <a:r>
              <a:rPr lang="en-MY" b="1" i="1" dirty="0"/>
              <a:t> </a:t>
            </a:r>
            <a:r>
              <a:rPr lang="en-MY" b="1" i="1" dirty="0" err="1"/>
              <a:t>perubahan</a:t>
            </a:r>
            <a:r>
              <a:rPr lang="en-MY" b="1" i="1" dirty="0"/>
              <a:t> </a:t>
            </a:r>
            <a:r>
              <a:rPr lang="en-MY" b="1" i="1" dirty="0" err="1"/>
              <a:t>tinggi</a:t>
            </a:r>
            <a:r>
              <a:rPr lang="en-MY" b="1" i="1" dirty="0"/>
              <a:t> </a:t>
            </a:r>
            <a:r>
              <a:rPr lang="en-MY" b="1" i="1" dirty="0" err="1"/>
              <a:t>dan</a:t>
            </a:r>
            <a:r>
              <a:rPr lang="en-MY" b="1" i="1" dirty="0"/>
              <a:t> </a:t>
            </a:r>
            <a:r>
              <a:rPr lang="en-MY" b="1" i="1" dirty="0" err="1"/>
              <a:t>berpandangan</a:t>
            </a:r>
            <a:r>
              <a:rPr lang="en-MY" b="1" i="1" dirty="0"/>
              <a:t> </a:t>
            </a:r>
            <a:r>
              <a:rPr lang="en-MY" b="1" i="1" dirty="0" err="1"/>
              <a:t>ke</a:t>
            </a:r>
            <a:r>
              <a:rPr lang="en-MY" b="1" i="1" dirty="0"/>
              <a:t> </a:t>
            </a:r>
            <a:r>
              <a:rPr lang="en-MY" b="1" i="1" dirty="0" err="1"/>
              <a:t>depan</a:t>
            </a:r>
            <a:r>
              <a:rPr lang="en-MY" b="1" i="1" dirty="0"/>
              <a:t>, yang </a:t>
            </a:r>
            <a:r>
              <a:rPr lang="en-MY" b="1" i="1" dirty="0" err="1"/>
              <a:t>bukan</a:t>
            </a:r>
            <a:r>
              <a:rPr lang="en-MY" b="1" i="1" dirty="0"/>
              <a:t> </a:t>
            </a:r>
            <a:r>
              <a:rPr lang="en-MY" b="1" i="1" dirty="0" err="1"/>
              <a:t>sahaja</a:t>
            </a:r>
            <a:r>
              <a:rPr lang="en-MY" b="1" i="1" dirty="0"/>
              <a:t> </a:t>
            </a:r>
            <a:r>
              <a:rPr lang="en-MY" b="1" i="1" dirty="0" err="1"/>
              <a:t>menjadi</a:t>
            </a:r>
            <a:r>
              <a:rPr lang="en-MY" b="1" i="1" dirty="0"/>
              <a:t> </a:t>
            </a:r>
            <a:r>
              <a:rPr lang="en-MY" b="1" i="1" dirty="0" err="1"/>
              <a:t>pengguna</a:t>
            </a:r>
            <a:r>
              <a:rPr lang="en-MY" b="1" i="1" dirty="0"/>
              <a:t> </a:t>
            </a:r>
            <a:r>
              <a:rPr lang="en-MY" b="1" i="1" dirty="0" err="1"/>
              <a:t>teknologi</a:t>
            </a:r>
            <a:r>
              <a:rPr lang="en-MY" b="1" i="1" dirty="0"/>
              <a:t> </a:t>
            </a:r>
            <a:r>
              <a:rPr lang="en-MY" b="1" i="1" dirty="0" err="1"/>
              <a:t>tetapi</a:t>
            </a:r>
            <a:r>
              <a:rPr lang="en-MY" b="1" i="1" dirty="0"/>
              <a:t> </a:t>
            </a:r>
            <a:r>
              <a:rPr lang="en-MY" b="1" i="1" dirty="0" err="1"/>
              <a:t>juga</a:t>
            </a:r>
            <a:r>
              <a:rPr lang="en-MY" b="1" i="1" dirty="0"/>
              <a:t> </a:t>
            </a:r>
            <a:r>
              <a:rPr lang="en-MY" b="1" i="1" dirty="0" err="1"/>
              <a:t>penyumbang</a:t>
            </a:r>
            <a:r>
              <a:rPr lang="en-MY" b="1" i="1" dirty="0"/>
              <a:t> </a:t>
            </a:r>
            <a:r>
              <a:rPr lang="en-MY" b="1" i="1" dirty="0" err="1"/>
              <a:t>kepada</a:t>
            </a:r>
            <a:r>
              <a:rPr lang="en-MY" b="1" i="1" dirty="0"/>
              <a:t> </a:t>
            </a:r>
            <a:r>
              <a:rPr lang="en-MY" b="1" i="1" dirty="0" err="1"/>
              <a:t>tamadun</a:t>
            </a:r>
            <a:r>
              <a:rPr lang="en-MY" b="1" i="1" dirty="0"/>
              <a:t> </a:t>
            </a:r>
            <a:r>
              <a:rPr lang="en-MY" b="1" i="1" dirty="0" err="1"/>
              <a:t>sains</a:t>
            </a:r>
            <a:r>
              <a:rPr lang="en-MY" b="1" i="1" dirty="0"/>
              <a:t> </a:t>
            </a:r>
            <a:r>
              <a:rPr lang="en-MY" b="1" i="1" dirty="0" err="1"/>
              <a:t>dan</a:t>
            </a:r>
            <a:r>
              <a:rPr lang="en-MY" b="1" i="1" dirty="0"/>
              <a:t> </a:t>
            </a:r>
            <a:r>
              <a:rPr lang="en-MY" b="1" i="1" dirty="0" err="1"/>
              <a:t>teknologi</a:t>
            </a:r>
            <a:r>
              <a:rPr lang="en-MY" b="1" i="1" dirty="0"/>
              <a:t> masa </a:t>
            </a:r>
            <a:r>
              <a:rPr lang="en-MY" b="1" i="1" dirty="0" err="1"/>
              <a:t>depan</a:t>
            </a:r>
            <a:r>
              <a:rPr lang="en-MY" b="1" i="1" dirty="0"/>
              <a:t>”.</a:t>
            </a:r>
            <a:endParaRPr lang="en-MY" dirty="0"/>
          </a:p>
          <a:p>
            <a:pPr marL="0" indent="0" algn="l" rtl="0">
              <a:buNone/>
            </a:pP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23031958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-130625"/>
            <a:ext cx="10972800" cy="1143000"/>
          </a:xfrm>
        </p:spPr>
        <p:txBody>
          <a:bodyPr/>
          <a:lstStyle/>
          <a:p>
            <a:pPr algn="r"/>
            <a:r>
              <a:rPr lang="en-MY" dirty="0" err="1" smtClean="0"/>
              <a:t>Sambungan</a:t>
            </a:r>
            <a:r>
              <a:rPr lang="en-MY" dirty="0" smtClean="0"/>
              <a:t>…</a:t>
            </a:r>
            <a:endParaRPr lang="en-MY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5714" y="807523"/>
            <a:ext cx="10856686" cy="5569526"/>
          </a:xfrm>
        </p:spPr>
        <p:txBody>
          <a:bodyPr/>
          <a:lstStyle/>
          <a:p>
            <a:pPr algn="l" rtl="0"/>
            <a:r>
              <a:rPr lang="en-MY" sz="3200" dirty="0" err="1" smtClean="0">
                <a:latin typeface="Trebuchet MS" panose="020B0603020202020204" pitchFamily="34" charset="0"/>
              </a:rPr>
              <a:t>Tanpa</a:t>
            </a:r>
            <a:r>
              <a:rPr lang="en-MY" sz="3200" dirty="0" smtClean="0">
                <a:latin typeface="Trebuchet MS" panose="020B0603020202020204" pitchFamily="34" charset="0"/>
              </a:rPr>
              <a:t> </a:t>
            </a:r>
            <a:r>
              <a:rPr lang="en-MY" sz="3200" dirty="0" err="1">
                <a:latin typeface="Trebuchet MS" panose="020B0603020202020204" pitchFamily="34" charset="0"/>
              </a:rPr>
              <a:t>perkembangan</a:t>
            </a:r>
            <a:r>
              <a:rPr lang="en-MY" sz="3200" dirty="0">
                <a:latin typeface="Trebuchet MS" panose="020B0603020202020204" pitchFamily="34" charset="0"/>
              </a:rPr>
              <a:t> </a:t>
            </a:r>
            <a:r>
              <a:rPr lang="en-MY" sz="3200" dirty="0" err="1">
                <a:latin typeface="Trebuchet MS" panose="020B0603020202020204" pitchFamily="34" charset="0"/>
              </a:rPr>
              <a:t>teknologi</a:t>
            </a:r>
            <a:r>
              <a:rPr lang="en-MY" sz="3200" dirty="0">
                <a:latin typeface="Trebuchet MS" panose="020B0603020202020204" pitchFamily="34" charset="0"/>
              </a:rPr>
              <a:t>,</a:t>
            </a:r>
            <a:r>
              <a:rPr lang="ar-SA" sz="3200" dirty="0">
                <a:latin typeface="Trebuchet MS" panose="020B0603020202020204" pitchFamily="34" charset="0"/>
              </a:rPr>
              <a:t>‎</a:t>
            </a:r>
            <a:r>
              <a:rPr lang="en-MY" sz="3200" dirty="0">
                <a:latin typeface="Trebuchet MS" panose="020B0603020202020204" pitchFamily="34" charset="0"/>
              </a:rPr>
              <a:t> </a:t>
            </a:r>
            <a:r>
              <a:rPr lang="en-MY" sz="3200" dirty="0" err="1">
                <a:latin typeface="Trebuchet MS" panose="020B0603020202020204" pitchFamily="34" charset="0"/>
              </a:rPr>
              <a:t>agak</a:t>
            </a:r>
            <a:r>
              <a:rPr lang="en-MY" sz="3200" dirty="0">
                <a:latin typeface="Trebuchet MS" panose="020B0603020202020204" pitchFamily="34" charset="0"/>
              </a:rPr>
              <a:t> </a:t>
            </a:r>
            <a:r>
              <a:rPr lang="en-MY" sz="3200" dirty="0" err="1">
                <a:latin typeface="Trebuchet MS" panose="020B0603020202020204" pitchFamily="34" charset="0"/>
              </a:rPr>
              <a:t>sukar</a:t>
            </a:r>
            <a:r>
              <a:rPr lang="en-MY" sz="3200" dirty="0">
                <a:latin typeface="Trebuchet MS" panose="020B0603020202020204" pitchFamily="34" charset="0"/>
              </a:rPr>
              <a:t> </a:t>
            </a:r>
            <a:r>
              <a:rPr lang="en-MY" sz="3200" dirty="0" err="1">
                <a:latin typeface="Trebuchet MS" panose="020B0603020202020204" pitchFamily="34" charset="0"/>
              </a:rPr>
              <a:t>hendak</a:t>
            </a:r>
            <a:r>
              <a:rPr lang="en-MY" sz="3200" dirty="0">
                <a:latin typeface="Trebuchet MS" panose="020B0603020202020204" pitchFamily="34" charset="0"/>
              </a:rPr>
              <a:t> </a:t>
            </a:r>
            <a:r>
              <a:rPr lang="en-MY" sz="3200" dirty="0" err="1">
                <a:latin typeface="Trebuchet MS" panose="020B0603020202020204" pitchFamily="34" charset="0"/>
              </a:rPr>
              <a:t>menggerakkan</a:t>
            </a:r>
            <a:r>
              <a:rPr lang="en-MY" sz="3200" dirty="0">
                <a:latin typeface="Trebuchet MS" panose="020B0603020202020204" pitchFamily="34" charset="0"/>
              </a:rPr>
              <a:t> </a:t>
            </a:r>
            <a:r>
              <a:rPr lang="en-MY" sz="3200" dirty="0" err="1">
                <a:latin typeface="Trebuchet MS" panose="020B0603020202020204" pitchFamily="34" charset="0"/>
              </a:rPr>
              <a:t>satu</a:t>
            </a:r>
            <a:r>
              <a:rPr lang="en-MY" sz="3200" dirty="0">
                <a:latin typeface="Trebuchet MS" panose="020B0603020202020204" pitchFamily="34" charset="0"/>
              </a:rPr>
              <a:t> </a:t>
            </a:r>
            <a:r>
              <a:rPr lang="en-MY" sz="3200" dirty="0" err="1">
                <a:latin typeface="Trebuchet MS" panose="020B0603020202020204" pitchFamily="34" charset="0"/>
              </a:rPr>
              <a:t>bentuk</a:t>
            </a:r>
            <a:r>
              <a:rPr lang="en-MY" sz="3200" dirty="0">
                <a:latin typeface="Trebuchet MS" panose="020B0603020202020204" pitchFamily="34" charset="0"/>
              </a:rPr>
              <a:t> </a:t>
            </a:r>
            <a:r>
              <a:rPr lang="en-MY" sz="3200" dirty="0" err="1">
                <a:latin typeface="Trebuchet MS" panose="020B0603020202020204" pitchFamily="34" charset="0"/>
              </a:rPr>
              <a:t>revolusi</a:t>
            </a:r>
            <a:r>
              <a:rPr lang="en-MY" sz="3200" dirty="0">
                <a:latin typeface="Trebuchet MS" panose="020B0603020202020204" pitchFamily="34" charset="0"/>
              </a:rPr>
              <a:t> </a:t>
            </a:r>
            <a:r>
              <a:rPr lang="en-MY" sz="3200" dirty="0" err="1">
                <a:latin typeface="Trebuchet MS" panose="020B0603020202020204" pitchFamily="34" charset="0"/>
              </a:rPr>
              <a:t>industri</a:t>
            </a:r>
            <a:r>
              <a:rPr lang="en-MY" sz="3200" dirty="0">
                <a:latin typeface="Trebuchet MS" panose="020B0603020202020204" pitchFamily="34" charset="0"/>
              </a:rPr>
              <a:t>. </a:t>
            </a:r>
            <a:endParaRPr lang="en-MY" sz="3200" dirty="0" smtClean="0">
              <a:latin typeface="Trebuchet MS" panose="020B0603020202020204" pitchFamily="34" charset="0"/>
            </a:endParaRPr>
          </a:p>
          <a:p>
            <a:pPr algn="l" rtl="0"/>
            <a:r>
              <a:rPr lang="en-MY" sz="3200" dirty="0" err="1" smtClean="0">
                <a:latin typeface="Trebuchet MS" panose="020B0603020202020204" pitchFamily="34" charset="0"/>
              </a:rPr>
              <a:t>Perubahan</a:t>
            </a:r>
            <a:r>
              <a:rPr lang="en-MY" sz="3200" dirty="0" smtClean="0">
                <a:latin typeface="Trebuchet MS" panose="020B0603020202020204" pitchFamily="34" charset="0"/>
              </a:rPr>
              <a:t> </a:t>
            </a:r>
            <a:r>
              <a:rPr lang="en-MY" sz="3200" dirty="0" err="1">
                <a:latin typeface="Trebuchet MS" panose="020B0603020202020204" pitchFamily="34" charset="0"/>
              </a:rPr>
              <a:t>besar</a:t>
            </a:r>
            <a:r>
              <a:rPr lang="en-MY" sz="3200" dirty="0">
                <a:latin typeface="Trebuchet MS" panose="020B0603020202020204" pitchFamily="34" charset="0"/>
              </a:rPr>
              <a:t> yang </a:t>
            </a:r>
            <a:r>
              <a:rPr lang="en-MY" sz="3200" dirty="0" err="1">
                <a:latin typeface="Trebuchet MS" panose="020B0603020202020204" pitchFamily="34" charset="0"/>
              </a:rPr>
              <a:t>turut</a:t>
            </a:r>
            <a:r>
              <a:rPr lang="en-MY" sz="3200" dirty="0">
                <a:latin typeface="Trebuchet MS" panose="020B0603020202020204" pitchFamily="34" charset="0"/>
              </a:rPr>
              <a:t> </a:t>
            </a:r>
            <a:r>
              <a:rPr lang="en-MY" sz="3200" dirty="0" err="1">
                <a:latin typeface="Trebuchet MS" panose="020B0603020202020204" pitchFamily="34" charset="0"/>
              </a:rPr>
              <a:t>mengubah</a:t>
            </a:r>
            <a:r>
              <a:rPr lang="en-MY" sz="3200" dirty="0">
                <a:latin typeface="Trebuchet MS" panose="020B0603020202020204" pitchFamily="34" charset="0"/>
              </a:rPr>
              <a:t> </a:t>
            </a:r>
            <a:r>
              <a:rPr lang="en-MY" sz="3200" dirty="0" err="1">
                <a:latin typeface="Trebuchet MS" panose="020B0603020202020204" pitchFamily="34" charset="0"/>
              </a:rPr>
              <a:t>struktur</a:t>
            </a:r>
            <a:r>
              <a:rPr lang="en-MY" sz="3200" dirty="0">
                <a:latin typeface="Trebuchet MS" panose="020B0603020202020204" pitchFamily="34" charset="0"/>
              </a:rPr>
              <a:t> </a:t>
            </a:r>
            <a:r>
              <a:rPr lang="en-MY" sz="3200" dirty="0" err="1">
                <a:latin typeface="Trebuchet MS" panose="020B0603020202020204" pitchFamily="34" charset="0"/>
              </a:rPr>
              <a:t>masyarakat</a:t>
            </a:r>
            <a:r>
              <a:rPr lang="en-MY" sz="3200" dirty="0">
                <a:latin typeface="Trebuchet MS" panose="020B0603020202020204" pitchFamily="34" charset="0"/>
              </a:rPr>
              <a:t>, </a:t>
            </a:r>
            <a:r>
              <a:rPr lang="en-MY" sz="3200" dirty="0" err="1">
                <a:latin typeface="Trebuchet MS" panose="020B0603020202020204" pitchFamily="34" charset="0"/>
              </a:rPr>
              <a:t>cara</a:t>
            </a:r>
            <a:r>
              <a:rPr lang="en-MY" sz="3200" dirty="0">
                <a:latin typeface="Trebuchet MS" panose="020B0603020202020204" pitchFamily="34" charset="0"/>
              </a:rPr>
              <a:t> </a:t>
            </a:r>
            <a:r>
              <a:rPr lang="en-MY" sz="3200" dirty="0" err="1">
                <a:latin typeface="Trebuchet MS" panose="020B0603020202020204" pitchFamily="34" charset="0"/>
              </a:rPr>
              <a:t>hidup</a:t>
            </a:r>
            <a:r>
              <a:rPr lang="en-MY" sz="3200" dirty="0">
                <a:latin typeface="Trebuchet MS" panose="020B0603020202020204" pitchFamily="34" charset="0"/>
              </a:rPr>
              <a:t> </a:t>
            </a:r>
            <a:r>
              <a:rPr lang="en-MY" sz="3200" dirty="0" err="1">
                <a:latin typeface="Trebuchet MS" panose="020B0603020202020204" pitchFamily="34" charset="0"/>
              </a:rPr>
              <a:t>dan</a:t>
            </a:r>
            <a:r>
              <a:rPr lang="en-MY" sz="3200" dirty="0">
                <a:latin typeface="Trebuchet MS" panose="020B0603020202020204" pitchFamily="34" charset="0"/>
              </a:rPr>
              <a:t> </a:t>
            </a:r>
            <a:r>
              <a:rPr lang="en-MY" sz="3200" dirty="0" err="1">
                <a:latin typeface="Trebuchet MS" panose="020B0603020202020204" pitchFamily="34" charset="0"/>
              </a:rPr>
              <a:t>berfikir</a:t>
            </a:r>
            <a:r>
              <a:rPr lang="en-MY" sz="3200" dirty="0">
                <a:latin typeface="Trebuchet MS" panose="020B0603020202020204" pitchFamily="34" charset="0"/>
              </a:rPr>
              <a:t>, </a:t>
            </a:r>
            <a:r>
              <a:rPr lang="en-MY" sz="3200" dirty="0" err="1">
                <a:latin typeface="Trebuchet MS" panose="020B0603020202020204" pitchFamily="34" charset="0"/>
              </a:rPr>
              <a:t>juga</a:t>
            </a:r>
            <a:r>
              <a:rPr lang="en-MY" sz="3200" dirty="0">
                <a:latin typeface="Trebuchet MS" panose="020B0603020202020204" pitchFamily="34" charset="0"/>
              </a:rPr>
              <a:t> </a:t>
            </a:r>
            <a:r>
              <a:rPr lang="en-MY" sz="3200" dirty="0" err="1">
                <a:latin typeface="Trebuchet MS" panose="020B0603020202020204" pitchFamily="34" charset="0"/>
              </a:rPr>
              <a:t>nilai</a:t>
            </a:r>
            <a:r>
              <a:rPr lang="en-MY" sz="3200" dirty="0">
                <a:latin typeface="Trebuchet MS" panose="020B0603020202020204" pitchFamily="34" charset="0"/>
              </a:rPr>
              <a:t> </a:t>
            </a:r>
            <a:r>
              <a:rPr lang="en-MY" sz="3200" dirty="0" err="1">
                <a:latin typeface="Trebuchet MS" panose="020B0603020202020204" pitchFamily="34" charset="0"/>
              </a:rPr>
              <a:t>serta</a:t>
            </a:r>
            <a:r>
              <a:rPr lang="en-MY" sz="3200" dirty="0">
                <a:latin typeface="Trebuchet MS" panose="020B0603020202020204" pitchFamily="34" charset="0"/>
              </a:rPr>
              <a:t> </a:t>
            </a:r>
            <a:r>
              <a:rPr lang="en-MY" sz="3200" dirty="0" err="1">
                <a:latin typeface="Trebuchet MS" panose="020B0603020202020204" pitchFamily="34" charset="0"/>
              </a:rPr>
              <a:t>normanya</a:t>
            </a:r>
            <a:r>
              <a:rPr lang="en-MY" sz="3200" dirty="0">
                <a:latin typeface="Trebuchet MS" panose="020B0603020202020204" pitchFamily="34" charset="0"/>
              </a:rPr>
              <a:t> – </a:t>
            </a:r>
            <a:r>
              <a:rPr lang="en-MY" sz="3200" dirty="0" err="1">
                <a:latin typeface="Trebuchet MS" panose="020B0603020202020204" pitchFamily="34" charset="0"/>
              </a:rPr>
              <a:t>sama</a:t>
            </a:r>
            <a:r>
              <a:rPr lang="en-MY" sz="3200" dirty="0">
                <a:latin typeface="Trebuchet MS" panose="020B0603020202020204" pitchFamily="34" charset="0"/>
              </a:rPr>
              <a:t> </a:t>
            </a:r>
            <a:r>
              <a:rPr lang="en-MY" sz="3200" dirty="0" err="1">
                <a:latin typeface="Trebuchet MS" panose="020B0603020202020204" pitchFamily="34" charset="0"/>
              </a:rPr>
              <a:t>ada</a:t>
            </a:r>
            <a:r>
              <a:rPr lang="en-MY" sz="3200" dirty="0">
                <a:latin typeface="Trebuchet MS" panose="020B0603020202020204" pitchFamily="34" charset="0"/>
              </a:rPr>
              <a:t> </a:t>
            </a:r>
            <a:r>
              <a:rPr lang="en-MY" sz="3200" dirty="0" err="1">
                <a:latin typeface="Trebuchet MS" panose="020B0603020202020204" pitchFamily="34" charset="0"/>
              </a:rPr>
              <a:t>kepada</a:t>
            </a:r>
            <a:r>
              <a:rPr lang="en-MY" sz="3200" dirty="0">
                <a:latin typeface="Trebuchet MS" panose="020B0603020202020204" pitchFamily="34" charset="0"/>
              </a:rPr>
              <a:t> yang </a:t>
            </a:r>
            <a:r>
              <a:rPr lang="en-MY" sz="3200" dirty="0" err="1">
                <a:latin typeface="Trebuchet MS" panose="020B0603020202020204" pitchFamily="34" charset="0"/>
              </a:rPr>
              <a:t>lebih</a:t>
            </a:r>
            <a:r>
              <a:rPr lang="en-MY" sz="3200" dirty="0">
                <a:latin typeface="Trebuchet MS" panose="020B0603020202020204" pitchFamily="34" charset="0"/>
              </a:rPr>
              <a:t> </a:t>
            </a:r>
            <a:r>
              <a:rPr lang="en-MY" sz="3200" dirty="0" err="1">
                <a:latin typeface="Trebuchet MS" panose="020B0603020202020204" pitchFamily="34" charset="0"/>
              </a:rPr>
              <a:t>baik</a:t>
            </a:r>
            <a:r>
              <a:rPr lang="en-MY" sz="3200" dirty="0">
                <a:latin typeface="Trebuchet MS" panose="020B0603020202020204" pitchFamily="34" charset="0"/>
              </a:rPr>
              <a:t> </a:t>
            </a:r>
            <a:r>
              <a:rPr lang="en-MY" sz="3200" dirty="0" err="1">
                <a:latin typeface="Trebuchet MS" panose="020B0603020202020204" pitchFamily="34" charset="0"/>
              </a:rPr>
              <a:t>atau</a:t>
            </a:r>
            <a:r>
              <a:rPr lang="en-MY" sz="3200" dirty="0">
                <a:latin typeface="Trebuchet MS" panose="020B0603020202020204" pitchFamily="34" charset="0"/>
              </a:rPr>
              <a:t> </a:t>
            </a:r>
            <a:r>
              <a:rPr lang="en-MY" sz="3200" dirty="0" err="1">
                <a:latin typeface="Trebuchet MS" panose="020B0603020202020204" pitchFamily="34" charset="0"/>
              </a:rPr>
              <a:t>sebaliknya</a:t>
            </a:r>
            <a:r>
              <a:rPr lang="en-MY" sz="3200" dirty="0" smtClean="0">
                <a:latin typeface="Trebuchet MS" panose="020B0603020202020204" pitchFamily="34" charset="0"/>
              </a:rPr>
              <a:t>.</a:t>
            </a:r>
          </a:p>
          <a:p>
            <a:pPr algn="l" rtl="0"/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37335071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23554" name="Picture 2" descr="Image result for Revolusi Perindustrian ke-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195" y="-1"/>
            <a:ext cx="12006805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86925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-130625"/>
            <a:ext cx="10972800" cy="1143000"/>
          </a:xfrm>
        </p:spPr>
        <p:txBody>
          <a:bodyPr>
            <a:normAutofit/>
          </a:bodyPr>
          <a:lstStyle/>
          <a:p>
            <a:r>
              <a:rPr lang="en-MY" sz="4400" dirty="0" err="1" smtClean="0"/>
              <a:t>Tahap</a:t>
            </a:r>
            <a:r>
              <a:rPr lang="en-MY" sz="4400" dirty="0" smtClean="0"/>
              <a:t> </a:t>
            </a:r>
            <a:r>
              <a:rPr lang="en-MY" sz="4400" dirty="0" err="1" smtClean="0"/>
              <a:t>Revolusi</a:t>
            </a:r>
            <a:r>
              <a:rPr lang="en-MY" sz="4400" dirty="0" smtClean="0"/>
              <a:t> </a:t>
            </a:r>
            <a:r>
              <a:rPr lang="en-MY" sz="4400" dirty="0" err="1" smtClean="0"/>
              <a:t>Industri</a:t>
            </a:r>
            <a:r>
              <a:rPr lang="en-MY" sz="4400" dirty="0" smtClean="0"/>
              <a:t> </a:t>
            </a:r>
            <a:endParaRPr lang="en-MY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599" y="807523"/>
            <a:ext cx="10972801" cy="5569526"/>
          </a:xfrm>
        </p:spPr>
        <p:txBody>
          <a:bodyPr/>
          <a:lstStyle/>
          <a:p>
            <a:pPr algn="l" rtl="0"/>
            <a:r>
              <a:rPr lang="en-MY" sz="3200" b="1" dirty="0" err="1" smtClean="0"/>
              <a:t>Revolusi</a:t>
            </a:r>
            <a:r>
              <a:rPr lang="en-MY" sz="3200" b="1" dirty="0" smtClean="0"/>
              <a:t> </a:t>
            </a:r>
            <a:r>
              <a:rPr lang="en-MY" sz="3200" b="1" dirty="0" err="1"/>
              <a:t>Industri</a:t>
            </a:r>
            <a:r>
              <a:rPr lang="en-MY" sz="3200" b="1" dirty="0"/>
              <a:t> </a:t>
            </a:r>
            <a:r>
              <a:rPr lang="en-MY" sz="3200" b="1" dirty="0" err="1"/>
              <a:t>Pertama</a:t>
            </a:r>
            <a:r>
              <a:rPr lang="en-MY" sz="3200" b="1" dirty="0"/>
              <a:t> (1760-1830</a:t>
            </a:r>
            <a:r>
              <a:rPr lang="en-MY" sz="3200" b="1" dirty="0" smtClean="0"/>
              <a:t>)</a:t>
            </a:r>
            <a:r>
              <a:rPr lang="en-MY" sz="3200" dirty="0" smtClean="0"/>
              <a:t>, </a:t>
            </a:r>
            <a:r>
              <a:rPr lang="en-MY" sz="3200" dirty="0" err="1" smtClean="0"/>
              <a:t>bergantung</a:t>
            </a:r>
            <a:r>
              <a:rPr lang="en-MY" sz="3200" dirty="0" smtClean="0"/>
              <a:t> </a:t>
            </a:r>
            <a:r>
              <a:rPr lang="en-MY" sz="3200" dirty="0" err="1"/>
              <a:t>lebih</a:t>
            </a:r>
            <a:r>
              <a:rPr lang="en-MY" sz="3200" dirty="0"/>
              <a:t> </a:t>
            </a:r>
            <a:r>
              <a:rPr lang="en-MY" sz="3200" dirty="0" err="1"/>
              <a:t>kepada</a:t>
            </a:r>
            <a:r>
              <a:rPr lang="en-MY" sz="3200" dirty="0"/>
              <a:t> </a:t>
            </a:r>
            <a:r>
              <a:rPr lang="en-MY" sz="3200" b="1" dirty="0" err="1"/>
              <a:t>kegunaan</a:t>
            </a:r>
            <a:r>
              <a:rPr lang="en-MY" sz="3200" b="1" dirty="0"/>
              <a:t> air </a:t>
            </a:r>
            <a:r>
              <a:rPr lang="en-MY" sz="3200" b="1" dirty="0" err="1"/>
              <a:t>ataupun</a:t>
            </a:r>
            <a:r>
              <a:rPr lang="en-MY" sz="3200" b="1" dirty="0"/>
              <a:t> </a:t>
            </a:r>
            <a:r>
              <a:rPr lang="en-MY" sz="3200" b="1" dirty="0" err="1"/>
              <a:t>wap</a:t>
            </a:r>
            <a:r>
              <a:rPr lang="en-MY" sz="3200" b="1" dirty="0"/>
              <a:t> – “steam” </a:t>
            </a:r>
            <a:r>
              <a:rPr lang="en-MY" sz="3200" dirty="0"/>
              <a:t>– yang </a:t>
            </a:r>
            <a:r>
              <a:rPr lang="en-MY" sz="3200" dirty="0" err="1"/>
              <a:t>kesudahannya</a:t>
            </a:r>
            <a:r>
              <a:rPr lang="en-MY" sz="3200" dirty="0"/>
              <a:t> </a:t>
            </a:r>
            <a:r>
              <a:rPr lang="en-MY" sz="3200" dirty="0" err="1"/>
              <a:t>berupaya</a:t>
            </a:r>
            <a:r>
              <a:rPr lang="en-MY" sz="3200" dirty="0"/>
              <a:t> </a:t>
            </a:r>
            <a:r>
              <a:rPr lang="en-MY" sz="3200" dirty="0" err="1"/>
              <a:t>menggerakkan</a:t>
            </a:r>
            <a:r>
              <a:rPr lang="en-MY" sz="3200" dirty="0"/>
              <a:t> </a:t>
            </a:r>
            <a:r>
              <a:rPr lang="en-MY" sz="3200" dirty="0" err="1"/>
              <a:t>jentera</a:t>
            </a:r>
            <a:r>
              <a:rPr lang="en-MY" sz="3200" dirty="0"/>
              <a:t> </a:t>
            </a:r>
            <a:r>
              <a:rPr lang="en-MY" sz="3200" dirty="0" err="1"/>
              <a:t>berasaskan</a:t>
            </a:r>
            <a:r>
              <a:rPr lang="en-MY" sz="3200" dirty="0"/>
              <a:t> </a:t>
            </a:r>
            <a:r>
              <a:rPr lang="en-MY" sz="3200" dirty="0" err="1"/>
              <a:t>kuasa</a:t>
            </a:r>
            <a:r>
              <a:rPr lang="en-MY" sz="3200" dirty="0"/>
              <a:t> </a:t>
            </a:r>
            <a:r>
              <a:rPr lang="en-MY" sz="3200" dirty="0" err="1"/>
              <a:t>wap</a:t>
            </a:r>
            <a:r>
              <a:rPr lang="en-MY" sz="3200" dirty="0"/>
              <a:t> </a:t>
            </a:r>
            <a:r>
              <a:rPr lang="en-MY" sz="3200" dirty="0" err="1" smtClean="0"/>
              <a:t>hingga</a:t>
            </a:r>
            <a:r>
              <a:rPr lang="en-MY" sz="3200" dirty="0" smtClean="0"/>
              <a:t> </a:t>
            </a:r>
            <a:r>
              <a:rPr lang="en-MY" sz="3200" dirty="0" err="1" smtClean="0"/>
              <a:t>terciptalah</a:t>
            </a:r>
            <a:r>
              <a:rPr lang="en-MY" sz="3200" dirty="0" smtClean="0"/>
              <a:t> </a:t>
            </a:r>
            <a:r>
              <a:rPr lang="en-MY" sz="3200" b="1" dirty="0"/>
              <a:t>“steam engine” </a:t>
            </a:r>
            <a:r>
              <a:rPr lang="en-MY" sz="3200" dirty="0"/>
              <a:t>yang </a:t>
            </a:r>
            <a:r>
              <a:rPr lang="en-MY" sz="3200" dirty="0" err="1"/>
              <a:t>turut</a:t>
            </a:r>
            <a:r>
              <a:rPr lang="en-MY" sz="3200" dirty="0"/>
              <a:t> </a:t>
            </a:r>
            <a:r>
              <a:rPr lang="en-MY" sz="3200" dirty="0" err="1"/>
              <a:t>membawa</a:t>
            </a:r>
            <a:r>
              <a:rPr lang="en-MY" sz="3200" dirty="0"/>
              <a:t> </a:t>
            </a:r>
            <a:r>
              <a:rPr lang="en-MY" sz="3200" dirty="0" err="1"/>
              <a:t>perubahan</a:t>
            </a:r>
            <a:r>
              <a:rPr lang="en-MY" sz="3200" dirty="0"/>
              <a:t> </a:t>
            </a:r>
            <a:r>
              <a:rPr lang="en-MY" sz="3200" dirty="0" err="1"/>
              <a:t>besar</a:t>
            </a:r>
            <a:r>
              <a:rPr lang="en-MY" sz="3200" dirty="0"/>
              <a:t> </a:t>
            </a:r>
            <a:r>
              <a:rPr lang="en-MY" sz="3200" dirty="0" err="1"/>
              <a:t>kepada</a:t>
            </a:r>
            <a:r>
              <a:rPr lang="en-MY" sz="3200" dirty="0"/>
              <a:t> </a:t>
            </a:r>
            <a:r>
              <a:rPr lang="en-MY" sz="3200" dirty="0" err="1"/>
              <a:t>sistem</a:t>
            </a:r>
            <a:r>
              <a:rPr lang="en-MY" sz="3200" dirty="0"/>
              <a:t> </a:t>
            </a:r>
            <a:r>
              <a:rPr lang="en-MY" sz="3200" dirty="0" err="1"/>
              <a:t>pengangkutan</a:t>
            </a:r>
            <a:r>
              <a:rPr lang="en-MY" sz="3200" dirty="0"/>
              <a:t> </a:t>
            </a:r>
            <a:r>
              <a:rPr lang="en-MY" sz="3200" dirty="0" err="1" smtClean="0"/>
              <a:t>juga</a:t>
            </a:r>
            <a:r>
              <a:rPr lang="en-MY" sz="3200" dirty="0" smtClean="0"/>
              <a:t> </a:t>
            </a:r>
            <a:r>
              <a:rPr lang="en-MY" sz="3200" dirty="0" err="1" smtClean="0"/>
              <a:t>meningkatkan</a:t>
            </a:r>
            <a:r>
              <a:rPr lang="en-MY" sz="3200" dirty="0" smtClean="0"/>
              <a:t> </a:t>
            </a:r>
            <a:r>
              <a:rPr lang="en-MY" sz="3200" dirty="0" err="1"/>
              <a:t>aktiviti</a:t>
            </a:r>
            <a:r>
              <a:rPr lang="en-MY" sz="3200" dirty="0"/>
              <a:t> </a:t>
            </a:r>
            <a:r>
              <a:rPr lang="en-MY" sz="3200" dirty="0" err="1" smtClean="0"/>
              <a:t>perindustrian</a:t>
            </a:r>
            <a:r>
              <a:rPr lang="en-MY" sz="3200" dirty="0" smtClean="0"/>
              <a:t> yang lain.</a:t>
            </a:r>
          </a:p>
          <a:p>
            <a:pPr algn="l" rtl="0"/>
            <a:r>
              <a:rPr lang="en-MY" sz="3200" b="1" dirty="0" err="1"/>
              <a:t>Revolusi</a:t>
            </a:r>
            <a:r>
              <a:rPr lang="en-MY" sz="3200" b="1" dirty="0"/>
              <a:t> </a:t>
            </a:r>
            <a:r>
              <a:rPr lang="en-MY" sz="3200" b="1" dirty="0" err="1"/>
              <a:t>Industri</a:t>
            </a:r>
            <a:r>
              <a:rPr lang="en-MY" sz="3200" b="1" dirty="0"/>
              <a:t> </a:t>
            </a:r>
            <a:r>
              <a:rPr lang="en-MY" sz="3200" b="1" dirty="0" err="1"/>
              <a:t>Kedua</a:t>
            </a:r>
            <a:r>
              <a:rPr lang="en-MY" sz="3200" b="1" dirty="0"/>
              <a:t> </a:t>
            </a:r>
            <a:r>
              <a:rPr lang="en-MY" sz="3200" b="1" dirty="0" err="1" smtClean="0"/>
              <a:t>sekitar</a:t>
            </a:r>
            <a:r>
              <a:rPr lang="en-MY" sz="3200" b="1" dirty="0" smtClean="0"/>
              <a:t> 1870-1914</a:t>
            </a:r>
            <a:r>
              <a:rPr lang="en-MY" sz="3200" dirty="0" smtClean="0"/>
              <a:t>, </a:t>
            </a:r>
            <a:r>
              <a:rPr lang="en-MY" sz="3200" b="1" dirty="0" err="1" smtClean="0"/>
              <a:t>kuasa</a:t>
            </a:r>
            <a:r>
              <a:rPr lang="en-MY" sz="3200" b="1" dirty="0" smtClean="0"/>
              <a:t> </a:t>
            </a:r>
            <a:r>
              <a:rPr lang="en-MY" sz="3200" b="1" dirty="0" err="1"/>
              <a:t>elektrik</a:t>
            </a:r>
            <a:r>
              <a:rPr lang="en-MY" sz="3200" b="1" dirty="0"/>
              <a:t> </a:t>
            </a:r>
            <a:r>
              <a:rPr lang="en-MY" sz="3200" dirty="0" err="1"/>
              <a:t>jelas</a:t>
            </a:r>
            <a:r>
              <a:rPr lang="en-MY" sz="3200" dirty="0"/>
              <a:t> </a:t>
            </a:r>
            <a:r>
              <a:rPr lang="en-MY" sz="3200" dirty="0" err="1"/>
              <a:t>membawa</a:t>
            </a:r>
            <a:r>
              <a:rPr lang="en-MY" sz="3200" dirty="0"/>
              <a:t> </a:t>
            </a:r>
            <a:r>
              <a:rPr lang="en-MY" sz="3200" dirty="0" err="1"/>
              <a:t>satu</a:t>
            </a:r>
            <a:r>
              <a:rPr lang="en-MY" sz="3200" dirty="0"/>
              <a:t> </a:t>
            </a:r>
            <a:r>
              <a:rPr lang="en-MY" sz="3200" dirty="0" err="1"/>
              <a:t>lagi</a:t>
            </a:r>
            <a:r>
              <a:rPr lang="en-MY" sz="3200" dirty="0"/>
              <a:t> </a:t>
            </a:r>
            <a:r>
              <a:rPr lang="en-MY" sz="3200" dirty="0" err="1"/>
              <a:t>lonjakan</a:t>
            </a:r>
            <a:r>
              <a:rPr lang="en-MY" sz="3200" dirty="0"/>
              <a:t> status </a:t>
            </a:r>
            <a:r>
              <a:rPr lang="en-MY" sz="3200" dirty="0" err="1"/>
              <a:t>hidup</a:t>
            </a:r>
            <a:r>
              <a:rPr lang="en-MY" sz="3200" dirty="0"/>
              <a:t> </a:t>
            </a:r>
            <a:r>
              <a:rPr lang="en-MY" sz="3200" dirty="0" err="1"/>
              <a:t>masyarakat</a:t>
            </a:r>
            <a:r>
              <a:rPr lang="en-MY" sz="3200" dirty="0"/>
              <a:t> </a:t>
            </a:r>
            <a:r>
              <a:rPr lang="en-MY" sz="3200" dirty="0" err="1"/>
              <a:t>melalui</a:t>
            </a:r>
            <a:r>
              <a:rPr lang="en-MY" sz="3200" dirty="0"/>
              <a:t> </a:t>
            </a:r>
            <a:r>
              <a:rPr lang="en-MY" sz="3200" dirty="0" err="1" smtClean="0"/>
              <a:t>perkembangan</a:t>
            </a:r>
            <a:r>
              <a:rPr lang="en-MY" sz="3200" dirty="0" smtClean="0"/>
              <a:t> </a:t>
            </a:r>
            <a:r>
              <a:rPr lang="en-MY" sz="3200" dirty="0" err="1" smtClean="0"/>
              <a:t>industri</a:t>
            </a:r>
            <a:r>
              <a:rPr lang="en-MY" sz="3200" dirty="0" smtClean="0"/>
              <a:t> </a:t>
            </a:r>
            <a:r>
              <a:rPr lang="en-MY" sz="3200" dirty="0" err="1" smtClean="0"/>
              <a:t>pengilangan</a:t>
            </a:r>
            <a:r>
              <a:rPr lang="en-MY" sz="3200" dirty="0" smtClean="0"/>
              <a:t>.</a:t>
            </a:r>
            <a:endParaRPr lang="en-MY" sz="3200" dirty="0"/>
          </a:p>
        </p:txBody>
      </p:sp>
    </p:spTree>
    <p:extLst>
      <p:ext uri="{BB962C8B-B14F-4D97-AF65-F5344CB8AC3E}">
        <p14:creationId xmlns:p14="http://schemas.microsoft.com/office/powerpoint/2010/main" val="19755471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-130625"/>
            <a:ext cx="10972800" cy="1143000"/>
          </a:xfrm>
        </p:spPr>
        <p:txBody>
          <a:bodyPr/>
          <a:lstStyle/>
          <a:p>
            <a:pPr algn="r"/>
            <a:r>
              <a:rPr lang="en-MY" dirty="0" err="1" smtClean="0"/>
              <a:t>Sambungan</a:t>
            </a:r>
            <a:r>
              <a:rPr lang="en-MY" dirty="0" smtClean="0"/>
              <a:t>… </a:t>
            </a:r>
            <a:endParaRPr lang="en-MY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000" y="807523"/>
            <a:ext cx="11074400" cy="5569526"/>
          </a:xfrm>
        </p:spPr>
        <p:txBody>
          <a:bodyPr/>
          <a:lstStyle/>
          <a:p>
            <a:pPr algn="l" rtl="0"/>
            <a:r>
              <a:rPr lang="en-MY" b="1" dirty="0" err="1"/>
              <a:t>Revolusi</a:t>
            </a:r>
            <a:r>
              <a:rPr lang="en-MY" b="1" dirty="0"/>
              <a:t> </a:t>
            </a:r>
            <a:r>
              <a:rPr lang="en-MY" b="1" dirty="0" err="1"/>
              <a:t>Industri</a:t>
            </a:r>
            <a:r>
              <a:rPr lang="en-MY" b="1" dirty="0"/>
              <a:t> </a:t>
            </a:r>
            <a:r>
              <a:rPr lang="en-MY" b="1" dirty="0" err="1"/>
              <a:t>Ketiga</a:t>
            </a:r>
            <a:r>
              <a:rPr lang="en-MY" b="1" dirty="0"/>
              <a:t> </a:t>
            </a:r>
            <a:r>
              <a:rPr lang="en-MY" dirty="0"/>
              <a:t>pula </a:t>
            </a:r>
            <a:r>
              <a:rPr lang="en-MY" dirty="0" err="1"/>
              <a:t>menyusul</a:t>
            </a:r>
            <a:r>
              <a:rPr lang="en-MY" dirty="0"/>
              <a:t> </a:t>
            </a:r>
            <a:r>
              <a:rPr lang="en-MY" b="1" dirty="0" err="1"/>
              <a:t>berasaskan</a:t>
            </a:r>
            <a:r>
              <a:rPr lang="en-MY" b="1" dirty="0"/>
              <a:t> </a:t>
            </a:r>
            <a:r>
              <a:rPr lang="en-MY" b="1" dirty="0" err="1"/>
              <a:t>teknologi</a:t>
            </a:r>
            <a:r>
              <a:rPr lang="en-MY" b="1" dirty="0"/>
              <a:t> </a:t>
            </a:r>
            <a:r>
              <a:rPr lang="en-MY" b="1" dirty="0" err="1"/>
              <a:t>maklumat</a:t>
            </a:r>
            <a:r>
              <a:rPr lang="en-MY" b="1" dirty="0"/>
              <a:t> </a:t>
            </a:r>
            <a:r>
              <a:rPr lang="en-MY" b="1" dirty="0" err="1"/>
              <a:t>dan</a:t>
            </a:r>
            <a:r>
              <a:rPr lang="en-MY" b="1" dirty="0"/>
              <a:t> </a:t>
            </a:r>
            <a:r>
              <a:rPr lang="en-MY" b="1" dirty="0" err="1"/>
              <a:t>komputer</a:t>
            </a:r>
            <a:r>
              <a:rPr lang="ar-SA" b="1" dirty="0"/>
              <a:t>‎</a:t>
            </a:r>
            <a:r>
              <a:rPr lang="en-MY" dirty="0"/>
              <a:t> </a:t>
            </a:r>
            <a:r>
              <a:rPr lang="en-MY" dirty="0" err="1"/>
              <a:t>sebagai</a:t>
            </a:r>
            <a:r>
              <a:rPr lang="en-MY" dirty="0"/>
              <a:t> </a:t>
            </a:r>
            <a:r>
              <a:rPr lang="en-MY" dirty="0" err="1"/>
              <a:t>tonggaknya</a:t>
            </a:r>
            <a:r>
              <a:rPr lang="en-MY" dirty="0"/>
              <a:t>. </a:t>
            </a:r>
            <a:r>
              <a:rPr lang="en-MY" dirty="0" err="1"/>
              <a:t>Dengan</a:t>
            </a:r>
            <a:r>
              <a:rPr lang="en-MY" dirty="0"/>
              <a:t> </a:t>
            </a:r>
            <a:r>
              <a:rPr lang="en-MY" dirty="0" err="1"/>
              <a:t>adanya</a:t>
            </a:r>
            <a:r>
              <a:rPr lang="en-MY" dirty="0"/>
              <a:t> </a:t>
            </a:r>
            <a:r>
              <a:rPr lang="en-MY" dirty="0" err="1"/>
              <a:t>kuasa</a:t>
            </a:r>
            <a:r>
              <a:rPr lang="en-MY" dirty="0"/>
              <a:t> </a:t>
            </a:r>
            <a:r>
              <a:rPr lang="en-MY" dirty="0" err="1" smtClean="0"/>
              <a:t>elektrik</a:t>
            </a:r>
            <a:r>
              <a:rPr lang="en-MY" dirty="0"/>
              <a:t>, </a:t>
            </a:r>
            <a:r>
              <a:rPr lang="en-MY" dirty="0" err="1"/>
              <a:t>penggunaan</a:t>
            </a:r>
            <a:r>
              <a:rPr lang="en-MY" dirty="0"/>
              <a:t> </a:t>
            </a:r>
            <a:r>
              <a:rPr lang="en-MY" dirty="0" err="1"/>
              <a:t>komputer</a:t>
            </a:r>
            <a:r>
              <a:rPr lang="en-MY" dirty="0"/>
              <a:t> </a:t>
            </a:r>
            <a:r>
              <a:rPr lang="en-MY" dirty="0" err="1"/>
              <a:t>merebak</a:t>
            </a:r>
            <a:r>
              <a:rPr lang="en-MY" dirty="0"/>
              <a:t> </a:t>
            </a:r>
            <a:r>
              <a:rPr lang="en-MY" dirty="0" err="1"/>
              <a:t>dengan</a:t>
            </a:r>
            <a:r>
              <a:rPr lang="en-MY" dirty="0"/>
              <a:t> </a:t>
            </a:r>
            <a:r>
              <a:rPr lang="en-MY" dirty="0" err="1"/>
              <a:t>pesat</a:t>
            </a:r>
            <a:r>
              <a:rPr lang="en-MY" dirty="0"/>
              <a:t> </a:t>
            </a:r>
            <a:r>
              <a:rPr lang="en-MY" dirty="0" err="1"/>
              <a:t>dan</a:t>
            </a:r>
            <a:r>
              <a:rPr lang="en-MY" dirty="0"/>
              <a:t> </a:t>
            </a:r>
            <a:r>
              <a:rPr lang="en-MY" dirty="0" err="1"/>
              <a:t>membentuk</a:t>
            </a:r>
            <a:r>
              <a:rPr lang="en-MY" dirty="0"/>
              <a:t> </a:t>
            </a:r>
            <a:r>
              <a:rPr lang="en-MY" dirty="0" err="1"/>
              <a:t>satu</a:t>
            </a:r>
            <a:r>
              <a:rPr lang="en-MY" dirty="0"/>
              <a:t> </a:t>
            </a:r>
            <a:r>
              <a:rPr lang="en-MY" dirty="0" err="1"/>
              <a:t>lagi</a:t>
            </a:r>
            <a:r>
              <a:rPr lang="en-MY" dirty="0"/>
              <a:t> </a:t>
            </a:r>
            <a:r>
              <a:rPr lang="en-MY" dirty="0" err="1"/>
              <a:t>gaya</a:t>
            </a:r>
            <a:r>
              <a:rPr lang="en-MY" dirty="0"/>
              <a:t> </a:t>
            </a:r>
            <a:r>
              <a:rPr lang="en-MY" dirty="0" err="1"/>
              <a:t>hidup</a:t>
            </a:r>
            <a:r>
              <a:rPr lang="en-MY" dirty="0"/>
              <a:t> </a:t>
            </a:r>
            <a:r>
              <a:rPr lang="en-MY" dirty="0" err="1"/>
              <a:t>baru</a:t>
            </a:r>
            <a:r>
              <a:rPr lang="en-MY" dirty="0"/>
              <a:t>. </a:t>
            </a:r>
            <a:endParaRPr lang="en-MY" dirty="0" smtClean="0"/>
          </a:p>
          <a:p>
            <a:pPr algn="l" rtl="0"/>
            <a:r>
              <a:rPr lang="en-MY" dirty="0"/>
              <a:t>Di </a:t>
            </a:r>
            <a:r>
              <a:rPr lang="en-MY" b="1" dirty="0" err="1"/>
              <a:t>peringkat</a:t>
            </a:r>
            <a:r>
              <a:rPr lang="en-MY" b="1" dirty="0"/>
              <a:t> </a:t>
            </a:r>
            <a:r>
              <a:rPr lang="en-MY" b="1" dirty="0" err="1"/>
              <a:t>akhir</a:t>
            </a:r>
            <a:r>
              <a:rPr lang="en-MY" b="1" dirty="0"/>
              <a:t> </a:t>
            </a:r>
            <a:r>
              <a:rPr lang="en-MY" b="1" dirty="0" err="1"/>
              <a:t>revolusi</a:t>
            </a:r>
            <a:r>
              <a:rPr lang="en-MY" b="1" dirty="0"/>
              <a:t> </a:t>
            </a:r>
            <a:r>
              <a:rPr lang="en-MY" b="1" dirty="0" err="1"/>
              <a:t>ketiga</a:t>
            </a:r>
            <a:r>
              <a:rPr lang="en-MY" b="1" dirty="0"/>
              <a:t> </a:t>
            </a:r>
            <a:r>
              <a:rPr lang="en-MY" dirty="0" err="1"/>
              <a:t>timbul</a:t>
            </a:r>
            <a:r>
              <a:rPr lang="en-MY" dirty="0"/>
              <a:t> pula </a:t>
            </a:r>
            <a:r>
              <a:rPr lang="en-MY" b="1" dirty="0" err="1"/>
              <a:t>teknologi</a:t>
            </a:r>
            <a:r>
              <a:rPr lang="en-MY" b="1" dirty="0"/>
              <a:t> </a:t>
            </a:r>
            <a:r>
              <a:rPr lang="en-MY" b="1" dirty="0" err="1"/>
              <a:t>automasi</a:t>
            </a:r>
            <a:r>
              <a:rPr lang="en-MY" dirty="0"/>
              <a:t>, </a:t>
            </a:r>
            <a:r>
              <a:rPr lang="en-MY" dirty="0" smtClean="0"/>
              <a:t>yang mana </a:t>
            </a:r>
            <a:r>
              <a:rPr lang="en-MY" dirty="0" err="1" smtClean="0"/>
              <a:t>mesin</a:t>
            </a:r>
            <a:r>
              <a:rPr lang="en-MY" dirty="0" smtClean="0"/>
              <a:t> </a:t>
            </a:r>
            <a:r>
              <a:rPr lang="en-MY" dirty="0" err="1"/>
              <a:t>dan</a:t>
            </a:r>
            <a:r>
              <a:rPr lang="en-MY" dirty="0"/>
              <a:t> </a:t>
            </a:r>
            <a:r>
              <a:rPr lang="en-MY" dirty="0" err="1"/>
              <a:t>jentera</a:t>
            </a:r>
            <a:r>
              <a:rPr lang="en-MY" dirty="0"/>
              <a:t> </a:t>
            </a:r>
            <a:r>
              <a:rPr lang="en-MY" dirty="0" err="1"/>
              <a:t>boleh</a:t>
            </a:r>
            <a:r>
              <a:rPr lang="en-MY" dirty="0"/>
              <a:t> </a:t>
            </a:r>
            <a:r>
              <a:rPr lang="en-MY" dirty="0" err="1"/>
              <a:t>bergerak</a:t>
            </a:r>
            <a:r>
              <a:rPr lang="en-MY" dirty="0"/>
              <a:t> </a:t>
            </a:r>
            <a:r>
              <a:rPr lang="en-MY" dirty="0" err="1"/>
              <a:t>serta</a:t>
            </a:r>
            <a:r>
              <a:rPr lang="en-MY" dirty="0"/>
              <a:t> “</a:t>
            </a:r>
            <a:r>
              <a:rPr lang="en-MY" dirty="0" err="1"/>
              <a:t>bekerja</a:t>
            </a:r>
            <a:r>
              <a:rPr lang="en-MY" dirty="0"/>
              <a:t>” </a:t>
            </a:r>
            <a:r>
              <a:rPr lang="en-MY" dirty="0" err="1"/>
              <a:t>dengan</a:t>
            </a:r>
            <a:r>
              <a:rPr lang="en-MY" dirty="0"/>
              <a:t> </a:t>
            </a:r>
            <a:r>
              <a:rPr lang="en-MY" dirty="0" err="1"/>
              <a:t>sendiri</a:t>
            </a:r>
            <a:r>
              <a:rPr lang="en-MY" dirty="0"/>
              <a:t> </a:t>
            </a:r>
            <a:r>
              <a:rPr lang="en-MY" dirty="0" err="1"/>
              <a:t>apabila</a:t>
            </a:r>
            <a:r>
              <a:rPr lang="en-MY" dirty="0"/>
              <a:t> </a:t>
            </a:r>
            <a:r>
              <a:rPr lang="en-MY" dirty="0" err="1"/>
              <a:t>ia</a:t>
            </a:r>
            <a:r>
              <a:rPr lang="en-MY" dirty="0"/>
              <a:t> </a:t>
            </a:r>
            <a:r>
              <a:rPr lang="en-MY" dirty="0" err="1"/>
              <a:t>dimuatkan</a:t>
            </a:r>
            <a:r>
              <a:rPr lang="en-MY" dirty="0"/>
              <a:t> </a:t>
            </a:r>
            <a:r>
              <a:rPr lang="en-MY" dirty="0" err="1"/>
              <a:t>dengan</a:t>
            </a:r>
            <a:r>
              <a:rPr lang="en-MY" dirty="0"/>
              <a:t> program </a:t>
            </a:r>
            <a:r>
              <a:rPr lang="en-MY" dirty="0" err="1"/>
              <a:t>komputer</a:t>
            </a:r>
            <a:r>
              <a:rPr lang="en-MY" dirty="0"/>
              <a:t> </a:t>
            </a:r>
            <a:r>
              <a:rPr lang="en-MY" dirty="0" err="1"/>
              <a:t>tertentu</a:t>
            </a:r>
            <a:r>
              <a:rPr lang="en-MY" dirty="0"/>
              <a:t> </a:t>
            </a:r>
            <a:r>
              <a:rPr lang="en-MY" dirty="0" err="1"/>
              <a:t>bagi</a:t>
            </a:r>
            <a:r>
              <a:rPr lang="en-MY" dirty="0"/>
              <a:t> </a:t>
            </a:r>
            <a:r>
              <a:rPr lang="en-MY" dirty="0" err="1"/>
              <a:t>melakukan</a:t>
            </a:r>
            <a:r>
              <a:rPr lang="en-MY" dirty="0"/>
              <a:t> </a:t>
            </a:r>
            <a:r>
              <a:rPr lang="en-MY" dirty="0" err="1"/>
              <a:t>sesuatu</a:t>
            </a:r>
            <a:r>
              <a:rPr lang="en-MY" dirty="0"/>
              <a:t> </a:t>
            </a:r>
            <a:r>
              <a:rPr lang="en-MY" dirty="0" err="1"/>
              <a:t>aktiviti</a:t>
            </a:r>
            <a:r>
              <a:rPr lang="en-MY" dirty="0"/>
              <a:t> </a:t>
            </a:r>
            <a:r>
              <a:rPr lang="en-MY" dirty="0" err="1"/>
              <a:t>terancang</a:t>
            </a:r>
            <a:r>
              <a:rPr lang="en-MY" dirty="0"/>
              <a:t>. </a:t>
            </a:r>
            <a:r>
              <a:rPr lang="en-MY" dirty="0" err="1"/>
              <a:t>Konsep</a:t>
            </a:r>
            <a:r>
              <a:rPr lang="en-MY" dirty="0"/>
              <a:t> </a:t>
            </a:r>
            <a:r>
              <a:rPr lang="en-MY" b="1" dirty="0" err="1"/>
              <a:t>pengilangan</a:t>
            </a:r>
            <a:r>
              <a:rPr lang="en-MY" b="1" dirty="0"/>
              <a:t> </a:t>
            </a:r>
            <a:r>
              <a:rPr lang="en-MY" b="1" dirty="0" err="1"/>
              <a:t>lambakan</a:t>
            </a:r>
            <a:r>
              <a:rPr lang="en-MY" b="1" dirty="0"/>
              <a:t> (“mass production”) </a:t>
            </a:r>
            <a:r>
              <a:rPr lang="en-MY" dirty="0" err="1"/>
              <a:t>diperkenalkan</a:t>
            </a:r>
            <a:r>
              <a:rPr lang="en-MY" dirty="0"/>
              <a:t> </a:t>
            </a:r>
            <a:r>
              <a:rPr lang="en-MY" dirty="0" err="1" smtClean="0"/>
              <a:t>pada</a:t>
            </a:r>
            <a:r>
              <a:rPr lang="en-MY" dirty="0" smtClean="0"/>
              <a:t> </a:t>
            </a:r>
            <a:r>
              <a:rPr lang="en-MY" b="1" dirty="0" err="1"/>
              <a:t>pertengahan</a:t>
            </a:r>
            <a:r>
              <a:rPr lang="en-MY" b="1" dirty="0"/>
              <a:t> </a:t>
            </a:r>
            <a:r>
              <a:rPr lang="en-MY" b="1" dirty="0" err="1"/>
              <a:t>abad</a:t>
            </a:r>
            <a:r>
              <a:rPr lang="en-MY" b="1" dirty="0"/>
              <a:t> ke-20</a:t>
            </a:r>
            <a:r>
              <a:rPr lang="en-MY" dirty="0"/>
              <a:t>. </a:t>
            </a:r>
            <a:endParaRPr lang="en-MY" dirty="0" smtClean="0"/>
          </a:p>
          <a:p>
            <a:pPr algn="l" rtl="0"/>
            <a:r>
              <a:rPr lang="en-MY" dirty="0" err="1"/>
              <a:t>Revolusi</a:t>
            </a:r>
            <a:r>
              <a:rPr lang="en-MY" dirty="0"/>
              <a:t> </a:t>
            </a:r>
            <a:r>
              <a:rPr lang="en-MY" dirty="0" err="1"/>
              <a:t>Industri</a:t>
            </a:r>
            <a:r>
              <a:rPr lang="en-MY" dirty="0"/>
              <a:t> </a:t>
            </a:r>
            <a:r>
              <a:rPr lang="en-MY" dirty="0" err="1"/>
              <a:t>Ketiga</a:t>
            </a:r>
            <a:r>
              <a:rPr lang="en-MY" dirty="0"/>
              <a:t> </a:t>
            </a:r>
            <a:r>
              <a:rPr lang="en-MY" dirty="0" err="1"/>
              <a:t>juga</a:t>
            </a:r>
            <a:r>
              <a:rPr lang="en-MY" dirty="0"/>
              <a:t> </a:t>
            </a:r>
            <a:r>
              <a:rPr lang="en-MY" dirty="0" err="1"/>
              <a:t>dipanggil</a:t>
            </a:r>
            <a:r>
              <a:rPr lang="en-MY" dirty="0"/>
              <a:t> </a:t>
            </a:r>
            <a:r>
              <a:rPr lang="en-MY" b="1" dirty="0" err="1"/>
              <a:t>Revolusi</a:t>
            </a:r>
            <a:r>
              <a:rPr lang="en-MY" b="1" dirty="0"/>
              <a:t> </a:t>
            </a:r>
            <a:r>
              <a:rPr lang="en-MY" b="1" dirty="0" smtClean="0"/>
              <a:t>Digital.</a:t>
            </a:r>
            <a:endParaRPr lang="en-MY" b="1" dirty="0"/>
          </a:p>
        </p:txBody>
      </p:sp>
    </p:spTree>
    <p:extLst>
      <p:ext uri="{BB962C8B-B14F-4D97-AF65-F5344CB8AC3E}">
        <p14:creationId xmlns:p14="http://schemas.microsoft.com/office/powerpoint/2010/main" val="3066378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-130625"/>
            <a:ext cx="10972800" cy="1143000"/>
          </a:xfrm>
        </p:spPr>
        <p:txBody>
          <a:bodyPr/>
          <a:lstStyle/>
          <a:p>
            <a:pPr algn="r"/>
            <a:r>
              <a:rPr lang="en-MY" dirty="0" err="1" smtClean="0"/>
              <a:t>Sambungan</a:t>
            </a:r>
            <a:r>
              <a:rPr lang="en-MY" dirty="0" smtClean="0"/>
              <a:t>… </a:t>
            </a:r>
            <a:endParaRPr lang="en-MY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5714" y="761224"/>
            <a:ext cx="10726058" cy="5558553"/>
          </a:xfrm>
        </p:spPr>
        <p:txBody>
          <a:bodyPr>
            <a:normAutofit/>
          </a:bodyPr>
          <a:lstStyle/>
          <a:p>
            <a:pPr algn="l" rtl="0"/>
            <a:r>
              <a:rPr lang="en-MY" b="1" dirty="0" err="1"/>
              <a:t>Revolusi</a:t>
            </a:r>
            <a:r>
              <a:rPr lang="en-MY" b="1" dirty="0"/>
              <a:t> </a:t>
            </a:r>
            <a:r>
              <a:rPr lang="en-MY" b="1" dirty="0" err="1"/>
              <a:t>Industri</a:t>
            </a:r>
            <a:r>
              <a:rPr lang="en-MY" b="1" dirty="0"/>
              <a:t> </a:t>
            </a:r>
            <a:r>
              <a:rPr lang="en-MY" b="1" dirty="0" err="1" smtClean="0"/>
              <a:t>Keempat</a:t>
            </a:r>
            <a:r>
              <a:rPr lang="en-MY" b="1" dirty="0" smtClean="0"/>
              <a:t> </a:t>
            </a:r>
            <a:r>
              <a:rPr lang="en-MY" dirty="0" err="1" smtClean="0"/>
              <a:t>adalah</a:t>
            </a:r>
            <a:r>
              <a:rPr lang="en-MY" dirty="0" smtClean="0"/>
              <a:t> </a:t>
            </a:r>
            <a:r>
              <a:rPr lang="en-MY" dirty="0" err="1"/>
              <a:t>kesinambungan</a:t>
            </a:r>
            <a:r>
              <a:rPr lang="en-MY" dirty="0"/>
              <a:t> </a:t>
            </a:r>
            <a:r>
              <a:rPr lang="en-MY" dirty="0" err="1"/>
              <a:t>versi</a:t>
            </a:r>
            <a:r>
              <a:rPr lang="en-MY" dirty="0"/>
              <a:t> </a:t>
            </a:r>
            <a:r>
              <a:rPr lang="en-MY" dirty="0" err="1"/>
              <a:t>ketiga</a:t>
            </a:r>
            <a:r>
              <a:rPr lang="en-MY" dirty="0"/>
              <a:t> </a:t>
            </a:r>
            <a:r>
              <a:rPr lang="en-MY" dirty="0" err="1"/>
              <a:t>dalam</a:t>
            </a:r>
            <a:r>
              <a:rPr lang="en-MY" dirty="0"/>
              <a:t> </a:t>
            </a:r>
            <a:r>
              <a:rPr lang="en-MY" dirty="0" err="1"/>
              <a:t>peningkatan</a:t>
            </a:r>
            <a:r>
              <a:rPr lang="en-MY" dirty="0"/>
              <a:t> </a:t>
            </a:r>
            <a:r>
              <a:rPr lang="en-MY" dirty="0" err="1"/>
              <a:t>automasi</a:t>
            </a:r>
            <a:r>
              <a:rPr lang="en-MY" dirty="0"/>
              <a:t> </a:t>
            </a:r>
            <a:r>
              <a:rPr lang="en-MY" dirty="0" err="1" smtClean="0"/>
              <a:t>berserta</a:t>
            </a:r>
            <a:r>
              <a:rPr lang="en-MY" dirty="0" smtClean="0"/>
              <a:t> </a:t>
            </a:r>
            <a:r>
              <a:rPr lang="en-MY" dirty="0" err="1"/>
              <a:t>rangkaian</a:t>
            </a:r>
            <a:r>
              <a:rPr lang="en-MY" dirty="0"/>
              <a:t> </a:t>
            </a:r>
            <a:r>
              <a:rPr lang="en-MY" dirty="0" smtClean="0"/>
              <a:t>internet </a:t>
            </a:r>
            <a:r>
              <a:rPr lang="en-MY" dirty="0" err="1"/>
              <a:t>dan</a:t>
            </a:r>
            <a:r>
              <a:rPr lang="en-MY" dirty="0"/>
              <a:t> </a:t>
            </a:r>
            <a:r>
              <a:rPr lang="en-MY" dirty="0" smtClean="0"/>
              <a:t>proses </a:t>
            </a:r>
            <a:r>
              <a:rPr lang="en-MY" dirty="0" err="1"/>
              <a:t>fizikal</a:t>
            </a:r>
            <a:r>
              <a:rPr lang="en-MY" dirty="0"/>
              <a:t> lain</a:t>
            </a:r>
            <a:r>
              <a:rPr lang="en-MY" dirty="0" smtClean="0"/>
              <a:t>.</a:t>
            </a:r>
          </a:p>
          <a:p>
            <a:pPr algn="l" rtl="0"/>
            <a:r>
              <a:rPr lang="en-MY" dirty="0" err="1" smtClean="0"/>
              <a:t>Muncul</a:t>
            </a:r>
            <a:r>
              <a:rPr lang="en-MY" dirty="0" smtClean="0"/>
              <a:t> </a:t>
            </a:r>
            <a:r>
              <a:rPr lang="en-MY" dirty="0" err="1" smtClean="0"/>
              <a:t>satu</a:t>
            </a:r>
            <a:r>
              <a:rPr lang="en-MY" dirty="0" smtClean="0"/>
              <a:t> </a:t>
            </a:r>
            <a:r>
              <a:rPr lang="en-MY" b="1" dirty="0" err="1"/>
              <a:t>sistem</a:t>
            </a:r>
            <a:r>
              <a:rPr lang="en-MY" b="1" dirty="0"/>
              <a:t> </a:t>
            </a:r>
            <a:r>
              <a:rPr lang="en-MY" b="1" dirty="0" err="1"/>
              <a:t>berbentuk</a:t>
            </a:r>
            <a:r>
              <a:rPr lang="en-MY" b="1" dirty="0"/>
              <a:t> </a:t>
            </a:r>
            <a:r>
              <a:rPr lang="en-MY" b="1" dirty="0" err="1" smtClean="0"/>
              <a:t>siber-fizikal</a:t>
            </a:r>
            <a:r>
              <a:rPr lang="en-MY" b="1" dirty="0" smtClean="0"/>
              <a:t> (</a:t>
            </a:r>
            <a:r>
              <a:rPr lang="en-MY" b="1" dirty="0" err="1" smtClean="0"/>
              <a:t>Cyberphysical</a:t>
            </a:r>
            <a:r>
              <a:rPr lang="en-MY" b="1" dirty="0" smtClean="0"/>
              <a:t> System)</a:t>
            </a:r>
            <a:r>
              <a:rPr lang="en-MY" dirty="0" smtClean="0"/>
              <a:t>. </a:t>
            </a:r>
            <a:r>
              <a:rPr lang="en-MY" dirty="0" err="1"/>
              <a:t>Melalui</a:t>
            </a:r>
            <a:r>
              <a:rPr lang="en-MY" dirty="0"/>
              <a:t> </a:t>
            </a:r>
            <a:r>
              <a:rPr lang="en-MY" dirty="0" err="1"/>
              <a:t>sistem</a:t>
            </a:r>
            <a:r>
              <a:rPr lang="en-MY" dirty="0"/>
              <a:t> </a:t>
            </a:r>
            <a:r>
              <a:rPr lang="en-MY" dirty="0" smtClean="0"/>
              <a:t>CPS </a:t>
            </a:r>
            <a:r>
              <a:rPr lang="en-MY" dirty="0" err="1" smtClean="0"/>
              <a:t>ini</a:t>
            </a:r>
            <a:r>
              <a:rPr lang="en-MY" dirty="0"/>
              <a:t>, </a:t>
            </a:r>
            <a:r>
              <a:rPr lang="en-MY" dirty="0" err="1"/>
              <a:t>kegunaan</a:t>
            </a:r>
            <a:r>
              <a:rPr lang="en-MY" dirty="0"/>
              <a:t> robot </a:t>
            </a:r>
            <a:r>
              <a:rPr lang="en-MY" dirty="0" err="1"/>
              <a:t>terus</a:t>
            </a:r>
            <a:r>
              <a:rPr lang="en-MY" dirty="0"/>
              <a:t> </a:t>
            </a:r>
            <a:r>
              <a:rPr lang="en-MY" dirty="0" err="1"/>
              <a:t>meningkat</a:t>
            </a:r>
            <a:r>
              <a:rPr lang="en-MY" dirty="0"/>
              <a:t> </a:t>
            </a:r>
            <a:r>
              <a:rPr lang="en-MY" dirty="0" err="1"/>
              <a:t>selaras</a:t>
            </a:r>
            <a:r>
              <a:rPr lang="en-MY" dirty="0"/>
              <a:t> </a:t>
            </a:r>
            <a:r>
              <a:rPr lang="en-MY" dirty="0" err="1" smtClean="0"/>
              <a:t>dengan</a:t>
            </a:r>
            <a:r>
              <a:rPr lang="en-MY" dirty="0" smtClean="0"/>
              <a:t> </a:t>
            </a:r>
            <a:r>
              <a:rPr lang="en-MY" dirty="0" err="1" smtClean="0"/>
              <a:t>perkembangan</a:t>
            </a:r>
            <a:r>
              <a:rPr lang="en-MY" dirty="0" smtClean="0"/>
              <a:t> </a:t>
            </a:r>
            <a:r>
              <a:rPr lang="en-MY" b="1" dirty="0" err="1"/>
              <a:t>kecerdasan</a:t>
            </a:r>
            <a:r>
              <a:rPr lang="en-MY" b="1" dirty="0"/>
              <a:t> </a:t>
            </a:r>
            <a:r>
              <a:rPr lang="en-MY" b="1" dirty="0" err="1"/>
              <a:t>buatan</a:t>
            </a:r>
            <a:r>
              <a:rPr lang="en-MY" b="1" dirty="0"/>
              <a:t> </a:t>
            </a:r>
            <a:r>
              <a:rPr lang="en-MY" b="1" dirty="0" smtClean="0"/>
              <a:t>(Artificial Intelligence)</a:t>
            </a:r>
            <a:r>
              <a:rPr lang="en-MY" dirty="0" smtClean="0"/>
              <a:t> </a:t>
            </a:r>
            <a:r>
              <a:rPr lang="en-MY" dirty="0" err="1"/>
              <a:t>dan</a:t>
            </a:r>
            <a:r>
              <a:rPr lang="en-MY" dirty="0"/>
              <a:t> </a:t>
            </a:r>
            <a:r>
              <a:rPr lang="en-MY" dirty="0" err="1"/>
              <a:t>kesepaduan</a:t>
            </a:r>
            <a:r>
              <a:rPr lang="en-MY" dirty="0"/>
              <a:t> </a:t>
            </a:r>
            <a:r>
              <a:rPr lang="en-MY" b="1" dirty="0"/>
              <a:t>Internet</a:t>
            </a:r>
            <a:r>
              <a:rPr lang="en-MY" dirty="0"/>
              <a:t> </a:t>
            </a:r>
            <a:r>
              <a:rPr lang="en-MY" b="1" dirty="0" err="1"/>
              <a:t>Pelbagai</a:t>
            </a:r>
            <a:r>
              <a:rPr lang="en-MY" b="1" dirty="0"/>
              <a:t> Benda (</a:t>
            </a:r>
            <a:r>
              <a:rPr lang="en-MY" b="1" dirty="0" smtClean="0"/>
              <a:t>IPB - Internet </a:t>
            </a:r>
            <a:r>
              <a:rPr lang="en-MY" b="1" dirty="0"/>
              <a:t>of all </a:t>
            </a:r>
            <a:r>
              <a:rPr lang="en-MY" b="1" dirty="0" smtClean="0"/>
              <a:t>Things)</a:t>
            </a:r>
            <a:r>
              <a:rPr lang="ar-SA" b="1" dirty="0"/>
              <a:t>‎</a:t>
            </a:r>
            <a:r>
              <a:rPr lang="en-MY" dirty="0"/>
              <a:t> – yang </a:t>
            </a:r>
            <a:r>
              <a:rPr lang="en-MY" dirty="0" err="1"/>
              <a:t>merangkai</a:t>
            </a:r>
            <a:r>
              <a:rPr lang="en-MY" dirty="0"/>
              <a:t> </a:t>
            </a:r>
            <a:r>
              <a:rPr lang="en-MY" dirty="0" err="1" smtClean="0"/>
              <a:t>pelbagai</a:t>
            </a:r>
            <a:r>
              <a:rPr lang="en-MY" dirty="0" smtClean="0"/>
              <a:t> </a:t>
            </a:r>
            <a:r>
              <a:rPr lang="en-MY" dirty="0" err="1"/>
              <a:t>peranti</a:t>
            </a:r>
            <a:r>
              <a:rPr lang="en-MY" dirty="0"/>
              <a:t>, </a:t>
            </a:r>
            <a:r>
              <a:rPr lang="en-MY" dirty="0" err="1"/>
              <a:t>perisian</a:t>
            </a:r>
            <a:r>
              <a:rPr lang="en-MY" dirty="0"/>
              <a:t>, </a:t>
            </a:r>
            <a:r>
              <a:rPr lang="en-MY" dirty="0" err="1"/>
              <a:t>peralatan</a:t>
            </a:r>
            <a:r>
              <a:rPr lang="en-MY" dirty="0"/>
              <a:t> </a:t>
            </a:r>
            <a:r>
              <a:rPr lang="en-MY" dirty="0" err="1"/>
              <a:t>dan</a:t>
            </a:r>
            <a:r>
              <a:rPr lang="en-MY" dirty="0"/>
              <a:t> lain-lain </a:t>
            </a:r>
            <a:r>
              <a:rPr lang="en-MY" dirty="0" err="1"/>
              <a:t>lagi</a:t>
            </a:r>
            <a:r>
              <a:rPr lang="en-MY" dirty="0"/>
              <a:t>. </a:t>
            </a:r>
            <a:endParaRPr lang="en-MY" dirty="0" smtClean="0"/>
          </a:p>
          <a:p>
            <a:pPr algn="l" rtl="0"/>
            <a:r>
              <a:rPr lang="en-MY" b="1" dirty="0" err="1" smtClean="0"/>
              <a:t>Muncul</a:t>
            </a:r>
            <a:r>
              <a:rPr lang="en-MY" b="1" dirty="0" smtClean="0"/>
              <a:t> Era </a:t>
            </a:r>
            <a:r>
              <a:rPr lang="en-MY" b="1" dirty="0" err="1"/>
              <a:t>Kecerdasan</a:t>
            </a:r>
            <a:r>
              <a:rPr lang="en-MY" b="1" dirty="0"/>
              <a:t> </a:t>
            </a:r>
            <a:r>
              <a:rPr lang="en-MY" b="1" dirty="0" err="1"/>
              <a:t>Berkait</a:t>
            </a:r>
            <a:r>
              <a:rPr lang="en-MY" b="1" dirty="0"/>
              <a:t> </a:t>
            </a:r>
            <a:r>
              <a:rPr lang="en-MY" b="1" dirty="0" smtClean="0"/>
              <a:t>(Connected </a:t>
            </a:r>
            <a:r>
              <a:rPr lang="en-MY" b="1" dirty="0"/>
              <a:t>Intelligence </a:t>
            </a:r>
            <a:r>
              <a:rPr lang="en-MY" b="1" dirty="0" smtClean="0"/>
              <a:t>Era)</a:t>
            </a:r>
            <a:r>
              <a:rPr lang="en-MY" dirty="0" smtClean="0"/>
              <a:t>, </a:t>
            </a:r>
            <a:r>
              <a:rPr lang="en-MY" dirty="0" err="1"/>
              <a:t>satu</a:t>
            </a:r>
            <a:r>
              <a:rPr lang="en-MY" dirty="0"/>
              <a:t> </a:t>
            </a:r>
            <a:r>
              <a:rPr lang="en-MY" dirty="0" err="1"/>
              <a:t>titik</a:t>
            </a:r>
            <a:r>
              <a:rPr lang="en-MY" dirty="0"/>
              <a:t> masa yang </a:t>
            </a:r>
            <a:r>
              <a:rPr lang="en-MY" dirty="0" err="1"/>
              <a:t>meramalkan</a:t>
            </a:r>
            <a:r>
              <a:rPr lang="en-MY" dirty="0"/>
              <a:t> </a:t>
            </a:r>
            <a:r>
              <a:rPr lang="en-MY" dirty="0" err="1"/>
              <a:t>pertembungan</a:t>
            </a:r>
            <a:r>
              <a:rPr lang="en-MY" dirty="0"/>
              <a:t> </a:t>
            </a:r>
            <a:r>
              <a:rPr lang="en-MY" dirty="0" err="1"/>
              <a:t>antara</a:t>
            </a:r>
            <a:r>
              <a:rPr lang="en-MY" dirty="0"/>
              <a:t> </a:t>
            </a:r>
            <a:r>
              <a:rPr lang="en-MY" dirty="0" err="1"/>
              <a:t>alam</a:t>
            </a:r>
            <a:r>
              <a:rPr lang="en-MY" dirty="0"/>
              <a:t> </a:t>
            </a:r>
            <a:r>
              <a:rPr lang="en-MY" dirty="0" err="1"/>
              <a:t>manusia</a:t>
            </a:r>
            <a:r>
              <a:rPr lang="en-MY" dirty="0"/>
              <a:t> </a:t>
            </a:r>
            <a:r>
              <a:rPr lang="en-MY" dirty="0" err="1"/>
              <a:t>dengan</a:t>
            </a:r>
            <a:r>
              <a:rPr lang="en-MY" dirty="0"/>
              <a:t> </a:t>
            </a:r>
            <a:r>
              <a:rPr lang="en-MY" dirty="0" err="1"/>
              <a:t>dunia</a:t>
            </a:r>
            <a:r>
              <a:rPr lang="en-MY" dirty="0"/>
              <a:t> robot </a:t>
            </a:r>
            <a:r>
              <a:rPr lang="en-MY" dirty="0" err="1"/>
              <a:t>dalam</a:t>
            </a:r>
            <a:r>
              <a:rPr lang="en-MY" dirty="0"/>
              <a:t> </a:t>
            </a:r>
            <a:r>
              <a:rPr lang="en-MY" dirty="0" err="1"/>
              <a:t>lonjakan</a:t>
            </a:r>
            <a:r>
              <a:rPr lang="en-MY" dirty="0"/>
              <a:t> </a:t>
            </a:r>
            <a:r>
              <a:rPr lang="en-MY" dirty="0" err="1"/>
              <a:t>industri</a:t>
            </a:r>
            <a:r>
              <a:rPr lang="en-MY" dirty="0"/>
              <a:t> </a:t>
            </a:r>
            <a:r>
              <a:rPr lang="en-MY" dirty="0" err="1"/>
              <a:t>seterusnya</a:t>
            </a:r>
            <a:r>
              <a:rPr lang="en-MY" dirty="0"/>
              <a:t> </a:t>
            </a:r>
            <a:r>
              <a:rPr lang="en-MY" dirty="0" err="1"/>
              <a:t>pada</a:t>
            </a:r>
            <a:r>
              <a:rPr lang="en-MY" dirty="0"/>
              <a:t> </a:t>
            </a:r>
            <a:r>
              <a:rPr lang="en-MY" dirty="0" err="1"/>
              <a:t>abad</a:t>
            </a:r>
            <a:r>
              <a:rPr lang="en-MY" dirty="0"/>
              <a:t> ke-21</a:t>
            </a:r>
            <a:r>
              <a:rPr lang="en-MY" dirty="0" smtClean="0"/>
              <a:t>.</a:t>
            </a:r>
            <a:r>
              <a:rPr lang="en-MY" dirty="0"/>
              <a:t> </a:t>
            </a:r>
            <a:r>
              <a:rPr lang="en-MY" dirty="0" err="1" smtClean="0"/>
              <a:t>Kenyataan</a:t>
            </a:r>
            <a:r>
              <a:rPr lang="en-MY" dirty="0" smtClean="0"/>
              <a:t> </a:t>
            </a:r>
            <a:r>
              <a:rPr lang="en-MY" dirty="0" err="1"/>
              <a:t>awal</a:t>
            </a:r>
            <a:r>
              <a:rPr lang="en-MY" dirty="0"/>
              <a:t> yang </a:t>
            </a:r>
            <a:r>
              <a:rPr lang="en-MY" dirty="0" err="1"/>
              <a:t>diperkenalkan</a:t>
            </a:r>
            <a:r>
              <a:rPr lang="en-MY" dirty="0"/>
              <a:t> di </a:t>
            </a:r>
            <a:r>
              <a:rPr lang="en-MY" dirty="0" err="1"/>
              <a:t>Jerman</a:t>
            </a:r>
            <a:r>
              <a:rPr lang="en-MY" dirty="0"/>
              <a:t> </a:t>
            </a:r>
            <a:r>
              <a:rPr lang="en-MY" dirty="0" err="1"/>
              <a:t>sebagai</a:t>
            </a:r>
            <a:r>
              <a:rPr lang="en-MY" dirty="0"/>
              <a:t> </a:t>
            </a:r>
            <a:r>
              <a:rPr lang="en-MY" b="1" dirty="0" smtClean="0"/>
              <a:t>“</a:t>
            </a:r>
            <a:r>
              <a:rPr lang="en-MY" b="1" dirty="0" err="1"/>
              <a:t>I</a:t>
            </a:r>
            <a:r>
              <a:rPr lang="en-MY" b="1" dirty="0" err="1" smtClean="0"/>
              <a:t>ndustri</a:t>
            </a:r>
            <a:r>
              <a:rPr lang="en-MY" b="1" dirty="0" smtClean="0"/>
              <a:t> </a:t>
            </a:r>
            <a:r>
              <a:rPr lang="en-MY" b="1" dirty="0"/>
              <a:t>4.0</a:t>
            </a:r>
            <a:r>
              <a:rPr lang="en-MY" b="1" dirty="0" smtClean="0"/>
              <a:t>”</a:t>
            </a:r>
            <a:r>
              <a:rPr lang="en-MY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024945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290286"/>
            <a:ext cx="10131425" cy="1059543"/>
          </a:xfrm>
        </p:spPr>
        <p:txBody>
          <a:bodyPr/>
          <a:lstStyle/>
          <a:p>
            <a:endParaRPr lang="en-MY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2050" name="Picture 2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4" y="1239945"/>
            <a:ext cx="11720051" cy="5618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43017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319314"/>
            <a:ext cx="10131425" cy="757133"/>
          </a:xfrm>
        </p:spPr>
        <p:txBody>
          <a:bodyPr>
            <a:normAutofit/>
          </a:bodyPr>
          <a:lstStyle/>
          <a:p>
            <a:r>
              <a:rPr lang="en-MY" dirty="0" smtClean="0"/>
              <a:t>IR 4.0 (</a:t>
            </a:r>
            <a:r>
              <a:rPr lang="en-MY" dirty="0" err="1" smtClean="0"/>
              <a:t>Cyberphysical</a:t>
            </a:r>
            <a:r>
              <a:rPr lang="en-MY" dirty="0" smtClean="0"/>
              <a:t> system)</a:t>
            </a:r>
            <a:endParaRPr lang="en-MY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4098" name="Picture 2" descr="Image result for Apadia 4th Industrial Revolution (4IR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562" y="1076446"/>
            <a:ext cx="10735238" cy="5720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05705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-130625"/>
            <a:ext cx="10972800" cy="1143000"/>
          </a:xfrm>
        </p:spPr>
        <p:txBody>
          <a:bodyPr/>
          <a:lstStyle/>
          <a:p>
            <a:pPr algn="r"/>
            <a:r>
              <a:rPr lang="en-MY" dirty="0" err="1" smtClean="0"/>
              <a:t>Sambungan</a:t>
            </a:r>
            <a:r>
              <a:rPr lang="en-MY" dirty="0" smtClean="0"/>
              <a:t>… </a:t>
            </a:r>
            <a:endParaRPr lang="en-MY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807523"/>
            <a:ext cx="10972800" cy="5569526"/>
          </a:xfrm>
        </p:spPr>
        <p:txBody>
          <a:bodyPr/>
          <a:lstStyle/>
          <a:p>
            <a:pPr algn="l" rtl="0"/>
            <a:r>
              <a:rPr lang="en-MY" dirty="0" smtClean="0"/>
              <a:t>Era </a:t>
            </a:r>
            <a:r>
              <a:rPr lang="en-MY" dirty="0" err="1"/>
              <a:t>seumpama</a:t>
            </a:r>
            <a:r>
              <a:rPr lang="en-MY" dirty="0"/>
              <a:t> </a:t>
            </a:r>
            <a:r>
              <a:rPr lang="en-MY" dirty="0" err="1" smtClean="0"/>
              <a:t>ini</a:t>
            </a:r>
            <a:r>
              <a:rPr lang="en-MY" dirty="0" smtClean="0"/>
              <a:t>, </a:t>
            </a:r>
            <a:r>
              <a:rPr lang="en-MY" dirty="0" err="1" smtClean="0"/>
              <a:t>jika</a:t>
            </a:r>
            <a:r>
              <a:rPr lang="en-MY" dirty="0" smtClean="0"/>
              <a:t> </a:t>
            </a:r>
            <a:r>
              <a:rPr lang="en-MY" dirty="0" err="1"/>
              <a:t>dahulunya</a:t>
            </a:r>
            <a:r>
              <a:rPr lang="en-MY" dirty="0"/>
              <a:t> </a:t>
            </a:r>
            <a:r>
              <a:rPr lang="en-MY" dirty="0" err="1"/>
              <a:t>wadah</a:t>
            </a:r>
            <a:r>
              <a:rPr lang="en-MY" dirty="0"/>
              <a:t> </a:t>
            </a:r>
            <a:r>
              <a:rPr lang="en-MY" dirty="0" err="1"/>
              <a:t>pertanian</a:t>
            </a:r>
            <a:r>
              <a:rPr lang="en-MY" dirty="0"/>
              <a:t> </a:t>
            </a:r>
            <a:r>
              <a:rPr lang="en-MY" dirty="0" err="1"/>
              <a:t>berubah</a:t>
            </a:r>
            <a:r>
              <a:rPr lang="en-MY" dirty="0"/>
              <a:t> </a:t>
            </a:r>
            <a:r>
              <a:rPr lang="en-MY" dirty="0" err="1"/>
              <a:t>kepada</a:t>
            </a:r>
            <a:r>
              <a:rPr lang="en-MY" dirty="0"/>
              <a:t> </a:t>
            </a:r>
            <a:r>
              <a:rPr lang="en-MY" dirty="0" err="1"/>
              <a:t>industri</a:t>
            </a:r>
            <a:r>
              <a:rPr lang="en-MY" dirty="0"/>
              <a:t>, </a:t>
            </a:r>
            <a:r>
              <a:rPr lang="en-MY" dirty="0" err="1"/>
              <a:t>kini</a:t>
            </a:r>
            <a:r>
              <a:rPr lang="en-MY" dirty="0"/>
              <a:t> </a:t>
            </a:r>
            <a:r>
              <a:rPr lang="en-MY" b="1" dirty="0" err="1"/>
              <a:t>wadah</a:t>
            </a:r>
            <a:r>
              <a:rPr lang="en-MY" b="1" dirty="0"/>
              <a:t> </a:t>
            </a:r>
            <a:r>
              <a:rPr lang="en-MY" b="1" dirty="0" err="1"/>
              <a:t>automasi</a:t>
            </a:r>
            <a:r>
              <a:rPr lang="en-MY" b="1" dirty="0"/>
              <a:t> pula </a:t>
            </a:r>
            <a:r>
              <a:rPr lang="en-MY" b="1" dirty="0" err="1" smtClean="0"/>
              <a:t>berubah</a:t>
            </a:r>
            <a:r>
              <a:rPr lang="en-MY" b="1" dirty="0" smtClean="0"/>
              <a:t> </a:t>
            </a:r>
            <a:r>
              <a:rPr lang="en-MY" b="1" dirty="0" err="1" smtClean="0"/>
              <a:t>kepada</a:t>
            </a:r>
            <a:r>
              <a:rPr lang="en-MY" b="1" dirty="0" smtClean="0"/>
              <a:t> </a:t>
            </a:r>
            <a:r>
              <a:rPr lang="en-MY" b="1" dirty="0"/>
              <a:t>Internet </a:t>
            </a:r>
            <a:r>
              <a:rPr lang="en-MY" b="1" dirty="0" err="1"/>
              <a:t>Pelbagai</a:t>
            </a:r>
            <a:r>
              <a:rPr lang="en-MY" b="1" dirty="0"/>
              <a:t> Benda</a:t>
            </a:r>
            <a:r>
              <a:rPr lang="en-MY" dirty="0"/>
              <a:t>; yang mana </a:t>
            </a:r>
            <a:r>
              <a:rPr lang="en-MY" dirty="0" err="1" smtClean="0"/>
              <a:t>kedua-duanya</a:t>
            </a:r>
            <a:r>
              <a:rPr lang="en-MY" dirty="0" smtClean="0"/>
              <a:t> </a:t>
            </a:r>
            <a:r>
              <a:rPr lang="en-MY" b="1" dirty="0" err="1"/>
              <a:t>menyaksikan</a:t>
            </a:r>
            <a:r>
              <a:rPr lang="en-MY" b="1" dirty="0"/>
              <a:t> </a:t>
            </a:r>
            <a:r>
              <a:rPr lang="en-MY" b="1" dirty="0" err="1"/>
              <a:t>penglibatan</a:t>
            </a:r>
            <a:r>
              <a:rPr lang="en-MY" b="1" dirty="0"/>
              <a:t> </a:t>
            </a:r>
            <a:r>
              <a:rPr lang="en-MY" b="1" dirty="0" err="1"/>
              <a:t>manusia</a:t>
            </a:r>
            <a:r>
              <a:rPr lang="en-MY" b="1" dirty="0"/>
              <a:t> </a:t>
            </a:r>
            <a:r>
              <a:rPr lang="en-MY" b="1" dirty="0" err="1"/>
              <a:t>terus</a:t>
            </a:r>
            <a:r>
              <a:rPr lang="en-MY" b="1" dirty="0"/>
              <a:t> </a:t>
            </a:r>
            <a:r>
              <a:rPr lang="en-MY" b="1" dirty="0" err="1"/>
              <a:t>mengecil</a:t>
            </a:r>
            <a:r>
              <a:rPr lang="en-MY" b="1" dirty="0"/>
              <a:t>, </a:t>
            </a:r>
            <a:r>
              <a:rPr lang="en-MY" b="1" dirty="0" err="1"/>
              <a:t>jika</a:t>
            </a:r>
            <a:r>
              <a:rPr lang="en-MY" b="1" dirty="0"/>
              <a:t> </a:t>
            </a:r>
            <a:r>
              <a:rPr lang="en-MY" b="1" dirty="0" err="1"/>
              <a:t>tidak</a:t>
            </a:r>
            <a:r>
              <a:rPr lang="en-MY" b="1" dirty="0"/>
              <a:t> pun </a:t>
            </a:r>
            <a:r>
              <a:rPr lang="en-MY" b="1" dirty="0" err="1"/>
              <a:t>semakin</a:t>
            </a:r>
            <a:r>
              <a:rPr lang="en-MY" b="1" dirty="0"/>
              <a:t> </a:t>
            </a:r>
            <a:r>
              <a:rPr lang="en-MY" b="1" dirty="0" err="1"/>
              <a:t>pupus</a:t>
            </a:r>
            <a:r>
              <a:rPr lang="en-MY" b="1" dirty="0"/>
              <a:t> </a:t>
            </a:r>
            <a:r>
              <a:rPr lang="en-MY" dirty="0" err="1"/>
              <a:t>pada</a:t>
            </a:r>
            <a:r>
              <a:rPr lang="en-MY" dirty="0"/>
              <a:t> kali </a:t>
            </a:r>
            <a:r>
              <a:rPr lang="en-MY" dirty="0" err="1"/>
              <a:t>ini</a:t>
            </a:r>
            <a:r>
              <a:rPr lang="en-MY" dirty="0"/>
              <a:t>. </a:t>
            </a:r>
            <a:r>
              <a:rPr lang="ar-SA" dirty="0" smtClean="0"/>
              <a:t>‎</a:t>
            </a:r>
            <a:endParaRPr lang="en-MY" dirty="0" smtClean="0"/>
          </a:p>
          <a:p>
            <a:pPr algn="l" rtl="0"/>
            <a:r>
              <a:rPr lang="en-MY" b="1" dirty="0" err="1" smtClean="0"/>
              <a:t>Semuanya</a:t>
            </a:r>
            <a:r>
              <a:rPr lang="en-MY" b="1" dirty="0" smtClean="0"/>
              <a:t> </a:t>
            </a:r>
            <a:r>
              <a:rPr lang="en-MY" b="1" dirty="0" err="1"/>
              <a:t>bergantung</a:t>
            </a:r>
            <a:r>
              <a:rPr lang="en-MY" b="1" dirty="0"/>
              <a:t> </a:t>
            </a:r>
            <a:r>
              <a:rPr lang="en-MY" b="1" dirty="0" err="1"/>
              <a:t>kepada</a:t>
            </a:r>
            <a:r>
              <a:rPr lang="en-MY" b="1" dirty="0"/>
              <a:t> </a:t>
            </a:r>
            <a:r>
              <a:rPr lang="en-MY" b="1" dirty="0" err="1"/>
              <a:t>kefahaman</a:t>
            </a:r>
            <a:r>
              <a:rPr lang="en-MY" b="1" dirty="0"/>
              <a:t> </a:t>
            </a:r>
            <a:r>
              <a:rPr lang="en-MY" b="1" dirty="0" err="1"/>
              <a:t>kita</a:t>
            </a:r>
            <a:r>
              <a:rPr lang="en-MY" b="1" dirty="0"/>
              <a:t> </a:t>
            </a:r>
            <a:r>
              <a:rPr lang="en-MY" dirty="0" err="1"/>
              <a:t>tentang</a:t>
            </a:r>
            <a:r>
              <a:rPr lang="en-MY" dirty="0"/>
              <a:t> </a:t>
            </a:r>
            <a:r>
              <a:rPr lang="en-MY" dirty="0" err="1"/>
              <a:t>revolusi</a:t>
            </a:r>
            <a:r>
              <a:rPr lang="en-MY" dirty="0"/>
              <a:t> </a:t>
            </a:r>
            <a:r>
              <a:rPr lang="en-MY" dirty="0" err="1"/>
              <a:t>industri</a:t>
            </a:r>
            <a:r>
              <a:rPr lang="en-MY" dirty="0"/>
              <a:t> 4.0 </a:t>
            </a:r>
            <a:r>
              <a:rPr lang="en-MY" dirty="0" err="1"/>
              <a:t>serta</a:t>
            </a:r>
            <a:r>
              <a:rPr lang="en-MY" dirty="0"/>
              <a:t> </a:t>
            </a:r>
            <a:r>
              <a:rPr lang="en-MY" dirty="0" err="1"/>
              <a:t>bagaimana</a:t>
            </a:r>
            <a:r>
              <a:rPr lang="en-MY" dirty="0"/>
              <a:t> </a:t>
            </a:r>
            <a:r>
              <a:rPr lang="en-MY" dirty="0" err="1" smtClean="0"/>
              <a:t>ia</a:t>
            </a:r>
            <a:r>
              <a:rPr lang="en-MY" dirty="0" smtClean="0"/>
              <a:t> </a:t>
            </a:r>
            <a:r>
              <a:rPr lang="en-MY" dirty="0" err="1"/>
              <a:t>ditangani</a:t>
            </a:r>
            <a:r>
              <a:rPr lang="en-MY" dirty="0"/>
              <a:t>; </a:t>
            </a:r>
            <a:r>
              <a:rPr lang="en-MY" dirty="0" err="1"/>
              <a:t>sama</a:t>
            </a:r>
            <a:r>
              <a:rPr lang="en-MY" dirty="0"/>
              <a:t> </a:t>
            </a:r>
            <a:r>
              <a:rPr lang="en-MY" dirty="0" err="1"/>
              <a:t>ada</a:t>
            </a:r>
            <a:r>
              <a:rPr lang="en-MY" dirty="0"/>
              <a:t> </a:t>
            </a:r>
            <a:r>
              <a:rPr lang="en-MY" dirty="0" err="1"/>
              <a:t>jurang</a:t>
            </a:r>
            <a:r>
              <a:rPr lang="en-MY" dirty="0"/>
              <a:t> </a:t>
            </a:r>
            <a:r>
              <a:rPr lang="en-MY" dirty="0" err="1"/>
              <a:t>dan</a:t>
            </a:r>
            <a:r>
              <a:rPr lang="en-MY" dirty="0"/>
              <a:t> </a:t>
            </a:r>
            <a:r>
              <a:rPr lang="en-MY" dirty="0" err="1" smtClean="0"/>
              <a:t>perbezaan</a:t>
            </a:r>
            <a:r>
              <a:rPr lang="en-MY" dirty="0" smtClean="0"/>
              <a:t> </a:t>
            </a:r>
            <a:r>
              <a:rPr lang="en-MY" dirty="0" err="1"/>
              <a:t>lampau</a:t>
            </a:r>
            <a:r>
              <a:rPr lang="en-MY" dirty="0"/>
              <a:t> </a:t>
            </a:r>
            <a:r>
              <a:rPr lang="en-MY" dirty="0" err="1"/>
              <a:t>terus</a:t>
            </a:r>
            <a:r>
              <a:rPr lang="en-MY" dirty="0"/>
              <a:t> </a:t>
            </a:r>
            <a:r>
              <a:rPr lang="en-MY" dirty="0" err="1"/>
              <a:t>melebar</a:t>
            </a:r>
            <a:r>
              <a:rPr lang="en-MY" dirty="0"/>
              <a:t> </a:t>
            </a:r>
            <a:r>
              <a:rPr lang="en-MY" dirty="0" err="1"/>
              <a:t>atau</a:t>
            </a:r>
            <a:r>
              <a:rPr lang="en-MY" dirty="0"/>
              <a:t> </a:t>
            </a:r>
            <a:r>
              <a:rPr lang="en-MY" dirty="0" err="1"/>
              <a:t>boleh</a:t>
            </a:r>
            <a:r>
              <a:rPr lang="en-MY" dirty="0"/>
              <a:t> </a:t>
            </a:r>
            <a:r>
              <a:rPr lang="en-MY" dirty="0" err="1" smtClean="0"/>
              <a:t>dirapatkan</a:t>
            </a:r>
            <a:r>
              <a:rPr lang="en-MY" dirty="0" smtClean="0"/>
              <a:t>. </a:t>
            </a:r>
          </a:p>
          <a:p>
            <a:pPr algn="l" rtl="0"/>
            <a:r>
              <a:rPr lang="en-MY" dirty="0" err="1" smtClean="0"/>
              <a:t>Sama</a:t>
            </a:r>
            <a:r>
              <a:rPr lang="en-MY" dirty="0" smtClean="0"/>
              <a:t> </a:t>
            </a:r>
            <a:r>
              <a:rPr lang="en-MY" dirty="0" err="1"/>
              <a:t>ada</a:t>
            </a:r>
            <a:r>
              <a:rPr lang="en-MY" dirty="0"/>
              <a:t> </a:t>
            </a:r>
            <a:r>
              <a:rPr lang="en-MY" dirty="0" err="1" smtClean="0"/>
              <a:t>akan</a:t>
            </a:r>
            <a:r>
              <a:rPr lang="en-MY" dirty="0" smtClean="0"/>
              <a:t> </a:t>
            </a:r>
            <a:r>
              <a:rPr lang="en-MY" dirty="0" err="1" smtClean="0"/>
              <a:t>lahir</a:t>
            </a:r>
            <a:r>
              <a:rPr lang="en-MY" dirty="0" smtClean="0"/>
              <a:t> </a:t>
            </a:r>
            <a:r>
              <a:rPr lang="en-MY" dirty="0" err="1" smtClean="0"/>
              <a:t>satu</a:t>
            </a:r>
            <a:r>
              <a:rPr lang="en-MY" dirty="0" smtClean="0"/>
              <a:t> </a:t>
            </a:r>
            <a:r>
              <a:rPr lang="en-MY" dirty="0" err="1"/>
              <a:t>ekosistem</a:t>
            </a:r>
            <a:r>
              <a:rPr lang="en-MY" dirty="0"/>
              <a:t> </a:t>
            </a:r>
            <a:r>
              <a:rPr lang="en-MY" dirty="0" err="1" smtClean="0"/>
              <a:t>baharu</a:t>
            </a:r>
            <a:r>
              <a:rPr lang="en-MY" dirty="0" smtClean="0"/>
              <a:t> </a:t>
            </a:r>
            <a:r>
              <a:rPr lang="en-MY" dirty="0"/>
              <a:t>yang </a:t>
            </a:r>
            <a:r>
              <a:rPr lang="en-MY" dirty="0" err="1"/>
              <a:t>lebih</a:t>
            </a:r>
            <a:r>
              <a:rPr lang="en-MY" dirty="0"/>
              <a:t> </a:t>
            </a:r>
            <a:r>
              <a:rPr lang="en-MY" dirty="0" err="1"/>
              <a:t>adil</a:t>
            </a:r>
            <a:r>
              <a:rPr lang="en-MY" dirty="0"/>
              <a:t> </a:t>
            </a:r>
            <a:r>
              <a:rPr lang="en-MY" dirty="0" err="1"/>
              <a:t>dan</a:t>
            </a:r>
            <a:r>
              <a:rPr lang="en-MY" dirty="0"/>
              <a:t> </a:t>
            </a:r>
            <a:r>
              <a:rPr lang="en-MY" dirty="0" err="1"/>
              <a:t>saksama</a:t>
            </a:r>
            <a:r>
              <a:rPr lang="en-MY" dirty="0"/>
              <a:t> </a:t>
            </a:r>
            <a:r>
              <a:rPr lang="en-MY" dirty="0" err="1"/>
              <a:t>berpaksikan</a:t>
            </a:r>
            <a:r>
              <a:rPr lang="en-MY" dirty="0"/>
              <a:t> </a:t>
            </a:r>
            <a:r>
              <a:rPr lang="en-MY" dirty="0" err="1"/>
              <a:t>kesejahteraan</a:t>
            </a:r>
            <a:r>
              <a:rPr lang="en-MY" dirty="0"/>
              <a:t> </a:t>
            </a:r>
            <a:r>
              <a:rPr lang="en-MY" dirty="0" err="1"/>
              <a:t>dapat</a:t>
            </a:r>
            <a:r>
              <a:rPr lang="en-MY" dirty="0"/>
              <a:t> </a:t>
            </a:r>
            <a:r>
              <a:rPr lang="en-MY" dirty="0" err="1" smtClean="0"/>
              <a:t>dibina</a:t>
            </a:r>
            <a:r>
              <a:rPr lang="en-MY" dirty="0" smtClean="0"/>
              <a:t> </a:t>
            </a:r>
            <a:r>
              <a:rPr lang="en-MY" dirty="0" err="1"/>
              <a:t>sesuai</a:t>
            </a:r>
            <a:r>
              <a:rPr lang="en-MY" dirty="0"/>
              <a:t> </a:t>
            </a:r>
            <a:r>
              <a:rPr lang="en-MY" dirty="0" err="1"/>
              <a:t>dengan</a:t>
            </a:r>
            <a:r>
              <a:rPr lang="en-MY" dirty="0"/>
              <a:t> </a:t>
            </a:r>
            <a:r>
              <a:rPr lang="en-MY" dirty="0" err="1"/>
              <a:t>aspirasi</a:t>
            </a:r>
            <a:r>
              <a:rPr lang="en-MY" dirty="0"/>
              <a:t> </a:t>
            </a:r>
            <a:r>
              <a:rPr lang="en-MY" dirty="0" err="1"/>
              <a:t>dunia</a:t>
            </a:r>
            <a:r>
              <a:rPr lang="en-MY" dirty="0"/>
              <a:t> </a:t>
            </a:r>
            <a:r>
              <a:rPr lang="en-MY" dirty="0" err="1" smtClean="0"/>
              <a:t>baharu</a:t>
            </a:r>
            <a:r>
              <a:rPr lang="en-MY" dirty="0" smtClean="0"/>
              <a:t> </a:t>
            </a:r>
            <a:r>
              <a:rPr lang="en-MY" dirty="0"/>
              <a:t>yang </a:t>
            </a:r>
            <a:r>
              <a:rPr lang="en-MY" dirty="0" err="1"/>
              <a:t>lebih</a:t>
            </a:r>
            <a:r>
              <a:rPr lang="en-MY" dirty="0"/>
              <a:t> </a:t>
            </a:r>
            <a:r>
              <a:rPr lang="en-MY" dirty="0" err="1" smtClean="0"/>
              <a:t>adil</a:t>
            </a:r>
            <a:r>
              <a:rPr lang="en-MY" dirty="0"/>
              <a:t> </a:t>
            </a:r>
            <a:r>
              <a:rPr lang="en-MY" dirty="0" err="1" smtClean="0"/>
              <a:t>atau</a:t>
            </a:r>
            <a:r>
              <a:rPr lang="en-MY" dirty="0" smtClean="0"/>
              <a:t> </a:t>
            </a:r>
            <a:r>
              <a:rPr lang="en-MY" dirty="0" err="1" smtClean="0"/>
              <a:t>sebaliknya</a:t>
            </a:r>
            <a:r>
              <a:rPr lang="en-MY" dirty="0" smtClean="0"/>
              <a:t>. </a:t>
            </a:r>
          </a:p>
          <a:p>
            <a:pPr algn="l" rtl="0"/>
            <a:r>
              <a:rPr lang="en-MY" dirty="0" err="1" smtClean="0"/>
              <a:t>Ia</a:t>
            </a:r>
            <a:r>
              <a:rPr lang="en-MY" dirty="0" smtClean="0"/>
              <a:t> </a:t>
            </a:r>
            <a:r>
              <a:rPr lang="en-MY" b="1" dirty="0" err="1" smtClean="0"/>
              <a:t>banyak</a:t>
            </a:r>
            <a:r>
              <a:rPr lang="en-MY" b="1" dirty="0" smtClean="0"/>
              <a:t> </a:t>
            </a:r>
            <a:r>
              <a:rPr lang="en-MY" b="1" dirty="0" err="1" smtClean="0"/>
              <a:t>bergantung</a:t>
            </a:r>
            <a:r>
              <a:rPr lang="en-MY" b="1" dirty="0" smtClean="0"/>
              <a:t> </a:t>
            </a:r>
            <a:r>
              <a:rPr lang="en-MY" b="1" dirty="0" err="1" smtClean="0"/>
              <a:t>pada</a:t>
            </a:r>
            <a:r>
              <a:rPr lang="en-MY" b="1" dirty="0" smtClean="0"/>
              <a:t> </a:t>
            </a:r>
            <a:r>
              <a:rPr lang="en-MY" b="1" dirty="0" err="1" smtClean="0"/>
              <a:t>etika</a:t>
            </a:r>
            <a:r>
              <a:rPr lang="en-MY" b="1" dirty="0" smtClean="0"/>
              <a:t> </a:t>
            </a:r>
            <a:r>
              <a:rPr lang="en-MY" b="1" dirty="0" err="1" smtClean="0"/>
              <a:t>dan</a:t>
            </a:r>
            <a:r>
              <a:rPr lang="en-MY" b="1" dirty="0" smtClean="0"/>
              <a:t> </a:t>
            </a:r>
            <a:r>
              <a:rPr lang="en-MY" b="1" dirty="0" err="1" smtClean="0"/>
              <a:t>nilai</a:t>
            </a:r>
            <a:r>
              <a:rPr lang="en-MY" b="1" dirty="0" smtClean="0"/>
              <a:t> </a:t>
            </a:r>
            <a:r>
              <a:rPr lang="en-MY" dirty="0" smtClean="0"/>
              <a:t>yang </a:t>
            </a:r>
            <a:r>
              <a:rPr lang="en-MY" dirty="0" err="1" smtClean="0"/>
              <a:t>dipegang</a:t>
            </a:r>
            <a:r>
              <a:rPr lang="en-MY" dirty="0" smtClean="0"/>
              <a:t>.</a:t>
            </a:r>
            <a:endParaRPr lang="en-MY" dirty="0"/>
          </a:p>
          <a:p>
            <a:pPr algn="l" rtl="0"/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8071057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457" y="1015999"/>
            <a:ext cx="11205030" cy="5631543"/>
          </a:xfrm>
        </p:spPr>
        <p:txBody>
          <a:bodyPr>
            <a:normAutofit fontScale="92500"/>
          </a:bodyPr>
          <a:lstStyle/>
          <a:p>
            <a:pPr algn="l" rtl="0"/>
            <a:r>
              <a:rPr lang="en-MY" dirty="0" err="1" smtClean="0"/>
              <a:t>Tanpa</a:t>
            </a:r>
            <a:r>
              <a:rPr lang="en-MY" dirty="0" smtClean="0"/>
              <a:t> </a:t>
            </a:r>
            <a:r>
              <a:rPr lang="en-MY" dirty="0" err="1" smtClean="0"/>
              <a:t>etika</a:t>
            </a:r>
            <a:r>
              <a:rPr lang="en-MY" dirty="0" smtClean="0"/>
              <a:t> </a:t>
            </a:r>
            <a:r>
              <a:rPr lang="en-MY" dirty="0" err="1" smtClean="0"/>
              <a:t>dan</a:t>
            </a:r>
            <a:r>
              <a:rPr lang="en-MY" dirty="0" smtClean="0"/>
              <a:t> </a:t>
            </a:r>
            <a:r>
              <a:rPr lang="en-MY" dirty="0" err="1" smtClean="0"/>
              <a:t>nilai</a:t>
            </a:r>
            <a:r>
              <a:rPr lang="en-MY" dirty="0" smtClean="0"/>
              <a:t> yang </a:t>
            </a:r>
            <a:r>
              <a:rPr lang="en-MY" dirty="0" err="1" smtClean="0"/>
              <a:t>dijadikan</a:t>
            </a:r>
            <a:r>
              <a:rPr lang="en-MY" dirty="0" smtClean="0"/>
              <a:t> </a:t>
            </a:r>
            <a:r>
              <a:rPr lang="en-MY" dirty="0" err="1" smtClean="0"/>
              <a:t>asas</a:t>
            </a:r>
            <a:r>
              <a:rPr lang="en-MY" dirty="0" smtClean="0"/>
              <a:t> </a:t>
            </a:r>
            <a:r>
              <a:rPr lang="en-MY" dirty="0" err="1" smtClean="0"/>
              <a:t>kepada</a:t>
            </a:r>
            <a:r>
              <a:rPr lang="en-MY" dirty="0" smtClean="0"/>
              <a:t> </a:t>
            </a:r>
            <a:r>
              <a:rPr lang="en-MY" dirty="0" err="1" smtClean="0"/>
              <a:t>perkembangan</a:t>
            </a:r>
            <a:r>
              <a:rPr lang="en-MY" dirty="0" smtClean="0"/>
              <a:t> </a:t>
            </a:r>
            <a:r>
              <a:rPr lang="en-MY" dirty="0" err="1" smtClean="0"/>
              <a:t>sains</a:t>
            </a:r>
            <a:r>
              <a:rPr lang="en-MY" dirty="0" smtClean="0"/>
              <a:t> </a:t>
            </a:r>
            <a:r>
              <a:rPr lang="en-MY" dirty="0" err="1" smtClean="0"/>
              <a:t>dan</a:t>
            </a:r>
            <a:r>
              <a:rPr lang="en-MY" dirty="0" smtClean="0"/>
              <a:t> </a:t>
            </a:r>
            <a:r>
              <a:rPr lang="en-MY" dirty="0" err="1" smtClean="0"/>
              <a:t>teknologi</a:t>
            </a:r>
            <a:r>
              <a:rPr lang="en-MY" dirty="0" smtClean="0"/>
              <a:t>, </a:t>
            </a:r>
            <a:r>
              <a:rPr lang="en-MY" dirty="0" err="1" smtClean="0"/>
              <a:t>kemanusiaan</a:t>
            </a:r>
            <a:r>
              <a:rPr lang="en-MY" dirty="0" smtClean="0"/>
              <a:t> </a:t>
            </a:r>
            <a:r>
              <a:rPr lang="en-MY" dirty="0" err="1"/>
              <a:t>akan</a:t>
            </a:r>
            <a:r>
              <a:rPr lang="en-MY" dirty="0"/>
              <a:t> </a:t>
            </a:r>
            <a:r>
              <a:rPr lang="en-MY" dirty="0" err="1" smtClean="0"/>
              <a:t>tergugat</a:t>
            </a:r>
            <a:r>
              <a:rPr lang="en-MY" dirty="0" smtClean="0"/>
              <a:t>. </a:t>
            </a:r>
            <a:r>
              <a:rPr lang="en-MY" dirty="0" err="1" smtClean="0"/>
              <a:t>Manusia</a:t>
            </a:r>
            <a:r>
              <a:rPr lang="en-MY" dirty="0" smtClean="0"/>
              <a:t> </a:t>
            </a:r>
            <a:r>
              <a:rPr lang="en-MY" dirty="0" err="1" smtClean="0"/>
              <a:t>akan</a:t>
            </a:r>
            <a:r>
              <a:rPr lang="en-MY" dirty="0" smtClean="0"/>
              <a:t> </a:t>
            </a:r>
            <a:r>
              <a:rPr lang="en-MY" dirty="0" err="1" smtClean="0"/>
              <a:t>bertindak</a:t>
            </a:r>
            <a:r>
              <a:rPr lang="en-MY" dirty="0" smtClean="0"/>
              <a:t> </a:t>
            </a:r>
            <a:r>
              <a:rPr lang="en-MY" dirty="0" err="1"/>
              <a:t>sebagai</a:t>
            </a:r>
            <a:r>
              <a:rPr lang="en-MY" dirty="0"/>
              <a:t> </a:t>
            </a:r>
            <a:r>
              <a:rPr lang="en-MY" dirty="0" err="1"/>
              <a:t>mesin</a:t>
            </a:r>
            <a:r>
              <a:rPr lang="en-MY" dirty="0"/>
              <a:t> </a:t>
            </a:r>
            <a:r>
              <a:rPr lang="en-MY" dirty="0" err="1"/>
              <a:t>atau</a:t>
            </a:r>
            <a:r>
              <a:rPr lang="en-MY" dirty="0"/>
              <a:t> </a:t>
            </a:r>
            <a:r>
              <a:rPr lang="en-MY" dirty="0" err="1" smtClean="0"/>
              <a:t>berfungsi</a:t>
            </a:r>
            <a:r>
              <a:rPr lang="en-MY" dirty="0" smtClean="0"/>
              <a:t> </a:t>
            </a:r>
            <a:r>
              <a:rPr lang="en-MY" dirty="0" err="1"/>
              <a:t>seakan-akan</a:t>
            </a:r>
            <a:r>
              <a:rPr lang="en-MY" dirty="0"/>
              <a:t> </a:t>
            </a:r>
            <a:r>
              <a:rPr lang="en-MY" dirty="0" err="1"/>
              <a:t>peralatan</a:t>
            </a:r>
            <a:r>
              <a:rPr lang="en-MY" dirty="0"/>
              <a:t> </a:t>
            </a:r>
            <a:r>
              <a:rPr lang="en-MY" dirty="0" err="1"/>
              <a:t>tidak</a:t>
            </a:r>
            <a:r>
              <a:rPr lang="en-MY" dirty="0"/>
              <a:t> </a:t>
            </a:r>
            <a:r>
              <a:rPr lang="en-MY" dirty="0" err="1"/>
              <a:t>bernyawa</a:t>
            </a:r>
            <a:r>
              <a:rPr lang="en-MY" dirty="0"/>
              <a:t> </a:t>
            </a:r>
            <a:r>
              <a:rPr lang="en-MY" dirty="0" err="1"/>
              <a:t>bercirikan</a:t>
            </a:r>
            <a:r>
              <a:rPr lang="en-MY" dirty="0"/>
              <a:t> </a:t>
            </a:r>
            <a:r>
              <a:rPr lang="en-MY" dirty="0" err="1"/>
              <a:t>kepantasan</a:t>
            </a:r>
            <a:r>
              <a:rPr lang="en-MY" dirty="0"/>
              <a:t>, </a:t>
            </a:r>
            <a:r>
              <a:rPr lang="en-MY" dirty="0" err="1"/>
              <a:t>kecekapan</a:t>
            </a:r>
            <a:r>
              <a:rPr lang="en-MY" dirty="0"/>
              <a:t>, </a:t>
            </a:r>
            <a:r>
              <a:rPr lang="en-MY" dirty="0" err="1"/>
              <a:t>kecerdasan</a:t>
            </a:r>
            <a:r>
              <a:rPr lang="en-MY" dirty="0"/>
              <a:t>, </a:t>
            </a:r>
            <a:r>
              <a:rPr lang="en-MY" dirty="0" err="1"/>
              <a:t>tanpa-henti</a:t>
            </a:r>
            <a:r>
              <a:rPr lang="en-MY" dirty="0"/>
              <a:t> </a:t>
            </a:r>
            <a:r>
              <a:rPr lang="en-MY" dirty="0" err="1"/>
              <a:t>dan</a:t>
            </a:r>
            <a:r>
              <a:rPr lang="en-MY" dirty="0"/>
              <a:t> </a:t>
            </a:r>
            <a:r>
              <a:rPr lang="en-MY" dirty="0" err="1"/>
              <a:t>sebagainya</a:t>
            </a:r>
            <a:r>
              <a:rPr lang="en-MY" dirty="0"/>
              <a:t>. </a:t>
            </a:r>
            <a:endParaRPr lang="en-MY" dirty="0" smtClean="0"/>
          </a:p>
          <a:p>
            <a:pPr algn="l" rtl="0"/>
            <a:r>
              <a:rPr lang="en-MY" dirty="0" err="1" smtClean="0"/>
              <a:t>Soal-soal</a:t>
            </a:r>
            <a:r>
              <a:rPr lang="en-MY" dirty="0" smtClean="0"/>
              <a:t> </a:t>
            </a:r>
            <a:r>
              <a:rPr lang="en-MY" dirty="0" err="1"/>
              <a:t>kemanusiaan</a:t>
            </a:r>
            <a:r>
              <a:rPr lang="en-MY" dirty="0"/>
              <a:t> – </a:t>
            </a:r>
            <a:r>
              <a:rPr lang="en-MY" dirty="0" err="1"/>
              <a:t>keprihatinan</a:t>
            </a:r>
            <a:r>
              <a:rPr lang="en-MY" dirty="0"/>
              <a:t>, </a:t>
            </a:r>
            <a:r>
              <a:rPr lang="en-MY" dirty="0" err="1"/>
              <a:t>keadilan</a:t>
            </a:r>
            <a:r>
              <a:rPr lang="en-MY" dirty="0"/>
              <a:t>, </a:t>
            </a:r>
            <a:r>
              <a:rPr lang="en-MY" dirty="0" err="1"/>
              <a:t>kesejagatan</a:t>
            </a:r>
            <a:r>
              <a:rPr lang="en-MY" dirty="0"/>
              <a:t>, </a:t>
            </a:r>
            <a:r>
              <a:rPr lang="en-MY" dirty="0" err="1"/>
              <a:t>kemesraan</a:t>
            </a:r>
            <a:r>
              <a:rPr lang="en-MY" dirty="0"/>
              <a:t>, </a:t>
            </a:r>
            <a:r>
              <a:rPr lang="en-MY" dirty="0" err="1"/>
              <a:t>kesejahteraan</a:t>
            </a:r>
            <a:r>
              <a:rPr lang="en-MY" dirty="0"/>
              <a:t> – </a:t>
            </a:r>
            <a:r>
              <a:rPr lang="en-MY" dirty="0" err="1"/>
              <a:t>ditolak</a:t>
            </a:r>
            <a:r>
              <a:rPr lang="en-MY" dirty="0"/>
              <a:t> </a:t>
            </a:r>
            <a:r>
              <a:rPr lang="en-MY" dirty="0" err="1"/>
              <a:t>sebelah</a:t>
            </a:r>
            <a:r>
              <a:rPr lang="en-MY" dirty="0"/>
              <a:t> </a:t>
            </a:r>
            <a:r>
              <a:rPr lang="en-MY" dirty="0" err="1"/>
              <a:t>kerana</a:t>
            </a:r>
            <a:r>
              <a:rPr lang="en-MY" dirty="0"/>
              <a:t> </a:t>
            </a:r>
            <a:r>
              <a:rPr lang="en-MY" dirty="0" err="1"/>
              <a:t>ia</a:t>
            </a:r>
            <a:r>
              <a:rPr lang="en-MY" dirty="0"/>
              <a:t> </a:t>
            </a:r>
            <a:r>
              <a:rPr lang="en-MY" dirty="0" err="1"/>
              <a:t>tidak</a:t>
            </a:r>
            <a:r>
              <a:rPr lang="en-MY" dirty="0"/>
              <a:t> </a:t>
            </a:r>
            <a:r>
              <a:rPr lang="en-MY" dirty="0" err="1"/>
              <a:t>wujud</a:t>
            </a:r>
            <a:r>
              <a:rPr lang="en-MY" dirty="0"/>
              <a:t> </a:t>
            </a:r>
            <a:r>
              <a:rPr lang="en-MY" dirty="0" err="1"/>
              <a:t>dalam</a:t>
            </a:r>
            <a:r>
              <a:rPr lang="en-MY" dirty="0"/>
              <a:t> </a:t>
            </a:r>
            <a:r>
              <a:rPr lang="en-MY" dirty="0" err="1"/>
              <a:t>dunia</a:t>
            </a:r>
            <a:r>
              <a:rPr lang="en-MY" dirty="0"/>
              <a:t> </a:t>
            </a:r>
            <a:r>
              <a:rPr lang="en-MY" dirty="0" err="1"/>
              <a:t>kebendaan</a:t>
            </a:r>
            <a:r>
              <a:rPr lang="en-MY" dirty="0"/>
              <a:t>, </a:t>
            </a:r>
            <a:r>
              <a:rPr lang="en-MY" dirty="0" err="1"/>
              <a:t>sebuah</a:t>
            </a:r>
            <a:r>
              <a:rPr lang="en-MY" dirty="0"/>
              <a:t> </a:t>
            </a:r>
            <a:r>
              <a:rPr lang="en-MY" dirty="0" err="1"/>
              <a:t>dunia</a:t>
            </a:r>
            <a:r>
              <a:rPr lang="en-MY" dirty="0"/>
              <a:t> </a:t>
            </a:r>
            <a:r>
              <a:rPr lang="en-MY" dirty="0" err="1"/>
              <a:t>tanpa</a:t>
            </a:r>
            <a:r>
              <a:rPr lang="en-MY" dirty="0"/>
              <a:t> “</a:t>
            </a:r>
            <a:r>
              <a:rPr lang="en-MY" dirty="0" err="1"/>
              <a:t>roh</a:t>
            </a:r>
            <a:r>
              <a:rPr lang="en-MY" dirty="0"/>
              <a:t>” </a:t>
            </a:r>
            <a:r>
              <a:rPr lang="en-MY" dirty="0" err="1"/>
              <a:t>atau</a:t>
            </a:r>
            <a:r>
              <a:rPr lang="en-MY" dirty="0"/>
              <a:t> “</a:t>
            </a:r>
            <a:r>
              <a:rPr lang="en-MY" dirty="0" err="1"/>
              <a:t>hati</a:t>
            </a:r>
            <a:r>
              <a:rPr lang="en-MY" dirty="0"/>
              <a:t> </a:t>
            </a:r>
            <a:r>
              <a:rPr lang="en-MY" dirty="0" err="1"/>
              <a:t>nurani</a:t>
            </a:r>
            <a:r>
              <a:rPr lang="en-MY" dirty="0"/>
              <a:t>.” </a:t>
            </a:r>
            <a:r>
              <a:rPr lang="en-MY" dirty="0" smtClean="0"/>
              <a:t>(</a:t>
            </a:r>
            <a:r>
              <a:rPr lang="en-MY" b="1" i="1" dirty="0" err="1"/>
              <a:t>Prof.</a:t>
            </a:r>
            <a:r>
              <a:rPr lang="en-MY" b="1" i="1" dirty="0"/>
              <a:t> Tan Sri </a:t>
            </a:r>
            <a:r>
              <a:rPr lang="en-MY" b="1" i="1" dirty="0" err="1"/>
              <a:t>Dzulkifli</a:t>
            </a:r>
            <a:r>
              <a:rPr lang="en-MY" b="1" i="1" dirty="0"/>
              <a:t> Abdul </a:t>
            </a:r>
            <a:r>
              <a:rPr lang="en-MY" b="1" i="1" dirty="0" err="1" smtClean="0"/>
              <a:t>Razak</a:t>
            </a:r>
            <a:r>
              <a:rPr lang="en-MY" b="1" i="1" dirty="0"/>
              <a:t>)</a:t>
            </a:r>
            <a:endParaRPr lang="en-MY" dirty="0" smtClean="0"/>
          </a:p>
          <a:p>
            <a:pPr algn="l" rtl="0"/>
            <a:r>
              <a:rPr lang="en-MY" dirty="0" err="1" smtClean="0"/>
              <a:t>Kemelut</a:t>
            </a:r>
            <a:r>
              <a:rPr lang="en-MY" dirty="0" smtClean="0"/>
              <a:t> </a:t>
            </a:r>
            <a:r>
              <a:rPr lang="en-MY" dirty="0" err="1" smtClean="0"/>
              <a:t>akibat</a:t>
            </a:r>
            <a:r>
              <a:rPr lang="en-MY" dirty="0" smtClean="0"/>
              <a:t> </a:t>
            </a:r>
            <a:r>
              <a:rPr lang="en-MY" dirty="0" err="1"/>
              <a:t>Revolusi</a:t>
            </a:r>
            <a:r>
              <a:rPr lang="en-MY" dirty="0"/>
              <a:t> </a:t>
            </a:r>
            <a:r>
              <a:rPr lang="en-MY" dirty="0" err="1"/>
              <a:t>Industri</a:t>
            </a:r>
            <a:r>
              <a:rPr lang="en-MY" dirty="0"/>
              <a:t> </a:t>
            </a:r>
            <a:r>
              <a:rPr lang="en-MY" dirty="0" err="1"/>
              <a:t>Ketiga</a:t>
            </a:r>
            <a:r>
              <a:rPr lang="en-MY" dirty="0"/>
              <a:t> </a:t>
            </a:r>
            <a:r>
              <a:rPr lang="en-MY" dirty="0" err="1" smtClean="0"/>
              <a:t>dengan</a:t>
            </a:r>
            <a:r>
              <a:rPr lang="en-MY" dirty="0" smtClean="0"/>
              <a:t> </a:t>
            </a:r>
            <a:r>
              <a:rPr lang="en-MY" dirty="0" err="1" smtClean="0"/>
              <a:t>lahir</a:t>
            </a:r>
            <a:r>
              <a:rPr lang="en-MY" dirty="0" smtClean="0"/>
              <a:t> </a:t>
            </a:r>
            <a:r>
              <a:rPr lang="en-MY" dirty="0" err="1"/>
              <a:t>manusia</a:t>
            </a:r>
            <a:r>
              <a:rPr lang="en-MY" dirty="0"/>
              <a:t> </a:t>
            </a:r>
            <a:r>
              <a:rPr lang="en-MY" dirty="0" err="1"/>
              <a:t>tanpa</a:t>
            </a:r>
            <a:r>
              <a:rPr lang="en-MY" dirty="0"/>
              <a:t> “</a:t>
            </a:r>
            <a:r>
              <a:rPr lang="en-MY" dirty="0" err="1"/>
              <a:t>roh</a:t>
            </a:r>
            <a:r>
              <a:rPr lang="en-MY" dirty="0"/>
              <a:t>” </a:t>
            </a:r>
            <a:r>
              <a:rPr lang="en-MY" dirty="0" err="1"/>
              <a:t>bermaharajalela</a:t>
            </a:r>
            <a:r>
              <a:rPr lang="en-MY" dirty="0"/>
              <a:t> </a:t>
            </a:r>
            <a:r>
              <a:rPr lang="en-MY" dirty="0" smtClean="0"/>
              <a:t>yang </a:t>
            </a:r>
            <a:r>
              <a:rPr lang="en-MY" dirty="0" err="1" smtClean="0"/>
              <a:t>telah</a:t>
            </a:r>
            <a:r>
              <a:rPr lang="en-MY" dirty="0" smtClean="0"/>
              <a:t> </a:t>
            </a:r>
            <a:r>
              <a:rPr lang="en-MY" dirty="0" err="1" smtClean="0"/>
              <a:t>meruntuhkan</a:t>
            </a:r>
            <a:r>
              <a:rPr lang="en-MY" dirty="0" smtClean="0"/>
              <a:t> </a:t>
            </a:r>
            <a:r>
              <a:rPr lang="en-MY" dirty="0" err="1"/>
              <a:t>alam</a:t>
            </a:r>
            <a:r>
              <a:rPr lang="en-MY" dirty="0"/>
              <a:t> </a:t>
            </a:r>
            <a:r>
              <a:rPr lang="en-MY" dirty="0" err="1"/>
              <a:t>sekitar</a:t>
            </a:r>
            <a:r>
              <a:rPr lang="en-MY" dirty="0"/>
              <a:t> </a:t>
            </a:r>
            <a:r>
              <a:rPr lang="en-MY" dirty="0" err="1"/>
              <a:t>sesuka</a:t>
            </a:r>
            <a:r>
              <a:rPr lang="en-MY" dirty="0"/>
              <a:t> </a:t>
            </a:r>
            <a:r>
              <a:rPr lang="en-MY" dirty="0" err="1" smtClean="0"/>
              <a:t>hatinya</a:t>
            </a:r>
            <a:r>
              <a:rPr lang="en-MY" dirty="0" smtClean="0"/>
              <a:t> </a:t>
            </a:r>
            <a:r>
              <a:rPr lang="en-MY" dirty="0" err="1" smtClean="0"/>
              <a:t>akan</a:t>
            </a:r>
            <a:r>
              <a:rPr lang="en-MY" dirty="0" smtClean="0"/>
              <a:t> </a:t>
            </a:r>
            <a:r>
              <a:rPr lang="en-MY" dirty="0" err="1" smtClean="0"/>
              <a:t>berterusan</a:t>
            </a:r>
            <a:r>
              <a:rPr lang="en-MY" dirty="0" smtClean="0"/>
              <a:t> </a:t>
            </a:r>
            <a:r>
              <a:rPr lang="en-MY" dirty="0" err="1" smtClean="0"/>
              <a:t>pada</a:t>
            </a:r>
            <a:r>
              <a:rPr lang="en-MY" dirty="0" smtClean="0"/>
              <a:t> zaman </a:t>
            </a:r>
            <a:r>
              <a:rPr lang="en-MY" dirty="0" err="1" smtClean="0"/>
              <a:t>Revolusi</a:t>
            </a:r>
            <a:r>
              <a:rPr lang="en-MY" dirty="0" smtClean="0"/>
              <a:t> </a:t>
            </a:r>
            <a:r>
              <a:rPr lang="en-MY" dirty="0" err="1" smtClean="0"/>
              <a:t>Industri</a:t>
            </a:r>
            <a:r>
              <a:rPr lang="en-MY" dirty="0" smtClean="0"/>
              <a:t> </a:t>
            </a:r>
            <a:r>
              <a:rPr lang="en-MY" dirty="0" err="1" smtClean="0"/>
              <a:t>Keempat</a:t>
            </a:r>
            <a:r>
              <a:rPr lang="en-MY" dirty="0" smtClean="0"/>
              <a:t>. </a:t>
            </a:r>
            <a:r>
              <a:rPr lang="en-MY" dirty="0" err="1" smtClean="0"/>
              <a:t>Kekhuatiran</a:t>
            </a:r>
            <a:r>
              <a:rPr lang="en-MY" dirty="0" smtClean="0"/>
              <a:t> </a:t>
            </a:r>
            <a:r>
              <a:rPr lang="en-MY" dirty="0" err="1"/>
              <a:t>ini</a:t>
            </a:r>
            <a:r>
              <a:rPr lang="en-MY" dirty="0"/>
              <a:t> </a:t>
            </a:r>
            <a:r>
              <a:rPr lang="en-MY" dirty="0" err="1"/>
              <a:t>memuncak</a:t>
            </a:r>
            <a:r>
              <a:rPr lang="en-MY" dirty="0"/>
              <a:t> </a:t>
            </a:r>
            <a:r>
              <a:rPr lang="en-MY" dirty="0" err="1"/>
              <a:t>jika</a:t>
            </a:r>
            <a:r>
              <a:rPr lang="en-MY" dirty="0"/>
              <a:t> </a:t>
            </a:r>
            <a:r>
              <a:rPr lang="en-MY" dirty="0" err="1"/>
              <a:t>bukan</a:t>
            </a:r>
            <a:r>
              <a:rPr lang="en-MY" dirty="0"/>
              <a:t> </a:t>
            </a:r>
            <a:r>
              <a:rPr lang="en-MY" dirty="0" err="1"/>
              <a:t>sahaja</a:t>
            </a:r>
            <a:r>
              <a:rPr lang="en-MY" dirty="0"/>
              <a:t> </a:t>
            </a:r>
            <a:r>
              <a:rPr lang="en-MY" dirty="0" err="1"/>
              <a:t>manusia</a:t>
            </a:r>
            <a:r>
              <a:rPr lang="en-MY" dirty="0"/>
              <a:t> </a:t>
            </a:r>
            <a:r>
              <a:rPr lang="en-MY" dirty="0" err="1"/>
              <a:t>gagal</a:t>
            </a:r>
            <a:r>
              <a:rPr lang="en-MY" dirty="0"/>
              <a:t> </a:t>
            </a:r>
            <a:r>
              <a:rPr lang="en-MY" dirty="0" err="1"/>
              <a:t>menginsankan</a:t>
            </a:r>
            <a:r>
              <a:rPr lang="en-MY" dirty="0"/>
              <a:t> </a:t>
            </a:r>
            <a:r>
              <a:rPr lang="en-MY" dirty="0" err="1"/>
              <a:t>teknologi</a:t>
            </a:r>
            <a:r>
              <a:rPr lang="en-MY" dirty="0"/>
              <a:t>, </a:t>
            </a:r>
            <a:r>
              <a:rPr lang="en-MY" dirty="0" err="1"/>
              <a:t>sebaliknya</a:t>
            </a:r>
            <a:r>
              <a:rPr lang="en-MY" dirty="0"/>
              <a:t> </a:t>
            </a:r>
            <a:r>
              <a:rPr lang="en-MY" dirty="0" err="1"/>
              <a:t>mereka</a:t>
            </a:r>
            <a:r>
              <a:rPr lang="en-MY" dirty="0"/>
              <a:t> pula </a:t>
            </a:r>
            <a:r>
              <a:rPr lang="en-MY" dirty="0" err="1"/>
              <a:t>di”tukar”kan</a:t>
            </a:r>
            <a:r>
              <a:rPr lang="en-MY" dirty="0"/>
              <a:t> </a:t>
            </a:r>
            <a:r>
              <a:rPr lang="en-MY" dirty="0" err="1"/>
              <a:t>menjadi</a:t>
            </a:r>
            <a:r>
              <a:rPr lang="en-MY" dirty="0"/>
              <a:t> </a:t>
            </a:r>
            <a:r>
              <a:rPr lang="en-MY" dirty="0" err="1"/>
              <a:t>seolah-olah</a:t>
            </a:r>
            <a:r>
              <a:rPr lang="en-MY" dirty="0"/>
              <a:t> </a:t>
            </a:r>
            <a:r>
              <a:rPr lang="en-MY" dirty="0" err="1"/>
              <a:t>jentera</a:t>
            </a:r>
            <a:r>
              <a:rPr lang="en-MY" dirty="0"/>
              <a:t> </a:t>
            </a:r>
            <a:r>
              <a:rPr lang="en-MY" dirty="0" err="1"/>
              <a:t>berautomasi</a:t>
            </a:r>
            <a:r>
              <a:rPr lang="en-MY" dirty="0"/>
              <a:t>!</a:t>
            </a:r>
          </a:p>
          <a:p>
            <a:pPr algn="l" rtl="0"/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13958737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605742" y="373702"/>
            <a:ext cx="10972800" cy="751074"/>
          </a:xfrm>
        </p:spPr>
        <p:txBody>
          <a:bodyPr>
            <a:noAutofit/>
          </a:bodyPr>
          <a:lstStyle/>
          <a:p>
            <a:pPr eaLnBrk="1" hangingPunct="1"/>
            <a:r>
              <a:rPr lang="en-US" sz="4400" dirty="0" err="1" smtClean="0"/>
              <a:t>Etika</a:t>
            </a:r>
            <a:r>
              <a:rPr lang="en-US" sz="4400" dirty="0" smtClean="0"/>
              <a:t> &amp; </a:t>
            </a:r>
            <a:r>
              <a:rPr lang="en-US" sz="4400" dirty="0" err="1" smtClean="0"/>
              <a:t>Nilai</a:t>
            </a:r>
            <a:endParaRPr lang="en-US" sz="4400" dirty="0" smtClean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605742" y="1070388"/>
            <a:ext cx="10972800" cy="5266480"/>
          </a:xfrm>
        </p:spPr>
        <p:txBody>
          <a:bodyPr/>
          <a:lstStyle/>
          <a:p>
            <a:pPr algn="just" rtl="0" eaLnBrk="1" hangingPunct="1">
              <a:lnSpc>
                <a:spcPct val="90000"/>
              </a:lnSpc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sz="3600" dirty="0" err="1" smtClean="0"/>
              <a:t>Etika</a:t>
            </a:r>
            <a:r>
              <a:rPr lang="en-US" sz="3600" dirty="0" smtClean="0"/>
              <a:t> </a:t>
            </a:r>
            <a:r>
              <a:rPr lang="en-US" sz="3600" dirty="0" err="1" smtClean="0"/>
              <a:t>adalah</a:t>
            </a:r>
            <a:r>
              <a:rPr lang="en-US" sz="3600" dirty="0" smtClean="0"/>
              <a:t> </a:t>
            </a:r>
            <a:r>
              <a:rPr lang="en-US" sz="3600" dirty="0" err="1" smtClean="0"/>
              <a:t>prinsip-prinsip</a:t>
            </a:r>
            <a:r>
              <a:rPr lang="en-US" sz="3600" dirty="0" smtClean="0"/>
              <a:t> moral </a:t>
            </a:r>
            <a:r>
              <a:rPr lang="en-US" sz="3600" dirty="0" err="1" smtClean="0"/>
              <a:t>dan</a:t>
            </a:r>
            <a:r>
              <a:rPr lang="en-US" sz="3600" dirty="0" smtClean="0"/>
              <a:t> </a:t>
            </a:r>
            <a:r>
              <a:rPr lang="en-US" sz="3600" dirty="0" err="1" smtClean="0"/>
              <a:t>akhlak</a:t>
            </a:r>
            <a:r>
              <a:rPr lang="en-US" sz="3600" dirty="0" smtClean="0"/>
              <a:t> yang </a:t>
            </a:r>
            <a:r>
              <a:rPr lang="en-US" sz="3600" dirty="0" err="1" smtClean="0"/>
              <a:t>menjadi</a:t>
            </a:r>
            <a:r>
              <a:rPr lang="en-US" sz="3600" dirty="0" smtClean="0"/>
              <a:t> </a:t>
            </a:r>
            <a:r>
              <a:rPr lang="en-US" sz="3600" dirty="0" err="1" smtClean="0"/>
              <a:t>pegangan</a:t>
            </a:r>
            <a:r>
              <a:rPr lang="en-US" sz="3600" dirty="0" smtClean="0"/>
              <a:t> </a:t>
            </a:r>
            <a:r>
              <a:rPr lang="en-US" sz="3600" dirty="0" err="1" smtClean="0"/>
              <a:t>sesetengah</a:t>
            </a:r>
            <a:r>
              <a:rPr lang="en-US" sz="3600" dirty="0" smtClean="0"/>
              <a:t> </a:t>
            </a:r>
            <a:r>
              <a:rPr lang="en-US" sz="3600" dirty="0" err="1" smtClean="0"/>
              <a:t>individu</a:t>
            </a:r>
            <a:r>
              <a:rPr lang="en-US" sz="3600" dirty="0" smtClean="0"/>
              <a:t>.</a:t>
            </a:r>
          </a:p>
          <a:p>
            <a:pPr algn="just" rtl="0" eaLnBrk="1" hangingPunct="1">
              <a:lnSpc>
                <a:spcPct val="90000"/>
              </a:lnSpc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sz="3600" dirty="0" err="1" smtClean="0"/>
              <a:t>Nilai</a:t>
            </a:r>
            <a:r>
              <a:rPr lang="en-US" sz="3600" dirty="0" smtClean="0"/>
              <a:t> </a:t>
            </a:r>
            <a:r>
              <a:rPr lang="en-US" sz="3600" dirty="0" err="1" smtClean="0"/>
              <a:t>adalah</a:t>
            </a:r>
            <a:r>
              <a:rPr lang="en-US" sz="3600" dirty="0" smtClean="0"/>
              <a:t> </a:t>
            </a:r>
            <a:r>
              <a:rPr lang="en-US" sz="3600" dirty="0" err="1" smtClean="0"/>
              <a:t>darjat</a:t>
            </a:r>
            <a:r>
              <a:rPr lang="en-US" sz="3600" dirty="0" smtClean="0"/>
              <a:t>, </a:t>
            </a:r>
            <a:r>
              <a:rPr lang="en-US" sz="3600" dirty="0" err="1" smtClean="0"/>
              <a:t>kualiti</a:t>
            </a:r>
            <a:r>
              <a:rPr lang="en-US" sz="3600" dirty="0" smtClean="0"/>
              <a:t>, </a:t>
            </a:r>
            <a:r>
              <a:rPr lang="en-US" sz="3600" dirty="0" err="1" smtClean="0"/>
              <a:t>mutu</a:t>
            </a:r>
            <a:r>
              <a:rPr lang="en-US" sz="3600" dirty="0" smtClean="0"/>
              <a:t>, </a:t>
            </a:r>
            <a:r>
              <a:rPr lang="en-US" sz="3600" dirty="0" err="1" smtClean="0"/>
              <a:t>taraf</a:t>
            </a:r>
            <a:r>
              <a:rPr lang="en-US" sz="3600" dirty="0" smtClean="0"/>
              <a:t> </a:t>
            </a:r>
            <a:r>
              <a:rPr lang="en-US" sz="3600" dirty="0" err="1" smtClean="0"/>
              <a:t>atau</a:t>
            </a:r>
            <a:r>
              <a:rPr lang="en-US" sz="3600" dirty="0" smtClean="0"/>
              <a:t> </a:t>
            </a:r>
            <a:r>
              <a:rPr lang="en-US" sz="3600" dirty="0" err="1" smtClean="0"/>
              <a:t>sifat</a:t>
            </a:r>
            <a:r>
              <a:rPr lang="en-US" sz="3600" dirty="0" smtClean="0"/>
              <a:t> </a:t>
            </a:r>
            <a:r>
              <a:rPr lang="en-US" sz="3600" dirty="0" err="1" smtClean="0"/>
              <a:t>ketinggian</a:t>
            </a:r>
            <a:r>
              <a:rPr lang="en-US" sz="3600" dirty="0" smtClean="0"/>
              <a:t>.</a:t>
            </a:r>
          </a:p>
          <a:p>
            <a:pPr algn="just" rtl="0" eaLnBrk="1" hangingPunct="1">
              <a:lnSpc>
                <a:spcPct val="90000"/>
              </a:lnSpc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sz="3600" dirty="0" err="1" smtClean="0"/>
              <a:t>Etika</a:t>
            </a:r>
            <a:r>
              <a:rPr lang="en-US" sz="3600" dirty="0" smtClean="0"/>
              <a:t> </a:t>
            </a:r>
            <a:r>
              <a:rPr lang="en-US" sz="3600" dirty="0" err="1" smtClean="0"/>
              <a:t>dan</a:t>
            </a:r>
            <a:r>
              <a:rPr lang="en-US" sz="3600" dirty="0" smtClean="0"/>
              <a:t> </a:t>
            </a:r>
            <a:r>
              <a:rPr lang="en-US" sz="3600" dirty="0" err="1" smtClean="0"/>
              <a:t>nilai</a:t>
            </a:r>
            <a:r>
              <a:rPr lang="en-US" sz="3600" dirty="0" smtClean="0"/>
              <a:t> </a:t>
            </a:r>
            <a:r>
              <a:rPr lang="en-US" sz="3600" dirty="0" err="1" smtClean="0"/>
              <a:t>dalam</a:t>
            </a:r>
            <a:r>
              <a:rPr lang="en-US" sz="3600" dirty="0" smtClean="0"/>
              <a:t> Islam </a:t>
            </a:r>
            <a:r>
              <a:rPr lang="en-US" sz="3600" dirty="0" err="1" smtClean="0"/>
              <a:t>berkait</a:t>
            </a:r>
            <a:r>
              <a:rPr lang="en-US" sz="3600" dirty="0" smtClean="0"/>
              <a:t> </a:t>
            </a:r>
            <a:r>
              <a:rPr lang="en-US" sz="3600" dirty="0" err="1" smtClean="0"/>
              <a:t>rapat</a:t>
            </a:r>
            <a:r>
              <a:rPr lang="en-US" sz="3600" dirty="0" smtClean="0"/>
              <a:t> </a:t>
            </a:r>
            <a:r>
              <a:rPr lang="en-US" sz="3600" dirty="0" err="1" smtClean="0"/>
              <a:t>dengan</a:t>
            </a:r>
            <a:r>
              <a:rPr lang="en-US" sz="3600" dirty="0" smtClean="0"/>
              <a:t> </a:t>
            </a:r>
            <a:r>
              <a:rPr lang="en-US" sz="3600" dirty="0" err="1" smtClean="0"/>
              <a:t>persoalan</a:t>
            </a:r>
            <a:r>
              <a:rPr lang="en-US" sz="3600" dirty="0" smtClean="0"/>
              <a:t> </a:t>
            </a:r>
            <a:r>
              <a:rPr lang="en-US" sz="3600" dirty="0" err="1" smtClean="0"/>
              <a:t>baik</a:t>
            </a:r>
            <a:r>
              <a:rPr lang="en-US" sz="3600" dirty="0" smtClean="0"/>
              <a:t> </a:t>
            </a:r>
            <a:r>
              <a:rPr lang="en-US" sz="3600" dirty="0" err="1" smtClean="0"/>
              <a:t>atau</a:t>
            </a:r>
            <a:r>
              <a:rPr lang="en-US" sz="3600" dirty="0" smtClean="0"/>
              <a:t> </a:t>
            </a:r>
            <a:r>
              <a:rPr lang="en-US" sz="3600" dirty="0" err="1" smtClean="0"/>
              <a:t>buruk</a:t>
            </a:r>
            <a:r>
              <a:rPr lang="en-US" sz="3600" dirty="0" smtClean="0"/>
              <a:t>, </a:t>
            </a:r>
            <a:r>
              <a:rPr lang="en-US" sz="3600" dirty="0" err="1" smtClean="0"/>
              <a:t>manakala</a:t>
            </a:r>
            <a:r>
              <a:rPr lang="en-US" sz="3600" dirty="0" smtClean="0"/>
              <a:t> </a:t>
            </a:r>
            <a:r>
              <a:rPr lang="en-US" sz="3600" dirty="0" err="1" smtClean="0"/>
              <a:t>kriteria</a:t>
            </a:r>
            <a:r>
              <a:rPr lang="en-US" sz="3600" dirty="0" smtClean="0"/>
              <a:t> </a:t>
            </a:r>
            <a:r>
              <a:rPr lang="en-US" sz="3600" dirty="0" err="1" smtClean="0"/>
              <a:t>penentuan</a:t>
            </a:r>
            <a:r>
              <a:rPr lang="en-US" sz="3600" dirty="0" smtClean="0"/>
              <a:t> </a:t>
            </a:r>
            <a:r>
              <a:rPr lang="en-US" sz="3600" dirty="0" err="1" smtClean="0"/>
              <a:t>serta</a:t>
            </a:r>
            <a:r>
              <a:rPr lang="en-US" sz="3600" dirty="0" smtClean="0"/>
              <a:t> motif </a:t>
            </a:r>
            <a:r>
              <a:rPr lang="en-US" sz="3600" dirty="0" err="1" smtClean="0"/>
              <a:t>sesuatu</a:t>
            </a:r>
            <a:r>
              <a:rPr lang="en-US" sz="3600" dirty="0" smtClean="0"/>
              <a:t> </a:t>
            </a:r>
            <a:r>
              <a:rPr lang="en-US" sz="3600" dirty="0" err="1" smtClean="0"/>
              <a:t>perkara</a:t>
            </a:r>
            <a:r>
              <a:rPr lang="en-US" sz="3600" dirty="0" smtClean="0"/>
              <a:t> </a:t>
            </a:r>
            <a:r>
              <a:rPr lang="en-US" sz="3600" dirty="0" err="1" smtClean="0"/>
              <a:t>adalah</a:t>
            </a:r>
            <a:r>
              <a:rPr lang="en-US" sz="3600" dirty="0" smtClean="0"/>
              <a:t> </a:t>
            </a:r>
            <a:r>
              <a:rPr lang="en-US" sz="3600" dirty="0" err="1" smtClean="0"/>
              <a:t>berlandaskan</a:t>
            </a:r>
            <a:r>
              <a:rPr lang="en-US" sz="3600" dirty="0" smtClean="0"/>
              <a:t> </a:t>
            </a:r>
            <a:r>
              <a:rPr lang="en-US" sz="3600" dirty="0" err="1" smtClean="0"/>
              <a:t>petunjuk</a:t>
            </a:r>
            <a:r>
              <a:rPr lang="en-US" sz="3600" dirty="0" smtClean="0"/>
              <a:t> al-Quran </a:t>
            </a:r>
            <a:r>
              <a:rPr lang="en-US" sz="3600" dirty="0" err="1" smtClean="0"/>
              <a:t>dan</a:t>
            </a:r>
            <a:r>
              <a:rPr lang="en-US" sz="3600" dirty="0" smtClean="0"/>
              <a:t> Sunnah.</a:t>
            </a:r>
          </a:p>
        </p:txBody>
      </p:sp>
    </p:spTree>
    <p:extLst>
      <p:ext uri="{BB962C8B-B14F-4D97-AF65-F5344CB8AC3E}">
        <p14:creationId xmlns:p14="http://schemas.microsoft.com/office/powerpoint/2010/main" val="33536556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537211" y="0"/>
            <a:ext cx="10972800" cy="1143000"/>
          </a:xfrm>
        </p:spPr>
        <p:txBody>
          <a:bodyPr/>
          <a:lstStyle/>
          <a:p>
            <a:pPr algn="r" eaLnBrk="1" hangingPunct="1"/>
            <a:r>
              <a:rPr lang="en-US" dirty="0" err="1" smtClean="0"/>
              <a:t>Sambungan</a:t>
            </a:r>
            <a:r>
              <a:rPr lang="en-US" dirty="0" smtClean="0"/>
              <a:t>…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312515" y="1053296"/>
            <a:ext cx="11655707" cy="5393803"/>
          </a:xfrm>
        </p:spPr>
        <p:txBody>
          <a:bodyPr/>
          <a:lstStyle/>
          <a:p>
            <a:pPr algn="just" rtl="0" eaLnBrk="1" hangingPunct="1"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dirty="0" err="1" smtClean="0"/>
              <a:t>Penghasilan</a:t>
            </a:r>
            <a:r>
              <a:rPr lang="en-US" dirty="0" smtClean="0"/>
              <a:t> </a:t>
            </a:r>
            <a:r>
              <a:rPr lang="en-US" dirty="0" err="1" smtClean="0"/>
              <a:t>sains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teknologi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Islam – </a:t>
            </a:r>
            <a:r>
              <a:rPr lang="en-US" dirty="0" err="1"/>
              <a:t>bermatlamat</a:t>
            </a:r>
            <a:r>
              <a:rPr lang="en-US" dirty="0"/>
              <a:t> </a:t>
            </a:r>
            <a:r>
              <a:rPr lang="en-US" dirty="0" err="1"/>
              <a:t>melaksanakan</a:t>
            </a:r>
            <a:r>
              <a:rPr lang="en-US" dirty="0"/>
              <a:t> </a:t>
            </a:r>
            <a:r>
              <a:rPr lang="en-US" dirty="0" err="1"/>
              <a:t>tugas</a:t>
            </a:r>
            <a:r>
              <a:rPr lang="en-US" dirty="0"/>
              <a:t> </a:t>
            </a:r>
            <a:r>
              <a:rPr lang="en-US" dirty="0" err="1"/>
              <a:t>khalifah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mencari</a:t>
            </a:r>
            <a:r>
              <a:rPr lang="en-US" dirty="0"/>
              <a:t> </a:t>
            </a:r>
            <a:r>
              <a:rPr lang="en-US" dirty="0" err="1"/>
              <a:t>keredhaan</a:t>
            </a:r>
            <a:r>
              <a:rPr lang="en-US" dirty="0"/>
              <a:t> Allah</a:t>
            </a:r>
          </a:p>
          <a:p>
            <a:pPr algn="just" rtl="0" eaLnBrk="1" hangingPunct="1">
              <a:buClr>
                <a:schemeClr val="tx1"/>
              </a:buClr>
              <a:buFont typeface="Wingdings" panose="05000000000000000000" pitchFamily="2" charset="2"/>
              <a:buChar char="Ø"/>
            </a:pPr>
            <a:endParaRPr lang="en-US" dirty="0"/>
          </a:p>
          <a:p>
            <a:pPr algn="just" rtl="0" eaLnBrk="1" hangingPunct="1"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dirty="0" err="1"/>
              <a:t>Etika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 smtClean="0"/>
              <a:t>penghasilan</a:t>
            </a:r>
            <a:r>
              <a:rPr lang="en-US" dirty="0" smtClean="0"/>
              <a:t> </a:t>
            </a:r>
            <a:r>
              <a:rPr lang="en-US" dirty="0" err="1" smtClean="0"/>
              <a:t>sains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teknologi</a:t>
            </a:r>
            <a:r>
              <a:rPr lang="en-US" dirty="0" smtClean="0"/>
              <a:t> </a:t>
            </a:r>
            <a:r>
              <a:rPr lang="en-US" dirty="0" err="1"/>
              <a:t>bukan</a:t>
            </a:r>
            <a:r>
              <a:rPr lang="en-US" dirty="0"/>
              <a:t> </a:t>
            </a:r>
            <a:r>
              <a:rPr lang="en-US" dirty="0" err="1"/>
              <a:t>sekadar</a:t>
            </a:r>
            <a:r>
              <a:rPr lang="en-US" dirty="0"/>
              <a:t> </a:t>
            </a:r>
            <a:r>
              <a:rPr lang="en-US" dirty="0" err="1"/>
              <a:t>mengambil</a:t>
            </a:r>
            <a:r>
              <a:rPr lang="en-US" dirty="0"/>
              <a:t> </a:t>
            </a:r>
            <a:r>
              <a:rPr lang="en-US" dirty="0" err="1"/>
              <a:t>kira</a:t>
            </a:r>
            <a:r>
              <a:rPr lang="en-US" dirty="0"/>
              <a:t> </a:t>
            </a:r>
            <a:r>
              <a:rPr lang="en-US" dirty="0" err="1"/>
              <a:t>soal</a:t>
            </a:r>
            <a:r>
              <a:rPr lang="en-US" dirty="0"/>
              <a:t> </a:t>
            </a:r>
            <a:r>
              <a:rPr lang="en-US" dirty="0" err="1"/>
              <a:t>tanggungjawab</a:t>
            </a:r>
            <a:r>
              <a:rPr lang="en-US" dirty="0"/>
              <a:t> </a:t>
            </a:r>
            <a:r>
              <a:rPr lang="en-US" dirty="0" err="1"/>
              <a:t>tentang</a:t>
            </a:r>
            <a:r>
              <a:rPr lang="en-US" dirty="0"/>
              <a:t> </a:t>
            </a:r>
            <a:r>
              <a:rPr lang="en-US" dirty="0" err="1"/>
              <a:t>dapatan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data, </a:t>
            </a:r>
            <a:r>
              <a:rPr lang="en-US" dirty="0" err="1"/>
              <a:t>ia</a:t>
            </a:r>
            <a:r>
              <a:rPr lang="en-US" dirty="0"/>
              <a:t> </a:t>
            </a:r>
            <a:r>
              <a:rPr lang="en-US" dirty="0" err="1"/>
              <a:t>juga</a:t>
            </a:r>
            <a:r>
              <a:rPr lang="en-US" dirty="0"/>
              <a:t> </a:t>
            </a:r>
            <a:r>
              <a:rPr lang="en-US" dirty="0" err="1"/>
              <a:t>berkaitan</a:t>
            </a:r>
            <a:r>
              <a:rPr lang="en-US" dirty="0"/>
              <a:t> </a:t>
            </a:r>
            <a:r>
              <a:rPr lang="en-US" dirty="0" err="1"/>
              <a:t>tentang</a:t>
            </a:r>
            <a:r>
              <a:rPr lang="en-US" dirty="0"/>
              <a:t> proses  </a:t>
            </a:r>
            <a:r>
              <a:rPr lang="en-US" dirty="0" err="1"/>
              <a:t>serta</a:t>
            </a:r>
            <a:r>
              <a:rPr lang="en-US" dirty="0"/>
              <a:t> </a:t>
            </a:r>
            <a:r>
              <a:rPr lang="en-US" dirty="0" err="1"/>
              <a:t>hasil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kesan</a:t>
            </a:r>
            <a:endParaRPr lang="en-US" dirty="0"/>
          </a:p>
          <a:p>
            <a:pPr algn="just" rtl="0" eaLnBrk="1" hangingPunct="1">
              <a:buClr>
                <a:schemeClr val="tx1"/>
              </a:buClr>
              <a:buFont typeface="Wingdings" panose="05000000000000000000" pitchFamily="2" charset="2"/>
              <a:buChar char="Ø"/>
            </a:pPr>
            <a:endParaRPr lang="en-US" dirty="0"/>
          </a:p>
          <a:p>
            <a:pPr algn="just" rtl="0" eaLnBrk="1" hangingPunct="1"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dirty="0" err="1"/>
              <a:t>Etika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</a:t>
            </a:r>
            <a:r>
              <a:rPr lang="en-US" dirty="0" err="1"/>
              <a:t>juga</a:t>
            </a:r>
            <a:r>
              <a:rPr lang="en-US" dirty="0"/>
              <a:t> </a:t>
            </a:r>
            <a:r>
              <a:rPr lang="en-US" dirty="0" err="1"/>
              <a:t>berkaitan</a:t>
            </a:r>
            <a:r>
              <a:rPr lang="en-US" dirty="0"/>
              <a:t> </a:t>
            </a:r>
            <a:r>
              <a:rPr lang="en-US" dirty="0" err="1"/>
              <a:t>soal</a:t>
            </a:r>
            <a:r>
              <a:rPr lang="en-US" dirty="0"/>
              <a:t> </a:t>
            </a:r>
            <a:r>
              <a:rPr lang="en-US" dirty="0" err="1"/>
              <a:t>tujuan</a:t>
            </a:r>
            <a:r>
              <a:rPr lang="en-US" dirty="0"/>
              <a:t> </a:t>
            </a:r>
            <a:r>
              <a:rPr lang="en-US" dirty="0" err="1"/>
              <a:t>apakah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menunjuk-nunjuk</a:t>
            </a:r>
            <a:r>
              <a:rPr lang="en-US" dirty="0"/>
              <a:t>, </a:t>
            </a:r>
            <a:r>
              <a:rPr lang="en-US" dirty="0" err="1"/>
              <a:t>riak</a:t>
            </a:r>
            <a:r>
              <a:rPr lang="en-US" dirty="0"/>
              <a:t>, </a:t>
            </a:r>
            <a:r>
              <a:rPr lang="en-US" dirty="0" err="1"/>
              <a:t>meninggi</a:t>
            </a:r>
            <a:r>
              <a:rPr lang="en-US" dirty="0"/>
              <a:t> </a:t>
            </a:r>
            <a:r>
              <a:rPr lang="en-US" dirty="0" err="1"/>
              <a:t>diri</a:t>
            </a:r>
            <a:r>
              <a:rPr lang="en-US" dirty="0"/>
              <a:t> </a:t>
            </a:r>
            <a:r>
              <a:rPr lang="en-US" dirty="0" err="1"/>
              <a:t>sehingga</a:t>
            </a:r>
            <a:r>
              <a:rPr lang="en-US" dirty="0"/>
              <a:t> </a:t>
            </a:r>
            <a:r>
              <a:rPr lang="en-US" dirty="0" err="1"/>
              <a:t>ketahap</a:t>
            </a:r>
            <a:r>
              <a:rPr lang="en-US" dirty="0"/>
              <a:t> </a:t>
            </a:r>
            <a:r>
              <a:rPr lang="en-US" dirty="0" err="1"/>
              <a:t>menafikan</a:t>
            </a:r>
            <a:r>
              <a:rPr lang="en-US" dirty="0"/>
              <a:t> </a:t>
            </a:r>
            <a:r>
              <a:rPr lang="en-US" dirty="0" err="1"/>
              <a:t>kewujudan</a:t>
            </a:r>
            <a:r>
              <a:rPr lang="en-US" dirty="0"/>
              <a:t> </a:t>
            </a:r>
            <a:r>
              <a:rPr lang="en-US" dirty="0" err="1"/>
              <a:t>Tuhan</a:t>
            </a:r>
            <a:r>
              <a:rPr lang="en-US" dirty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sebaliknya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81064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561372" y="-107327"/>
            <a:ext cx="10972800" cy="1143000"/>
          </a:xfrm>
        </p:spPr>
        <p:txBody>
          <a:bodyPr>
            <a:normAutofit/>
          </a:bodyPr>
          <a:lstStyle/>
          <a:p>
            <a:r>
              <a:rPr lang="en-US" dirty="0" err="1" smtClean="0"/>
              <a:t>Etika</a:t>
            </a:r>
            <a:r>
              <a:rPr lang="en-US" dirty="0" smtClean="0"/>
              <a:t> &amp; </a:t>
            </a:r>
            <a:r>
              <a:rPr lang="en-US" dirty="0" err="1" smtClean="0"/>
              <a:t>Nilai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/>
              <a:t>Penghasilan</a:t>
            </a:r>
            <a:r>
              <a:rPr lang="en-US" dirty="0"/>
              <a:t> </a:t>
            </a:r>
            <a:r>
              <a:rPr lang="en-US" dirty="0" err="1"/>
              <a:t>sains</a:t>
            </a:r>
            <a:r>
              <a:rPr lang="en-US" dirty="0"/>
              <a:t> </a:t>
            </a:r>
            <a:r>
              <a:rPr lang="en-US" dirty="0" smtClean="0"/>
              <a:t>&amp; </a:t>
            </a:r>
            <a:r>
              <a:rPr lang="en-US" dirty="0" err="1"/>
              <a:t>teknologi</a:t>
            </a:r>
            <a:r>
              <a:rPr lang="en-US" dirty="0"/>
              <a:t> </a:t>
            </a:r>
            <a:endParaRPr lang="en-US" dirty="0" smtClean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435429" y="823872"/>
            <a:ext cx="11248572" cy="5064185"/>
          </a:xfrm>
        </p:spPr>
        <p:txBody>
          <a:bodyPr>
            <a:normAutofit/>
          </a:bodyPr>
          <a:lstStyle/>
          <a:p>
            <a:pPr algn="just" rtl="0" eaLnBrk="1" hangingPunct="1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en-US" sz="3600" b="1" dirty="0" err="1" smtClean="0"/>
              <a:t>Perlu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mengambil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kira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soal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kemaslahatan</a:t>
            </a:r>
            <a:r>
              <a:rPr lang="en-US" sz="3600" b="1" dirty="0" smtClean="0"/>
              <a:t> </a:t>
            </a:r>
            <a:r>
              <a:rPr lang="en-US" sz="3600" dirty="0" err="1" smtClean="0"/>
              <a:t>dengan</a:t>
            </a:r>
            <a:r>
              <a:rPr lang="en-US" sz="3600" dirty="0" smtClean="0"/>
              <a:t> </a:t>
            </a:r>
            <a:r>
              <a:rPr lang="en-US" sz="3600" dirty="0" err="1" smtClean="0"/>
              <a:t>mengambil</a:t>
            </a:r>
            <a:r>
              <a:rPr lang="en-US" sz="3600" dirty="0" smtClean="0"/>
              <a:t> </a:t>
            </a:r>
            <a:r>
              <a:rPr lang="en-US" sz="3600" dirty="0" err="1" smtClean="0"/>
              <a:t>kira</a:t>
            </a:r>
            <a:r>
              <a:rPr lang="en-US" sz="3600" dirty="0" smtClean="0"/>
              <a:t> </a:t>
            </a:r>
            <a:r>
              <a:rPr lang="en-US" sz="3600" dirty="0" err="1" smtClean="0"/>
              <a:t>tahapnya</a:t>
            </a:r>
            <a:r>
              <a:rPr lang="en-US" sz="3600" dirty="0" smtClean="0"/>
              <a:t> </a:t>
            </a:r>
            <a:r>
              <a:rPr lang="en-US" sz="3600" dirty="0" err="1" smtClean="0"/>
              <a:t>sama</a:t>
            </a:r>
            <a:r>
              <a:rPr lang="en-US" sz="3600" dirty="0" smtClean="0"/>
              <a:t> </a:t>
            </a:r>
            <a:r>
              <a:rPr lang="en-US" sz="3600" dirty="0" err="1" smtClean="0"/>
              <a:t>ada</a:t>
            </a:r>
            <a:r>
              <a:rPr lang="en-US" sz="3600" dirty="0" smtClean="0"/>
              <a:t> </a:t>
            </a:r>
            <a:r>
              <a:rPr lang="en-US" sz="3600" dirty="0" err="1" smtClean="0"/>
              <a:t>dharuriyyat</a:t>
            </a:r>
            <a:r>
              <a:rPr lang="en-US" sz="3600" dirty="0" smtClean="0"/>
              <a:t>, </a:t>
            </a:r>
            <a:r>
              <a:rPr lang="en-US" sz="3600" dirty="0" err="1" smtClean="0"/>
              <a:t>hajjiyyat</a:t>
            </a:r>
            <a:r>
              <a:rPr lang="en-US" sz="3600" dirty="0" smtClean="0"/>
              <a:t> </a:t>
            </a:r>
            <a:r>
              <a:rPr lang="en-US" sz="3600" dirty="0" err="1" smtClean="0"/>
              <a:t>atau</a:t>
            </a:r>
            <a:r>
              <a:rPr lang="en-US" sz="3600" dirty="0" smtClean="0"/>
              <a:t> </a:t>
            </a:r>
            <a:r>
              <a:rPr lang="en-US" sz="3600" dirty="0" err="1" smtClean="0"/>
              <a:t>tahsiniyyat</a:t>
            </a:r>
            <a:r>
              <a:rPr lang="en-US" sz="3600" dirty="0" smtClean="0"/>
              <a:t>.</a:t>
            </a:r>
          </a:p>
          <a:p>
            <a:pPr algn="just" rtl="0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en-US" sz="3600" b="1" dirty="0" err="1" smtClean="0"/>
              <a:t>Perlu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mendahulukan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kepentingan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ummah</a:t>
            </a:r>
            <a:r>
              <a:rPr lang="en-US" sz="3600" b="1" dirty="0" smtClean="0"/>
              <a:t> </a:t>
            </a:r>
            <a:r>
              <a:rPr lang="en-US" sz="3600" dirty="0" err="1" smtClean="0"/>
              <a:t>berbanding</a:t>
            </a:r>
            <a:r>
              <a:rPr lang="en-US" sz="3600" dirty="0" smtClean="0"/>
              <a:t> </a:t>
            </a:r>
            <a:r>
              <a:rPr lang="en-US" sz="3600" dirty="0" err="1" smtClean="0"/>
              <a:t>individu</a:t>
            </a:r>
            <a:r>
              <a:rPr lang="en-US" sz="3600" dirty="0" smtClean="0"/>
              <a:t>, </a:t>
            </a:r>
            <a:r>
              <a:rPr lang="en-US" sz="3600" dirty="0" err="1" smtClean="0"/>
              <a:t>kepentingan</a:t>
            </a:r>
            <a:r>
              <a:rPr lang="en-US" sz="3600" dirty="0" smtClean="0"/>
              <a:t> masa </a:t>
            </a:r>
            <a:r>
              <a:rPr lang="en-US" sz="3600" dirty="0" err="1" smtClean="0"/>
              <a:t>depan</a:t>
            </a:r>
            <a:r>
              <a:rPr lang="en-US" sz="3600" dirty="0" smtClean="0"/>
              <a:t> yang </a:t>
            </a:r>
            <a:r>
              <a:rPr lang="en-US" sz="3600" dirty="0" err="1" smtClean="0"/>
              <a:t>utama</a:t>
            </a:r>
            <a:r>
              <a:rPr lang="en-US" sz="3600" dirty="0" smtClean="0"/>
              <a:t> </a:t>
            </a:r>
            <a:r>
              <a:rPr lang="en-US" sz="3600" dirty="0" err="1" smtClean="0"/>
              <a:t>berbanding</a:t>
            </a:r>
            <a:r>
              <a:rPr lang="en-US" sz="3600" dirty="0" smtClean="0"/>
              <a:t> </a:t>
            </a:r>
            <a:r>
              <a:rPr lang="en-US" sz="3600" dirty="0" err="1" smtClean="0"/>
              <a:t>kepentingan</a:t>
            </a:r>
            <a:r>
              <a:rPr lang="en-US" sz="3600" dirty="0" smtClean="0"/>
              <a:t> </a:t>
            </a:r>
            <a:r>
              <a:rPr lang="en-US" sz="3600" dirty="0" err="1" smtClean="0"/>
              <a:t>semasa</a:t>
            </a:r>
            <a:r>
              <a:rPr lang="en-US" sz="3600" dirty="0" smtClean="0"/>
              <a:t> yang </a:t>
            </a:r>
            <a:r>
              <a:rPr lang="en-US" sz="3600" dirty="0" err="1" smtClean="0"/>
              <a:t>kurang</a:t>
            </a:r>
            <a:r>
              <a:rPr lang="en-US" sz="3600" dirty="0" smtClean="0"/>
              <a:t> </a:t>
            </a:r>
            <a:r>
              <a:rPr lang="en-US" sz="3600" dirty="0" err="1" smtClean="0"/>
              <a:t>penting</a:t>
            </a:r>
            <a:r>
              <a:rPr lang="en-US" sz="3600" dirty="0" smtClean="0"/>
              <a:t>.</a:t>
            </a:r>
          </a:p>
          <a:p>
            <a:pPr algn="just" rtl="0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en-US" sz="3600" b="1" dirty="0" err="1" smtClean="0"/>
              <a:t>Perlu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mengutamakan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kualiti</a:t>
            </a:r>
            <a:r>
              <a:rPr lang="en-US" sz="3600" dirty="0" smtClean="0"/>
              <a:t> </a:t>
            </a:r>
            <a:r>
              <a:rPr lang="en-US" sz="3600" dirty="0" err="1" smtClean="0"/>
              <a:t>hasil</a:t>
            </a:r>
            <a:r>
              <a:rPr lang="en-US" sz="3600" dirty="0" smtClean="0"/>
              <a:t> </a:t>
            </a:r>
            <a:r>
              <a:rPr lang="en-US" sz="3600" dirty="0" err="1" smtClean="0"/>
              <a:t>kajian</a:t>
            </a:r>
            <a:r>
              <a:rPr lang="en-US" sz="3600" dirty="0" smtClean="0"/>
              <a:t>, </a:t>
            </a:r>
            <a:r>
              <a:rPr lang="en-US" sz="3600" dirty="0" err="1" smtClean="0"/>
              <a:t>manfaat</a:t>
            </a:r>
            <a:r>
              <a:rPr lang="en-US" sz="3600" dirty="0" smtClean="0"/>
              <a:t> </a:t>
            </a:r>
            <a:r>
              <a:rPr lang="en-US" sz="3600" dirty="0" err="1" smtClean="0"/>
              <a:t>dan</a:t>
            </a:r>
            <a:r>
              <a:rPr lang="en-US" sz="3600" dirty="0" smtClean="0"/>
              <a:t> </a:t>
            </a:r>
            <a:r>
              <a:rPr lang="en-US" sz="3600" dirty="0" err="1" smtClean="0"/>
              <a:t>faedah</a:t>
            </a:r>
            <a:r>
              <a:rPr lang="en-US" sz="3600" dirty="0" smtClean="0"/>
              <a:t> yang </a:t>
            </a:r>
            <a:r>
              <a:rPr lang="en-US" sz="3600" dirty="0" err="1" smtClean="0"/>
              <a:t>berpanjangan</a:t>
            </a:r>
            <a:r>
              <a:rPr lang="en-US" sz="3600" dirty="0" smtClean="0"/>
              <a:t> </a:t>
            </a:r>
            <a:r>
              <a:rPr lang="en-US" sz="3600" dirty="0" err="1" smtClean="0"/>
              <a:t>berbanding</a:t>
            </a:r>
            <a:r>
              <a:rPr lang="en-US" sz="3600" dirty="0" smtClean="0"/>
              <a:t> </a:t>
            </a:r>
            <a:r>
              <a:rPr lang="en-US" sz="3600" dirty="0" err="1" smtClean="0"/>
              <a:t>sebaliknya</a:t>
            </a:r>
            <a:r>
              <a:rPr lang="en-US" sz="3600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179346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185195" y="152400"/>
            <a:ext cx="11852476" cy="11430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sz="3800" b="1" dirty="0" err="1"/>
              <a:t>Panduan</a:t>
            </a:r>
            <a:r>
              <a:rPr lang="en-US" sz="3800" b="1" dirty="0"/>
              <a:t> </a:t>
            </a:r>
            <a:r>
              <a:rPr lang="en-US" sz="3800" b="1" dirty="0" err="1"/>
              <a:t>Etika</a:t>
            </a:r>
            <a:r>
              <a:rPr lang="en-US" sz="3800" b="1" dirty="0"/>
              <a:t> </a:t>
            </a:r>
            <a:r>
              <a:rPr lang="en-US" sz="3800" b="1" dirty="0" smtClean="0"/>
              <a:t>&amp; </a:t>
            </a:r>
            <a:r>
              <a:rPr lang="en-US" sz="3800" b="1" dirty="0" err="1" smtClean="0"/>
              <a:t>Nilai</a:t>
            </a:r>
            <a:r>
              <a:rPr lang="en-US" sz="3800" b="1" dirty="0" smtClean="0"/>
              <a:t> Islam </a:t>
            </a:r>
            <a:r>
              <a:rPr lang="en-US" sz="3800" b="1" dirty="0"/>
              <a:t/>
            </a:r>
            <a:br>
              <a:rPr lang="en-US" sz="3800" b="1" dirty="0"/>
            </a:br>
            <a:r>
              <a:rPr lang="en-US" sz="3800" b="1" dirty="0" err="1" smtClean="0"/>
              <a:t>Dalam</a:t>
            </a:r>
            <a:r>
              <a:rPr lang="en-US" sz="3800" b="1" dirty="0" smtClean="0"/>
              <a:t> </a:t>
            </a:r>
            <a:r>
              <a:rPr lang="en-US" sz="3800" b="1" dirty="0" err="1" smtClean="0"/>
              <a:t>Pemikiran</a:t>
            </a:r>
            <a:r>
              <a:rPr lang="en-US" sz="3800" b="1" dirty="0" smtClean="0"/>
              <a:t> </a:t>
            </a:r>
            <a:r>
              <a:rPr lang="en-US" sz="3800" b="1" dirty="0" err="1" smtClean="0"/>
              <a:t>Sains</a:t>
            </a:r>
            <a:r>
              <a:rPr lang="en-US" sz="3800" b="1" dirty="0" smtClean="0"/>
              <a:t> &amp; </a:t>
            </a:r>
            <a:r>
              <a:rPr lang="en-US" sz="3800" b="1" dirty="0" err="1" smtClean="0"/>
              <a:t>Teknologi</a:t>
            </a:r>
            <a:endParaRPr lang="en-US" sz="3800" b="1" dirty="0"/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185195" y="1295401"/>
            <a:ext cx="11852476" cy="5018314"/>
          </a:xfrm>
        </p:spPr>
        <p:txBody>
          <a:bodyPr>
            <a:normAutofit/>
          </a:bodyPr>
          <a:lstStyle/>
          <a:p>
            <a:pPr marL="533400" indent="-533400" algn="l" rtl="0"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sv-SE" sz="3200" dirty="0" smtClean="0"/>
              <a:t>Tidak </a:t>
            </a:r>
            <a:r>
              <a:rPr lang="sv-SE" sz="3200" dirty="0"/>
              <a:t>menyalahi </a:t>
            </a:r>
            <a:r>
              <a:rPr lang="sv-SE" sz="3200" dirty="0" smtClean="0"/>
              <a:t>prinsip al-Quran </a:t>
            </a:r>
            <a:r>
              <a:rPr lang="sv-SE" sz="3200" dirty="0"/>
              <a:t>dan Sunnah</a:t>
            </a:r>
          </a:p>
          <a:p>
            <a:pPr marL="533400" indent="-533400" algn="l" rtl="0"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sv-SE" sz="3200" dirty="0" smtClean="0"/>
              <a:t>Tidak </a:t>
            </a:r>
            <a:r>
              <a:rPr lang="sv-SE" sz="3200" dirty="0"/>
              <a:t>menyalahi ijmak ulamak</a:t>
            </a:r>
            <a:endParaRPr lang="fi-FI" sz="3200" dirty="0"/>
          </a:p>
          <a:p>
            <a:pPr marL="533400" indent="-533400" algn="l" rtl="0"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fi-FI" sz="3200" dirty="0" smtClean="0"/>
              <a:t>Tidak </a:t>
            </a:r>
            <a:r>
              <a:rPr lang="fi-FI" sz="3200" dirty="0"/>
              <a:t>menyalahi norma kemanusiaan</a:t>
            </a:r>
          </a:p>
          <a:p>
            <a:pPr marL="533400" indent="-533400" algn="l" rtl="0"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fi-FI" sz="3200" dirty="0" smtClean="0"/>
              <a:t>Bertujuan </a:t>
            </a:r>
            <a:r>
              <a:rPr lang="fi-FI" sz="3200" dirty="0"/>
              <a:t>untuk mencari keredhaan Allah</a:t>
            </a:r>
            <a:endParaRPr lang="sv-SE" sz="3200" dirty="0"/>
          </a:p>
          <a:p>
            <a:pPr marL="533400" indent="-533400" algn="l" rtl="0"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sv-SE" sz="3200" dirty="0" smtClean="0"/>
              <a:t>Dilakukan </a:t>
            </a:r>
            <a:r>
              <a:rPr lang="sv-SE" sz="3200" dirty="0"/>
              <a:t>dengan penuh kesungguhan dan ketelitian</a:t>
            </a:r>
          </a:p>
          <a:p>
            <a:pPr marL="533400" indent="-533400" algn="l" rtl="0"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sv-SE" sz="3200" dirty="0" smtClean="0"/>
              <a:t>Dilakukan </a:t>
            </a:r>
            <a:r>
              <a:rPr lang="sv-SE" sz="3200" dirty="0"/>
              <a:t>penuh kejujuran dan amanah terhadap ilmu</a:t>
            </a:r>
          </a:p>
          <a:p>
            <a:pPr marL="533400" indent="-533400" algn="l" rtl="0"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sv-SE" sz="3200" dirty="0" smtClean="0"/>
              <a:t>Dilakukan dengan tidak </a:t>
            </a:r>
            <a:r>
              <a:rPr lang="sv-SE" sz="3200" dirty="0"/>
              <a:t>memesongkan aqidah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3558843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-259741"/>
            <a:ext cx="10972800" cy="1143000"/>
          </a:xfrm>
        </p:spPr>
        <p:txBody>
          <a:bodyPr/>
          <a:lstStyle/>
          <a:p>
            <a:pPr algn="ctr" eaLnBrk="1" hangingPunct="1"/>
            <a:r>
              <a:rPr lang="en-US" b="1" dirty="0" err="1" smtClean="0"/>
              <a:t>Prinsip</a:t>
            </a:r>
            <a:r>
              <a:rPr lang="en-US" b="1" dirty="0" smtClean="0"/>
              <a:t> </a:t>
            </a:r>
            <a:r>
              <a:rPr lang="en-US" b="1" dirty="0" err="1" smtClean="0"/>
              <a:t>Sains</a:t>
            </a:r>
            <a:r>
              <a:rPr lang="en-US" b="1" dirty="0" smtClean="0"/>
              <a:t> &amp; </a:t>
            </a:r>
            <a:r>
              <a:rPr lang="en-US" b="1" dirty="0" err="1" smtClean="0"/>
              <a:t>Teknologi</a:t>
            </a:r>
            <a:r>
              <a:rPr lang="en-US" b="1" dirty="0" smtClean="0"/>
              <a:t> </a:t>
            </a:r>
            <a:r>
              <a:rPr lang="en-US" b="1" dirty="0" err="1" smtClean="0"/>
              <a:t>Moden</a:t>
            </a:r>
            <a:endParaRPr lang="en-US" b="1" dirty="0" smtClean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676894"/>
            <a:ext cx="10972800" cy="5872348"/>
          </a:xfrm>
        </p:spPr>
        <p:txBody>
          <a:bodyPr>
            <a:normAutofit/>
          </a:bodyPr>
          <a:lstStyle/>
          <a:p>
            <a:pPr algn="just" rtl="0" eaLnBrk="1" hangingPunct="1">
              <a:buClr>
                <a:schemeClr val="tx1"/>
              </a:buClr>
              <a:buFont typeface="Wingdings" panose="05000000000000000000" pitchFamily="2" charset="2"/>
              <a:buChar char="ü"/>
            </a:pPr>
            <a:r>
              <a:rPr lang="en-US" sz="3200" dirty="0" err="1" smtClean="0"/>
              <a:t>Prinsip</a:t>
            </a:r>
            <a:r>
              <a:rPr lang="en-US" sz="3200" dirty="0" smtClean="0"/>
              <a:t> </a:t>
            </a:r>
            <a:r>
              <a:rPr lang="en-US" sz="3200" dirty="0" err="1" smtClean="0"/>
              <a:t>sains</a:t>
            </a:r>
            <a:r>
              <a:rPr lang="en-US" sz="3200" dirty="0" smtClean="0"/>
              <a:t> </a:t>
            </a:r>
            <a:r>
              <a:rPr lang="en-US" sz="3200" dirty="0" err="1" smtClean="0"/>
              <a:t>moden</a:t>
            </a:r>
            <a:r>
              <a:rPr lang="en-US" sz="3200" dirty="0" smtClean="0"/>
              <a:t> </a:t>
            </a:r>
            <a:r>
              <a:rPr lang="en-US" sz="3200" dirty="0" err="1" smtClean="0"/>
              <a:t>adalah</a:t>
            </a:r>
            <a:r>
              <a:rPr lang="en-US" sz="3200" dirty="0" smtClean="0"/>
              <a:t> </a:t>
            </a:r>
            <a:r>
              <a:rPr lang="en-US" sz="3200" dirty="0" err="1" smtClean="0"/>
              <a:t>bebas</a:t>
            </a:r>
            <a:r>
              <a:rPr lang="en-US" sz="3200" dirty="0" smtClean="0"/>
              <a:t> </a:t>
            </a:r>
            <a:r>
              <a:rPr lang="en-US" sz="3200" dirty="0" err="1" smtClean="0"/>
              <a:t>daripada</a:t>
            </a:r>
            <a:r>
              <a:rPr lang="en-US" sz="3200" dirty="0" smtClean="0"/>
              <a:t> </a:t>
            </a:r>
            <a:r>
              <a:rPr lang="en-US" sz="3200" dirty="0" err="1" smtClean="0"/>
              <a:t>sebarang</a:t>
            </a:r>
            <a:r>
              <a:rPr lang="en-US" sz="3200" dirty="0" smtClean="0"/>
              <a:t> </a:t>
            </a:r>
            <a:r>
              <a:rPr lang="en-US" sz="3200" dirty="0" err="1" smtClean="0"/>
              <a:t>nilai</a:t>
            </a:r>
            <a:r>
              <a:rPr lang="en-US" sz="3200" dirty="0" smtClean="0"/>
              <a:t> </a:t>
            </a:r>
            <a:r>
              <a:rPr lang="en-US" sz="3200" dirty="0" err="1" smtClean="0"/>
              <a:t>serta</a:t>
            </a:r>
            <a:r>
              <a:rPr lang="en-US" sz="3200" dirty="0" smtClean="0"/>
              <a:t> </a:t>
            </a:r>
            <a:r>
              <a:rPr lang="en-US" sz="3200" dirty="0" err="1" smtClean="0"/>
              <a:t>berpaksikan</a:t>
            </a:r>
            <a:r>
              <a:rPr lang="en-US" sz="3200" dirty="0" smtClean="0"/>
              <a:t> </a:t>
            </a:r>
            <a:r>
              <a:rPr lang="en-US" sz="3200" dirty="0" err="1" smtClean="0"/>
              <a:t>peningkatan</a:t>
            </a:r>
            <a:r>
              <a:rPr lang="en-US" sz="3200" dirty="0" smtClean="0"/>
              <a:t> </a:t>
            </a:r>
            <a:r>
              <a:rPr lang="en-US" sz="3200" dirty="0" err="1" smtClean="0"/>
              <a:t>pengetahuan</a:t>
            </a:r>
            <a:r>
              <a:rPr lang="en-US" sz="3200" dirty="0" smtClean="0"/>
              <a:t> </a:t>
            </a:r>
            <a:r>
              <a:rPr lang="en-US" sz="3200" dirty="0" err="1" smtClean="0"/>
              <a:t>dan</a:t>
            </a:r>
            <a:r>
              <a:rPr lang="en-US" sz="3200" dirty="0" smtClean="0"/>
              <a:t> </a:t>
            </a:r>
            <a:r>
              <a:rPr lang="en-US" sz="3200" dirty="0" err="1" smtClean="0"/>
              <a:t>keuntungan</a:t>
            </a:r>
            <a:r>
              <a:rPr lang="en-US" sz="3200" dirty="0" smtClean="0"/>
              <a:t> </a:t>
            </a:r>
            <a:r>
              <a:rPr lang="en-US" sz="3200" dirty="0" err="1" smtClean="0"/>
              <a:t>dunia</a:t>
            </a:r>
            <a:r>
              <a:rPr lang="en-US" sz="3200" dirty="0" smtClean="0"/>
              <a:t>.</a:t>
            </a:r>
          </a:p>
          <a:p>
            <a:pPr algn="just" rtl="0" eaLnBrk="1" hangingPunct="1">
              <a:buClr>
                <a:schemeClr val="tx1"/>
              </a:buClr>
              <a:buFont typeface="Wingdings" panose="05000000000000000000" pitchFamily="2" charset="2"/>
              <a:buChar char="ü"/>
            </a:pPr>
            <a:r>
              <a:rPr lang="en-US" sz="3200" dirty="0" err="1" smtClean="0"/>
              <a:t>Kesannya</a:t>
            </a:r>
            <a:r>
              <a:rPr lang="en-US" sz="3200" dirty="0" smtClean="0"/>
              <a:t> </a:t>
            </a:r>
            <a:r>
              <a:rPr lang="en-US" sz="3200" dirty="0" err="1" smtClean="0"/>
              <a:t>penyalahgunaan</a:t>
            </a:r>
            <a:r>
              <a:rPr lang="en-US" sz="3200" dirty="0" smtClean="0"/>
              <a:t> </a:t>
            </a:r>
            <a:r>
              <a:rPr lang="en-US" sz="3200" dirty="0" err="1" smtClean="0"/>
              <a:t>prinsip</a:t>
            </a:r>
            <a:r>
              <a:rPr lang="en-US" sz="3200" dirty="0" smtClean="0"/>
              <a:t>, proses </a:t>
            </a:r>
            <a:r>
              <a:rPr lang="en-US" sz="3200" dirty="0" err="1" smtClean="0"/>
              <a:t>serta</a:t>
            </a:r>
            <a:r>
              <a:rPr lang="en-US" sz="3200" dirty="0" smtClean="0"/>
              <a:t> </a:t>
            </a:r>
            <a:r>
              <a:rPr lang="en-US" sz="3200" dirty="0" err="1" smtClean="0"/>
              <a:t>hasil</a:t>
            </a:r>
            <a:r>
              <a:rPr lang="en-US" sz="3200" dirty="0" smtClean="0"/>
              <a:t>  </a:t>
            </a:r>
            <a:r>
              <a:rPr lang="en-US" sz="3200" dirty="0" err="1" smtClean="0"/>
              <a:t>penciptaan</a:t>
            </a:r>
            <a:r>
              <a:rPr lang="en-US" sz="3200" dirty="0"/>
              <a:t>.</a:t>
            </a:r>
            <a:endParaRPr lang="en-US" sz="3200" dirty="0" smtClean="0"/>
          </a:p>
          <a:p>
            <a:pPr algn="just" rtl="0">
              <a:buClr>
                <a:schemeClr val="tx1"/>
              </a:buClr>
              <a:buNone/>
            </a:pPr>
            <a:r>
              <a:rPr lang="en-US" sz="3200" dirty="0" smtClean="0"/>
              <a:t>    </a:t>
            </a:r>
            <a:r>
              <a:rPr lang="en-US" sz="3200" dirty="0" err="1" smtClean="0"/>
              <a:t>Muraice</a:t>
            </a:r>
            <a:r>
              <a:rPr lang="en-US" sz="3200" dirty="0" smtClean="0"/>
              <a:t> </a:t>
            </a:r>
            <a:r>
              <a:rPr lang="en-US" sz="3200" dirty="0" err="1" smtClean="0"/>
              <a:t>Bucaille</a:t>
            </a:r>
            <a:r>
              <a:rPr lang="en-US" sz="3200" dirty="0" smtClean="0"/>
              <a:t>: </a:t>
            </a:r>
            <a:r>
              <a:rPr lang="en-US" sz="3200" i="1" dirty="0" smtClean="0"/>
              <a:t>“</a:t>
            </a:r>
            <a:r>
              <a:rPr lang="en-US" sz="3200" i="1" dirty="0" err="1" smtClean="0"/>
              <a:t>Golongan</a:t>
            </a:r>
            <a:r>
              <a:rPr lang="en-US" sz="3200" i="1" dirty="0" smtClean="0"/>
              <a:t> </a:t>
            </a:r>
            <a:r>
              <a:rPr lang="en-US" sz="3200" i="1" dirty="0" err="1" smtClean="0"/>
              <a:t>terbesar</a:t>
            </a:r>
            <a:r>
              <a:rPr lang="en-US" sz="3200" i="1" dirty="0" smtClean="0"/>
              <a:t> di </a:t>
            </a:r>
            <a:r>
              <a:rPr lang="en-US" sz="3200" i="1" dirty="0" err="1" smtClean="0"/>
              <a:t>kalangan</a:t>
            </a:r>
            <a:r>
              <a:rPr lang="en-US" sz="3200" i="1" dirty="0" smtClean="0"/>
              <a:t> </a:t>
            </a:r>
            <a:r>
              <a:rPr lang="en-US" sz="3200" i="1" dirty="0" err="1" smtClean="0"/>
              <a:t>ahli</a:t>
            </a:r>
            <a:r>
              <a:rPr lang="en-US" sz="3200" i="1" dirty="0" smtClean="0"/>
              <a:t> </a:t>
            </a:r>
            <a:r>
              <a:rPr lang="en-US" sz="3200" i="1" dirty="0" err="1" smtClean="0"/>
              <a:t>sains</a:t>
            </a:r>
            <a:r>
              <a:rPr lang="en-US" sz="3200" i="1" dirty="0" smtClean="0"/>
              <a:t> </a:t>
            </a:r>
            <a:r>
              <a:rPr lang="en-US" sz="3200" i="1" dirty="0" err="1" smtClean="0"/>
              <a:t>hari</a:t>
            </a:r>
            <a:r>
              <a:rPr lang="en-US" sz="3200" i="1" dirty="0" smtClean="0"/>
              <a:t> </a:t>
            </a:r>
            <a:r>
              <a:rPr lang="en-US" sz="3200" i="1" dirty="0" err="1" smtClean="0"/>
              <a:t>ini</a:t>
            </a:r>
            <a:r>
              <a:rPr lang="en-US" sz="3200" i="1" dirty="0" smtClean="0"/>
              <a:t> </a:t>
            </a:r>
            <a:r>
              <a:rPr lang="en-US" sz="3200" i="1" dirty="0" err="1" smtClean="0"/>
              <a:t>diikat</a:t>
            </a:r>
            <a:r>
              <a:rPr lang="en-US" sz="3200" i="1" dirty="0" smtClean="0"/>
              <a:t> </a:t>
            </a:r>
            <a:r>
              <a:rPr lang="en-US" sz="3200" i="1" dirty="0" err="1" smtClean="0"/>
              <a:t>oleh</a:t>
            </a:r>
            <a:r>
              <a:rPr lang="en-US" sz="3200" i="1" dirty="0" smtClean="0"/>
              <a:t> </a:t>
            </a:r>
            <a:r>
              <a:rPr lang="en-US" sz="3200" i="1" dirty="0" err="1" smtClean="0"/>
              <a:t>teori</a:t>
            </a:r>
            <a:r>
              <a:rPr lang="en-US" sz="3200" i="1" dirty="0" smtClean="0"/>
              <a:t> </a:t>
            </a:r>
            <a:r>
              <a:rPr lang="en-US" sz="3200" i="1" dirty="0" err="1" smtClean="0"/>
              <a:t>materialisme</a:t>
            </a:r>
            <a:r>
              <a:rPr lang="en-US" sz="3200" i="1" dirty="0" smtClean="0"/>
              <a:t> </a:t>
            </a:r>
            <a:r>
              <a:rPr lang="en-US" sz="3200" i="1" dirty="0" err="1" smtClean="0"/>
              <a:t>dan</a:t>
            </a:r>
            <a:r>
              <a:rPr lang="en-US" sz="3200" i="1" dirty="0" smtClean="0"/>
              <a:t> </a:t>
            </a:r>
            <a:r>
              <a:rPr lang="en-US" sz="3200" i="1" dirty="0" err="1" smtClean="0"/>
              <a:t>mereka</a:t>
            </a:r>
            <a:r>
              <a:rPr lang="en-US" sz="3200" i="1" dirty="0" smtClean="0"/>
              <a:t> </a:t>
            </a:r>
            <a:r>
              <a:rPr lang="en-US" sz="3200" i="1" dirty="0" err="1" smtClean="0"/>
              <a:t>memandang</a:t>
            </a:r>
            <a:r>
              <a:rPr lang="en-US" sz="3200" i="1" dirty="0" smtClean="0"/>
              <a:t> </a:t>
            </a:r>
            <a:r>
              <a:rPr lang="en-US" sz="3200" i="1" dirty="0" err="1" smtClean="0"/>
              <a:t>ringan</a:t>
            </a:r>
            <a:r>
              <a:rPr lang="en-US" sz="3200" i="1" dirty="0" smtClean="0"/>
              <a:t> </a:t>
            </a:r>
            <a:r>
              <a:rPr lang="en-US" sz="3200" i="1" dirty="0" err="1" smtClean="0"/>
              <a:t>atau</a:t>
            </a:r>
            <a:r>
              <a:rPr lang="en-US" sz="3200" i="1" dirty="0" smtClean="0"/>
              <a:t> </a:t>
            </a:r>
            <a:r>
              <a:rPr lang="en-US" sz="3200" i="1" dirty="0" err="1" smtClean="0"/>
              <a:t>tidak</a:t>
            </a:r>
            <a:r>
              <a:rPr lang="en-US" sz="3200" i="1" dirty="0" smtClean="0"/>
              <a:t> </a:t>
            </a:r>
            <a:r>
              <a:rPr lang="en-US" sz="3200" i="1" dirty="0" err="1" smtClean="0"/>
              <a:t>memperdulikan</a:t>
            </a:r>
            <a:r>
              <a:rPr lang="en-US" sz="3200" i="1" dirty="0" smtClean="0"/>
              <a:t> </a:t>
            </a:r>
            <a:r>
              <a:rPr lang="en-US" sz="3200" i="1" dirty="0" err="1" smtClean="0"/>
              <a:t>persoalan</a:t>
            </a:r>
            <a:r>
              <a:rPr lang="en-US" sz="3200" i="1" dirty="0" smtClean="0"/>
              <a:t> agama yang mana </a:t>
            </a:r>
            <a:r>
              <a:rPr lang="en-US" sz="3200" i="1" dirty="0" err="1" smtClean="0"/>
              <a:t>mereka</a:t>
            </a:r>
            <a:r>
              <a:rPr lang="en-US" sz="3200" i="1" dirty="0" smtClean="0"/>
              <a:t> </a:t>
            </a:r>
            <a:r>
              <a:rPr lang="en-US" sz="3200" i="1" dirty="0" err="1" smtClean="0"/>
              <a:t>selalu</a:t>
            </a:r>
            <a:r>
              <a:rPr lang="en-US" sz="3200" i="1" dirty="0" smtClean="0"/>
              <a:t> </a:t>
            </a:r>
            <a:r>
              <a:rPr lang="en-US" sz="3200" i="1" dirty="0" err="1" smtClean="0"/>
              <a:t>menganggap</a:t>
            </a:r>
            <a:r>
              <a:rPr lang="en-US" sz="3200" i="1" dirty="0" smtClean="0"/>
              <a:t> </a:t>
            </a:r>
            <a:r>
              <a:rPr lang="en-US" sz="3200" i="1" dirty="0" err="1" smtClean="0"/>
              <a:t>bahawa</a:t>
            </a:r>
            <a:r>
              <a:rPr lang="en-US" sz="3200" i="1" dirty="0" smtClean="0"/>
              <a:t> agama </a:t>
            </a:r>
            <a:r>
              <a:rPr lang="en-US" sz="3200" i="1" dirty="0" err="1" smtClean="0"/>
              <a:t>itu</a:t>
            </a:r>
            <a:r>
              <a:rPr lang="en-US" sz="3200" i="1" dirty="0" smtClean="0"/>
              <a:t> </a:t>
            </a:r>
            <a:r>
              <a:rPr lang="en-US" sz="3200" i="1" dirty="0" err="1" smtClean="0"/>
              <a:t>didirikan</a:t>
            </a:r>
            <a:r>
              <a:rPr lang="en-US" sz="3200" i="1" dirty="0" smtClean="0"/>
              <a:t> di </a:t>
            </a:r>
            <a:r>
              <a:rPr lang="en-US" sz="3200" i="1" dirty="0" err="1" smtClean="0"/>
              <a:t>atas</a:t>
            </a:r>
            <a:r>
              <a:rPr lang="en-US" sz="3200" i="1" dirty="0" smtClean="0"/>
              <a:t> </a:t>
            </a:r>
            <a:r>
              <a:rPr lang="en-US" sz="3200" i="1" dirty="0" err="1" smtClean="0"/>
              <a:t>lagenda</a:t>
            </a:r>
            <a:r>
              <a:rPr lang="en-US" sz="3200" i="1" dirty="0" smtClean="0"/>
              <a:t>”.</a:t>
            </a:r>
            <a:endParaRPr lang="en-US" sz="3200" dirty="0" smtClean="0"/>
          </a:p>
        </p:txBody>
      </p:sp>
    </p:spTree>
    <p:extLst>
      <p:ext uri="{BB962C8B-B14F-4D97-AF65-F5344CB8AC3E}">
        <p14:creationId xmlns:p14="http://schemas.microsoft.com/office/powerpoint/2010/main" val="6339980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7687" y="232229"/>
            <a:ext cx="10131425" cy="1456267"/>
          </a:xfrm>
        </p:spPr>
        <p:txBody>
          <a:bodyPr/>
          <a:lstStyle/>
          <a:p>
            <a:r>
              <a:rPr lang="en-MY" dirty="0" err="1" smtClean="0"/>
              <a:t>Kepentingan</a:t>
            </a:r>
            <a:r>
              <a:rPr lang="en-MY" dirty="0" smtClean="0"/>
              <a:t> </a:t>
            </a:r>
            <a:r>
              <a:rPr lang="en-MY" dirty="0" err="1" smtClean="0"/>
              <a:t>Etika</a:t>
            </a:r>
            <a:r>
              <a:rPr lang="en-MY" dirty="0" smtClean="0"/>
              <a:t> </a:t>
            </a:r>
            <a:r>
              <a:rPr lang="en-MY" dirty="0" err="1" smtClean="0"/>
              <a:t>dan</a:t>
            </a:r>
            <a:r>
              <a:rPr lang="en-MY" dirty="0" smtClean="0"/>
              <a:t> </a:t>
            </a:r>
            <a:r>
              <a:rPr lang="en-MY" dirty="0" err="1" smtClean="0"/>
              <a:t>Nilai</a:t>
            </a:r>
            <a:r>
              <a:rPr lang="en-MY" dirty="0" smtClean="0"/>
              <a:t> </a:t>
            </a:r>
            <a:br>
              <a:rPr lang="en-MY" dirty="0" smtClean="0"/>
            </a:br>
            <a:r>
              <a:rPr lang="en-MY" dirty="0" err="1" smtClean="0"/>
              <a:t>Dalam</a:t>
            </a:r>
            <a:r>
              <a:rPr lang="en-MY" dirty="0" smtClean="0"/>
              <a:t> </a:t>
            </a:r>
            <a:r>
              <a:rPr lang="en-MY" dirty="0" err="1" smtClean="0"/>
              <a:t>Pemikiran</a:t>
            </a:r>
            <a:r>
              <a:rPr lang="en-MY" dirty="0" smtClean="0"/>
              <a:t> </a:t>
            </a:r>
            <a:r>
              <a:rPr lang="en-MY" dirty="0" err="1" smtClean="0"/>
              <a:t>Sains</a:t>
            </a:r>
            <a:r>
              <a:rPr lang="en-MY" dirty="0" smtClean="0"/>
              <a:t> </a:t>
            </a:r>
            <a:r>
              <a:rPr lang="en-MY" dirty="0" err="1" smtClean="0"/>
              <a:t>dan</a:t>
            </a:r>
            <a:r>
              <a:rPr lang="en-MY" dirty="0" smtClean="0"/>
              <a:t> </a:t>
            </a:r>
            <a:r>
              <a:rPr lang="en-MY" dirty="0" err="1" smtClean="0"/>
              <a:t>Teknologi</a:t>
            </a:r>
            <a:endParaRPr lang="en-MY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" y="1579418"/>
            <a:ext cx="11321143" cy="4607625"/>
          </a:xfrm>
        </p:spPr>
        <p:txBody>
          <a:bodyPr>
            <a:normAutofit lnSpcReduction="10000"/>
          </a:bodyPr>
          <a:lstStyle/>
          <a:p>
            <a:pPr algn="l" rtl="0"/>
            <a:r>
              <a:rPr lang="en-MY" sz="3600" dirty="0" err="1"/>
              <a:t>Etika</a:t>
            </a:r>
            <a:r>
              <a:rPr lang="en-MY" sz="3600" dirty="0"/>
              <a:t> </a:t>
            </a:r>
            <a:r>
              <a:rPr lang="en-MY" sz="3600" dirty="0" err="1"/>
              <a:t>dan</a:t>
            </a:r>
            <a:r>
              <a:rPr lang="en-MY" sz="3600" dirty="0"/>
              <a:t> </a:t>
            </a:r>
            <a:r>
              <a:rPr lang="en-MY" sz="3600" dirty="0" err="1"/>
              <a:t>nilai</a:t>
            </a:r>
            <a:r>
              <a:rPr lang="en-MY" sz="3600" dirty="0"/>
              <a:t> </a:t>
            </a:r>
            <a:r>
              <a:rPr lang="en-MY" sz="3600" dirty="0" err="1"/>
              <a:t>merupakan</a:t>
            </a:r>
            <a:r>
              <a:rPr lang="en-MY" sz="3600" dirty="0"/>
              <a:t> </a:t>
            </a:r>
            <a:r>
              <a:rPr lang="en-MY" sz="3600" dirty="0" err="1"/>
              <a:t>bidang</a:t>
            </a:r>
            <a:r>
              <a:rPr lang="en-MY" sz="3600" dirty="0"/>
              <a:t> </a:t>
            </a:r>
            <a:r>
              <a:rPr lang="en-MY" sz="3600" dirty="0" err="1"/>
              <a:t>falsafah</a:t>
            </a:r>
            <a:r>
              <a:rPr lang="en-MY" sz="3600" dirty="0"/>
              <a:t> yang </a:t>
            </a:r>
            <a:r>
              <a:rPr lang="en-MY" sz="3600" dirty="0" err="1"/>
              <a:t>membicarakan</a:t>
            </a:r>
            <a:r>
              <a:rPr lang="en-MY" sz="3600" dirty="0"/>
              <a:t> </a:t>
            </a:r>
            <a:r>
              <a:rPr lang="en-MY" sz="3600" dirty="0" err="1"/>
              <a:t>tentang</a:t>
            </a:r>
            <a:r>
              <a:rPr lang="en-MY" sz="3600" dirty="0"/>
              <a:t> </a:t>
            </a:r>
            <a:r>
              <a:rPr lang="en-MY" sz="3600" dirty="0" err="1"/>
              <a:t>tingkah</a:t>
            </a:r>
            <a:r>
              <a:rPr lang="en-MY" sz="3600" dirty="0"/>
              <a:t> </a:t>
            </a:r>
            <a:r>
              <a:rPr lang="en-MY" sz="3600" dirty="0" err="1"/>
              <a:t>laku</a:t>
            </a:r>
            <a:r>
              <a:rPr lang="en-MY" sz="3600" dirty="0"/>
              <a:t> </a:t>
            </a:r>
            <a:r>
              <a:rPr lang="en-MY" sz="3600" dirty="0" err="1"/>
              <a:t>manusia</a:t>
            </a:r>
            <a:r>
              <a:rPr lang="en-MY" sz="3600" dirty="0"/>
              <a:t> </a:t>
            </a:r>
            <a:r>
              <a:rPr lang="en-MY" sz="3600" dirty="0" err="1"/>
              <a:t>dari</a:t>
            </a:r>
            <a:r>
              <a:rPr lang="en-MY" sz="3600" dirty="0"/>
              <a:t> </a:t>
            </a:r>
            <a:r>
              <a:rPr lang="en-MY" sz="3600" dirty="0" err="1"/>
              <a:t>aspek</a:t>
            </a:r>
            <a:r>
              <a:rPr lang="en-MY" sz="3600" dirty="0"/>
              <a:t> </a:t>
            </a:r>
            <a:r>
              <a:rPr lang="en-MY" sz="3600" dirty="0" err="1"/>
              <a:t>lahiriah</a:t>
            </a:r>
            <a:r>
              <a:rPr lang="en-MY" sz="3600" dirty="0"/>
              <a:t> </a:t>
            </a:r>
            <a:r>
              <a:rPr lang="en-MY" sz="3600" dirty="0" err="1"/>
              <a:t>dan</a:t>
            </a:r>
            <a:r>
              <a:rPr lang="en-MY" sz="3600" dirty="0"/>
              <a:t> </a:t>
            </a:r>
            <a:r>
              <a:rPr lang="en-MY" sz="3600" dirty="0" err="1" smtClean="0"/>
              <a:t>batiniah</a:t>
            </a:r>
            <a:r>
              <a:rPr lang="en-MY" sz="3600" dirty="0" smtClean="0"/>
              <a:t> </a:t>
            </a:r>
            <a:r>
              <a:rPr lang="en-MY" sz="3600" dirty="0" err="1"/>
              <a:t>serta</a:t>
            </a:r>
            <a:r>
              <a:rPr lang="en-MY" sz="3600" dirty="0"/>
              <a:t> </a:t>
            </a:r>
            <a:r>
              <a:rPr lang="en-MY" sz="3600" dirty="0" err="1"/>
              <a:t>soal</a:t>
            </a:r>
            <a:r>
              <a:rPr lang="en-MY" sz="3600" dirty="0"/>
              <a:t> </a:t>
            </a:r>
            <a:r>
              <a:rPr lang="en-MY" sz="3600" dirty="0" err="1"/>
              <a:t>kebaikan</a:t>
            </a:r>
            <a:r>
              <a:rPr lang="en-MY" sz="3600" dirty="0"/>
              <a:t> </a:t>
            </a:r>
            <a:r>
              <a:rPr lang="en-MY" sz="3600" dirty="0" err="1"/>
              <a:t>dan</a:t>
            </a:r>
            <a:r>
              <a:rPr lang="en-MY" sz="3600" dirty="0"/>
              <a:t> </a:t>
            </a:r>
            <a:r>
              <a:rPr lang="en-MY" sz="3600" dirty="0" err="1"/>
              <a:t>keburukan</a:t>
            </a:r>
            <a:r>
              <a:rPr lang="en-MY" sz="3600" dirty="0"/>
              <a:t>.</a:t>
            </a:r>
          </a:p>
          <a:p>
            <a:pPr algn="l" rtl="0"/>
            <a:r>
              <a:rPr lang="en-MY" sz="3600" dirty="0" err="1" smtClean="0"/>
              <a:t>Etika</a:t>
            </a:r>
            <a:r>
              <a:rPr lang="en-MY" sz="3600" dirty="0" smtClean="0"/>
              <a:t> </a:t>
            </a:r>
            <a:r>
              <a:rPr lang="en-MY" sz="3600" dirty="0" err="1" smtClean="0"/>
              <a:t>dan</a:t>
            </a:r>
            <a:r>
              <a:rPr lang="en-MY" sz="3600" dirty="0" smtClean="0"/>
              <a:t> </a:t>
            </a:r>
            <a:r>
              <a:rPr lang="en-MY" sz="3600" dirty="0" err="1" smtClean="0"/>
              <a:t>nilai</a:t>
            </a:r>
            <a:r>
              <a:rPr lang="en-MY" sz="3600" dirty="0" smtClean="0"/>
              <a:t> </a:t>
            </a:r>
            <a:r>
              <a:rPr lang="en-MY" sz="3600" dirty="0" err="1" smtClean="0"/>
              <a:t>akan</a:t>
            </a:r>
            <a:r>
              <a:rPr lang="en-MY" sz="3600" dirty="0" smtClean="0"/>
              <a:t> </a:t>
            </a:r>
            <a:r>
              <a:rPr lang="en-MY" sz="3600" dirty="0" err="1" smtClean="0"/>
              <a:t>mensejajarkan</a:t>
            </a:r>
            <a:r>
              <a:rPr lang="en-MY" sz="3600" dirty="0" smtClean="0"/>
              <a:t> </a:t>
            </a:r>
            <a:r>
              <a:rPr lang="en-MY" sz="3600" dirty="0" err="1" smtClean="0"/>
              <a:t>pemikiran</a:t>
            </a:r>
            <a:r>
              <a:rPr lang="en-MY" sz="3600" dirty="0" smtClean="0"/>
              <a:t> </a:t>
            </a:r>
            <a:r>
              <a:rPr lang="en-MY" sz="3600" dirty="0" err="1" smtClean="0"/>
              <a:t>sains</a:t>
            </a:r>
            <a:r>
              <a:rPr lang="en-MY" sz="3600" dirty="0" smtClean="0"/>
              <a:t> </a:t>
            </a:r>
            <a:r>
              <a:rPr lang="en-MY" sz="3600" dirty="0" err="1" smtClean="0"/>
              <a:t>dan</a:t>
            </a:r>
            <a:r>
              <a:rPr lang="en-MY" sz="3600" dirty="0" smtClean="0"/>
              <a:t> </a:t>
            </a:r>
            <a:r>
              <a:rPr lang="en-MY" sz="3600" dirty="0" err="1" smtClean="0"/>
              <a:t>teknologi</a:t>
            </a:r>
            <a:r>
              <a:rPr lang="en-MY" sz="3600" dirty="0" smtClean="0"/>
              <a:t> </a:t>
            </a:r>
            <a:r>
              <a:rPr lang="en-MY" sz="3600" dirty="0" err="1" smtClean="0"/>
              <a:t>bersesuaian</a:t>
            </a:r>
            <a:r>
              <a:rPr lang="en-MY" sz="3600" dirty="0" smtClean="0"/>
              <a:t> </a:t>
            </a:r>
            <a:r>
              <a:rPr lang="en-MY" sz="3600" dirty="0" err="1" smtClean="0"/>
              <a:t>dengan</a:t>
            </a:r>
            <a:r>
              <a:rPr lang="en-MY" sz="3600" dirty="0" smtClean="0"/>
              <a:t> </a:t>
            </a:r>
            <a:r>
              <a:rPr lang="en-MY" sz="3600" dirty="0" err="1" smtClean="0"/>
              <a:t>hukum</a:t>
            </a:r>
            <a:r>
              <a:rPr lang="en-MY" sz="3600" dirty="0" smtClean="0"/>
              <a:t>, </a:t>
            </a:r>
            <a:r>
              <a:rPr lang="en-MY" sz="3600" dirty="0" err="1" smtClean="0"/>
              <a:t>nilai</a:t>
            </a:r>
            <a:r>
              <a:rPr lang="en-MY" sz="3600" dirty="0" smtClean="0"/>
              <a:t> </a:t>
            </a:r>
            <a:r>
              <a:rPr lang="en-MY" sz="3600" dirty="0" err="1" smtClean="0"/>
              <a:t>dan</a:t>
            </a:r>
            <a:r>
              <a:rPr lang="en-MY" sz="3600" dirty="0" smtClean="0"/>
              <a:t> </a:t>
            </a:r>
            <a:r>
              <a:rPr lang="en-MY" sz="3600" dirty="0" err="1" smtClean="0"/>
              <a:t>etika</a:t>
            </a:r>
            <a:r>
              <a:rPr lang="en-MY" sz="3600" dirty="0" smtClean="0"/>
              <a:t> </a:t>
            </a:r>
            <a:r>
              <a:rPr lang="en-MY" sz="3600" dirty="0" err="1" smtClean="0"/>
              <a:t>sejagat</a:t>
            </a:r>
            <a:r>
              <a:rPr lang="en-MY" sz="3600" dirty="0" smtClean="0"/>
              <a:t>.</a:t>
            </a:r>
          </a:p>
          <a:p>
            <a:pPr algn="l" rtl="0"/>
            <a:r>
              <a:rPr lang="en-MY" sz="3600" dirty="0" err="1" smtClean="0"/>
              <a:t>Etika</a:t>
            </a:r>
            <a:r>
              <a:rPr lang="en-MY" sz="3600" dirty="0" smtClean="0"/>
              <a:t> </a:t>
            </a:r>
            <a:r>
              <a:rPr lang="en-MY" sz="3600" dirty="0" err="1" smtClean="0"/>
              <a:t>dan</a:t>
            </a:r>
            <a:r>
              <a:rPr lang="en-MY" sz="3600" dirty="0" smtClean="0"/>
              <a:t> </a:t>
            </a:r>
            <a:r>
              <a:rPr lang="en-MY" sz="3600" dirty="0" err="1" smtClean="0"/>
              <a:t>nilai</a:t>
            </a:r>
            <a:r>
              <a:rPr lang="en-MY" sz="3600" dirty="0" smtClean="0"/>
              <a:t> </a:t>
            </a:r>
            <a:r>
              <a:rPr lang="en-MY" sz="3600" dirty="0" err="1" smtClean="0"/>
              <a:t>akan</a:t>
            </a:r>
            <a:r>
              <a:rPr lang="en-MY" sz="3600" dirty="0" smtClean="0"/>
              <a:t> </a:t>
            </a:r>
            <a:r>
              <a:rPr lang="en-MY" sz="3600" dirty="0" err="1" smtClean="0"/>
              <a:t>mencorakkan</a:t>
            </a:r>
            <a:r>
              <a:rPr lang="en-MY" sz="3600" dirty="0" smtClean="0"/>
              <a:t> </a:t>
            </a:r>
            <a:r>
              <a:rPr lang="en-MY" sz="3600" dirty="0" err="1" smtClean="0"/>
              <a:t>segala</a:t>
            </a:r>
            <a:r>
              <a:rPr lang="en-MY" sz="3600" dirty="0" smtClean="0"/>
              <a:t> </a:t>
            </a:r>
            <a:r>
              <a:rPr lang="en-MY" sz="3600" dirty="0" err="1" smtClean="0"/>
              <a:t>aktiviti</a:t>
            </a:r>
            <a:r>
              <a:rPr lang="en-MY" sz="3600" dirty="0" smtClean="0"/>
              <a:t> </a:t>
            </a:r>
            <a:r>
              <a:rPr lang="en-MY" sz="3600" dirty="0" err="1" smtClean="0"/>
              <a:t>sains</a:t>
            </a:r>
            <a:r>
              <a:rPr lang="en-MY" sz="3600" dirty="0" smtClean="0"/>
              <a:t> </a:t>
            </a:r>
            <a:r>
              <a:rPr lang="en-MY" sz="3600" dirty="0" err="1" smtClean="0"/>
              <a:t>dan</a:t>
            </a:r>
            <a:r>
              <a:rPr lang="en-MY" sz="3600" dirty="0" smtClean="0"/>
              <a:t> </a:t>
            </a:r>
            <a:r>
              <a:rPr lang="en-MY" sz="3600" dirty="0" err="1" smtClean="0"/>
              <a:t>teknologi</a:t>
            </a:r>
            <a:r>
              <a:rPr lang="en-MY" sz="3600" dirty="0" smtClean="0"/>
              <a:t> </a:t>
            </a:r>
            <a:r>
              <a:rPr lang="en-MY" sz="3600" dirty="0" err="1" smtClean="0"/>
              <a:t>selaras</a:t>
            </a:r>
            <a:r>
              <a:rPr lang="en-MY" sz="3600" dirty="0" smtClean="0"/>
              <a:t> </a:t>
            </a:r>
            <a:r>
              <a:rPr lang="en-MY" sz="3600" dirty="0" err="1" smtClean="0"/>
              <a:t>dengan</a:t>
            </a:r>
            <a:r>
              <a:rPr lang="en-MY" sz="3600" dirty="0" smtClean="0"/>
              <a:t> </a:t>
            </a:r>
            <a:r>
              <a:rPr lang="en-MY" sz="3600" dirty="0" err="1" smtClean="0"/>
              <a:t>pegangan</a:t>
            </a:r>
            <a:r>
              <a:rPr lang="en-MY" sz="3600" dirty="0" smtClean="0"/>
              <a:t> </a:t>
            </a:r>
            <a:r>
              <a:rPr lang="en-MY" sz="3600" dirty="0" err="1" smtClean="0"/>
              <a:t>dan</a:t>
            </a:r>
            <a:r>
              <a:rPr lang="en-MY" sz="3600" dirty="0" smtClean="0"/>
              <a:t> </a:t>
            </a:r>
            <a:r>
              <a:rPr lang="en-MY" sz="3600" dirty="0" err="1" smtClean="0"/>
              <a:t>kepercayaan</a:t>
            </a:r>
            <a:r>
              <a:rPr lang="en-MY" sz="3600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689920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3516" y="135028"/>
            <a:ext cx="10131425" cy="1456267"/>
          </a:xfrm>
        </p:spPr>
        <p:txBody>
          <a:bodyPr/>
          <a:lstStyle/>
          <a:p>
            <a:pPr rtl="0"/>
            <a:r>
              <a:rPr lang="en-MY" b="1" dirty="0" err="1" smtClean="0"/>
              <a:t>Kesan</a:t>
            </a:r>
            <a:r>
              <a:rPr lang="en-MY" b="1" dirty="0" smtClean="0"/>
              <a:t> </a:t>
            </a:r>
            <a:r>
              <a:rPr lang="en-MY" b="1" dirty="0" err="1" smtClean="0"/>
              <a:t>Pengabaian</a:t>
            </a:r>
            <a:r>
              <a:rPr lang="en-MY" b="1" dirty="0" smtClean="0"/>
              <a:t> </a:t>
            </a:r>
            <a:r>
              <a:rPr lang="en-MY" b="1" dirty="0" err="1" smtClean="0"/>
              <a:t>Etika</a:t>
            </a:r>
            <a:r>
              <a:rPr lang="en-MY" b="1" dirty="0" smtClean="0"/>
              <a:t> </a:t>
            </a:r>
            <a:r>
              <a:rPr lang="en-MY" b="1" dirty="0" err="1" smtClean="0"/>
              <a:t>dan</a:t>
            </a:r>
            <a:r>
              <a:rPr lang="en-MY" b="1" dirty="0" smtClean="0"/>
              <a:t> </a:t>
            </a:r>
            <a:r>
              <a:rPr lang="en-MY" b="1" dirty="0" err="1" smtClean="0"/>
              <a:t>Nilai</a:t>
            </a:r>
            <a:r>
              <a:rPr lang="en-MY" b="1" dirty="0" smtClean="0"/>
              <a:t> </a:t>
            </a:r>
            <a:br>
              <a:rPr lang="en-MY" b="1" dirty="0" smtClean="0"/>
            </a:br>
            <a:r>
              <a:rPr lang="en-MY" b="1" dirty="0" err="1" smtClean="0"/>
              <a:t>Dalam</a:t>
            </a:r>
            <a:r>
              <a:rPr lang="en-MY" b="1" dirty="0" smtClean="0"/>
              <a:t> </a:t>
            </a:r>
            <a:r>
              <a:rPr lang="en-MY" b="1" dirty="0" err="1" smtClean="0"/>
              <a:t>Sains</a:t>
            </a:r>
            <a:r>
              <a:rPr lang="en-MY" b="1" dirty="0" smtClean="0"/>
              <a:t> </a:t>
            </a:r>
            <a:r>
              <a:rPr lang="en-MY" b="1" dirty="0" err="1" smtClean="0"/>
              <a:t>dan</a:t>
            </a:r>
            <a:r>
              <a:rPr lang="en-MY" b="1" dirty="0" smtClean="0"/>
              <a:t> </a:t>
            </a:r>
            <a:r>
              <a:rPr lang="en-MY" b="1" dirty="0" err="1" smtClean="0"/>
              <a:t>Teknologi</a:t>
            </a:r>
            <a:endParaRPr lang="en-MY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999" y="1591295"/>
            <a:ext cx="11205029" cy="4655126"/>
          </a:xfrm>
        </p:spPr>
        <p:txBody>
          <a:bodyPr/>
          <a:lstStyle/>
          <a:p>
            <a:pPr marL="742950" indent="-742950" algn="l" rtl="0">
              <a:buFont typeface="+mj-lt"/>
              <a:buAutoNum type="arabicParenR"/>
            </a:pPr>
            <a:r>
              <a:rPr lang="en-MY" sz="4400" b="1" dirty="0" err="1" smtClean="0"/>
              <a:t>Kemusnahan</a:t>
            </a:r>
            <a:r>
              <a:rPr lang="en-MY" sz="4400" b="1" dirty="0" smtClean="0"/>
              <a:t> </a:t>
            </a:r>
            <a:r>
              <a:rPr lang="en-MY" sz="4400" b="1" dirty="0" err="1" smtClean="0"/>
              <a:t>alam</a:t>
            </a:r>
            <a:r>
              <a:rPr lang="en-MY" sz="4400" b="1" dirty="0" smtClean="0"/>
              <a:t> </a:t>
            </a:r>
            <a:r>
              <a:rPr lang="en-MY" sz="4400" dirty="0" err="1" smtClean="0"/>
              <a:t>akibat</a:t>
            </a:r>
            <a:r>
              <a:rPr lang="en-MY" sz="4400" dirty="0" smtClean="0"/>
              <a:t> </a:t>
            </a:r>
            <a:r>
              <a:rPr lang="en-MY" sz="4400" dirty="0" err="1" smtClean="0"/>
              <a:t>manusia</a:t>
            </a:r>
            <a:r>
              <a:rPr lang="en-MY" sz="4400" dirty="0" smtClean="0"/>
              <a:t> </a:t>
            </a:r>
            <a:r>
              <a:rPr lang="en-MY" sz="4400" dirty="0" err="1" smtClean="0"/>
              <a:t>lupa</a:t>
            </a:r>
            <a:r>
              <a:rPr lang="en-MY" sz="4400" dirty="0" smtClean="0"/>
              <a:t> </a:t>
            </a:r>
            <a:r>
              <a:rPr lang="en-MY" sz="4400" dirty="0" err="1" smtClean="0"/>
              <a:t>diri</a:t>
            </a:r>
            <a:r>
              <a:rPr lang="en-MY" sz="4400" dirty="0" smtClean="0"/>
              <a:t> </a:t>
            </a:r>
            <a:r>
              <a:rPr lang="en-MY" sz="4400" dirty="0" err="1" smtClean="0"/>
              <a:t>dan</a:t>
            </a:r>
            <a:r>
              <a:rPr lang="en-MY" sz="4400" dirty="0" smtClean="0"/>
              <a:t> </a:t>
            </a:r>
            <a:r>
              <a:rPr lang="en-MY" sz="4400" dirty="0" err="1" smtClean="0"/>
              <a:t>tanggungjawab</a:t>
            </a:r>
            <a:r>
              <a:rPr lang="en-MY" sz="4400" dirty="0" smtClean="0"/>
              <a:t> </a:t>
            </a:r>
            <a:r>
              <a:rPr lang="en-MY" sz="4400" dirty="0" err="1" smtClean="0"/>
              <a:t>sebagai</a:t>
            </a:r>
            <a:r>
              <a:rPr lang="en-MY" sz="4400" dirty="0" smtClean="0"/>
              <a:t> </a:t>
            </a:r>
            <a:r>
              <a:rPr lang="en-MY" sz="4400" dirty="0" err="1" smtClean="0"/>
              <a:t>khalifah</a:t>
            </a:r>
            <a:r>
              <a:rPr lang="en-MY" sz="4400" dirty="0" smtClean="0"/>
              <a:t> – </a:t>
            </a:r>
            <a:r>
              <a:rPr lang="en-MY" sz="4400" dirty="0" err="1" smtClean="0"/>
              <a:t>manusia</a:t>
            </a:r>
            <a:r>
              <a:rPr lang="en-MY" sz="4400" dirty="0" smtClean="0"/>
              <a:t> </a:t>
            </a:r>
            <a:r>
              <a:rPr lang="en-MY" sz="4400" dirty="0" err="1" smtClean="0"/>
              <a:t>bongkak</a:t>
            </a:r>
            <a:r>
              <a:rPr lang="en-MY" sz="4400" dirty="0" smtClean="0"/>
              <a:t> </a:t>
            </a:r>
            <a:r>
              <a:rPr lang="en-MY" sz="4400" dirty="0" err="1" smtClean="0"/>
              <a:t>dan</a:t>
            </a:r>
            <a:r>
              <a:rPr lang="en-MY" sz="4400" dirty="0" smtClean="0"/>
              <a:t> </a:t>
            </a:r>
            <a:r>
              <a:rPr lang="en-MY" sz="4400" dirty="0" err="1" smtClean="0"/>
              <a:t>tidak</a:t>
            </a:r>
            <a:r>
              <a:rPr lang="en-MY" sz="4400" dirty="0" smtClean="0"/>
              <a:t> </a:t>
            </a:r>
            <a:r>
              <a:rPr lang="en-MY" sz="4400" dirty="0" err="1" smtClean="0"/>
              <a:t>perlukan</a:t>
            </a:r>
            <a:r>
              <a:rPr lang="en-MY" sz="4400" dirty="0" smtClean="0"/>
              <a:t> </a:t>
            </a:r>
            <a:r>
              <a:rPr lang="en-MY" sz="4400" dirty="0" err="1" smtClean="0"/>
              <a:t>tuhan</a:t>
            </a:r>
            <a:r>
              <a:rPr lang="en-MY" sz="4400" dirty="0" smtClean="0"/>
              <a:t>.</a:t>
            </a:r>
          </a:p>
          <a:p>
            <a:pPr marL="742950" indent="-742950" algn="l" rtl="0">
              <a:buFont typeface="+mj-lt"/>
              <a:buAutoNum type="arabicParenR"/>
            </a:pPr>
            <a:r>
              <a:rPr lang="en-MY" sz="4400" b="1" dirty="0" err="1" smtClean="0"/>
              <a:t>Keruntuhan</a:t>
            </a:r>
            <a:r>
              <a:rPr lang="en-MY" sz="4400" b="1" dirty="0" smtClean="0"/>
              <a:t> </a:t>
            </a:r>
            <a:r>
              <a:rPr lang="en-MY" sz="4400" b="1" dirty="0" err="1" smtClean="0"/>
              <a:t>nilai</a:t>
            </a:r>
            <a:r>
              <a:rPr lang="en-MY" sz="4400" b="1" dirty="0" smtClean="0"/>
              <a:t> </a:t>
            </a:r>
            <a:r>
              <a:rPr lang="en-MY" sz="4400" b="1" dirty="0" err="1" smtClean="0"/>
              <a:t>kemanusiaan</a:t>
            </a:r>
            <a:r>
              <a:rPr lang="en-MY" sz="4400" b="1" dirty="0" smtClean="0"/>
              <a:t> </a:t>
            </a:r>
            <a:r>
              <a:rPr lang="en-MY" sz="4400" dirty="0" smtClean="0"/>
              <a:t>– </a:t>
            </a:r>
            <a:r>
              <a:rPr lang="en-MY" sz="4400" dirty="0" err="1" smtClean="0"/>
              <a:t>jenayah</a:t>
            </a:r>
            <a:r>
              <a:rPr lang="en-MY" sz="4400" dirty="0" smtClean="0"/>
              <a:t> </a:t>
            </a:r>
            <a:r>
              <a:rPr lang="en-MY" sz="4400" dirty="0" err="1" smtClean="0"/>
              <a:t>berleluasa</a:t>
            </a:r>
            <a:r>
              <a:rPr lang="en-MY" sz="4400" dirty="0" smtClean="0"/>
              <a:t> </a:t>
            </a:r>
            <a:r>
              <a:rPr lang="en-MY" sz="4400" dirty="0" err="1" smtClean="0"/>
              <a:t>dengan</a:t>
            </a:r>
            <a:r>
              <a:rPr lang="en-MY" sz="4400" dirty="0" smtClean="0"/>
              <a:t> </a:t>
            </a:r>
            <a:r>
              <a:rPr lang="en-MY" sz="4400" dirty="0" err="1" smtClean="0"/>
              <a:t>pelbagai</a:t>
            </a:r>
            <a:r>
              <a:rPr lang="en-MY" sz="4400" dirty="0" smtClean="0"/>
              <a:t> </a:t>
            </a:r>
            <a:r>
              <a:rPr lang="en-MY" sz="4400" dirty="0" err="1" smtClean="0"/>
              <a:t>peralatan</a:t>
            </a:r>
            <a:r>
              <a:rPr lang="en-MY" sz="4400" dirty="0" smtClean="0"/>
              <a:t> </a:t>
            </a:r>
            <a:r>
              <a:rPr lang="en-MY" sz="4400" dirty="0" err="1" smtClean="0"/>
              <a:t>teknologi</a:t>
            </a:r>
            <a:r>
              <a:rPr lang="en-MY" sz="4400" dirty="0" smtClean="0"/>
              <a:t> </a:t>
            </a:r>
            <a:r>
              <a:rPr lang="en-MY" sz="4400" dirty="0" err="1" smtClean="0"/>
              <a:t>dicipta</a:t>
            </a:r>
            <a:r>
              <a:rPr lang="en-MY" sz="4400" dirty="0" smtClean="0"/>
              <a:t>, </a:t>
            </a:r>
            <a:r>
              <a:rPr lang="en-MY" sz="4400" dirty="0" err="1" smtClean="0"/>
              <a:t>jenayah</a:t>
            </a:r>
            <a:r>
              <a:rPr lang="en-MY" sz="4400" dirty="0" smtClean="0"/>
              <a:t> </a:t>
            </a:r>
            <a:r>
              <a:rPr lang="en-MY" sz="4400" dirty="0" err="1" smtClean="0"/>
              <a:t>siber</a:t>
            </a:r>
            <a:r>
              <a:rPr lang="en-MY" sz="4400" dirty="0" smtClean="0"/>
              <a:t> </a:t>
            </a:r>
            <a:r>
              <a:rPr lang="en-MY" sz="4400" dirty="0" err="1" smtClean="0"/>
              <a:t>dan</a:t>
            </a:r>
            <a:r>
              <a:rPr lang="en-MY" sz="4400" dirty="0" smtClean="0"/>
              <a:t> lain-lain.</a:t>
            </a:r>
            <a:endParaRPr lang="en-MY" sz="4400" dirty="0"/>
          </a:p>
        </p:txBody>
      </p:sp>
    </p:spTree>
    <p:extLst>
      <p:ext uri="{BB962C8B-B14F-4D97-AF65-F5344CB8AC3E}">
        <p14:creationId xmlns:p14="http://schemas.microsoft.com/office/powerpoint/2010/main" val="8243603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5086" y="493486"/>
            <a:ext cx="11016343" cy="6046210"/>
          </a:xfrm>
        </p:spPr>
        <p:txBody>
          <a:bodyPr/>
          <a:lstStyle/>
          <a:p>
            <a:pPr lvl="0" algn="l" rtl="0"/>
            <a:r>
              <a:rPr lang="en-US" sz="4000" dirty="0" err="1"/>
              <a:t>Etika</a:t>
            </a:r>
            <a:r>
              <a:rPr lang="en-US" sz="4000" dirty="0"/>
              <a:t> </a:t>
            </a:r>
            <a:r>
              <a:rPr lang="en-US" sz="4000" dirty="0" err="1"/>
              <a:t>dan</a:t>
            </a:r>
            <a:r>
              <a:rPr lang="en-US" sz="4000" dirty="0"/>
              <a:t> </a:t>
            </a:r>
            <a:r>
              <a:rPr lang="en-US" sz="4000" dirty="0" err="1"/>
              <a:t>nilai</a:t>
            </a:r>
            <a:r>
              <a:rPr lang="en-US" sz="4000" dirty="0"/>
              <a:t> </a:t>
            </a:r>
            <a:r>
              <a:rPr lang="en-US" sz="4000" dirty="0" err="1"/>
              <a:t>dalam</a:t>
            </a:r>
            <a:r>
              <a:rPr lang="en-US" sz="4000" dirty="0"/>
              <a:t> </a:t>
            </a:r>
            <a:r>
              <a:rPr lang="en-US" sz="4000" dirty="0" err="1"/>
              <a:t>pemikiran</a:t>
            </a:r>
            <a:r>
              <a:rPr lang="en-US" sz="4000" dirty="0"/>
              <a:t> </a:t>
            </a:r>
            <a:r>
              <a:rPr lang="en-US" sz="4000" dirty="0" err="1"/>
              <a:t>sains</a:t>
            </a:r>
            <a:r>
              <a:rPr lang="en-US" sz="4000" dirty="0"/>
              <a:t> </a:t>
            </a:r>
            <a:r>
              <a:rPr lang="en-US" sz="4000" dirty="0" smtClean="0"/>
              <a:t>&amp; </a:t>
            </a:r>
            <a:r>
              <a:rPr lang="en-US" sz="4000" dirty="0" err="1"/>
              <a:t>teknologi</a:t>
            </a:r>
            <a:r>
              <a:rPr lang="en-US" sz="4000" dirty="0"/>
              <a:t>: </a:t>
            </a:r>
          </a:p>
          <a:p>
            <a:pPr lvl="1" algn="l" rtl="0"/>
            <a:r>
              <a:rPr lang="en-US" sz="3200" b="1" dirty="0" smtClean="0">
                <a:solidFill>
                  <a:srgbClr val="FFFF00"/>
                </a:solidFill>
              </a:rPr>
              <a:t>PERUBATAN</a:t>
            </a:r>
            <a:r>
              <a:rPr lang="en-US" sz="3200" dirty="0" smtClean="0"/>
              <a:t> </a:t>
            </a:r>
          </a:p>
          <a:p>
            <a:pPr lvl="1" algn="just" rtl="0"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sz="3200" dirty="0" err="1"/>
              <a:t>Pembedahan</a:t>
            </a:r>
            <a:r>
              <a:rPr lang="en-US" sz="3200" dirty="0"/>
              <a:t> </a:t>
            </a:r>
            <a:r>
              <a:rPr lang="en-US" sz="3200" dirty="0" err="1"/>
              <a:t>untuk</a:t>
            </a:r>
            <a:r>
              <a:rPr lang="en-US" sz="3200" dirty="0"/>
              <a:t> </a:t>
            </a:r>
            <a:r>
              <a:rPr lang="en-US" sz="3200" dirty="0" err="1"/>
              <a:t>kecantikan</a:t>
            </a:r>
            <a:r>
              <a:rPr lang="en-US" sz="3200" dirty="0"/>
              <a:t> – </a:t>
            </a:r>
            <a:r>
              <a:rPr lang="en-US" sz="3200" dirty="0" err="1"/>
              <a:t>pembedahan</a:t>
            </a:r>
            <a:r>
              <a:rPr lang="en-US" sz="3200" dirty="0"/>
              <a:t> </a:t>
            </a:r>
            <a:r>
              <a:rPr lang="en-US" sz="3200" dirty="0" err="1"/>
              <a:t>plastik</a:t>
            </a:r>
            <a:r>
              <a:rPr lang="en-US" sz="3200" dirty="0"/>
              <a:t> </a:t>
            </a:r>
            <a:r>
              <a:rPr lang="en-US" sz="3200" dirty="0" err="1"/>
              <a:t>atau</a:t>
            </a:r>
            <a:r>
              <a:rPr lang="en-US" sz="3200" dirty="0"/>
              <a:t> </a:t>
            </a:r>
            <a:r>
              <a:rPr lang="en-US" sz="3200" dirty="0" err="1"/>
              <a:t>suntikan</a:t>
            </a:r>
            <a:r>
              <a:rPr lang="en-US" sz="3200" dirty="0"/>
              <a:t> </a:t>
            </a:r>
            <a:r>
              <a:rPr lang="en-US" sz="3200" dirty="0" err="1"/>
              <a:t>botox</a:t>
            </a:r>
            <a:r>
              <a:rPr lang="en-US" sz="3200" dirty="0"/>
              <a:t> </a:t>
            </a:r>
            <a:r>
              <a:rPr lang="en-US" sz="3200" dirty="0" err="1"/>
              <a:t>untuk</a:t>
            </a:r>
            <a:r>
              <a:rPr lang="en-US" sz="3200" dirty="0"/>
              <a:t> </a:t>
            </a:r>
            <a:r>
              <a:rPr lang="en-US" sz="3200" dirty="0" err="1"/>
              <a:t>kecantikan</a:t>
            </a:r>
            <a:r>
              <a:rPr lang="en-US" sz="3200" dirty="0"/>
              <a:t> </a:t>
            </a:r>
            <a:r>
              <a:rPr lang="en-US" sz="3200" dirty="0" err="1"/>
              <a:t>seperti</a:t>
            </a:r>
            <a:r>
              <a:rPr lang="en-US" sz="3200" dirty="0"/>
              <a:t> </a:t>
            </a:r>
            <a:r>
              <a:rPr lang="en-US" sz="3200" dirty="0" err="1"/>
              <a:t>membesarkan</a:t>
            </a:r>
            <a:r>
              <a:rPr lang="en-US" sz="3200" dirty="0"/>
              <a:t> </a:t>
            </a:r>
            <a:r>
              <a:rPr lang="en-US" sz="3200" dirty="0" err="1"/>
              <a:t>payu</a:t>
            </a:r>
            <a:r>
              <a:rPr lang="en-US" sz="3200" dirty="0"/>
              <a:t> </a:t>
            </a:r>
            <a:r>
              <a:rPr lang="en-US" sz="3200" dirty="0" err="1"/>
              <a:t>dara</a:t>
            </a:r>
            <a:r>
              <a:rPr lang="en-US" sz="3200" dirty="0"/>
              <a:t> </a:t>
            </a:r>
            <a:r>
              <a:rPr lang="en-US" sz="3200" dirty="0" err="1"/>
              <a:t>atau</a:t>
            </a:r>
            <a:r>
              <a:rPr lang="en-US" sz="3200" dirty="0"/>
              <a:t> </a:t>
            </a:r>
            <a:r>
              <a:rPr lang="en-US" sz="3200" dirty="0" err="1"/>
              <a:t>penggunaan</a:t>
            </a:r>
            <a:r>
              <a:rPr lang="en-US" sz="3200" dirty="0"/>
              <a:t> </a:t>
            </a:r>
            <a:r>
              <a:rPr lang="en-US" sz="3200" dirty="0" err="1"/>
              <a:t>bahan</a:t>
            </a:r>
            <a:r>
              <a:rPr lang="en-US" sz="3200" dirty="0"/>
              <a:t> </a:t>
            </a:r>
            <a:r>
              <a:rPr lang="en-US" sz="3200" dirty="0" err="1" smtClean="0"/>
              <a:t>terlarang</a:t>
            </a:r>
            <a:r>
              <a:rPr lang="en-US" sz="3200" dirty="0" smtClean="0"/>
              <a:t>.</a:t>
            </a:r>
            <a:endParaRPr lang="en-US" sz="3200" dirty="0"/>
          </a:p>
          <a:p>
            <a:pPr lvl="1" algn="just" rtl="0"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sz="3200" dirty="0" err="1"/>
              <a:t>Penukaran</a:t>
            </a:r>
            <a:r>
              <a:rPr lang="en-US" sz="3200" dirty="0"/>
              <a:t> </a:t>
            </a:r>
            <a:r>
              <a:rPr lang="en-US" sz="3200" dirty="0" err="1"/>
              <a:t>jantina</a:t>
            </a:r>
            <a:r>
              <a:rPr lang="en-US" sz="3200" dirty="0"/>
              <a:t> – </a:t>
            </a:r>
            <a:r>
              <a:rPr lang="en-US" sz="3200" dirty="0" err="1"/>
              <a:t>identiti</a:t>
            </a:r>
            <a:r>
              <a:rPr lang="en-US" sz="3200" dirty="0"/>
              <a:t> </a:t>
            </a:r>
            <a:r>
              <a:rPr lang="en-US" sz="3200" dirty="0" err="1"/>
              <a:t>lelaki</a:t>
            </a:r>
            <a:r>
              <a:rPr lang="en-US" sz="3200" dirty="0"/>
              <a:t> </a:t>
            </a:r>
            <a:r>
              <a:rPr lang="en-US" sz="3200" dirty="0" err="1"/>
              <a:t>lembut</a:t>
            </a:r>
            <a:r>
              <a:rPr lang="en-US" sz="3200" dirty="0"/>
              <a:t> </a:t>
            </a:r>
            <a:r>
              <a:rPr lang="en-US" sz="3200" dirty="0" err="1"/>
              <a:t>mempunyai</a:t>
            </a:r>
            <a:r>
              <a:rPr lang="en-US" sz="3200" dirty="0"/>
              <a:t> </a:t>
            </a:r>
            <a:r>
              <a:rPr lang="en-US" sz="3200" dirty="0" err="1"/>
              <a:t>naluri</a:t>
            </a:r>
            <a:r>
              <a:rPr lang="en-US" sz="3200" dirty="0"/>
              <a:t> </a:t>
            </a:r>
            <a:r>
              <a:rPr lang="en-US" sz="3200" dirty="0" err="1" smtClean="0"/>
              <a:t>keperempuanan</a:t>
            </a:r>
            <a:r>
              <a:rPr lang="en-US" sz="3200" dirty="0" smtClean="0"/>
              <a:t>.</a:t>
            </a:r>
          </a:p>
          <a:p>
            <a:pPr lvl="1" algn="just" rtl="0"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sz="3200" dirty="0" err="1" smtClean="0"/>
              <a:t>Penggunaan</a:t>
            </a:r>
            <a:r>
              <a:rPr lang="en-US" sz="3200" dirty="0" smtClean="0"/>
              <a:t> </a:t>
            </a:r>
            <a:r>
              <a:rPr lang="en-US" sz="3200" dirty="0" err="1" smtClean="0"/>
              <a:t>ubat</a:t>
            </a:r>
            <a:r>
              <a:rPr lang="en-US" sz="3200" dirty="0" smtClean="0"/>
              <a:t> / </a:t>
            </a:r>
            <a:r>
              <a:rPr lang="en-US" sz="3200" dirty="0" err="1" smtClean="0"/>
              <a:t>racun</a:t>
            </a:r>
            <a:r>
              <a:rPr lang="en-US" sz="3200" dirty="0" smtClean="0"/>
              <a:t> </a:t>
            </a:r>
            <a:r>
              <a:rPr lang="en-US" sz="3200" dirty="0" err="1" smtClean="0"/>
              <a:t>untuk</a:t>
            </a:r>
            <a:r>
              <a:rPr lang="en-US" sz="3200" dirty="0" smtClean="0"/>
              <a:t> </a:t>
            </a:r>
            <a:r>
              <a:rPr lang="en-US" sz="3200" dirty="0" err="1" smtClean="0"/>
              <a:t>tujuan</a:t>
            </a:r>
            <a:r>
              <a:rPr lang="en-US" sz="3200" dirty="0" smtClean="0"/>
              <a:t> </a:t>
            </a:r>
            <a:r>
              <a:rPr lang="en-US" sz="3200" dirty="0" err="1" smtClean="0"/>
              <a:t>khianat</a:t>
            </a:r>
            <a:r>
              <a:rPr lang="en-US" sz="3200" dirty="0" smtClean="0"/>
              <a:t>.</a:t>
            </a:r>
            <a:endParaRPr lang="en-US" sz="3200" dirty="0"/>
          </a:p>
          <a:p>
            <a:pPr lvl="2" algn="l" rtl="0"/>
            <a:endParaRPr lang="en-US" sz="3200" dirty="0"/>
          </a:p>
          <a:p>
            <a:pPr algn="l" rtl="0"/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26003133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 dirty="0"/>
          </a:p>
        </p:txBody>
      </p:sp>
      <p:pic>
        <p:nvPicPr>
          <p:cNvPr id="2052" name="Picture 4" descr="Image result for perubatan-pembunuhan ihsan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24" r="7589"/>
          <a:stretch/>
        </p:blipFill>
        <p:spPr bwMode="auto">
          <a:xfrm>
            <a:off x="8449519" y="925976"/>
            <a:ext cx="3742480" cy="4930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Image result for perubatan-pembunuhan ihsa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63" y="108705"/>
            <a:ext cx="8418356" cy="6789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71291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7028" y="551543"/>
            <a:ext cx="11059885" cy="5988153"/>
          </a:xfrm>
        </p:spPr>
        <p:txBody>
          <a:bodyPr/>
          <a:lstStyle/>
          <a:p>
            <a:pPr lvl="0" algn="l" rtl="0"/>
            <a:r>
              <a:rPr lang="en-US" sz="4000" dirty="0" err="1"/>
              <a:t>Etika</a:t>
            </a:r>
            <a:r>
              <a:rPr lang="en-US" sz="4000" dirty="0"/>
              <a:t> </a:t>
            </a:r>
            <a:r>
              <a:rPr lang="en-US" sz="4000" dirty="0" err="1"/>
              <a:t>dan</a:t>
            </a:r>
            <a:r>
              <a:rPr lang="en-US" sz="4000" dirty="0"/>
              <a:t> </a:t>
            </a:r>
            <a:r>
              <a:rPr lang="en-US" sz="4000" dirty="0" err="1"/>
              <a:t>nilai</a:t>
            </a:r>
            <a:r>
              <a:rPr lang="en-US" sz="4000" dirty="0"/>
              <a:t> </a:t>
            </a:r>
            <a:r>
              <a:rPr lang="en-US" sz="4000" dirty="0" err="1"/>
              <a:t>dalam</a:t>
            </a:r>
            <a:r>
              <a:rPr lang="en-US" sz="4000" dirty="0"/>
              <a:t> </a:t>
            </a:r>
            <a:r>
              <a:rPr lang="en-US" sz="4000" dirty="0" err="1"/>
              <a:t>pemikiran</a:t>
            </a:r>
            <a:r>
              <a:rPr lang="en-US" sz="4000" dirty="0"/>
              <a:t> </a:t>
            </a:r>
            <a:r>
              <a:rPr lang="en-US" sz="4000" dirty="0" err="1"/>
              <a:t>sains</a:t>
            </a:r>
            <a:r>
              <a:rPr lang="en-US" sz="4000" dirty="0"/>
              <a:t> </a:t>
            </a:r>
            <a:r>
              <a:rPr lang="en-US" sz="4000" dirty="0" err="1"/>
              <a:t>dan</a:t>
            </a:r>
            <a:r>
              <a:rPr lang="en-US" sz="4000" dirty="0"/>
              <a:t> </a:t>
            </a:r>
            <a:r>
              <a:rPr lang="en-US" sz="4000" dirty="0" err="1"/>
              <a:t>teknologi</a:t>
            </a:r>
            <a:r>
              <a:rPr lang="en-US" sz="4000" dirty="0"/>
              <a:t>: </a:t>
            </a:r>
          </a:p>
          <a:p>
            <a:pPr lvl="1" algn="l" rtl="0"/>
            <a:r>
              <a:rPr lang="en-US" sz="3600" b="1" dirty="0" smtClean="0">
                <a:solidFill>
                  <a:srgbClr val="FFFF00"/>
                </a:solidFill>
              </a:rPr>
              <a:t>BIOLOGI</a:t>
            </a:r>
            <a:r>
              <a:rPr lang="en-US" sz="3600" dirty="0" smtClean="0"/>
              <a:t>-</a:t>
            </a:r>
            <a:r>
              <a:rPr lang="en-US" sz="3600" dirty="0" err="1" smtClean="0"/>
              <a:t>pengklonan</a:t>
            </a:r>
            <a:r>
              <a:rPr lang="en-US" sz="3600" dirty="0" smtClean="0"/>
              <a:t>, </a:t>
            </a:r>
            <a:r>
              <a:rPr lang="en-US" sz="3600" dirty="0" err="1" smtClean="0"/>
              <a:t>ibu</a:t>
            </a:r>
            <a:r>
              <a:rPr lang="en-US" sz="3600" dirty="0" smtClean="0"/>
              <a:t> </a:t>
            </a:r>
            <a:r>
              <a:rPr lang="en-US" sz="3600" dirty="0" err="1" smtClean="0"/>
              <a:t>tumpang</a:t>
            </a:r>
            <a:r>
              <a:rPr lang="en-US" sz="3600" dirty="0" smtClean="0"/>
              <a:t>, </a:t>
            </a:r>
            <a:r>
              <a:rPr lang="en-US" sz="3600" dirty="0" err="1" smtClean="0"/>
              <a:t>bayi</a:t>
            </a:r>
            <a:r>
              <a:rPr lang="en-US" sz="3600" dirty="0" smtClean="0"/>
              <a:t> </a:t>
            </a:r>
            <a:r>
              <a:rPr lang="en-US" sz="3600" dirty="0" err="1" smtClean="0"/>
              <a:t>tabung</a:t>
            </a:r>
            <a:r>
              <a:rPr lang="en-US" sz="3600" dirty="0" smtClean="0"/>
              <a:t> </a:t>
            </a:r>
            <a:r>
              <a:rPr lang="en-US" sz="3600" dirty="0" err="1" smtClean="0"/>
              <a:t>uji</a:t>
            </a:r>
            <a:r>
              <a:rPr lang="en-US" sz="3600" dirty="0" smtClean="0"/>
              <a:t>;</a:t>
            </a:r>
          </a:p>
          <a:p>
            <a:pPr lvl="1" algn="just" rtl="0"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sz="3600" dirty="0" err="1"/>
              <a:t>Pengklonan</a:t>
            </a:r>
            <a:r>
              <a:rPr lang="en-US" sz="3600" dirty="0"/>
              <a:t> </a:t>
            </a:r>
            <a:r>
              <a:rPr lang="en-US" sz="3600" dirty="0" err="1"/>
              <a:t>dan</a:t>
            </a:r>
            <a:r>
              <a:rPr lang="en-US" sz="3600" dirty="0"/>
              <a:t> </a:t>
            </a:r>
            <a:r>
              <a:rPr lang="en-US" sz="3600" dirty="0" err="1"/>
              <a:t>kejuruteraan</a:t>
            </a:r>
            <a:r>
              <a:rPr lang="en-US" sz="3600" dirty="0"/>
              <a:t> </a:t>
            </a:r>
            <a:r>
              <a:rPr lang="en-US" sz="3600" dirty="0" err="1"/>
              <a:t>genetik</a:t>
            </a:r>
            <a:r>
              <a:rPr lang="en-US" sz="3600" dirty="0"/>
              <a:t> </a:t>
            </a:r>
            <a:r>
              <a:rPr lang="en-US" sz="3600" dirty="0" err="1"/>
              <a:t>dalam</a:t>
            </a:r>
            <a:r>
              <a:rPr lang="en-US" sz="3600" dirty="0"/>
              <a:t> </a:t>
            </a:r>
            <a:r>
              <a:rPr lang="en-US" sz="3600" dirty="0" err="1"/>
              <a:t>menghasilkan</a:t>
            </a:r>
            <a:r>
              <a:rPr lang="en-US" sz="3600" dirty="0"/>
              <a:t> </a:t>
            </a:r>
            <a:r>
              <a:rPr lang="en-US" sz="3600" dirty="0" err="1"/>
              <a:t>produktiviti</a:t>
            </a:r>
            <a:r>
              <a:rPr lang="en-US" sz="3600" dirty="0"/>
              <a:t> </a:t>
            </a:r>
            <a:r>
              <a:rPr lang="en-US" sz="3600" dirty="0" err="1"/>
              <a:t>pertanian</a:t>
            </a:r>
            <a:r>
              <a:rPr lang="en-US" sz="3600" dirty="0"/>
              <a:t> </a:t>
            </a:r>
            <a:r>
              <a:rPr lang="en-US" sz="3600" dirty="0" err="1"/>
              <a:t>dan</a:t>
            </a:r>
            <a:r>
              <a:rPr lang="en-US" sz="3600" dirty="0"/>
              <a:t> </a:t>
            </a:r>
            <a:r>
              <a:rPr lang="en-US" sz="3600" dirty="0" err="1"/>
              <a:t>penternakan</a:t>
            </a:r>
            <a:r>
              <a:rPr lang="en-US" sz="3600" dirty="0"/>
              <a:t> – </a:t>
            </a:r>
            <a:r>
              <a:rPr lang="en-US" sz="3600" dirty="0" err="1"/>
              <a:t>menular</a:t>
            </a:r>
            <a:r>
              <a:rPr lang="en-US" sz="3600" dirty="0"/>
              <a:t> </a:t>
            </a:r>
            <a:r>
              <a:rPr lang="en-US" sz="3600" dirty="0" err="1"/>
              <a:t>kepada</a:t>
            </a:r>
            <a:r>
              <a:rPr lang="en-US" sz="3600" dirty="0"/>
              <a:t> </a:t>
            </a:r>
            <a:r>
              <a:rPr lang="en-US" sz="3600" dirty="0" err="1"/>
              <a:t>pembiakan</a:t>
            </a:r>
            <a:r>
              <a:rPr lang="en-US" sz="3600" dirty="0"/>
              <a:t> </a:t>
            </a:r>
            <a:r>
              <a:rPr lang="en-US" sz="3600" dirty="0" err="1"/>
              <a:t>manusia</a:t>
            </a:r>
            <a:r>
              <a:rPr lang="en-US" sz="3600" dirty="0"/>
              <a:t> di </a:t>
            </a:r>
            <a:r>
              <a:rPr lang="en-US" sz="3600" dirty="0" err="1"/>
              <a:t>luar</a:t>
            </a:r>
            <a:r>
              <a:rPr lang="en-US" sz="3600" dirty="0"/>
              <a:t> </a:t>
            </a:r>
            <a:r>
              <a:rPr lang="en-US" sz="3600" dirty="0" err="1" smtClean="0"/>
              <a:t>tabii</a:t>
            </a:r>
            <a:r>
              <a:rPr lang="en-US" sz="3600" dirty="0" smtClean="0"/>
              <a:t> </a:t>
            </a:r>
            <a:r>
              <a:rPr lang="en-US" sz="3600" dirty="0" err="1"/>
              <a:t>menggunakan</a:t>
            </a:r>
            <a:r>
              <a:rPr lang="en-US" sz="3600" dirty="0"/>
              <a:t> </a:t>
            </a:r>
            <a:r>
              <a:rPr lang="en-US" sz="3600" dirty="0" err="1"/>
              <a:t>sel</a:t>
            </a:r>
            <a:r>
              <a:rPr lang="en-US" sz="3600" dirty="0"/>
              <a:t> </a:t>
            </a:r>
            <a:r>
              <a:rPr lang="en-US" sz="3600" dirty="0" err="1"/>
              <a:t>binatang</a:t>
            </a:r>
            <a:endParaRPr lang="en-US" sz="3600" dirty="0"/>
          </a:p>
          <a:p>
            <a:pPr lvl="1" algn="just" rtl="0"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sz="3600" dirty="0" err="1"/>
              <a:t>Pembiakan</a:t>
            </a:r>
            <a:r>
              <a:rPr lang="en-US" sz="3600" dirty="0"/>
              <a:t> </a:t>
            </a:r>
            <a:r>
              <a:rPr lang="en-US" sz="3600" dirty="0" err="1"/>
              <a:t>baka</a:t>
            </a:r>
            <a:r>
              <a:rPr lang="en-US" sz="3600" dirty="0"/>
              <a:t> </a:t>
            </a:r>
            <a:r>
              <a:rPr lang="en-US" sz="3600" dirty="0" err="1"/>
              <a:t>bayi</a:t>
            </a:r>
            <a:r>
              <a:rPr lang="en-US" sz="3600" dirty="0"/>
              <a:t> </a:t>
            </a:r>
            <a:r>
              <a:rPr lang="en-US" sz="3600" dirty="0" err="1"/>
              <a:t>tabung</a:t>
            </a:r>
            <a:r>
              <a:rPr lang="en-US" sz="3600" dirty="0"/>
              <a:t> </a:t>
            </a:r>
            <a:r>
              <a:rPr lang="en-US" sz="3600" dirty="0" err="1"/>
              <a:t>uji</a:t>
            </a:r>
            <a:r>
              <a:rPr lang="en-US" sz="3600" dirty="0"/>
              <a:t> – </a:t>
            </a:r>
            <a:r>
              <a:rPr lang="en-US" sz="3600" dirty="0" err="1"/>
              <a:t>ada</a:t>
            </a:r>
            <a:r>
              <a:rPr lang="en-US" sz="3600" dirty="0"/>
              <a:t> yang </a:t>
            </a:r>
            <a:r>
              <a:rPr lang="en-US" sz="3600" dirty="0" err="1"/>
              <a:t>mungkin</a:t>
            </a:r>
            <a:r>
              <a:rPr lang="en-US" sz="3600" dirty="0"/>
              <a:t> </a:t>
            </a:r>
            <a:r>
              <a:rPr lang="en-US" sz="3600" dirty="0" err="1"/>
              <a:t>menjadi</a:t>
            </a:r>
            <a:r>
              <a:rPr lang="en-US" sz="3600" dirty="0"/>
              <a:t> </a:t>
            </a:r>
            <a:r>
              <a:rPr lang="en-US" sz="3600" dirty="0" err="1"/>
              <a:t>ibu</a:t>
            </a:r>
            <a:r>
              <a:rPr lang="en-US" sz="3600" dirty="0"/>
              <a:t> </a:t>
            </a:r>
            <a:r>
              <a:rPr lang="en-US" sz="3600" dirty="0" err="1"/>
              <a:t>tumpang</a:t>
            </a:r>
            <a:r>
              <a:rPr lang="en-US" sz="3600" dirty="0"/>
              <a:t> </a:t>
            </a:r>
            <a:r>
              <a:rPr lang="en-US" sz="3600" dirty="0" err="1"/>
              <a:t>sebagai</a:t>
            </a:r>
            <a:r>
              <a:rPr lang="en-US" sz="3600" dirty="0"/>
              <a:t> </a:t>
            </a:r>
            <a:r>
              <a:rPr lang="en-US" sz="3600" dirty="0" err="1" smtClean="0"/>
              <a:t>profesion</a:t>
            </a:r>
            <a:r>
              <a:rPr lang="en-US" sz="3600" dirty="0" smtClean="0"/>
              <a:t>.</a:t>
            </a:r>
            <a:endParaRPr lang="en-US" sz="3600" dirty="0"/>
          </a:p>
          <a:p>
            <a:pPr marL="914400" lvl="2" indent="0" algn="l" rtl="0">
              <a:buNone/>
            </a:pPr>
            <a:endParaRPr lang="en-US" sz="3200" dirty="0" smtClean="0"/>
          </a:p>
          <a:p>
            <a:pPr algn="l" rtl="0"/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27986664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12192000" cy="1143000"/>
          </a:xfrm>
        </p:spPr>
        <p:txBody>
          <a:bodyPr>
            <a:normAutofit/>
          </a:bodyPr>
          <a:lstStyle/>
          <a:p>
            <a:pPr algn="ctr"/>
            <a:r>
              <a:rPr lang="en-US" altLang="ar-SA" b="1" dirty="0">
                <a:solidFill>
                  <a:srgbClr val="FFFF00"/>
                </a:solidFill>
                <a:latin typeface="Times New Roman" panose="02020603050405020304" pitchFamily="18" charset="0"/>
              </a:rPr>
              <a:t>PENGKLONAN &amp; KEJURUTERAAN </a:t>
            </a:r>
            <a:r>
              <a:rPr lang="en-US" altLang="ar-SA" b="1" dirty="0" smtClean="0">
                <a:solidFill>
                  <a:srgbClr val="FFFF00"/>
                </a:solidFill>
                <a:latin typeface="Times New Roman" panose="02020603050405020304" pitchFamily="18" charset="0"/>
              </a:rPr>
              <a:t>GENETIK</a:t>
            </a:r>
            <a:endParaRPr lang="en-MY" dirty="0">
              <a:solidFill>
                <a:srgbClr val="FFFF00"/>
              </a:solidFill>
            </a:endParaRPr>
          </a:p>
        </p:txBody>
      </p:sp>
      <p:sp>
        <p:nvSpPr>
          <p:cNvPr id="18435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92597" y="960699"/>
            <a:ext cx="7772400" cy="5468676"/>
          </a:xfrm>
        </p:spPr>
        <p:txBody>
          <a:bodyPr/>
          <a:lstStyle/>
          <a:p>
            <a:pPr algn="l" rtl="0" eaLnBrk="1" hangingPunct="1"/>
            <a:r>
              <a:rPr lang="en-US" altLang="en-US" sz="3000" dirty="0" err="1">
                <a:latin typeface="Trebuchet MS" panose="020B0603020202020204" pitchFamily="34" charset="0"/>
              </a:rPr>
              <a:t>Bagi</a:t>
            </a:r>
            <a:r>
              <a:rPr lang="en-US" altLang="en-US" sz="3000" dirty="0">
                <a:latin typeface="Trebuchet MS" panose="020B0603020202020204" pitchFamily="34" charset="0"/>
              </a:rPr>
              <a:t> </a:t>
            </a:r>
            <a:r>
              <a:rPr lang="en-US" altLang="en-US" sz="3000" dirty="0" err="1">
                <a:latin typeface="Trebuchet MS" panose="020B0603020202020204" pitchFamily="34" charset="0"/>
              </a:rPr>
              <a:t>menghasilkan</a:t>
            </a:r>
            <a:r>
              <a:rPr lang="en-US" altLang="en-US" sz="3000" dirty="0">
                <a:latin typeface="Trebuchet MS" panose="020B0603020202020204" pitchFamily="34" charset="0"/>
              </a:rPr>
              <a:t> </a:t>
            </a:r>
            <a:r>
              <a:rPr lang="en-US" altLang="en-US" sz="3000" dirty="0" err="1">
                <a:latin typeface="Trebuchet MS" panose="020B0603020202020204" pitchFamily="34" charset="0"/>
              </a:rPr>
              <a:t>produktiviti</a:t>
            </a:r>
            <a:r>
              <a:rPr lang="en-US" altLang="en-US" sz="3000" dirty="0">
                <a:latin typeface="Trebuchet MS" panose="020B0603020202020204" pitchFamily="34" charset="0"/>
              </a:rPr>
              <a:t> </a:t>
            </a:r>
            <a:r>
              <a:rPr lang="en-US" altLang="en-US" sz="3000" dirty="0" err="1">
                <a:latin typeface="Trebuchet MS" panose="020B0603020202020204" pitchFamily="34" charset="0"/>
              </a:rPr>
              <a:t>pertanian</a:t>
            </a:r>
            <a:r>
              <a:rPr lang="en-US" altLang="en-US" sz="3000" dirty="0">
                <a:latin typeface="Trebuchet MS" panose="020B0603020202020204" pitchFamily="34" charset="0"/>
              </a:rPr>
              <a:t> &amp; </a:t>
            </a:r>
            <a:r>
              <a:rPr lang="en-US" altLang="en-US" sz="3000" dirty="0" err="1">
                <a:latin typeface="Trebuchet MS" panose="020B0603020202020204" pitchFamily="34" charset="0"/>
              </a:rPr>
              <a:t>penternakan</a:t>
            </a:r>
            <a:r>
              <a:rPr lang="en-US" altLang="en-US" sz="3000" dirty="0">
                <a:latin typeface="Trebuchet MS" panose="020B0603020202020204" pitchFamily="34" charset="0"/>
              </a:rPr>
              <a:t>, </a:t>
            </a:r>
            <a:r>
              <a:rPr lang="en-US" altLang="en-US" sz="3000" dirty="0" err="1">
                <a:latin typeface="Trebuchet MS" panose="020B0603020202020204" pitchFamily="34" charset="0"/>
              </a:rPr>
              <a:t>perindustrian</a:t>
            </a:r>
            <a:r>
              <a:rPr lang="en-US" altLang="en-US" sz="3000" dirty="0">
                <a:latin typeface="Trebuchet MS" panose="020B0603020202020204" pitchFamily="34" charset="0"/>
              </a:rPr>
              <a:t> &amp; </a:t>
            </a:r>
            <a:r>
              <a:rPr lang="en-US" altLang="en-US" sz="3000" dirty="0" err="1">
                <a:latin typeface="Trebuchet MS" panose="020B0603020202020204" pitchFamily="34" charset="0"/>
              </a:rPr>
              <a:t>perubatan</a:t>
            </a:r>
            <a:r>
              <a:rPr lang="en-US" altLang="en-US" sz="3000" dirty="0">
                <a:latin typeface="Trebuchet MS" panose="020B0603020202020204" pitchFamily="34" charset="0"/>
              </a:rPr>
              <a:t>.</a:t>
            </a:r>
          </a:p>
          <a:p>
            <a:pPr algn="l" rtl="0" eaLnBrk="1" hangingPunct="1"/>
            <a:r>
              <a:rPr lang="en-US" altLang="en-US" sz="3000" dirty="0">
                <a:latin typeface="Trebuchet MS" panose="020B0603020202020204" pitchFamily="34" charset="0"/>
              </a:rPr>
              <a:t>Usaha </a:t>
            </a:r>
            <a:r>
              <a:rPr lang="en-US" altLang="en-US" sz="3000" dirty="0" err="1">
                <a:latin typeface="Trebuchet MS" panose="020B0603020202020204" pitchFamily="34" charset="0"/>
              </a:rPr>
              <a:t>pertama</a:t>
            </a:r>
            <a:r>
              <a:rPr lang="en-US" altLang="en-US" sz="3000" dirty="0">
                <a:latin typeface="Trebuchet MS" panose="020B0603020202020204" pitchFamily="34" charset="0"/>
              </a:rPr>
              <a:t> </a:t>
            </a:r>
            <a:r>
              <a:rPr lang="en-US" altLang="en-US" sz="3000" dirty="0" err="1">
                <a:latin typeface="Trebuchet MS" panose="020B0603020202020204" pitchFamily="34" charset="0"/>
              </a:rPr>
              <a:t>dilakukan</a:t>
            </a:r>
            <a:r>
              <a:rPr lang="en-US" altLang="en-US" sz="3000" dirty="0">
                <a:latin typeface="Trebuchet MS" panose="020B0603020202020204" pitchFamily="34" charset="0"/>
              </a:rPr>
              <a:t> </a:t>
            </a:r>
            <a:r>
              <a:rPr lang="en-US" altLang="en-US" sz="3000" dirty="0" err="1">
                <a:latin typeface="Trebuchet MS" panose="020B0603020202020204" pitchFamily="34" charset="0"/>
              </a:rPr>
              <a:t>oleh</a:t>
            </a:r>
            <a:r>
              <a:rPr lang="en-US" altLang="en-US" sz="3000" dirty="0">
                <a:latin typeface="Trebuchet MS" panose="020B0603020202020204" pitchFamily="34" charset="0"/>
              </a:rPr>
              <a:t> </a:t>
            </a:r>
            <a:r>
              <a:rPr lang="en-US" altLang="en-US" sz="3000" dirty="0" err="1">
                <a:latin typeface="Trebuchet MS" panose="020B0603020202020204" pitchFamily="34" charset="0"/>
              </a:rPr>
              <a:t>ahli</a:t>
            </a:r>
            <a:r>
              <a:rPr lang="en-US" altLang="en-US" sz="3000" dirty="0">
                <a:latin typeface="Trebuchet MS" panose="020B0603020202020204" pitchFamily="34" charset="0"/>
              </a:rPr>
              <a:t> </a:t>
            </a:r>
            <a:r>
              <a:rPr lang="en-US" altLang="en-US" sz="3000" dirty="0" err="1">
                <a:latin typeface="Trebuchet MS" panose="020B0603020202020204" pitchFamily="34" charset="0"/>
              </a:rPr>
              <a:t>embriologi</a:t>
            </a:r>
            <a:r>
              <a:rPr lang="en-US" altLang="en-US" sz="3000" dirty="0">
                <a:latin typeface="Trebuchet MS" panose="020B0603020202020204" pitchFamily="34" charset="0"/>
              </a:rPr>
              <a:t> Scotland - Ian </a:t>
            </a:r>
            <a:r>
              <a:rPr lang="en-US" altLang="en-US" sz="3000" dirty="0" err="1">
                <a:latin typeface="Trebuchet MS" panose="020B0603020202020204" pitchFamily="34" charset="0"/>
              </a:rPr>
              <a:t>Wilmut</a:t>
            </a:r>
            <a:r>
              <a:rPr lang="en-US" altLang="en-US" sz="3000" dirty="0">
                <a:latin typeface="Trebuchet MS" panose="020B0603020202020204" pitchFamily="34" charset="0"/>
              </a:rPr>
              <a:t> - </a:t>
            </a:r>
            <a:r>
              <a:rPr lang="en-US" altLang="en-US" sz="3000" dirty="0" err="1">
                <a:latin typeface="Trebuchet MS" panose="020B0603020202020204" pitchFamily="34" charset="0"/>
              </a:rPr>
              <a:t>hasilkan</a:t>
            </a:r>
            <a:r>
              <a:rPr lang="en-US" altLang="en-US" sz="3000" dirty="0">
                <a:latin typeface="Trebuchet MS" panose="020B0603020202020204" pitchFamily="34" charset="0"/>
              </a:rPr>
              <a:t> </a:t>
            </a:r>
            <a:r>
              <a:rPr lang="en-US" altLang="en-US" sz="3000" dirty="0" err="1">
                <a:latin typeface="Trebuchet MS" panose="020B0603020202020204" pitchFamily="34" charset="0"/>
              </a:rPr>
              <a:t>kambing</a:t>
            </a:r>
            <a:r>
              <a:rPr lang="en-US" altLang="en-US" sz="3000" dirty="0">
                <a:latin typeface="Trebuchet MS" panose="020B0603020202020204" pitchFamily="34" charset="0"/>
              </a:rPr>
              <a:t> </a:t>
            </a:r>
            <a:r>
              <a:rPr lang="en-US" altLang="en-US" sz="3000" dirty="0" err="1">
                <a:latin typeface="Trebuchet MS" panose="020B0603020202020204" pitchFamily="34" charset="0"/>
              </a:rPr>
              <a:t>biri-biri</a:t>
            </a:r>
            <a:r>
              <a:rPr lang="en-US" altLang="en-US" sz="3000" dirty="0">
                <a:latin typeface="Trebuchet MS" panose="020B0603020202020204" pitchFamily="34" charset="0"/>
              </a:rPr>
              <a:t> </a:t>
            </a:r>
            <a:r>
              <a:rPr lang="en-US" altLang="en-US" sz="3000" dirty="0" err="1">
                <a:latin typeface="Trebuchet MS" panose="020B0603020202020204" pitchFamily="34" charset="0"/>
              </a:rPr>
              <a:t>bernama</a:t>
            </a:r>
            <a:r>
              <a:rPr lang="en-US" altLang="en-US" sz="3000" dirty="0">
                <a:latin typeface="Trebuchet MS" panose="020B0603020202020204" pitchFamily="34" charset="0"/>
              </a:rPr>
              <a:t> Dolly.</a:t>
            </a:r>
          </a:p>
          <a:p>
            <a:pPr algn="l" rtl="0" eaLnBrk="1" hangingPunct="1"/>
            <a:r>
              <a:rPr lang="en-US" altLang="en-US" sz="3000" dirty="0" err="1">
                <a:latin typeface="Trebuchet MS" panose="020B0603020202020204" pitchFamily="34" charset="0"/>
              </a:rPr>
              <a:t>Bila</a:t>
            </a:r>
            <a:r>
              <a:rPr lang="en-US" altLang="en-US" sz="3000" dirty="0">
                <a:latin typeface="Trebuchet MS" panose="020B0603020202020204" pitchFamily="34" charset="0"/>
              </a:rPr>
              <a:t> </a:t>
            </a:r>
            <a:r>
              <a:rPr lang="en-US" altLang="en-US" sz="3000" dirty="0" err="1">
                <a:latin typeface="Trebuchet MS" panose="020B0603020202020204" pitchFamily="34" charset="0"/>
              </a:rPr>
              <a:t>menular</a:t>
            </a:r>
            <a:r>
              <a:rPr lang="en-US" altLang="en-US" sz="3000" dirty="0">
                <a:latin typeface="Trebuchet MS" panose="020B0603020202020204" pitchFamily="34" charset="0"/>
              </a:rPr>
              <a:t> </a:t>
            </a:r>
            <a:r>
              <a:rPr lang="en-US" altLang="en-US" sz="3000" dirty="0" err="1">
                <a:latin typeface="Trebuchet MS" panose="020B0603020202020204" pitchFamily="34" charset="0"/>
              </a:rPr>
              <a:t>kepada</a:t>
            </a:r>
            <a:r>
              <a:rPr lang="en-US" altLang="en-US" sz="3000" dirty="0">
                <a:latin typeface="Trebuchet MS" panose="020B0603020202020204" pitchFamily="34" charset="0"/>
              </a:rPr>
              <a:t> </a:t>
            </a:r>
            <a:r>
              <a:rPr lang="en-US" altLang="en-US" sz="3000" dirty="0" err="1">
                <a:latin typeface="Trebuchet MS" panose="020B0603020202020204" pitchFamily="34" charset="0"/>
              </a:rPr>
              <a:t>pengklonan</a:t>
            </a:r>
            <a:r>
              <a:rPr lang="en-US" altLang="en-US" sz="3000" dirty="0">
                <a:latin typeface="Trebuchet MS" panose="020B0603020202020204" pitchFamily="34" charset="0"/>
              </a:rPr>
              <a:t> </a:t>
            </a:r>
            <a:r>
              <a:rPr lang="en-US" altLang="en-US" sz="3000" dirty="0" err="1">
                <a:latin typeface="Trebuchet MS" panose="020B0603020202020204" pitchFamily="34" charset="0"/>
              </a:rPr>
              <a:t>manusia</a:t>
            </a:r>
            <a:r>
              <a:rPr lang="en-US" altLang="en-US" sz="3000" dirty="0">
                <a:latin typeface="Trebuchet MS" panose="020B0603020202020204" pitchFamily="34" charset="0"/>
              </a:rPr>
              <a:t> - </a:t>
            </a:r>
            <a:r>
              <a:rPr lang="en-US" altLang="en-US" sz="3000" dirty="0" err="1">
                <a:latin typeface="Trebuchet MS" panose="020B0603020202020204" pitchFamily="34" charset="0"/>
              </a:rPr>
              <a:t>ia</a:t>
            </a:r>
            <a:r>
              <a:rPr lang="en-US" altLang="en-US" sz="3000" dirty="0">
                <a:latin typeface="Trebuchet MS" panose="020B0603020202020204" pitchFamily="34" charset="0"/>
              </a:rPr>
              <a:t> </a:t>
            </a:r>
            <a:r>
              <a:rPr lang="en-US" altLang="en-US" sz="3000" dirty="0" err="1">
                <a:latin typeface="Trebuchet MS" panose="020B0603020202020204" pitchFamily="34" charset="0"/>
              </a:rPr>
              <a:t>berkait</a:t>
            </a:r>
            <a:r>
              <a:rPr lang="en-US" altLang="en-US" sz="3000" dirty="0">
                <a:latin typeface="Trebuchet MS" panose="020B0603020202020204" pitchFamily="34" charset="0"/>
              </a:rPr>
              <a:t> </a:t>
            </a:r>
            <a:r>
              <a:rPr lang="en-US" altLang="en-US" sz="3000" dirty="0" err="1">
                <a:latin typeface="Trebuchet MS" panose="020B0603020202020204" pitchFamily="34" charset="0"/>
              </a:rPr>
              <a:t>dengan</a:t>
            </a:r>
            <a:r>
              <a:rPr lang="en-US" altLang="en-US" sz="3000" dirty="0">
                <a:latin typeface="Trebuchet MS" panose="020B0603020202020204" pitchFamily="34" charset="0"/>
              </a:rPr>
              <a:t> </a:t>
            </a:r>
            <a:r>
              <a:rPr lang="en-US" altLang="en-US" sz="3000" dirty="0" err="1">
                <a:latin typeface="Trebuchet MS" panose="020B0603020202020204" pitchFamily="34" charset="0"/>
              </a:rPr>
              <a:t>etika</a:t>
            </a:r>
            <a:r>
              <a:rPr lang="en-US" altLang="en-US" sz="3000" dirty="0">
                <a:latin typeface="Trebuchet MS" panose="020B0603020202020204" pitchFamily="34" charset="0"/>
              </a:rPr>
              <a:t>.</a:t>
            </a:r>
          </a:p>
          <a:p>
            <a:pPr algn="l" rtl="0" eaLnBrk="1" hangingPunct="1"/>
            <a:r>
              <a:rPr lang="en-US" altLang="en-US" sz="3000" dirty="0" err="1">
                <a:latin typeface="Trebuchet MS" panose="020B0603020202020204" pitchFamily="34" charset="0"/>
              </a:rPr>
              <a:t>Langgar</a:t>
            </a:r>
            <a:r>
              <a:rPr lang="en-US" altLang="en-US" sz="3000" dirty="0">
                <a:latin typeface="Trebuchet MS" panose="020B0603020202020204" pitchFamily="34" charset="0"/>
              </a:rPr>
              <a:t> </a:t>
            </a:r>
            <a:r>
              <a:rPr lang="en-US" altLang="en-US" sz="3000" dirty="0" err="1">
                <a:latin typeface="Trebuchet MS" panose="020B0603020202020204" pitchFamily="34" charset="0"/>
              </a:rPr>
              <a:t>fitrah</a:t>
            </a:r>
            <a:r>
              <a:rPr lang="en-US" altLang="en-US" sz="3000" dirty="0">
                <a:latin typeface="Trebuchet MS" panose="020B0603020202020204" pitchFamily="34" charset="0"/>
              </a:rPr>
              <a:t> </a:t>
            </a:r>
            <a:r>
              <a:rPr lang="en-US" altLang="en-US" sz="3000" dirty="0" err="1">
                <a:latin typeface="Trebuchet MS" panose="020B0603020202020204" pitchFamily="34" charset="0"/>
              </a:rPr>
              <a:t>manusia</a:t>
            </a:r>
            <a:r>
              <a:rPr lang="en-US" altLang="en-US" sz="3000" dirty="0">
                <a:latin typeface="Trebuchet MS" panose="020B0603020202020204" pitchFamily="34" charset="0"/>
              </a:rPr>
              <a:t> yang </a:t>
            </a:r>
            <a:r>
              <a:rPr lang="en-US" altLang="en-US" sz="3000" dirty="0" err="1">
                <a:latin typeface="Trebuchet MS" panose="020B0603020202020204" pitchFamily="34" charset="0"/>
              </a:rPr>
              <a:t>hidup</a:t>
            </a:r>
            <a:r>
              <a:rPr lang="en-US" altLang="en-US" sz="3000" dirty="0">
                <a:latin typeface="Trebuchet MS" panose="020B0603020202020204" pitchFamily="34" charset="0"/>
              </a:rPr>
              <a:t> </a:t>
            </a:r>
            <a:r>
              <a:rPr lang="en-US" altLang="en-US" sz="3000" dirty="0" err="1">
                <a:latin typeface="Trebuchet MS" panose="020B0603020202020204" pitchFamily="34" charset="0"/>
              </a:rPr>
              <a:t>berpasangan</a:t>
            </a:r>
            <a:r>
              <a:rPr lang="en-US" altLang="en-US" sz="3000" dirty="0">
                <a:latin typeface="Trebuchet MS" panose="020B0603020202020204" pitchFamily="34" charset="0"/>
              </a:rPr>
              <a:t>, </a:t>
            </a:r>
            <a:r>
              <a:rPr lang="en-US" altLang="en-US" sz="3000" dirty="0" err="1">
                <a:latin typeface="Trebuchet MS" panose="020B0603020202020204" pitchFamily="34" charset="0"/>
              </a:rPr>
              <a:t>berkahwinan</a:t>
            </a:r>
            <a:r>
              <a:rPr lang="en-US" altLang="en-US" sz="3000" dirty="0">
                <a:latin typeface="Trebuchet MS" panose="020B0603020202020204" pitchFamily="34" charset="0"/>
              </a:rPr>
              <a:t> &amp; </a:t>
            </a:r>
            <a:r>
              <a:rPr lang="en-US" altLang="en-US" sz="3000" dirty="0" err="1">
                <a:latin typeface="Trebuchet MS" panose="020B0603020202020204" pitchFamily="34" charset="0"/>
              </a:rPr>
              <a:t>berkeluarga</a:t>
            </a:r>
            <a:endParaRPr lang="en-US" altLang="ar-SA" sz="3000" dirty="0">
              <a:latin typeface="Trebuchet MS" panose="020B0603020202020204" pitchFamily="34" charset="0"/>
            </a:endParaRPr>
          </a:p>
        </p:txBody>
      </p:sp>
      <p:graphicFrame>
        <p:nvGraphicFramePr>
          <p:cNvPr id="18437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50321120"/>
              </p:ext>
            </p:extLst>
          </p:nvPr>
        </p:nvGraphicFramePr>
        <p:xfrm>
          <a:off x="7864997" y="1295400"/>
          <a:ext cx="4419600" cy="495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2" name="Clip" r:id="rId3" imgW="2309813" imgH="3176588" progId="MS_ClipArt_Gallery.2">
                  <p:embed/>
                </p:oleObj>
              </mc:Choice>
              <mc:Fallback>
                <p:oleObj name="Clip" r:id="rId3" imgW="2309813" imgH="3176588" progId="MS_ClipArt_Gallery.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64997" y="1295400"/>
                        <a:ext cx="4419600" cy="4953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38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45934476"/>
              </p:ext>
            </p:extLst>
          </p:nvPr>
        </p:nvGraphicFramePr>
        <p:xfrm>
          <a:off x="9862755" y="2438400"/>
          <a:ext cx="1447800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3" name="Clip" r:id="rId5" imgW="6240463" imgH="3268663" progId="MS_ClipArt_Gallery.2">
                  <p:embed/>
                </p:oleObj>
              </mc:Choice>
              <mc:Fallback>
                <p:oleObj name="Clip" r:id="rId5" imgW="6240463" imgH="3268663" progId="MS_ClipArt_Gallery.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862755" y="2438400"/>
                        <a:ext cx="1447800" cy="1066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39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93291646"/>
              </p:ext>
            </p:extLst>
          </p:nvPr>
        </p:nvGraphicFramePr>
        <p:xfrm>
          <a:off x="8527407" y="2493601"/>
          <a:ext cx="1206500" cy="121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4" name="Clip" r:id="rId7" imgW="4305300" imgH="3421063" progId="MS_ClipArt_Gallery.2">
                  <p:embed/>
                </p:oleObj>
              </mc:Choice>
              <mc:Fallback>
                <p:oleObj name="Clip" r:id="rId7" imgW="4305300" imgH="3421063" progId="MS_ClipArt_Gallery.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27407" y="2493601"/>
                        <a:ext cx="1206500" cy="1219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8440" name="Picture 11" descr="clone_dolly">
            <a:hlinkClick r:id="rId9"/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7246" y="4048125"/>
            <a:ext cx="1739900" cy="238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60203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3"/>
          <p:cNvSpPr>
            <a:spLocks noGrp="1" noChangeArrowheads="1"/>
          </p:cNvSpPr>
          <p:nvPr>
            <p:ph idx="1"/>
          </p:nvPr>
        </p:nvSpPr>
        <p:spPr>
          <a:xfrm>
            <a:off x="740230" y="277792"/>
            <a:ext cx="10769600" cy="6088283"/>
          </a:xfrm>
        </p:spPr>
        <p:txBody>
          <a:bodyPr/>
          <a:lstStyle/>
          <a:p>
            <a:pPr algn="l" rtl="0" eaLnBrk="1" hangingPunct="1">
              <a:lnSpc>
                <a:spcPct val="90000"/>
              </a:lnSpc>
            </a:pPr>
            <a:r>
              <a:rPr lang="en-US" sz="4400" dirty="0" smtClean="0"/>
              <a:t>“</a:t>
            </a:r>
            <a:r>
              <a:rPr lang="en-US" sz="4400" dirty="0" err="1" smtClean="0"/>
              <a:t>Pengklonan</a:t>
            </a:r>
            <a:r>
              <a:rPr lang="en-US" sz="4400" dirty="0" smtClean="0"/>
              <a:t> </a:t>
            </a:r>
            <a:r>
              <a:rPr lang="en-US" sz="4400" dirty="0" err="1" smtClean="0"/>
              <a:t>manusia</a:t>
            </a:r>
            <a:r>
              <a:rPr lang="en-US" sz="4400" dirty="0" smtClean="0"/>
              <a:t> haram </a:t>
            </a:r>
            <a:r>
              <a:rPr lang="en-US" sz="4400" dirty="0" err="1" smtClean="0"/>
              <a:t>dan</a:t>
            </a:r>
            <a:r>
              <a:rPr lang="en-US" sz="4400" dirty="0" smtClean="0"/>
              <a:t> </a:t>
            </a:r>
            <a:r>
              <a:rPr lang="en-US" sz="4400" dirty="0" err="1" smtClean="0"/>
              <a:t>perlu</a:t>
            </a:r>
            <a:r>
              <a:rPr lang="en-US" sz="4400" dirty="0" smtClean="0"/>
              <a:t> </a:t>
            </a:r>
            <a:r>
              <a:rPr lang="en-US" sz="4400" dirty="0" err="1" smtClean="0"/>
              <a:t>dihalang</a:t>
            </a:r>
            <a:r>
              <a:rPr lang="en-US" sz="4400" dirty="0" smtClean="0"/>
              <a:t> </a:t>
            </a:r>
            <a:r>
              <a:rPr lang="en-US" sz="4400" dirty="0" err="1" smtClean="0"/>
              <a:t>dgn</a:t>
            </a:r>
            <a:r>
              <a:rPr lang="en-US" sz="4400" dirty="0" smtClean="0"/>
              <a:t> </a:t>
            </a:r>
            <a:r>
              <a:rPr lang="en-US" sz="4400" dirty="0" err="1" smtClean="0"/>
              <a:t>apa</a:t>
            </a:r>
            <a:r>
              <a:rPr lang="en-US" sz="4400" dirty="0" smtClean="0"/>
              <a:t> </a:t>
            </a:r>
            <a:r>
              <a:rPr lang="en-US" sz="4400" dirty="0" err="1" smtClean="0"/>
              <a:t>cara</a:t>
            </a:r>
            <a:r>
              <a:rPr lang="en-US" sz="4400" dirty="0" smtClean="0"/>
              <a:t> </a:t>
            </a:r>
            <a:r>
              <a:rPr lang="en-US" sz="4400" dirty="0" err="1" smtClean="0"/>
              <a:t>sekalipun</a:t>
            </a:r>
            <a:r>
              <a:rPr lang="en-US" sz="4400" dirty="0" smtClean="0"/>
              <a:t>”</a:t>
            </a:r>
          </a:p>
          <a:p>
            <a:pPr algn="l" rtl="0" eaLnBrk="1" hangingPunct="1">
              <a:lnSpc>
                <a:spcPct val="90000"/>
              </a:lnSpc>
            </a:pPr>
            <a:r>
              <a:rPr lang="en-US" sz="4400" dirty="0" smtClean="0"/>
              <a:t>“</a:t>
            </a:r>
            <a:r>
              <a:rPr lang="en-US" sz="4400" dirty="0" err="1" smtClean="0"/>
              <a:t>Pengklonan</a:t>
            </a:r>
            <a:r>
              <a:rPr lang="en-US" sz="4400" dirty="0" smtClean="0"/>
              <a:t> </a:t>
            </a:r>
            <a:r>
              <a:rPr lang="en-US" sz="4400" dirty="0" err="1" smtClean="0"/>
              <a:t>manusia</a:t>
            </a:r>
            <a:r>
              <a:rPr lang="en-US" sz="4400" dirty="0" smtClean="0"/>
              <a:t> </a:t>
            </a:r>
            <a:r>
              <a:rPr lang="en-US" sz="4400" dirty="0" err="1" smtClean="0"/>
              <a:t>menjadikan</a:t>
            </a:r>
            <a:r>
              <a:rPr lang="en-US" sz="4400" dirty="0" smtClean="0"/>
              <a:t> </a:t>
            </a:r>
            <a:r>
              <a:rPr lang="en-US" sz="4400" dirty="0" err="1" smtClean="0"/>
              <a:t>manusia</a:t>
            </a:r>
            <a:r>
              <a:rPr lang="en-US" sz="4400" dirty="0" smtClean="0"/>
              <a:t> yang </a:t>
            </a:r>
            <a:r>
              <a:rPr lang="en-US" sz="4400" dirty="0" err="1" smtClean="0"/>
              <a:t>asalnya</a:t>
            </a:r>
            <a:r>
              <a:rPr lang="en-US" sz="4400" dirty="0" smtClean="0"/>
              <a:t> </a:t>
            </a:r>
            <a:r>
              <a:rPr lang="en-US" sz="4400" dirty="0" err="1" smtClean="0"/>
              <a:t>sebagai</a:t>
            </a:r>
            <a:r>
              <a:rPr lang="en-US" sz="4400" dirty="0" smtClean="0"/>
              <a:t> </a:t>
            </a:r>
            <a:r>
              <a:rPr lang="en-US" sz="4400" dirty="0" err="1" smtClean="0"/>
              <a:t>hamba</a:t>
            </a:r>
            <a:r>
              <a:rPr lang="en-US" sz="4400" dirty="0" smtClean="0"/>
              <a:t> yang </a:t>
            </a:r>
            <a:r>
              <a:rPr lang="en-US" sz="4400" dirty="0" err="1" smtClean="0"/>
              <a:t>dimuliakan</a:t>
            </a:r>
            <a:r>
              <a:rPr lang="en-US" sz="4400" dirty="0" smtClean="0"/>
              <a:t> </a:t>
            </a:r>
            <a:r>
              <a:rPr lang="en-US" sz="4400" dirty="0" err="1" smtClean="0"/>
              <a:t>disisi</a:t>
            </a:r>
            <a:r>
              <a:rPr lang="en-US" sz="4400" dirty="0" smtClean="0"/>
              <a:t> Allah, </a:t>
            </a:r>
            <a:r>
              <a:rPr lang="en-US" sz="4400" dirty="0" err="1" smtClean="0"/>
              <a:t>terhina</a:t>
            </a:r>
            <a:r>
              <a:rPr lang="en-US" sz="4400" dirty="0" smtClean="0"/>
              <a:t> </a:t>
            </a:r>
            <a:r>
              <a:rPr lang="en-US" sz="4400" dirty="0" err="1" smtClean="0"/>
              <a:t>apabila</a:t>
            </a:r>
            <a:r>
              <a:rPr lang="en-US" sz="4400" dirty="0" smtClean="0"/>
              <a:t> </a:t>
            </a:r>
            <a:r>
              <a:rPr lang="en-US" sz="4400" dirty="0" err="1" smtClean="0"/>
              <a:t>dijadikan</a:t>
            </a:r>
            <a:r>
              <a:rPr lang="en-US" sz="4400" dirty="0" smtClean="0"/>
              <a:t> </a:t>
            </a:r>
            <a:r>
              <a:rPr lang="en-US" sz="4400" dirty="0" err="1" smtClean="0"/>
              <a:t>objek</a:t>
            </a:r>
            <a:r>
              <a:rPr lang="en-US" sz="4400" dirty="0" smtClean="0"/>
              <a:t> </a:t>
            </a:r>
            <a:r>
              <a:rPr lang="en-US" sz="4400" dirty="0" err="1" smtClean="0"/>
              <a:t>penyelidikan</a:t>
            </a:r>
            <a:r>
              <a:rPr lang="en-US" sz="4400" dirty="0" smtClean="0"/>
              <a:t> yang </a:t>
            </a:r>
            <a:r>
              <a:rPr lang="en-US" sz="4400" dirty="0" err="1" smtClean="0"/>
              <a:t>akan</a:t>
            </a:r>
            <a:r>
              <a:rPr lang="en-US" sz="4400" dirty="0" smtClean="0"/>
              <a:t> </a:t>
            </a:r>
            <a:r>
              <a:rPr lang="en-US" sz="4400" dirty="0" err="1" smtClean="0"/>
              <a:t>menimbulkan</a:t>
            </a:r>
            <a:r>
              <a:rPr lang="en-US" sz="4400" dirty="0" smtClean="0"/>
              <a:t> </a:t>
            </a:r>
            <a:r>
              <a:rPr lang="en-US" sz="4400" dirty="0" err="1" smtClean="0"/>
              <a:t>pelbagai</a:t>
            </a:r>
            <a:r>
              <a:rPr lang="en-US" sz="4400" dirty="0" smtClean="0"/>
              <a:t> </a:t>
            </a:r>
            <a:r>
              <a:rPr lang="en-US" sz="4400" dirty="0" err="1" smtClean="0"/>
              <a:t>masalah</a:t>
            </a:r>
            <a:r>
              <a:rPr lang="en-US" sz="4400" dirty="0" smtClean="0"/>
              <a:t> </a:t>
            </a:r>
            <a:r>
              <a:rPr lang="en-US" sz="4400" dirty="0" err="1" smtClean="0"/>
              <a:t>sampingan</a:t>
            </a:r>
            <a:r>
              <a:rPr lang="en-US" sz="4400" dirty="0" smtClean="0"/>
              <a:t>”</a:t>
            </a:r>
          </a:p>
          <a:p>
            <a:pPr algn="l" rtl="0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sz="4400" dirty="0" smtClean="0"/>
              <a:t> –</a:t>
            </a:r>
            <a:r>
              <a:rPr lang="en-US" sz="4400" b="1" dirty="0" err="1" smtClean="0"/>
              <a:t>Majlis</a:t>
            </a:r>
            <a:r>
              <a:rPr lang="en-US" sz="4400" b="1" dirty="0" smtClean="0"/>
              <a:t> Fatwa al-</a:t>
            </a:r>
            <a:r>
              <a:rPr lang="en-US" sz="4400" b="1" dirty="0" err="1" smtClean="0"/>
              <a:t>Azhar</a:t>
            </a:r>
            <a:endParaRPr lang="en-US" sz="4400" b="1" dirty="0" smtClean="0"/>
          </a:p>
        </p:txBody>
      </p:sp>
    </p:spTree>
    <p:extLst>
      <p:ext uri="{BB962C8B-B14F-4D97-AF65-F5344CB8AC3E}">
        <p14:creationId xmlns:p14="http://schemas.microsoft.com/office/powerpoint/2010/main" val="35038660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1" y="362857"/>
            <a:ext cx="10131425" cy="1161144"/>
          </a:xfrm>
        </p:spPr>
        <p:txBody>
          <a:bodyPr>
            <a:normAutofit/>
          </a:bodyPr>
          <a:lstStyle/>
          <a:p>
            <a:pPr eaLnBrk="1" hangingPunct="1"/>
            <a:r>
              <a:rPr lang="en-US" sz="4000" b="1" dirty="0" err="1"/>
              <a:t>Antara</a:t>
            </a:r>
            <a:r>
              <a:rPr lang="en-US" sz="4000" b="1" dirty="0"/>
              <a:t> </a:t>
            </a:r>
            <a:r>
              <a:rPr lang="en-US" sz="4000" b="1" dirty="0" err="1"/>
              <a:t>kesan</a:t>
            </a:r>
            <a:r>
              <a:rPr lang="en-US" sz="4000" b="1" dirty="0"/>
              <a:t> </a:t>
            </a:r>
            <a:r>
              <a:rPr lang="en-US" sz="4000" b="1" dirty="0" err="1"/>
              <a:t>buruk</a:t>
            </a:r>
            <a:r>
              <a:rPr lang="en-US" sz="4000" b="1" dirty="0"/>
              <a:t> </a:t>
            </a:r>
            <a:r>
              <a:rPr lang="en-US" sz="4000" b="1" dirty="0" err="1"/>
              <a:t>pengklonan</a:t>
            </a:r>
            <a:r>
              <a:rPr lang="en-US" sz="4000" b="1" dirty="0"/>
              <a:t> </a:t>
            </a:r>
            <a:r>
              <a:rPr lang="en-US" sz="4000" b="1" dirty="0" err="1"/>
              <a:t>manusia</a:t>
            </a:r>
            <a:endParaRPr lang="en-US" sz="4000" b="1" dirty="0"/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300942" y="1226917"/>
            <a:ext cx="11281458" cy="4899248"/>
          </a:xfrm>
        </p:spPr>
        <p:txBody>
          <a:bodyPr/>
          <a:lstStyle/>
          <a:p>
            <a:pPr marL="914400" indent="-914400" algn="l" rtl="0" eaLnBrk="1" hangingPunct="1">
              <a:buFont typeface="+mj-lt"/>
              <a:buAutoNum type="arabicParenR"/>
            </a:pPr>
            <a:r>
              <a:rPr lang="en-US" sz="4800" dirty="0" err="1" smtClean="0"/>
              <a:t>Masalah</a:t>
            </a:r>
            <a:r>
              <a:rPr lang="en-US" sz="4800" dirty="0" smtClean="0"/>
              <a:t> </a:t>
            </a:r>
            <a:r>
              <a:rPr lang="en-US" sz="4800" dirty="0" err="1" smtClean="0"/>
              <a:t>hukum</a:t>
            </a:r>
            <a:r>
              <a:rPr lang="en-US" sz="4800" dirty="0" smtClean="0"/>
              <a:t> </a:t>
            </a:r>
            <a:r>
              <a:rPr lang="en-US" sz="4800" dirty="0" err="1" smtClean="0"/>
              <a:t>kekeluargaan</a:t>
            </a:r>
            <a:endParaRPr lang="en-US" sz="4800" dirty="0" smtClean="0"/>
          </a:p>
          <a:p>
            <a:pPr marL="914400" indent="-914400" algn="l" rtl="0" eaLnBrk="1" hangingPunct="1">
              <a:buFont typeface="+mj-lt"/>
              <a:buAutoNum type="arabicParenR"/>
            </a:pPr>
            <a:r>
              <a:rPr lang="en-US" sz="4800" dirty="0" err="1" smtClean="0"/>
              <a:t>Hubungan</a:t>
            </a:r>
            <a:r>
              <a:rPr lang="en-US" sz="4800" dirty="0" smtClean="0"/>
              <a:t> </a:t>
            </a:r>
            <a:r>
              <a:rPr lang="en-US" sz="4800" dirty="0" err="1" smtClean="0"/>
              <a:t>psikologi</a:t>
            </a:r>
            <a:endParaRPr lang="en-US" sz="4800" dirty="0" smtClean="0"/>
          </a:p>
          <a:p>
            <a:pPr marL="914400" indent="-914400" algn="l" rtl="0" eaLnBrk="1" hangingPunct="1">
              <a:buFont typeface="+mj-lt"/>
              <a:buAutoNum type="arabicParenR"/>
            </a:pPr>
            <a:r>
              <a:rPr lang="en-US" sz="4800" dirty="0" err="1" smtClean="0"/>
              <a:t>Pertimbangan</a:t>
            </a:r>
            <a:r>
              <a:rPr lang="en-US" sz="4800" dirty="0" smtClean="0"/>
              <a:t> moral</a:t>
            </a:r>
          </a:p>
          <a:p>
            <a:pPr marL="914400" indent="-914400" algn="l" rtl="0" eaLnBrk="1" hangingPunct="1">
              <a:buFont typeface="+mj-lt"/>
              <a:buAutoNum type="arabicParenR"/>
            </a:pPr>
            <a:r>
              <a:rPr lang="en-US" sz="4800" dirty="0" err="1" smtClean="0"/>
              <a:t>Pertimbangan</a:t>
            </a:r>
            <a:r>
              <a:rPr lang="en-US" sz="4800" dirty="0" smtClean="0"/>
              <a:t> </a:t>
            </a:r>
            <a:r>
              <a:rPr lang="en-US" sz="4800" dirty="0" err="1" smtClean="0"/>
              <a:t>keamanan</a:t>
            </a:r>
            <a:r>
              <a:rPr lang="en-US" sz="4800" dirty="0" smtClean="0"/>
              <a:t>&amp; </a:t>
            </a:r>
            <a:r>
              <a:rPr lang="en-US" sz="4800" dirty="0" err="1" smtClean="0"/>
              <a:t>keselamatan</a:t>
            </a:r>
            <a:endParaRPr lang="en-US" sz="4800" dirty="0" smtClean="0"/>
          </a:p>
          <a:p>
            <a:pPr marL="914400" indent="-914400" algn="l" rtl="0" eaLnBrk="1" hangingPunct="1">
              <a:buFont typeface="+mj-lt"/>
              <a:buAutoNum type="arabicParenR"/>
            </a:pPr>
            <a:r>
              <a:rPr lang="en-US" sz="4800" dirty="0" err="1" smtClean="0"/>
              <a:t>Membazir</a:t>
            </a:r>
            <a:r>
              <a:rPr lang="en-US" sz="4800" dirty="0" smtClean="0"/>
              <a:t> </a:t>
            </a:r>
            <a:r>
              <a:rPr lang="en-US" sz="4800" dirty="0" err="1" smtClean="0"/>
              <a:t>dana</a:t>
            </a:r>
            <a:r>
              <a:rPr lang="en-US" sz="4800" dirty="0" smtClean="0"/>
              <a:t> &amp; </a:t>
            </a:r>
            <a:r>
              <a:rPr lang="en-US" sz="4800" dirty="0" err="1" smtClean="0"/>
              <a:t>kewangan</a:t>
            </a:r>
            <a:endParaRPr lang="en-US" sz="4800" dirty="0" smtClean="0"/>
          </a:p>
        </p:txBody>
      </p:sp>
    </p:spTree>
    <p:extLst>
      <p:ext uri="{BB962C8B-B14F-4D97-AF65-F5344CB8AC3E}">
        <p14:creationId xmlns:p14="http://schemas.microsoft.com/office/powerpoint/2010/main" val="21984293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4" descr="gambar%20klon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76600" y="1295400"/>
            <a:ext cx="5024438" cy="5029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7" name="Rectangle 6"/>
          <p:cNvSpPr>
            <a:spLocks noChangeArrowheads="1"/>
          </p:cNvSpPr>
          <p:nvPr/>
        </p:nvSpPr>
        <p:spPr bwMode="auto">
          <a:xfrm>
            <a:off x="1752600" y="-39688"/>
            <a:ext cx="7772400" cy="1373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tabLst>
                <a:tab pos="914400" algn="l"/>
              </a:tabLs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tabLst>
                <a:tab pos="914400" algn="l"/>
              </a:tabLs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tabLst>
                <a:tab pos="914400" algn="l"/>
              </a:tabLs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tabLst>
                <a:tab pos="914400" algn="l"/>
              </a:tabLs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tabLst>
                <a:tab pos="914400" algn="l"/>
              </a:tabLs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14400" algn="l"/>
              </a:tabLs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14400" algn="l"/>
              </a:tabLs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14400" algn="l"/>
              </a:tabLs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14400" algn="l"/>
              </a:tabLs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kumimoji="0" lang="sv-SE" sz="2800" dirty="0">
                <a:cs typeface="Times New Roman" panose="02020603050405020304" pitchFamily="18" charset="0"/>
              </a:rPr>
              <a:t>Gambar menunjukkan antara hasil kajian dalam pengklonan manusia yang </a:t>
            </a:r>
            <a:r>
              <a:rPr kumimoji="0" lang="sv-SE" sz="2800" dirty="0" smtClean="0">
                <a:cs typeface="Times New Roman" panose="02020603050405020304" pitchFamily="18" charset="0"/>
              </a:rPr>
              <a:t>gagal</a:t>
            </a:r>
            <a:endParaRPr kumimoji="0" lang="en-US" sz="2800" dirty="0">
              <a:cs typeface="Times New Roman" panose="02020603050405020304" pitchFamily="18" charset="0"/>
            </a:endParaRPr>
          </a:p>
          <a:p>
            <a:endParaRPr kumimoji="0"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508" name="AutoShape 5" descr="*"/>
          <p:cNvSpPr>
            <a:spLocks noChangeAspect="1" noChangeArrowheads="1"/>
          </p:cNvSpPr>
          <p:nvPr/>
        </p:nvSpPr>
        <p:spPr bwMode="auto">
          <a:xfrm>
            <a:off x="3219451" y="3549651"/>
            <a:ext cx="123825" cy="12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MY"/>
          </a:p>
        </p:txBody>
      </p:sp>
      <p:sp>
        <p:nvSpPr>
          <p:cNvPr id="21509" name="Rectangle 7"/>
          <p:cNvSpPr>
            <a:spLocks noChangeArrowheads="1"/>
          </p:cNvSpPr>
          <p:nvPr/>
        </p:nvSpPr>
        <p:spPr bwMode="auto">
          <a:xfrm>
            <a:off x="7285038" y="4953001"/>
            <a:ext cx="3382962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tabLst>
                <a:tab pos="914400" algn="l"/>
              </a:tabLs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tabLst>
                <a:tab pos="914400" algn="l"/>
              </a:tabLs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tabLst>
                <a:tab pos="914400" algn="l"/>
              </a:tabLs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tabLst>
                <a:tab pos="914400" algn="l"/>
              </a:tabLs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tabLst>
                <a:tab pos="914400" algn="l"/>
              </a:tabLs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14400" algn="l"/>
              </a:tabLs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14400" algn="l"/>
              </a:tabLs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14400" algn="l"/>
              </a:tabLs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14400" algn="l"/>
              </a:tabLs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kumimoji="0" lang="en-US" sz="700">
                <a:solidFill>
                  <a:srgbClr val="333333"/>
                </a:solidFill>
                <a:latin typeface="Times New Roman" panose="02020603050405020304" pitchFamily="18" charset="0"/>
              </a:rPr>
              <a:t>    </a:t>
            </a:r>
            <a:r>
              <a:rPr kumimoji="0" lang="en-US" sz="700">
                <a:latin typeface="Times New Roman" panose="02020603050405020304" pitchFamily="18" charset="0"/>
              </a:rPr>
              <a:t>  </a:t>
            </a:r>
            <a:r>
              <a:rPr kumimoji="0" lang="en-US" sz="2000">
                <a:cs typeface="Times New Roman" panose="02020603050405020304" pitchFamily="18" charset="0"/>
              </a:rPr>
              <a:t>Bagaimana nasib bayi seterusnya? Fikirkan</a:t>
            </a:r>
            <a:r>
              <a:rPr kumimoji="0" lang="en-US" sz="1200">
                <a:cs typeface="Times New Roman" panose="02020603050405020304" pitchFamily="18" charset="0"/>
              </a:rPr>
              <a:t>!!!</a:t>
            </a:r>
            <a:endParaRPr kumimoji="0" 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12236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8896" y="115747"/>
            <a:ext cx="11910350" cy="6423949"/>
          </a:xfrm>
        </p:spPr>
        <p:txBody>
          <a:bodyPr/>
          <a:lstStyle/>
          <a:p>
            <a:pPr lvl="0" algn="l" rtl="0"/>
            <a:r>
              <a:rPr lang="en-US" sz="4000" dirty="0" err="1"/>
              <a:t>Etika</a:t>
            </a:r>
            <a:r>
              <a:rPr lang="en-US" sz="4000" dirty="0"/>
              <a:t> </a:t>
            </a:r>
            <a:r>
              <a:rPr lang="en-US" sz="4000" dirty="0" err="1"/>
              <a:t>dan</a:t>
            </a:r>
            <a:r>
              <a:rPr lang="en-US" sz="4000" dirty="0"/>
              <a:t> </a:t>
            </a:r>
            <a:r>
              <a:rPr lang="en-US" sz="4000" dirty="0" err="1"/>
              <a:t>nilai</a:t>
            </a:r>
            <a:r>
              <a:rPr lang="en-US" sz="4000" dirty="0"/>
              <a:t> </a:t>
            </a:r>
            <a:r>
              <a:rPr lang="en-US" sz="4000" dirty="0" err="1"/>
              <a:t>dalam</a:t>
            </a:r>
            <a:r>
              <a:rPr lang="en-US" sz="4000" dirty="0"/>
              <a:t> </a:t>
            </a:r>
            <a:r>
              <a:rPr lang="en-US" sz="4000" dirty="0" err="1"/>
              <a:t>pemikiran</a:t>
            </a:r>
            <a:r>
              <a:rPr lang="en-US" sz="4000" dirty="0"/>
              <a:t> </a:t>
            </a:r>
            <a:r>
              <a:rPr lang="en-US" sz="4000" dirty="0" err="1"/>
              <a:t>sains</a:t>
            </a:r>
            <a:r>
              <a:rPr lang="en-US" sz="4000" dirty="0"/>
              <a:t> </a:t>
            </a:r>
            <a:r>
              <a:rPr lang="en-US" sz="4000" dirty="0" err="1"/>
              <a:t>dan</a:t>
            </a:r>
            <a:r>
              <a:rPr lang="en-US" sz="4000" dirty="0"/>
              <a:t> </a:t>
            </a:r>
            <a:r>
              <a:rPr lang="en-US" sz="4000" dirty="0" err="1"/>
              <a:t>teknologi</a:t>
            </a:r>
            <a:r>
              <a:rPr lang="en-US" sz="4000" dirty="0"/>
              <a:t>: </a:t>
            </a:r>
          </a:p>
          <a:p>
            <a:pPr lvl="1" algn="l" rtl="0"/>
            <a:r>
              <a:rPr lang="en-US" sz="3600" dirty="0" err="1" smtClean="0"/>
              <a:t>pemakanan-ubahsuai</a:t>
            </a:r>
            <a:r>
              <a:rPr lang="en-US" sz="3600" dirty="0" smtClean="0"/>
              <a:t> </a:t>
            </a:r>
            <a:r>
              <a:rPr lang="en-US" sz="3600" dirty="0" err="1" smtClean="0"/>
              <a:t>genetik</a:t>
            </a:r>
            <a:r>
              <a:rPr lang="en-US" sz="3600" dirty="0" smtClean="0"/>
              <a:t> (</a:t>
            </a:r>
            <a:r>
              <a:rPr lang="en-US" sz="3600" dirty="0" err="1" smtClean="0"/>
              <a:t>gmo</a:t>
            </a:r>
            <a:r>
              <a:rPr lang="en-US" sz="3600" dirty="0" smtClean="0"/>
              <a:t>);</a:t>
            </a:r>
          </a:p>
          <a:p>
            <a:pPr lvl="2" algn="l" rtl="0"/>
            <a:r>
              <a:rPr lang="en-MY" sz="3200" dirty="0" smtClean="0">
                <a:hlinkClick r:id="rId2" action="ppaction://hlinkfile"/>
              </a:rPr>
              <a:t>Are GMOs Good or Bad Genetic Engineering &amp; Our Food.mp4</a:t>
            </a:r>
            <a:endParaRPr lang="en-US" sz="3200" dirty="0" smtClean="0"/>
          </a:p>
        </p:txBody>
      </p:sp>
      <p:pic>
        <p:nvPicPr>
          <p:cNvPr id="3074" name="Picture 2" descr="Image result for ubahsuai genetik (gmo)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39" t="6751" r="5625" b="13249"/>
          <a:stretch/>
        </p:blipFill>
        <p:spPr bwMode="auto">
          <a:xfrm>
            <a:off x="0" y="2048719"/>
            <a:ext cx="7361498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361498" y="1898248"/>
            <a:ext cx="4830501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MY" sz="2400" b="1" dirty="0" err="1" smtClean="0"/>
              <a:t>Tanaman</a:t>
            </a:r>
            <a:r>
              <a:rPr lang="en-MY" sz="2400" b="1" dirty="0" smtClean="0"/>
              <a:t> yang </a:t>
            </a:r>
            <a:r>
              <a:rPr lang="en-MY" sz="2400" b="1" dirty="0" err="1" smtClean="0"/>
              <a:t>diubahsuai</a:t>
            </a:r>
            <a:r>
              <a:rPr lang="en-MY" sz="2400" b="1" dirty="0" smtClean="0"/>
              <a:t> </a:t>
            </a:r>
            <a:r>
              <a:rPr lang="en-MY" sz="2400" b="1" dirty="0" err="1" smtClean="0"/>
              <a:t>secara</a:t>
            </a:r>
            <a:r>
              <a:rPr lang="en-MY" sz="2400" b="1" dirty="0" smtClean="0"/>
              <a:t> genetic (GMO) agar </a:t>
            </a:r>
            <a:r>
              <a:rPr lang="en-MY" sz="2400" b="1" dirty="0" err="1" smtClean="0"/>
              <a:t>lebih</a:t>
            </a:r>
            <a:r>
              <a:rPr lang="en-MY" sz="2400" b="1" dirty="0" smtClean="0"/>
              <a:t> </a:t>
            </a:r>
            <a:r>
              <a:rPr lang="en-MY" sz="2400" b="1" dirty="0" err="1" smtClean="0"/>
              <a:t>cantik</a:t>
            </a:r>
            <a:r>
              <a:rPr lang="en-MY" sz="2400" b="1" dirty="0" smtClean="0"/>
              <a:t>, </a:t>
            </a:r>
            <a:r>
              <a:rPr lang="en-MY" sz="2400" b="1" dirty="0" err="1" smtClean="0"/>
              <a:t>lebih</a:t>
            </a:r>
            <a:r>
              <a:rPr lang="en-MY" sz="2400" b="1" dirty="0" smtClean="0"/>
              <a:t> </a:t>
            </a:r>
            <a:r>
              <a:rPr lang="en-MY" sz="2400" b="1" dirty="0" err="1" smtClean="0"/>
              <a:t>sedap</a:t>
            </a:r>
            <a:r>
              <a:rPr lang="en-MY" sz="2400" b="1" dirty="0" smtClean="0"/>
              <a:t>, </a:t>
            </a:r>
            <a:r>
              <a:rPr lang="en-MY" sz="2400" b="1" dirty="0" err="1" smtClean="0"/>
              <a:t>lebih</a:t>
            </a:r>
            <a:r>
              <a:rPr lang="en-MY" sz="2400" b="1" dirty="0" smtClean="0"/>
              <a:t> </a:t>
            </a:r>
            <a:r>
              <a:rPr lang="en-MY" sz="2400" b="1" dirty="0" err="1" smtClean="0"/>
              <a:t>besar</a:t>
            </a:r>
            <a:r>
              <a:rPr lang="en-MY" sz="2400" b="1" dirty="0" smtClean="0"/>
              <a:t>, </a:t>
            </a:r>
            <a:r>
              <a:rPr lang="en-MY" sz="2400" b="1" dirty="0" err="1" smtClean="0"/>
              <a:t>kurang</a:t>
            </a:r>
            <a:r>
              <a:rPr lang="en-MY" sz="2400" b="1" dirty="0" smtClean="0"/>
              <a:t> </a:t>
            </a:r>
            <a:r>
              <a:rPr lang="en-MY" sz="2400" b="1" dirty="0" err="1" smtClean="0"/>
              <a:t>risiko</a:t>
            </a:r>
            <a:r>
              <a:rPr lang="en-MY" sz="2400" b="1" dirty="0" smtClean="0"/>
              <a:t> </a:t>
            </a:r>
            <a:r>
              <a:rPr lang="en-MY" sz="2400" b="1" dirty="0" err="1" smtClean="0"/>
              <a:t>diserang</a:t>
            </a:r>
            <a:r>
              <a:rPr lang="en-MY" sz="2400" b="1" dirty="0" smtClean="0"/>
              <a:t> </a:t>
            </a:r>
            <a:r>
              <a:rPr lang="en-MY" sz="2400" b="1" dirty="0" err="1" smtClean="0"/>
              <a:t>penyakit</a:t>
            </a:r>
            <a:r>
              <a:rPr lang="en-MY" sz="2400" b="1" dirty="0" smtClean="0"/>
              <a:t>, </a:t>
            </a:r>
            <a:r>
              <a:rPr lang="en-MY" sz="2400" b="1" dirty="0" err="1" smtClean="0"/>
              <a:t>hasil</a:t>
            </a:r>
            <a:r>
              <a:rPr lang="en-MY" sz="2400" b="1" dirty="0" smtClean="0"/>
              <a:t> </a:t>
            </a:r>
            <a:r>
              <a:rPr lang="en-MY" sz="2400" b="1" dirty="0" err="1" smtClean="0"/>
              <a:t>lebih</a:t>
            </a:r>
            <a:r>
              <a:rPr lang="en-MY" sz="2400" b="1" dirty="0" smtClean="0"/>
              <a:t> </a:t>
            </a:r>
            <a:r>
              <a:rPr lang="en-MY" sz="2400" b="1" dirty="0" err="1" smtClean="0"/>
              <a:t>banyak</a:t>
            </a:r>
            <a:r>
              <a:rPr lang="en-MY" sz="2400" b="1" dirty="0" smtClean="0"/>
              <a:t> </a:t>
            </a:r>
            <a:r>
              <a:rPr lang="en-MY" sz="2400" b="1" dirty="0" err="1" smtClean="0"/>
              <a:t>seperti</a:t>
            </a:r>
            <a:r>
              <a:rPr lang="en-MY" sz="2400" b="1" dirty="0" smtClean="0"/>
              <a:t> </a:t>
            </a:r>
            <a:r>
              <a:rPr lang="en-MY" sz="2400" b="1" dirty="0" err="1" smtClean="0"/>
              <a:t>jambu</a:t>
            </a:r>
            <a:r>
              <a:rPr lang="en-MY" sz="2400" b="1" dirty="0" smtClean="0"/>
              <a:t> </a:t>
            </a:r>
            <a:r>
              <a:rPr lang="en-MY" sz="2400" b="1" dirty="0" err="1" smtClean="0"/>
              <a:t>batu</a:t>
            </a:r>
            <a:r>
              <a:rPr lang="en-MY" sz="2400" b="1" dirty="0" smtClean="0"/>
              <a:t>, </a:t>
            </a:r>
            <a:r>
              <a:rPr lang="en-MY" sz="2400" b="1" dirty="0" err="1" smtClean="0"/>
              <a:t>tembikai</a:t>
            </a:r>
            <a:r>
              <a:rPr lang="en-MY" sz="2400" b="1" dirty="0" smtClean="0"/>
              <a:t>, </a:t>
            </a:r>
            <a:r>
              <a:rPr lang="en-MY" sz="2400" b="1" dirty="0" err="1" smtClean="0"/>
              <a:t>anggur</a:t>
            </a:r>
            <a:r>
              <a:rPr lang="en-MY" sz="2400" b="1" dirty="0" smtClean="0"/>
              <a:t> </a:t>
            </a:r>
            <a:r>
              <a:rPr lang="en-MY" sz="2400" b="1" dirty="0" err="1" smtClean="0"/>
              <a:t>tiada</a:t>
            </a:r>
            <a:r>
              <a:rPr lang="en-MY" sz="2400" b="1" dirty="0" smtClean="0"/>
              <a:t> </a:t>
            </a:r>
            <a:r>
              <a:rPr lang="en-MY" sz="2400" b="1" dirty="0" err="1" smtClean="0"/>
              <a:t>biji</a:t>
            </a:r>
            <a:r>
              <a:rPr lang="en-MY" sz="2400" b="1" dirty="0" smtClean="0"/>
              <a:t>.</a:t>
            </a:r>
          </a:p>
          <a:p>
            <a:pPr algn="just"/>
            <a:r>
              <a:rPr lang="en-MY" sz="2400" b="1" dirty="0" err="1" smtClean="0"/>
              <a:t>Risiko</a:t>
            </a:r>
            <a:r>
              <a:rPr lang="en-MY" sz="2400" b="1" dirty="0" smtClean="0"/>
              <a:t> </a:t>
            </a:r>
            <a:r>
              <a:rPr lang="en-MY" sz="2400" b="1" dirty="0" err="1" smtClean="0"/>
              <a:t>menggunakan</a:t>
            </a:r>
            <a:r>
              <a:rPr lang="en-MY" sz="2400" b="1" dirty="0" smtClean="0"/>
              <a:t> </a:t>
            </a:r>
            <a:r>
              <a:rPr lang="en-MY" sz="2400" b="1" dirty="0" err="1" smtClean="0"/>
              <a:t>produk</a:t>
            </a:r>
            <a:r>
              <a:rPr lang="en-MY" sz="2400" b="1" dirty="0" smtClean="0"/>
              <a:t> GMO </a:t>
            </a:r>
            <a:r>
              <a:rPr lang="en-MY" sz="2400" b="1" dirty="0" err="1" smtClean="0"/>
              <a:t>ialah</a:t>
            </a:r>
            <a:r>
              <a:rPr lang="en-MY" sz="2400" b="1" dirty="0" smtClean="0"/>
              <a:t> </a:t>
            </a:r>
            <a:r>
              <a:rPr lang="en-MY" sz="2400" b="1" dirty="0" err="1" smtClean="0"/>
              <a:t>unsur</a:t>
            </a:r>
            <a:r>
              <a:rPr lang="en-MY" sz="2400" b="1" dirty="0" smtClean="0"/>
              <a:t> </a:t>
            </a:r>
            <a:r>
              <a:rPr lang="en-MY" sz="2400" b="1" dirty="0" err="1" smtClean="0"/>
              <a:t>makanan</a:t>
            </a:r>
            <a:r>
              <a:rPr lang="en-MY" sz="2400" b="1" dirty="0" smtClean="0"/>
              <a:t> yang </a:t>
            </a:r>
            <a:r>
              <a:rPr lang="en-MY" sz="2400" b="1" dirty="0" err="1" smtClean="0"/>
              <a:t>dimakan</a:t>
            </a:r>
            <a:r>
              <a:rPr lang="en-MY" sz="2400" b="1" dirty="0" smtClean="0"/>
              <a:t> </a:t>
            </a:r>
            <a:r>
              <a:rPr lang="en-MY" sz="2400" b="1" dirty="0" err="1" smtClean="0"/>
              <a:t>bukan</a:t>
            </a:r>
            <a:r>
              <a:rPr lang="en-MY" sz="2400" b="1" dirty="0" smtClean="0"/>
              <a:t> </a:t>
            </a:r>
            <a:r>
              <a:rPr lang="en-MY" sz="2400" b="1" dirty="0" err="1" smtClean="0"/>
              <a:t>semula</a:t>
            </a:r>
            <a:r>
              <a:rPr lang="en-MY" sz="2400" b="1" dirty="0" smtClean="0"/>
              <a:t> </a:t>
            </a:r>
            <a:r>
              <a:rPr lang="en-MY" sz="2400" b="1" dirty="0" err="1" smtClean="0"/>
              <a:t>jadi</a:t>
            </a:r>
            <a:r>
              <a:rPr lang="en-MY" sz="2400" b="1" dirty="0" smtClean="0"/>
              <a:t>, </a:t>
            </a:r>
            <a:r>
              <a:rPr lang="en-MY" sz="2400" b="1" dirty="0" err="1" smtClean="0"/>
              <a:t>struktur</a:t>
            </a:r>
            <a:r>
              <a:rPr lang="en-MY" sz="2400" b="1" dirty="0" smtClean="0"/>
              <a:t> </a:t>
            </a:r>
            <a:r>
              <a:rPr lang="en-MY" sz="2400" b="1" dirty="0" err="1" smtClean="0"/>
              <a:t>berbeza</a:t>
            </a:r>
            <a:r>
              <a:rPr lang="en-MY" sz="2400" b="1" dirty="0" smtClean="0"/>
              <a:t>, </a:t>
            </a:r>
            <a:r>
              <a:rPr lang="en-MY" sz="2400" b="1" dirty="0" err="1" smtClean="0"/>
              <a:t>terdedah</a:t>
            </a:r>
            <a:r>
              <a:rPr lang="en-MY" sz="2400" b="1" dirty="0" smtClean="0"/>
              <a:t> </a:t>
            </a:r>
            <a:r>
              <a:rPr lang="en-MY" sz="2400" b="1" dirty="0" err="1" smtClean="0"/>
              <a:t>kepada</a:t>
            </a:r>
            <a:r>
              <a:rPr lang="en-MY" sz="2400" b="1" dirty="0" smtClean="0"/>
              <a:t> </a:t>
            </a:r>
            <a:r>
              <a:rPr lang="en-MY" sz="2400" b="1" dirty="0" err="1" smtClean="0"/>
              <a:t>bahan</a:t>
            </a:r>
            <a:r>
              <a:rPr lang="en-MY" sz="2400" b="1" dirty="0" smtClean="0"/>
              <a:t> </a:t>
            </a:r>
            <a:r>
              <a:rPr lang="en-MY" sz="2400" b="1" dirty="0" err="1" smtClean="0"/>
              <a:t>kimia</a:t>
            </a:r>
            <a:r>
              <a:rPr lang="en-MY" sz="2400" b="1" dirty="0" smtClean="0"/>
              <a:t>, </a:t>
            </a:r>
            <a:r>
              <a:rPr lang="en-MY" sz="2400" b="1" dirty="0" err="1" smtClean="0"/>
              <a:t>racun</a:t>
            </a:r>
            <a:r>
              <a:rPr lang="en-MY" sz="2400" b="1" dirty="0" smtClean="0"/>
              <a:t> </a:t>
            </a:r>
            <a:r>
              <a:rPr lang="en-MY" sz="2400" b="1" dirty="0" err="1" smtClean="0"/>
              <a:t>pestisid</a:t>
            </a:r>
            <a:r>
              <a:rPr lang="en-MY" sz="2400" b="1" dirty="0" smtClean="0"/>
              <a:t> yang </a:t>
            </a:r>
            <a:r>
              <a:rPr lang="en-MY" sz="2400" b="1" dirty="0" err="1" smtClean="0"/>
              <a:t>menjadi</a:t>
            </a:r>
            <a:r>
              <a:rPr lang="en-MY" sz="2400" b="1" dirty="0" smtClean="0"/>
              <a:t> </a:t>
            </a:r>
            <a:r>
              <a:rPr lang="en-MY" sz="2400" b="1" dirty="0" err="1" smtClean="0"/>
              <a:t>penyebab</a:t>
            </a:r>
            <a:r>
              <a:rPr lang="en-MY" sz="2400" b="1" dirty="0" smtClean="0"/>
              <a:t> allergic / </a:t>
            </a:r>
            <a:r>
              <a:rPr lang="en-MY" sz="2400" b="1" dirty="0" err="1" smtClean="0"/>
              <a:t>kanser</a:t>
            </a:r>
            <a:r>
              <a:rPr lang="en-MY" sz="2400" b="1" dirty="0" smtClean="0"/>
              <a:t> </a:t>
            </a:r>
            <a:r>
              <a:rPr lang="en-MY" sz="2400" b="1" dirty="0" err="1" smtClean="0"/>
              <a:t>dan</a:t>
            </a:r>
            <a:r>
              <a:rPr lang="en-MY" sz="2400" b="1" dirty="0" smtClean="0"/>
              <a:t> lain-lain.</a:t>
            </a:r>
            <a:endParaRPr lang="en-MY" sz="2400" b="1" dirty="0"/>
          </a:p>
        </p:txBody>
      </p:sp>
    </p:spTree>
    <p:extLst>
      <p:ext uri="{BB962C8B-B14F-4D97-AF65-F5344CB8AC3E}">
        <p14:creationId xmlns:p14="http://schemas.microsoft.com/office/powerpoint/2010/main" val="33356444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08388"/>
            <a:ext cx="12049246" cy="1143000"/>
          </a:xfrm>
        </p:spPr>
        <p:txBody>
          <a:bodyPr>
            <a:normAutofit/>
          </a:bodyPr>
          <a:lstStyle/>
          <a:p>
            <a:pPr lvl="0"/>
            <a:endParaRPr lang="en-MY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748145"/>
            <a:ext cx="5106390" cy="5378019"/>
          </a:xfrm>
        </p:spPr>
        <p:txBody>
          <a:bodyPr/>
          <a:lstStyle/>
          <a:p>
            <a:pPr marL="285750" lvl="1" algn="l" rtl="0"/>
            <a:r>
              <a:rPr lang="en-US" sz="4400" b="1" dirty="0" smtClean="0">
                <a:solidFill>
                  <a:srgbClr val="FFFF00"/>
                </a:solidFill>
              </a:rPr>
              <a:t>PEMAKANAN- </a:t>
            </a:r>
          </a:p>
          <a:p>
            <a:pPr marL="534988" lvl="2" algn="l" rtl="0"/>
            <a:r>
              <a:rPr lang="en-US" sz="4000" dirty="0" smtClean="0"/>
              <a:t>Pembangunan di </a:t>
            </a:r>
            <a:r>
              <a:rPr lang="en-US" sz="4000" dirty="0" err="1" smtClean="0"/>
              <a:t>bidang</a:t>
            </a:r>
            <a:r>
              <a:rPr lang="en-US" sz="4000" dirty="0" smtClean="0"/>
              <a:t> </a:t>
            </a:r>
            <a:r>
              <a:rPr lang="en-US" sz="4000" dirty="0" err="1"/>
              <a:t>pertanian</a:t>
            </a:r>
            <a:r>
              <a:rPr lang="en-US" sz="4000" dirty="0"/>
              <a:t> – </a:t>
            </a:r>
            <a:r>
              <a:rPr lang="en-US" sz="4000" dirty="0" err="1"/>
              <a:t>racun</a:t>
            </a:r>
            <a:r>
              <a:rPr lang="en-US" sz="4000" dirty="0"/>
              <a:t> </a:t>
            </a:r>
            <a:r>
              <a:rPr lang="en-US" sz="4000" dirty="0" err="1"/>
              <a:t>kimia</a:t>
            </a:r>
            <a:r>
              <a:rPr lang="en-US" sz="4000" dirty="0"/>
              <a:t>, </a:t>
            </a:r>
            <a:r>
              <a:rPr lang="en-US" sz="4000" dirty="0" err="1"/>
              <a:t>penggunaan</a:t>
            </a:r>
            <a:r>
              <a:rPr lang="en-US" sz="4000" dirty="0"/>
              <a:t> </a:t>
            </a:r>
            <a:r>
              <a:rPr lang="en-US" sz="4000" dirty="0" err="1"/>
              <a:t>bahan</a:t>
            </a:r>
            <a:r>
              <a:rPr lang="en-US" sz="4000" dirty="0"/>
              <a:t> </a:t>
            </a:r>
            <a:r>
              <a:rPr lang="en-US" sz="4000" dirty="0" err="1" smtClean="0"/>
              <a:t>awet</a:t>
            </a:r>
            <a:r>
              <a:rPr lang="en-US" sz="4000" dirty="0" smtClean="0"/>
              <a:t>.</a:t>
            </a:r>
          </a:p>
          <a:p>
            <a:pPr algn="l" rtl="0"/>
            <a:endParaRPr lang="en-MY" sz="2400" dirty="0"/>
          </a:p>
        </p:txBody>
      </p:sp>
      <p:pic>
        <p:nvPicPr>
          <p:cNvPr id="4098" name="Picture 2" descr="Image result for penggunaan bahan kimia dalam industeri pertanian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866"/>
          <a:stretch/>
        </p:blipFill>
        <p:spPr bwMode="auto">
          <a:xfrm>
            <a:off x="4975761" y="748146"/>
            <a:ext cx="7183480" cy="5712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75701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9013"/>
            <a:ext cx="12192000" cy="1143000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Artificial Intelligence (AI</a:t>
            </a:r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en-MY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902525"/>
            <a:ext cx="5882243" cy="5391397"/>
          </a:xfrm>
        </p:spPr>
        <p:txBody>
          <a:bodyPr>
            <a:normAutofit/>
          </a:bodyPr>
          <a:lstStyle/>
          <a:p>
            <a:pPr marL="457200" lvl="1" indent="-457200" algn="l" rtl="0"/>
            <a:r>
              <a:rPr lang="en-US" sz="3000" dirty="0" err="1" smtClean="0"/>
              <a:t>Kecerdasan</a:t>
            </a:r>
            <a:r>
              <a:rPr lang="en-US" sz="3000" dirty="0" smtClean="0"/>
              <a:t> </a:t>
            </a:r>
            <a:r>
              <a:rPr lang="en-US" sz="3000" dirty="0" err="1" smtClean="0"/>
              <a:t>Buatan</a:t>
            </a:r>
            <a:r>
              <a:rPr lang="en-US" sz="3000" dirty="0" smtClean="0"/>
              <a:t> (AI) </a:t>
            </a:r>
            <a:r>
              <a:rPr lang="en-US" sz="3000" dirty="0" err="1" smtClean="0"/>
              <a:t>adalah</a:t>
            </a:r>
            <a:r>
              <a:rPr lang="en-US" sz="3000" dirty="0" smtClean="0"/>
              <a:t> </a:t>
            </a:r>
            <a:r>
              <a:rPr lang="en-US" sz="3000" dirty="0" err="1" smtClean="0"/>
              <a:t>satu</a:t>
            </a:r>
            <a:r>
              <a:rPr lang="en-US" sz="3000" dirty="0" smtClean="0"/>
              <a:t> </a:t>
            </a:r>
            <a:r>
              <a:rPr lang="en-US" sz="3000" dirty="0" err="1" smtClean="0"/>
              <a:t>cabang</a:t>
            </a:r>
            <a:r>
              <a:rPr lang="en-US" sz="3000" dirty="0" smtClean="0"/>
              <a:t> </a:t>
            </a:r>
            <a:r>
              <a:rPr lang="en-US" sz="3000" dirty="0" err="1" smtClean="0"/>
              <a:t>ilmu</a:t>
            </a:r>
            <a:r>
              <a:rPr lang="en-US" sz="3000" dirty="0" smtClean="0"/>
              <a:t> yang </a:t>
            </a:r>
            <a:r>
              <a:rPr lang="en-US" sz="3000" dirty="0" err="1" smtClean="0"/>
              <a:t>berhubung</a:t>
            </a:r>
            <a:r>
              <a:rPr lang="en-US" sz="3000" dirty="0" smtClean="0"/>
              <a:t> </a:t>
            </a:r>
            <a:r>
              <a:rPr lang="en-US" sz="3000" dirty="0" err="1" smtClean="0"/>
              <a:t>dengan</a:t>
            </a:r>
            <a:r>
              <a:rPr lang="en-US" sz="3000" dirty="0" smtClean="0"/>
              <a:t> </a:t>
            </a:r>
            <a:r>
              <a:rPr lang="it-IT" sz="3000" dirty="0" smtClean="0"/>
              <a:t>kemampuan </a:t>
            </a:r>
            <a:r>
              <a:rPr lang="it-IT" sz="3000" dirty="0"/>
              <a:t>komputer untuk bertindak seperti manusia</a:t>
            </a:r>
            <a:endParaRPr lang="en-US" sz="3000" dirty="0" smtClean="0"/>
          </a:p>
          <a:p>
            <a:pPr marL="457200" lvl="1" indent="-457200" algn="l" rtl="0"/>
            <a:r>
              <a:rPr lang="en-US" sz="3000" dirty="0" err="1" smtClean="0"/>
              <a:t>Kecerdasan</a:t>
            </a:r>
            <a:r>
              <a:rPr lang="en-US" sz="3000" dirty="0" smtClean="0"/>
              <a:t> </a:t>
            </a:r>
            <a:r>
              <a:rPr lang="en-US" sz="3000" dirty="0" err="1" smtClean="0"/>
              <a:t>Buatan</a:t>
            </a:r>
            <a:r>
              <a:rPr lang="en-US" sz="3000" dirty="0" smtClean="0"/>
              <a:t> </a:t>
            </a:r>
            <a:r>
              <a:rPr lang="en-US" sz="3000" dirty="0" err="1" smtClean="0"/>
              <a:t>juga</a:t>
            </a:r>
            <a:r>
              <a:rPr lang="en-US" sz="3000" dirty="0" smtClean="0"/>
              <a:t> </a:t>
            </a:r>
            <a:r>
              <a:rPr lang="en-US" sz="3000" dirty="0" err="1" smtClean="0"/>
              <a:t>adalah</a:t>
            </a:r>
            <a:r>
              <a:rPr lang="en-US" sz="3000" dirty="0" smtClean="0"/>
              <a:t> </a:t>
            </a:r>
            <a:r>
              <a:rPr lang="en-US" sz="3000" dirty="0" err="1" smtClean="0"/>
              <a:t>sebahagian</a:t>
            </a:r>
            <a:r>
              <a:rPr lang="en-US" sz="3000" dirty="0" smtClean="0"/>
              <a:t> </a:t>
            </a:r>
            <a:r>
              <a:rPr lang="en-US" sz="3000" dirty="0" err="1" smtClean="0"/>
              <a:t>daripada</a:t>
            </a:r>
            <a:r>
              <a:rPr lang="en-US" sz="3000" dirty="0" smtClean="0"/>
              <a:t> </a:t>
            </a:r>
            <a:r>
              <a:rPr lang="en-US" sz="3000" dirty="0" err="1" smtClean="0"/>
              <a:t>ilmu</a:t>
            </a:r>
            <a:r>
              <a:rPr lang="en-US" sz="3000" dirty="0" smtClean="0"/>
              <a:t> computer yang </a:t>
            </a:r>
            <a:r>
              <a:rPr lang="en-US" sz="3000" dirty="0" err="1" smtClean="0"/>
              <a:t>membuat</a:t>
            </a:r>
            <a:r>
              <a:rPr lang="en-US" sz="3000" dirty="0" smtClean="0"/>
              <a:t> agar </a:t>
            </a:r>
            <a:r>
              <a:rPr lang="en-US" sz="3000" dirty="0" err="1" smtClean="0"/>
              <a:t>mesin</a:t>
            </a:r>
            <a:r>
              <a:rPr lang="en-US" sz="3000" dirty="0" smtClean="0"/>
              <a:t> computer </a:t>
            </a:r>
            <a:r>
              <a:rPr lang="en-US" sz="3000" dirty="0" err="1" smtClean="0"/>
              <a:t>dapat</a:t>
            </a:r>
            <a:r>
              <a:rPr lang="en-US" sz="3000" dirty="0" smtClean="0"/>
              <a:t> </a:t>
            </a:r>
            <a:r>
              <a:rPr lang="en-US" sz="3000" dirty="0" err="1" smtClean="0"/>
              <a:t>melakukan</a:t>
            </a:r>
            <a:r>
              <a:rPr lang="en-US" sz="3000" dirty="0" smtClean="0"/>
              <a:t> </a:t>
            </a:r>
            <a:r>
              <a:rPr lang="en-US" sz="3000" dirty="0" err="1" smtClean="0"/>
              <a:t>pekerjaan</a:t>
            </a:r>
            <a:r>
              <a:rPr lang="en-US" sz="3000" dirty="0" smtClean="0"/>
              <a:t> </a:t>
            </a:r>
            <a:r>
              <a:rPr lang="en-US" sz="3000" dirty="0" err="1" smtClean="0"/>
              <a:t>seperti</a:t>
            </a:r>
            <a:r>
              <a:rPr lang="en-US" sz="3000" dirty="0" smtClean="0"/>
              <a:t> </a:t>
            </a:r>
            <a:r>
              <a:rPr lang="en-US" sz="3000" dirty="0" err="1" smtClean="0"/>
              <a:t>dan</a:t>
            </a:r>
            <a:r>
              <a:rPr lang="en-US" sz="3000" dirty="0" smtClean="0"/>
              <a:t> </a:t>
            </a:r>
            <a:r>
              <a:rPr lang="en-US" sz="3000" dirty="0" err="1" smtClean="0"/>
              <a:t>sebaik</a:t>
            </a:r>
            <a:r>
              <a:rPr lang="en-US" sz="3000" dirty="0" smtClean="0"/>
              <a:t> </a:t>
            </a:r>
            <a:r>
              <a:rPr lang="en-US" sz="3000" dirty="0" err="1" smtClean="0"/>
              <a:t>manusia</a:t>
            </a:r>
            <a:r>
              <a:rPr lang="en-US" sz="3000" dirty="0" smtClean="0"/>
              <a:t> 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5882243" y="902526"/>
            <a:ext cx="6309757" cy="5561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r" rtl="1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r" rtl="1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rtl="1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rtl="1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rtl="1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2550" lvl="1" indent="0" algn="l" rtl="0">
              <a:buNone/>
            </a:pPr>
            <a:r>
              <a:rPr lang="en-US" sz="4000" dirty="0" err="1" smtClean="0"/>
              <a:t>Skop</a:t>
            </a:r>
            <a:r>
              <a:rPr lang="en-US" sz="4000" dirty="0"/>
              <a:t> </a:t>
            </a:r>
            <a:r>
              <a:rPr lang="en-US" sz="4000" dirty="0" smtClean="0"/>
              <a:t>AI</a:t>
            </a:r>
          </a:p>
          <a:p>
            <a:pPr marL="539750" lvl="1" indent="-457200" algn="l" rtl="0"/>
            <a:r>
              <a:rPr lang="en-US" sz="2800" dirty="0" err="1" smtClean="0"/>
              <a:t>Sistem</a:t>
            </a:r>
            <a:r>
              <a:rPr lang="en-US" sz="2800" dirty="0" smtClean="0"/>
              <a:t> </a:t>
            </a:r>
            <a:r>
              <a:rPr lang="en-US" sz="2800" dirty="0" err="1" smtClean="0"/>
              <a:t>Pakar</a:t>
            </a:r>
            <a:r>
              <a:rPr lang="en-US" sz="2800" dirty="0" smtClean="0"/>
              <a:t> (computer </a:t>
            </a:r>
            <a:r>
              <a:rPr lang="en-US" sz="2800" dirty="0" err="1" smtClean="0"/>
              <a:t>sebagai</a:t>
            </a:r>
            <a:r>
              <a:rPr lang="en-US" sz="2800" dirty="0" smtClean="0"/>
              <a:t> </a:t>
            </a:r>
            <a:r>
              <a:rPr lang="en-US" sz="2800" dirty="0" err="1" smtClean="0"/>
              <a:t>penyimpan</a:t>
            </a:r>
            <a:r>
              <a:rPr lang="en-US" sz="2800" dirty="0" smtClean="0"/>
              <a:t> </a:t>
            </a:r>
            <a:r>
              <a:rPr lang="en-US" sz="2800" dirty="0" err="1" smtClean="0"/>
              <a:t>pengetahuan</a:t>
            </a:r>
            <a:r>
              <a:rPr lang="en-US" sz="2800" dirty="0" smtClean="0"/>
              <a:t> para </a:t>
            </a:r>
            <a:r>
              <a:rPr lang="en-US" sz="2800" dirty="0" err="1" smtClean="0"/>
              <a:t>pakar</a:t>
            </a:r>
            <a:r>
              <a:rPr lang="en-US" sz="2800" dirty="0" smtClean="0"/>
              <a:t>)</a:t>
            </a:r>
          </a:p>
          <a:p>
            <a:pPr marL="539750" lvl="1" indent="-457200" algn="l" rtl="0"/>
            <a:r>
              <a:rPr lang="en-US" sz="2800" dirty="0" err="1" smtClean="0"/>
              <a:t>Robotik</a:t>
            </a:r>
            <a:r>
              <a:rPr lang="en-US" sz="2800" dirty="0" smtClean="0"/>
              <a:t> </a:t>
            </a:r>
            <a:r>
              <a:rPr lang="en-US" sz="2800" dirty="0" err="1" smtClean="0"/>
              <a:t>dan</a:t>
            </a:r>
            <a:r>
              <a:rPr lang="en-US" sz="2800" dirty="0" smtClean="0"/>
              <a:t> </a:t>
            </a:r>
            <a:r>
              <a:rPr lang="en-US" sz="2800" dirty="0" err="1" smtClean="0"/>
              <a:t>sistem</a:t>
            </a:r>
            <a:r>
              <a:rPr lang="en-US" sz="2800" dirty="0" smtClean="0"/>
              <a:t> sensor</a:t>
            </a:r>
          </a:p>
          <a:p>
            <a:pPr marL="539750" lvl="1" indent="-457200" algn="l" rtl="0"/>
            <a:r>
              <a:rPr lang="en-US" sz="2800" dirty="0" err="1" smtClean="0"/>
              <a:t>Komputer</a:t>
            </a:r>
            <a:r>
              <a:rPr lang="en-US" sz="2800" dirty="0" smtClean="0"/>
              <a:t> vision (</a:t>
            </a:r>
            <a:r>
              <a:rPr lang="en-US" sz="2800" dirty="0" err="1" smtClean="0"/>
              <a:t>mengintrepetasi</a:t>
            </a:r>
            <a:r>
              <a:rPr lang="en-US" sz="2800" dirty="0" smtClean="0"/>
              <a:t> </a:t>
            </a:r>
            <a:r>
              <a:rPr lang="en-US" sz="2800" dirty="0" err="1" smtClean="0"/>
              <a:t>gambar</a:t>
            </a:r>
            <a:r>
              <a:rPr lang="en-US" sz="2800" dirty="0" smtClean="0"/>
              <a:t> </a:t>
            </a:r>
            <a:r>
              <a:rPr lang="en-US" sz="2800" dirty="0" err="1" smtClean="0"/>
              <a:t>atau</a:t>
            </a:r>
            <a:r>
              <a:rPr lang="en-US" sz="2800" dirty="0" smtClean="0"/>
              <a:t> </a:t>
            </a:r>
            <a:r>
              <a:rPr lang="en-US" sz="2800" dirty="0" err="1" smtClean="0"/>
              <a:t>objek</a:t>
            </a:r>
            <a:r>
              <a:rPr lang="en-US" sz="2800" dirty="0" smtClean="0"/>
              <a:t> </a:t>
            </a:r>
            <a:r>
              <a:rPr lang="en-US" sz="2800" dirty="0" err="1" smtClean="0"/>
              <a:t>melalui</a:t>
            </a:r>
            <a:r>
              <a:rPr lang="en-US" sz="2800" dirty="0" smtClean="0"/>
              <a:t> computer)</a:t>
            </a:r>
          </a:p>
          <a:p>
            <a:pPr marL="539750" lvl="1" indent="-457200" algn="l" rtl="0"/>
            <a:r>
              <a:rPr lang="en-US" sz="2800" dirty="0" smtClean="0"/>
              <a:t>Intelligent Computer Aid Instruction (computer </a:t>
            </a:r>
            <a:r>
              <a:rPr lang="en-US" sz="2800" dirty="0" err="1" smtClean="0"/>
              <a:t>sebagai</a:t>
            </a:r>
            <a:r>
              <a:rPr lang="en-US" sz="2800" dirty="0" smtClean="0"/>
              <a:t> tutor </a:t>
            </a:r>
            <a:r>
              <a:rPr lang="en-US" sz="2800" dirty="0" err="1" smtClean="0"/>
              <a:t>untuk</a:t>
            </a:r>
            <a:r>
              <a:rPr lang="en-US" sz="2800" dirty="0" smtClean="0"/>
              <a:t> </a:t>
            </a:r>
            <a:r>
              <a:rPr lang="en-US" sz="2800" dirty="0" err="1" smtClean="0"/>
              <a:t>melatih</a:t>
            </a:r>
            <a:r>
              <a:rPr lang="en-US" sz="2800" dirty="0" smtClean="0"/>
              <a:t> </a:t>
            </a:r>
            <a:r>
              <a:rPr lang="en-US" sz="2800" dirty="0" err="1" smtClean="0"/>
              <a:t>dan</a:t>
            </a:r>
            <a:r>
              <a:rPr lang="en-US" sz="2800" dirty="0" smtClean="0"/>
              <a:t> </a:t>
            </a:r>
            <a:r>
              <a:rPr lang="en-US" sz="2800" dirty="0" err="1" smtClean="0"/>
              <a:t>mengajar</a:t>
            </a:r>
            <a:r>
              <a:rPr lang="en-US" sz="2800" dirty="0" smtClean="0"/>
              <a:t>)</a:t>
            </a:r>
          </a:p>
          <a:p>
            <a:pPr marL="539750" lvl="1" indent="-457200" algn="l" rtl="0"/>
            <a:r>
              <a:rPr lang="en-US" sz="2800" dirty="0" err="1" smtClean="0"/>
              <a:t>Pengolahan</a:t>
            </a:r>
            <a:r>
              <a:rPr lang="en-US" sz="2800" dirty="0" smtClean="0"/>
              <a:t> </a:t>
            </a:r>
            <a:r>
              <a:rPr lang="en-US" sz="2800" dirty="0" err="1" smtClean="0"/>
              <a:t>bahasa</a:t>
            </a:r>
            <a:r>
              <a:rPr lang="en-US" sz="2800" dirty="0" smtClean="0"/>
              <a:t> universal (</a:t>
            </a:r>
            <a:r>
              <a:rPr lang="en-US" sz="2800" dirty="0" err="1" smtClean="0"/>
              <a:t>penggunaan</a:t>
            </a:r>
            <a:r>
              <a:rPr lang="en-US" sz="2800" dirty="0" smtClean="0"/>
              <a:t> </a:t>
            </a:r>
            <a:r>
              <a:rPr lang="en-US" sz="2800" dirty="0" err="1" smtClean="0"/>
              <a:t>bahasa</a:t>
            </a:r>
            <a:r>
              <a:rPr lang="en-US" sz="2800" dirty="0" smtClean="0"/>
              <a:t> yang user friendly)</a:t>
            </a:r>
          </a:p>
        </p:txBody>
      </p:sp>
    </p:spTree>
    <p:extLst>
      <p:ext uri="{BB962C8B-B14F-4D97-AF65-F5344CB8AC3E}">
        <p14:creationId xmlns:p14="http://schemas.microsoft.com/office/powerpoint/2010/main" val="28153791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714" y="68284"/>
            <a:ext cx="10972800" cy="1143000"/>
          </a:xfrm>
        </p:spPr>
        <p:txBody>
          <a:bodyPr/>
          <a:lstStyle/>
          <a:p>
            <a:pPr algn="ctr"/>
            <a:r>
              <a:rPr lang="en-MY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 </a:t>
            </a:r>
            <a:r>
              <a:rPr lang="en-MY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menggantikan</a:t>
            </a:r>
            <a:r>
              <a:rPr lang="en-MY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MY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tugas</a:t>
            </a:r>
            <a:r>
              <a:rPr lang="en-MY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MY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manusia</a:t>
            </a:r>
            <a:r>
              <a:rPr lang="en-MY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  <a:endParaRPr lang="en-MY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" y="1306287"/>
            <a:ext cx="5890160" cy="4629872"/>
          </a:xfrm>
        </p:spPr>
        <p:txBody>
          <a:bodyPr>
            <a:normAutofit fontScale="92500" lnSpcReduction="10000"/>
          </a:bodyPr>
          <a:lstStyle/>
          <a:p>
            <a:pPr marL="0" indent="0" algn="l" rtl="0">
              <a:buNone/>
            </a:pPr>
            <a:r>
              <a:rPr lang="en-MY" sz="3000" dirty="0" smtClean="0"/>
              <a:t>AI </a:t>
            </a:r>
            <a:r>
              <a:rPr lang="en-MY" sz="3000" dirty="0" err="1" smtClean="0"/>
              <a:t>adalah</a:t>
            </a:r>
            <a:r>
              <a:rPr lang="en-MY" sz="3000" dirty="0" smtClean="0"/>
              <a:t> program </a:t>
            </a:r>
            <a:r>
              <a:rPr lang="en-MY" sz="3000" dirty="0" err="1" smtClean="0"/>
              <a:t>komputer</a:t>
            </a:r>
            <a:r>
              <a:rPr lang="en-MY" sz="3000" dirty="0" smtClean="0"/>
              <a:t> yang </a:t>
            </a:r>
            <a:r>
              <a:rPr lang="en-MY" sz="3000" dirty="0" err="1" smtClean="0"/>
              <a:t>dirancang</a:t>
            </a:r>
            <a:r>
              <a:rPr lang="en-MY" sz="3000" dirty="0" smtClean="0"/>
              <a:t> </a:t>
            </a:r>
            <a:r>
              <a:rPr lang="en-MY" sz="3000" dirty="0" err="1" smtClean="0"/>
              <a:t>dapat</a:t>
            </a:r>
            <a:r>
              <a:rPr lang="en-MY" sz="3000" dirty="0" smtClean="0"/>
              <a:t> </a:t>
            </a:r>
            <a:r>
              <a:rPr lang="en-MY" sz="3000" dirty="0" err="1" smtClean="0"/>
              <a:t>memecahkan</a:t>
            </a:r>
            <a:r>
              <a:rPr lang="en-MY" sz="3000" dirty="0" smtClean="0"/>
              <a:t> </a:t>
            </a:r>
            <a:r>
              <a:rPr lang="en-MY" sz="3000" dirty="0" err="1" smtClean="0"/>
              <a:t>permasalahan</a:t>
            </a:r>
            <a:r>
              <a:rPr lang="en-MY" sz="3000" dirty="0" smtClean="0"/>
              <a:t> </a:t>
            </a:r>
            <a:r>
              <a:rPr lang="en-MY" sz="3000" dirty="0" err="1" smtClean="0"/>
              <a:t>rutin</a:t>
            </a:r>
            <a:r>
              <a:rPr lang="en-MY" sz="3000" dirty="0" smtClean="0"/>
              <a:t> yang </a:t>
            </a:r>
            <a:r>
              <a:rPr lang="en-MY" sz="3000" dirty="0" err="1" smtClean="0"/>
              <a:t>dilakukan</a:t>
            </a:r>
            <a:r>
              <a:rPr lang="en-MY" sz="3000" dirty="0" smtClean="0"/>
              <a:t> </a:t>
            </a:r>
            <a:r>
              <a:rPr lang="en-MY" sz="3000" dirty="0" err="1" smtClean="0"/>
              <a:t>oleh</a:t>
            </a:r>
            <a:r>
              <a:rPr lang="en-MY" sz="3000" dirty="0" smtClean="0"/>
              <a:t> </a:t>
            </a:r>
            <a:r>
              <a:rPr lang="en-MY" sz="3000" dirty="0" err="1" smtClean="0"/>
              <a:t>manusia</a:t>
            </a:r>
            <a:r>
              <a:rPr lang="en-MY" sz="3000" dirty="0" smtClean="0"/>
              <a:t> </a:t>
            </a:r>
            <a:r>
              <a:rPr lang="en-MY" sz="3000" dirty="0" err="1" smtClean="0"/>
              <a:t>mahupun</a:t>
            </a:r>
            <a:r>
              <a:rPr lang="en-MY" sz="3000" dirty="0" smtClean="0"/>
              <a:t> </a:t>
            </a:r>
            <a:r>
              <a:rPr lang="en-MY" sz="3000" dirty="0" err="1" smtClean="0"/>
              <a:t>haiwan</a:t>
            </a:r>
            <a:r>
              <a:rPr lang="en-MY" sz="3000" dirty="0" smtClean="0"/>
              <a:t>. </a:t>
            </a:r>
            <a:r>
              <a:rPr lang="en-MY" sz="3000" dirty="0" err="1" smtClean="0"/>
              <a:t>Antara</a:t>
            </a:r>
            <a:r>
              <a:rPr lang="en-MY" sz="3000" dirty="0" smtClean="0"/>
              <a:t> </a:t>
            </a:r>
            <a:r>
              <a:rPr lang="en-MY" sz="3000" dirty="0" err="1" smtClean="0"/>
              <a:t>peranannya</a:t>
            </a:r>
            <a:r>
              <a:rPr lang="en-MY" sz="3000" dirty="0" smtClean="0"/>
              <a:t>:</a:t>
            </a:r>
          </a:p>
          <a:p>
            <a:pPr lvl="1" algn="l" rtl="0"/>
            <a:r>
              <a:rPr lang="en-MY" sz="2800" dirty="0" err="1" smtClean="0"/>
              <a:t>Interaksi</a:t>
            </a:r>
            <a:r>
              <a:rPr lang="en-MY" sz="2800" dirty="0" smtClean="0"/>
              <a:t> </a:t>
            </a:r>
          </a:p>
          <a:p>
            <a:pPr lvl="1" algn="l" rtl="0"/>
            <a:r>
              <a:rPr lang="en-MY" sz="2800" dirty="0" smtClean="0"/>
              <a:t>Monitor</a:t>
            </a:r>
          </a:p>
          <a:p>
            <a:pPr lvl="1" algn="l" rtl="0"/>
            <a:r>
              <a:rPr lang="en-MY" sz="2800" dirty="0" err="1" smtClean="0"/>
              <a:t>Merakam</a:t>
            </a:r>
            <a:r>
              <a:rPr lang="en-MY" sz="2800" dirty="0" smtClean="0"/>
              <a:t> </a:t>
            </a:r>
            <a:r>
              <a:rPr lang="en-MY" sz="2800" dirty="0" err="1" smtClean="0"/>
              <a:t>memori</a:t>
            </a:r>
            <a:endParaRPr lang="en-MY" sz="2800" dirty="0" smtClean="0"/>
          </a:p>
          <a:p>
            <a:pPr lvl="1" algn="l" rtl="0"/>
            <a:r>
              <a:rPr lang="en-MY" sz="2800" dirty="0" err="1" smtClean="0"/>
              <a:t>Analisis</a:t>
            </a:r>
            <a:endParaRPr lang="en-MY" sz="2800" dirty="0" smtClean="0"/>
          </a:p>
          <a:p>
            <a:pPr lvl="1" algn="l" rtl="0"/>
            <a:r>
              <a:rPr lang="en-MY" sz="2800" dirty="0" err="1" smtClean="0"/>
              <a:t>Aksi</a:t>
            </a:r>
            <a:r>
              <a:rPr lang="en-MY" sz="2800" dirty="0" smtClean="0"/>
              <a:t> ( </a:t>
            </a:r>
            <a:r>
              <a:rPr lang="en-MY" sz="2800" dirty="0" err="1" smtClean="0"/>
              <a:t>layanan</a:t>
            </a:r>
            <a:r>
              <a:rPr lang="en-MY" sz="2800" dirty="0" smtClean="0"/>
              <a:t>)</a:t>
            </a:r>
            <a:endParaRPr lang="en-MY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5890160" y="1306286"/>
            <a:ext cx="6175169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/>
              <a:t>Kelebihan</a:t>
            </a:r>
            <a:r>
              <a:rPr lang="en-US" sz="3200" b="1" dirty="0"/>
              <a:t> AI yang </a:t>
            </a:r>
            <a:r>
              <a:rPr lang="en-US" sz="3200" b="1" dirty="0" err="1"/>
              <a:t>menjadi</a:t>
            </a:r>
            <a:r>
              <a:rPr lang="en-US" sz="3200" b="1" dirty="0"/>
              <a:t> </a:t>
            </a:r>
            <a:r>
              <a:rPr lang="en-US" sz="3200" b="1" dirty="0" err="1"/>
              <a:t>ancaman</a:t>
            </a:r>
            <a:r>
              <a:rPr lang="en-US" sz="3200" b="1" dirty="0"/>
              <a:t> </a:t>
            </a:r>
            <a:r>
              <a:rPr lang="en-US" sz="3200" b="1" dirty="0" err="1"/>
              <a:t>kepada</a:t>
            </a:r>
            <a:r>
              <a:rPr lang="en-US" sz="3200" b="1" dirty="0"/>
              <a:t> </a:t>
            </a:r>
            <a:r>
              <a:rPr lang="en-US" sz="3200" b="1" dirty="0" err="1"/>
              <a:t>manusia</a:t>
            </a:r>
            <a:r>
              <a:rPr lang="en-US" sz="3200" b="1" dirty="0"/>
              <a:t>:</a:t>
            </a:r>
            <a:endParaRPr lang="en-MY" sz="3200" b="1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3200" dirty="0" err="1"/>
              <a:t>Kemampuan</a:t>
            </a:r>
            <a:r>
              <a:rPr lang="en-US" sz="3200" dirty="0"/>
              <a:t> </a:t>
            </a:r>
            <a:r>
              <a:rPr lang="en-US" sz="3200" dirty="0" err="1"/>
              <a:t>menyimpan</a:t>
            </a:r>
            <a:r>
              <a:rPr lang="en-US" sz="3200" dirty="0"/>
              <a:t> data yang </a:t>
            </a:r>
            <a:r>
              <a:rPr lang="en-US" sz="3200" dirty="0" err="1"/>
              <a:t>tidak</a:t>
            </a:r>
            <a:r>
              <a:rPr lang="en-US" sz="3200" dirty="0"/>
              <a:t> </a:t>
            </a:r>
            <a:r>
              <a:rPr lang="en-US" sz="3200" dirty="0" err="1"/>
              <a:t>terbatas</a:t>
            </a:r>
            <a:r>
              <a:rPr lang="en-US" sz="3200" dirty="0"/>
              <a:t> </a:t>
            </a:r>
            <a:endParaRPr lang="en-MY" sz="32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3200" dirty="0" err="1"/>
              <a:t>Memiliki</a:t>
            </a:r>
            <a:r>
              <a:rPr lang="en-US" sz="3200" dirty="0"/>
              <a:t> </a:t>
            </a:r>
            <a:r>
              <a:rPr lang="en-US" sz="3200" dirty="0" err="1"/>
              <a:t>ketepatan</a:t>
            </a:r>
            <a:r>
              <a:rPr lang="en-US" sz="3200" dirty="0"/>
              <a:t> </a:t>
            </a:r>
            <a:r>
              <a:rPr lang="en-US" sz="3200" dirty="0" err="1"/>
              <a:t>dan</a:t>
            </a:r>
            <a:r>
              <a:rPr lang="en-US" sz="3200" dirty="0"/>
              <a:t> </a:t>
            </a:r>
            <a:r>
              <a:rPr lang="en-US" sz="3200" dirty="0" err="1"/>
              <a:t>kecepatan</a:t>
            </a:r>
            <a:r>
              <a:rPr lang="en-US" sz="3200" dirty="0"/>
              <a:t> </a:t>
            </a:r>
            <a:r>
              <a:rPr lang="en-US" sz="3200" dirty="0" err="1"/>
              <a:t>dalam</a:t>
            </a:r>
            <a:r>
              <a:rPr lang="en-US" sz="3200" dirty="0"/>
              <a:t> </a:t>
            </a:r>
            <a:r>
              <a:rPr lang="en-US" sz="3200" dirty="0" err="1"/>
              <a:t>sistem</a:t>
            </a:r>
            <a:r>
              <a:rPr lang="en-US" sz="3200" dirty="0"/>
              <a:t> </a:t>
            </a:r>
            <a:r>
              <a:rPr lang="en-US" sz="3200" dirty="0" err="1"/>
              <a:t>kerjanya</a:t>
            </a:r>
            <a:endParaRPr lang="en-MY" sz="32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3200" dirty="0" err="1"/>
              <a:t>Dapat</a:t>
            </a:r>
            <a:r>
              <a:rPr lang="en-US" sz="3200" dirty="0"/>
              <a:t> </a:t>
            </a:r>
            <a:r>
              <a:rPr lang="en-US" sz="3200" dirty="0" err="1"/>
              <a:t>digunakan</a:t>
            </a:r>
            <a:r>
              <a:rPr lang="en-US" sz="3200" dirty="0"/>
              <a:t> </a:t>
            </a:r>
            <a:r>
              <a:rPr lang="en-US" sz="3200" dirty="0" err="1"/>
              <a:t>pada</a:t>
            </a:r>
            <a:r>
              <a:rPr lang="en-US" sz="3200" dirty="0"/>
              <a:t> </a:t>
            </a:r>
            <a:r>
              <a:rPr lang="en-US" sz="3200" dirty="0" err="1"/>
              <a:t>bila-bila</a:t>
            </a:r>
            <a:r>
              <a:rPr lang="en-US" sz="3200" dirty="0"/>
              <a:t> </a:t>
            </a:r>
            <a:r>
              <a:rPr lang="en-US" sz="3200" dirty="0" err="1"/>
              <a:t>masa</a:t>
            </a:r>
            <a:r>
              <a:rPr lang="en-US" sz="3200" dirty="0"/>
              <a:t> </a:t>
            </a:r>
            <a:r>
              <a:rPr lang="en-US" sz="3200" dirty="0" err="1"/>
              <a:t>tanpa</a:t>
            </a:r>
            <a:r>
              <a:rPr lang="en-US" sz="3200" dirty="0"/>
              <a:t> </a:t>
            </a:r>
            <a:r>
              <a:rPr lang="en-US" sz="3200" dirty="0" err="1"/>
              <a:t>ada</a:t>
            </a:r>
            <a:r>
              <a:rPr lang="en-US" sz="3200" dirty="0"/>
              <a:t> rasa </a:t>
            </a:r>
            <a:r>
              <a:rPr lang="en-US" sz="3200" dirty="0" err="1"/>
              <a:t>penat</a:t>
            </a:r>
            <a:r>
              <a:rPr lang="en-US" sz="3200" dirty="0"/>
              <a:t> </a:t>
            </a:r>
            <a:r>
              <a:rPr lang="en-US" sz="3200" dirty="0" err="1"/>
              <a:t>atau</a:t>
            </a:r>
            <a:r>
              <a:rPr lang="en-US" sz="3200" dirty="0"/>
              <a:t> </a:t>
            </a:r>
            <a:r>
              <a:rPr lang="en-US" sz="3200" dirty="0" err="1"/>
              <a:t>bosan</a:t>
            </a:r>
            <a:endParaRPr lang="en-MY" sz="3200" dirty="0"/>
          </a:p>
          <a:p>
            <a:endParaRPr lang="en-MY" sz="3200" dirty="0"/>
          </a:p>
        </p:txBody>
      </p:sp>
    </p:spTree>
    <p:extLst>
      <p:ext uri="{BB962C8B-B14F-4D97-AF65-F5344CB8AC3E}">
        <p14:creationId xmlns:p14="http://schemas.microsoft.com/office/powerpoint/2010/main" val="7939267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3486" y="653143"/>
            <a:ext cx="11176000" cy="5886553"/>
          </a:xfrm>
        </p:spPr>
        <p:txBody>
          <a:bodyPr/>
          <a:lstStyle/>
          <a:p>
            <a:pPr lvl="0" algn="l" rtl="0"/>
            <a:r>
              <a:rPr lang="en-US" sz="4000" dirty="0" err="1"/>
              <a:t>Etika</a:t>
            </a:r>
            <a:r>
              <a:rPr lang="en-US" sz="4000" dirty="0"/>
              <a:t> </a:t>
            </a:r>
            <a:r>
              <a:rPr lang="en-US" sz="4000" dirty="0" err="1"/>
              <a:t>dan</a:t>
            </a:r>
            <a:r>
              <a:rPr lang="en-US" sz="4000" dirty="0"/>
              <a:t> </a:t>
            </a:r>
            <a:r>
              <a:rPr lang="en-US" sz="4000" dirty="0" err="1"/>
              <a:t>nilai</a:t>
            </a:r>
            <a:r>
              <a:rPr lang="en-US" sz="4000" dirty="0"/>
              <a:t> </a:t>
            </a:r>
            <a:r>
              <a:rPr lang="en-US" sz="4000" dirty="0" err="1"/>
              <a:t>dalam</a:t>
            </a:r>
            <a:r>
              <a:rPr lang="en-US" sz="4000" dirty="0"/>
              <a:t> </a:t>
            </a:r>
            <a:r>
              <a:rPr lang="en-US" sz="4000" dirty="0" err="1"/>
              <a:t>pemikiran</a:t>
            </a:r>
            <a:r>
              <a:rPr lang="en-US" sz="4000" dirty="0"/>
              <a:t> </a:t>
            </a:r>
            <a:r>
              <a:rPr lang="en-US" sz="4000" dirty="0" err="1"/>
              <a:t>sains</a:t>
            </a:r>
            <a:r>
              <a:rPr lang="en-US" sz="4000" dirty="0"/>
              <a:t> </a:t>
            </a:r>
            <a:r>
              <a:rPr lang="en-US" sz="4000" dirty="0" err="1"/>
              <a:t>dan</a:t>
            </a:r>
            <a:r>
              <a:rPr lang="en-US" sz="4000" dirty="0"/>
              <a:t> </a:t>
            </a:r>
            <a:r>
              <a:rPr lang="en-US" sz="4000" dirty="0" err="1"/>
              <a:t>teknologi</a:t>
            </a:r>
            <a:r>
              <a:rPr lang="en-US" sz="4000" dirty="0"/>
              <a:t>: </a:t>
            </a:r>
          </a:p>
          <a:p>
            <a:pPr lvl="1" algn="l" rtl="0"/>
            <a:r>
              <a:rPr lang="en-US" sz="3600" b="1" dirty="0" smtClean="0">
                <a:solidFill>
                  <a:srgbClr val="FFFF00"/>
                </a:solidFill>
              </a:rPr>
              <a:t>PERSENJATAAN</a:t>
            </a:r>
            <a:r>
              <a:rPr lang="en-US" sz="3600" dirty="0" smtClean="0"/>
              <a:t>: robot, drone; </a:t>
            </a:r>
          </a:p>
          <a:p>
            <a:pPr lvl="2" algn="l" rtl="0"/>
            <a:r>
              <a:rPr lang="en-US" sz="3200" dirty="0" err="1"/>
              <a:t>Perlumbaan</a:t>
            </a:r>
            <a:r>
              <a:rPr lang="en-US" sz="3200" dirty="0"/>
              <a:t> </a:t>
            </a:r>
            <a:r>
              <a:rPr lang="en-US" sz="3200" dirty="0" err="1"/>
              <a:t>senjata</a:t>
            </a:r>
            <a:r>
              <a:rPr lang="en-US" sz="3200" dirty="0"/>
              <a:t> - </a:t>
            </a:r>
            <a:r>
              <a:rPr lang="en-US" sz="3200" dirty="0" err="1"/>
              <a:t>penyalahgunaan</a:t>
            </a:r>
            <a:r>
              <a:rPr lang="en-US" sz="3200" dirty="0"/>
              <a:t> </a:t>
            </a:r>
            <a:r>
              <a:rPr lang="en-US" sz="3200" dirty="0" err="1"/>
              <a:t>bom</a:t>
            </a:r>
            <a:r>
              <a:rPr lang="en-US" sz="3200" dirty="0"/>
              <a:t> di Afghanistan, Iraq, </a:t>
            </a:r>
            <a:r>
              <a:rPr lang="en-US" sz="3200" dirty="0" err="1"/>
              <a:t>Palestin</a:t>
            </a:r>
            <a:r>
              <a:rPr lang="en-US" sz="3200" dirty="0"/>
              <a:t> </a:t>
            </a:r>
            <a:r>
              <a:rPr lang="en-US" sz="3200" dirty="0" err="1"/>
              <a:t>dan</a:t>
            </a:r>
            <a:r>
              <a:rPr lang="en-US" sz="3200" dirty="0"/>
              <a:t> </a:t>
            </a:r>
            <a:r>
              <a:rPr lang="en-US" sz="3200" dirty="0" err="1"/>
              <a:t>negara-negara</a:t>
            </a:r>
            <a:r>
              <a:rPr lang="en-US" sz="3200" dirty="0"/>
              <a:t> </a:t>
            </a:r>
            <a:r>
              <a:rPr lang="en-US" sz="3200" dirty="0" err="1"/>
              <a:t>dunia</a:t>
            </a:r>
            <a:r>
              <a:rPr lang="en-US" sz="3200" dirty="0"/>
              <a:t> </a:t>
            </a:r>
            <a:r>
              <a:rPr lang="en-US" sz="3200" dirty="0" err="1"/>
              <a:t>ketiga</a:t>
            </a:r>
            <a:r>
              <a:rPr lang="en-US" sz="3200" dirty="0"/>
              <a:t> </a:t>
            </a:r>
            <a:r>
              <a:rPr lang="en-US" sz="3200" dirty="0" err="1"/>
              <a:t>oleh</a:t>
            </a:r>
            <a:r>
              <a:rPr lang="en-US" sz="3200" dirty="0"/>
              <a:t> </a:t>
            </a:r>
            <a:r>
              <a:rPr lang="en-US" sz="3200" dirty="0" err="1"/>
              <a:t>kuasa</a:t>
            </a:r>
            <a:r>
              <a:rPr lang="en-US" sz="3200" dirty="0"/>
              <a:t> </a:t>
            </a:r>
            <a:r>
              <a:rPr lang="en-US" sz="3200" dirty="0" err="1"/>
              <a:t>besar</a:t>
            </a:r>
            <a:r>
              <a:rPr lang="en-US" sz="3200" dirty="0"/>
              <a:t> </a:t>
            </a:r>
            <a:r>
              <a:rPr lang="en-US" sz="3200" dirty="0" err="1"/>
              <a:t>dunia</a:t>
            </a:r>
            <a:r>
              <a:rPr lang="en-US" sz="3200" dirty="0"/>
              <a:t> (</a:t>
            </a:r>
            <a:r>
              <a:rPr lang="en-US" sz="3200" dirty="0" err="1"/>
              <a:t>bom</a:t>
            </a:r>
            <a:r>
              <a:rPr lang="en-US" sz="3200" dirty="0"/>
              <a:t> atom, </a:t>
            </a:r>
            <a:r>
              <a:rPr lang="en-US" sz="3200" dirty="0" err="1"/>
              <a:t>napalma</a:t>
            </a:r>
            <a:r>
              <a:rPr lang="en-US" sz="3200" dirty="0"/>
              <a:t>, </a:t>
            </a:r>
            <a:r>
              <a:rPr lang="en-US" sz="3200" dirty="0" err="1"/>
              <a:t>berangkai</a:t>
            </a:r>
            <a:r>
              <a:rPr lang="en-US" sz="3200" dirty="0"/>
              <a:t>) – </a:t>
            </a:r>
            <a:r>
              <a:rPr lang="en-US" sz="3200" dirty="0" err="1"/>
              <a:t>teknologi</a:t>
            </a:r>
            <a:r>
              <a:rPr lang="en-US" sz="3200" dirty="0"/>
              <a:t> </a:t>
            </a:r>
            <a:r>
              <a:rPr lang="en-US" sz="3200" dirty="0" err="1"/>
              <a:t>nuklear</a:t>
            </a:r>
            <a:r>
              <a:rPr lang="en-US" sz="3200" dirty="0"/>
              <a:t>, </a:t>
            </a:r>
            <a:r>
              <a:rPr lang="en-US" sz="3200" dirty="0" err="1"/>
              <a:t>biologi</a:t>
            </a:r>
            <a:r>
              <a:rPr lang="en-US" sz="3200" dirty="0"/>
              <a:t> </a:t>
            </a:r>
            <a:r>
              <a:rPr lang="en-US" sz="3200" dirty="0" err="1"/>
              <a:t>dan</a:t>
            </a:r>
            <a:r>
              <a:rPr lang="en-US" sz="3200" dirty="0"/>
              <a:t> laser </a:t>
            </a:r>
            <a:r>
              <a:rPr lang="en-US" sz="3200" dirty="0" err="1"/>
              <a:t>memberi</a:t>
            </a:r>
            <a:r>
              <a:rPr lang="en-US" sz="3200" dirty="0"/>
              <a:t> </a:t>
            </a:r>
            <a:r>
              <a:rPr lang="en-US" sz="3200" dirty="0" err="1"/>
              <a:t>impak</a:t>
            </a:r>
            <a:r>
              <a:rPr lang="en-US" sz="3200" dirty="0"/>
              <a:t> </a:t>
            </a:r>
            <a:r>
              <a:rPr lang="en-US" sz="3200" dirty="0" err="1"/>
              <a:t>besar</a:t>
            </a:r>
            <a:r>
              <a:rPr lang="en-US" sz="3200" dirty="0"/>
              <a:t> </a:t>
            </a:r>
            <a:r>
              <a:rPr lang="en-US" sz="3200" dirty="0" err="1"/>
              <a:t>kepada</a:t>
            </a:r>
            <a:r>
              <a:rPr lang="en-US" sz="3200" dirty="0"/>
              <a:t> </a:t>
            </a:r>
            <a:r>
              <a:rPr lang="en-US" sz="3200" dirty="0" err="1"/>
              <a:t>alam</a:t>
            </a:r>
            <a:endParaRPr lang="en-US" sz="3200" dirty="0"/>
          </a:p>
          <a:p>
            <a:pPr lvl="2" algn="l" rtl="0"/>
            <a:endParaRPr lang="en-US" sz="3200" dirty="0" smtClean="0"/>
          </a:p>
          <a:p>
            <a:pPr algn="l" rtl="0"/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25826480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2114550" y="266701"/>
            <a:ext cx="8324850" cy="454025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ar-SA" sz="3600" dirty="0" smtClean="0">
                <a:latin typeface="Bookman Old Style" panose="02050604050505020204" pitchFamily="18" charset="0"/>
              </a:rPr>
              <a:t>PERLUMBAAN </a:t>
            </a:r>
            <a:r>
              <a:rPr lang="en-US" altLang="ar-SA" sz="3600" dirty="0">
                <a:latin typeface="Bookman Old Style" panose="02050604050505020204" pitchFamily="18" charset="0"/>
              </a:rPr>
              <a:t>SENJATA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>
          <a:xfrm>
            <a:off x="138896" y="1006997"/>
            <a:ext cx="12053104" cy="5440102"/>
          </a:xfrm>
        </p:spPr>
        <p:txBody>
          <a:bodyPr>
            <a:normAutofit lnSpcReduction="10000"/>
          </a:bodyPr>
          <a:lstStyle/>
          <a:p>
            <a:pPr algn="l" rtl="0" eaLnBrk="1" hangingPunct="1"/>
            <a:r>
              <a:rPr lang="en-US" altLang="ar-SA" sz="3600" dirty="0" err="1">
                <a:latin typeface="Times New Roman" panose="02020603050405020304" pitchFamily="18" charset="0"/>
              </a:rPr>
              <a:t>Untuk</a:t>
            </a:r>
            <a:r>
              <a:rPr lang="en-US" altLang="ar-SA" sz="3600" dirty="0">
                <a:latin typeface="Times New Roman" panose="02020603050405020304" pitchFamily="18" charset="0"/>
              </a:rPr>
              <a:t> </a:t>
            </a:r>
            <a:r>
              <a:rPr lang="en-US" altLang="ar-SA" sz="3600" dirty="0" err="1">
                <a:latin typeface="Times New Roman" panose="02020603050405020304" pitchFamily="18" charset="0"/>
              </a:rPr>
              <a:t>hasilkan</a:t>
            </a:r>
            <a:r>
              <a:rPr lang="en-US" altLang="ar-SA" sz="3600" dirty="0">
                <a:latin typeface="Times New Roman" panose="02020603050405020304" pitchFamily="18" charset="0"/>
              </a:rPr>
              <a:t> yang </a:t>
            </a:r>
            <a:r>
              <a:rPr lang="en-US" altLang="ar-SA" sz="3600" dirty="0" err="1">
                <a:latin typeface="Times New Roman" panose="02020603050405020304" pitchFamily="18" charset="0"/>
              </a:rPr>
              <a:t>tercanggih</a:t>
            </a:r>
            <a:r>
              <a:rPr lang="en-US" altLang="ar-SA" sz="3600" dirty="0">
                <a:latin typeface="Times New Roman" panose="02020603050405020304" pitchFamily="18" charset="0"/>
              </a:rPr>
              <a:t> - </a:t>
            </a:r>
            <a:r>
              <a:rPr lang="en-US" altLang="ar-SA" sz="3600" dirty="0" err="1">
                <a:latin typeface="Times New Roman" panose="02020603050405020304" pitchFamily="18" charset="0"/>
              </a:rPr>
              <a:t>kesan</a:t>
            </a:r>
            <a:r>
              <a:rPr lang="en-US" altLang="ar-SA" sz="3600" dirty="0">
                <a:latin typeface="Times New Roman" panose="02020603050405020304" pitchFamily="18" charset="0"/>
              </a:rPr>
              <a:t> yang </a:t>
            </a:r>
            <a:r>
              <a:rPr lang="en-US" altLang="ar-SA" sz="3600" dirty="0" err="1">
                <a:latin typeface="Times New Roman" panose="02020603050405020304" pitchFamily="18" charset="0"/>
              </a:rPr>
              <a:t>menggerunkan</a:t>
            </a:r>
            <a:r>
              <a:rPr lang="en-US" altLang="ar-SA" sz="3600" dirty="0">
                <a:latin typeface="Times New Roman" panose="02020603050405020304" pitchFamily="18" charset="0"/>
              </a:rPr>
              <a:t>.</a:t>
            </a:r>
          </a:p>
          <a:p>
            <a:pPr algn="l" rtl="0" eaLnBrk="1" hangingPunct="1"/>
            <a:r>
              <a:rPr lang="en-US" altLang="ar-SA" sz="3600" dirty="0" err="1">
                <a:latin typeface="Times New Roman" panose="02020603050405020304" pitchFamily="18" charset="0"/>
              </a:rPr>
              <a:t>Musnahkan</a:t>
            </a:r>
            <a:r>
              <a:rPr lang="en-US" altLang="ar-SA" sz="3600" dirty="0">
                <a:latin typeface="Times New Roman" panose="02020603050405020304" pitchFamily="18" charset="0"/>
              </a:rPr>
              <a:t> </a:t>
            </a:r>
            <a:r>
              <a:rPr lang="en-US" altLang="ar-SA" sz="3600" dirty="0" err="1">
                <a:latin typeface="Times New Roman" panose="02020603050405020304" pitchFamily="18" charset="0"/>
              </a:rPr>
              <a:t>manusia</a:t>
            </a:r>
            <a:r>
              <a:rPr lang="en-US" altLang="ar-SA" sz="3600" dirty="0">
                <a:latin typeface="Times New Roman" panose="02020603050405020304" pitchFamily="18" charset="0"/>
              </a:rPr>
              <a:t> &amp; </a:t>
            </a:r>
            <a:r>
              <a:rPr lang="en-US" altLang="ar-SA" sz="3600" dirty="0" err="1">
                <a:latin typeface="Times New Roman" panose="02020603050405020304" pitchFamily="18" charset="0"/>
              </a:rPr>
              <a:t>alam</a:t>
            </a:r>
            <a:r>
              <a:rPr lang="en-US" altLang="ar-SA" sz="3600" dirty="0">
                <a:latin typeface="Times New Roman" panose="02020603050405020304" pitchFamily="18" charset="0"/>
              </a:rPr>
              <a:t> </a:t>
            </a:r>
            <a:r>
              <a:rPr lang="en-US" altLang="ar-SA" sz="3600" dirty="0" err="1">
                <a:latin typeface="Times New Roman" panose="02020603050405020304" pitchFamily="18" charset="0"/>
              </a:rPr>
              <a:t>sekaligus</a:t>
            </a:r>
            <a:r>
              <a:rPr lang="en-US" altLang="ar-SA" sz="3600" dirty="0">
                <a:latin typeface="Times New Roman" panose="02020603050405020304" pitchFamily="18" charset="0"/>
              </a:rPr>
              <a:t>.</a:t>
            </a:r>
          </a:p>
          <a:p>
            <a:pPr algn="l" rtl="0" eaLnBrk="1" hangingPunct="1"/>
            <a:r>
              <a:rPr lang="en-US" altLang="ar-SA" sz="3600" dirty="0" err="1">
                <a:latin typeface="Times New Roman" panose="02020603050405020304" pitchFamily="18" charset="0"/>
              </a:rPr>
              <a:t>Meninggalkan</a:t>
            </a:r>
            <a:r>
              <a:rPr lang="en-US" altLang="ar-SA" sz="3600" dirty="0">
                <a:latin typeface="Times New Roman" panose="02020603050405020304" pitchFamily="18" charset="0"/>
              </a:rPr>
              <a:t> </a:t>
            </a:r>
            <a:r>
              <a:rPr lang="en-US" altLang="ar-SA" sz="3600" dirty="0" err="1">
                <a:latin typeface="Times New Roman" panose="02020603050405020304" pitchFamily="18" charset="0"/>
              </a:rPr>
              <a:t>kesan</a:t>
            </a:r>
            <a:r>
              <a:rPr lang="en-US" altLang="ar-SA" sz="3600" dirty="0">
                <a:latin typeface="Times New Roman" panose="02020603050405020304" pitchFamily="18" charset="0"/>
              </a:rPr>
              <a:t> yang lama.</a:t>
            </a:r>
          </a:p>
          <a:p>
            <a:pPr algn="l" rtl="0" eaLnBrk="1" hangingPunct="1"/>
            <a:r>
              <a:rPr lang="en-US" altLang="ar-SA" sz="3600" dirty="0" err="1">
                <a:latin typeface="Times New Roman" panose="02020603050405020304" pitchFamily="18" charset="0"/>
              </a:rPr>
              <a:t>Teknologi</a:t>
            </a:r>
            <a:r>
              <a:rPr lang="en-US" altLang="ar-SA" sz="3600" dirty="0">
                <a:latin typeface="Times New Roman" panose="02020603050405020304" pitchFamily="18" charset="0"/>
              </a:rPr>
              <a:t> </a:t>
            </a:r>
            <a:r>
              <a:rPr lang="en-US" altLang="ar-SA" sz="3600" dirty="0" err="1">
                <a:latin typeface="Times New Roman" panose="02020603050405020304" pitchFamily="18" charset="0"/>
              </a:rPr>
              <a:t>komputer</a:t>
            </a:r>
            <a:r>
              <a:rPr lang="en-US" altLang="ar-SA" sz="3600" dirty="0">
                <a:latin typeface="Times New Roman" panose="02020603050405020304" pitchFamily="18" charset="0"/>
              </a:rPr>
              <a:t> bantu </a:t>
            </a:r>
            <a:r>
              <a:rPr lang="en-US" altLang="ar-SA" sz="3600" dirty="0" err="1">
                <a:latin typeface="Times New Roman" panose="02020603050405020304" pitchFamily="18" charset="0"/>
              </a:rPr>
              <a:t>manusia</a:t>
            </a:r>
            <a:r>
              <a:rPr lang="en-US" altLang="ar-SA" sz="3600" dirty="0">
                <a:latin typeface="Times New Roman" panose="02020603050405020304" pitchFamily="18" charset="0"/>
              </a:rPr>
              <a:t> </a:t>
            </a:r>
            <a:r>
              <a:rPr lang="en-US" altLang="ar-SA" sz="3600" dirty="0" err="1">
                <a:latin typeface="Times New Roman" panose="02020603050405020304" pitchFamily="18" charset="0"/>
              </a:rPr>
              <a:t>dapatkan</a:t>
            </a:r>
            <a:r>
              <a:rPr lang="en-US" altLang="ar-SA" sz="3600" dirty="0">
                <a:latin typeface="Times New Roman" panose="02020603050405020304" pitchFamily="18" charset="0"/>
              </a:rPr>
              <a:t> </a:t>
            </a:r>
            <a:r>
              <a:rPr lang="en-US" altLang="ar-SA" sz="3600" dirty="0" err="1">
                <a:latin typeface="Times New Roman" panose="02020603050405020304" pitchFamily="18" charset="0"/>
              </a:rPr>
              <a:t>rahsia</a:t>
            </a:r>
            <a:r>
              <a:rPr lang="en-US" altLang="ar-SA" sz="3600" dirty="0">
                <a:latin typeface="Times New Roman" panose="02020603050405020304" pitchFamily="18" charset="0"/>
              </a:rPr>
              <a:t> </a:t>
            </a:r>
            <a:r>
              <a:rPr lang="en-US" altLang="ar-SA" sz="3600" dirty="0" err="1">
                <a:latin typeface="Times New Roman" panose="02020603050405020304" pitchFamily="18" charset="0"/>
              </a:rPr>
              <a:t>negara</a:t>
            </a:r>
            <a:r>
              <a:rPr lang="en-US" altLang="ar-SA" sz="3600" dirty="0">
                <a:latin typeface="Times New Roman" panose="02020603050405020304" pitchFamily="18" charset="0"/>
              </a:rPr>
              <a:t> - </a:t>
            </a:r>
            <a:r>
              <a:rPr lang="en-US" altLang="ar-SA" sz="3600" dirty="0" err="1">
                <a:latin typeface="Times New Roman" panose="02020603050405020304" pitchFamily="18" charset="0"/>
              </a:rPr>
              <a:t>kesan</a:t>
            </a:r>
            <a:r>
              <a:rPr lang="en-US" altLang="ar-SA" sz="3600" dirty="0">
                <a:latin typeface="Times New Roman" panose="02020603050405020304" pitchFamily="18" charset="0"/>
              </a:rPr>
              <a:t> ‘</a:t>
            </a:r>
            <a:r>
              <a:rPr lang="en-US" altLang="ar-SA" sz="3600" dirty="0" err="1">
                <a:latin typeface="Times New Roman" panose="02020603050405020304" pitchFamily="18" charset="0"/>
              </a:rPr>
              <a:t>pengganas</a:t>
            </a:r>
            <a:r>
              <a:rPr lang="en-US" altLang="ar-SA" sz="3600" dirty="0">
                <a:latin typeface="Times New Roman" panose="02020603050405020304" pitchFamily="18" charset="0"/>
              </a:rPr>
              <a:t>’.</a:t>
            </a:r>
          </a:p>
          <a:p>
            <a:pPr lvl="1" algn="l" rtl="0" eaLnBrk="1" hangingPunct="1"/>
            <a:r>
              <a:rPr lang="sv-SE" altLang="ar-SA" sz="3200" dirty="0"/>
              <a:t>Bom Atom – Hiroshima dan Nagasaki</a:t>
            </a:r>
          </a:p>
          <a:p>
            <a:pPr lvl="1" algn="l" rtl="0" eaLnBrk="1" hangingPunct="1"/>
            <a:r>
              <a:rPr lang="sv-SE" altLang="ar-SA" sz="3200" dirty="0"/>
              <a:t> Teknologi nuklear, senjata biologi, kimia dan laser – memusnahkan manusia</a:t>
            </a:r>
            <a:endParaRPr lang="en-US" altLang="ar-SA" sz="3200" dirty="0"/>
          </a:p>
          <a:p>
            <a:pPr lvl="1" algn="l" rtl="0" eaLnBrk="1" hangingPunct="1"/>
            <a:r>
              <a:rPr lang="en-US" altLang="ar-SA" sz="3200" dirty="0" err="1"/>
              <a:t>Teknologi</a:t>
            </a:r>
            <a:r>
              <a:rPr lang="en-US" altLang="ar-SA" sz="3200" dirty="0"/>
              <a:t> </a:t>
            </a:r>
            <a:r>
              <a:rPr lang="en-US" altLang="ar-SA" sz="3200" dirty="0" err="1"/>
              <a:t>komputer</a:t>
            </a:r>
            <a:r>
              <a:rPr lang="en-US" altLang="ar-SA" sz="3200" dirty="0"/>
              <a:t> </a:t>
            </a:r>
            <a:r>
              <a:rPr lang="en-US" altLang="ar-SA" sz="3200" dirty="0" err="1"/>
              <a:t>dan</a:t>
            </a:r>
            <a:r>
              <a:rPr lang="en-US" altLang="ar-SA" sz="3200" dirty="0"/>
              <a:t> </a:t>
            </a:r>
            <a:r>
              <a:rPr lang="en-US" altLang="ar-SA" sz="3200" dirty="0" err="1"/>
              <a:t>satelit</a:t>
            </a:r>
            <a:endParaRPr lang="en-US" altLang="ar-SA" sz="3200" dirty="0"/>
          </a:p>
        </p:txBody>
      </p:sp>
    </p:spTree>
    <p:extLst>
      <p:ext uri="{BB962C8B-B14F-4D97-AF65-F5344CB8AC3E}">
        <p14:creationId xmlns:p14="http://schemas.microsoft.com/office/powerpoint/2010/main" val="30405338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4" descr="ArtilleryShell">
            <a:hlinkClick r:id="rId2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33600" y="1524001"/>
            <a:ext cx="3513138" cy="4391025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79" name="Picture 5" descr="atomic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1371601"/>
            <a:ext cx="3962400" cy="462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29609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8896" y="115747"/>
            <a:ext cx="11910350" cy="6423949"/>
          </a:xfrm>
        </p:spPr>
        <p:txBody>
          <a:bodyPr/>
          <a:lstStyle/>
          <a:p>
            <a:pPr lvl="0" algn="l" rtl="0"/>
            <a:r>
              <a:rPr lang="en-US" sz="4000" dirty="0" err="1"/>
              <a:t>Etika</a:t>
            </a:r>
            <a:r>
              <a:rPr lang="en-US" sz="4000" dirty="0"/>
              <a:t> </a:t>
            </a:r>
            <a:r>
              <a:rPr lang="en-US" sz="4000" dirty="0" err="1"/>
              <a:t>dan</a:t>
            </a:r>
            <a:r>
              <a:rPr lang="en-US" sz="4000" dirty="0"/>
              <a:t> </a:t>
            </a:r>
            <a:r>
              <a:rPr lang="en-US" sz="4000" dirty="0" err="1"/>
              <a:t>nilai</a:t>
            </a:r>
            <a:r>
              <a:rPr lang="en-US" sz="4000" dirty="0"/>
              <a:t> </a:t>
            </a:r>
            <a:r>
              <a:rPr lang="en-US" sz="4000" dirty="0" err="1"/>
              <a:t>dalam</a:t>
            </a:r>
            <a:r>
              <a:rPr lang="en-US" sz="4000" dirty="0"/>
              <a:t> </a:t>
            </a:r>
            <a:r>
              <a:rPr lang="en-US" sz="4000" dirty="0" err="1"/>
              <a:t>pemikiran</a:t>
            </a:r>
            <a:r>
              <a:rPr lang="en-US" sz="4000" dirty="0"/>
              <a:t> </a:t>
            </a:r>
            <a:r>
              <a:rPr lang="en-US" sz="4000" dirty="0" err="1"/>
              <a:t>sains</a:t>
            </a:r>
            <a:r>
              <a:rPr lang="en-US" sz="4000" dirty="0"/>
              <a:t> </a:t>
            </a:r>
            <a:r>
              <a:rPr lang="en-US" sz="4000" dirty="0" err="1"/>
              <a:t>dan</a:t>
            </a:r>
            <a:r>
              <a:rPr lang="en-US" sz="4000" dirty="0"/>
              <a:t> </a:t>
            </a:r>
            <a:r>
              <a:rPr lang="en-US" sz="4000" dirty="0" err="1"/>
              <a:t>teknologi</a:t>
            </a:r>
            <a:r>
              <a:rPr lang="en-US" sz="4000" dirty="0"/>
              <a:t>: </a:t>
            </a:r>
          </a:p>
          <a:p>
            <a:pPr lvl="1" algn="l" rtl="0"/>
            <a:r>
              <a:rPr lang="en-US" sz="3600" b="1" dirty="0" smtClean="0">
                <a:solidFill>
                  <a:srgbClr val="FFFF00"/>
                </a:solidFill>
              </a:rPr>
              <a:t>IT</a:t>
            </a:r>
            <a:r>
              <a:rPr lang="en-US" sz="3600" dirty="0" smtClean="0"/>
              <a:t>-hackers, dark web.</a:t>
            </a:r>
          </a:p>
          <a:p>
            <a:pPr lvl="1" algn="l" rtl="0"/>
            <a:r>
              <a:rPr lang="en-MY" sz="3600" dirty="0">
                <a:hlinkClick r:id="rId2"/>
              </a:rPr>
              <a:t>Hacker</a:t>
            </a:r>
            <a:r>
              <a:rPr lang="en-MY" sz="3600" dirty="0"/>
              <a:t> </a:t>
            </a:r>
            <a:r>
              <a:rPr lang="en-MY" sz="3600" dirty="0" err="1"/>
              <a:t>adalah</a:t>
            </a:r>
            <a:r>
              <a:rPr lang="en-MY" sz="3600" dirty="0"/>
              <a:t> orang yang </a:t>
            </a:r>
            <a:r>
              <a:rPr lang="en-MY" sz="3600" dirty="0" err="1"/>
              <a:t>mempelajari</a:t>
            </a:r>
            <a:r>
              <a:rPr lang="en-MY" sz="3600" dirty="0"/>
              <a:t>, </a:t>
            </a:r>
            <a:r>
              <a:rPr lang="en-MY" sz="3600" dirty="0" err="1"/>
              <a:t>menganalisis</a:t>
            </a:r>
            <a:r>
              <a:rPr lang="en-MY" sz="3600" dirty="0"/>
              <a:t>, </a:t>
            </a:r>
            <a:r>
              <a:rPr lang="en-MY" sz="3600" dirty="0" err="1"/>
              <a:t>memodifikasi</a:t>
            </a:r>
            <a:r>
              <a:rPr lang="en-MY" sz="3600" dirty="0"/>
              <a:t>, </a:t>
            </a:r>
            <a:r>
              <a:rPr lang="en-MY" sz="3600" dirty="0" err="1"/>
              <a:t>menerobos</a:t>
            </a:r>
            <a:r>
              <a:rPr lang="en-MY" sz="3600" dirty="0"/>
              <a:t> </a:t>
            </a:r>
            <a:r>
              <a:rPr lang="en-MY" sz="3600" dirty="0" err="1"/>
              <a:t>masuk</a:t>
            </a:r>
            <a:r>
              <a:rPr lang="en-MY" sz="3600" dirty="0"/>
              <a:t> </a:t>
            </a:r>
            <a:r>
              <a:rPr lang="en-MY" sz="3600" dirty="0" err="1"/>
              <a:t>ke</a:t>
            </a:r>
            <a:r>
              <a:rPr lang="en-MY" sz="3600" dirty="0"/>
              <a:t> </a:t>
            </a:r>
            <a:r>
              <a:rPr lang="en-MY" sz="3600" dirty="0" err="1"/>
              <a:t>dalam</a:t>
            </a:r>
            <a:r>
              <a:rPr lang="en-MY" sz="3600" dirty="0"/>
              <a:t> </a:t>
            </a:r>
            <a:r>
              <a:rPr lang="en-MY" sz="3600" dirty="0" err="1"/>
              <a:t>komputer</a:t>
            </a:r>
            <a:r>
              <a:rPr lang="en-MY" sz="3600" dirty="0"/>
              <a:t> </a:t>
            </a:r>
            <a:r>
              <a:rPr lang="en-MY" sz="3600" dirty="0" err="1"/>
              <a:t>dan</a:t>
            </a:r>
            <a:r>
              <a:rPr lang="en-MY" sz="3600" dirty="0"/>
              <a:t> </a:t>
            </a:r>
            <a:r>
              <a:rPr lang="en-MY" sz="3600" dirty="0" err="1"/>
              <a:t>jaringan</a:t>
            </a:r>
            <a:r>
              <a:rPr lang="en-MY" sz="3600" dirty="0"/>
              <a:t> </a:t>
            </a:r>
            <a:r>
              <a:rPr lang="en-MY" sz="3600" dirty="0" err="1" smtClean="0"/>
              <a:t>komputer</a:t>
            </a:r>
            <a:r>
              <a:rPr lang="en-MY" sz="3600" dirty="0" smtClean="0"/>
              <a:t> </a:t>
            </a:r>
            <a:r>
              <a:rPr lang="en-MY" sz="3600" dirty="0" err="1" smtClean="0"/>
              <a:t>dengan</a:t>
            </a:r>
            <a:r>
              <a:rPr lang="en-MY" sz="3600" dirty="0" smtClean="0"/>
              <a:t> </a:t>
            </a:r>
            <a:r>
              <a:rPr lang="en-MY" sz="3600" dirty="0" err="1" smtClean="0"/>
              <a:t>pelbagai</a:t>
            </a:r>
            <a:r>
              <a:rPr lang="en-MY" sz="3600" dirty="0" smtClean="0"/>
              <a:t> </a:t>
            </a:r>
            <a:r>
              <a:rPr lang="en-MY" sz="3600" dirty="0" err="1" smtClean="0"/>
              <a:t>tujuan</a:t>
            </a:r>
            <a:r>
              <a:rPr lang="en-MY" sz="3600" dirty="0" smtClean="0"/>
              <a:t>.</a:t>
            </a:r>
            <a:r>
              <a:rPr lang="en-MY" sz="3600" dirty="0"/>
              <a:t> </a:t>
            </a:r>
            <a:endParaRPr lang="en-US" sz="3600" dirty="0" smtClean="0"/>
          </a:p>
          <a:p>
            <a:pPr lvl="1" algn="l" rtl="0"/>
            <a:r>
              <a:rPr lang="en-US" sz="3600" dirty="0" err="1" smtClean="0"/>
              <a:t>penyalahgunaan</a:t>
            </a:r>
            <a:r>
              <a:rPr lang="en-US" sz="3600" dirty="0" smtClean="0"/>
              <a:t> </a:t>
            </a:r>
            <a:r>
              <a:rPr lang="en-US" sz="3600" dirty="0" err="1"/>
              <a:t>pemalsuan</a:t>
            </a:r>
            <a:r>
              <a:rPr lang="en-US" sz="3600" dirty="0"/>
              <a:t> </a:t>
            </a:r>
            <a:r>
              <a:rPr lang="en-US" sz="3600" dirty="0" err="1"/>
              <a:t>kod</a:t>
            </a:r>
            <a:r>
              <a:rPr lang="en-US" sz="3600" dirty="0"/>
              <a:t> </a:t>
            </a:r>
            <a:r>
              <a:rPr lang="en-US" sz="3600" dirty="0" err="1"/>
              <a:t>keselamatan</a:t>
            </a:r>
            <a:r>
              <a:rPr lang="en-US" sz="3600" dirty="0"/>
              <a:t>, </a:t>
            </a:r>
            <a:r>
              <a:rPr lang="en-US" sz="3600" dirty="0" err="1"/>
              <a:t>pemindahan</a:t>
            </a:r>
            <a:r>
              <a:rPr lang="en-US" sz="3600" dirty="0"/>
              <a:t> </a:t>
            </a:r>
            <a:r>
              <a:rPr lang="en-US" sz="3600" dirty="0" err="1"/>
              <a:t>wang</a:t>
            </a:r>
            <a:r>
              <a:rPr lang="en-US" sz="3600" dirty="0"/>
              <a:t> </a:t>
            </a:r>
            <a:r>
              <a:rPr lang="en-US" sz="3600" dirty="0" err="1"/>
              <a:t>tanpa</a:t>
            </a:r>
            <a:r>
              <a:rPr lang="en-US" sz="3600" dirty="0"/>
              <a:t> </a:t>
            </a:r>
            <a:r>
              <a:rPr lang="en-US" sz="3600" dirty="0" err="1"/>
              <a:t>izin</a:t>
            </a:r>
            <a:r>
              <a:rPr lang="en-US" sz="3600" dirty="0"/>
              <a:t>, </a:t>
            </a:r>
            <a:r>
              <a:rPr lang="en-US" sz="3600" dirty="0" err="1"/>
              <a:t>penyebaran</a:t>
            </a:r>
            <a:r>
              <a:rPr lang="en-US" sz="3600" dirty="0"/>
              <a:t> </a:t>
            </a:r>
            <a:r>
              <a:rPr lang="en-US" sz="3600" dirty="0" err="1"/>
              <a:t>bahan</a:t>
            </a:r>
            <a:r>
              <a:rPr lang="en-US" sz="3600" dirty="0"/>
              <a:t> </a:t>
            </a:r>
            <a:r>
              <a:rPr lang="en-US" sz="3600" dirty="0" err="1" smtClean="0"/>
              <a:t>pornografi</a:t>
            </a:r>
            <a:r>
              <a:rPr lang="en-US" sz="3600" dirty="0"/>
              <a:t>, </a:t>
            </a:r>
            <a:r>
              <a:rPr lang="en-US" sz="3600" dirty="0" err="1"/>
              <a:t>bahan</a:t>
            </a:r>
            <a:r>
              <a:rPr lang="en-US" sz="3600" dirty="0"/>
              <a:t> fitnah, virus, </a:t>
            </a:r>
            <a:r>
              <a:rPr lang="en-US" sz="3600" dirty="0" err="1"/>
              <a:t>pencerobohan</a:t>
            </a:r>
            <a:r>
              <a:rPr lang="en-US" sz="3600" dirty="0"/>
              <a:t> </a:t>
            </a:r>
            <a:r>
              <a:rPr lang="en-US" sz="3600" dirty="0" err="1"/>
              <a:t>sistem</a:t>
            </a:r>
            <a:r>
              <a:rPr lang="en-US" sz="3600" dirty="0"/>
              <a:t> </a:t>
            </a:r>
            <a:r>
              <a:rPr lang="en-US" sz="3600" dirty="0" err="1" smtClean="0"/>
              <a:t>komputer</a:t>
            </a:r>
            <a:r>
              <a:rPr lang="en-US" sz="3600" dirty="0" smtClean="0"/>
              <a:t>.</a:t>
            </a:r>
            <a:endParaRPr lang="en-US" sz="3600" dirty="0"/>
          </a:p>
          <a:p>
            <a:pPr lvl="1" algn="l" rtl="0"/>
            <a:endParaRPr lang="en-MY" sz="3600" dirty="0" smtClean="0"/>
          </a:p>
          <a:p>
            <a:pPr algn="l" rtl="0"/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39041758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2355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811628" y="1561513"/>
            <a:ext cx="3304885" cy="18850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6884E03-0535-45C7-A022-12DADDABC19C}" type="slidenum">
              <a:rPr lang="en-US" smtClean="0"/>
              <a:pPr>
                <a:defRPr/>
              </a:pPr>
              <a:t>37</a:t>
            </a:fld>
            <a:endParaRPr lang="en-US"/>
          </a:p>
        </p:txBody>
      </p:sp>
      <p:sp>
        <p:nvSpPr>
          <p:cNvPr id="8" name="Lightning Bolt 7"/>
          <p:cNvSpPr/>
          <p:nvPr/>
        </p:nvSpPr>
        <p:spPr>
          <a:xfrm rot="7139324">
            <a:off x="3043589" y="1818274"/>
            <a:ext cx="7099656" cy="4993825"/>
          </a:xfrm>
          <a:prstGeom prst="lightningBolt">
            <a:avLst/>
          </a:prstGeom>
          <a:solidFill>
            <a:srgbClr val="28C10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4464148" y="4051497"/>
            <a:ext cx="50503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Snap ITC" pitchFamily="82" charset="0"/>
              </a:rPr>
              <a:t>JENAYAH SIBER</a:t>
            </a:r>
          </a:p>
        </p:txBody>
      </p:sp>
    </p:spTree>
    <p:extLst>
      <p:ext uri="{BB962C8B-B14F-4D97-AF65-F5344CB8AC3E}">
        <p14:creationId xmlns:p14="http://schemas.microsoft.com/office/powerpoint/2010/main" val="26181001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5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81023" y="0"/>
            <a:ext cx="118872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124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C6A9F42-A96B-4AA1-A516-19B5A879E29E}" type="slidenum">
              <a:rPr lang="en-US" smtClean="0"/>
              <a:pPr/>
              <a:t>38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7140643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C6A9F42-A96B-4AA1-A516-19B5A879E29E}" type="slidenum">
              <a:rPr lang="en-US" smtClean="0"/>
              <a:pPr/>
              <a:t>39</a:t>
            </a:fld>
            <a:endParaRPr lang="en-US" smtClean="0"/>
          </a:p>
        </p:txBody>
      </p:sp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7631" y="63642"/>
            <a:ext cx="5146034" cy="67515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4580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02574" y="-182879"/>
            <a:ext cx="5811005" cy="69732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7489313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 bwMode="auto">
          <a:xfrm>
            <a:off x="2400261" y="133491"/>
            <a:ext cx="6099175" cy="715962"/>
          </a:xfrm>
        </p:spPr>
        <p:txBody>
          <a:bodyPr/>
          <a:lstStyle/>
          <a:p>
            <a:r>
              <a:rPr lang="en-US" sz="3600" dirty="0">
                <a:latin typeface="Trebuchet MS" pitchFamily="-112" charset="0"/>
                <a:cs typeface="Trebuchet MS" pitchFamily="-112" charset="0"/>
              </a:rPr>
              <a:t>STATISTIK JENAYAH SIBER</a:t>
            </a:r>
          </a:p>
        </p:txBody>
      </p:sp>
      <p:pic>
        <p:nvPicPr>
          <p:cNvPr id="5127" name="Picture 7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689904" y="753866"/>
            <a:ext cx="8599989" cy="6028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124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C6A9F42-A96B-4AA1-A516-19B5A879E29E}" type="slidenum">
              <a:rPr lang="en-US" smtClean="0"/>
              <a:pPr/>
              <a:t>40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1120990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391886"/>
            <a:ext cx="10131425" cy="696685"/>
          </a:xfrm>
        </p:spPr>
        <p:txBody>
          <a:bodyPr>
            <a:normAutofit/>
          </a:bodyPr>
          <a:lstStyle/>
          <a:p>
            <a:r>
              <a:rPr lang="en-MY" dirty="0" smtClean="0">
                <a:hlinkClick r:id="rId2" action="ppaction://hlinkfile"/>
              </a:rPr>
              <a:t>DARK WEB</a:t>
            </a:r>
            <a:endParaRPr lang="en-MY" dirty="0"/>
          </a:p>
        </p:txBody>
      </p:sp>
      <p:pic>
        <p:nvPicPr>
          <p:cNvPr id="7170" name="Picture 2" descr="The Deep Web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7713" y="1249449"/>
            <a:ext cx="7772185" cy="5197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67935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lestial">
  <a:themeElements>
    <a:clrScheme name="Celestial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Celestial</Template>
  <TotalTime>1497</TotalTime>
  <Words>1715</Words>
  <Application>Microsoft Office PowerPoint</Application>
  <PresentationFormat>Widescreen</PresentationFormat>
  <Paragraphs>160</Paragraphs>
  <Slides>41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51" baseType="lpstr">
      <vt:lpstr>Arial</vt:lpstr>
      <vt:lpstr>Bookman Old Style</vt:lpstr>
      <vt:lpstr>Calibri</vt:lpstr>
      <vt:lpstr>Calibri Light</vt:lpstr>
      <vt:lpstr>Snap ITC</vt:lpstr>
      <vt:lpstr>Times New Roman</vt:lpstr>
      <vt:lpstr>Trebuchet MS</vt:lpstr>
      <vt:lpstr>Wingdings</vt:lpstr>
      <vt:lpstr>Celestial</vt:lpstr>
      <vt:lpstr>Clip</vt:lpstr>
      <vt:lpstr>UICL 2302</vt:lpstr>
      <vt:lpstr>PowerPoint Presentation</vt:lpstr>
      <vt:lpstr>(BAB 9) Etika &amp; Nilai  dalam  Pemikiran Sains &amp; Teknologi</vt:lpstr>
      <vt:lpstr>Isi Kandungan BAB 9</vt:lpstr>
      <vt:lpstr>Pendahuluan</vt:lpstr>
      <vt:lpstr>Sambungan…</vt:lpstr>
      <vt:lpstr>PowerPoint Presentation</vt:lpstr>
      <vt:lpstr>Tahap Revolusi Industri </vt:lpstr>
      <vt:lpstr>Sambungan… </vt:lpstr>
      <vt:lpstr>Sambungan… </vt:lpstr>
      <vt:lpstr>PowerPoint Presentation</vt:lpstr>
      <vt:lpstr>IR 4.0 (Cyberphysical system)</vt:lpstr>
      <vt:lpstr>Sambungan… </vt:lpstr>
      <vt:lpstr>PowerPoint Presentation</vt:lpstr>
      <vt:lpstr>Etika &amp; Nilai</vt:lpstr>
      <vt:lpstr>Sambungan…</vt:lpstr>
      <vt:lpstr>Etika &amp; Nilai dalam Penghasilan sains &amp; teknologi </vt:lpstr>
      <vt:lpstr>Panduan Etika &amp; Nilai Islam  Dalam Pemikiran Sains &amp; Teknologi</vt:lpstr>
      <vt:lpstr>Prinsip Sains &amp; Teknologi Moden</vt:lpstr>
      <vt:lpstr>Kepentingan Etika dan Nilai  Dalam Pemikiran Sains dan Teknologi</vt:lpstr>
      <vt:lpstr>Kesan Pengabaian Etika dan Nilai  Dalam Sains dan Teknologi</vt:lpstr>
      <vt:lpstr>PowerPoint Presentation</vt:lpstr>
      <vt:lpstr>PowerPoint Presentation</vt:lpstr>
      <vt:lpstr>PowerPoint Presentation</vt:lpstr>
      <vt:lpstr>PENGKLONAN &amp; KEJURUTERAAN GENETIK</vt:lpstr>
      <vt:lpstr>PowerPoint Presentation</vt:lpstr>
      <vt:lpstr>Antara kesan buruk pengklonan manusia</vt:lpstr>
      <vt:lpstr>PowerPoint Presentation</vt:lpstr>
      <vt:lpstr>PowerPoint Presentation</vt:lpstr>
      <vt:lpstr>PowerPoint Presentation</vt:lpstr>
      <vt:lpstr>Artificial Intelligence (AI)</vt:lpstr>
      <vt:lpstr>AI menggantikan tugas manusia?</vt:lpstr>
      <vt:lpstr>PowerPoint Presentation</vt:lpstr>
      <vt:lpstr>PERLUMBAAN SENJATA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STATISTIK JENAYAH SIBER</vt:lpstr>
      <vt:lpstr>DARK WEB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0wner</dc:creator>
  <cp:lastModifiedBy>HP</cp:lastModifiedBy>
  <cp:revision>52</cp:revision>
  <dcterms:created xsi:type="dcterms:W3CDTF">2018-02-10T01:08:24Z</dcterms:created>
  <dcterms:modified xsi:type="dcterms:W3CDTF">2018-09-03T03:09:07Z</dcterms:modified>
</cp:coreProperties>
</file>