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7" r:id="rId2"/>
    <p:sldId id="258" r:id="rId3"/>
    <p:sldId id="259" r:id="rId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72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6337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3310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1194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4/14/2019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6694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14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86797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218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861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0576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3347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6509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4/14/2019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9104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436" y="3464418"/>
            <a:ext cx="3013657" cy="291296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9549" y="0"/>
            <a:ext cx="2889429" cy="2936383"/>
          </a:xfrm>
          <a:prstGeom prst="rect">
            <a:avLst/>
          </a:prstGeom>
        </p:spPr>
      </p:pic>
      <p:sp>
        <p:nvSpPr>
          <p:cNvPr id="6" name="Right Arrow 5"/>
          <p:cNvSpPr/>
          <p:nvPr/>
        </p:nvSpPr>
        <p:spPr>
          <a:xfrm>
            <a:off x="5138670" y="2318197"/>
            <a:ext cx="2086378" cy="1545465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3928" y="0"/>
            <a:ext cx="2531071" cy="293638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33928" y="3464418"/>
            <a:ext cx="2675586" cy="2912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5991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119" y="3342067"/>
            <a:ext cx="3048821" cy="320684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3509" y="167425"/>
            <a:ext cx="2975019" cy="270456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7465" y="3342067"/>
            <a:ext cx="3503054" cy="3206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4735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7" y="224126"/>
            <a:ext cx="3198520" cy="28539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68344" y="224126"/>
            <a:ext cx="3670479" cy="29648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8476" y="3670480"/>
            <a:ext cx="3198254" cy="292350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23269" y="3670480"/>
            <a:ext cx="3988157" cy="2923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97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</vt:vector>
  </TitlesOfParts>
  <Company>HP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4</cp:revision>
  <dcterms:created xsi:type="dcterms:W3CDTF">2019-04-11T02:52:56Z</dcterms:created>
  <dcterms:modified xsi:type="dcterms:W3CDTF">2019-04-14T10:12:05Z</dcterms:modified>
</cp:coreProperties>
</file>