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24"/>
  </p:notesMasterIdLst>
  <p:handoutMasterIdLst>
    <p:handoutMasterId r:id="rId25"/>
  </p:handoutMasterIdLst>
  <p:sldIdLst>
    <p:sldId id="312" r:id="rId5"/>
    <p:sldId id="304" r:id="rId6"/>
    <p:sldId id="307" r:id="rId7"/>
    <p:sldId id="330" r:id="rId8"/>
    <p:sldId id="319" r:id="rId9"/>
    <p:sldId id="329" r:id="rId10"/>
    <p:sldId id="281" r:id="rId11"/>
    <p:sldId id="282" r:id="rId12"/>
    <p:sldId id="324" r:id="rId13"/>
    <p:sldId id="314" r:id="rId14"/>
    <p:sldId id="325" r:id="rId15"/>
    <p:sldId id="315" r:id="rId16"/>
    <p:sldId id="326" r:id="rId17"/>
    <p:sldId id="327" r:id="rId18"/>
    <p:sldId id="317" r:id="rId19"/>
    <p:sldId id="318" r:id="rId20"/>
    <p:sldId id="328" r:id="rId21"/>
    <p:sldId id="321" r:id="rId22"/>
    <p:sldId id="297" r:id="rId23"/>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616" userDrawn="1">
          <p15:clr>
            <a:srgbClr val="A4A3A4"/>
          </p15:clr>
        </p15:guide>
        <p15:guide id="4" orient="horz" pos="3264" userDrawn="1">
          <p15:clr>
            <a:srgbClr val="A4A3A4"/>
          </p15:clr>
        </p15:guide>
        <p15:guide id="5" pos="6912" userDrawn="1">
          <p15:clr>
            <a:srgbClr val="A4A3A4"/>
          </p15:clr>
        </p15:guide>
        <p15:guide id="6" orient="horz" userDrawn="1">
          <p15:clr>
            <a:srgbClr val="A4A3A4"/>
          </p15:clr>
        </p15:guide>
        <p15:guide id="7" orient="horz" pos="4008" userDrawn="1">
          <p15:clr>
            <a:srgbClr val="A4A3A4"/>
          </p15:clr>
        </p15:guide>
        <p15:guide id="9" orient="horz" pos="2352" userDrawn="1">
          <p15:clr>
            <a:srgbClr val="A4A3A4"/>
          </p15:clr>
        </p15:guide>
        <p15:guide id="12" pos="6696"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5" pos="5256" userDrawn="1">
          <p15:clr>
            <a:srgbClr val="A4A3A4"/>
          </p15:clr>
        </p15:guide>
        <p15:guide id="26" pos="726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C4B7AE-C893-405D-970C-A8A56BE00318}" v="81" dt="2025-01-20T14:10:56.842"/>
  </p1510:revLst>
</p1510:revInfo>
</file>

<file path=ppt/tableStyles.xml><?xml version="1.0" encoding="utf-8"?>
<a:tblStyleLst xmlns:a="http://schemas.openxmlformats.org/drawingml/2006/main" def="{3B4B98B0-60AC-42C2-AFA5-B58CD77FA1E5}">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88" autoAdjust="0"/>
  </p:normalViewPr>
  <p:slideViewPr>
    <p:cSldViewPr snapToGrid="0" snapToObjects="1">
      <p:cViewPr>
        <p:scale>
          <a:sx n="60" d="100"/>
          <a:sy n="60" d="100"/>
        </p:scale>
        <p:origin x="908" y="16"/>
      </p:cViewPr>
      <p:guideLst>
        <p:guide orient="horz" pos="2616"/>
        <p:guide orient="horz" pos="3264"/>
        <p:guide pos="6912"/>
        <p:guide orient="horz"/>
        <p:guide orient="horz" pos="4008"/>
        <p:guide orient="horz" pos="2352"/>
        <p:guide pos="6696"/>
        <p:guide pos="2136"/>
        <p:guide pos="2760"/>
        <p:guide pos="3288"/>
        <p:guide pos="4032"/>
        <p:guide pos="4392"/>
        <p:guide pos="4944"/>
        <p:guide pos="5544"/>
        <p:guide pos="6072"/>
        <p:guide orient="horz" pos="2448"/>
        <p:guide pos="5256"/>
        <p:guide pos="72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25" d="100"/>
          <a:sy n="25" d="100"/>
        </p:scale>
        <p:origin x="348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 Aishah Binti Nik Ahmad Hussaini" userId="0ff331a8-6643-4066-bfa4-08162083a80e" providerId="ADAL" clId="{60C4B7AE-C893-405D-970C-A8A56BE00318}"/>
    <pc:docChg chg="undo redo custSel addSld delSld modSld sldOrd">
      <pc:chgData name="Nik Aishah Binti Nik Ahmad Hussaini" userId="0ff331a8-6643-4066-bfa4-08162083a80e" providerId="ADAL" clId="{60C4B7AE-C893-405D-970C-A8A56BE00318}" dt="2025-01-20T14:16:22.534" v="2708" actId="20577"/>
      <pc:docMkLst>
        <pc:docMk/>
      </pc:docMkLst>
      <pc:sldChg chg="modSp mod">
        <pc:chgData name="Nik Aishah Binti Nik Ahmad Hussaini" userId="0ff331a8-6643-4066-bfa4-08162083a80e" providerId="ADAL" clId="{60C4B7AE-C893-405D-970C-A8A56BE00318}" dt="2025-01-20T14:16:22.534" v="2708" actId="20577"/>
        <pc:sldMkLst>
          <pc:docMk/>
          <pc:sldMk cId="2952923800" sldId="281"/>
        </pc:sldMkLst>
        <pc:spChg chg="mod">
          <ac:chgData name="Nik Aishah Binti Nik Ahmad Hussaini" userId="0ff331a8-6643-4066-bfa4-08162083a80e" providerId="ADAL" clId="{60C4B7AE-C893-405D-970C-A8A56BE00318}" dt="2025-01-20T06:31:32.163" v="2189" actId="2711"/>
          <ac:spMkLst>
            <pc:docMk/>
            <pc:sldMk cId="2952923800" sldId="281"/>
            <ac:spMk id="2" creationId="{D53B219B-7E3A-7E84-6386-37313F0CFB09}"/>
          </ac:spMkLst>
        </pc:spChg>
        <pc:spChg chg="mod">
          <ac:chgData name="Nik Aishah Binti Nik Ahmad Hussaini" userId="0ff331a8-6643-4066-bfa4-08162083a80e" providerId="ADAL" clId="{60C4B7AE-C893-405D-970C-A8A56BE00318}" dt="2025-01-20T14:16:22.534" v="2708" actId="20577"/>
          <ac:spMkLst>
            <pc:docMk/>
            <pc:sldMk cId="2952923800" sldId="281"/>
            <ac:spMk id="3" creationId="{A2E339BF-E6D7-DD0E-AF02-6813852EE723}"/>
          </ac:spMkLst>
        </pc:spChg>
      </pc:sldChg>
      <pc:sldChg chg="addSp modSp mod">
        <pc:chgData name="Nik Aishah Binti Nik Ahmad Hussaini" userId="0ff331a8-6643-4066-bfa4-08162083a80e" providerId="ADAL" clId="{60C4B7AE-C893-405D-970C-A8A56BE00318}" dt="2025-01-16T07:06:33.700" v="438" actId="2711"/>
        <pc:sldMkLst>
          <pc:docMk/>
          <pc:sldMk cId="685681062" sldId="282"/>
        </pc:sldMkLst>
        <pc:spChg chg="mod">
          <ac:chgData name="Nik Aishah Binti Nik Ahmad Hussaini" userId="0ff331a8-6643-4066-bfa4-08162083a80e" providerId="ADAL" clId="{60C4B7AE-C893-405D-970C-A8A56BE00318}" dt="2025-01-16T07:06:33.700" v="438" actId="2711"/>
          <ac:spMkLst>
            <pc:docMk/>
            <pc:sldMk cId="685681062" sldId="282"/>
            <ac:spMk id="2" creationId="{FD5E8954-9BCB-7FD9-A210-38DC54382D45}"/>
          </ac:spMkLst>
        </pc:spChg>
        <pc:spChg chg="mod">
          <ac:chgData name="Nik Aishah Binti Nik Ahmad Hussaini" userId="0ff331a8-6643-4066-bfa4-08162083a80e" providerId="ADAL" clId="{60C4B7AE-C893-405D-970C-A8A56BE00318}" dt="2025-01-16T07:05:08.117" v="425" actId="20577"/>
          <ac:spMkLst>
            <pc:docMk/>
            <pc:sldMk cId="685681062" sldId="282"/>
            <ac:spMk id="3" creationId="{75111C33-898C-4414-4665-5136EB6FC126}"/>
          </ac:spMkLst>
        </pc:spChg>
        <pc:spChg chg="add mod">
          <ac:chgData name="Nik Aishah Binti Nik Ahmad Hussaini" userId="0ff331a8-6643-4066-bfa4-08162083a80e" providerId="ADAL" clId="{60C4B7AE-C893-405D-970C-A8A56BE00318}" dt="2025-01-16T07:05:58.119" v="437" actId="1076"/>
          <ac:spMkLst>
            <pc:docMk/>
            <pc:sldMk cId="685681062" sldId="282"/>
            <ac:spMk id="4" creationId="{9A5A4975-15B1-F0B7-4EC7-120F8BF33DCC}"/>
          </ac:spMkLst>
        </pc:spChg>
      </pc:sldChg>
      <pc:sldChg chg="delSp modSp mod">
        <pc:chgData name="Nik Aishah Binti Nik Ahmad Hussaini" userId="0ff331a8-6643-4066-bfa4-08162083a80e" providerId="ADAL" clId="{60C4B7AE-C893-405D-970C-A8A56BE00318}" dt="2025-01-20T13:59:07.963" v="2600" actId="122"/>
        <pc:sldMkLst>
          <pc:docMk/>
          <pc:sldMk cId="1973173046" sldId="297"/>
        </pc:sldMkLst>
        <pc:spChg chg="mod">
          <ac:chgData name="Nik Aishah Binti Nik Ahmad Hussaini" userId="0ff331a8-6643-4066-bfa4-08162083a80e" providerId="ADAL" clId="{60C4B7AE-C893-405D-970C-A8A56BE00318}" dt="2025-01-20T13:59:07.963" v="2600" actId="122"/>
          <ac:spMkLst>
            <pc:docMk/>
            <pc:sldMk cId="1973173046" sldId="297"/>
            <ac:spMk id="2" creationId="{509D22C5-0C9E-B582-A8FE-B45E70A01E7F}"/>
          </ac:spMkLst>
        </pc:spChg>
        <pc:spChg chg="del mod">
          <ac:chgData name="Nik Aishah Binti Nik Ahmad Hussaini" userId="0ff331a8-6643-4066-bfa4-08162083a80e" providerId="ADAL" clId="{60C4B7AE-C893-405D-970C-A8A56BE00318}" dt="2025-01-20T13:58:00.756" v="2586" actId="21"/>
          <ac:spMkLst>
            <pc:docMk/>
            <pc:sldMk cId="1973173046" sldId="297"/>
            <ac:spMk id="3" creationId="{D8B5CEF2-E667-BBB5-2EA6-C06F93B6DE12}"/>
          </ac:spMkLst>
        </pc:spChg>
      </pc:sldChg>
      <pc:sldChg chg="modSp mod">
        <pc:chgData name="Nik Aishah Binti Nik Ahmad Hussaini" userId="0ff331a8-6643-4066-bfa4-08162083a80e" providerId="ADAL" clId="{60C4B7AE-C893-405D-970C-A8A56BE00318}" dt="2025-01-20T14:11:35.679" v="2691" actId="1076"/>
        <pc:sldMkLst>
          <pc:docMk/>
          <pc:sldMk cId="3913219759" sldId="304"/>
        </pc:sldMkLst>
        <pc:spChg chg="mod">
          <ac:chgData name="Nik Aishah Binti Nik Ahmad Hussaini" userId="0ff331a8-6643-4066-bfa4-08162083a80e" providerId="ADAL" clId="{60C4B7AE-C893-405D-970C-A8A56BE00318}" dt="2025-01-20T14:11:35.679" v="2691" actId="1076"/>
          <ac:spMkLst>
            <pc:docMk/>
            <pc:sldMk cId="3913219759" sldId="304"/>
            <ac:spMk id="2" creationId="{13021072-4A77-DB4D-DF41-58EADB7DA94E}"/>
          </ac:spMkLst>
        </pc:spChg>
        <pc:spChg chg="mod">
          <ac:chgData name="Nik Aishah Binti Nik Ahmad Hussaini" userId="0ff331a8-6643-4066-bfa4-08162083a80e" providerId="ADAL" clId="{60C4B7AE-C893-405D-970C-A8A56BE00318}" dt="2025-01-20T14:11:31.151" v="2690" actId="14100"/>
          <ac:spMkLst>
            <pc:docMk/>
            <pc:sldMk cId="3913219759" sldId="304"/>
            <ac:spMk id="3" creationId="{D4D22962-3C7F-E480-5C35-7F4860A098E1}"/>
          </ac:spMkLst>
        </pc:spChg>
      </pc:sldChg>
      <pc:sldChg chg="addSp delSp modSp mod">
        <pc:chgData name="Nik Aishah Binti Nik Ahmad Hussaini" userId="0ff331a8-6643-4066-bfa4-08162083a80e" providerId="ADAL" clId="{60C4B7AE-C893-405D-970C-A8A56BE00318}" dt="2025-01-20T14:12:14.989" v="2703" actId="20577"/>
        <pc:sldMkLst>
          <pc:docMk/>
          <pc:sldMk cId="2906491918" sldId="307"/>
        </pc:sldMkLst>
        <pc:spChg chg="mod">
          <ac:chgData name="Nik Aishah Binti Nik Ahmad Hussaini" userId="0ff331a8-6643-4066-bfa4-08162083a80e" providerId="ADAL" clId="{60C4B7AE-C893-405D-970C-A8A56BE00318}" dt="2025-01-20T14:09:07.654" v="2678" actId="1076"/>
          <ac:spMkLst>
            <pc:docMk/>
            <pc:sldMk cId="2906491918" sldId="307"/>
            <ac:spMk id="2" creationId="{D54EDA75-0988-2AC2-87F8-8DEC83A7B9CA}"/>
          </ac:spMkLst>
        </pc:spChg>
        <pc:spChg chg="add mod">
          <ac:chgData name="Nik Aishah Binti Nik Ahmad Hussaini" userId="0ff331a8-6643-4066-bfa4-08162083a80e" providerId="ADAL" clId="{60C4B7AE-C893-405D-970C-A8A56BE00318}" dt="2025-01-20T14:12:14.989" v="2703" actId="20577"/>
          <ac:spMkLst>
            <pc:docMk/>
            <pc:sldMk cId="2906491918" sldId="307"/>
            <ac:spMk id="8" creationId="{0EEBBF5A-35EC-876D-5EE5-6C81FC9DA7A7}"/>
          </ac:spMkLst>
        </pc:spChg>
        <pc:spChg chg="add mod">
          <ac:chgData name="Nik Aishah Binti Nik Ahmad Hussaini" userId="0ff331a8-6643-4066-bfa4-08162083a80e" providerId="ADAL" clId="{60C4B7AE-C893-405D-970C-A8A56BE00318}" dt="2025-01-20T14:11:57.080" v="2693" actId="207"/>
          <ac:spMkLst>
            <pc:docMk/>
            <pc:sldMk cId="2906491918" sldId="307"/>
            <ac:spMk id="12" creationId="{4A69FD69-2973-2D43-FFF7-5D96A9356300}"/>
          </ac:spMkLst>
        </pc:spChg>
      </pc:sldChg>
      <pc:sldChg chg="addSp delSp modSp mod">
        <pc:chgData name="Nik Aishah Binti Nik Ahmad Hussaini" userId="0ff331a8-6643-4066-bfa4-08162083a80e" providerId="ADAL" clId="{60C4B7AE-C893-405D-970C-A8A56BE00318}" dt="2025-01-20T14:11:02.561" v="2685" actId="478"/>
        <pc:sldMkLst>
          <pc:docMk/>
          <pc:sldMk cId="2202437675" sldId="312"/>
        </pc:sldMkLst>
        <pc:spChg chg="mod">
          <ac:chgData name="Nik Aishah Binti Nik Ahmad Hussaini" userId="0ff331a8-6643-4066-bfa4-08162083a80e" providerId="ADAL" clId="{60C4B7AE-C893-405D-970C-A8A56BE00318}" dt="2025-01-20T06:32:18.696" v="2196" actId="255"/>
          <ac:spMkLst>
            <pc:docMk/>
            <pc:sldMk cId="2202437675" sldId="312"/>
            <ac:spMk id="2" creationId="{4207FF65-A536-F639-8591-ED024C223308}"/>
          </ac:spMkLst>
        </pc:spChg>
        <pc:picChg chg="add del mod">
          <ac:chgData name="Nik Aishah Binti Nik Ahmad Hussaini" userId="0ff331a8-6643-4066-bfa4-08162083a80e" providerId="ADAL" clId="{60C4B7AE-C893-405D-970C-A8A56BE00318}" dt="2025-01-20T14:11:02.561" v="2685" actId="478"/>
          <ac:picMkLst>
            <pc:docMk/>
            <pc:sldMk cId="2202437675" sldId="312"/>
            <ac:picMk id="4" creationId="{723CF8EE-662B-AF0E-B416-0E776EBBB2CC}"/>
          </ac:picMkLst>
        </pc:picChg>
      </pc:sldChg>
      <pc:sldChg chg="addSp delSp modSp mod">
        <pc:chgData name="Nik Aishah Binti Nik Ahmad Hussaini" userId="0ff331a8-6643-4066-bfa4-08162083a80e" providerId="ADAL" clId="{60C4B7AE-C893-405D-970C-A8A56BE00318}" dt="2025-01-20T02:52:12.254" v="2173" actId="14100"/>
        <pc:sldMkLst>
          <pc:docMk/>
          <pc:sldMk cId="1131718056" sldId="314"/>
        </pc:sldMkLst>
        <pc:spChg chg="mod">
          <ac:chgData name="Nik Aishah Binti Nik Ahmad Hussaini" userId="0ff331a8-6643-4066-bfa4-08162083a80e" providerId="ADAL" clId="{60C4B7AE-C893-405D-970C-A8A56BE00318}" dt="2025-01-16T07:48:08.520" v="764" actId="2711"/>
          <ac:spMkLst>
            <pc:docMk/>
            <pc:sldMk cId="1131718056" sldId="314"/>
            <ac:spMk id="2" creationId="{B6210199-C129-11F0-56F2-2D1AED21CB4C}"/>
          </ac:spMkLst>
        </pc:spChg>
        <pc:spChg chg="add">
          <ac:chgData name="Nik Aishah Binti Nik Ahmad Hussaini" userId="0ff331a8-6643-4066-bfa4-08162083a80e" providerId="ADAL" clId="{60C4B7AE-C893-405D-970C-A8A56BE00318}" dt="2025-01-20T02:50:48.471" v="2162"/>
          <ac:spMkLst>
            <pc:docMk/>
            <pc:sldMk cId="1131718056" sldId="314"/>
            <ac:spMk id="3" creationId="{4D53FF01-6A8B-F34D-DB7F-F251E1B9461B}"/>
          </ac:spMkLst>
        </pc:spChg>
        <pc:spChg chg="mod">
          <ac:chgData name="Nik Aishah Binti Nik Ahmad Hussaini" userId="0ff331a8-6643-4066-bfa4-08162083a80e" providerId="ADAL" clId="{60C4B7AE-C893-405D-970C-A8A56BE00318}" dt="2025-01-20T02:52:12.254" v="2173" actId="14100"/>
          <ac:spMkLst>
            <pc:docMk/>
            <pc:sldMk cId="1131718056" sldId="314"/>
            <ac:spMk id="4" creationId="{BDDD6BDC-E008-6AB7-55A1-46ED9BCF054F}"/>
          </ac:spMkLst>
        </pc:spChg>
        <pc:spChg chg="add">
          <ac:chgData name="Nik Aishah Binti Nik Ahmad Hussaini" userId="0ff331a8-6643-4066-bfa4-08162083a80e" providerId="ADAL" clId="{60C4B7AE-C893-405D-970C-A8A56BE00318}" dt="2025-01-20T02:51:13.874" v="2163"/>
          <ac:spMkLst>
            <pc:docMk/>
            <pc:sldMk cId="1131718056" sldId="314"/>
            <ac:spMk id="5" creationId="{F5902E0A-9739-7D1F-02CA-2236E942D3E5}"/>
          </ac:spMkLst>
        </pc:spChg>
        <pc:spChg chg="add mod">
          <ac:chgData name="Nik Aishah Binti Nik Ahmad Hussaini" userId="0ff331a8-6643-4066-bfa4-08162083a80e" providerId="ADAL" clId="{60C4B7AE-C893-405D-970C-A8A56BE00318}" dt="2025-01-16T09:06:14.133" v="803" actId="1076"/>
          <ac:spMkLst>
            <pc:docMk/>
            <pc:sldMk cId="1131718056" sldId="314"/>
            <ac:spMk id="7" creationId="{CCF1956C-972F-859C-8B44-40AF19CEE01F}"/>
          </ac:spMkLst>
        </pc:spChg>
      </pc:sldChg>
      <pc:sldChg chg="addSp modSp mod">
        <pc:chgData name="Nik Aishah Binti Nik Ahmad Hussaini" userId="0ff331a8-6643-4066-bfa4-08162083a80e" providerId="ADAL" clId="{60C4B7AE-C893-405D-970C-A8A56BE00318}" dt="2025-01-20T02:59:46.406" v="2186" actId="20577"/>
        <pc:sldMkLst>
          <pc:docMk/>
          <pc:sldMk cId="2468595790" sldId="315"/>
        </pc:sldMkLst>
        <pc:spChg chg="mod">
          <ac:chgData name="Nik Aishah Binti Nik Ahmad Hussaini" userId="0ff331a8-6643-4066-bfa4-08162083a80e" providerId="ADAL" clId="{60C4B7AE-C893-405D-970C-A8A56BE00318}" dt="2025-01-20T02:45:43.393" v="2155"/>
          <ac:spMkLst>
            <pc:docMk/>
            <pc:sldMk cId="2468595790" sldId="315"/>
            <ac:spMk id="2" creationId="{B28A34A6-22BC-27A4-2C79-EE98A4943B14}"/>
          </ac:spMkLst>
        </pc:spChg>
        <pc:spChg chg="add">
          <ac:chgData name="Nik Aishah Binti Nik Ahmad Hussaini" userId="0ff331a8-6643-4066-bfa4-08162083a80e" providerId="ADAL" clId="{60C4B7AE-C893-405D-970C-A8A56BE00318}" dt="2025-01-20T02:59:20.479" v="2178"/>
          <ac:spMkLst>
            <pc:docMk/>
            <pc:sldMk cId="2468595790" sldId="315"/>
            <ac:spMk id="4" creationId="{611DF92A-5762-F0CD-0939-E549095169D1}"/>
          </ac:spMkLst>
        </pc:spChg>
        <pc:spChg chg="mod">
          <ac:chgData name="Nik Aishah Binti Nik Ahmad Hussaini" userId="0ff331a8-6643-4066-bfa4-08162083a80e" providerId="ADAL" clId="{60C4B7AE-C893-405D-970C-A8A56BE00318}" dt="2025-01-20T02:59:42.280" v="2184" actId="20577"/>
          <ac:spMkLst>
            <pc:docMk/>
            <pc:sldMk cId="2468595790" sldId="315"/>
            <ac:spMk id="16" creationId="{AEF9954A-E263-8A7E-58B1-4D03F7D1BD9B}"/>
          </ac:spMkLst>
        </pc:spChg>
        <pc:spChg chg="mod">
          <ac:chgData name="Nik Aishah Binti Nik Ahmad Hussaini" userId="0ff331a8-6643-4066-bfa4-08162083a80e" providerId="ADAL" clId="{60C4B7AE-C893-405D-970C-A8A56BE00318}" dt="2025-01-20T02:59:46.406" v="2186" actId="20577"/>
          <ac:spMkLst>
            <pc:docMk/>
            <pc:sldMk cId="2468595790" sldId="315"/>
            <ac:spMk id="17" creationId="{33680A80-5C61-DD02-1119-0565C0AD5372}"/>
          </ac:spMkLst>
        </pc:spChg>
      </pc:sldChg>
      <pc:sldChg chg="addSp delSp modSp mod">
        <pc:chgData name="Nik Aishah Binti Nik Ahmad Hussaini" userId="0ff331a8-6643-4066-bfa4-08162083a80e" providerId="ADAL" clId="{60C4B7AE-C893-405D-970C-A8A56BE00318}" dt="2025-01-20T13:40:01.233" v="2431" actId="1076"/>
        <pc:sldMkLst>
          <pc:docMk/>
          <pc:sldMk cId="1941619646" sldId="317"/>
        </pc:sldMkLst>
        <pc:spChg chg="mod">
          <ac:chgData name="Nik Aishah Binti Nik Ahmad Hussaini" userId="0ff331a8-6643-4066-bfa4-08162083a80e" providerId="ADAL" clId="{60C4B7AE-C893-405D-970C-A8A56BE00318}" dt="2025-01-20T02:46:13.779" v="2157" actId="2711"/>
          <ac:spMkLst>
            <pc:docMk/>
            <pc:sldMk cId="1941619646" sldId="317"/>
            <ac:spMk id="3" creationId="{3D55F2D4-C20E-BEBC-1CCF-4449B0456A7E}"/>
          </ac:spMkLst>
        </pc:spChg>
        <pc:spChg chg="add del mod">
          <ac:chgData name="Nik Aishah Binti Nik Ahmad Hussaini" userId="0ff331a8-6643-4066-bfa4-08162083a80e" providerId="ADAL" clId="{60C4B7AE-C893-405D-970C-A8A56BE00318}" dt="2025-01-20T13:36:30.189" v="2394" actId="931"/>
          <ac:spMkLst>
            <pc:docMk/>
            <pc:sldMk cId="1941619646" sldId="317"/>
            <ac:spMk id="5" creationId="{200EC137-9349-9EE4-3318-FBDD14C70AEE}"/>
          </ac:spMkLst>
        </pc:spChg>
        <pc:spChg chg="add del mod">
          <ac:chgData name="Nik Aishah Binti Nik Ahmad Hussaini" userId="0ff331a8-6643-4066-bfa4-08162083a80e" providerId="ADAL" clId="{60C4B7AE-C893-405D-970C-A8A56BE00318}" dt="2025-01-20T13:36:37.718" v="2399" actId="21"/>
          <ac:spMkLst>
            <pc:docMk/>
            <pc:sldMk cId="1941619646" sldId="317"/>
            <ac:spMk id="9" creationId="{EA9E4FA3-243F-FDC8-1702-8A07082B83CD}"/>
          </ac:spMkLst>
        </pc:spChg>
        <pc:spChg chg="mod">
          <ac:chgData name="Nik Aishah Binti Nik Ahmad Hussaini" userId="0ff331a8-6643-4066-bfa4-08162083a80e" providerId="ADAL" clId="{60C4B7AE-C893-405D-970C-A8A56BE00318}" dt="2025-01-20T02:32:14.377" v="1352" actId="21"/>
          <ac:spMkLst>
            <pc:docMk/>
            <pc:sldMk cId="1941619646" sldId="317"/>
            <ac:spMk id="13" creationId="{58AC0C8B-8A7A-9FAE-2D0F-4D1C3A8C3FA5}"/>
          </ac:spMkLst>
        </pc:spChg>
        <pc:spChg chg="mod">
          <ac:chgData name="Nik Aishah Binti Nik Ahmad Hussaini" userId="0ff331a8-6643-4066-bfa4-08162083a80e" providerId="ADAL" clId="{60C4B7AE-C893-405D-970C-A8A56BE00318}" dt="2025-01-20T13:30:08.680" v="2392" actId="20577"/>
          <ac:spMkLst>
            <pc:docMk/>
            <pc:sldMk cId="1941619646" sldId="317"/>
            <ac:spMk id="14" creationId="{749C7CD1-A9AA-49E3-6734-AD9546F2DF5B}"/>
          </ac:spMkLst>
        </pc:spChg>
        <pc:picChg chg="add del mod">
          <ac:chgData name="Nik Aishah Binti Nik Ahmad Hussaini" userId="0ff331a8-6643-4066-bfa4-08162083a80e" providerId="ADAL" clId="{60C4B7AE-C893-405D-970C-A8A56BE00318}" dt="2025-01-20T13:36:33.775" v="2398" actId="478"/>
          <ac:picMkLst>
            <pc:docMk/>
            <pc:sldMk cId="1941619646" sldId="317"/>
            <ac:picMk id="7" creationId="{B53AF6B1-6826-4B36-5C7B-101F467EF896}"/>
          </ac:picMkLst>
        </pc:picChg>
        <pc:picChg chg="del">
          <ac:chgData name="Nik Aishah Binti Nik Ahmad Hussaini" userId="0ff331a8-6643-4066-bfa4-08162083a80e" providerId="ADAL" clId="{60C4B7AE-C893-405D-970C-A8A56BE00318}" dt="2025-01-20T13:36:23.093" v="2393" actId="21"/>
          <ac:picMkLst>
            <pc:docMk/>
            <pc:sldMk cId="1941619646" sldId="317"/>
            <ac:picMk id="10" creationId="{DD0A0899-5B02-CEB5-E5DD-448B169C2377}"/>
          </ac:picMkLst>
        </pc:picChg>
        <pc:picChg chg="add mod modCrop">
          <ac:chgData name="Nik Aishah Binti Nik Ahmad Hussaini" userId="0ff331a8-6643-4066-bfa4-08162083a80e" providerId="ADAL" clId="{60C4B7AE-C893-405D-970C-A8A56BE00318}" dt="2025-01-20T13:39:53.121" v="2428" actId="1076"/>
          <ac:picMkLst>
            <pc:docMk/>
            <pc:sldMk cId="1941619646" sldId="317"/>
            <ac:picMk id="12" creationId="{53737876-4CFD-31D7-F35E-D9B8F40C7196}"/>
          </ac:picMkLst>
        </pc:picChg>
        <pc:picChg chg="add mod">
          <ac:chgData name="Nik Aishah Binti Nik Ahmad Hussaini" userId="0ff331a8-6643-4066-bfa4-08162083a80e" providerId="ADAL" clId="{60C4B7AE-C893-405D-970C-A8A56BE00318}" dt="2025-01-20T13:40:01.233" v="2431" actId="1076"/>
          <ac:picMkLst>
            <pc:docMk/>
            <pc:sldMk cId="1941619646" sldId="317"/>
            <ac:picMk id="16" creationId="{A8CB0929-DF06-A06E-27CA-1394AC51711A}"/>
          </ac:picMkLst>
        </pc:picChg>
      </pc:sldChg>
      <pc:sldChg chg="addSp delSp modSp mod">
        <pc:chgData name="Nik Aishah Binti Nik Ahmad Hussaini" userId="0ff331a8-6643-4066-bfa4-08162083a80e" providerId="ADAL" clId="{60C4B7AE-C893-405D-970C-A8A56BE00318}" dt="2025-01-20T13:40:53.911" v="2436" actId="20577"/>
        <pc:sldMkLst>
          <pc:docMk/>
          <pc:sldMk cId="4072101725" sldId="318"/>
        </pc:sldMkLst>
        <pc:spChg chg="mod">
          <ac:chgData name="Nik Aishah Binti Nik Ahmad Hussaini" userId="0ff331a8-6643-4066-bfa4-08162083a80e" providerId="ADAL" clId="{60C4B7AE-C893-405D-970C-A8A56BE00318}" dt="2025-01-20T03:23:39.697" v="2187" actId="20577"/>
          <ac:spMkLst>
            <pc:docMk/>
            <pc:sldMk cId="4072101725" sldId="318"/>
            <ac:spMk id="3" creationId="{9443EC8A-1733-CCF7-081F-EB4667CB3285}"/>
          </ac:spMkLst>
        </pc:spChg>
        <pc:spChg chg="mod">
          <ac:chgData name="Nik Aishah Binti Nik Ahmad Hussaini" userId="0ff331a8-6643-4066-bfa4-08162083a80e" providerId="ADAL" clId="{60C4B7AE-C893-405D-970C-A8A56BE00318}" dt="2025-01-20T13:40:50.997" v="2435" actId="1076"/>
          <ac:spMkLst>
            <pc:docMk/>
            <pc:sldMk cId="4072101725" sldId="318"/>
            <ac:spMk id="4" creationId="{ACE55D3D-AA24-CF53-6679-29B3C83F7646}"/>
          </ac:spMkLst>
        </pc:spChg>
        <pc:spChg chg="add del mod">
          <ac:chgData name="Nik Aishah Binti Nik Ahmad Hussaini" userId="0ff331a8-6643-4066-bfa4-08162083a80e" providerId="ADAL" clId="{60C4B7AE-C893-405D-970C-A8A56BE00318}" dt="2025-01-20T13:40:37.250" v="2433" actId="21"/>
          <ac:spMkLst>
            <pc:docMk/>
            <pc:sldMk cId="4072101725" sldId="318"/>
            <ac:spMk id="6" creationId="{2091E11E-DDF0-3213-2224-A114B9482691}"/>
          </ac:spMkLst>
        </pc:spChg>
        <pc:spChg chg="add mod">
          <ac:chgData name="Nik Aishah Binti Nik Ahmad Hussaini" userId="0ff331a8-6643-4066-bfa4-08162083a80e" providerId="ADAL" clId="{60C4B7AE-C893-405D-970C-A8A56BE00318}" dt="2025-01-20T13:40:53.911" v="2436" actId="20577"/>
          <ac:spMkLst>
            <pc:docMk/>
            <pc:sldMk cId="4072101725" sldId="318"/>
            <ac:spMk id="11" creationId="{5F7D8E4D-F3D9-58FB-4AE0-9E5511B691C0}"/>
          </ac:spMkLst>
        </pc:spChg>
        <pc:picChg chg="del mod">
          <ac:chgData name="Nik Aishah Binti Nik Ahmad Hussaini" userId="0ff331a8-6643-4066-bfa4-08162083a80e" providerId="ADAL" clId="{60C4B7AE-C893-405D-970C-A8A56BE00318}" dt="2025-01-20T13:40:33.493" v="2432" actId="478"/>
          <ac:picMkLst>
            <pc:docMk/>
            <pc:sldMk cId="4072101725" sldId="318"/>
            <ac:picMk id="7" creationId="{C570EB79-053B-0283-9D2D-6266701EEDDD}"/>
          </ac:picMkLst>
        </pc:picChg>
      </pc:sldChg>
      <pc:sldChg chg="addSp delSp modSp mod ord">
        <pc:chgData name="Nik Aishah Binti Nik Ahmad Hussaini" userId="0ff331a8-6643-4066-bfa4-08162083a80e" providerId="ADAL" clId="{60C4B7AE-C893-405D-970C-A8A56BE00318}" dt="2025-01-20T14:08:15.539" v="2674" actId="164"/>
        <pc:sldMkLst>
          <pc:docMk/>
          <pc:sldMk cId="3969996159" sldId="319"/>
        </pc:sldMkLst>
        <pc:spChg chg="mod">
          <ac:chgData name="Nik Aishah Binti Nik Ahmad Hussaini" userId="0ff331a8-6643-4066-bfa4-08162083a80e" providerId="ADAL" clId="{60C4B7AE-C893-405D-970C-A8A56BE00318}" dt="2025-01-20T14:08:08.494" v="2673" actId="1076"/>
          <ac:spMkLst>
            <pc:docMk/>
            <pc:sldMk cId="3969996159" sldId="319"/>
            <ac:spMk id="5" creationId="{2136FCF6-982C-CC37-9625-3EBFC7E7DD13}"/>
          </ac:spMkLst>
        </pc:spChg>
        <pc:grpChg chg="add mod">
          <ac:chgData name="Nik Aishah Binti Nik Ahmad Hussaini" userId="0ff331a8-6643-4066-bfa4-08162083a80e" providerId="ADAL" clId="{60C4B7AE-C893-405D-970C-A8A56BE00318}" dt="2025-01-20T14:08:15.539" v="2674" actId="164"/>
          <ac:grpSpMkLst>
            <pc:docMk/>
            <pc:sldMk cId="3969996159" sldId="319"/>
            <ac:grpSpMk id="23" creationId="{12B1B3D7-4241-8B8E-4E40-2A26D3B16DBA}"/>
          </ac:grpSpMkLst>
        </pc:grpChg>
        <pc:picChg chg="add mod modCrop">
          <ac:chgData name="Nik Aishah Binti Nik Ahmad Hussaini" userId="0ff331a8-6643-4066-bfa4-08162083a80e" providerId="ADAL" clId="{60C4B7AE-C893-405D-970C-A8A56BE00318}" dt="2025-01-20T14:08:15.539" v="2674" actId="164"/>
          <ac:picMkLst>
            <pc:docMk/>
            <pc:sldMk cId="3969996159" sldId="319"/>
            <ac:picMk id="4" creationId="{60CDC52A-02B3-1634-D701-04AAF0E0A3A5}"/>
          </ac:picMkLst>
        </pc:picChg>
        <pc:picChg chg="add mod modCrop">
          <ac:chgData name="Nik Aishah Binti Nik Ahmad Hussaini" userId="0ff331a8-6643-4066-bfa4-08162083a80e" providerId="ADAL" clId="{60C4B7AE-C893-405D-970C-A8A56BE00318}" dt="2025-01-20T14:08:15.539" v="2674" actId="164"/>
          <ac:picMkLst>
            <pc:docMk/>
            <pc:sldMk cId="3969996159" sldId="319"/>
            <ac:picMk id="7" creationId="{5D78B033-1C6C-5F98-1C0E-A2CB8A5B9891}"/>
          </ac:picMkLst>
        </pc:picChg>
        <pc:picChg chg="add del mod modCrop">
          <ac:chgData name="Nik Aishah Binti Nik Ahmad Hussaini" userId="0ff331a8-6643-4066-bfa4-08162083a80e" providerId="ADAL" clId="{60C4B7AE-C893-405D-970C-A8A56BE00318}" dt="2025-01-20T13:59:46.413" v="2605" actId="478"/>
          <ac:picMkLst>
            <pc:docMk/>
            <pc:sldMk cId="3969996159" sldId="319"/>
            <ac:picMk id="8" creationId="{8837BD39-B795-1254-FF09-05FC87240427}"/>
          </ac:picMkLst>
        </pc:picChg>
        <pc:picChg chg="add del mod">
          <ac:chgData name="Nik Aishah Binti Nik Ahmad Hussaini" userId="0ff331a8-6643-4066-bfa4-08162083a80e" providerId="ADAL" clId="{60C4B7AE-C893-405D-970C-A8A56BE00318}" dt="2025-01-20T14:02:24.319" v="2631" actId="478"/>
          <ac:picMkLst>
            <pc:docMk/>
            <pc:sldMk cId="3969996159" sldId="319"/>
            <ac:picMk id="10" creationId="{0DCFAA8D-99C3-104D-82DF-ACCB91C98FF8}"/>
          </ac:picMkLst>
        </pc:picChg>
        <pc:picChg chg="add mod">
          <ac:chgData name="Nik Aishah Binti Nik Ahmad Hussaini" userId="0ff331a8-6643-4066-bfa4-08162083a80e" providerId="ADAL" clId="{60C4B7AE-C893-405D-970C-A8A56BE00318}" dt="2025-01-20T14:08:15.539" v="2674" actId="164"/>
          <ac:picMkLst>
            <pc:docMk/>
            <pc:sldMk cId="3969996159" sldId="319"/>
            <ac:picMk id="12" creationId="{746FE42B-2472-8B95-68A0-68EA602CC94A}"/>
          </ac:picMkLst>
        </pc:picChg>
        <pc:cxnChg chg="add mod">
          <ac:chgData name="Nik Aishah Binti Nik Ahmad Hussaini" userId="0ff331a8-6643-4066-bfa4-08162083a80e" providerId="ADAL" clId="{60C4B7AE-C893-405D-970C-A8A56BE00318}" dt="2025-01-20T14:08:15.539" v="2674" actId="164"/>
          <ac:cxnSpMkLst>
            <pc:docMk/>
            <pc:sldMk cId="3969996159" sldId="319"/>
            <ac:cxnSpMk id="14" creationId="{1CBEF88E-50C7-7E76-3750-B9E71B6EF0DF}"/>
          </ac:cxnSpMkLst>
        </pc:cxnChg>
        <pc:cxnChg chg="add mod">
          <ac:chgData name="Nik Aishah Binti Nik Ahmad Hussaini" userId="0ff331a8-6643-4066-bfa4-08162083a80e" providerId="ADAL" clId="{60C4B7AE-C893-405D-970C-A8A56BE00318}" dt="2025-01-20T14:08:15.539" v="2674" actId="164"/>
          <ac:cxnSpMkLst>
            <pc:docMk/>
            <pc:sldMk cId="3969996159" sldId="319"/>
            <ac:cxnSpMk id="19" creationId="{77F1C4AA-9C20-76E4-5F2F-543D09D037C5}"/>
          </ac:cxnSpMkLst>
        </pc:cxnChg>
      </pc:sldChg>
      <pc:sldChg chg="addSp delSp modSp mod">
        <pc:chgData name="Nik Aishah Binti Nik Ahmad Hussaini" userId="0ff331a8-6643-4066-bfa4-08162083a80e" providerId="ADAL" clId="{60C4B7AE-C893-405D-970C-A8A56BE00318}" dt="2025-01-20T13:57:48.497" v="2583" actId="1076"/>
        <pc:sldMkLst>
          <pc:docMk/>
          <pc:sldMk cId="2498021601" sldId="321"/>
        </pc:sldMkLst>
        <pc:spChg chg="mod">
          <ac:chgData name="Nik Aishah Binti Nik Ahmad Hussaini" userId="0ff331a8-6643-4066-bfa4-08162083a80e" providerId="ADAL" clId="{60C4B7AE-C893-405D-970C-A8A56BE00318}" dt="2025-01-20T13:57:45.204" v="2582" actId="1076"/>
          <ac:spMkLst>
            <pc:docMk/>
            <pc:sldMk cId="2498021601" sldId="321"/>
            <ac:spMk id="3" creationId="{38D62608-F5E4-7EC0-5EF0-4F988DDDEC5B}"/>
          </ac:spMkLst>
        </pc:spChg>
        <pc:spChg chg="add">
          <ac:chgData name="Nik Aishah Binti Nik Ahmad Hussaini" userId="0ff331a8-6643-4066-bfa4-08162083a80e" providerId="ADAL" clId="{60C4B7AE-C893-405D-970C-A8A56BE00318}" dt="2025-01-20T13:56:13.901" v="2556"/>
          <ac:spMkLst>
            <pc:docMk/>
            <pc:sldMk cId="2498021601" sldId="321"/>
            <ac:spMk id="4" creationId="{BCBD43B5-1991-F77B-3664-F2EEA5069EEE}"/>
          </ac:spMkLst>
        </pc:spChg>
        <pc:spChg chg="add">
          <ac:chgData name="Nik Aishah Binti Nik Ahmad Hussaini" userId="0ff331a8-6643-4066-bfa4-08162083a80e" providerId="ADAL" clId="{60C4B7AE-C893-405D-970C-A8A56BE00318}" dt="2025-01-20T13:56:18.535" v="2557"/>
          <ac:spMkLst>
            <pc:docMk/>
            <pc:sldMk cId="2498021601" sldId="321"/>
            <ac:spMk id="5" creationId="{436BBAF5-C343-914B-1934-BAA810A6E149}"/>
          </ac:spMkLst>
        </pc:spChg>
        <pc:spChg chg="add mod">
          <ac:chgData name="Nik Aishah Binti Nik Ahmad Hussaini" userId="0ff331a8-6643-4066-bfa4-08162083a80e" providerId="ADAL" clId="{60C4B7AE-C893-405D-970C-A8A56BE00318}" dt="2025-01-20T13:56:36.014" v="2562"/>
          <ac:spMkLst>
            <pc:docMk/>
            <pc:sldMk cId="2498021601" sldId="321"/>
            <ac:spMk id="6" creationId="{288BD9B8-D6A6-D55A-830D-4D3CC2DC3933}"/>
          </ac:spMkLst>
        </pc:spChg>
        <pc:spChg chg="add">
          <ac:chgData name="Nik Aishah Binti Nik Ahmad Hussaini" userId="0ff331a8-6643-4066-bfa4-08162083a80e" providerId="ADAL" clId="{60C4B7AE-C893-405D-970C-A8A56BE00318}" dt="2025-01-20T13:56:44.016" v="2563"/>
          <ac:spMkLst>
            <pc:docMk/>
            <pc:sldMk cId="2498021601" sldId="321"/>
            <ac:spMk id="7" creationId="{92AA88AC-8B64-F109-16DA-8CA96597D4CE}"/>
          </ac:spMkLst>
        </pc:spChg>
        <pc:spChg chg="del mod">
          <ac:chgData name="Nik Aishah Binti Nik Ahmad Hussaini" userId="0ff331a8-6643-4066-bfa4-08162083a80e" providerId="ADAL" clId="{60C4B7AE-C893-405D-970C-A8A56BE00318}" dt="2025-01-20T13:56:28.333" v="2559" actId="21"/>
          <ac:spMkLst>
            <pc:docMk/>
            <pc:sldMk cId="2498021601" sldId="321"/>
            <ac:spMk id="12" creationId="{288BD9B8-D6A6-D55A-830D-4D3CC2DC3933}"/>
          </ac:spMkLst>
        </pc:spChg>
        <pc:spChg chg="mod">
          <ac:chgData name="Nik Aishah Binti Nik Ahmad Hussaini" userId="0ff331a8-6643-4066-bfa4-08162083a80e" providerId="ADAL" clId="{60C4B7AE-C893-405D-970C-A8A56BE00318}" dt="2025-01-20T13:57:48.497" v="2583" actId="1076"/>
          <ac:spMkLst>
            <pc:docMk/>
            <pc:sldMk cId="2498021601" sldId="321"/>
            <ac:spMk id="13" creationId="{0853098E-C088-D323-4BF2-987893F262F6}"/>
          </ac:spMkLst>
        </pc:spChg>
      </pc:sldChg>
      <pc:sldChg chg="del">
        <pc:chgData name="Nik Aishah Binti Nik Ahmad Hussaini" userId="0ff331a8-6643-4066-bfa4-08162083a80e" providerId="ADAL" clId="{60C4B7AE-C893-405D-970C-A8A56BE00318}" dt="2025-01-20T13:57:53.556" v="2584" actId="2696"/>
        <pc:sldMkLst>
          <pc:docMk/>
          <pc:sldMk cId="1686213229" sldId="322"/>
        </pc:sldMkLst>
      </pc:sldChg>
      <pc:sldChg chg="delSp modSp add del mod">
        <pc:chgData name="Nik Aishah Binti Nik Ahmad Hussaini" userId="0ff331a8-6643-4066-bfa4-08162083a80e" providerId="ADAL" clId="{60C4B7AE-C893-405D-970C-A8A56BE00318}" dt="2025-01-20T14:15:09.870" v="2707" actId="2696"/>
        <pc:sldMkLst>
          <pc:docMk/>
          <pc:sldMk cId="3024457007" sldId="323"/>
        </pc:sldMkLst>
        <pc:spChg chg="mod">
          <ac:chgData name="Nik Aishah Binti Nik Ahmad Hussaini" userId="0ff331a8-6643-4066-bfa4-08162083a80e" providerId="ADAL" clId="{60C4B7AE-C893-405D-970C-A8A56BE00318}" dt="2025-01-20T06:31:45.134" v="2191" actId="2711"/>
          <ac:spMkLst>
            <pc:docMk/>
            <pc:sldMk cId="3024457007" sldId="323"/>
            <ac:spMk id="2" creationId="{36BF2639-D7E1-2FED-4214-F2009B8E8436}"/>
          </ac:spMkLst>
        </pc:spChg>
        <pc:spChg chg="mod">
          <ac:chgData name="Nik Aishah Binti Nik Ahmad Hussaini" userId="0ff331a8-6643-4066-bfa4-08162083a80e" providerId="ADAL" clId="{60C4B7AE-C893-405D-970C-A8A56BE00318}" dt="2025-01-20T14:13:17.797" v="2704" actId="207"/>
          <ac:spMkLst>
            <pc:docMk/>
            <pc:sldMk cId="3024457007" sldId="323"/>
            <ac:spMk id="4" creationId="{9344609C-BE80-D06C-275F-C2AB1435E494}"/>
          </ac:spMkLst>
        </pc:spChg>
      </pc:sldChg>
      <pc:sldChg chg="addSp delSp modSp new mod modClrScheme chgLayout">
        <pc:chgData name="Nik Aishah Binti Nik Ahmad Hussaini" userId="0ff331a8-6643-4066-bfa4-08162083a80e" providerId="ADAL" clId="{60C4B7AE-C893-405D-970C-A8A56BE00318}" dt="2025-01-20T06:35:09.320" v="2234" actId="14100"/>
        <pc:sldMkLst>
          <pc:docMk/>
          <pc:sldMk cId="2643636779" sldId="324"/>
        </pc:sldMkLst>
        <pc:spChg chg="del">
          <ac:chgData name="Nik Aishah Binti Nik Ahmad Hussaini" userId="0ff331a8-6643-4066-bfa4-08162083a80e" providerId="ADAL" clId="{60C4B7AE-C893-405D-970C-A8A56BE00318}" dt="2025-01-20T06:32:38.823" v="2198" actId="21"/>
          <ac:spMkLst>
            <pc:docMk/>
            <pc:sldMk cId="2643636779" sldId="324"/>
            <ac:spMk id="2" creationId="{A8DFDB12-960B-F89F-EF20-0738B84C63FF}"/>
          </ac:spMkLst>
        </pc:spChg>
        <pc:spChg chg="del">
          <ac:chgData name="Nik Aishah Binti Nik Ahmad Hussaini" userId="0ff331a8-6643-4066-bfa4-08162083a80e" providerId="ADAL" clId="{60C4B7AE-C893-405D-970C-A8A56BE00318}" dt="2025-01-20T06:33:01.631" v="2199" actId="931"/>
          <ac:spMkLst>
            <pc:docMk/>
            <pc:sldMk cId="2643636779" sldId="324"/>
            <ac:spMk id="3" creationId="{FB6B5209-8BCD-9C88-6053-731A58B4531F}"/>
          </ac:spMkLst>
        </pc:spChg>
        <pc:spChg chg="mod modVis">
          <ac:chgData name="Nik Aishah Binti Nik Ahmad Hussaini" userId="0ff331a8-6643-4066-bfa4-08162083a80e" providerId="ADAL" clId="{60C4B7AE-C893-405D-970C-A8A56BE00318}" dt="2025-01-20T06:33:10.616" v="2201" actId="26606"/>
          <ac:spMkLst>
            <pc:docMk/>
            <pc:sldMk cId="2643636779" sldId="324"/>
            <ac:spMk id="4" creationId="{9190E935-35B5-15C2-91BF-8E5E7713C67E}"/>
          </ac:spMkLst>
        </pc:spChg>
        <pc:spChg chg="add del mod">
          <ac:chgData name="Nik Aishah Binti Nik Ahmad Hussaini" userId="0ff331a8-6643-4066-bfa4-08162083a80e" providerId="ADAL" clId="{60C4B7AE-C893-405D-970C-A8A56BE00318}" dt="2025-01-20T06:33:21.682" v="2202" actId="21"/>
          <ac:spMkLst>
            <pc:docMk/>
            <pc:sldMk cId="2643636779" sldId="324"/>
            <ac:spMk id="11" creationId="{1606C385-7E11-51A2-79C3-66D33253BAC2}"/>
          </ac:spMkLst>
        </pc:spChg>
        <pc:picChg chg="add mod">
          <ac:chgData name="Nik Aishah Binti Nik Ahmad Hussaini" userId="0ff331a8-6643-4066-bfa4-08162083a80e" providerId="ADAL" clId="{60C4B7AE-C893-405D-970C-A8A56BE00318}" dt="2025-01-20T06:34:40.679" v="2227" actId="1076"/>
          <ac:picMkLst>
            <pc:docMk/>
            <pc:sldMk cId="2643636779" sldId="324"/>
            <ac:picMk id="6" creationId="{DD2E583D-22B5-2268-3D02-912A6FA42B16}"/>
          </ac:picMkLst>
        </pc:picChg>
        <pc:picChg chg="add mod">
          <ac:chgData name="Nik Aishah Binti Nik Ahmad Hussaini" userId="0ff331a8-6643-4066-bfa4-08162083a80e" providerId="ADAL" clId="{60C4B7AE-C893-405D-970C-A8A56BE00318}" dt="2025-01-20T06:35:03.610" v="2233" actId="1076"/>
          <ac:picMkLst>
            <pc:docMk/>
            <pc:sldMk cId="2643636779" sldId="324"/>
            <ac:picMk id="8" creationId="{A702509B-6529-4331-5BDD-964A7561149A}"/>
          </ac:picMkLst>
        </pc:picChg>
        <pc:picChg chg="add mod">
          <ac:chgData name="Nik Aishah Binti Nik Ahmad Hussaini" userId="0ff331a8-6643-4066-bfa4-08162083a80e" providerId="ADAL" clId="{60C4B7AE-C893-405D-970C-A8A56BE00318}" dt="2025-01-20T06:35:09.320" v="2234" actId="14100"/>
          <ac:picMkLst>
            <pc:docMk/>
            <pc:sldMk cId="2643636779" sldId="324"/>
            <ac:picMk id="10" creationId="{AFD663BD-C267-5943-680D-A97A761633E5}"/>
          </ac:picMkLst>
        </pc:picChg>
      </pc:sldChg>
      <pc:sldChg chg="addSp delSp modSp new mod modClrScheme chgLayout">
        <pc:chgData name="Nik Aishah Binti Nik Ahmad Hussaini" userId="0ff331a8-6643-4066-bfa4-08162083a80e" providerId="ADAL" clId="{60C4B7AE-C893-405D-970C-A8A56BE00318}" dt="2025-01-20T06:56:07.456" v="2291" actId="1076"/>
        <pc:sldMkLst>
          <pc:docMk/>
          <pc:sldMk cId="1425209553" sldId="325"/>
        </pc:sldMkLst>
        <pc:spChg chg="del">
          <ac:chgData name="Nik Aishah Binti Nik Ahmad Hussaini" userId="0ff331a8-6643-4066-bfa4-08162083a80e" providerId="ADAL" clId="{60C4B7AE-C893-405D-970C-A8A56BE00318}" dt="2025-01-20T06:35:27.502" v="2236" actId="21"/>
          <ac:spMkLst>
            <pc:docMk/>
            <pc:sldMk cId="1425209553" sldId="325"/>
            <ac:spMk id="2" creationId="{7D5EBB69-F554-4E4E-163D-1B7DC3992D07}"/>
          </ac:spMkLst>
        </pc:spChg>
        <pc:spChg chg="mod ord">
          <ac:chgData name="Nik Aishah Binti Nik Ahmad Hussaini" userId="0ff331a8-6643-4066-bfa4-08162083a80e" providerId="ADAL" clId="{60C4B7AE-C893-405D-970C-A8A56BE00318}" dt="2025-01-20T06:36:16.685" v="2249" actId="700"/>
          <ac:spMkLst>
            <pc:docMk/>
            <pc:sldMk cId="1425209553" sldId="325"/>
            <ac:spMk id="3" creationId="{C1504EE1-C341-0998-43C7-276704526CFF}"/>
          </ac:spMkLst>
        </pc:spChg>
        <pc:spChg chg="del mod">
          <ac:chgData name="Nik Aishah Binti Nik Ahmad Hussaini" userId="0ff331a8-6643-4066-bfa4-08162083a80e" providerId="ADAL" clId="{60C4B7AE-C893-405D-970C-A8A56BE00318}" dt="2025-01-20T06:35:39.327" v="2238" actId="931"/>
          <ac:spMkLst>
            <pc:docMk/>
            <pc:sldMk cId="1425209553" sldId="325"/>
            <ac:spMk id="4" creationId="{6AEFC292-30AD-FFDC-601C-036D7529D0C3}"/>
          </ac:spMkLst>
        </pc:spChg>
        <pc:picChg chg="add mod ord">
          <ac:chgData name="Nik Aishah Binti Nik Ahmad Hussaini" userId="0ff331a8-6643-4066-bfa4-08162083a80e" providerId="ADAL" clId="{60C4B7AE-C893-405D-970C-A8A56BE00318}" dt="2025-01-20T06:56:07.456" v="2291" actId="1076"/>
          <ac:picMkLst>
            <pc:docMk/>
            <pc:sldMk cId="1425209553" sldId="325"/>
            <ac:picMk id="6" creationId="{95C42D75-6BAE-AD90-3D97-819D558B8059}"/>
          </ac:picMkLst>
        </pc:picChg>
        <pc:picChg chg="add mod">
          <ac:chgData name="Nik Aishah Binti Nik Ahmad Hussaini" userId="0ff331a8-6643-4066-bfa4-08162083a80e" providerId="ADAL" clId="{60C4B7AE-C893-405D-970C-A8A56BE00318}" dt="2025-01-20T06:55:57.926" v="2289" actId="1076"/>
          <ac:picMkLst>
            <pc:docMk/>
            <pc:sldMk cId="1425209553" sldId="325"/>
            <ac:picMk id="8" creationId="{FC5F6ADB-5FE9-26CB-871E-90622BD3DD5D}"/>
          </ac:picMkLst>
        </pc:picChg>
        <pc:picChg chg="add del mod">
          <ac:chgData name="Nik Aishah Binti Nik Ahmad Hussaini" userId="0ff331a8-6643-4066-bfa4-08162083a80e" providerId="ADAL" clId="{60C4B7AE-C893-405D-970C-A8A56BE00318}" dt="2025-01-20T06:37:44.594" v="2259" actId="478"/>
          <ac:picMkLst>
            <pc:docMk/>
            <pc:sldMk cId="1425209553" sldId="325"/>
            <ac:picMk id="10" creationId="{67B3A92D-6450-22A0-2967-839D927E3945}"/>
          </ac:picMkLst>
        </pc:picChg>
        <pc:picChg chg="add del mod">
          <ac:chgData name="Nik Aishah Binti Nik Ahmad Hussaini" userId="0ff331a8-6643-4066-bfa4-08162083a80e" providerId="ADAL" clId="{60C4B7AE-C893-405D-970C-A8A56BE00318}" dt="2025-01-20T06:38:01.272" v="2263" actId="478"/>
          <ac:picMkLst>
            <pc:docMk/>
            <pc:sldMk cId="1425209553" sldId="325"/>
            <ac:picMk id="12" creationId="{8E9DEADE-E357-0A1D-BCC3-30BC81C5DBAC}"/>
          </ac:picMkLst>
        </pc:picChg>
        <pc:picChg chg="add del mod">
          <ac:chgData name="Nik Aishah Binti Nik Ahmad Hussaini" userId="0ff331a8-6643-4066-bfa4-08162083a80e" providerId="ADAL" clId="{60C4B7AE-C893-405D-970C-A8A56BE00318}" dt="2025-01-20T06:38:18.489" v="2265" actId="478"/>
          <ac:picMkLst>
            <pc:docMk/>
            <pc:sldMk cId="1425209553" sldId="325"/>
            <ac:picMk id="14" creationId="{3EAB993C-35B5-3429-6A09-F54D030E9D57}"/>
          </ac:picMkLst>
        </pc:picChg>
        <pc:picChg chg="add mod">
          <ac:chgData name="Nik Aishah Binti Nik Ahmad Hussaini" userId="0ff331a8-6643-4066-bfa4-08162083a80e" providerId="ADAL" clId="{60C4B7AE-C893-405D-970C-A8A56BE00318}" dt="2025-01-20T06:40:55.076" v="2273" actId="1076"/>
          <ac:picMkLst>
            <pc:docMk/>
            <pc:sldMk cId="1425209553" sldId="325"/>
            <ac:picMk id="16" creationId="{D002F731-B2D8-71AA-ABC6-3C132ED0957D}"/>
          </ac:picMkLst>
        </pc:picChg>
        <pc:picChg chg="add mod">
          <ac:chgData name="Nik Aishah Binti Nik Ahmad Hussaini" userId="0ff331a8-6643-4066-bfa4-08162083a80e" providerId="ADAL" clId="{60C4B7AE-C893-405D-970C-A8A56BE00318}" dt="2025-01-20T06:56:02.082" v="2290" actId="1076"/>
          <ac:picMkLst>
            <pc:docMk/>
            <pc:sldMk cId="1425209553" sldId="325"/>
            <ac:picMk id="18" creationId="{0AA2A535-F8CF-4AA7-679A-FB23241B9335}"/>
          </ac:picMkLst>
        </pc:picChg>
        <pc:picChg chg="add del mod">
          <ac:chgData name="Nik Aishah Binti Nik Ahmad Hussaini" userId="0ff331a8-6643-4066-bfa4-08162083a80e" providerId="ADAL" clId="{60C4B7AE-C893-405D-970C-A8A56BE00318}" dt="2025-01-20T06:55:40.217" v="2285" actId="478"/>
          <ac:picMkLst>
            <pc:docMk/>
            <pc:sldMk cId="1425209553" sldId="325"/>
            <ac:picMk id="20" creationId="{6B565D08-A8FD-48BC-4CE3-0D978D8F7426}"/>
          </ac:picMkLst>
        </pc:picChg>
      </pc:sldChg>
      <pc:sldChg chg="addSp delSp modSp new mod modClrScheme chgLayout">
        <pc:chgData name="Nik Aishah Binti Nik Ahmad Hussaini" userId="0ff331a8-6643-4066-bfa4-08162083a80e" providerId="ADAL" clId="{60C4B7AE-C893-405D-970C-A8A56BE00318}" dt="2025-01-20T13:28:11.720" v="2378" actId="1076"/>
        <pc:sldMkLst>
          <pc:docMk/>
          <pc:sldMk cId="371039767" sldId="326"/>
        </pc:sldMkLst>
        <pc:spChg chg="del">
          <ac:chgData name="Nik Aishah Binti Nik Ahmad Hussaini" userId="0ff331a8-6643-4066-bfa4-08162083a80e" providerId="ADAL" clId="{60C4B7AE-C893-405D-970C-A8A56BE00318}" dt="2025-01-20T07:39:05.455" v="2293" actId="21"/>
          <ac:spMkLst>
            <pc:docMk/>
            <pc:sldMk cId="371039767" sldId="326"/>
            <ac:spMk id="2" creationId="{D14E90B3-AB1B-CAB7-B947-32EA13512726}"/>
          </ac:spMkLst>
        </pc:spChg>
        <pc:spChg chg="mod ord">
          <ac:chgData name="Nik Aishah Binti Nik Ahmad Hussaini" userId="0ff331a8-6643-4066-bfa4-08162083a80e" providerId="ADAL" clId="{60C4B7AE-C893-405D-970C-A8A56BE00318}" dt="2025-01-20T07:40:15.235" v="2308" actId="700"/>
          <ac:spMkLst>
            <pc:docMk/>
            <pc:sldMk cId="371039767" sldId="326"/>
            <ac:spMk id="3" creationId="{9AF33550-325E-DAF9-B938-99B4DB246B92}"/>
          </ac:spMkLst>
        </pc:spChg>
        <pc:spChg chg="del">
          <ac:chgData name="Nik Aishah Binti Nik Ahmad Hussaini" userId="0ff331a8-6643-4066-bfa4-08162083a80e" providerId="ADAL" clId="{60C4B7AE-C893-405D-970C-A8A56BE00318}" dt="2025-01-20T07:39:11.257" v="2294" actId="931"/>
          <ac:spMkLst>
            <pc:docMk/>
            <pc:sldMk cId="371039767" sldId="326"/>
            <ac:spMk id="4" creationId="{8BB8EA18-2A63-77E7-6F2F-E557CE961264}"/>
          </ac:spMkLst>
        </pc:spChg>
        <pc:spChg chg="del mod ord">
          <ac:chgData name="Nik Aishah Binti Nik Ahmad Hussaini" userId="0ff331a8-6643-4066-bfa4-08162083a80e" providerId="ADAL" clId="{60C4B7AE-C893-405D-970C-A8A56BE00318}" dt="2025-01-20T07:39:35.640" v="2301" actId="700"/>
          <ac:spMkLst>
            <pc:docMk/>
            <pc:sldMk cId="371039767" sldId="326"/>
            <ac:spMk id="5" creationId="{966CEA9A-52DC-9959-D3AB-BB29BBA7585F}"/>
          </ac:spMkLst>
        </pc:spChg>
        <pc:spChg chg="add del mod ord">
          <ac:chgData name="Nik Aishah Binti Nik Ahmad Hussaini" userId="0ff331a8-6643-4066-bfa4-08162083a80e" providerId="ADAL" clId="{60C4B7AE-C893-405D-970C-A8A56BE00318}" dt="2025-01-20T07:39:47.652" v="2303" actId="21"/>
          <ac:spMkLst>
            <pc:docMk/>
            <pc:sldMk cId="371039767" sldId="326"/>
            <ac:spMk id="8" creationId="{DB12A764-FCA6-49E0-F19C-24FB5E79350B}"/>
          </ac:spMkLst>
        </pc:spChg>
        <pc:spChg chg="add del mod ord">
          <ac:chgData name="Nik Aishah Binti Nik Ahmad Hussaini" userId="0ff331a8-6643-4066-bfa4-08162083a80e" providerId="ADAL" clId="{60C4B7AE-C893-405D-970C-A8A56BE00318}" dt="2025-01-20T07:39:55.300" v="2304" actId="21"/>
          <ac:spMkLst>
            <pc:docMk/>
            <pc:sldMk cId="371039767" sldId="326"/>
            <ac:spMk id="9" creationId="{6203BB81-1326-38C8-5E53-943F9C0302F8}"/>
          </ac:spMkLst>
        </pc:spChg>
        <pc:picChg chg="add del mod ord modCrop">
          <ac:chgData name="Nik Aishah Binti Nik Ahmad Hussaini" userId="0ff331a8-6643-4066-bfa4-08162083a80e" providerId="ADAL" clId="{60C4B7AE-C893-405D-970C-A8A56BE00318}" dt="2025-01-20T13:27:24.844" v="2362" actId="21"/>
          <ac:picMkLst>
            <pc:docMk/>
            <pc:sldMk cId="371039767" sldId="326"/>
            <ac:picMk id="7" creationId="{B7DF8D85-EE28-43D1-F88B-F1609AFCC0A6}"/>
          </ac:picMkLst>
        </pc:picChg>
        <pc:picChg chg="add mod modCrop">
          <ac:chgData name="Nik Aishah Binti Nik Ahmad Hussaini" userId="0ff331a8-6643-4066-bfa4-08162083a80e" providerId="ADAL" clId="{60C4B7AE-C893-405D-970C-A8A56BE00318}" dt="2025-01-20T13:27:58.635" v="2373" actId="1076"/>
          <ac:picMkLst>
            <pc:docMk/>
            <pc:sldMk cId="371039767" sldId="326"/>
            <ac:picMk id="11" creationId="{F873E8A9-B06A-77DD-F6D9-BC4FCCAE3536}"/>
          </ac:picMkLst>
        </pc:picChg>
        <pc:picChg chg="add mod">
          <ac:chgData name="Nik Aishah Binti Nik Ahmad Hussaini" userId="0ff331a8-6643-4066-bfa4-08162083a80e" providerId="ADAL" clId="{60C4B7AE-C893-405D-970C-A8A56BE00318}" dt="2025-01-20T13:27:52.386" v="2371" actId="1076"/>
          <ac:picMkLst>
            <pc:docMk/>
            <pc:sldMk cId="371039767" sldId="326"/>
            <ac:picMk id="13" creationId="{A3FDF674-C70C-F05E-BCF4-909BCE5134A4}"/>
          </ac:picMkLst>
        </pc:picChg>
        <pc:picChg chg="add mod">
          <ac:chgData name="Nik Aishah Binti Nik Ahmad Hussaini" userId="0ff331a8-6643-4066-bfa4-08162083a80e" providerId="ADAL" clId="{60C4B7AE-C893-405D-970C-A8A56BE00318}" dt="2025-01-20T13:27:54.371" v="2372" actId="1076"/>
          <ac:picMkLst>
            <pc:docMk/>
            <pc:sldMk cId="371039767" sldId="326"/>
            <ac:picMk id="15" creationId="{162DCC40-C771-D9A6-C4C4-6E4B1357CE5A}"/>
          </ac:picMkLst>
        </pc:picChg>
        <pc:picChg chg="add mod">
          <ac:chgData name="Nik Aishah Binti Nik Ahmad Hussaini" userId="0ff331a8-6643-4066-bfa4-08162083a80e" providerId="ADAL" clId="{60C4B7AE-C893-405D-970C-A8A56BE00318}" dt="2025-01-20T13:28:11.720" v="2378" actId="1076"/>
          <ac:picMkLst>
            <pc:docMk/>
            <pc:sldMk cId="371039767" sldId="326"/>
            <ac:picMk id="17" creationId="{6C81BE01-FC06-B983-C0DD-6086033C6A01}"/>
          </ac:picMkLst>
        </pc:picChg>
      </pc:sldChg>
      <pc:sldChg chg="addSp delSp modSp new mod">
        <pc:chgData name="Nik Aishah Binti Nik Ahmad Hussaini" userId="0ff331a8-6643-4066-bfa4-08162083a80e" providerId="ADAL" clId="{60C4B7AE-C893-405D-970C-A8A56BE00318}" dt="2025-01-20T13:29:57.628" v="2391" actId="1076"/>
        <pc:sldMkLst>
          <pc:docMk/>
          <pc:sldMk cId="1868785056" sldId="327"/>
        </pc:sldMkLst>
        <pc:picChg chg="add del mod">
          <ac:chgData name="Nik Aishah Binti Nik Ahmad Hussaini" userId="0ff331a8-6643-4066-bfa4-08162083a80e" providerId="ADAL" clId="{60C4B7AE-C893-405D-970C-A8A56BE00318}" dt="2025-01-20T13:28:25.374" v="2379" actId="21"/>
          <ac:picMkLst>
            <pc:docMk/>
            <pc:sldMk cId="1868785056" sldId="327"/>
            <ac:picMk id="4" creationId="{46745575-D00B-DF72-99B5-999939B33752}"/>
          </ac:picMkLst>
        </pc:picChg>
        <pc:picChg chg="add mod">
          <ac:chgData name="Nik Aishah Binti Nik Ahmad Hussaini" userId="0ff331a8-6643-4066-bfa4-08162083a80e" providerId="ADAL" clId="{60C4B7AE-C893-405D-970C-A8A56BE00318}" dt="2025-01-20T13:29:30.872" v="2389" actId="1076"/>
          <ac:picMkLst>
            <pc:docMk/>
            <pc:sldMk cId="1868785056" sldId="327"/>
            <ac:picMk id="5" creationId="{A25F0F8F-5554-646C-D769-BAC42B50C3AC}"/>
          </ac:picMkLst>
        </pc:picChg>
        <pc:picChg chg="add mod">
          <ac:chgData name="Nik Aishah Binti Nik Ahmad Hussaini" userId="0ff331a8-6643-4066-bfa4-08162083a80e" providerId="ADAL" clId="{60C4B7AE-C893-405D-970C-A8A56BE00318}" dt="2025-01-20T13:29:57.628" v="2391" actId="1076"/>
          <ac:picMkLst>
            <pc:docMk/>
            <pc:sldMk cId="1868785056" sldId="327"/>
            <ac:picMk id="7" creationId="{CC78F16B-316B-573F-BD9D-7746223D670E}"/>
          </ac:picMkLst>
        </pc:picChg>
      </pc:sldChg>
      <pc:sldChg chg="addSp delSp modSp new mod modClrScheme chgLayout">
        <pc:chgData name="Nik Aishah Binti Nik Ahmad Hussaini" userId="0ff331a8-6643-4066-bfa4-08162083a80e" providerId="ADAL" clId="{60C4B7AE-C893-405D-970C-A8A56BE00318}" dt="2025-01-20T13:51:03.948" v="2555" actId="1076"/>
        <pc:sldMkLst>
          <pc:docMk/>
          <pc:sldMk cId="2364243906" sldId="328"/>
        </pc:sldMkLst>
        <pc:spChg chg="del">
          <ac:chgData name="Nik Aishah Binti Nik Ahmad Hussaini" userId="0ff331a8-6643-4066-bfa4-08162083a80e" providerId="ADAL" clId="{60C4B7AE-C893-405D-970C-A8A56BE00318}" dt="2025-01-20T13:42:32.819" v="2438" actId="21"/>
          <ac:spMkLst>
            <pc:docMk/>
            <pc:sldMk cId="2364243906" sldId="328"/>
            <ac:spMk id="2" creationId="{17F58999-BD31-3B6E-502C-36F014BA5C6D}"/>
          </ac:spMkLst>
        </pc:spChg>
        <pc:spChg chg="del">
          <ac:chgData name="Nik Aishah Binti Nik Ahmad Hussaini" userId="0ff331a8-6643-4066-bfa4-08162083a80e" providerId="ADAL" clId="{60C4B7AE-C893-405D-970C-A8A56BE00318}" dt="2025-01-20T13:42:37.144" v="2439" actId="21"/>
          <ac:spMkLst>
            <pc:docMk/>
            <pc:sldMk cId="2364243906" sldId="328"/>
            <ac:spMk id="3" creationId="{7385EE09-572B-CA04-3BB6-7B03AF0E0E24}"/>
          </ac:spMkLst>
        </pc:spChg>
        <pc:spChg chg="del">
          <ac:chgData name="Nik Aishah Binti Nik Ahmad Hussaini" userId="0ff331a8-6643-4066-bfa4-08162083a80e" providerId="ADAL" clId="{60C4B7AE-C893-405D-970C-A8A56BE00318}" dt="2025-01-20T13:42:40.082" v="2440" actId="21"/>
          <ac:spMkLst>
            <pc:docMk/>
            <pc:sldMk cId="2364243906" sldId="328"/>
            <ac:spMk id="4" creationId="{68455735-4D02-FED7-B3A5-E0F82CC5038B}"/>
          </ac:spMkLst>
        </pc:spChg>
        <pc:spChg chg="mod ord">
          <ac:chgData name="Nik Aishah Binti Nik Ahmad Hussaini" userId="0ff331a8-6643-4066-bfa4-08162083a80e" providerId="ADAL" clId="{60C4B7AE-C893-405D-970C-A8A56BE00318}" dt="2025-01-20T13:42:53.822" v="2441" actId="700"/>
          <ac:spMkLst>
            <pc:docMk/>
            <pc:sldMk cId="2364243906" sldId="328"/>
            <ac:spMk id="5" creationId="{0AA2FA52-9002-DFFB-416D-D56A7B92E627}"/>
          </ac:spMkLst>
        </pc:spChg>
        <pc:spChg chg="add mod">
          <ac:chgData name="Nik Aishah Binti Nik Ahmad Hussaini" userId="0ff331a8-6643-4066-bfa4-08162083a80e" providerId="ADAL" clId="{60C4B7AE-C893-405D-970C-A8A56BE00318}" dt="2025-01-20T13:50:55.952" v="2553" actId="164"/>
          <ac:spMkLst>
            <pc:docMk/>
            <pc:sldMk cId="2364243906" sldId="328"/>
            <ac:spMk id="20" creationId="{52EF0EE7-C57A-C5DD-FFE5-15648281EE2D}"/>
          </ac:spMkLst>
        </pc:spChg>
        <pc:spChg chg="add mod">
          <ac:chgData name="Nik Aishah Binti Nik Ahmad Hussaini" userId="0ff331a8-6643-4066-bfa4-08162083a80e" providerId="ADAL" clId="{60C4B7AE-C893-405D-970C-A8A56BE00318}" dt="2025-01-20T13:50:46.022" v="2552" actId="1076"/>
          <ac:spMkLst>
            <pc:docMk/>
            <pc:sldMk cId="2364243906" sldId="328"/>
            <ac:spMk id="22" creationId="{C85A85CF-F316-A791-DD3F-D1DE0BEBDDDC}"/>
          </ac:spMkLst>
        </pc:spChg>
        <pc:grpChg chg="add mod">
          <ac:chgData name="Nik Aishah Binti Nik Ahmad Hussaini" userId="0ff331a8-6643-4066-bfa4-08162083a80e" providerId="ADAL" clId="{60C4B7AE-C893-405D-970C-A8A56BE00318}" dt="2025-01-20T13:50:55.952" v="2553" actId="164"/>
          <ac:grpSpMkLst>
            <pc:docMk/>
            <pc:sldMk cId="2364243906" sldId="328"/>
            <ac:grpSpMk id="18" creationId="{632758D6-7864-724D-66B2-19A819CEB73D}"/>
          </ac:grpSpMkLst>
        </pc:grpChg>
        <pc:grpChg chg="add mod">
          <ac:chgData name="Nik Aishah Binti Nik Ahmad Hussaini" userId="0ff331a8-6643-4066-bfa4-08162083a80e" providerId="ADAL" clId="{60C4B7AE-C893-405D-970C-A8A56BE00318}" dt="2025-01-20T13:51:03.948" v="2555" actId="1076"/>
          <ac:grpSpMkLst>
            <pc:docMk/>
            <pc:sldMk cId="2364243906" sldId="328"/>
            <ac:grpSpMk id="23" creationId="{056044B0-6F2C-1110-457B-638D2F216FAC}"/>
          </ac:grpSpMkLst>
        </pc:grpChg>
        <pc:picChg chg="add mod">
          <ac:chgData name="Nik Aishah Binti Nik Ahmad Hussaini" userId="0ff331a8-6643-4066-bfa4-08162083a80e" providerId="ADAL" clId="{60C4B7AE-C893-405D-970C-A8A56BE00318}" dt="2025-01-20T13:50:39.879" v="2551" actId="1076"/>
          <ac:picMkLst>
            <pc:docMk/>
            <pc:sldMk cId="2364243906" sldId="328"/>
            <ac:picMk id="7" creationId="{220DD315-FB5B-58AA-CD48-C59D8FE50D72}"/>
          </ac:picMkLst>
        </pc:picChg>
        <pc:picChg chg="add mod">
          <ac:chgData name="Nik Aishah Binti Nik Ahmad Hussaini" userId="0ff331a8-6643-4066-bfa4-08162083a80e" providerId="ADAL" clId="{60C4B7AE-C893-405D-970C-A8A56BE00318}" dt="2025-01-20T13:44:11.622" v="2460" actId="1076"/>
          <ac:picMkLst>
            <pc:docMk/>
            <pc:sldMk cId="2364243906" sldId="328"/>
            <ac:picMk id="9" creationId="{A640A117-740F-C766-12DC-6C949386E9FB}"/>
          </ac:picMkLst>
        </pc:picChg>
        <pc:picChg chg="add mod">
          <ac:chgData name="Nik Aishah Binti Nik Ahmad Hussaini" userId="0ff331a8-6643-4066-bfa4-08162083a80e" providerId="ADAL" clId="{60C4B7AE-C893-405D-970C-A8A56BE00318}" dt="2025-01-20T13:48:22.916" v="2491" actId="164"/>
          <ac:picMkLst>
            <pc:docMk/>
            <pc:sldMk cId="2364243906" sldId="328"/>
            <ac:picMk id="11" creationId="{08D4DDD4-EE93-32C3-75D9-1B9E509BE7DC}"/>
          </ac:picMkLst>
        </pc:picChg>
        <pc:picChg chg="add mod">
          <ac:chgData name="Nik Aishah Binti Nik Ahmad Hussaini" userId="0ff331a8-6643-4066-bfa4-08162083a80e" providerId="ADAL" clId="{60C4B7AE-C893-405D-970C-A8A56BE00318}" dt="2025-01-20T13:50:55.952" v="2553" actId="164"/>
          <ac:picMkLst>
            <pc:docMk/>
            <pc:sldMk cId="2364243906" sldId="328"/>
            <ac:picMk id="13" creationId="{7D922697-6FE0-4776-6AEE-12CE9C554AAD}"/>
          </ac:picMkLst>
        </pc:picChg>
        <pc:picChg chg="add del mod">
          <ac:chgData name="Nik Aishah Binti Nik Ahmad Hussaini" userId="0ff331a8-6643-4066-bfa4-08162083a80e" providerId="ADAL" clId="{60C4B7AE-C893-405D-970C-A8A56BE00318}" dt="2025-01-20T13:47:31.909" v="2481" actId="478"/>
          <ac:picMkLst>
            <pc:docMk/>
            <pc:sldMk cId="2364243906" sldId="328"/>
            <ac:picMk id="15" creationId="{A2AEBD6B-8CCA-93CD-80F7-794FDD668672}"/>
          </ac:picMkLst>
        </pc:picChg>
        <pc:picChg chg="add mod">
          <ac:chgData name="Nik Aishah Binti Nik Ahmad Hussaini" userId="0ff331a8-6643-4066-bfa4-08162083a80e" providerId="ADAL" clId="{60C4B7AE-C893-405D-970C-A8A56BE00318}" dt="2025-01-20T13:48:22.916" v="2491" actId="164"/>
          <ac:picMkLst>
            <pc:docMk/>
            <pc:sldMk cId="2364243906" sldId="328"/>
            <ac:picMk id="17" creationId="{DA4E9202-14A0-E615-3E17-06B08E112A4B}"/>
          </ac:picMkLst>
        </pc:picChg>
      </pc:sldChg>
      <pc:sldChg chg="add">
        <pc:chgData name="Nik Aishah Binti Nik Ahmad Hussaini" userId="0ff331a8-6643-4066-bfa4-08162083a80e" providerId="ADAL" clId="{60C4B7AE-C893-405D-970C-A8A56BE00318}" dt="2025-01-20T13:59:19.765" v="2601" actId="2890"/>
        <pc:sldMkLst>
          <pc:docMk/>
          <pc:sldMk cId="2624593540" sldId="329"/>
        </pc:sldMkLst>
      </pc:sldChg>
      <pc:sldChg chg="modSp add mod">
        <pc:chgData name="Nik Aishah Binti Nik Ahmad Hussaini" userId="0ff331a8-6643-4066-bfa4-08162083a80e" providerId="ADAL" clId="{60C4B7AE-C893-405D-970C-A8A56BE00318}" dt="2025-01-20T14:14:44.995" v="2706" actId="2710"/>
        <pc:sldMkLst>
          <pc:docMk/>
          <pc:sldMk cId="2619518260" sldId="330"/>
        </pc:sldMkLst>
        <pc:spChg chg="mod">
          <ac:chgData name="Nik Aishah Binti Nik Ahmad Hussaini" userId="0ff331a8-6643-4066-bfa4-08162083a80e" providerId="ADAL" clId="{60C4B7AE-C893-405D-970C-A8A56BE00318}" dt="2025-01-20T14:14:44.995" v="2706" actId="2710"/>
          <ac:spMkLst>
            <pc:docMk/>
            <pc:sldMk cId="2619518260" sldId="330"/>
            <ac:spMk id="4" creationId="{8CADB7D8-78FB-9634-28C6-32CFF22546F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73E1C36-C21F-0B70-27E7-5B59DAE27561}"/>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AA970FB6-164E-0840-A35B-09E9F3D45F76}" type="datetimeyyyy">
              <a:rPr lang="en-US" smtClean="0"/>
              <a:t>2025</a:t>
            </a:fld>
            <a:endParaRPr lang="en-US" dirty="0"/>
          </a:p>
        </p:txBody>
      </p:sp>
      <p:sp>
        <p:nvSpPr>
          <p:cNvPr id="4" name="Footer Placeholder 3">
            <a:extLst>
              <a:ext uri="{FF2B5EF4-FFF2-40B4-BE49-F238E27FC236}">
                <a16:creationId xmlns:a16="http://schemas.microsoft.com/office/drawing/2014/main" id="{E5942066-244B-8673-5E9A-26E4265AD0B2}"/>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530EE97-1F54-6631-A4BB-FD938296488E}"/>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420BD0AB-C59E-4A46-83D3-F07787446BA0}" type="slidenum">
              <a:rPr lang="en-US" smtClean="0"/>
              <a:t>‹#›</a:t>
            </a:fld>
            <a:endParaRPr lang="en-US" dirty="0"/>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997654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587736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294931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40496-1BA0-2C22-D4A3-3D26ED49E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08122-757E-B69D-8A73-6B7A27959879}"/>
              </a:ext>
            </a:extLst>
          </p:cNvPr>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6773790-A67C-3F2A-D605-411E2E5FE45D}"/>
              </a:ext>
            </a:extLst>
          </p:cNvPr>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804428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4110138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15F87-352F-45D0-9472-E7406395D6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6DC83E-A678-002E-5A77-DAF24E0E068E}"/>
              </a:ext>
            </a:extLst>
          </p:cNvPr>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E4CCD4E-3CAA-768E-08DB-C27B8E9F7C76}"/>
              </a:ext>
            </a:extLst>
          </p:cNvPr>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980044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068653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019397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87667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649742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77914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984541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047668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931307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a:extLst>
              <a:ext uri="{FF2B5EF4-FFF2-40B4-BE49-F238E27FC236}">
                <a16:creationId xmlns:a16="http://schemas.microsoft.com/office/drawing/2014/main" id="{BA5D5A72-CB6F-F8DE-E2C9-90459C8C3DC1}"/>
              </a:ext>
              <a:ext uri="{C183D7F6-B498-43B3-948B-1728B52AA6E4}">
                <adec:decorative xmlns:adec="http://schemas.microsoft.com/office/drawing/2017/decorative" val="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a:extLst>
              <a:ext uri="{FF2B5EF4-FFF2-40B4-BE49-F238E27FC236}">
                <a16:creationId xmlns:a16="http://schemas.microsoft.com/office/drawing/2014/main" id="{E66FD7FF-2869-7902-36B2-2B229AB9AB19}"/>
              </a:ext>
              <a:ext uri="{C183D7F6-B498-43B3-948B-1728B52AA6E4}">
                <adec:decorative xmlns:adec="http://schemas.microsoft.com/office/drawing/2017/decorative" val="1"/>
              </a:ext>
            </a:extLst>
          </p:cNvPr>
          <p:cNvSpPr/>
          <p:nvPr userDrawn="1"/>
        </p:nvSpPr>
        <p:spPr>
          <a:xfrm>
            <a:off x="1500188"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B1457C88-4472-81CF-02AF-4421E0A3084B}"/>
              </a:ext>
              <a:ext uri="{C183D7F6-B498-43B3-948B-1728B52AA6E4}">
                <adec:decorative xmlns:adec="http://schemas.microsoft.com/office/drawing/2017/decorative" val="1"/>
              </a:ext>
            </a:extLst>
          </p:cNvPr>
          <p:cNvSpPr/>
          <p:nvPr userDrawn="1"/>
        </p:nvSpPr>
        <p:spPr>
          <a:xfrm>
            <a:off x="2694429"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ctrTitle" hasCustomPrompt="1"/>
          </p:nvPr>
        </p:nvSpPr>
        <p:spPr>
          <a:xfrm>
            <a:off x="2899790" y="810227"/>
            <a:ext cx="6392421" cy="3831221"/>
          </a:xfrm>
        </p:spPr>
        <p:txBody>
          <a:bodyPr tIns="0" bIns="0" anchor="ctr" anchorCtr="0">
            <a:noAutofit/>
          </a:bodyPr>
          <a:lstStyle>
            <a:lvl1pPr algn="ctr">
              <a:lnSpc>
                <a:spcPct val="100000"/>
              </a:lnSpc>
              <a:defRPr sz="3600"/>
            </a:lvl1pPr>
          </a:lstStyle>
          <a:p>
            <a:r>
              <a:rPr lang="en-US" dirty="0"/>
              <a:t>Click to add title</a:t>
            </a:r>
          </a:p>
        </p:txBody>
      </p:sp>
    </p:spTree>
    <p:extLst>
      <p:ext uri="{BB962C8B-B14F-4D97-AF65-F5344CB8AC3E}">
        <p14:creationId xmlns:p14="http://schemas.microsoft.com/office/powerpoint/2010/main" val="26317998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dirty="0"/>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914400" y="1057274"/>
            <a:ext cx="6583680" cy="1531357"/>
          </a:xfrm>
        </p:spPr>
        <p:txBody>
          <a:bodyPr tIns="0" bIns="0">
            <a:noAutofit/>
          </a:bodyPr>
          <a:lstStyle>
            <a:lvl1pPr algn="l">
              <a:lnSpc>
                <a:spcPct val="100000"/>
              </a:lnSpc>
              <a:defRPr sz="3600"/>
            </a:lvl1pPr>
          </a:lstStyle>
          <a:p>
            <a:r>
              <a:rPr lang="en-US" dirty="0"/>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914400" y="2834640"/>
            <a:ext cx="6583680" cy="3207344"/>
          </a:xfrm>
        </p:spPr>
        <p:txBody>
          <a:bodyPr lIns="91440" tIns="0" rIns="91440" bIns="0">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dirty="0"/>
              <a:t>Click to add text</a:t>
            </a:r>
          </a:p>
          <a:p>
            <a:pPr lvl="1"/>
            <a:r>
              <a:rPr lang="en-US" dirty="0"/>
              <a:t>Second level</a:t>
            </a:r>
          </a:p>
          <a:p>
            <a:pPr lvl="2"/>
            <a:r>
              <a:rPr lang="en-US" dirty="0"/>
              <a:t>Third level</a:t>
            </a:r>
          </a:p>
        </p:txBody>
      </p:sp>
      <p:sp>
        <p:nvSpPr>
          <p:cNvPr id="3" name="Slide Number Placeholder 2">
            <a:extLst>
              <a:ext uri="{FF2B5EF4-FFF2-40B4-BE49-F238E27FC236}">
                <a16:creationId xmlns:a16="http://schemas.microsoft.com/office/drawing/2014/main" id="{71114D1E-7749-DD58-8782-318E4F679DE0}"/>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3396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37D12D-0FCA-3396-988D-452D3D526E3D}"/>
              </a:ext>
              <a:ext uri="{C183D7F6-B498-43B3-948B-1728B52AA6E4}">
                <adec:decorative xmlns:adec="http://schemas.microsoft.com/office/drawing/2017/decorative" val="1"/>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6" name="Rectangle 5">
            <a:extLst>
              <a:ext uri="{FF2B5EF4-FFF2-40B4-BE49-F238E27FC236}">
                <a16:creationId xmlns:a16="http://schemas.microsoft.com/office/drawing/2014/main" id="{11710CE8-8A83-C0D3-623E-AFCC6C6A2930}"/>
              </a:ext>
              <a:ext uri="{C183D7F6-B498-43B3-948B-1728B52AA6E4}">
                <adec:decorative xmlns:adec="http://schemas.microsoft.com/office/drawing/2017/decorative" val="1"/>
              </a:ext>
            </a:extLst>
          </p:cNvPr>
          <p:cNvSpPr/>
          <p:nvPr userDrawn="1"/>
        </p:nvSpPr>
        <p:spPr>
          <a:xfrm>
            <a:off x="443346" y="332509"/>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18" name="Group 17">
            <a:extLst>
              <a:ext uri="{FF2B5EF4-FFF2-40B4-BE49-F238E27FC236}">
                <a16:creationId xmlns:a16="http://schemas.microsoft.com/office/drawing/2014/main" id="{7AA66C80-37C3-6D28-7564-733A30B2CD8D}"/>
              </a:ext>
              <a:ext uri="{C183D7F6-B498-43B3-948B-1728B52AA6E4}">
                <adec:decorative xmlns:adec="http://schemas.microsoft.com/office/drawing/2017/decorative" val="1"/>
              </a:ext>
            </a:extLst>
          </p:cNvPr>
          <p:cNvGrpSpPr/>
          <p:nvPr userDrawn="1"/>
        </p:nvGrpSpPr>
        <p:grpSpPr>
          <a:xfrm flipH="1">
            <a:off x="9353550" y="0"/>
            <a:ext cx="2838450" cy="2857958"/>
            <a:chOff x="0" y="0"/>
            <a:chExt cx="2838450" cy="2857958"/>
          </a:xfrm>
        </p:grpSpPr>
        <p:sp>
          <p:nvSpPr>
            <p:cNvPr id="12" name="Freeform: Shape 28">
              <a:extLst>
                <a:ext uri="{FF2B5EF4-FFF2-40B4-BE49-F238E27FC236}">
                  <a16:creationId xmlns:a16="http://schemas.microsoft.com/office/drawing/2014/main" id="{D9DB7C23-E0CF-A75F-BFFD-4E7679AF4AD5}"/>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5" name="Freeform: Shape 15">
              <a:extLst>
                <a:ext uri="{FF2B5EF4-FFF2-40B4-BE49-F238E27FC236}">
                  <a16:creationId xmlns:a16="http://schemas.microsoft.com/office/drawing/2014/main" id="{4D62A0CC-A0CE-403A-A167-27225B2C6083}"/>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Image 2">
              <a:extLst>
                <a:ext uri="{FF2B5EF4-FFF2-40B4-BE49-F238E27FC236}">
                  <a16:creationId xmlns:a16="http://schemas.microsoft.com/office/drawing/2014/main" id="{F8AD83DA-A293-6D56-F606-7C98C403A3F7}"/>
                </a:ext>
                <a:ext uri="{C183D7F6-B498-43B3-948B-1728B52AA6E4}">
                  <adec:decorative xmlns:adec="http://schemas.microsoft.com/office/drawing/2017/decorative" val="1"/>
                </a:ext>
              </a:extLst>
            </p:cNvPr>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2" name="Title 1"/>
          <p:cNvSpPr>
            <a:spLocks noGrp="1"/>
          </p:cNvSpPr>
          <p:nvPr userDrawn="1">
            <p:ph type="title" hasCustomPrompt="1"/>
          </p:nvPr>
        </p:nvSpPr>
        <p:spPr>
          <a:xfrm>
            <a:off x="5702441" y="1061623"/>
            <a:ext cx="5723586" cy="4739104"/>
          </a:xfrm>
        </p:spPr>
        <p:txBody>
          <a:bodyPr tIns="0" bIns="0" anchor="ctr">
            <a:noAutofit/>
          </a:bodyPr>
          <a:lstStyle>
            <a:lvl1pPr algn="l">
              <a:lnSpc>
                <a:spcPct val="100000"/>
              </a:lnSpc>
              <a:defRPr sz="3600" b="1"/>
            </a:lvl1pPr>
          </a:lstStyle>
          <a:p>
            <a:r>
              <a:rPr lang="en-US" dirty="0"/>
              <a:t>Click to add title</a:t>
            </a:r>
          </a:p>
        </p:txBody>
      </p:sp>
      <p:sp>
        <p:nvSpPr>
          <p:cNvPr id="8" name="Picture Placeholder 7">
            <a:extLst>
              <a:ext uri="{FF2B5EF4-FFF2-40B4-BE49-F238E27FC236}">
                <a16:creationId xmlns:a16="http://schemas.microsoft.com/office/drawing/2014/main" id="{E979AC40-7C15-9431-5B1A-415655A7FC05}"/>
              </a:ext>
            </a:extLst>
          </p:cNvPr>
          <p:cNvSpPr>
            <a:spLocks noGrp="1"/>
          </p:cNvSpPr>
          <p:nvPr>
            <p:ph type="pic" sz="quarter" idx="11" hasCustomPrompt="1"/>
          </p:nvPr>
        </p:nvSpPr>
        <p:spPr>
          <a:xfrm>
            <a:off x="443345" y="0"/>
            <a:ext cx="4344695" cy="6359525"/>
          </a:xfrm>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43318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6F8B46B-EF6E-BC12-09E2-0F3B779197B4}"/>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2" name="Rectangle 21">
            <a:extLst>
              <a:ext uri="{FF2B5EF4-FFF2-40B4-BE49-F238E27FC236}">
                <a16:creationId xmlns:a16="http://schemas.microsoft.com/office/drawing/2014/main" id="{5D7B4F11-E150-473B-98F5-6E6AC9646863}"/>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Freeform 35">
            <a:extLst>
              <a:ext uri="{FF2B5EF4-FFF2-40B4-BE49-F238E27FC236}">
                <a16:creationId xmlns:a16="http://schemas.microsoft.com/office/drawing/2014/main" id="{A8E2FA61-C047-21BB-AA50-F84AD7685498}"/>
              </a:ext>
              <a:ext uri="{C183D7F6-B498-43B3-948B-1728B52AA6E4}">
                <adec:decorative xmlns:adec="http://schemas.microsoft.com/office/drawing/2017/decorative" val="1"/>
              </a:ext>
            </a:extLst>
          </p:cNvPr>
          <p:cNvSpPr/>
          <p:nvPr userDrawn="1"/>
        </p:nvSpPr>
        <p:spPr>
          <a:xfrm rot="16200000">
            <a:off x="5760023" y="3764463"/>
            <a:ext cx="2812357" cy="3394143"/>
          </a:xfrm>
          <a:custGeom>
            <a:avLst/>
            <a:gdLst>
              <a:gd name="connsiteX0" fmla="*/ 0 w 2812357"/>
              <a:gd name="connsiteY0" fmla="*/ 0 h 3394143"/>
              <a:gd name="connsiteX1" fmla="*/ 2812357 w 2812357"/>
              <a:gd name="connsiteY1" fmla="*/ 3394143 h 3394143"/>
              <a:gd name="connsiteX2" fmla="*/ 0 w 2812357"/>
              <a:gd name="connsiteY2" fmla="*/ 3394143 h 3394143"/>
            </a:gdLst>
            <a:ahLst/>
            <a:cxnLst>
              <a:cxn ang="0">
                <a:pos x="connsiteX0" y="connsiteY0"/>
              </a:cxn>
              <a:cxn ang="0">
                <a:pos x="connsiteX1" y="connsiteY1"/>
              </a:cxn>
              <a:cxn ang="0">
                <a:pos x="connsiteX2" y="connsiteY2"/>
              </a:cxn>
            </a:cxnLst>
            <a:rect l="l" t="t" r="r" b="b"/>
            <a:pathLst>
              <a:path w="2812357" h="3394143">
                <a:moveTo>
                  <a:pt x="0" y="0"/>
                </a:moveTo>
                <a:lnTo>
                  <a:pt x="2812357" y="3394143"/>
                </a:lnTo>
                <a:lnTo>
                  <a:pt x="0" y="3394143"/>
                </a:lnTo>
                <a:close/>
              </a:path>
            </a:pathLst>
          </a:custGeom>
          <a:solidFill>
            <a:schemeClr val="accent4">
              <a:lumMod val="40000"/>
              <a:lumOff val="60000"/>
              <a:alpha val="50000"/>
            </a:schemeClr>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3" name="Freeform 32">
            <a:extLst>
              <a:ext uri="{FF2B5EF4-FFF2-40B4-BE49-F238E27FC236}">
                <a16:creationId xmlns:a16="http://schemas.microsoft.com/office/drawing/2014/main" id="{1A2791BA-760E-9FA5-8743-D0B699FC9835}"/>
              </a:ext>
              <a:ext uri="{C183D7F6-B498-43B3-948B-1728B52AA6E4}">
                <adec:decorative xmlns:adec="http://schemas.microsoft.com/office/drawing/2017/decorative" val="1"/>
              </a:ext>
            </a:extLst>
          </p:cNvPr>
          <p:cNvSpPr/>
          <p:nvPr userDrawn="1"/>
        </p:nvSpPr>
        <p:spPr>
          <a:xfrm>
            <a:off x="0" y="3463854"/>
            <a:ext cx="435241" cy="3394146"/>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 name="Title 1">
            <a:extLst>
              <a:ext uri="{FF2B5EF4-FFF2-40B4-BE49-F238E27FC236}">
                <a16:creationId xmlns:a16="http://schemas.microsoft.com/office/drawing/2014/main" id="{8D6A03F2-8C7B-D33B-0E8F-24D4800D5C01}"/>
              </a:ext>
            </a:extLst>
          </p:cNvPr>
          <p:cNvSpPr>
            <a:spLocks noGrp="1"/>
          </p:cNvSpPr>
          <p:nvPr userDrawn="1">
            <p:ph type="title" hasCustomPrompt="1"/>
          </p:nvPr>
        </p:nvSpPr>
        <p:spPr>
          <a:xfrm>
            <a:off x="914400" y="1057275"/>
            <a:ext cx="5259554" cy="2495028"/>
          </a:xfrm>
        </p:spPr>
        <p:txBody>
          <a:bodyPr tIns="0" bIns="0">
            <a:noAutofit/>
          </a:bodyPr>
          <a:lstStyle>
            <a:lvl1pPr algn="l">
              <a:lnSpc>
                <a:spcPct val="100000"/>
              </a:lnSpc>
              <a:defRPr sz="3600"/>
            </a:lvl1pPr>
          </a:lstStyle>
          <a:p>
            <a:r>
              <a:rPr lang="en-US" dirty="0"/>
              <a:t>Click to add text</a:t>
            </a:r>
          </a:p>
        </p:txBody>
      </p:sp>
      <p:sp>
        <p:nvSpPr>
          <p:cNvPr id="5" name="Content Placeholder 2">
            <a:extLst>
              <a:ext uri="{FF2B5EF4-FFF2-40B4-BE49-F238E27FC236}">
                <a16:creationId xmlns:a16="http://schemas.microsoft.com/office/drawing/2014/main" id="{C51465C6-2CDE-B5BF-F22E-CBDD44E86CFC}"/>
              </a:ext>
            </a:extLst>
          </p:cNvPr>
          <p:cNvSpPr>
            <a:spLocks noGrp="1"/>
          </p:cNvSpPr>
          <p:nvPr userDrawn="1">
            <p:ph idx="1" hasCustomPrompt="1"/>
          </p:nvPr>
        </p:nvSpPr>
        <p:spPr>
          <a:xfrm>
            <a:off x="914400" y="3808750"/>
            <a:ext cx="5259554"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52" name="Picture Placeholder 7">
            <a:extLst>
              <a:ext uri="{FF2B5EF4-FFF2-40B4-BE49-F238E27FC236}">
                <a16:creationId xmlns:a16="http://schemas.microsoft.com/office/drawing/2014/main" id="{55126063-BDEE-A1AB-FDAE-DD9B98CACDA8}"/>
              </a:ext>
            </a:extLst>
          </p:cNvPr>
          <p:cNvSpPr>
            <a:spLocks noGrp="1"/>
          </p:cNvSpPr>
          <p:nvPr>
            <p:ph type="pic" sz="quarter" idx="11" hasCustomPrompt="1"/>
          </p:nvPr>
        </p:nvSpPr>
        <p:spPr>
          <a:xfrm>
            <a:off x="7414194" y="410780"/>
            <a:ext cx="4344695" cy="6447220"/>
          </a:xfrm>
          <a:solidFill>
            <a:schemeClr val="accent3"/>
          </a:solidFill>
        </p:spPr>
        <p:txBody>
          <a:bodyPr>
            <a:normAutofit/>
          </a:bodyPr>
          <a:lstStyle>
            <a:lvl1pPr marL="0" indent="0">
              <a:buNone/>
              <a:defRPr sz="1800"/>
            </a:lvl1pPr>
          </a:lstStyle>
          <a:p>
            <a:pPr lvl="0"/>
            <a:r>
              <a:rPr lang="en-US" dirty="0"/>
              <a:t>Click to add picture</a:t>
            </a:r>
          </a:p>
        </p:txBody>
      </p:sp>
    </p:spTree>
    <p:extLst>
      <p:ext uri="{BB962C8B-B14F-4D97-AF65-F5344CB8AC3E}">
        <p14:creationId xmlns:p14="http://schemas.microsoft.com/office/powerpoint/2010/main" val="1681789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2" name="Image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29" name="Freeform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rot="16200000" flipH="1">
            <a:off x="-9389"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1" name="Freeform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33" name="Image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lumMod val="40000"/>
              <a:lumOff val="60000"/>
              <a:alpha val="50000"/>
            </a:schemeClr>
          </a:solidFill>
          <a:ln w="7052" cap="flat">
            <a:noFill/>
            <a:prstDash val="solid"/>
            <a:miter/>
          </a:ln>
        </p:spPr>
        <p:txBody>
          <a:bodyPr rtlCol="0" anchor="ctr">
            <a:noAutofit/>
          </a:bodyPr>
          <a:lstStyle/>
          <a:p>
            <a:endParaRPr lang="en-US" dirty="0"/>
          </a:p>
        </p:txBody>
      </p:sp>
      <p:sp>
        <p:nvSpPr>
          <p:cNvPr id="2" name="Title 1"/>
          <p:cNvSpPr>
            <a:spLocks noGrp="1"/>
          </p:cNvSpPr>
          <p:nvPr>
            <p:ph type="title" hasCustomPrompt="1"/>
          </p:nvPr>
        </p:nvSpPr>
        <p:spPr>
          <a:xfrm>
            <a:off x="3460565" y="1057274"/>
            <a:ext cx="7965461" cy="994164"/>
          </a:xfrm>
        </p:spPr>
        <p:txBody>
          <a:bodyPr lIns="91440" tIns="0" rIns="91440" bIns="0" anchor="b" anchorCtr="0">
            <a:noAutofit/>
          </a:bodyPr>
          <a:lstStyle>
            <a:lvl1pPr algn="l">
              <a:lnSpc>
                <a:spcPct val="100000"/>
              </a:lnSpc>
              <a:defRPr sz="3600" b="1">
                <a:latin typeface="+mj-lt"/>
                <a:cs typeface="Arial" panose="020B0604020202020204" pitchFamily="34" charset="0"/>
              </a:defRPr>
            </a:lvl1pPr>
          </a:lstStyle>
          <a:p>
            <a:r>
              <a:rPr lang="en-US" dirty="0"/>
              <a:t>Click to add title</a:t>
            </a:r>
          </a:p>
        </p:txBody>
      </p:sp>
      <p:sp>
        <p:nvSpPr>
          <p:cNvPr id="13" name="Content Placeholder 3">
            <a:extLst>
              <a:ext uri="{FF2B5EF4-FFF2-40B4-BE49-F238E27FC236}">
                <a16:creationId xmlns:a16="http://schemas.microsoft.com/office/drawing/2014/main" id="{B20F5EA7-881C-8FB7-EAC9-89C8F2E5865C}"/>
              </a:ext>
            </a:extLst>
          </p:cNvPr>
          <p:cNvSpPr>
            <a:spLocks noGrp="1"/>
          </p:cNvSpPr>
          <p:nvPr>
            <p:ph sz="half" idx="2" hasCustomPrompt="1"/>
          </p:nvPr>
        </p:nvSpPr>
        <p:spPr>
          <a:xfrm>
            <a:off x="3460565" y="2303029"/>
            <a:ext cx="7965460" cy="3497698"/>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2">
            <a:extLst>
              <a:ext uri="{FF2B5EF4-FFF2-40B4-BE49-F238E27FC236}">
                <a16:creationId xmlns:a16="http://schemas.microsoft.com/office/drawing/2014/main" id="{ED7A50D8-0839-EC58-FFBE-315A20995799}"/>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55285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1">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hasCustomPrompt="1"/>
          </p:nvPr>
        </p:nvSpPr>
        <p:spPr>
          <a:xfrm>
            <a:off x="4364809" y="1057274"/>
            <a:ext cx="7043617" cy="2520217"/>
          </a:xfrm>
        </p:spPr>
        <p:txBody>
          <a:bodyPr tIns="0" bIns="0">
            <a:noAutofit/>
          </a:bodyPr>
          <a:lstStyle>
            <a:lvl1pPr algn="l">
              <a:lnSpc>
                <a:spcPct val="100000"/>
              </a:lnSpc>
              <a:defRPr sz="3600"/>
            </a:lvl1pPr>
          </a:lstStyle>
          <a:p>
            <a:r>
              <a:rPr lang="en-US" dirty="0"/>
              <a:t>Click to add title</a:t>
            </a:r>
          </a:p>
        </p:txBody>
      </p:sp>
      <p:sp>
        <p:nvSpPr>
          <p:cNvPr id="11" name="Image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16" name="Slide Number Placeholder 2">
            <a:extLst>
              <a:ext uri="{FF2B5EF4-FFF2-40B4-BE49-F238E27FC236}">
                <a16:creationId xmlns:a16="http://schemas.microsoft.com/office/drawing/2014/main" id="{B00F713C-1CC6-5879-0410-95F179D56AD2}"/>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 name="Content Placeholder 2">
            <a:extLst>
              <a:ext uri="{FF2B5EF4-FFF2-40B4-BE49-F238E27FC236}">
                <a16:creationId xmlns:a16="http://schemas.microsoft.com/office/drawing/2014/main" id="{8E40D3F2-4A7A-F909-AC98-0B402B26776E}"/>
              </a:ext>
            </a:extLst>
          </p:cNvPr>
          <p:cNvSpPr>
            <a:spLocks noGrp="1"/>
          </p:cNvSpPr>
          <p:nvPr>
            <p:ph idx="11" hasCustomPrompt="1"/>
          </p:nvPr>
        </p:nvSpPr>
        <p:spPr>
          <a:xfrm>
            <a:off x="4364808" y="3808750"/>
            <a:ext cx="7043618"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311629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4">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3C7B0BB3-A5CA-7C72-DC39-AD00EC90964C}"/>
              </a:ext>
              <a:ext uri="{C183D7F6-B498-43B3-948B-1728B52AA6E4}">
                <adec:decorative xmlns:adec="http://schemas.microsoft.com/office/drawing/2017/decorative" val="1"/>
              </a:ext>
            </a:extLst>
          </p:cNvPr>
          <p:cNvSpPr/>
          <p:nvPr userDrawn="1"/>
        </p:nvSpPr>
        <p:spPr>
          <a:xfrm>
            <a:off x="8989454" y="3427336"/>
            <a:ext cx="3202546" cy="3430665"/>
          </a:xfrm>
          <a:custGeom>
            <a:avLst/>
            <a:gdLst>
              <a:gd name="connsiteX0" fmla="*/ 0 w 3202546"/>
              <a:gd name="connsiteY0" fmla="*/ 0 h 3430665"/>
              <a:gd name="connsiteX1" fmla="*/ 3202546 w 3202546"/>
              <a:gd name="connsiteY1" fmla="*/ 0 h 3430665"/>
              <a:gd name="connsiteX2" fmla="*/ 3202546 w 3202546"/>
              <a:gd name="connsiteY2" fmla="*/ 3430665 h 3430665"/>
              <a:gd name="connsiteX3" fmla="*/ 0 w 3202546"/>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202546" h="3430665">
                <a:moveTo>
                  <a:pt x="0" y="0"/>
                </a:moveTo>
                <a:lnTo>
                  <a:pt x="3202546" y="0"/>
                </a:lnTo>
                <a:lnTo>
                  <a:pt x="3202546"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8" name="Freeform 17">
            <a:extLst>
              <a:ext uri="{FF2B5EF4-FFF2-40B4-BE49-F238E27FC236}">
                <a16:creationId xmlns:a16="http://schemas.microsoft.com/office/drawing/2014/main" id="{07871527-68A5-0A5C-F5A6-A80523BAC92F}"/>
              </a:ext>
              <a:ext uri="{C183D7F6-B498-43B3-948B-1728B52AA6E4}">
                <adec:decorative xmlns:adec="http://schemas.microsoft.com/office/drawing/2017/decorative" val="1"/>
              </a:ext>
            </a:extLst>
          </p:cNvPr>
          <p:cNvSpPr/>
          <p:nvPr userDrawn="1"/>
        </p:nvSpPr>
        <p:spPr>
          <a:xfrm>
            <a:off x="8989454" y="3654149"/>
            <a:ext cx="3202546" cy="3203852"/>
          </a:xfrm>
          <a:custGeom>
            <a:avLst/>
            <a:gdLst>
              <a:gd name="connsiteX0" fmla="*/ 3202546 w 3202546"/>
              <a:gd name="connsiteY0" fmla="*/ 0 h 3203852"/>
              <a:gd name="connsiteX1" fmla="*/ 3202546 w 3202546"/>
              <a:gd name="connsiteY1" fmla="*/ 3203852 h 3203852"/>
              <a:gd name="connsiteX2" fmla="*/ 0 w 3202546"/>
              <a:gd name="connsiteY2" fmla="*/ 3203852 h 3203852"/>
              <a:gd name="connsiteX3" fmla="*/ 0 w 3202546"/>
              <a:gd name="connsiteY3" fmla="*/ 3190718 h 3203852"/>
            </a:gdLst>
            <a:ahLst/>
            <a:cxnLst>
              <a:cxn ang="0">
                <a:pos x="connsiteX0" y="connsiteY0"/>
              </a:cxn>
              <a:cxn ang="0">
                <a:pos x="connsiteX1" y="connsiteY1"/>
              </a:cxn>
              <a:cxn ang="0">
                <a:pos x="connsiteX2" y="connsiteY2"/>
              </a:cxn>
              <a:cxn ang="0">
                <a:pos x="connsiteX3" y="connsiteY3"/>
              </a:cxn>
            </a:cxnLst>
            <a:rect l="l" t="t" r="r" b="b"/>
            <a:pathLst>
              <a:path w="3202546" h="3203852">
                <a:moveTo>
                  <a:pt x="3202546" y="0"/>
                </a:moveTo>
                <a:lnTo>
                  <a:pt x="3202546" y="3203852"/>
                </a:lnTo>
                <a:lnTo>
                  <a:pt x="0" y="3203852"/>
                </a:lnTo>
                <a:lnTo>
                  <a:pt x="0" y="319071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4" name="Freeform 13">
            <a:extLst>
              <a:ext uri="{FF2B5EF4-FFF2-40B4-BE49-F238E27FC236}">
                <a16:creationId xmlns:a16="http://schemas.microsoft.com/office/drawing/2014/main" id="{CEB118B3-9B06-AD11-738A-7A0651F98B7E}"/>
              </a:ext>
              <a:ext uri="{C183D7F6-B498-43B3-948B-1728B52AA6E4}">
                <adec:decorative xmlns:adec="http://schemas.microsoft.com/office/drawing/2017/decorative" val="1"/>
              </a:ext>
            </a:extLst>
          </p:cNvPr>
          <p:cNvSpPr/>
          <p:nvPr userDrawn="1"/>
        </p:nvSpPr>
        <p:spPr>
          <a:xfrm>
            <a:off x="8989455" y="1"/>
            <a:ext cx="3202545" cy="3437345"/>
          </a:xfrm>
          <a:custGeom>
            <a:avLst/>
            <a:gdLst>
              <a:gd name="connsiteX0" fmla="*/ 0 w 3202545"/>
              <a:gd name="connsiteY0" fmla="*/ 0 h 3437345"/>
              <a:gd name="connsiteX1" fmla="*/ 3202545 w 3202545"/>
              <a:gd name="connsiteY1" fmla="*/ 0 h 3437345"/>
              <a:gd name="connsiteX2" fmla="*/ 3202545 w 3202545"/>
              <a:gd name="connsiteY2" fmla="*/ 3437345 h 3437345"/>
              <a:gd name="connsiteX3" fmla="*/ 0 w 320254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202545" h="3437345">
                <a:moveTo>
                  <a:pt x="0" y="0"/>
                </a:moveTo>
                <a:lnTo>
                  <a:pt x="3202545" y="0"/>
                </a:lnTo>
                <a:lnTo>
                  <a:pt x="320254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16" name="Freeform 15">
            <a:extLst>
              <a:ext uri="{FF2B5EF4-FFF2-40B4-BE49-F238E27FC236}">
                <a16:creationId xmlns:a16="http://schemas.microsoft.com/office/drawing/2014/main" id="{0EA94262-504E-06F2-F383-E832C37B1250}"/>
              </a:ext>
              <a:ext uri="{C183D7F6-B498-43B3-948B-1728B52AA6E4}">
                <adec:decorative xmlns:adec="http://schemas.microsoft.com/office/drawing/2017/decorative" val="1"/>
              </a:ext>
            </a:extLst>
          </p:cNvPr>
          <p:cNvSpPr/>
          <p:nvPr userDrawn="1"/>
        </p:nvSpPr>
        <p:spPr>
          <a:xfrm>
            <a:off x="8989454" y="6681"/>
            <a:ext cx="3202546" cy="3436477"/>
          </a:xfrm>
          <a:custGeom>
            <a:avLst/>
            <a:gdLst>
              <a:gd name="connsiteX0" fmla="*/ 0 w 3202546"/>
              <a:gd name="connsiteY0" fmla="*/ 0 h 3436477"/>
              <a:gd name="connsiteX1" fmla="*/ 3202546 w 3202546"/>
              <a:gd name="connsiteY1" fmla="*/ 3214418 h 3436477"/>
              <a:gd name="connsiteX2" fmla="*/ 3202546 w 3202546"/>
              <a:gd name="connsiteY2" fmla="*/ 3436477 h 3436477"/>
              <a:gd name="connsiteX3" fmla="*/ 0 w 3202546"/>
              <a:gd name="connsiteY3" fmla="*/ 3436477 h 3436477"/>
            </a:gdLst>
            <a:ahLst/>
            <a:cxnLst>
              <a:cxn ang="0">
                <a:pos x="connsiteX0" y="connsiteY0"/>
              </a:cxn>
              <a:cxn ang="0">
                <a:pos x="connsiteX1" y="connsiteY1"/>
              </a:cxn>
              <a:cxn ang="0">
                <a:pos x="connsiteX2" y="connsiteY2"/>
              </a:cxn>
              <a:cxn ang="0">
                <a:pos x="connsiteX3" y="connsiteY3"/>
              </a:cxn>
            </a:cxnLst>
            <a:rect l="l" t="t" r="r" b="b"/>
            <a:pathLst>
              <a:path w="3202546" h="3436477">
                <a:moveTo>
                  <a:pt x="0" y="0"/>
                </a:moveTo>
                <a:lnTo>
                  <a:pt x="3202546" y="3214418"/>
                </a:lnTo>
                <a:lnTo>
                  <a:pt x="3202546"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0" name="Title 19">
            <a:extLst>
              <a:ext uri="{FF2B5EF4-FFF2-40B4-BE49-F238E27FC236}">
                <a16:creationId xmlns:a16="http://schemas.microsoft.com/office/drawing/2014/main" id="{C26B5661-F583-FA44-8353-161B862E69B1}"/>
              </a:ext>
            </a:extLst>
          </p:cNvPr>
          <p:cNvSpPr>
            <a:spLocks noGrp="1"/>
          </p:cNvSpPr>
          <p:nvPr userDrawn="1">
            <p:ph type="title" hasCustomPrompt="1"/>
          </p:nvPr>
        </p:nvSpPr>
        <p:spPr>
          <a:xfrm>
            <a:off x="914399" y="834635"/>
            <a:ext cx="7796464" cy="1222385"/>
          </a:xfrm>
        </p:spPr>
        <p:txBody>
          <a:bodyPr tIns="0" bIns="0">
            <a:noAutofit/>
          </a:bodyPr>
          <a:lstStyle>
            <a:lvl1pPr algn="l">
              <a:lnSpc>
                <a:spcPct val="100000"/>
              </a:lnSpc>
              <a:defRPr sz="3600"/>
            </a:lvl1pPr>
          </a:lstStyle>
          <a:p>
            <a:r>
              <a:rPr lang="en-US" dirty="0"/>
              <a:t>Click to add title</a:t>
            </a:r>
          </a:p>
        </p:txBody>
      </p:sp>
      <p:sp>
        <p:nvSpPr>
          <p:cNvPr id="19" name="Slide Number Placeholder 2">
            <a:extLst>
              <a:ext uri="{FF2B5EF4-FFF2-40B4-BE49-F238E27FC236}">
                <a16:creationId xmlns:a16="http://schemas.microsoft.com/office/drawing/2014/main" id="{BFBCB81C-7599-87A1-8037-5FB8C374503A}"/>
              </a:ext>
            </a:extLst>
          </p:cNvPr>
          <p:cNvSpPr>
            <a:spLocks noGrp="1"/>
          </p:cNvSpPr>
          <p:nvPr userDrawn="1">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
        <p:nvSpPr>
          <p:cNvPr id="23" name="Content Placeholder 3">
            <a:extLst>
              <a:ext uri="{FF2B5EF4-FFF2-40B4-BE49-F238E27FC236}">
                <a16:creationId xmlns:a16="http://schemas.microsoft.com/office/drawing/2014/main" id="{6FF02D51-6992-3FED-2A19-92E5AC564CF4}"/>
              </a:ext>
            </a:extLst>
          </p:cNvPr>
          <p:cNvSpPr>
            <a:spLocks noGrp="1"/>
          </p:cNvSpPr>
          <p:nvPr userDrawn="1">
            <p:ph sz="half" idx="2" hasCustomPrompt="1"/>
          </p:nvPr>
        </p:nvSpPr>
        <p:spPr>
          <a:xfrm>
            <a:off x="914400" y="2303028"/>
            <a:ext cx="3283119"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5">
            <a:extLst>
              <a:ext uri="{FF2B5EF4-FFF2-40B4-BE49-F238E27FC236}">
                <a16:creationId xmlns:a16="http://schemas.microsoft.com/office/drawing/2014/main" id="{C2762372-3C12-61F8-F131-E4C08A2B1735}"/>
              </a:ext>
            </a:extLst>
          </p:cNvPr>
          <p:cNvSpPr>
            <a:spLocks noGrp="1"/>
          </p:cNvSpPr>
          <p:nvPr userDrawn="1">
            <p:ph sz="quarter" idx="4" hasCustomPrompt="1"/>
          </p:nvPr>
        </p:nvSpPr>
        <p:spPr>
          <a:xfrm>
            <a:off x="4782159" y="2303028"/>
            <a:ext cx="3284951"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67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965393"/>
            <a:ext cx="7631709" cy="1091627"/>
          </a:xfrm>
        </p:spPr>
        <p:txBody>
          <a:bodyPr tIns="0" bIns="0"/>
          <a:lstStyle>
            <a:lvl1pPr algn="l">
              <a:lnSpc>
                <a:spcPct val="100000"/>
              </a:lnSpc>
              <a:defRPr sz="3600">
                <a:solidFill>
                  <a:schemeClr val="accent6"/>
                </a:solidFill>
              </a:defRPr>
            </a:lvl1pPr>
          </a:lstStyle>
          <a:p>
            <a:r>
              <a:rPr lang="en-US" dirty="0"/>
              <a:t>Click to add title</a:t>
            </a:r>
          </a:p>
        </p:txBody>
      </p:sp>
      <p:sp>
        <p:nvSpPr>
          <p:cNvPr id="5" name="Content Placeholder 2">
            <a:extLst>
              <a:ext uri="{FF2B5EF4-FFF2-40B4-BE49-F238E27FC236}">
                <a16:creationId xmlns:a16="http://schemas.microsoft.com/office/drawing/2014/main" id="{0AADE444-940A-5A34-8C49-4F15BC33EEC7}"/>
              </a:ext>
            </a:extLst>
          </p:cNvPr>
          <p:cNvSpPr>
            <a:spLocks noGrp="1"/>
          </p:cNvSpPr>
          <p:nvPr>
            <p:ph sz="half" idx="15" hasCustomPrompt="1"/>
          </p:nvPr>
        </p:nvSpPr>
        <p:spPr>
          <a:xfrm>
            <a:off x="914400" y="2303028"/>
            <a:ext cx="3283119" cy="4144192"/>
          </a:xfrm>
        </p:spPr>
        <p:txBody>
          <a:bodyPr lIns="91440" tIns="0" rIns="91440" bIns="0">
            <a:normAutofit/>
          </a:bodyPr>
          <a:lstStyle>
            <a:lvl1pPr marL="457200" indent="-457200">
              <a:spcBef>
                <a:spcPts val="1000"/>
              </a:spcBef>
              <a:buFont typeface="+mj-lt"/>
              <a:buAutoNum type="arabicPeriod"/>
              <a:defRPr sz="1800"/>
            </a:lvl1pPr>
            <a:lvl2pPr marL="745236" indent="-342900">
              <a:spcBef>
                <a:spcPts val="1000"/>
              </a:spcBef>
              <a:buFont typeface="+mj-lt"/>
              <a:buAutoNum type="alphaLcPeriod"/>
              <a:defRPr sz="1800"/>
            </a:lvl2pPr>
            <a:lvl3pPr marL="1202436" indent="-342900">
              <a:spcBef>
                <a:spcPts val="1000"/>
              </a:spcBef>
              <a:buFont typeface="+mj-lt"/>
              <a:buAutoNum type="arabicParenR"/>
              <a:defRPr sz="1800"/>
            </a:lvl3pPr>
            <a:lvl4pPr marL="1659636" indent="-342900">
              <a:spcBef>
                <a:spcPts val="1000"/>
              </a:spcBef>
              <a:buFont typeface="+mj-lt"/>
              <a:buAutoNum type="alphaLcParenR"/>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3" name="Content Placeholder 2">
            <a:extLst>
              <a:ext uri="{FF2B5EF4-FFF2-40B4-BE49-F238E27FC236}">
                <a16:creationId xmlns:a16="http://schemas.microsoft.com/office/drawing/2014/main" id="{97A79FCB-9A9F-6B60-A95C-FCF020598DE3}"/>
              </a:ext>
            </a:extLst>
          </p:cNvPr>
          <p:cNvSpPr>
            <a:spLocks noGrp="1"/>
          </p:cNvSpPr>
          <p:nvPr>
            <p:ph sz="half" idx="1" hasCustomPrompt="1"/>
          </p:nvPr>
        </p:nvSpPr>
        <p:spPr>
          <a:xfrm>
            <a:off x="4782159" y="2303028"/>
            <a:ext cx="3763950" cy="4144192"/>
          </a:xfrm>
        </p:spPr>
        <p:txBody>
          <a:bodyPr lIns="91440" tIns="0" rIns="91440" bIns="0">
            <a:normAutofit/>
          </a:bodyPr>
          <a:lstStyle>
            <a:lvl1pPr marL="0" indent="0">
              <a:spcBef>
                <a:spcPts val="1000"/>
              </a:spcBef>
              <a:buNone/>
              <a:defRPr sz="1800"/>
            </a:lvl1pPr>
            <a:lvl2pPr indent="-283464">
              <a:spcBef>
                <a:spcPts val="1000"/>
              </a:spcBef>
              <a:defRPr sz="1800"/>
            </a:lvl2pPr>
            <a:lvl3pPr indent="-283464">
              <a:spcBef>
                <a:spcPts val="1000"/>
              </a:spcBef>
              <a:defRPr sz="1800"/>
            </a:lvl3pPr>
            <a:lvl4pPr indent="-283464">
              <a:spcBef>
                <a:spcPts val="1000"/>
              </a:spcBef>
              <a:defRPr sz="1800"/>
            </a:lvl4pPr>
            <a:lvl5pPr indent="-283464">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Picture Placeholder 30">
            <a:extLst>
              <a:ext uri="{FF2B5EF4-FFF2-40B4-BE49-F238E27FC236}">
                <a16:creationId xmlns:a16="http://schemas.microsoft.com/office/drawing/2014/main" id="{2912B88E-830A-AD4C-378F-46EF5F77950C}"/>
              </a:ext>
            </a:extLst>
          </p:cNvPr>
          <p:cNvSpPr>
            <a:spLocks noGrp="1"/>
          </p:cNvSpPr>
          <p:nvPr>
            <p:ph type="pic" sz="quarter" idx="14" hasCustomPrompt="1"/>
          </p:nvPr>
        </p:nvSpPr>
        <p:spPr>
          <a:xfrm>
            <a:off x="8989454" y="965393"/>
            <a:ext cx="3202545" cy="5892607"/>
          </a:xfrm>
          <a:custGeom>
            <a:avLst/>
            <a:gdLst>
              <a:gd name="connsiteX0" fmla="*/ 0 w 3202545"/>
              <a:gd name="connsiteY0" fmla="*/ 0 h 6023366"/>
              <a:gd name="connsiteX1" fmla="*/ 3202545 w 3202545"/>
              <a:gd name="connsiteY1" fmla="*/ 0 h 6023366"/>
              <a:gd name="connsiteX2" fmla="*/ 3202545 w 3202545"/>
              <a:gd name="connsiteY2" fmla="*/ 3165406 h 6023366"/>
              <a:gd name="connsiteX3" fmla="*/ 2923656 w 3202545"/>
              <a:gd name="connsiteY3" fmla="*/ 3179481 h 6023366"/>
              <a:gd name="connsiteX4" fmla="*/ 364096 w 3202545"/>
              <a:gd name="connsiteY4" fmla="*/ 6016124 h 6023366"/>
              <a:gd name="connsiteX5" fmla="*/ 364096 w 3202545"/>
              <a:gd name="connsiteY5" fmla="*/ 6023364 h 6023366"/>
              <a:gd name="connsiteX6" fmla="*/ 1231541 w 3202545"/>
              <a:gd name="connsiteY6" fmla="*/ 6023364 h 6023366"/>
              <a:gd name="connsiteX7" fmla="*/ 1241636 w 3202545"/>
              <a:gd name="connsiteY7" fmla="*/ 5822974 h 6023366"/>
              <a:gd name="connsiteX8" fmla="*/ 3012253 w 3202545"/>
              <a:gd name="connsiteY8" fmla="*/ 4042481 h 6023366"/>
              <a:gd name="connsiteX9" fmla="*/ 3202545 w 3202545"/>
              <a:gd name="connsiteY9" fmla="*/ 4032784 h 6023366"/>
              <a:gd name="connsiteX10" fmla="*/ 3202545 w 3202545"/>
              <a:gd name="connsiteY10" fmla="*/ 4033098 h 6023366"/>
              <a:gd name="connsiteX11" fmla="*/ 3012291 w 3202545"/>
              <a:gd name="connsiteY11" fmla="*/ 4042794 h 6023366"/>
              <a:gd name="connsiteX12" fmla="*/ 1242011 w 3202545"/>
              <a:gd name="connsiteY12" fmla="*/ 5823008 h 6023366"/>
              <a:gd name="connsiteX13" fmla="*/ 1231918 w 3202545"/>
              <a:gd name="connsiteY13" fmla="*/ 6023365 h 6023366"/>
              <a:gd name="connsiteX14" fmla="*/ 3202545 w 3202545"/>
              <a:gd name="connsiteY14" fmla="*/ 6023365 h 6023366"/>
              <a:gd name="connsiteX15" fmla="*/ 3202545 w 3202545"/>
              <a:gd name="connsiteY15" fmla="*/ 6023366 h 6023366"/>
              <a:gd name="connsiteX16" fmla="*/ 0 w 3202545"/>
              <a:gd name="connsiteY16" fmla="*/ 6023366 h 602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2545" h="6023366">
                <a:moveTo>
                  <a:pt x="0" y="0"/>
                </a:moveTo>
                <a:lnTo>
                  <a:pt x="3202545" y="0"/>
                </a:lnTo>
                <a:lnTo>
                  <a:pt x="3202545" y="3165406"/>
                </a:lnTo>
                <a:lnTo>
                  <a:pt x="2923656" y="3179481"/>
                </a:lnTo>
                <a:cubicBezTo>
                  <a:pt x="1485615" y="3325450"/>
                  <a:pt x="364096" y="4539349"/>
                  <a:pt x="364096" y="6016124"/>
                </a:cubicBezTo>
                <a:lnTo>
                  <a:pt x="364096" y="6023364"/>
                </a:lnTo>
                <a:lnTo>
                  <a:pt x="1231541" y="6023364"/>
                </a:lnTo>
                <a:lnTo>
                  <a:pt x="1241636" y="5822974"/>
                </a:lnTo>
                <a:cubicBezTo>
                  <a:pt x="1336361" y="4887576"/>
                  <a:pt x="2077946" y="4138236"/>
                  <a:pt x="3012253" y="4042481"/>
                </a:cubicBezTo>
                <a:lnTo>
                  <a:pt x="3202545" y="4032784"/>
                </a:lnTo>
                <a:lnTo>
                  <a:pt x="3202545" y="4033098"/>
                </a:lnTo>
                <a:lnTo>
                  <a:pt x="3012291" y="4042794"/>
                </a:lnTo>
                <a:cubicBezTo>
                  <a:pt x="2078162" y="4138534"/>
                  <a:pt x="1336718" y="4887757"/>
                  <a:pt x="1242011" y="5823008"/>
                </a:cubicBezTo>
                <a:lnTo>
                  <a:pt x="1231918" y="6023365"/>
                </a:lnTo>
                <a:lnTo>
                  <a:pt x="3202545" y="6023365"/>
                </a:lnTo>
                <a:lnTo>
                  <a:pt x="3202545" y="6023366"/>
                </a:lnTo>
                <a:lnTo>
                  <a:pt x="0" y="6023366"/>
                </a:lnTo>
                <a:close/>
              </a:path>
            </a:pathLst>
          </a:custGeom>
          <a:solidFill>
            <a:schemeClr val="accent4"/>
          </a:solidFill>
        </p:spPr>
        <p:txBody>
          <a:bodyPr wrap="square">
            <a:noAutofit/>
          </a:bodyPr>
          <a:lstStyle>
            <a:lvl1pPr marL="0" indent="0">
              <a:buNone/>
              <a:defRPr sz="1800"/>
            </a:lvl1pPr>
          </a:lstStyle>
          <a:p>
            <a:pPr lvl="0"/>
            <a:r>
              <a:rPr lang="en-US" dirty="0"/>
              <a:t>Click to add picture</a:t>
            </a:r>
          </a:p>
        </p:txBody>
      </p:sp>
      <p:grpSp>
        <p:nvGrpSpPr>
          <p:cNvPr id="32" name="Group 31">
            <a:extLst>
              <a:ext uri="{FF2B5EF4-FFF2-40B4-BE49-F238E27FC236}">
                <a16:creationId xmlns:a16="http://schemas.microsoft.com/office/drawing/2014/main" id="{B9152F76-E42E-3D76-6BDB-2FA0D69216AD}"/>
              </a:ext>
              <a:ext uri="{C183D7F6-B498-43B3-948B-1728B52AA6E4}">
                <adec:decorative xmlns:adec="http://schemas.microsoft.com/office/drawing/2017/decorative" val="1"/>
              </a:ext>
            </a:extLst>
          </p:cNvPr>
          <p:cNvGrpSpPr/>
          <p:nvPr userDrawn="1"/>
        </p:nvGrpSpPr>
        <p:grpSpPr>
          <a:xfrm>
            <a:off x="9353550" y="4000041"/>
            <a:ext cx="2838450" cy="2857959"/>
            <a:chOff x="12797096" y="4000041"/>
            <a:chExt cx="2838450" cy="2857959"/>
          </a:xfrm>
        </p:grpSpPr>
        <p:sp>
          <p:nvSpPr>
            <p:cNvPr id="20" name="Freeform: Shape 28">
              <a:extLst>
                <a:ext uri="{FF2B5EF4-FFF2-40B4-BE49-F238E27FC236}">
                  <a16:creationId xmlns:a16="http://schemas.microsoft.com/office/drawing/2014/main" id="{ED0348C7-D83F-0AD7-2539-41219A795693}"/>
                </a:ext>
                <a:ext uri="{C183D7F6-B498-43B3-948B-1728B52AA6E4}">
                  <adec:decorative xmlns:adec="http://schemas.microsoft.com/office/drawing/2017/decorative" val="1"/>
                </a:ext>
              </a:extLst>
            </p:cNvPr>
            <p:cNvSpPr/>
            <p:nvPr userDrawn="1"/>
          </p:nvSpPr>
          <p:spPr>
            <a:xfrm rot="10800000">
              <a:off x="12797096" y="4000041"/>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21" name="Freeform: Shape 25">
              <a:extLst>
                <a:ext uri="{FF2B5EF4-FFF2-40B4-BE49-F238E27FC236}">
                  <a16:creationId xmlns:a16="http://schemas.microsoft.com/office/drawing/2014/main" id="{E911AA2D-BE77-278D-CD2E-2EB3E180F3B8}"/>
                </a:ext>
                <a:ext uri="{C183D7F6-B498-43B3-948B-1728B52AA6E4}">
                  <adec:decorative xmlns:adec="http://schemas.microsoft.com/office/drawing/2017/decorative" val="1"/>
                </a:ext>
              </a:extLst>
            </p:cNvPr>
            <p:cNvSpPr/>
            <p:nvPr userDrawn="1"/>
          </p:nvSpPr>
          <p:spPr>
            <a:xfrm rot="10800000">
              <a:off x="13664918" y="4867733"/>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2" name="Freeform: Shape 15">
              <a:extLst>
                <a:ext uri="{FF2B5EF4-FFF2-40B4-BE49-F238E27FC236}">
                  <a16:creationId xmlns:a16="http://schemas.microsoft.com/office/drawing/2014/main" id="{B6CE0BA6-C0FD-AC39-6C31-8477E0CAFDB0}"/>
                </a:ext>
                <a:ext uri="{C183D7F6-B498-43B3-948B-1728B52AA6E4}">
                  <adec:decorative xmlns:adec="http://schemas.microsoft.com/office/drawing/2017/decorative" val="1"/>
                </a:ext>
              </a:extLst>
            </p:cNvPr>
            <p:cNvSpPr/>
            <p:nvPr userDrawn="1"/>
          </p:nvSpPr>
          <p:spPr>
            <a:xfrm rot="10800000">
              <a:off x="14632096" y="584498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23" name="Image 2">
              <a:extLst>
                <a:ext uri="{FF2B5EF4-FFF2-40B4-BE49-F238E27FC236}">
                  <a16:creationId xmlns:a16="http://schemas.microsoft.com/office/drawing/2014/main" id="{666AD1A4-36DE-12F3-BB78-BA678A59572C}"/>
                </a:ext>
                <a:ext uri="{C183D7F6-B498-43B3-948B-1728B52AA6E4}">
                  <adec:decorative xmlns:adec="http://schemas.microsoft.com/office/drawing/2017/decorative" val="1"/>
                </a:ext>
              </a:extLst>
            </p:cNvPr>
            <p:cNvSpPr/>
            <p:nvPr userDrawn="1"/>
          </p:nvSpPr>
          <p:spPr>
            <a:xfrm rot="10800000">
              <a:off x="13402193" y="549284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44" name="Slide Number Placeholder 2">
            <a:extLst>
              <a:ext uri="{FF2B5EF4-FFF2-40B4-BE49-F238E27FC236}">
                <a16:creationId xmlns:a16="http://schemas.microsoft.com/office/drawing/2014/main" id="{79071EEC-EAD1-8B22-009A-68E74589AA8D}"/>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83620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28259CF0-6BC5-3693-6F49-C4489C07C317}"/>
              </a:ext>
              <a:ext uri="{C183D7F6-B498-43B3-948B-1728B52AA6E4}">
                <adec:decorative xmlns:adec="http://schemas.microsoft.com/office/drawing/2017/decorative" val="1"/>
              </a:ext>
            </a:extLst>
          </p:cNvPr>
          <p:cNvSpPr/>
          <p:nvPr/>
        </p:nvSpPr>
        <p:spPr>
          <a:xfrm>
            <a:off x="8989454" y="-2546"/>
            <a:ext cx="3202546" cy="3441072"/>
          </a:xfrm>
          <a:custGeom>
            <a:avLst/>
            <a:gdLst>
              <a:gd name="connsiteX0" fmla="*/ 3202546 w 3202546"/>
              <a:gd name="connsiteY0" fmla="*/ 0 h 3441072"/>
              <a:gd name="connsiteX1" fmla="*/ 3202546 w 3202546"/>
              <a:gd name="connsiteY1" fmla="*/ 3441072 h 3441072"/>
              <a:gd name="connsiteX2" fmla="*/ 0 w 3202546"/>
              <a:gd name="connsiteY2" fmla="*/ 3441072 h 3441072"/>
              <a:gd name="connsiteX3" fmla="*/ 3082686 w 3202546"/>
              <a:gd name="connsiteY3" fmla="*/ 6086 h 3441072"/>
            </a:gdLst>
            <a:ahLst/>
            <a:cxnLst>
              <a:cxn ang="0">
                <a:pos x="connsiteX0" y="connsiteY0"/>
              </a:cxn>
              <a:cxn ang="0">
                <a:pos x="connsiteX1" y="connsiteY1"/>
              </a:cxn>
              <a:cxn ang="0">
                <a:pos x="connsiteX2" y="connsiteY2"/>
              </a:cxn>
              <a:cxn ang="0">
                <a:pos x="connsiteX3" y="connsiteY3"/>
              </a:cxn>
            </a:cxnLst>
            <a:rect l="l" t="t" r="r" b="b"/>
            <a:pathLst>
              <a:path w="3202546" h="3441072">
                <a:moveTo>
                  <a:pt x="3202546" y="0"/>
                </a:moveTo>
                <a:lnTo>
                  <a:pt x="3202546" y="3441072"/>
                </a:lnTo>
                <a:lnTo>
                  <a:pt x="0" y="3441072"/>
                </a:lnTo>
                <a:cubicBezTo>
                  <a:pt x="0" y="1653352"/>
                  <a:pt x="1351216" y="182908"/>
                  <a:pt x="3082686" y="6086"/>
                </a:cubicBezTo>
                <a:close/>
              </a:path>
            </a:pathLst>
          </a:custGeom>
          <a:solidFill>
            <a:schemeClr val="accent1"/>
          </a:solidFill>
          <a:ln w="4756" cap="flat">
            <a:noFill/>
            <a:prstDash val="solid"/>
            <a:miter/>
          </a:ln>
        </p:spPr>
        <p:txBody>
          <a:bodyPr wrap="square" rtlCol="0" anchor="ctr">
            <a:noAutofit/>
          </a:bodyPr>
          <a:lstStyle/>
          <a:p>
            <a:endParaRPr lang="en-US" dirty="0"/>
          </a:p>
        </p:txBody>
      </p:sp>
      <p:sp>
        <p:nvSpPr>
          <p:cNvPr id="26" name="Image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14" name="Freeform 13">
            <a:extLst>
              <a:ext uri="{FF2B5EF4-FFF2-40B4-BE49-F238E27FC236}">
                <a16:creationId xmlns:a16="http://schemas.microsoft.com/office/drawing/2014/main" id="{5665DA82-D253-8EC5-5DFB-F0266ED9FBB4}"/>
              </a:ext>
              <a:ext uri="{C183D7F6-B498-43B3-948B-1728B52AA6E4}">
                <adec:decorative xmlns:adec="http://schemas.microsoft.com/office/drawing/2017/decorative" val="1"/>
              </a:ext>
            </a:extLst>
          </p:cNvPr>
          <p:cNvSpPr/>
          <p:nvPr/>
        </p:nvSpPr>
        <p:spPr>
          <a:xfrm flipV="1">
            <a:off x="-20086" y="5331514"/>
            <a:ext cx="2148416" cy="1526486"/>
          </a:xfrm>
          <a:custGeom>
            <a:avLst/>
            <a:gdLst>
              <a:gd name="connsiteX0" fmla="*/ 0 w 2148416"/>
              <a:gd name="connsiteY0" fmla="*/ 1526486 h 1526486"/>
              <a:gd name="connsiteX1" fmla="*/ 2098930 w 2148416"/>
              <a:gd name="connsiteY1" fmla="*/ 135201 h 1526486"/>
              <a:gd name="connsiteX2" fmla="*/ 2148416 w 2148416"/>
              <a:gd name="connsiteY2" fmla="*/ 0 h 1526486"/>
              <a:gd name="connsiteX3" fmla="*/ 0 w 2148416"/>
              <a:gd name="connsiteY3" fmla="*/ 0 h 1526486"/>
            </a:gdLst>
            <a:ahLst/>
            <a:cxnLst>
              <a:cxn ang="0">
                <a:pos x="connsiteX0" y="connsiteY0"/>
              </a:cxn>
              <a:cxn ang="0">
                <a:pos x="connsiteX1" y="connsiteY1"/>
              </a:cxn>
              <a:cxn ang="0">
                <a:pos x="connsiteX2" y="connsiteY2"/>
              </a:cxn>
              <a:cxn ang="0">
                <a:pos x="connsiteX3" y="connsiteY3"/>
              </a:cxn>
            </a:cxnLst>
            <a:rect l="l" t="t" r="r" b="b"/>
            <a:pathLst>
              <a:path w="2148416" h="1526486">
                <a:moveTo>
                  <a:pt x="0" y="1526486"/>
                </a:moveTo>
                <a:cubicBezTo>
                  <a:pt x="943526" y="1526486"/>
                  <a:pt x="1753109" y="952785"/>
                  <a:pt x="2098930" y="135201"/>
                </a:cubicBezTo>
                <a:lnTo>
                  <a:pt x="2148416" y="0"/>
                </a:lnTo>
                <a:lnTo>
                  <a:pt x="0" y="0"/>
                </a:lnTo>
                <a:close/>
              </a:path>
            </a:pathLst>
          </a:custGeom>
          <a:solidFill>
            <a:schemeClr val="accent4">
              <a:alpha val="50000"/>
            </a:schemeClr>
          </a:solidFill>
          <a:ln w="5083" cap="flat">
            <a:noFill/>
            <a:prstDash val="solid"/>
            <a:miter/>
          </a:ln>
        </p:spPr>
        <p:txBody>
          <a:bodyPr wrap="square" rtlCol="0" anchor="ctr">
            <a:noAutofit/>
          </a:bodyPr>
          <a:lstStyle/>
          <a:p>
            <a:endParaRPr lang="en-US" dirty="0"/>
          </a:p>
        </p:txBody>
      </p:sp>
      <p:pic>
        <p:nvPicPr>
          <p:cNvPr id="21" name="Image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5400000">
            <a:off x="9991886" y="1247775"/>
            <a:ext cx="2200114" cy="2200114"/>
          </a:xfrm>
          <a:prstGeom prst="rect">
            <a:avLst/>
          </a:prstGeom>
        </p:spPr>
      </p:pic>
      <p:sp>
        <p:nvSpPr>
          <p:cNvPr id="12" name="Freeform 11">
            <a:extLst>
              <a:ext uri="{FF2B5EF4-FFF2-40B4-BE49-F238E27FC236}">
                <a16:creationId xmlns:a16="http://schemas.microsoft.com/office/drawing/2014/main" id="{E76518D4-6149-BA03-3BE5-6A13A792C115}"/>
              </a:ext>
              <a:ext uri="{C183D7F6-B498-43B3-948B-1728B52AA6E4}">
                <adec:decorative xmlns:adec="http://schemas.microsoft.com/office/drawing/2017/decorative" val="1"/>
              </a:ext>
            </a:extLst>
          </p:cNvPr>
          <p:cNvSpPr/>
          <p:nvPr/>
        </p:nvSpPr>
        <p:spPr>
          <a:xfrm>
            <a:off x="1540428" y="6470488"/>
            <a:ext cx="775021" cy="387513"/>
          </a:xfrm>
          <a:custGeom>
            <a:avLst/>
            <a:gdLst>
              <a:gd name="connsiteX0" fmla="*/ 387511 w 775021"/>
              <a:gd name="connsiteY0" fmla="*/ 0 h 387513"/>
              <a:gd name="connsiteX1" fmla="*/ 775021 w 775021"/>
              <a:gd name="connsiteY1" fmla="*/ 387511 h 387513"/>
              <a:gd name="connsiteX2" fmla="*/ 775021 w 775021"/>
              <a:gd name="connsiteY2" fmla="*/ 387513 h 387513"/>
              <a:gd name="connsiteX3" fmla="*/ 1 w 775021"/>
              <a:gd name="connsiteY3" fmla="*/ 387513 h 387513"/>
              <a:gd name="connsiteX4" fmla="*/ 0 w 775021"/>
              <a:gd name="connsiteY4" fmla="*/ 387511 h 387513"/>
              <a:gd name="connsiteX5" fmla="*/ 387511 w 775021"/>
              <a:gd name="connsiteY5" fmla="*/ 0 h 38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21" h="387513">
                <a:moveTo>
                  <a:pt x="387511" y="0"/>
                </a:moveTo>
                <a:cubicBezTo>
                  <a:pt x="601527" y="0"/>
                  <a:pt x="775021" y="173494"/>
                  <a:pt x="775021" y="387511"/>
                </a:cubicBezTo>
                <a:lnTo>
                  <a:pt x="775021" y="387513"/>
                </a:lnTo>
                <a:lnTo>
                  <a:pt x="1" y="387513"/>
                </a:lnTo>
                <a:lnTo>
                  <a:pt x="0" y="387511"/>
                </a:lnTo>
                <a:cubicBezTo>
                  <a:pt x="0" y="173494"/>
                  <a:pt x="173494" y="0"/>
                  <a:pt x="387511" y="0"/>
                </a:cubicBezTo>
                <a:close/>
              </a:path>
            </a:pathLst>
          </a:custGeom>
          <a:solidFill>
            <a:schemeClr val="accent6"/>
          </a:solidFill>
          <a:ln w="3801" cap="flat">
            <a:noFill/>
            <a:prstDash val="solid"/>
            <a:miter/>
          </a:ln>
        </p:spPr>
        <p:txBody>
          <a:bodyPr wrap="square" rtlCol="0" anchor="ctr">
            <a:noAutofit/>
          </a:bodyPr>
          <a:lstStyle/>
          <a:p>
            <a:endParaRPr lang="en-US" dirty="0"/>
          </a:p>
        </p:txBody>
      </p:sp>
      <p:sp>
        <p:nvSpPr>
          <p:cNvPr id="2" name="Title 1"/>
          <p:cNvSpPr>
            <a:spLocks noGrp="1"/>
          </p:cNvSpPr>
          <p:nvPr>
            <p:ph type="title"/>
          </p:nvPr>
        </p:nvSpPr>
        <p:spPr>
          <a:xfrm>
            <a:off x="914400" y="1057274"/>
            <a:ext cx="7843837" cy="1012782"/>
          </a:xfrm>
        </p:spPr>
        <p:txBody>
          <a:bodyPr tIns="0" bIns="0">
            <a:noAutofit/>
          </a:bodyPr>
          <a:lstStyle>
            <a:lvl1pPr algn="l">
              <a:lnSpc>
                <a:spcPct val="100000"/>
              </a:lnSpc>
              <a:defRPr sz="3600" b="1"/>
            </a:lvl1pPr>
          </a:lstStyle>
          <a:p>
            <a:r>
              <a:rPr lang="en-US"/>
              <a:t>Click to edit Master title style</a:t>
            </a:r>
            <a:endParaRPr lang="en-US" dirty="0"/>
          </a:p>
        </p:txBody>
      </p:sp>
      <p:sp>
        <p:nvSpPr>
          <p:cNvPr id="30" name="Content Placeholder 2">
            <a:extLst>
              <a:ext uri="{FF2B5EF4-FFF2-40B4-BE49-F238E27FC236}">
                <a16:creationId xmlns:a16="http://schemas.microsoft.com/office/drawing/2014/main" id="{58F56A7F-403C-059D-4B58-A8D59888A158}"/>
              </a:ext>
            </a:extLst>
          </p:cNvPr>
          <p:cNvSpPr>
            <a:spLocks noGrp="1"/>
          </p:cNvSpPr>
          <p:nvPr>
            <p:ph idx="13" hasCustomPrompt="1"/>
          </p:nvPr>
        </p:nvSpPr>
        <p:spPr>
          <a:xfrm>
            <a:off x="914400" y="2331791"/>
            <a:ext cx="6903076" cy="3721817"/>
          </a:xfrm>
        </p:spPr>
        <p:txBody>
          <a:bodyPr tIns="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dirty="0"/>
              <a:t>Click to add text</a:t>
            </a:r>
          </a:p>
          <a:p>
            <a:pPr lvl="1"/>
            <a:r>
              <a:rPr lang="en-US" dirty="0"/>
              <a:t>Second level</a:t>
            </a:r>
          </a:p>
          <a:p>
            <a:pPr lvl="2"/>
            <a:r>
              <a:rPr lang="en-US" dirty="0"/>
              <a:t>Third level</a:t>
            </a:r>
          </a:p>
        </p:txBody>
      </p:sp>
      <p:sp>
        <p:nvSpPr>
          <p:cNvPr id="10" name="Picture Placeholder 9">
            <a:extLst>
              <a:ext uri="{FF2B5EF4-FFF2-40B4-BE49-F238E27FC236}">
                <a16:creationId xmlns:a16="http://schemas.microsoft.com/office/drawing/2014/main" id="{0723BF40-731C-2A5B-FC2F-B59DEF431C66}"/>
              </a:ext>
            </a:extLst>
          </p:cNvPr>
          <p:cNvSpPr>
            <a:spLocks noGrp="1"/>
          </p:cNvSpPr>
          <p:nvPr>
            <p:ph type="pic" sz="quarter" idx="14"/>
          </p:nvPr>
        </p:nvSpPr>
        <p:spPr>
          <a:xfrm>
            <a:off x="8989454" y="3405189"/>
            <a:ext cx="3202546" cy="3452811"/>
          </a:xfrm>
          <a:solidFill>
            <a:schemeClr val="accent1"/>
          </a:solidFill>
        </p:spPr>
        <p:txBody>
          <a:bodyPr>
            <a:normAutofit/>
          </a:bodyPr>
          <a:lstStyle>
            <a:lvl1pPr marL="0" indent="0">
              <a:buNone/>
              <a:defRPr sz="1800"/>
            </a:lvl1pPr>
          </a:lstStyle>
          <a:p>
            <a:r>
              <a:rPr lang="en-US"/>
              <a:t>Click icon to add picture</a:t>
            </a:r>
            <a:endParaRPr lang="en-US" dirty="0"/>
          </a:p>
        </p:txBody>
      </p:sp>
      <p:sp>
        <p:nvSpPr>
          <p:cNvPr id="20" name="Slide Number Placeholder 2">
            <a:extLst>
              <a:ext uri="{FF2B5EF4-FFF2-40B4-BE49-F238E27FC236}">
                <a16:creationId xmlns:a16="http://schemas.microsoft.com/office/drawing/2014/main" id="{3ACD3A33-D8A4-7058-9798-30967E3EFD39}"/>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71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D014917C-8694-B4A4-A211-0F31F00E247E}"/>
              </a:ext>
              <a:ext uri="{C183D7F6-B498-43B3-948B-1728B52AA6E4}">
                <adec:decorative xmlns:adec="http://schemas.microsoft.com/office/drawing/2017/decorative" val="1"/>
              </a:ext>
            </a:extLst>
          </p:cNvPr>
          <p:cNvSpPr/>
          <p:nvPr userDrawn="1"/>
        </p:nvSpPr>
        <p:spPr>
          <a:xfrm>
            <a:off x="1" y="0"/>
            <a:ext cx="1550562" cy="2545382"/>
          </a:xfrm>
          <a:custGeom>
            <a:avLst/>
            <a:gdLst>
              <a:gd name="connsiteX0" fmla="*/ 683117 w 1550562"/>
              <a:gd name="connsiteY0" fmla="*/ 0 h 2545382"/>
              <a:gd name="connsiteX1" fmla="*/ 1550562 w 1550562"/>
              <a:gd name="connsiteY1" fmla="*/ 0 h 2545382"/>
              <a:gd name="connsiteX2" fmla="*/ 1550562 w 1550562"/>
              <a:gd name="connsiteY2" fmla="*/ 7240 h 2545382"/>
              <a:gd name="connsiteX3" fmla="*/ 221868 w 1550562"/>
              <a:gd name="connsiteY3" fmla="*/ 2418735 h 2545382"/>
              <a:gd name="connsiteX4" fmla="*/ 0 w 1550562"/>
              <a:gd name="connsiteY4" fmla="*/ 2545382 h 2545382"/>
              <a:gd name="connsiteX5" fmla="*/ 0 w 1550562"/>
              <a:gd name="connsiteY5" fmla="*/ 1500516 h 2545382"/>
              <a:gd name="connsiteX6" fmla="*/ 102557 w 1550562"/>
              <a:gd name="connsiteY6" fmla="*/ 1405503 h 2545382"/>
              <a:gd name="connsiteX7" fmla="*/ 673022 w 1550562"/>
              <a:gd name="connsiteY7" fmla="*/ 200390 h 25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0562" h="2545382">
                <a:moveTo>
                  <a:pt x="683117" y="0"/>
                </a:moveTo>
                <a:lnTo>
                  <a:pt x="1550562" y="0"/>
                </a:lnTo>
                <a:lnTo>
                  <a:pt x="1550562" y="7240"/>
                </a:lnTo>
                <a:cubicBezTo>
                  <a:pt x="1550562" y="1022523"/>
                  <a:pt x="1020469" y="1913556"/>
                  <a:pt x="221868" y="2418735"/>
                </a:cubicBezTo>
                <a:lnTo>
                  <a:pt x="0" y="2545382"/>
                </a:lnTo>
                <a:lnTo>
                  <a:pt x="0" y="1500516"/>
                </a:lnTo>
                <a:lnTo>
                  <a:pt x="102557" y="1405503"/>
                </a:lnTo>
                <a:cubicBezTo>
                  <a:pt x="416582" y="1089274"/>
                  <a:pt x="625660" y="668089"/>
                  <a:pt x="673022"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dirty="0"/>
          </a:p>
        </p:txBody>
      </p:sp>
      <p:sp>
        <p:nvSpPr>
          <p:cNvPr id="10" name="Freeform 9">
            <a:extLst>
              <a:ext uri="{FF2B5EF4-FFF2-40B4-BE49-F238E27FC236}">
                <a16:creationId xmlns:a16="http://schemas.microsoft.com/office/drawing/2014/main" id="{A7DB6972-BB75-254A-BA88-C0C3E6E93BDB}"/>
              </a:ext>
              <a:ext uri="{C183D7F6-B498-43B3-948B-1728B52AA6E4}">
                <adec:decorative xmlns:adec="http://schemas.microsoft.com/office/drawing/2017/decorative" val="1"/>
              </a:ext>
            </a:extLst>
          </p:cNvPr>
          <p:cNvSpPr/>
          <p:nvPr userDrawn="1"/>
        </p:nvSpPr>
        <p:spPr>
          <a:xfrm>
            <a:off x="1" y="-1"/>
            <a:ext cx="682740" cy="1500050"/>
          </a:xfrm>
          <a:custGeom>
            <a:avLst/>
            <a:gdLst>
              <a:gd name="connsiteX0" fmla="*/ 0 w 682740"/>
              <a:gd name="connsiteY0" fmla="*/ 0 h 1500050"/>
              <a:gd name="connsiteX1" fmla="*/ 682740 w 682740"/>
              <a:gd name="connsiteY1" fmla="*/ 0 h 1500050"/>
              <a:gd name="connsiteX2" fmla="*/ 672647 w 682740"/>
              <a:gd name="connsiteY2" fmla="*/ 200357 h 1500050"/>
              <a:gd name="connsiteX3" fmla="*/ 102290 w 682740"/>
              <a:gd name="connsiteY3" fmla="*/ 1405281 h 1500050"/>
              <a:gd name="connsiteX4" fmla="*/ 0 w 682740"/>
              <a:gd name="connsiteY4" fmla="*/ 1500050 h 15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0" h="1500050">
                <a:moveTo>
                  <a:pt x="0" y="0"/>
                </a:moveTo>
                <a:lnTo>
                  <a:pt x="682740" y="0"/>
                </a:lnTo>
                <a:lnTo>
                  <a:pt x="672647" y="200357"/>
                </a:lnTo>
                <a:cubicBezTo>
                  <a:pt x="625294" y="667983"/>
                  <a:pt x="416256" y="1089101"/>
                  <a:pt x="102290" y="1405281"/>
                </a:cubicBezTo>
                <a:lnTo>
                  <a:pt x="0" y="150005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dirty="0">
              <a:solidFill>
                <a:schemeClr val="tx1"/>
              </a:solidFill>
            </a:endParaRPr>
          </a:p>
        </p:txBody>
      </p:sp>
      <p:sp>
        <p:nvSpPr>
          <p:cNvPr id="30" name="Image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70445" y="314191"/>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6" name="Title 1">
            <a:extLst>
              <a:ext uri="{FF2B5EF4-FFF2-40B4-BE49-F238E27FC236}">
                <a16:creationId xmlns:a16="http://schemas.microsoft.com/office/drawing/2014/main" id="{1C975BF2-D657-C309-269D-B8D006263130}"/>
              </a:ext>
            </a:extLst>
          </p:cNvPr>
          <p:cNvSpPr>
            <a:spLocks noGrp="1"/>
          </p:cNvSpPr>
          <p:nvPr>
            <p:ph type="title" hasCustomPrompt="1"/>
          </p:nvPr>
        </p:nvSpPr>
        <p:spPr>
          <a:xfrm>
            <a:off x="1550563" y="1089213"/>
            <a:ext cx="9879437" cy="980844"/>
          </a:xfrm>
        </p:spPr>
        <p:txBody>
          <a:bodyPr tIns="0" bIns="0"/>
          <a:lstStyle>
            <a:lvl1pPr algn="l">
              <a:lnSpc>
                <a:spcPct val="100000"/>
              </a:lnSpc>
              <a:defRPr sz="3600">
                <a:solidFill>
                  <a:schemeClr val="accent6"/>
                </a:solidFill>
              </a:defRPr>
            </a:lvl1pPr>
          </a:lstStyle>
          <a:p>
            <a:r>
              <a:rPr lang="en-US" dirty="0"/>
              <a:t>Click to add title</a:t>
            </a:r>
          </a:p>
        </p:txBody>
      </p:sp>
      <p:sp>
        <p:nvSpPr>
          <p:cNvPr id="4" name="Text Placeholder 54">
            <a:extLst>
              <a:ext uri="{FF2B5EF4-FFF2-40B4-BE49-F238E27FC236}">
                <a16:creationId xmlns:a16="http://schemas.microsoft.com/office/drawing/2014/main" id="{A0AEB4DF-13C8-8171-2BDB-FD1AD542E783}"/>
              </a:ext>
            </a:extLst>
          </p:cNvPr>
          <p:cNvSpPr>
            <a:spLocks noGrp="1"/>
          </p:cNvSpPr>
          <p:nvPr>
            <p:ph type="body" sz="quarter" idx="13" hasCustomPrompt="1"/>
          </p:nvPr>
        </p:nvSpPr>
        <p:spPr>
          <a:xfrm>
            <a:off x="1550564" y="2331958"/>
            <a:ext cx="2975217" cy="3704266"/>
          </a:xfrm>
        </p:spPr>
        <p:txBody>
          <a:bodyPr lIns="91440" tIns="0" rIns="91440" bIns="0" anchor="t" anchorCtr="0">
            <a:noAutofit/>
          </a:bodyPr>
          <a:lstStyle>
            <a:lvl1pPr marL="0" indent="0">
              <a:lnSpc>
                <a:spcPct val="100000"/>
              </a:lnSpc>
              <a:spcBef>
                <a:spcPts val="0"/>
              </a:spcBef>
              <a:spcAft>
                <a:spcPts val="1200"/>
              </a:spcAft>
              <a:buFont typeface="Arial" panose="020B0604020202020204" pitchFamily="34" charset="0"/>
              <a:buNone/>
              <a:defRPr sz="1800"/>
            </a:lvl1pPr>
          </a:lstStyle>
          <a:p>
            <a:r>
              <a:rPr lang="en-US" dirty="0"/>
              <a:t>Click to add subtitle</a:t>
            </a:r>
          </a:p>
        </p:txBody>
      </p:sp>
      <p:sp>
        <p:nvSpPr>
          <p:cNvPr id="9" name="Content Placeholder 2">
            <a:extLst>
              <a:ext uri="{FF2B5EF4-FFF2-40B4-BE49-F238E27FC236}">
                <a16:creationId xmlns:a16="http://schemas.microsoft.com/office/drawing/2014/main" id="{42134EBA-AF32-9F8A-370F-0D3E842F0397}"/>
              </a:ext>
            </a:extLst>
          </p:cNvPr>
          <p:cNvSpPr>
            <a:spLocks noGrp="1"/>
          </p:cNvSpPr>
          <p:nvPr>
            <p:ph sz="half" idx="1" hasCustomPrompt="1"/>
          </p:nvPr>
        </p:nvSpPr>
        <p:spPr>
          <a:xfrm>
            <a:off x="5087154" y="2331791"/>
            <a:ext cx="6345893" cy="3721817"/>
          </a:xfrm>
        </p:spPr>
        <p:txBody>
          <a:bodyPr lIns="91440" rIns="91440">
            <a:normAutofit/>
          </a:bodyPr>
          <a:lstStyle>
            <a:lvl1pPr>
              <a:defRPr sz="1800"/>
            </a:lvl1pPr>
            <a:lvl2pPr>
              <a:defRPr sz="1800"/>
            </a:lvl2pPr>
            <a:lvl3pPr>
              <a:defRPr sz="1800"/>
            </a:lvl3pPr>
            <a:lvl4pPr>
              <a:defRPr sz="1800"/>
            </a:lvl4pPr>
            <a:lvl5pP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Slide Number Placeholder 2">
            <a:extLst>
              <a:ext uri="{FF2B5EF4-FFF2-40B4-BE49-F238E27FC236}">
                <a16:creationId xmlns:a16="http://schemas.microsoft.com/office/drawing/2014/main" id="{AE99A73D-155B-A133-9671-506F54A0559A}"/>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03958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3">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D5595DD5-43B0-252F-8BC6-6B74340C5BC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a:off x="1" y="-1"/>
            <a:ext cx="443344" cy="6856025"/>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sp>
        <p:nvSpPr>
          <p:cNvPr id="2" name="Title 1"/>
          <p:cNvSpPr>
            <a:spLocks noGrp="1"/>
          </p:cNvSpPr>
          <p:nvPr>
            <p:ph type="title" hasCustomPrompt="1"/>
          </p:nvPr>
        </p:nvSpPr>
        <p:spPr>
          <a:xfrm>
            <a:off x="1550564" y="1057274"/>
            <a:ext cx="9875463" cy="999746"/>
          </a:xfrm>
        </p:spPr>
        <p:txBody>
          <a:bodyPr tIns="0" bIns="0">
            <a:noAutofit/>
          </a:bodyPr>
          <a:lstStyle>
            <a:lvl1pPr algn="l">
              <a:lnSpc>
                <a:spcPct val="100000"/>
              </a:lnSpc>
              <a:defRPr sz="3600" b="1"/>
            </a:lvl1pPr>
          </a:lstStyle>
          <a:p>
            <a:r>
              <a:rPr lang="en-US" dirty="0"/>
              <a:t>Click to add title</a:t>
            </a:r>
          </a:p>
        </p:txBody>
      </p:sp>
      <p:sp>
        <p:nvSpPr>
          <p:cNvPr id="49" name="Freeform 48">
            <a:extLst>
              <a:ext uri="{FF2B5EF4-FFF2-40B4-BE49-F238E27FC236}">
                <a16:creationId xmlns:a16="http://schemas.microsoft.com/office/drawing/2014/main" id="{BC3A3767-6C5E-8188-0A49-955BBACE37F0}"/>
              </a:ext>
              <a:ext uri="{C183D7F6-B498-43B3-948B-1728B52AA6E4}">
                <adec:decorative xmlns:adec="http://schemas.microsoft.com/office/drawing/2017/decorative" val="1"/>
              </a:ext>
            </a:extLst>
          </p:cNvPr>
          <p:cNvSpPr/>
          <p:nvPr userDrawn="1"/>
        </p:nvSpPr>
        <p:spPr>
          <a:xfrm flipH="1" flipV="1">
            <a:off x="-3" y="4420134"/>
            <a:ext cx="1293237" cy="2437866"/>
          </a:xfrm>
          <a:custGeom>
            <a:avLst/>
            <a:gdLst>
              <a:gd name="connsiteX0" fmla="*/ 1293237 w 1293237"/>
              <a:gd name="connsiteY0" fmla="*/ 2437866 h 2437866"/>
              <a:gd name="connsiteX1" fmla="*/ 1292465 w 1293237"/>
              <a:gd name="connsiteY1" fmla="*/ 2437373 h 2437866"/>
              <a:gd name="connsiteX2" fmla="*/ 0 w 1293237"/>
              <a:gd name="connsiteY2" fmla="*/ 0 h 2437866"/>
              <a:gd name="connsiteX3" fmla="*/ 1293237 w 1293237"/>
              <a:gd name="connsiteY3" fmla="*/ 0 h 2437866"/>
            </a:gdLst>
            <a:ahLst/>
            <a:cxnLst>
              <a:cxn ang="0">
                <a:pos x="connsiteX0" y="connsiteY0"/>
              </a:cxn>
              <a:cxn ang="0">
                <a:pos x="connsiteX1" y="connsiteY1"/>
              </a:cxn>
              <a:cxn ang="0">
                <a:pos x="connsiteX2" y="connsiteY2"/>
              </a:cxn>
              <a:cxn ang="0">
                <a:pos x="connsiteX3" y="connsiteY3"/>
              </a:cxn>
            </a:cxnLst>
            <a:rect l="l" t="t" r="r" b="b"/>
            <a:pathLst>
              <a:path w="1293237" h="2437866">
                <a:moveTo>
                  <a:pt x="1293237" y="2437866"/>
                </a:moveTo>
                <a:lnTo>
                  <a:pt x="1292465" y="2437373"/>
                </a:lnTo>
                <a:cubicBezTo>
                  <a:pt x="511725" y="1903845"/>
                  <a:pt x="0" y="1011184"/>
                  <a:pt x="0" y="0"/>
                </a:cubicBezTo>
                <a:lnTo>
                  <a:pt x="1293237" y="0"/>
                </a:lnTo>
                <a:close/>
              </a:path>
            </a:pathLst>
          </a:custGeom>
          <a:solidFill>
            <a:schemeClr val="accent1"/>
          </a:solidFill>
          <a:ln w="4763" cap="flat">
            <a:noFill/>
            <a:prstDash val="solid"/>
            <a:miter/>
          </a:ln>
        </p:spPr>
        <p:txBody>
          <a:bodyPr wrap="square" rtlCol="0" anchor="ctr">
            <a:noAutofit/>
          </a:bodyPr>
          <a:lstStyle/>
          <a:p>
            <a:endParaRPr lang="en-US" dirty="0"/>
          </a:p>
        </p:txBody>
      </p:sp>
      <p:sp>
        <p:nvSpPr>
          <p:cNvPr id="16" name="Content Placeholder 3">
            <a:extLst>
              <a:ext uri="{FF2B5EF4-FFF2-40B4-BE49-F238E27FC236}">
                <a16:creationId xmlns:a16="http://schemas.microsoft.com/office/drawing/2014/main" id="{E4BD7F71-D12B-4F27-1505-FF681CF55F73}"/>
              </a:ext>
            </a:extLst>
          </p:cNvPr>
          <p:cNvSpPr>
            <a:spLocks noGrp="1"/>
          </p:cNvSpPr>
          <p:nvPr>
            <p:ph sz="half" idx="2" hasCustomPrompt="1"/>
          </p:nvPr>
        </p:nvSpPr>
        <p:spPr>
          <a:xfrm>
            <a:off x="1550564" y="2303028"/>
            <a:ext cx="5829147"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FB87C65D-4EF3-18C8-18A8-477F87A37E51}"/>
              </a:ext>
            </a:extLst>
          </p:cNvPr>
          <p:cNvSpPr>
            <a:spLocks noGrp="1"/>
          </p:cNvSpPr>
          <p:nvPr>
            <p:ph sz="half" idx="15" hasCustomPrompt="1"/>
          </p:nvPr>
        </p:nvSpPr>
        <p:spPr>
          <a:xfrm>
            <a:off x="7940842" y="2303028"/>
            <a:ext cx="3485184"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Slide Number Placeholder 2">
            <a:extLst>
              <a:ext uri="{FF2B5EF4-FFF2-40B4-BE49-F238E27FC236}">
                <a16:creationId xmlns:a16="http://schemas.microsoft.com/office/drawing/2014/main" id="{AEFFA34C-885D-E995-D8F9-B4ACFBF3110D}"/>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dirty="0"/>
          </a:p>
        </p:txBody>
      </p:sp>
      <p:pic>
        <p:nvPicPr>
          <p:cNvPr id="43" name="Graphic 42">
            <a:extLst>
              <a:ext uri="{FF2B5EF4-FFF2-40B4-BE49-F238E27FC236}">
                <a16:creationId xmlns:a16="http://schemas.microsoft.com/office/drawing/2014/main" id="{C6639AD7-128F-B39D-B45F-0F22A2C6D6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rot="5400000">
            <a:off x="6072641" y="-5676015"/>
            <a:ext cx="443344" cy="11795374"/>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pic>
        <p:nvPicPr>
          <p:cNvPr id="54" name="Graphic 53">
            <a:extLst>
              <a:ext uri="{FF2B5EF4-FFF2-40B4-BE49-F238E27FC236}">
                <a16:creationId xmlns:a16="http://schemas.microsoft.com/office/drawing/2014/main" id="{48479A23-C29C-C711-510C-05B69B88226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11443" r="10857"/>
          <a:stretch/>
        </p:blipFill>
        <p:spPr>
          <a:xfrm rot="16200000">
            <a:off x="-6447" y="6444"/>
            <a:ext cx="1961253" cy="1948364"/>
          </a:xfrm>
          <a:custGeom>
            <a:avLst/>
            <a:gdLst>
              <a:gd name="connsiteX0" fmla="*/ 1961253 w 1961253"/>
              <a:gd name="connsiteY0" fmla="*/ 0 h 1948364"/>
              <a:gd name="connsiteX1" fmla="*/ 1961253 w 1961253"/>
              <a:gd name="connsiteY1" fmla="*/ 1948364 h 1948364"/>
              <a:gd name="connsiteX2" fmla="*/ 0 w 1961253"/>
              <a:gd name="connsiteY2" fmla="*/ 1948364 h 1948364"/>
              <a:gd name="connsiteX3" fmla="*/ 0 w 1961253"/>
              <a:gd name="connsiteY3" fmla="*/ 0 h 1948364"/>
            </a:gdLst>
            <a:ahLst/>
            <a:cxnLst>
              <a:cxn ang="0">
                <a:pos x="connsiteX0" y="connsiteY0"/>
              </a:cxn>
              <a:cxn ang="0">
                <a:pos x="connsiteX1" y="connsiteY1"/>
              </a:cxn>
              <a:cxn ang="0">
                <a:pos x="connsiteX2" y="connsiteY2"/>
              </a:cxn>
              <a:cxn ang="0">
                <a:pos x="connsiteX3" y="connsiteY3"/>
              </a:cxn>
            </a:cxnLst>
            <a:rect l="l" t="t" r="r" b="b"/>
            <a:pathLst>
              <a:path w="1961253" h="1948364">
                <a:moveTo>
                  <a:pt x="1961253" y="0"/>
                </a:moveTo>
                <a:lnTo>
                  <a:pt x="1961253" y="1948364"/>
                </a:lnTo>
                <a:lnTo>
                  <a:pt x="0" y="1948364"/>
                </a:lnTo>
                <a:lnTo>
                  <a:pt x="0" y="0"/>
                </a:lnTo>
                <a:close/>
              </a:path>
            </a:pathLst>
          </a:custGeom>
        </p:spPr>
      </p:pic>
      <p:sp>
        <p:nvSpPr>
          <p:cNvPr id="7" name="Image 2">
            <a:extLst>
              <a:ext uri="{FF2B5EF4-FFF2-40B4-BE49-F238E27FC236}">
                <a16:creationId xmlns:a16="http://schemas.microsoft.com/office/drawing/2014/main" id="{F3DC42FA-4B8F-2EFC-CAB4-1CCAB93BEB7B}"/>
              </a:ext>
              <a:ext uri="{C183D7F6-B498-43B3-948B-1728B52AA6E4}">
                <adec:decorative xmlns:adec="http://schemas.microsoft.com/office/drawing/2017/decorative" val="1"/>
              </a:ext>
            </a:extLst>
          </p:cNvPr>
          <p:cNvSpPr/>
          <p:nvPr userDrawn="1"/>
        </p:nvSpPr>
        <p:spPr>
          <a:xfrm>
            <a:off x="396626" y="4929577"/>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Tree>
    <p:extLst>
      <p:ext uri="{BB962C8B-B14F-4D97-AF65-F5344CB8AC3E}">
        <p14:creationId xmlns:p14="http://schemas.microsoft.com/office/powerpoint/2010/main" val="2586650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0"/>
            <a:ext cx="12216063" cy="3467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1057274"/>
            <a:ext cx="10511627" cy="1012785"/>
          </a:xfrm>
        </p:spPr>
        <p:txBody>
          <a:bodyPr tIns="0" bIns="0"/>
          <a:lstStyle>
            <a:lvl1pPr algn="ctr">
              <a:lnSpc>
                <a:spcPct val="100000"/>
              </a:lnSpc>
              <a:defRPr sz="3600">
                <a:solidFill>
                  <a:schemeClr val="accent6"/>
                </a:solidFill>
              </a:defRPr>
            </a:lvl1pPr>
          </a:lstStyle>
          <a:p>
            <a:r>
              <a:rPr lang="en-US" dirty="0"/>
              <a:t>Click to add title</a:t>
            </a:r>
          </a:p>
        </p:txBody>
      </p:sp>
      <p:sp>
        <p:nvSpPr>
          <p:cNvPr id="14" name="Content Placeholder 5">
            <a:extLst>
              <a:ext uri="{FF2B5EF4-FFF2-40B4-BE49-F238E27FC236}">
                <a16:creationId xmlns:a16="http://schemas.microsoft.com/office/drawing/2014/main" id="{4D6DED8E-165F-59D7-F01C-4EF0446E5FC0}"/>
              </a:ext>
            </a:extLst>
          </p:cNvPr>
          <p:cNvSpPr>
            <a:spLocks noGrp="1"/>
          </p:cNvSpPr>
          <p:nvPr userDrawn="1">
            <p:ph sz="quarter" idx="4" hasCustomPrompt="1"/>
          </p:nvPr>
        </p:nvSpPr>
        <p:spPr>
          <a:xfrm>
            <a:off x="914400" y="2316067"/>
            <a:ext cx="10511627" cy="3948557"/>
          </a:xfrm>
        </p:spPr>
        <p:txBody>
          <a:bodyPr lIns="91440" tIns="91440" rIns="91440" bIns="9144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lide Number Placeholder 2">
            <a:extLst>
              <a:ext uri="{FF2B5EF4-FFF2-40B4-BE49-F238E27FC236}">
                <a16:creationId xmlns:a16="http://schemas.microsoft.com/office/drawing/2014/main" id="{2933FDAB-13EE-5F9F-5DFC-A5A60BC63623}"/>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7508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66586" y="0"/>
            <a:ext cx="3432191" cy="3432191"/>
          </a:xfrm>
          <a:prstGeom prst="rect">
            <a:avLst/>
          </a:prstGeom>
        </p:spPr>
      </p:pic>
      <p:sp>
        <p:nvSpPr>
          <p:cNvPr id="2" name="Title 1"/>
          <p:cNvSpPr>
            <a:spLocks noGrp="1"/>
          </p:cNvSpPr>
          <p:nvPr>
            <p:ph type="ctrTitle" hasCustomPrompt="1"/>
          </p:nvPr>
        </p:nvSpPr>
        <p:spPr>
          <a:xfrm>
            <a:off x="914401" y="849782"/>
            <a:ext cx="5715000" cy="2727709"/>
          </a:xfrm>
        </p:spPr>
        <p:txBody>
          <a:bodyPr tIns="0" bIns="0" anchor="b" anchorCtr="0">
            <a:noAutofit/>
          </a:bodyPr>
          <a:lstStyle>
            <a:lvl1pPr algn="l">
              <a:lnSpc>
                <a:spcPct val="100000"/>
              </a:lnSpc>
              <a:defRPr sz="3600"/>
            </a:lvl1pPr>
          </a:lstStyle>
          <a:p>
            <a:r>
              <a:rPr lang="en-US" dirty="0"/>
              <a:t>Click to add title</a:t>
            </a:r>
          </a:p>
        </p:txBody>
      </p:sp>
      <p:sp>
        <p:nvSpPr>
          <p:cNvPr id="6" name="Subtitle 2">
            <a:extLst>
              <a:ext uri="{FF2B5EF4-FFF2-40B4-BE49-F238E27FC236}">
                <a16:creationId xmlns:a16="http://schemas.microsoft.com/office/drawing/2014/main" id="{86F10CB4-CF79-A942-DA9C-04CBB7C89DC3}"/>
              </a:ext>
            </a:extLst>
          </p:cNvPr>
          <p:cNvSpPr>
            <a:spLocks noGrp="1"/>
          </p:cNvSpPr>
          <p:nvPr>
            <p:ph type="subTitle" idx="1" hasCustomPrompt="1"/>
          </p:nvPr>
        </p:nvSpPr>
        <p:spPr>
          <a:xfrm>
            <a:off x="914401" y="3813606"/>
            <a:ext cx="5715000" cy="2234642"/>
          </a:xfrm>
        </p:spPr>
        <p:txBody>
          <a:bodyPr lIns="91440" tIns="0" rIns="91440" bIns="0" anchor="t" anchorCtr="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2372898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9" name="Freeform: Shape 8">
            <a:extLst>
              <a:ext uri="{FF2B5EF4-FFF2-40B4-BE49-F238E27FC236}">
                <a16:creationId xmlns:a16="http://schemas.microsoft.com/office/drawing/2014/main" id="{A52D64F1-27B6-A1E5-4F44-A6029FAB307B}"/>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p:txBody>
          <a:bodyPr anchor="ctr" anchorCtr="0"/>
          <a:lstStyle/>
          <a:p>
            <a:r>
              <a:rPr lang="en-US" dirty="0"/>
              <a:t>Click to add title</a:t>
            </a:r>
          </a:p>
        </p:txBody>
      </p:sp>
      <p:sp>
        <p:nvSpPr>
          <p:cNvPr id="5" name="Slide Number Placeholder 4"/>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7186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 uri="{C183D7F6-B498-43B3-948B-1728B52AA6E4}">
                <adec:decorative xmlns:adec="http://schemas.microsoft.com/office/drawing/2017/decorative" val="1"/>
              </a:ext>
            </a:extLst>
          </p:cNvPr>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Freeform: Shape 7">
            <a:extLst>
              <a:ext uri="{FF2B5EF4-FFF2-40B4-BE49-F238E27FC236}">
                <a16:creationId xmlns:a16="http://schemas.microsoft.com/office/drawing/2014/main" id="{95243571-BE64-3777-F992-88FC43A60537}"/>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Slide Number Placeholder 3"/>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81182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58952" y="758952"/>
            <a:ext cx="3932237" cy="1524662"/>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58952" y="2286000"/>
            <a:ext cx="3932237" cy="356708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Content Placeholder 2"/>
          <p:cNvSpPr>
            <a:spLocks noGrp="1"/>
          </p:cNvSpPr>
          <p:nvPr>
            <p:ph idx="1" hasCustomPrompt="1"/>
          </p:nvPr>
        </p:nvSpPr>
        <p:spPr>
          <a:xfrm>
            <a:off x="5183187" y="741459"/>
            <a:ext cx="6242839" cy="5119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5005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 uri="{C183D7F6-B498-43B3-948B-1728B52AA6E4}">
                <adec:decorative xmlns:adec="http://schemas.microsoft.com/office/drawing/2017/decorative" val="1"/>
              </a:ext>
            </a:extLst>
          </p:cNvPr>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p:cNvSpPr>
            <a:spLocks noGrp="1"/>
          </p:cNvSpPr>
          <p:nvPr>
            <p:ph type="title" hasCustomPrompt="1"/>
          </p:nvPr>
        </p:nvSpPr>
        <p:spPr>
          <a:xfrm>
            <a:off x="760938" y="755372"/>
            <a:ext cx="3931920" cy="1527048"/>
          </a:xfrm>
        </p:spPr>
        <p:txBody>
          <a:bodyPr anchor="b"/>
          <a:lstStyle>
            <a:lvl1pPr>
              <a:lnSpc>
                <a:spcPct val="100000"/>
              </a:lnSpc>
              <a:defRPr sz="3200"/>
            </a:lvl1pPr>
          </a:lstStyle>
          <a:p>
            <a:r>
              <a:rPr lang="en-US" dirty="0"/>
              <a:t>Click to add title</a:t>
            </a:r>
          </a:p>
        </p:txBody>
      </p:sp>
      <p:sp>
        <p:nvSpPr>
          <p:cNvPr id="7" name="Slide Number Placeholder 6"/>
          <p:cNvSpPr>
            <a:spLocks noGrp="1"/>
          </p:cNvSpPr>
          <p:nvPr>
            <p:ph type="sldNum" sz="quarter" idx="12"/>
          </p:nvPr>
        </p:nvSpPr>
        <p:spPr/>
        <p:txBody>
          <a:bodyPr/>
          <a:lstStyle>
            <a:lvl1pPr>
              <a:defRPr>
                <a:latin typeface="+mn-lt"/>
              </a:defRPr>
            </a:lvl1pPr>
          </a:lstStyle>
          <a:p>
            <a:fld id="{48F63A3B-78C7-47BE-AE5E-E10140E04643}" type="slidenum">
              <a:rPr lang="en-US" smtClean="0"/>
              <a:pPr/>
              <a:t>‹#›</a:t>
            </a:fld>
            <a:endParaRPr lang="en-US" dirty="0"/>
          </a:p>
        </p:txBody>
      </p:sp>
      <p:sp>
        <p:nvSpPr>
          <p:cNvPr id="4" name="Text Placeholder 3"/>
          <p:cNvSpPr>
            <a:spLocks noGrp="1"/>
          </p:cNvSpPr>
          <p:nvPr>
            <p:ph type="body" sz="half" idx="2" hasCustomPrompt="1"/>
          </p:nvPr>
        </p:nvSpPr>
        <p:spPr>
          <a:xfrm>
            <a:off x="760938" y="2286001"/>
            <a:ext cx="393192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3" name="Picture Placeholder 2"/>
          <p:cNvSpPr>
            <a:spLocks noGrp="1" noChangeAspect="1"/>
          </p:cNvSpPr>
          <p:nvPr>
            <p:ph type="pic" idx="1" hasCustomPrompt="1"/>
          </p:nvPr>
        </p:nvSpPr>
        <p:spPr>
          <a:xfrm>
            <a:off x="5262700" y="987425"/>
            <a:ext cx="6172200" cy="4873625"/>
          </a:xfrm>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to add picture</a:t>
            </a:r>
          </a:p>
        </p:txBody>
      </p:sp>
    </p:spTree>
    <p:extLst>
      <p:ext uri="{BB962C8B-B14F-4D97-AF65-F5344CB8AC3E}">
        <p14:creationId xmlns:p14="http://schemas.microsoft.com/office/powerpoint/2010/main" val="223467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438475" y="457199"/>
            <a:ext cx="987552" cy="244503"/>
          </a:xfrm>
          <a:prstGeom prst="rect">
            <a:avLst/>
          </a:prstGeom>
        </p:spPr>
        <p:txBody>
          <a:bodyPr vert="horz" lIns="91440" tIns="45720" rIns="0" bIns="45720" rtlCol="0" anchor="ctr"/>
          <a:lstStyle>
            <a:lvl1pPr algn="r">
              <a:defRPr sz="1200">
                <a:solidFill>
                  <a:schemeClr val="accent6"/>
                </a:solidFill>
                <a:latin typeface="+mn-lt"/>
                <a:cs typeface="Arial" panose="020B0604020202020204" pitchFamily="34" charset="0"/>
              </a:defRPr>
            </a:lvl1pPr>
          </a:lstStyle>
          <a:p>
            <a:fld id="{48F63A3B-78C7-47BE-AE5E-E10140E04643}" type="slidenum">
              <a:rPr lang="en-US" smtClean="0"/>
              <a:pPr/>
              <a:t>‹#›</a:t>
            </a:fld>
            <a:endParaRPr lang="en-US" dirty="0"/>
          </a:p>
        </p:txBody>
      </p:sp>
      <p:sp>
        <p:nvSpPr>
          <p:cNvPr id="2" name="Title Placeholder 1"/>
          <p:cNvSpPr>
            <a:spLocks noGrp="1"/>
          </p:cNvSpPr>
          <p:nvPr>
            <p:ph type="title"/>
          </p:nvPr>
        </p:nvSpPr>
        <p:spPr>
          <a:xfrm>
            <a:off x="758952" y="731520"/>
            <a:ext cx="10671048" cy="1362057"/>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833434"/>
      </p:ext>
    </p:extLst>
  </p:cSld>
  <p:clrMap bg1="lt1" tx1="dk1" bg2="lt2" tx2="dk2" accent1="accent1" accent2="accent2" accent3="accent3" accent4="accent4" accent5="accent5" accent6="accent6" hlink="hlink" folHlink="folHlink"/>
  <p:sldLayoutIdLst>
    <p:sldLayoutId id="2147483651" r:id="rId1"/>
    <p:sldLayoutId id="2147483663" r:id="rId2"/>
    <p:sldLayoutId id="2147483680" r:id="rId3"/>
    <p:sldLayoutId id="2147483653" r:id="rId4"/>
    <p:sldLayoutId id="2147483668" r:id="rId5"/>
    <p:sldLayoutId id="2147483685" r:id="rId6"/>
    <p:sldLayoutId id="2147483686" r:id="rId7"/>
    <p:sldLayoutId id="2147483687" r:id="rId8"/>
    <p:sldLayoutId id="2147483688" r:id="rId9"/>
    <p:sldLayoutId id="2147483689" r:id="rId10"/>
    <p:sldLayoutId id="2147483691" r:id="rId11"/>
    <p:sldLayoutId id="2147483692" r:id="rId12"/>
    <p:sldLayoutId id="2147483676" r:id="rId13"/>
    <p:sldLayoutId id="2147483656" r:id="rId14"/>
    <p:sldLayoutId id="2147483657" r:id="rId15"/>
    <p:sldLayoutId id="2147483658" r:id="rId16"/>
    <p:sldLayoutId id="2147483659" r:id="rId17"/>
  </p:sldLayoutIdLst>
  <p:hf hdr="0" ftr="0" dt="0"/>
  <p:txStyles>
    <p:titleStyle>
      <a:lvl1pPr algn="ctr" defTabSz="914400" rtl="0" eaLnBrk="1" latinLnBrk="0" hangingPunct="1">
        <a:lnSpc>
          <a:spcPts val="4875"/>
        </a:lnSpc>
        <a:spcBef>
          <a:spcPct val="0"/>
        </a:spcBef>
        <a:buNone/>
        <a:defRPr sz="3800" b="1" kern="1200" cap="all" baseline="0">
          <a:solidFill>
            <a:schemeClr val="accent6"/>
          </a:solidFill>
          <a:latin typeface="+mj-lt"/>
          <a:ea typeface="+mj-ea"/>
          <a:cs typeface="+mj-cs"/>
        </a:defRPr>
      </a:lvl1pPr>
    </p:titleStyle>
    <p:bodyStyle>
      <a:lvl1pPr marL="347472" indent="-347472" algn="l" defTabSz="914400" rtl="0" eaLnBrk="1" latinLnBrk="0" hangingPunct="1">
        <a:lnSpc>
          <a:spcPct val="100000"/>
        </a:lnSpc>
        <a:spcBef>
          <a:spcPts val="360"/>
        </a:spcBef>
        <a:buFont typeface="Arial" panose="020B0604020202020204" pitchFamily="34" charset="0"/>
        <a:buChar char="•"/>
        <a:defRPr sz="2800" kern="1200">
          <a:solidFill>
            <a:schemeClr val="accent6"/>
          </a:solidFill>
          <a:latin typeface="+mn-lt"/>
          <a:ea typeface="+mn-ea"/>
          <a:cs typeface="+mn-cs"/>
        </a:defRPr>
      </a:lvl1pPr>
      <a:lvl2pPr marL="685800" indent="-347472" algn="l" defTabSz="914400" rtl="0" eaLnBrk="1" latinLnBrk="0" hangingPunct="1">
        <a:lnSpc>
          <a:spcPct val="100000"/>
        </a:lnSpc>
        <a:spcBef>
          <a:spcPts val="360"/>
        </a:spcBef>
        <a:buFont typeface="Arial" panose="020B0604020202020204" pitchFamily="34" charset="0"/>
        <a:buChar char="•"/>
        <a:defRPr sz="2400" kern="1200">
          <a:solidFill>
            <a:schemeClr val="accent6"/>
          </a:solidFill>
          <a:latin typeface="+mn-lt"/>
          <a:ea typeface="+mn-ea"/>
          <a:cs typeface="+mn-cs"/>
        </a:defRPr>
      </a:lvl2pPr>
      <a:lvl3pPr marL="1143000" indent="-347472" algn="l" defTabSz="914400" rtl="0" eaLnBrk="1" latinLnBrk="0" hangingPunct="1">
        <a:lnSpc>
          <a:spcPct val="100000"/>
        </a:lnSpc>
        <a:spcBef>
          <a:spcPts val="360"/>
        </a:spcBef>
        <a:buFont typeface="Arial" panose="020B0604020202020204" pitchFamily="34" charset="0"/>
        <a:buChar char="•"/>
        <a:defRPr sz="20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5.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5.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32.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3.png"/><Relationship Id="rId1" Type="http://schemas.openxmlformats.org/officeDocument/2006/relationships/slideLayout" Target="../slideLayouts/slideLayout1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7FF65-A536-F639-8591-ED024C223308}"/>
              </a:ext>
            </a:extLst>
          </p:cNvPr>
          <p:cNvSpPr>
            <a:spLocks noGrp="1"/>
          </p:cNvSpPr>
          <p:nvPr>
            <p:ph type="ctrTitle"/>
          </p:nvPr>
        </p:nvSpPr>
        <p:spPr>
          <a:xfrm>
            <a:off x="2899790" y="810227"/>
            <a:ext cx="6392421" cy="3831221"/>
          </a:xfrm>
        </p:spPr>
        <p:txBody>
          <a:bodyPr anchor="ctr"/>
          <a:lstStyle/>
          <a:p>
            <a:r>
              <a:rPr lang="en-US" sz="4000" dirty="0">
                <a:latin typeface="Aptos" panose="020B0004020202020204" pitchFamily="34" charset="0"/>
              </a:rPr>
              <a:t>Industrial Training at maxis </a:t>
            </a:r>
          </a:p>
        </p:txBody>
      </p:sp>
    </p:spTree>
    <p:extLst>
      <p:ext uri="{BB962C8B-B14F-4D97-AF65-F5344CB8AC3E}">
        <p14:creationId xmlns:p14="http://schemas.microsoft.com/office/powerpoint/2010/main" val="2202437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1072-4A77-DB4D-DF41-58EADB7DA94E}"/>
              </a:ext>
            </a:extLst>
          </p:cNvPr>
          <p:cNvSpPr>
            <a:spLocks noGrp="1"/>
          </p:cNvSpPr>
          <p:nvPr>
            <p:ph type="title"/>
          </p:nvPr>
        </p:nvSpPr>
        <p:spPr>
          <a:xfrm>
            <a:off x="893565" y="1037037"/>
            <a:ext cx="2200510" cy="640088"/>
          </a:xfrm>
        </p:spPr>
        <p:txBody>
          <a:bodyPr/>
          <a:lstStyle/>
          <a:p>
            <a:r>
              <a:rPr lang="en-US" dirty="0">
                <a:latin typeface="Aptos" panose="020B0004020202020204" pitchFamily="34" charset="0"/>
              </a:rPr>
              <a:t>agenda</a:t>
            </a:r>
          </a:p>
        </p:txBody>
      </p:sp>
      <p:sp>
        <p:nvSpPr>
          <p:cNvPr id="3" name="Content Placeholder 2">
            <a:extLst>
              <a:ext uri="{FF2B5EF4-FFF2-40B4-BE49-F238E27FC236}">
                <a16:creationId xmlns:a16="http://schemas.microsoft.com/office/drawing/2014/main" id="{D4D22962-3C7F-E480-5C35-7F4860A098E1}"/>
              </a:ext>
            </a:extLst>
          </p:cNvPr>
          <p:cNvSpPr>
            <a:spLocks noGrp="1"/>
          </p:cNvSpPr>
          <p:nvPr>
            <p:ph idx="1"/>
          </p:nvPr>
        </p:nvSpPr>
        <p:spPr>
          <a:xfrm>
            <a:off x="765974" y="1825328"/>
            <a:ext cx="6583680" cy="2948691"/>
          </a:xfrm>
        </p:spPr>
        <p:txBody>
          <a:bodyPr/>
          <a:lstStyle/>
          <a:p>
            <a:pPr marL="342900" indent="-342900">
              <a:buFont typeface="Arial" panose="020B0604020202020204" pitchFamily="34" charset="0"/>
              <a:buChar char="•"/>
            </a:pPr>
            <a:r>
              <a:rPr lang="en-US" dirty="0"/>
              <a:t>Introduction</a:t>
            </a:r>
          </a:p>
          <a:p>
            <a:pPr marL="342900" indent="-342900">
              <a:buFont typeface="Arial" panose="020B0604020202020204" pitchFamily="34" charset="0"/>
              <a:buChar char="•"/>
            </a:pPr>
            <a:r>
              <a:rPr lang="en-US" dirty="0"/>
              <a:t>Management Structure</a:t>
            </a:r>
          </a:p>
          <a:p>
            <a:pPr marL="342900" indent="-342900">
              <a:buFont typeface="Arial" panose="020B0604020202020204" pitchFamily="34" charset="0"/>
              <a:buChar char="•"/>
            </a:pPr>
            <a:r>
              <a:rPr lang="en-US" dirty="0"/>
              <a:t>Projects involved in</a:t>
            </a:r>
          </a:p>
          <a:p>
            <a:pPr marL="342900" indent="-342900">
              <a:buFont typeface="Arial" panose="020B0604020202020204" pitchFamily="34" charset="0"/>
              <a:buChar char="•"/>
            </a:pPr>
            <a:r>
              <a:rPr lang="en-US" dirty="0"/>
              <a:t>Reflection</a:t>
            </a:r>
          </a:p>
          <a:p>
            <a:pPr marL="342900" indent="-342900">
              <a:buFont typeface="Arial" panose="020B0604020202020204" pitchFamily="34" charset="0"/>
              <a:buChar char="•"/>
            </a:pPr>
            <a:r>
              <a:rPr lang="en-US" dirty="0"/>
              <a:t>Conclusion</a:t>
            </a:r>
          </a:p>
        </p:txBody>
      </p:sp>
      <p:sp>
        <p:nvSpPr>
          <p:cNvPr id="4" name="Slide Number Placeholder 3">
            <a:extLst>
              <a:ext uri="{FF2B5EF4-FFF2-40B4-BE49-F238E27FC236}">
                <a16:creationId xmlns:a16="http://schemas.microsoft.com/office/drawing/2014/main" id="{18D5CFA2-4E67-F157-5FFD-A246307D41F7}"/>
              </a:ext>
            </a:extLst>
          </p:cNvPr>
          <p:cNvSpPr>
            <a:spLocks noGrp="1"/>
          </p:cNvSpPr>
          <p:nvPr>
            <p:ph type="sldNum" sz="quarter" idx="10"/>
          </p:nvPr>
        </p:nvSpPr>
        <p:spPr>
          <a:xfrm>
            <a:off x="10358437" y="457199"/>
            <a:ext cx="1067589" cy="471489"/>
          </a:xfrm>
        </p:spPr>
        <p:txBody>
          <a:bodyPr/>
          <a:lstStyle/>
          <a:p>
            <a:fld id="{48F63A3B-78C7-47BE-AE5E-E10140E04643}" type="slidenum">
              <a:rPr lang="en-US" smtClean="0"/>
              <a:pPr/>
              <a:t>2</a:t>
            </a:fld>
            <a:endParaRPr lang="en-US" dirty="0"/>
          </a:p>
        </p:txBody>
      </p:sp>
    </p:spTree>
    <p:extLst>
      <p:ext uri="{BB962C8B-B14F-4D97-AF65-F5344CB8AC3E}">
        <p14:creationId xmlns:p14="http://schemas.microsoft.com/office/powerpoint/2010/main" val="391321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DA75-0988-2AC2-87F8-8DEC83A7B9CA}"/>
              </a:ext>
            </a:extLst>
          </p:cNvPr>
          <p:cNvSpPr>
            <a:spLocks noGrp="1"/>
          </p:cNvSpPr>
          <p:nvPr>
            <p:ph type="title"/>
          </p:nvPr>
        </p:nvSpPr>
        <p:spPr>
          <a:xfrm>
            <a:off x="989102" y="627321"/>
            <a:ext cx="3636060" cy="1141641"/>
          </a:xfrm>
        </p:spPr>
        <p:txBody>
          <a:bodyPr/>
          <a:lstStyle/>
          <a:p>
            <a:r>
              <a:rPr lang="en-US" dirty="0">
                <a:latin typeface="Aptos" panose="020B0004020202020204" pitchFamily="34" charset="0"/>
              </a:rPr>
              <a:t>Introduction</a:t>
            </a:r>
          </a:p>
        </p:txBody>
      </p:sp>
      <p:sp>
        <p:nvSpPr>
          <p:cNvPr id="8" name="TextBox 7">
            <a:extLst>
              <a:ext uri="{FF2B5EF4-FFF2-40B4-BE49-F238E27FC236}">
                <a16:creationId xmlns:a16="http://schemas.microsoft.com/office/drawing/2014/main" id="{0EEBBF5A-35EC-876D-5EE5-6C81FC9DA7A7}"/>
              </a:ext>
            </a:extLst>
          </p:cNvPr>
          <p:cNvSpPr txBox="1"/>
          <p:nvPr/>
        </p:nvSpPr>
        <p:spPr>
          <a:xfrm>
            <a:off x="898071" y="2106304"/>
            <a:ext cx="8281308" cy="1631216"/>
          </a:xfrm>
          <a:prstGeom prst="rect">
            <a:avLst/>
          </a:prstGeom>
          <a:noFill/>
        </p:spPr>
        <p:txBody>
          <a:bodyPr wrap="square">
            <a:spAutoFit/>
          </a:bodyPr>
          <a:lstStyle/>
          <a:p>
            <a:pPr algn="just"/>
            <a:r>
              <a:rPr lang="en-US" sz="2000" dirty="0">
                <a:solidFill>
                  <a:srgbClr val="202C8F"/>
                </a:solidFill>
              </a:rPr>
              <a:t>Department of Data &amp; AI </a:t>
            </a:r>
            <a:r>
              <a:rPr lang="en-US" sz="2000" dirty="0" err="1">
                <a:solidFill>
                  <a:srgbClr val="202C8F"/>
                </a:solidFill>
              </a:rPr>
              <a:t>CoE</a:t>
            </a:r>
            <a:r>
              <a:rPr lang="en-US" sz="2000" dirty="0">
                <a:solidFill>
                  <a:srgbClr val="202C8F"/>
                </a:solidFill>
              </a:rPr>
              <a:t> and Machine Learning Team</a:t>
            </a:r>
          </a:p>
          <a:p>
            <a:pPr algn="just"/>
            <a:endParaRPr lang="en-US" sz="2000" dirty="0">
              <a:solidFill>
                <a:srgbClr val="202C8F"/>
              </a:solidFill>
            </a:endParaRPr>
          </a:p>
          <a:p>
            <a:pPr algn="just"/>
            <a:r>
              <a:rPr lang="en-US" sz="2000" dirty="0">
                <a:solidFill>
                  <a:srgbClr val="202C8F"/>
                </a:solidFill>
              </a:rPr>
              <a:t>This department is made up of data scientists, data engineers, data analysts and machine learning engineers as well as other </a:t>
            </a:r>
            <a:r>
              <a:rPr lang="en-US" sz="2000" dirty="0" err="1">
                <a:solidFill>
                  <a:srgbClr val="202C8F"/>
                </a:solidFill>
              </a:rPr>
              <a:t>specialised</a:t>
            </a:r>
            <a:r>
              <a:rPr lang="en-US" sz="2000" dirty="0">
                <a:solidFill>
                  <a:srgbClr val="202C8F"/>
                </a:solidFill>
              </a:rPr>
              <a:t> roles within data and artificial intelligence. </a:t>
            </a:r>
            <a:endParaRPr lang="en-MY" sz="2000" dirty="0">
              <a:solidFill>
                <a:srgbClr val="202C8F"/>
              </a:solidFill>
            </a:endParaRPr>
          </a:p>
        </p:txBody>
      </p:sp>
      <p:sp>
        <p:nvSpPr>
          <p:cNvPr id="12" name="TextBox 11">
            <a:extLst>
              <a:ext uri="{FF2B5EF4-FFF2-40B4-BE49-F238E27FC236}">
                <a16:creationId xmlns:a16="http://schemas.microsoft.com/office/drawing/2014/main" id="{4A69FD69-2973-2D43-FFF7-5D96A9356300}"/>
              </a:ext>
            </a:extLst>
          </p:cNvPr>
          <p:cNvSpPr txBox="1"/>
          <p:nvPr/>
        </p:nvSpPr>
        <p:spPr>
          <a:xfrm>
            <a:off x="898071" y="3936088"/>
            <a:ext cx="10379529" cy="1323439"/>
          </a:xfrm>
          <a:prstGeom prst="rect">
            <a:avLst/>
          </a:prstGeom>
          <a:noFill/>
        </p:spPr>
        <p:txBody>
          <a:bodyPr wrap="square">
            <a:spAutoFit/>
          </a:bodyPr>
          <a:lstStyle/>
          <a:p>
            <a:r>
              <a:rPr lang="en-MY" sz="2000" dirty="0">
                <a:solidFill>
                  <a:srgbClr val="202C8F"/>
                </a:solidFill>
                <a:effectLst/>
                <a:latin typeface="Sabon Next LT" panose="02000500000000000000" pitchFamily="2" charset="0"/>
                <a:ea typeface="Yu Mincho" panose="02020400000000000000" pitchFamily="18" charset="-128"/>
                <a:cs typeface="Sabon Next LT" panose="02000500000000000000" pitchFamily="2" charset="0"/>
              </a:rPr>
              <a:t>My industrial training started on the 23rd of September 2024 spanning a total duration of 20 weeks, concluding on the 7th of February 2025. This training is conducted at Maxis Broadband </a:t>
            </a:r>
            <a:r>
              <a:rPr lang="en-MY" sz="2000" dirty="0" err="1">
                <a:solidFill>
                  <a:srgbClr val="202C8F"/>
                </a:solidFill>
                <a:effectLst/>
                <a:latin typeface="Sabon Next LT" panose="02000500000000000000" pitchFamily="2" charset="0"/>
                <a:ea typeface="Yu Mincho" panose="02020400000000000000" pitchFamily="18" charset="-128"/>
                <a:cs typeface="Sabon Next LT" panose="02000500000000000000" pitchFamily="2" charset="0"/>
              </a:rPr>
              <a:t>Sdn</a:t>
            </a:r>
            <a:r>
              <a:rPr lang="en-MY" sz="2000" dirty="0">
                <a:solidFill>
                  <a:srgbClr val="202C8F"/>
                </a:solidFill>
                <a:effectLst/>
                <a:latin typeface="Sabon Next LT" panose="02000500000000000000" pitchFamily="2" charset="0"/>
                <a:ea typeface="Yu Mincho" panose="02020400000000000000" pitchFamily="18" charset="-128"/>
                <a:cs typeface="Sabon Next LT" panose="02000500000000000000" pitchFamily="2" charset="0"/>
              </a:rPr>
              <a:t>. </a:t>
            </a:r>
            <a:r>
              <a:rPr lang="en-MY" sz="2000" dirty="0" err="1">
                <a:solidFill>
                  <a:srgbClr val="202C8F"/>
                </a:solidFill>
                <a:effectLst/>
                <a:latin typeface="Sabon Next LT" panose="02000500000000000000" pitchFamily="2" charset="0"/>
                <a:ea typeface="Yu Mincho" panose="02020400000000000000" pitchFamily="18" charset="-128"/>
                <a:cs typeface="Sabon Next LT" panose="02000500000000000000" pitchFamily="2" charset="0"/>
              </a:rPr>
              <a:t>Bhd</a:t>
            </a:r>
            <a:r>
              <a:rPr lang="en-MY" sz="2000" dirty="0">
                <a:solidFill>
                  <a:srgbClr val="202C8F"/>
                </a:solidFill>
                <a:effectLst/>
                <a:latin typeface="Sabon Next LT" panose="02000500000000000000" pitchFamily="2" charset="0"/>
                <a:ea typeface="Yu Mincho" panose="02020400000000000000" pitchFamily="18" charset="-128"/>
                <a:cs typeface="Sabon Next LT" panose="02000500000000000000" pitchFamily="2" charset="0"/>
              </a:rPr>
              <a:t>, where I am currently positioned </a:t>
            </a:r>
            <a:r>
              <a:rPr lang="en-MY" sz="2000" dirty="0">
                <a:solidFill>
                  <a:srgbClr val="202C8F"/>
                </a:solidFill>
                <a:latin typeface="Sabon Next LT" panose="02000500000000000000" pitchFamily="2" charset="0"/>
                <a:ea typeface="Yu Mincho" panose="02020400000000000000" pitchFamily="18" charset="-128"/>
                <a:cs typeface="Sabon Next LT" panose="02000500000000000000" pitchFamily="2" charset="0"/>
              </a:rPr>
              <a:t>in the</a:t>
            </a:r>
            <a:r>
              <a:rPr lang="en-MY" sz="2000" dirty="0">
                <a:solidFill>
                  <a:srgbClr val="202C8F"/>
                </a:solidFill>
                <a:effectLst/>
                <a:latin typeface="Sabon Next LT" panose="02000500000000000000" pitchFamily="2" charset="0"/>
                <a:ea typeface="Yu Mincho" panose="02020400000000000000" pitchFamily="18" charset="-128"/>
                <a:cs typeface="Sabon Next LT" panose="02000500000000000000" pitchFamily="2" charset="0"/>
              </a:rPr>
              <a:t> Machine Learning team, as a Data and AI Intern.</a:t>
            </a:r>
            <a:endParaRPr lang="en-MY" sz="2000" dirty="0">
              <a:solidFill>
                <a:srgbClr val="202C8F"/>
              </a:solidFill>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2906491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C8862-3D29-D53A-E225-EDF038CA5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DC64E2-B693-57EE-F1C5-2E522A812697}"/>
              </a:ext>
            </a:extLst>
          </p:cNvPr>
          <p:cNvSpPr>
            <a:spLocks noGrp="1"/>
          </p:cNvSpPr>
          <p:nvPr>
            <p:ph type="title"/>
          </p:nvPr>
        </p:nvSpPr>
        <p:spPr>
          <a:xfrm>
            <a:off x="372414" y="457200"/>
            <a:ext cx="5723586" cy="1141641"/>
          </a:xfrm>
        </p:spPr>
        <p:txBody>
          <a:bodyPr/>
          <a:lstStyle/>
          <a:p>
            <a:r>
              <a:rPr lang="en-US" cap="none" dirty="0">
                <a:latin typeface="Aptos" panose="020B0004020202020204" pitchFamily="34" charset="0"/>
              </a:rPr>
              <a:t>General Tasks</a:t>
            </a:r>
          </a:p>
        </p:txBody>
      </p:sp>
      <p:sp>
        <p:nvSpPr>
          <p:cNvPr id="4" name="TextBox 3">
            <a:extLst>
              <a:ext uri="{FF2B5EF4-FFF2-40B4-BE49-F238E27FC236}">
                <a16:creationId xmlns:a16="http://schemas.microsoft.com/office/drawing/2014/main" id="{8CADB7D8-78FB-9634-28C6-32CFF22546FE}"/>
              </a:ext>
            </a:extLst>
          </p:cNvPr>
          <p:cNvSpPr txBox="1"/>
          <p:nvPr/>
        </p:nvSpPr>
        <p:spPr>
          <a:xfrm>
            <a:off x="827313" y="1598841"/>
            <a:ext cx="9688287" cy="3893695"/>
          </a:xfrm>
          <a:prstGeom prst="rect">
            <a:avLst/>
          </a:prstGeom>
          <a:noFill/>
        </p:spPr>
        <p:txBody>
          <a:bodyPr wrap="square">
            <a:spAutoFit/>
          </a:bodyPr>
          <a:lstStyle/>
          <a:p>
            <a:pPr marL="342900" indent="-342900">
              <a:lnSpc>
                <a:spcPct val="200000"/>
              </a:lnSpc>
              <a:buFont typeface="+mj-lt"/>
              <a:buAutoNum type="arabicPeriod"/>
            </a:pPr>
            <a:r>
              <a:rPr lang="en-US" dirty="0">
                <a:solidFill>
                  <a:srgbClr val="202C8F"/>
                </a:solidFill>
                <a:effectLst/>
              </a:rPr>
              <a:t>Collaborate with Data Scientists to develop and implement Advance Analytics &amp; Data Science use cases for Consumer Business/Enterprise</a:t>
            </a:r>
            <a:endParaRPr lang="en-US" dirty="0">
              <a:solidFill>
                <a:srgbClr val="202C8F"/>
              </a:solidFill>
            </a:endParaRPr>
          </a:p>
          <a:p>
            <a:pPr marL="342900" indent="-342900">
              <a:lnSpc>
                <a:spcPct val="200000"/>
              </a:lnSpc>
              <a:buFont typeface="+mj-lt"/>
              <a:buAutoNum type="arabicPeriod"/>
            </a:pPr>
            <a:r>
              <a:rPr lang="en-US" dirty="0">
                <a:solidFill>
                  <a:srgbClr val="202C8F"/>
                </a:solidFill>
                <a:effectLst/>
              </a:rPr>
              <a:t>Write Scripts and queries using Python and SQL, conduct research experiments, collect, analyze and validate data, and evaluate the effectiveness of AA &amp; DS solutions</a:t>
            </a:r>
            <a:endParaRPr lang="en-US" dirty="0">
              <a:solidFill>
                <a:srgbClr val="202C8F"/>
              </a:solidFill>
            </a:endParaRPr>
          </a:p>
          <a:p>
            <a:pPr marL="342900" indent="-342900">
              <a:lnSpc>
                <a:spcPct val="200000"/>
              </a:lnSpc>
              <a:buFont typeface="+mj-lt"/>
              <a:buAutoNum type="arabicPeriod"/>
            </a:pPr>
            <a:r>
              <a:rPr lang="en-US" dirty="0">
                <a:solidFill>
                  <a:srgbClr val="202C8F"/>
                </a:solidFill>
                <a:effectLst/>
              </a:rPr>
              <a:t>Stay up-to-date with the latest research and trends in AA &amp; DS and identify opportunities to apply this knowledge to improve our solutions</a:t>
            </a:r>
            <a:endParaRPr lang="en-US" dirty="0">
              <a:solidFill>
                <a:srgbClr val="202C8F"/>
              </a:solidFill>
            </a:endParaRPr>
          </a:p>
          <a:p>
            <a:pPr marL="342900" indent="-342900">
              <a:lnSpc>
                <a:spcPct val="200000"/>
              </a:lnSpc>
              <a:buFont typeface="+mj-lt"/>
              <a:buAutoNum type="arabicPeriod"/>
            </a:pPr>
            <a:r>
              <a:rPr lang="en-US" dirty="0">
                <a:solidFill>
                  <a:srgbClr val="202C8F"/>
                </a:solidFill>
                <a:effectLst/>
              </a:rPr>
              <a:t>Develop/maintain code for AA &amp; DS models &amp; algorithms</a:t>
            </a:r>
            <a:endParaRPr lang="en-US" dirty="0">
              <a:solidFill>
                <a:srgbClr val="202C8F"/>
              </a:solidFill>
            </a:endParaRPr>
          </a:p>
        </p:txBody>
      </p:sp>
    </p:spTree>
    <p:extLst>
      <p:ext uri="{BB962C8B-B14F-4D97-AF65-F5344CB8AC3E}">
        <p14:creationId xmlns:p14="http://schemas.microsoft.com/office/powerpoint/2010/main" val="2619518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36FCF6-982C-CC37-9625-3EBFC7E7DD13}"/>
              </a:ext>
            </a:extLst>
          </p:cNvPr>
          <p:cNvSpPr>
            <a:spLocks noGrp="1"/>
          </p:cNvSpPr>
          <p:nvPr>
            <p:ph type="title"/>
          </p:nvPr>
        </p:nvSpPr>
        <p:spPr>
          <a:xfrm>
            <a:off x="1781442" y="302219"/>
            <a:ext cx="5087191" cy="541287"/>
          </a:xfrm>
        </p:spPr>
        <p:txBody>
          <a:bodyPr/>
          <a:lstStyle/>
          <a:p>
            <a:r>
              <a:rPr lang="en-US" cap="none" dirty="0">
                <a:latin typeface="Aptos" panose="020B0004020202020204" pitchFamily="34" charset="0"/>
              </a:rPr>
              <a:t>Management Structure</a:t>
            </a:r>
          </a:p>
        </p:txBody>
      </p:sp>
      <p:sp>
        <p:nvSpPr>
          <p:cNvPr id="2" name="Slide Number Placeholder 1">
            <a:extLst>
              <a:ext uri="{FF2B5EF4-FFF2-40B4-BE49-F238E27FC236}">
                <a16:creationId xmlns:a16="http://schemas.microsoft.com/office/drawing/2014/main" id="{A913EEC9-16E3-6C86-97D0-A7EC7EA09CDA}"/>
              </a:ext>
            </a:extLst>
          </p:cNvPr>
          <p:cNvSpPr>
            <a:spLocks noGrp="1"/>
          </p:cNvSpPr>
          <p:nvPr>
            <p:ph type="sldNum" sz="quarter" idx="10"/>
          </p:nvPr>
        </p:nvSpPr>
        <p:spPr>
          <a:xfrm>
            <a:off x="10358437" y="457199"/>
            <a:ext cx="1067589" cy="471489"/>
          </a:xfrm>
        </p:spPr>
        <p:txBody>
          <a:bodyPr/>
          <a:lstStyle/>
          <a:p>
            <a:fld id="{48F63A3B-78C7-47BE-AE5E-E10140E04643}" type="slidenum">
              <a:rPr lang="en-US" smtClean="0"/>
              <a:pPr/>
              <a:t>5</a:t>
            </a:fld>
            <a:endParaRPr lang="en-US" dirty="0"/>
          </a:p>
        </p:txBody>
      </p:sp>
      <p:grpSp>
        <p:nvGrpSpPr>
          <p:cNvPr id="23" name="Group 22">
            <a:extLst>
              <a:ext uri="{FF2B5EF4-FFF2-40B4-BE49-F238E27FC236}">
                <a16:creationId xmlns:a16="http://schemas.microsoft.com/office/drawing/2014/main" id="{12B1B3D7-4241-8B8E-4E40-2A26D3B16DBA}"/>
              </a:ext>
            </a:extLst>
          </p:cNvPr>
          <p:cNvGrpSpPr/>
          <p:nvPr/>
        </p:nvGrpSpPr>
        <p:grpSpPr>
          <a:xfrm>
            <a:off x="4602607" y="1101156"/>
            <a:ext cx="2864119" cy="5454625"/>
            <a:chOff x="4602607" y="1101156"/>
            <a:chExt cx="2864119" cy="5454625"/>
          </a:xfrm>
        </p:grpSpPr>
        <p:pic>
          <p:nvPicPr>
            <p:cNvPr id="4" name="Picture 3" descr="A screenshot of a computer&#10;&#10;Description automatically generated">
              <a:extLst>
                <a:ext uri="{FF2B5EF4-FFF2-40B4-BE49-F238E27FC236}">
                  <a16:creationId xmlns:a16="http://schemas.microsoft.com/office/drawing/2014/main" id="{60CDC52A-02B3-1634-D701-04AAF0E0A3A5}"/>
                </a:ext>
              </a:extLst>
            </p:cNvPr>
            <p:cNvPicPr>
              <a:picLocks noChangeAspect="1"/>
            </p:cNvPicPr>
            <p:nvPr/>
          </p:nvPicPr>
          <p:blipFill>
            <a:blip r:embed="rId3"/>
            <a:srcRect l="34102" r="32726" b="54519"/>
            <a:stretch/>
          </p:blipFill>
          <p:spPr>
            <a:xfrm>
              <a:off x="4685022" y="4908957"/>
              <a:ext cx="2699288" cy="1646824"/>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5D78B033-1C6C-5F98-1C0E-A2CB8A5B9891}"/>
                </a:ext>
              </a:extLst>
            </p:cNvPr>
            <p:cNvPicPr>
              <a:picLocks noChangeAspect="1"/>
            </p:cNvPicPr>
            <p:nvPr/>
          </p:nvPicPr>
          <p:blipFill>
            <a:blip r:embed="rId4"/>
            <a:srcRect l="33576" r="30306" b="64737"/>
            <a:stretch/>
          </p:blipFill>
          <p:spPr>
            <a:xfrm>
              <a:off x="4602607" y="2980581"/>
              <a:ext cx="2864119" cy="1597876"/>
            </a:xfrm>
            <a:prstGeom prst="rect">
              <a:avLst/>
            </a:prstGeom>
          </p:spPr>
        </p:pic>
        <p:pic>
          <p:nvPicPr>
            <p:cNvPr id="12" name="Picture 11" descr="A blue and white box with black text&#10;&#10;Description automatically generated">
              <a:extLst>
                <a:ext uri="{FF2B5EF4-FFF2-40B4-BE49-F238E27FC236}">
                  <a16:creationId xmlns:a16="http://schemas.microsoft.com/office/drawing/2014/main" id="{746FE42B-2472-8B95-68A0-68EA602CC94A}"/>
                </a:ext>
              </a:extLst>
            </p:cNvPr>
            <p:cNvPicPr>
              <a:picLocks noChangeAspect="1"/>
            </p:cNvPicPr>
            <p:nvPr/>
          </p:nvPicPr>
          <p:blipFill>
            <a:blip r:embed="rId5"/>
            <a:stretch>
              <a:fillRect/>
            </a:stretch>
          </p:blipFill>
          <p:spPr>
            <a:xfrm>
              <a:off x="5051846" y="1101156"/>
              <a:ext cx="1965641" cy="1597876"/>
            </a:xfrm>
            <a:prstGeom prst="rect">
              <a:avLst/>
            </a:prstGeom>
          </p:spPr>
        </p:pic>
        <p:cxnSp>
          <p:nvCxnSpPr>
            <p:cNvPr id="14" name="Straight Connector 13">
              <a:extLst>
                <a:ext uri="{FF2B5EF4-FFF2-40B4-BE49-F238E27FC236}">
                  <a16:creationId xmlns:a16="http://schemas.microsoft.com/office/drawing/2014/main" id="{1CBEF88E-50C7-7E76-3750-B9E71B6EF0DF}"/>
                </a:ext>
              </a:extLst>
            </p:cNvPr>
            <p:cNvCxnSpPr>
              <a:cxnSpLocks/>
              <a:stCxn id="12" idx="2"/>
              <a:endCxn id="7" idx="0"/>
            </p:cNvCxnSpPr>
            <p:nvPr/>
          </p:nvCxnSpPr>
          <p:spPr>
            <a:xfrm>
              <a:off x="6034667" y="2699032"/>
              <a:ext cx="0" cy="281549"/>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77F1C4AA-9C20-76E4-5F2F-543D09D037C5}"/>
                </a:ext>
              </a:extLst>
            </p:cNvPr>
            <p:cNvCxnSpPr>
              <a:cxnSpLocks/>
              <a:stCxn id="7" idx="2"/>
              <a:endCxn id="4" idx="0"/>
            </p:cNvCxnSpPr>
            <p:nvPr/>
          </p:nvCxnSpPr>
          <p:spPr>
            <a:xfrm flipH="1">
              <a:off x="6034666" y="4578457"/>
              <a:ext cx="1" cy="330500"/>
            </a:xfrm>
            <a:prstGeom prst="line">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96999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AFE2D-AB67-4448-E3D7-72A8A46D361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DDD309D-9D26-24AD-4D5C-FF03B0632EE9}"/>
              </a:ext>
            </a:extLst>
          </p:cNvPr>
          <p:cNvSpPr>
            <a:spLocks noGrp="1"/>
          </p:cNvSpPr>
          <p:nvPr>
            <p:ph type="title"/>
          </p:nvPr>
        </p:nvSpPr>
        <p:spPr>
          <a:xfrm>
            <a:off x="1877135" y="22413"/>
            <a:ext cx="9879437" cy="980844"/>
          </a:xfrm>
        </p:spPr>
        <p:txBody>
          <a:bodyPr/>
          <a:lstStyle/>
          <a:p>
            <a:r>
              <a:rPr lang="en-US" cap="none" dirty="0">
                <a:latin typeface="Aptos" panose="020B0004020202020204" pitchFamily="34" charset="0"/>
              </a:rPr>
              <a:t>Management Structure</a:t>
            </a:r>
          </a:p>
        </p:txBody>
      </p:sp>
      <p:sp>
        <p:nvSpPr>
          <p:cNvPr id="2" name="Slide Number Placeholder 1">
            <a:extLst>
              <a:ext uri="{FF2B5EF4-FFF2-40B4-BE49-F238E27FC236}">
                <a16:creationId xmlns:a16="http://schemas.microsoft.com/office/drawing/2014/main" id="{BA1C02D6-C14D-98A7-B098-7105A513EB0B}"/>
              </a:ext>
            </a:extLst>
          </p:cNvPr>
          <p:cNvSpPr>
            <a:spLocks noGrp="1"/>
          </p:cNvSpPr>
          <p:nvPr>
            <p:ph type="sldNum" sz="quarter" idx="10"/>
          </p:nvPr>
        </p:nvSpPr>
        <p:spPr>
          <a:xfrm>
            <a:off x="10358437" y="457199"/>
            <a:ext cx="1067589" cy="471489"/>
          </a:xfrm>
        </p:spPr>
        <p:txBody>
          <a:bodyPr/>
          <a:lstStyle/>
          <a:p>
            <a:fld id="{48F63A3B-78C7-47BE-AE5E-E10140E04643}" type="slidenum">
              <a:rPr lang="en-US" smtClean="0"/>
              <a:pPr/>
              <a:t>6</a:t>
            </a:fld>
            <a:endParaRPr lang="en-US" dirty="0"/>
          </a:p>
        </p:txBody>
      </p:sp>
      <p:pic>
        <p:nvPicPr>
          <p:cNvPr id="8" name="Picture 7" descr="A screenshot of a computer&#10;&#10;Description automatically generated">
            <a:extLst>
              <a:ext uri="{FF2B5EF4-FFF2-40B4-BE49-F238E27FC236}">
                <a16:creationId xmlns:a16="http://schemas.microsoft.com/office/drawing/2014/main" id="{9026DDA7-2565-F879-42ED-BEEBE74BAD07}"/>
              </a:ext>
            </a:extLst>
          </p:cNvPr>
          <p:cNvPicPr>
            <a:picLocks noChangeAspect="1"/>
          </p:cNvPicPr>
          <p:nvPr/>
        </p:nvPicPr>
        <p:blipFill>
          <a:blip r:embed="rId3">
            <a:extLst>
              <a:ext uri="{28A0092B-C50C-407E-A947-70E740481C1C}">
                <a14:useLocalDpi xmlns:a14="http://schemas.microsoft.com/office/drawing/2010/main" val="0"/>
              </a:ext>
            </a:extLst>
          </a:blip>
          <a:srcRect b="4409"/>
          <a:stretch/>
        </p:blipFill>
        <p:spPr>
          <a:xfrm>
            <a:off x="1972711" y="1003257"/>
            <a:ext cx="8246578" cy="5604372"/>
          </a:xfrm>
          <a:prstGeom prst="rect">
            <a:avLst/>
          </a:prstGeom>
        </p:spPr>
      </p:pic>
    </p:spTree>
    <p:extLst>
      <p:ext uri="{BB962C8B-B14F-4D97-AF65-F5344CB8AC3E}">
        <p14:creationId xmlns:p14="http://schemas.microsoft.com/office/powerpoint/2010/main" val="2624593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a:xfrm>
            <a:off x="707571" y="620485"/>
            <a:ext cx="6499794" cy="555172"/>
          </a:xfrm>
        </p:spPr>
        <p:txBody>
          <a:bodyPr/>
          <a:lstStyle/>
          <a:p>
            <a:r>
              <a:rPr lang="en-US" dirty="0">
                <a:latin typeface="Aptos" panose="020B0004020202020204" pitchFamily="34" charset="0"/>
              </a:rPr>
              <a:t>Projects</a:t>
            </a:r>
          </a:p>
        </p:txBody>
      </p:sp>
      <p:sp>
        <p:nvSpPr>
          <p:cNvPr id="3" name="Text Placeholder 2">
            <a:extLst>
              <a:ext uri="{FF2B5EF4-FFF2-40B4-BE49-F238E27FC236}">
                <a16:creationId xmlns:a16="http://schemas.microsoft.com/office/drawing/2014/main" id="{A2E339BF-E6D7-DD0E-AF02-6813852EE723}"/>
              </a:ext>
            </a:extLst>
          </p:cNvPr>
          <p:cNvSpPr>
            <a:spLocks noGrp="1"/>
          </p:cNvSpPr>
          <p:nvPr>
            <p:ph idx="1"/>
          </p:nvPr>
        </p:nvSpPr>
        <p:spPr>
          <a:xfrm>
            <a:off x="720210" y="1312821"/>
            <a:ext cx="5259554" cy="4804950"/>
          </a:xfrm>
        </p:spPr>
        <p:txBody>
          <a:bodyPr>
            <a:noAutofit/>
          </a:bodyPr>
          <a:lstStyle/>
          <a:p>
            <a:pPr marL="342900" indent="-342900">
              <a:lnSpc>
                <a:spcPct val="220000"/>
              </a:lnSpc>
              <a:buFont typeface="Arial" panose="020B0604020202020204" pitchFamily="34" charset="0"/>
              <a:buChar char="•"/>
            </a:pPr>
            <a:r>
              <a:rPr lang="en-US" sz="2000" dirty="0"/>
              <a:t>Image Generation and Face Swapper Web Development</a:t>
            </a:r>
          </a:p>
          <a:p>
            <a:pPr marL="342900" indent="-342900">
              <a:lnSpc>
                <a:spcPct val="220000"/>
              </a:lnSpc>
              <a:buFont typeface="Arial" panose="020B0604020202020204" pitchFamily="34" charset="0"/>
              <a:buChar char="•"/>
            </a:pPr>
            <a:r>
              <a:rPr lang="en-US" sz="2000" dirty="0"/>
              <a:t>Airflow Pipelines</a:t>
            </a:r>
          </a:p>
          <a:p>
            <a:pPr marL="342900" indent="-342900">
              <a:lnSpc>
                <a:spcPct val="220000"/>
              </a:lnSpc>
              <a:buFont typeface="Arial" panose="020B0604020202020204" pitchFamily="34" charset="0"/>
              <a:buChar char="•"/>
            </a:pPr>
            <a:r>
              <a:rPr lang="en-US" sz="2000" dirty="0"/>
              <a:t>Maxis Store Planning Tool</a:t>
            </a:r>
          </a:p>
          <a:p>
            <a:pPr marL="342900" indent="-342900">
              <a:lnSpc>
                <a:spcPct val="220000"/>
              </a:lnSpc>
              <a:buFont typeface="Arial" panose="020B0604020202020204" pitchFamily="34" charset="0"/>
              <a:buChar char="•"/>
            </a:pPr>
            <a:r>
              <a:rPr lang="en-US" sz="2000" dirty="0"/>
              <a:t>SK AI Summit</a:t>
            </a:r>
          </a:p>
          <a:p>
            <a:pPr marL="342900" indent="-342900">
              <a:lnSpc>
                <a:spcPct val="220000"/>
              </a:lnSpc>
              <a:buFont typeface="Arial" panose="020B0604020202020204" pitchFamily="34" charset="0"/>
              <a:buChar char="•"/>
            </a:pPr>
            <a:r>
              <a:rPr lang="en-US" sz="2000" dirty="0"/>
              <a:t>Townhall Gen AI : Batch Face Swapper</a:t>
            </a:r>
          </a:p>
        </p:txBody>
      </p:sp>
      <p:pic>
        <p:nvPicPr>
          <p:cNvPr id="6" name="Picture Placeholder 5" descr="A person holding a microphone and standing in front of a group of people">
            <a:extLst>
              <a:ext uri="{FF2B5EF4-FFF2-40B4-BE49-F238E27FC236}">
                <a16:creationId xmlns:a16="http://schemas.microsoft.com/office/drawing/2014/main" id="{FECDA901-DD88-89EB-E10E-A2994D0A92DB}"/>
              </a:ext>
            </a:extLst>
          </p:cNvPr>
          <p:cNvPicPr>
            <a:picLocks noGrp="1" noChangeAspect="1"/>
          </p:cNvPicPr>
          <p:nvPr>
            <p:ph type="pic" sz="quarter" idx="11"/>
          </p:nvPr>
        </p:nvPicPr>
        <p:blipFill rotWithShape="1">
          <a:blip r:embed="rId3">
            <a:duotone>
              <a:prstClr val="black"/>
              <a:schemeClr val="accent3">
                <a:tint val="45000"/>
                <a:satMod val="400000"/>
              </a:schemeClr>
            </a:duotone>
          </a:blip>
          <a:srcRect l="27745" r="27745"/>
          <a:stretch/>
        </p:blipFill>
        <p:spPr>
          <a:xfrm>
            <a:off x="7414194" y="410780"/>
            <a:ext cx="4344695" cy="6447220"/>
          </a:xfrm>
        </p:spPr>
      </p:pic>
    </p:spTree>
    <p:extLst>
      <p:ext uri="{BB962C8B-B14F-4D97-AF65-F5344CB8AC3E}">
        <p14:creationId xmlns:p14="http://schemas.microsoft.com/office/powerpoint/2010/main" val="2952923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8954-9BCB-7FD9-A210-38DC54382D45}"/>
              </a:ext>
            </a:extLst>
          </p:cNvPr>
          <p:cNvSpPr>
            <a:spLocks noGrp="1"/>
          </p:cNvSpPr>
          <p:nvPr>
            <p:ph type="title"/>
          </p:nvPr>
        </p:nvSpPr>
        <p:spPr>
          <a:xfrm>
            <a:off x="2993571" y="1057274"/>
            <a:ext cx="8432455" cy="994164"/>
          </a:xfrm>
        </p:spPr>
        <p:txBody>
          <a:bodyPr/>
          <a:lstStyle/>
          <a:p>
            <a:r>
              <a:rPr lang="en-US" cap="none" dirty="0">
                <a:latin typeface="Aptos" panose="020B0004020202020204" pitchFamily="34" charset="0"/>
              </a:rPr>
              <a:t>Marketing Image Tool: Image Generation And Face Swapper Web Development</a:t>
            </a:r>
          </a:p>
        </p:txBody>
      </p:sp>
      <p:sp>
        <p:nvSpPr>
          <p:cNvPr id="3" name="Content Placeholder 2">
            <a:extLst>
              <a:ext uri="{FF2B5EF4-FFF2-40B4-BE49-F238E27FC236}">
                <a16:creationId xmlns:a16="http://schemas.microsoft.com/office/drawing/2014/main" id="{75111C33-898C-4414-4665-5136EB6FC126}"/>
              </a:ext>
            </a:extLst>
          </p:cNvPr>
          <p:cNvSpPr>
            <a:spLocks noGrp="1"/>
          </p:cNvSpPr>
          <p:nvPr>
            <p:ph sz="half" idx="2"/>
          </p:nvPr>
        </p:nvSpPr>
        <p:spPr>
          <a:xfrm>
            <a:off x="3088425" y="2303029"/>
            <a:ext cx="4557823" cy="4310422"/>
          </a:xfrm>
        </p:spPr>
        <p:txBody>
          <a:bodyPr>
            <a:noAutofit/>
          </a:bodyPr>
          <a:lstStyle/>
          <a:p>
            <a:pPr marL="0" indent="0">
              <a:lnSpc>
                <a:spcPct val="150000"/>
              </a:lnSpc>
              <a:buNone/>
            </a:pPr>
            <a:r>
              <a:rPr lang="en-US" sz="1400" b="1" dirty="0">
                <a:latin typeface="Sabon Next LT" panose="02000500000000000000" pitchFamily="2" charset="0"/>
                <a:cs typeface="Sabon Next LT" panose="02000500000000000000" pitchFamily="2" charset="0"/>
              </a:rPr>
              <a:t>Contribution</a:t>
            </a:r>
          </a:p>
          <a:p>
            <a:pPr lvl="1">
              <a:lnSpc>
                <a:spcPct val="150000"/>
              </a:lnSpc>
            </a:pPr>
            <a:r>
              <a:rPr lang="en-US" sz="1400" dirty="0">
                <a:latin typeface="Sabon Next LT" panose="02000500000000000000" pitchFamily="2" charset="0"/>
                <a:cs typeface="Sabon Next LT" panose="02000500000000000000" pitchFamily="2" charset="0"/>
              </a:rPr>
              <a:t>Designing front end for website</a:t>
            </a:r>
          </a:p>
          <a:p>
            <a:pPr lvl="1">
              <a:lnSpc>
                <a:spcPct val="150000"/>
              </a:lnSpc>
            </a:pPr>
            <a:r>
              <a:rPr lang="en-US" sz="1400" dirty="0">
                <a:latin typeface="Sabon Next LT" panose="02000500000000000000" pitchFamily="2" charset="0"/>
                <a:cs typeface="Sabon Next LT" panose="02000500000000000000" pitchFamily="2" charset="0"/>
              </a:rPr>
              <a:t>Finding solution for adding image into dropdown menu</a:t>
            </a:r>
          </a:p>
          <a:p>
            <a:pPr lvl="1">
              <a:lnSpc>
                <a:spcPct val="150000"/>
              </a:lnSpc>
            </a:pPr>
            <a:r>
              <a:rPr lang="en-US" sz="1400" dirty="0">
                <a:latin typeface="Sabon Next LT" panose="02000500000000000000" pitchFamily="2" charset="0"/>
                <a:cs typeface="Sabon Next LT" panose="02000500000000000000" pitchFamily="2" charset="0"/>
              </a:rPr>
              <a:t>Finding solution for download button and functionality </a:t>
            </a:r>
          </a:p>
          <a:p>
            <a:pPr lvl="1">
              <a:lnSpc>
                <a:spcPct val="150000"/>
              </a:lnSpc>
            </a:pPr>
            <a:r>
              <a:rPr lang="en-US" sz="1400" dirty="0">
                <a:latin typeface="Sabon Next LT" panose="02000500000000000000" pitchFamily="2" charset="0"/>
                <a:cs typeface="Sabon Next LT" panose="02000500000000000000" pitchFamily="2" charset="0"/>
              </a:rPr>
              <a:t>Finding solution for message disclaimer pop up</a:t>
            </a:r>
          </a:p>
          <a:p>
            <a:pPr marL="0" indent="0">
              <a:lnSpc>
                <a:spcPct val="150000"/>
              </a:lnSpc>
              <a:buNone/>
            </a:pPr>
            <a:r>
              <a:rPr lang="en-US" sz="1400" b="1" dirty="0">
                <a:latin typeface="Sabon Next LT" panose="02000500000000000000" pitchFamily="2" charset="0"/>
                <a:cs typeface="Sabon Next LT" panose="02000500000000000000" pitchFamily="2" charset="0"/>
              </a:rPr>
              <a:t>Duration</a:t>
            </a:r>
          </a:p>
          <a:p>
            <a:pPr>
              <a:lnSpc>
                <a:spcPct val="150000"/>
              </a:lnSpc>
            </a:pPr>
            <a:r>
              <a:rPr lang="en-US" sz="1400" dirty="0">
                <a:latin typeface="Sabon Next LT" panose="02000500000000000000" pitchFamily="2" charset="0"/>
                <a:cs typeface="Sabon Next LT" panose="02000500000000000000" pitchFamily="2" charset="0"/>
              </a:rPr>
              <a:t>From 2/10/2024 until 9/10/2024</a:t>
            </a:r>
          </a:p>
        </p:txBody>
      </p:sp>
      <p:sp>
        <p:nvSpPr>
          <p:cNvPr id="23" name="Slide Number Placeholder 22">
            <a:extLst>
              <a:ext uri="{FF2B5EF4-FFF2-40B4-BE49-F238E27FC236}">
                <a16:creationId xmlns:a16="http://schemas.microsoft.com/office/drawing/2014/main" id="{94FF72B7-0438-3641-5939-75128934B0DF}"/>
              </a:ext>
            </a:extLst>
          </p:cNvPr>
          <p:cNvSpPr>
            <a:spLocks noGrp="1"/>
          </p:cNvSpPr>
          <p:nvPr>
            <p:ph type="sldNum" sz="quarter" idx="10"/>
          </p:nvPr>
        </p:nvSpPr>
        <p:spPr>
          <a:xfrm>
            <a:off x="10358437" y="457199"/>
            <a:ext cx="1067589" cy="471489"/>
          </a:xfrm>
        </p:spPr>
        <p:txBody>
          <a:bodyPr/>
          <a:lstStyle/>
          <a:p>
            <a:fld id="{48F63A3B-78C7-47BE-AE5E-E10140E04643}" type="slidenum">
              <a:rPr lang="en-US" smtClean="0"/>
              <a:pPr/>
              <a:t>8</a:t>
            </a:fld>
            <a:endParaRPr lang="en-US" dirty="0"/>
          </a:p>
        </p:txBody>
      </p:sp>
      <p:sp>
        <p:nvSpPr>
          <p:cNvPr id="4" name="Content Placeholder 2">
            <a:extLst>
              <a:ext uri="{FF2B5EF4-FFF2-40B4-BE49-F238E27FC236}">
                <a16:creationId xmlns:a16="http://schemas.microsoft.com/office/drawing/2014/main" id="{9A5A4975-15B1-F0B7-4EC7-120F8BF33DCC}"/>
              </a:ext>
            </a:extLst>
          </p:cNvPr>
          <p:cNvSpPr txBox="1">
            <a:spLocks/>
          </p:cNvSpPr>
          <p:nvPr/>
        </p:nvSpPr>
        <p:spPr>
          <a:xfrm>
            <a:off x="7539923" y="2303029"/>
            <a:ext cx="4418160" cy="3636454"/>
          </a:xfrm>
          <a:prstGeom prst="rect">
            <a:avLst/>
          </a:prstGeom>
        </p:spPr>
        <p:txBody>
          <a:bodyPr vert="horz" lIns="91440" tIns="0" rIns="91440" bIns="0" rtlCol="0">
            <a:noAutofit/>
          </a:bodyPr>
          <a:lstStyle>
            <a:lvl1pPr marL="347472" indent="-347472" algn="l" defTabSz="914400" rtl="0" eaLnBrk="1" latinLnBrk="0" hangingPunct="1">
              <a:lnSpc>
                <a:spcPct val="100000"/>
              </a:lnSpc>
              <a:spcBef>
                <a:spcPts val="1000"/>
              </a:spcBef>
              <a:buFont typeface="Arial" panose="020B0604020202020204" pitchFamily="34" charset="0"/>
              <a:buChar char="•"/>
              <a:defRPr sz="1800" kern="1200">
                <a:solidFill>
                  <a:schemeClr val="accent6"/>
                </a:solidFill>
                <a:latin typeface="+mn-lt"/>
                <a:ea typeface="+mn-ea"/>
                <a:cs typeface="+mn-cs"/>
              </a:defRPr>
            </a:lvl1pPr>
            <a:lvl2pPr marL="685800" indent="-347472" algn="l" defTabSz="914400" rtl="0" eaLnBrk="1" latinLnBrk="0" hangingPunct="1">
              <a:lnSpc>
                <a:spcPct val="100000"/>
              </a:lnSpc>
              <a:spcBef>
                <a:spcPts val="1000"/>
              </a:spcBef>
              <a:buFont typeface="Arial" panose="020B0604020202020204" pitchFamily="34" charset="0"/>
              <a:buChar char="•"/>
              <a:defRPr sz="1800" kern="1200">
                <a:solidFill>
                  <a:schemeClr val="accent6"/>
                </a:solidFill>
                <a:latin typeface="+mn-lt"/>
                <a:ea typeface="+mn-ea"/>
                <a:cs typeface="+mn-cs"/>
              </a:defRPr>
            </a:lvl2pPr>
            <a:lvl3pPr marL="1143000" indent="-347472" algn="l" defTabSz="914400" rtl="0" eaLnBrk="1" latinLnBrk="0" hangingPunct="1">
              <a:lnSpc>
                <a:spcPct val="100000"/>
              </a:lnSpc>
              <a:spcBef>
                <a:spcPts val="1000"/>
              </a:spcBef>
              <a:buFont typeface="Arial" panose="020B0604020202020204" pitchFamily="34" charset="0"/>
              <a:buChar char="•"/>
              <a:defRPr sz="1800" kern="1200">
                <a:solidFill>
                  <a:schemeClr val="accent6"/>
                </a:solidFill>
                <a:latin typeface="+mn-lt"/>
                <a:ea typeface="+mn-ea"/>
                <a:cs typeface="+mn-cs"/>
              </a:defRPr>
            </a:lvl3pPr>
            <a:lvl4pPr marL="1600200" indent="-347472" algn="l" defTabSz="914400" rtl="0" eaLnBrk="1" latinLnBrk="0" hangingPunct="1">
              <a:lnSpc>
                <a:spcPct val="100000"/>
              </a:lnSpc>
              <a:spcBef>
                <a:spcPts val="100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10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400" b="1" dirty="0">
                <a:latin typeface="Sabon Next LT" panose="02000500000000000000" pitchFamily="2" charset="0"/>
                <a:cs typeface="Sabon Next LT" panose="02000500000000000000" pitchFamily="2" charset="0"/>
              </a:rPr>
              <a:t>Knowledge Gained</a:t>
            </a:r>
          </a:p>
          <a:p>
            <a:pPr lvl="1">
              <a:lnSpc>
                <a:spcPct val="150000"/>
              </a:lnSpc>
            </a:pPr>
            <a:r>
              <a:rPr lang="en-US" sz="1400" dirty="0">
                <a:latin typeface="Sabon Next LT" panose="02000500000000000000" pitchFamily="2" charset="0"/>
                <a:cs typeface="Sabon Next LT" panose="02000500000000000000" pitchFamily="2" charset="0"/>
              </a:rPr>
              <a:t>Web development on industrial level</a:t>
            </a:r>
          </a:p>
          <a:p>
            <a:pPr lvl="1">
              <a:lnSpc>
                <a:spcPct val="150000"/>
              </a:lnSpc>
            </a:pPr>
            <a:r>
              <a:rPr lang="en-US" sz="1400" dirty="0">
                <a:latin typeface="Sabon Next LT" panose="02000500000000000000" pitchFamily="2" charset="0"/>
                <a:cs typeface="Sabon Next LT" panose="02000500000000000000" pitchFamily="2" charset="0"/>
              </a:rPr>
              <a:t>Seamless UI Design</a:t>
            </a:r>
          </a:p>
          <a:p>
            <a:pPr lvl="1">
              <a:lnSpc>
                <a:spcPct val="150000"/>
              </a:lnSpc>
            </a:pPr>
            <a:r>
              <a:rPr lang="en-US" sz="1400" dirty="0">
                <a:latin typeface="Sabon Next LT" panose="02000500000000000000" pitchFamily="2" charset="0"/>
                <a:cs typeface="Sabon Next LT" panose="02000500000000000000" pitchFamily="2" charset="0"/>
              </a:rPr>
              <a:t>Various dropdown menu features </a:t>
            </a:r>
            <a:endParaRPr lang="en-US" sz="1400" b="1" dirty="0">
              <a:latin typeface="Sabon Next LT" panose="02000500000000000000" pitchFamily="2" charset="0"/>
              <a:cs typeface="Sabon Next LT" panose="02000500000000000000" pitchFamily="2" charset="0"/>
            </a:endParaRPr>
          </a:p>
          <a:p>
            <a:pPr marL="0" indent="0">
              <a:lnSpc>
                <a:spcPct val="150000"/>
              </a:lnSpc>
              <a:buNone/>
            </a:pPr>
            <a:r>
              <a:rPr lang="en-US" sz="1400" b="1" dirty="0">
                <a:latin typeface="Sabon Next LT" panose="02000500000000000000" pitchFamily="2" charset="0"/>
                <a:cs typeface="Sabon Next LT" panose="02000500000000000000" pitchFamily="2" charset="0"/>
              </a:rPr>
              <a:t>Knowledge Required</a:t>
            </a:r>
          </a:p>
          <a:p>
            <a:pPr lvl="1">
              <a:lnSpc>
                <a:spcPct val="150000"/>
              </a:lnSpc>
            </a:pPr>
            <a:r>
              <a:rPr lang="en-US" sz="1400" dirty="0">
                <a:latin typeface="Sabon Next LT" panose="02000500000000000000" pitchFamily="2" charset="0"/>
                <a:cs typeface="Sabon Next LT" panose="02000500000000000000" pitchFamily="2" charset="0"/>
              </a:rPr>
              <a:t>Figma Experience</a:t>
            </a:r>
          </a:p>
          <a:p>
            <a:pPr lvl="1">
              <a:lnSpc>
                <a:spcPct val="150000"/>
              </a:lnSpc>
            </a:pPr>
            <a:r>
              <a:rPr lang="en-US" sz="1400" dirty="0">
                <a:latin typeface="Sabon Next LT" panose="02000500000000000000" pitchFamily="2" charset="0"/>
                <a:cs typeface="Sabon Next LT" panose="02000500000000000000" pitchFamily="2" charset="0"/>
              </a:rPr>
              <a:t>Web Development skills</a:t>
            </a:r>
          </a:p>
          <a:p>
            <a:pPr marL="0" indent="0">
              <a:lnSpc>
                <a:spcPct val="150000"/>
              </a:lnSpc>
              <a:buNone/>
            </a:pPr>
            <a:r>
              <a:rPr lang="en-US" sz="1400" b="1" dirty="0">
                <a:latin typeface="Sabon Next LT" panose="02000500000000000000" pitchFamily="2" charset="0"/>
                <a:cs typeface="Sabon Next LT" panose="02000500000000000000" pitchFamily="2" charset="0"/>
              </a:rPr>
              <a:t>How I gain the knowledge </a:t>
            </a:r>
          </a:p>
          <a:p>
            <a:pPr lvl="1">
              <a:lnSpc>
                <a:spcPct val="150000"/>
              </a:lnSpc>
            </a:pPr>
            <a:r>
              <a:rPr lang="en-US" sz="1400" dirty="0">
                <a:latin typeface="Sabon Next LT" panose="02000500000000000000" pitchFamily="2" charset="0"/>
                <a:cs typeface="Sabon Next LT" panose="02000500000000000000" pitchFamily="2" charset="0"/>
              </a:rPr>
              <a:t>Guidance and feedback from colleague</a:t>
            </a:r>
          </a:p>
        </p:txBody>
      </p:sp>
    </p:spTree>
    <p:extLst>
      <p:ext uri="{BB962C8B-B14F-4D97-AF65-F5344CB8AC3E}">
        <p14:creationId xmlns:p14="http://schemas.microsoft.com/office/powerpoint/2010/main" val="685681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computer&#10;&#10;Description automatically generated">
            <a:extLst>
              <a:ext uri="{FF2B5EF4-FFF2-40B4-BE49-F238E27FC236}">
                <a16:creationId xmlns:a16="http://schemas.microsoft.com/office/drawing/2014/main" id="{DD2E583D-22B5-2268-3D02-912A6FA42B16}"/>
              </a:ext>
            </a:extLst>
          </p:cNvPr>
          <p:cNvPicPr>
            <a:picLocks noGrp="1" noChangeAspect="1"/>
          </p:cNvPicPr>
          <p:nvPr>
            <p:ph type="pic" sz="quarter" idx="11"/>
          </p:nvPr>
        </p:nvPicPr>
        <p:blipFill>
          <a:blip r:embed="rId2"/>
          <a:stretch/>
        </p:blipFill>
        <p:spPr>
          <a:xfrm>
            <a:off x="589910" y="704185"/>
            <a:ext cx="8344561" cy="3609021"/>
          </a:xfrm>
          <a:noFill/>
        </p:spPr>
      </p:pic>
      <p:sp>
        <p:nvSpPr>
          <p:cNvPr id="4" name="Slide Number Placeholder 3" hidden="1">
            <a:extLst>
              <a:ext uri="{FF2B5EF4-FFF2-40B4-BE49-F238E27FC236}">
                <a16:creationId xmlns:a16="http://schemas.microsoft.com/office/drawing/2014/main" id="{9190E935-35B5-15C2-91BF-8E5E7713C67E}"/>
              </a:ext>
            </a:extLst>
          </p:cNvPr>
          <p:cNvSpPr>
            <a:spLocks noGrp="1"/>
          </p:cNvSpPr>
          <p:nvPr>
            <p:ph type="sldNum" sz="quarter" idx="4294967295"/>
          </p:nvPr>
        </p:nvSpPr>
        <p:spPr>
          <a:xfrm>
            <a:off x="10358437" y="457199"/>
            <a:ext cx="1067589" cy="471489"/>
          </a:xfrm>
        </p:spPr>
        <p:txBody>
          <a:bodyPr/>
          <a:lstStyle/>
          <a:p>
            <a:pPr>
              <a:spcAft>
                <a:spcPts val="600"/>
              </a:spcAft>
            </a:pPr>
            <a:fld id="{48F63A3B-78C7-47BE-AE5E-E10140E04643}" type="slidenum">
              <a:rPr lang="en-US" smtClean="0"/>
              <a:pPr>
                <a:spcAft>
                  <a:spcPts val="600"/>
                </a:spcAft>
              </a:pPr>
              <a:t>9</a:t>
            </a:fld>
            <a:endParaRPr lang="en-US"/>
          </a:p>
        </p:txBody>
      </p:sp>
      <p:pic>
        <p:nvPicPr>
          <p:cNvPr id="8" name="Picture 7" descr="A screenshot of a video game&#10;&#10;Description automatically generated">
            <a:extLst>
              <a:ext uri="{FF2B5EF4-FFF2-40B4-BE49-F238E27FC236}">
                <a16:creationId xmlns:a16="http://schemas.microsoft.com/office/drawing/2014/main" id="{A702509B-6529-4331-5BDD-964A7561149A}"/>
              </a:ext>
            </a:extLst>
          </p:cNvPr>
          <p:cNvPicPr>
            <a:picLocks noChangeAspect="1"/>
          </p:cNvPicPr>
          <p:nvPr/>
        </p:nvPicPr>
        <p:blipFill>
          <a:blip r:embed="rId3"/>
          <a:stretch>
            <a:fillRect/>
          </a:stretch>
        </p:blipFill>
        <p:spPr>
          <a:xfrm>
            <a:off x="9466599" y="4074390"/>
            <a:ext cx="1959427" cy="1947218"/>
          </a:xfrm>
          <a:prstGeom prst="rect">
            <a:avLst/>
          </a:prstGeom>
        </p:spPr>
      </p:pic>
      <p:pic>
        <p:nvPicPr>
          <p:cNvPr id="10" name="Picture 9" descr="A white rectangular frame with a black border">
            <a:extLst>
              <a:ext uri="{FF2B5EF4-FFF2-40B4-BE49-F238E27FC236}">
                <a16:creationId xmlns:a16="http://schemas.microsoft.com/office/drawing/2014/main" id="{AFD663BD-C267-5943-680D-A97A761633E5}"/>
              </a:ext>
            </a:extLst>
          </p:cNvPr>
          <p:cNvPicPr>
            <a:picLocks noChangeAspect="1"/>
          </p:cNvPicPr>
          <p:nvPr/>
        </p:nvPicPr>
        <p:blipFill>
          <a:blip r:embed="rId4"/>
          <a:stretch>
            <a:fillRect/>
          </a:stretch>
        </p:blipFill>
        <p:spPr>
          <a:xfrm>
            <a:off x="589910" y="4563563"/>
            <a:ext cx="8609780" cy="1380037"/>
          </a:xfrm>
          <a:prstGeom prst="rect">
            <a:avLst/>
          </a:prstGeom>
        </p:spPr>
      </p:pic>
    </p:spTree>
    <p:extLst>
      <p:ext uri="{BB962C8B-B14F-4D97-AF65-F5344CB8AC3E}">
        <p14:creationId xmlns:p14="http://schemas.microsoft.com/office/powerpoint/2010/main" val="2643636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10199-C129-11F0-56F2-2D1AED21CB4C}"/>
              </a:ext>
            </a:extLst>
          </p:cNvPr>
          <p:cNvSpPr>
            <a:spLocks noGrp="1"/>
          </p:cNvSpPr>
          <p:nvPr>
            <p:ph type="title"/>
          </p:nvPr>
        </p:nvSpPr>
        <p:spPr>
          <a:xfrm>
            <a:off x="3693704" y="361411"/>
            <a:ext cx="8498296" cy="736147"/>
          </a:xfrm>
        </p:spPr>
        <p:txBody>
          <a:bodyPr/>
          <a:lstStyle/>
          <a:p>
            <a:r>
              <a:rPr lang="en-US" sz="3200" cap="none" dirty="0">
                <a:latin typeface="Aptos" panose="020B0004020202020204" pitchFamily="34" charset="0"/>
                <a:cs typeface="Dreaming Outloud Pro" panose="020F0502020204030204" pitchFamily="66" charset="0"/>
              </a:rPr>
              <a:t>Machine Learning Pipeline Framework Improvement Automation</a:t>
            </a:r>
          </a:p>
        </p:txBody>
      </p:sp>
      <p:sp>
        <p:nvSpPr>
          <p:cNvPr id="4" name="Content Placeholder 3">
            <a:extLst>
              <a:ext uri="{FF2B5EF4-FFF2-40B4-BE49-F238E27FC236}">
                <a16:creationId xmlns:a16="http://schemas.microsoft.com/office/drawing/2014/main" id="{BDDD6BDC-E008-6AB7-55A1-46ED9BCF054F}"/>
              </a:ext>
            </a:extLst>
          </p:cNvPr>
          <p:cNvSpPr>
            <a:spLocks noGrp="1"/>
          </p:cNvSpPr>
          <p:nvPr>
            <p:ph idx="11"/>
          </p:nvPr>
        </p:nvSpPr>
        <p:spPr>
          <a:xfrm>
            <a:off x="3809154" y="1491878"/>
            <a:ext cx="4253024" cy="5268151"/>
          </a:xfrm>
        </p:spPr>
        <p:txBody>
          <a:bodyPr>
            <a:noAutofit/>
          </a:bodyPr>
          <a:lstStyle/>
          <a:p>
            <a:pPr marL="0" indent="0">
              <a:lnSpc>
                <a:spcPct val="160000"/>
              </a:lnSpc>
              <a:buNone/>
            </a:pPr>
            <a:r>
              <a:rPr lang="en-US" sz="1400" b="1" dirty="0">
                <a:latin typeface="Sabon Next LT" panose="02000500000000000000" pitchFamily="2" charset="0"/>
                <a:cs typeface="Sabon Next LT" panose="02000500000000000000" pitchFamily="2" charset="0"/>
              </a:rPr>
              <a:t>Contribution</a:t>
            </a:r>
          </a:p>
          <a:p>
            <a:pPr lvl="1">
              <a:lnSpc>
                <a:spcPct val="160000"/>
              </a:lnSpc>
            </a:pPr>
            <a:r>
              <a:rPr lang="en-US" sz="1400" dirty="0">
                <a:latin typeface="Sabon Next LT" panose="02000500000000000000" pitchFamily="2" charset="0"/>
                <a:cs typeface="Sabon Next LT" panose="02000500000000000000" pitchFamily="2" charset="0"/>
              </a:rPr>
              <a:t>Researched Airflow, pipelines, and cloud functions.</a:t>
            </a:r>
          </a:p>
          <a:p>
            <a:pPr lvl="1">
              <a:lnSpc>
                <a:spcPct val="160000"/>
              </a:lnSpc>
            </a:pPr>
            <a:r>
              <a:rPr lang="en-US" sz="1400" dirty="0">
                <a:latin typeface="Sabon Next LT" panose="02000500000000000000" pitchFamily="2" charset="0"/>
                <a:cs typeface="Sabon Next LT" panose="02000500000000000000" pitchFamily="2" charset="0"/>
              </a:rPr>
              <a:t>Developed, tested, and deployed code for updating pipeline schedules, DAG schedules, and data availability checks, transitioning them from </a:t>
            </a:r>
            <a:r>
              <a:rPr lang="en-US" sz="1400" dirty="0" err="1">
                <a:latin typeface="Sabon Next LT" panose="02000500000000000000" pitchFamily="2" charset="0"/>
                <a:cs typeface="Sabon Next LT" panose="02000500000000000000" pitchFamily="2" charset="0"/>
              </a:rPr>
              <a:t>Jupyter</a:t>
            </a:r>
            <a:r>
              <a:rPr lang="en-US" sz="1400" dirty="0">
                <a:latin typeface="Sabon Next LT" panose="02000500000000000000" pitchFamily="2" charset="0"/>
                <a:cs typeface="Sabon Next LT" panose="02000500000000000000" pitchFamily="2" charset="0"/>
              </a:rPr>
              <a:t> Notebook to Cloud Run functions.</a:t>
            </a:r>
          </a:p>
          <a:p>
            <a:pPr lvl="1">
              <a:lnSpc>
                <a:spcPct val="160000"/>
              </a:lnSpc>
            </a:pPr>
            <a:r>
              <a:rPr lang="en-US" sz="1400" dirty="0">
                <a:latin typeface="Sabon Next LT" panose="02000500000000000000" pitchFamily="2" charset="0"/>
                <a:cs typeface="Sabon Next LT" panose="02000500000000000000" pitchFamily="2" charset="0"/>
              </a:rPr>
              <a:t>Integrated all three functions into a single solution, tested, and deployed to the production environment.</a:t>
            </a:r>
          </a:p>
        </p:txBody>
      </p:sp>
      <p:sp>
        <p:nvSpPr>
          <p:cNvPr id="7" name="Content Placeholder 3">
            <a:extLst>
              <a:ext uri="{FF2B5EF4-FFF2-40B4-BE49-F238E27FC236}">
                <a16:creationId xmlns:a16="http://schemas.microsoft.com/office/drawing/2014/main" id="{CCF1956C-972F-859C-8B44-40AF19CEE01F}"/>
              </a:ext>
            </a:extLst>
          </p:cNvPr>
          <p:cNvSpPr txBox="1">
            <a:spLocks/>
          </p:cNvSpPr>
          <p:nvPr/>
        </p:nvSpPr>
        <p:spPr>
          <a:xfrm>
            <a:off x="8062178" y="1410711"/>
            <a:ext cx="3952613" cy="2538777"/>
          </a:xfrm>
          <a:prstGeom prst="rect">
            <a:avLst/>
          </a:prstGeom>
        </p:spPr>
        <p:txBody>
          <a:bodyPr vert="horz" lIns="91440" tIns="0" rIns="9144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accent6"/>
                </a:solidFill>
                <a:latin typeface="+mn-lt"/>
                <a:ea typeface="+mn-ea"/>
                <a:cs typeface="+mn-cs"/>
              </a:defRPr>
            </a:lvl1pPr>
            <a:lvl2pPr marL="347472" indent="-347472" algn="l" defTabSz="914400" rtl="0" eaLnBrk="1" latinLnBrk="0" hangingPunct="1">
              <a:lnSpc>
                <a:spcPct val="100000"/>
              </a:lnSpc>
              <a:spcBef>
                <a:spcPts val="0"/>
              </a:spcBef>
              <a:buFont typeface="Arial" panose="020B0604020202020204" pitchFamily="34" charset="0"/>
              <a:buChar char="•"/>
              <a:defRPr sz="2400" kern="1200">
                <a:solidFill>
                  <a:schemeClr val="accent6"/>
                </a:solidFill>
                <a:latin typeface="+mn-lt"/>
                <a:ea typeface="+mn-ea"/>
                <a:cs typeface="+mn-cs"/>
              </a:defRPr>
            </a:lvl2pPr>
            <a:lvl3pPr marL="685800" indent="-347472" algn="l" defTabSz="914400" rtl="0" eaLnBrk="1" latinLnBrk="0" hangingPunct="1">
              <a:lnSpc>
                <a:spcPct val="100000"/>
              </a:lnSpc>
              <a:spcBef>
                <a:spcPts val="0"/>
              </a:spcBef>
              <a:buFont typeface="Arial" panose="020B0604020202020204" pitchFamily="34" charset="0"/>
              <a:buChar char="•"/>
              <a:defRPr sz="2400" kern="1200">
                <a:solidFill>
                  <a:schemeClr val="accent6"/>
                </a:solidFill>
                <a:latin typeface="+mn-lt"/>
                <a:ea typeface="+mn-ea"/>
                <a:cs typeface="+mn-cs"/>
              </a:defRPr>
            </a:lvl3pPr>
            <a:lvl4pPr marL="16002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4pPr>
            <a:lvl5pPr marL="2057400" indent="-347472" algn="l" defTabSz="914400" rtl="0" eaLnBrk="1" latinLnBrk="0" hangingPunct="1">
              <a:lnSpc>
                <a:spcPct val="100000"/>
              </a:lnSpc>
              <a:spcBef>
                <a:spcPts val="36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60000"/>
              </a:lnSpc>
              <a:buNone/>
            </a:pPr>
            <a:r>
              <a:rPr lang="en-US" sz="1400" b="1" dirty="0">
                <a:latin typeface="Sabon Next LT" panose="02000500000000000000" pitchFamily="2" charset="0"/>
                <a:cs typeface="Sabon Next LT" panose="02000500000000000000" pitchFamily="2" charset="0"/>
              </a:rPr>
              <a:t>Duration</a:t>
            </a:r>
          </a:p>
          <a:p>
            <a:pPr>
              <a:lnSpc>
                <a:spcPct val="160000"/>
              </a:lnSpc>
            </a:pPr>
            <a:r>
              <a:rPr lang="en-US" sz="1400" dirty="0">
                <a:latin typeface="Sabon Next LT" panose="02000500000000000000" pitchFamily="2" charset="0"/>
                <a:cs typeface="Sabon Next LT" panose="02000500000000000000" pitchFamily="2" charset="0"/>
              </a:rPr>
              <a:t>From 10/10/2024 until 6/11/2024, 3/1/2025 until now </a:t>
            </a:r>
            <a:endParaRPr lang="en-US" sz="1400" b="1" dirty="0">
              <a:latin typeface="Sabon Next LT" panose="02000500000000000000" pitchFamily="2" charset="0"/>
              <a:cs typeface="Sabon Next LT" panose="02000500000000000000" pitchFamily="2" charset="0"/>
            </a:endParaRPr>
          </a:p>
          <a:p>
            <a:pPr>
              <a:lnSpc>
                <a:spcPct val="160000"/>
              </a:lnSpc>
            </a:pPr>
            <a:r>
              <a:rPr lang="en-US" sz="1400" b="1" dirty="0">
                <a:latin typeface="Sabon Next LT" panose="02000500000000000000" pitchFamily="2" charset="0"/>
                <a:cs typeface="Sabon Next LT" panose="02000500000000000000" pitchFamily="2" charset="0"/>
              </a:rPr>
              <a:t>Knowledge Gained</a:t>
            </a:r>
          </a:p>
          <a:p>
            <a:pPr lvl="1">
              <a:lnSpc>
                <a:spcPct val="160000"/>
              </a:lnSpc>
            </a:pPr>
            <a:r>
              <a:rPr lang="en-US" sz="1400" dirty="0">
                <a:latin typeface="Sabon Next LT" panose="02000500000000000000" pitchFamily="2" charset="0"/>
                <a:cs typeface="Sabon Next LT" panose="02000500000000000000" pitchFamily="2" charset="0"/>
              </a:rPr>
              <a:t>Python Task Automation</a:t>
            </a:r>
          </a:p>
          <a:p>
            <a:pPr lvl="1">
              <a:lnSpc>
                <a:spcPct val="160000"/>
              </a:lnSpc>
            </a:pPr>
            <a:r>
              <a:rPr lang="en-US" sz="1400" dirty="0">
                <a:latin typeface="Sabon Next LT" panose="02000500000000000000" pitchFamily="2" charset="0"/>
                <a:cs typeface="Sabon Next LT" panose="02000500000000000000" pitchFamily="2" charset="0"/>
              </a:rPr>
              <a:t>Task Automation using Cloud Run Functions</a:t>
            </a:r>
          </a:p>
          <a:p>
            <a:pPr lvl="1">
              <a:lnSpc>
                <a:spcPct val="160000"/>
              </a:lnSpc>
            </a:pPr>
            <a:r>
              <a:rPr lang="en-US" sz="1400" dirty="0">
                <a:latin typeface="Sabon Next LT" panose="02000500000000000000" pitchFamily="2" charset="0"/>
                <a:cs typeface="Sabon Next LT" panose="02000500000000000000" pitchFamily="2" charset="0"/>
              </a:rPr>
              <a:t>Apache Airflow Pipelines and DAGs</a:t>
            </a:r>
          </a:p>
          <a:p>
            <a:pPr>
              <a:lnSpc>
                <a:spcPct val="160000"/>
              </a:lnSpc>
            </a:pPr>
            <a:r>
              <a:rPr lang="en-US" sz="1400" b="1" dirty="0">
                <a:latin typeface="Sabon Next LT" panose="02000500000000000000" pitchFamily="2" charset="0"/>
                <a:cs typeface="Sabon Next LT" panose="02000500000000000000" pitchFamily="2" charset="0"/>
              </a:rPr>
              <a:t>Knowledge Required</a:t>
            </a:r>
          </a:p>
          <a:p>
            <a:pPr lvl="1">
              <a:lnSpc>
                <a:spcPct val="160000"/>
              </a:lnSpc>
            </a:pPr>
            <a:r>
              <a:rPr lang="en-US" sz="1400" dirty="0">
                <a:latin typeface="Sabon Next LT" panose="02000500000000000000" pitchFamily="2" charset="0"/>
                <a:cs typeface="Sabon Next LT" panose="02000500000000000000" pitchFamily="2" charset="0"/>
              </a:rPr>
              <a:t>Programming using Python </a:t>
            </a:r>
          </a:p>
          <a:p>
            <a:pPr lvl="1">
              <a:lnSpc>
                <a:spcPct val="160000"/>
              </a:lnSpc>
            </a:pPr>
            <a:r>
              <a:rPr lang="en-US" sz="1400" dirty="0">
                <a:latin typeface="Sabon Next LT" panose="02000500000000000000" pitchFamily="2" charset="0"/>
                <a:cs typeface="Sabon Next LT" panose="02000500000000000000" pitchFamily="2" charset="0"/>
              </a:rPr>
              <a:t>Task Automation </a:t>
            </a:r>
          </a:p>
          <a:p>
            <a:pPr marL="0" lvl="1" indent="0">
              <a:lnSpc>
                <a:spcPct val="160000"/>
              </a:lnSpc>
              <a:buNone/>
            </a:pPr>
            <a:r>
              <a:rPr lang="en-US" sz="1400" b="1" dirty="0">
                <a:latin typeface="Sabon Next LT" panose="02000500000000000000" pitchFamily="2" charset="0"/>
                <a:cs typeface="Sabon Next LT" panose="02000500000000000000" pitchFamily="2" charset="0"/>
              </a:rPr>
              <a:t>How I gain the knowledge </a:t>
            </a:r>
          </a:p>
          <a:p>
            <a:pPr lvl="1">
              <a:lnSpc>
                <a:spcPct val="160000"/>
              </a:lnSpc>
            </a:pPr>
            <a:r>
              <a:rPr lang="en-US" sz="1400" dirty="0">
                <a:latin typeface="Sabon Next LT" panose="02000500000000000000" pitchFamily="2" charset="0"/>
                <a:cs typeface="Sabon Next LT" panose="02000500000000000000" pitchFamily="2" charset="0"/>
              </a:rPr>
              <a:t>Self-research </a:t>
            </a:r>
          </a:p>
          <a:p>
            <a:pPr lvl="1">
              <a:lnSpc>
                <a:spcPct val="160000"/>
              </a:lnSpc>
            </a:pPr>
            <a:r>
              <a:rPr lang="en-US" sz="1400" dirty="0">
                <a:latin typeface="Sabon Next LT" panose="02000500000000000000" pitchFamily="2" charset="0"/>
                <a:cs typeface="Sabon Next LT" panose="02000500000000000000" pitchFamily="2" charset="0"/>
              </a:rPr>
              <a:t>Guidance from colleagues through feedback after every task completion</a:t>
            </a:r>
          </a:p>
          <a:p>
            <a:pPr>
              <a:lnSpc>
                <a:spcPct val="160000"/>
              </a:lnSpc>
            </a:pPr>
            <a:endParaRPr lang="en-US" sz="1400" dirty="0">
              <a:latin typeface="Sabon Next LT" panose="02000500000000000000" pitchFamily="2" charset="0"/>
              <a:cs typeface="Sabon Next LT" panose="02000500000000000000" pitchFamily="2" charset="0"/>
            </a:endParaRPr>
          </a:p>
        </p:txBody>
      </p:sp>
    </p:spTree>
    <p:extLst>
      <p:ext uri="{BB962C8B-B14F-4D97-AF65-F5344CB8AC3E}">
        <p14:creationId xmlns:p14="http://schemas.microsoft.com/office/powerpoint/2010/main" val="1131718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1504EE1-C341-0998-43C7-276704526CFF}"/>
              </a:ext>
            </a:extLst>
          </p:cNvPr>
          <p:cNvSpPr>
            <a:spLocks noGrp="1"/>
          </p:cNvSpPr>
          <p:nvPr>
            <p:ph type="sldNum" sz="quarter" idx="12"/>
          </p:nvPr>
        </p:nvSpPr>
        <p:spPr/>
        <p:txBody>
          <a:bodyPr/>
          <a:lstStyle/>
          <a:p>
            <a:fld id="{48F63A3B-78C7-47BE-AE5E-E10140E04643}" type="slidenum">
              <a:rPr lang="en-US" smtClean="0"/>
              <a:pPr/>
              <a:t>11</a:t>
            </a:fld>
            <a:endParaRPr lang="en-US" dirty="0"/>
          </a:p>
        </p:txBody>
      </p:sp>
      <p:pic>
        <p:nvPicPr>
          <p:cNvPr id="6" name="Content Placeholder 5" descr="A screenshot of a computer&#10;&#10;Description automatically generated">
            <a:extLst>
              <a:ext uri="{FF2B5EF4-FFF2-40B4-BE49-F238E27FC236}">
                <a16:creationId xmlns:a16="http://schemas.microsoft.com/office/drawing/2014/main" id="{95C42D75-6BAE-AD90-3D97-819D558B8059}"/>
              </a:ext>
            </a:extLst>
          </p:cNvPr>
          <p:cNvPicPr>
            <a:picLocks noGrp="1" noChangeAspect="1"/>
          </p:cNvPicPr>
          <p:nvPr>
            <p:ph idx="4294967295"/>
          </p:nvPr>
        </p:nvPicPr>
        <p:blipFill>
          <a:blip r:embed="rId2"/>
          <a:stretch>
            <a:fillRect/>
          </a:stretch>
        </p:blipFill>
        <p:spPr>
          <a:xfrm>
            <a:off x="2394749" y="98831"/>
            <a:ext cx="6386512" cy="3392487"/>
          </a:xfrm>
        </p:spPr>
      </p:pic>
      <p:pic>
        <p:nvPicPr>
          <p:cNvPr id="8" name="Picture 7" descr="A screenshot of a computer program&#10;&#10;Description automatically generated">
            <a:extLst>
              <a:ext uri="{FF2B5EF4-FFF2-40B4-BE49-F238E27FC236}">
                <a16:creationId xmlns:a16="http://schemas.microsoft.com/office/drawing/2014/main" id="{FC5F6ADB-5FE9-26CB-871E-90622BD3DD5D}"/>
              </a:ext>
            </a:extLst>
          </p:cNvPr>
          <p:cNvPicPr>
            <a:picLocks noChangeAspect="1"/>
          </p:cNvPicPr>
          <p:nvPr/>
        </p:nvPicPr>
        <p:blipFill>
          <a:blip r:embed="rId3"/>
          <a:stretch>
            <a:fillRect/>
          </a:stretch>
        </p:blipFill>
        <p:spPr>
          <a:xfrm>
            <a:off x="7523349" y="3582984"/>
            <a:ext cx="3640838" cy="3176185"/>
          </a:xfrm>
          <a:prstGeom prst="rect">
            <a:avLst/>
          </a:prstGeom>
        </p:spPr>
      </p:pic>
      <p:pic>
        <p:nvPicPr>
          <p:cNvPr id="16" name="Picture 15" descr="A screenshot of a computer program&#10;&#10;Description automatically generated">
            <a:extLst>
              <a:ext uri="{FF2B5EF4-FFF2-40B4-BE49-F238E27FC236}">
                <a16:creationId xmlns:a16="http://schemas.microsoft.com/office/drawing/2014/main" id="{D002F731-B2D8-71AA-ABC6-3C132ED0957D}"/>
              </a:ext>
            </a:extLst>
          </p:cNvPr>
          <p:cNvPicPr>
            <a:picLocks noChangeAspect="1"/>
          </p:cNvPicPr>
          <p:nvPr/>
        </p:nvPicPr>
        <p:blipFill>
          <a:blip r:embed="rId4"/>
          <a:stretch>
            <a:fillRect/>
          </a:stretch>
        </p:blipFill>
        <p:spPr>
          <a:xfrm>
            <a:off x="246972" y="3582984"/>
            <a:ext cx="3134182" cy="3134182"/>
          </a:xfrm>
          <a:prstGeom prst="rect">
            <a:avLst/>
          </a:prstGeom>
        </p:spPr>
      </p:pic>
      <p:pic>
        <p:nvPicPr>
          <p:cNvPr id="18" name="Picture 17" descr="A screenshot of a computer program&#10;&#10;Description automatically generated">
            <a:extLst>
              <a:ext uri="{FF2B5EF4-FFF2-40B4-BE49-F238E27FC236}">
                <a16:creationId xmlns:a16="http://schemas.microsoft.com/office/drawing/2014/main" id="{0AA2A535-F8CF-4AA7-679A-FB23241B9335}"/>
              </a:ext>
            </a:extLst>
          </p:cNvPr>
          <p:cNvPicPr>
            <a:picLocks noChangeAspect="1"/>
          </p:cNvPicPr>
          <p:nvPr/>
        </p:nvPicPr>
        <p:blipFill>
          <a:blip r:embed="rId5"/>
          <a:stretch>
            <a:fillRect/>
          </a:stretch>
        </p:blipFill>
        <p:spPr>
          <a:xfrm>
            <a:off x="3482868" y="3582984"/>
            <a:ext cx="3938767" cy="3018699"/>
          </a:xfrm>
          <a:prstGeom prst="rect">
            <a:avLst/>
          </a:prstGeom>
        </p:spPr>
      </p:pic>
    </p:spTree>
    <p:extLst>
      <p:ext uri="{BB962C8B-B14F-4D97-AF65-F5344CB8AC3E}">
        <p14:creationId xmlns:p14="http://schemas.microsoft.com/office/powerpoint/2010/main" val="1425209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34A6-22BC-27A4-2C79-EE98A4943B14}"/>
              </a:ext>
            </a:extLst>
          </p:cNvPr>
          <p:cNvSpPr>
            <a:spLocks noGrp="1"/>
          </p:cNvSpPr>
          <p:nvPr>
            <p:ph type="title"/>
          </p:nvPr>
        </p:nvSpPr>
        <p:spPr>
          <a:xfrm>
            <a:off x="765973" y="560709"/>
            <a:ext cx="7796464" cy="547851"/>
          </a:xfrm>
        </p:spPr>
        <p:txBody>
          <a:bodyPr/>
          <a:lstStyle/>
          <a:p>
            <a:r>
              <a:rPr lang="en-US" cap="none" dirty="0">
                <a:latin typeface="Aptos" panose="020B0004020202020204" pitchFamily="34" charset="0"/>
              </a:rPr>
              <a:t>Maxis Store Planning</a:t>
            </a:r>
          </a:p>
        </p:txBody>
      </p:sp>
      <p:sp>
        <p:nvSpPr>
          <p:cNvPr id="3" name="Slide Number Placeholder 2">
            <a:extLst>
              <a:ext uri="{FF2B5EF4-FFF2-40B4-BE49-F238E27FC236}">
                <a16:creationId xmlns:a16="http://schemas.microsoft.com/office/drawing/2014/main" id="{7267C004-8B72-C872-98FB-00A2A584D055}"/>
              </a:ext>
            </a:extLst>
          </p:cNvPr>
          <p:cNvSpPr>
            <a:spLocks noGrp="1"/>
          </p:cNvSpPr>
          <p:nvPr>
            <p:ph type="sldNum" sz="quarter" idx="10"/>
          </p:nvPr>
        </p:nvSpPr>
        <p:spPr>
          <a:xfrm>
            <a:off x="10438475" y="457199"/>
            <a:ext cx="987552" cy="471489"/>
          </a:xfrm>
        </p:spPr>
        <p:txBody>
          <a:bodyPr/>
          <a:lstStyle/>
          <a:p>
            <a:fld id="{48F63A3B-78C7-47BE-AE5E-E10140E04643}" type="slidenum">
              <a:rPr lang="en-US" smtClean="0"/>
              <a:pPr/>
              <a:t>12</a:t>
            </a:fld>
            <a:endParaRPr lang="en-US" dirty="0"/>
          </a:p>
        </p:txBody>
      </p:sp>
      <p:sp>
        <p:nvSpPr>
          <p:cNvPr id="16" name="Content Placeholder 4">
            <a:extLst>
              <a:ext uri="{FF2B5EF4-FFF2-40B4-BE49-F238E27FC236}">
                <a16:creationId xmlns:a16="http://schemas.microsoft.com/office/drawing/2014/main" id="{AEF9954A-E263-8A7E-58B1-4D03F7D1BD9B}"/>
              </a:ext>
            </a:extLst>
          </p:cNvPr>
          <p:cNvSpPr>
            <a:spLocks noGrp="1"/>
          </p:cNvSpPr>
          <p:nvPr>
            <p:ph sz="half" idx="2"/>
          </p:nvPr>
        </p:nvSpPr>
        <p:spPr>
          <a:xfrm>
            <a:off x="765973" y="1355970"/>
            <a:ext cx="3283119" cy="3720337"/>
          </a:xfrm>
        </p:spPr>
        <p:txBody>
          <a:bodyPr>
            <a:noAutofit/>
          </a:bodyPr>
          <a:lstStyle/>
          <a:p>
            <a:pPr marL="0" indent="0">
              <a:lnSpc>
                <a:spcPct val="150000"/>
              </a:lnSpc>
              <a:buNone/>
            </a:pPr>
            <a:r>
              <a:rPr lang="en-US" sz="1400" b="1" dirty="0">
                <a:latin typeface="Sabon Next LT" panose="02000500000000000000" pitchFamily="2" charset="0"/>
                <a:cs typeface="Sabon Next LT" panose="02000500000000000000" pitchFamily="2" charset="0"/>
              </a:rPr>
              <a:t>Contribution</a:t>
            </a:r>
          </a:p>
          <a:p>
            <a:pPr lvl="2">
              <a:lnSpc>
                <a:spcPct val="150000"/>
              </a:lnSpc>
            </a:pPr>
            <a:r>
              <a:rPr lang="en-US" sz="1400" dirty="0">
                <a:latin typeface="Sabon Next LT" panose="02000500000000000000" pitchFamily="2" charset="0"/>
                <a:cs typeface="Sabon Next LT" panose="02000500000000000000" pitchFamily="2" charset="0"/>
              </a:rPr>
              <a:t>Study geospatial data processing and hexagon mapping</a:t>
            </a:r>
          </a:p>
          <a:p>
            <a:pPr lvl="2">
              <a:lnSpc>
                <a:spcPct val="150000"/>
              </a:lnSpc>
            </a:pPr>
            <a:r>
              <a:rPr lang="en-US" sz="1400" dirty="0">
                <a:latin typeface="Sabon Next LT" panose="02000500000000000000" pitchFamily="2" charset="0"/>
                <a:cs typeface="Sabon Next LT" panose="02000500000000000000" pitchFamily="2" charset="0"/>
              </a:rPr>
              <a:t>Queried data, created tables, and visualized geospatial data with hexagon mapping</a:t>
            </a:r>
          </a:p>
          <a:p>
            <a:pPr lvl="2">
              <a:lnSpc>
                <a:spcPct val="150000"/>
              </a:lnSpc>
            </a:pPr>
            <a:r>
              <a:rPr lang="en-US" sz="1400" dirty="0">
                <a:latin typeface="Sabon Next LT" panose="02000500000000000000" pitchFamily="2" charset="0"/>
                <a:cs typeface="Sabon Next LT" panose="02000500000000000000" pitchFamily="2" charset="0"/>
              </a:rPr>
              <a:t>Analyzed and presented data, re-queried relevant data, and refined visualizations.</a:t>
            </a:r>
          </a:p>
          <a:p>
            <a:pPr marL="0" lvl="2" indent="0">
              <a:lnSpc>
                <a:spcPct val="150000"/>
              </a:lnSpc>
              <a:buNone/>
            </a:pPr>
            <a:r>
              <a:rPr lang="en-US" sz="1400" b="1" dirty="0">
                <a:latin typeface="Sabon Next LT" panose="02000500000000000000" pitchFamily="2" charset="0"/>
                <a:cs typeface="Sabon Next LT" panose="02000500000000000000" pitchFamily="2" charset="0"/>
              </a:rPr>
              <a:t>Duration</a:t>
            </a:r>
          </a:p>
          <a:p>
            <a:pPr>
              <a:lnSpc>
                <a:spcPct val="150000"/>
              </a:lnSpc>
            </a:pPr>
            <a:r>
              <a:rPr lang="en-US" sz="1400" dirty="0">
                <a:latin typeface="Sabon Next LT" panose="02000500000000000000" pitchFamily="2" charset="0"/>
                <a:cs typeface="Sabon Next LT" panose="02000500000000000000" pitchFamily="2" charset="0"/>
              </a:rPr>
              <a:t>From 11/11/2024 until 4/12/2024, 13/1/2025 until now</a:t>
            </a:r>
          </a:p>
        </p:txBody>
      </p:sp>
      <p:sp>
        <p:nvSpPr>
          <p:cNvPr id="17" name="Content Placeholder 6">
            <a:extLst>
              <a:ext uri="{FF2B5EF4-FFF2-40B4-BE49-F238E27FC236}">
                <a16:creationId xmlns:a16="http://schemas.microsoft.com/office/drawing/2014/main" id="{33680A80-5C61-DD02-1119-0565C0AD5372}"/>
              </a:ext>
            </a:extLst>
          </p:cNvPr>
          <p:cNvSpPr>
            <a:spLocks noGrp="1"/>
          </p:cNvSpPr>
          <p:nvPr>
            <p:ph sz="quarter" idx="4"/>
          </p:nvPr>
        </p:nvSpPr>
        <p:spPr>
          <a:xfrm>
            <a:off x="4206673" y="1242668"/>
            <a:ext cx="4355764" cy="5772842"/>
          </a:xfrm>
        </p:spPr>
        <p:txBody>
          <a:bodyPr>
            <a:noAutofit/>
          </a:bodyPr>
          <a:lstStyle/>
          <a:p>
            <a:pPr marL="0" indent="0">
              <a:lnSpc>
                <a:spcPct val="150000"/>
              </a:lnSpc>
              <a:buNone/>
            </a:pPr>
            <a:r>
              <a:rPr lang="en-US" sz="1300" b="1" dirty="0">
                <a:latin typeface="Sabon Next LT" panose="02000500000000000000" pitchFamily="2" charset="0"/>
                <a:cs typeface="Sabon Next LT" panose="02000500000000000000" pitchFamily="2" charset="0"/>
              </a:rPr>
              <a:t>Knowledge Gained</a:t>
            </a:r>
          </a:p>
          <a:p>
            <a:pPr lvl="1">
              <a:lnSpc>
                <a:spcPct val="150000"/>
              </a:lnSpc>
            </a:pPr>
            <a:r>
              <a:rPr lang="en-US" sz="1300" dirty="0">
                <a:latin typeface="Sabon Next LT" panose="02000500000000000000" pitchFamily="2" charset="0"/>
                <a:cs typeface="Sabon Next LT" panose="02000500000000000000" pitchFamily="2" charset="0"/>
              </a:rPr>
              <a:t>Geospatial Data Processing with Python </a:t>
            </a:r>
          </a:p>
          <a:p>
            <a:pPr lvl="1">
              <a:lnSpc>
                <a:spcPct val="150000"/>
              </a:lnSpc>
            </a:pPr>
            <a:r>
              <a:rPr lang="en-US" sz="1300" dirty="0">
                <a:latin typeface="Sabon Next LT" panose="02000500000000000000" pitchFamily="2" charset="0"/>
                <a:cs typeface="Sabon Next LT" panose="02000500000000000000" pitchFamily="2" charset="0"/>
              </a:rPr>
              <a:t>Hexagon Mapping</a:t>
            </a:r>
          </a:p>
          <a:p>
            <a:pPr lvl="1">
              <a:lnSpc>
                <a:spcPct val="150000"/>
              </a:lnSpc>
            </a:pPr>
            <a:r>
              <a:rPr lang="en-US" sz="1300" dirty="0">
                <a:latin typeface="Sabon Next LT" panose="02000500000000000000" pitchFamily="2" charset="0"/>
                <a:cs typeface="Sabon Next LT" panose="02000500000000000000" pitchFamily="2" charset="0"/>
              </a:rPr>
              <a:t>Data Analysis</a:t>
            </a:r>
          </a:p>
          <a:p>
            <a:pPr marL="0" indent="0">
              <a:lnSpc>
                <a:spcPct val="150000"/>
              </a:lnSpc>
              <a:buNone/>
            </a:pPr>
            <a:r>
              <a:rPr lang="en-US" sz="1300" b="1" dirty="0">
                <a:latin typeface="Sabon Next LT" panose="02000500000000000000" pitchFamily="2" charset="0"/>
                <a:cs typeface="Sabon Next LT" panose="02000500000000000000" pitchFamily="2" charset="0"/>
              </a:rPr>
              <a:t>Knowledge Required</a:t>
            </a:r>
          </a:p>
          <a:p>
            <a:pPr lvl="1">
              <a:lnSpc>
                <a:spcPct val="150000"/>
              </a:lnSpc>
            </a:pPr>
            <a:r>
              <a:rPr lang="en-US" sz="1300" dirty="0">
                <a:latin typeface="Sabon Next LT" panose="02000500000000000000" pitchFamily="2" charset="0"/>
                <a:cs typeface="Sabon Next LT" panose="02000500000000000000" pitchFamily="2" charset="0"/>
              </a:rPr>
              <a:t>Programming using Python </a:t>
            </a:r>
          </a:p>
          <a:p>
            <a:pPr lvl="1">
              <a:lnSpc>
                <a:spcPct val="150000"/>
              </a:lnSpc>
            </a:pPr>
            <a:r>
              <a:rPr lang="en-US" sz="1300" dirty="0">
                <a:latin typeface="Sabon Next LT" panose="02000500000000000000" pitchFamily="2" charset="0"/>
                <a:cs typeface="Sabon Next LT" panose="02000500000000000000" pitchFamily="2" charset="0"/>
              </a:rPr>
              <a:t>Data Visualization </a:t>
            </a:r>
          </a:p>
          <a:p>
            <a:pPr lvl="1">
              <a:lnSpc>
                <a:spcPct val="150000"/>
              </a:lnSpc>
            </a:pPr>
            <a:r>
              <a:rPr lang="en-US" sz="1300" dirty="0">
                <a:latin typeface="Sabon Next LT" panose="02000500000000000000" pitchFamily="2" charset="0"/>
                <a:cs typeface="Sabon Next LT" panose="02000500000000000000" pitchFamily="2" charset="0"/>
              </a:rPr>
              <a:t>Big Query SQL</a:t>
            </a:r>
          </a:p>
          <a:p>
            <a:pPr marL="0" indent="0">
              <a:lnSpc>
                <a:spcPct val="150000"/>
              </a:lnSpc>
              <a:buNone/>
            </a:pPr>
            <a:r>
              <a:rPr lang="en-US" sz="1300" b="1" dirty="0">
                <a:latin typeface="Sabon Next LT" panose="02000500000000000000" pitchFamily="2" charset="0"/>
                <a:cs typeface="Sabon Next LT" panose="02000500000000000000" pitchFamily="2" charset="0"/>
              </a:rPr>
              <a:t>How I gain the knowledge </a:t>
            </a:r>
          </a:p>
          <a:p>
            <a:pPr lvl="1">
              <a:lnSpc>
                <a:spcPct val="150000"/>
              </a:lnSpc>
            </a:pPr>
            <a:r>
              <a:rPr lang="en-US" sz="1300" dirty="0">
                <a:latin typeface="Sabon Next LT" panose="02000500000000000000" pitchFamily="2" charset="0"/>
                <a:cs typeface="Sabon Next LT" panose="02000500000000000000" pitchFamily="2" charset="0"/>
              </a:rPr>
              <a:t>Knowledge from final year project 1 research/execution</a:t>
            </a:r>
          </a:p>
          <a:p>
            <a:pPr lvl="1">
              <a:lnSpc>
                <a:spcPct val="150000"/>
              </a:lnSpc>
            </a:pPr>
            <a:r>
              <a:rPr lang="en-US" sz="1300" dirty="0">
                <a:latin typeface="Sabon Next LT" panose="02000500000000000000" pitchFamily="2" charset="0"/>
                <a:cs typeface="Sabon Next LT" panose="02000500000000000000" pitchFamily="2" charset="0"/>
              </a:rPr>
              <a:t>Learning from similar past projects given by my colleagues</a:t>
            </a:r>
          </a:p>
          <a:p>
            <a:pPr lvl="1">
              <a:lnSpc>
                <a:spcPct val="150000"/>
              </a:lnSpc>
            </a:pPr>
            <a:r>
              <a:rPr lang="en-US" sz="1300" dirty="0">
                <a:latin typeface="Sabon Next LT" panose="02000500000000000000" pitchFamily="2" charset="0"/>
                <a:cs typeface="Sabon Next LT" panose="02000500000000000000" pitchFamily="2" charset="0"/>
              </a:rPr>
              <a:t> Guidance and feedback from senior colleagues</a:t>
            </a:r>
          </a:p>
        </p:txBody>
      </p:sp>
    </p:spTree>
    <p:extLst>
      <p:ext uri="{BB962C8B-B14F-4D97-AF65-F5344CB8AC3E}">
        <p14:creationId xmlns:p14="http://schemas.microsoft.com/office/powerpoint/2010/main" val="2468595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AF33550-325E-DAF9-B938-99B4DB246B92}"/>
              </a:ext>
            </a:extLst>
          </p:cNvPr>
          <p:cNvSpPr>
            <a:spLocks noGrp="1"/>
          </p:cNvSpPr>
          <p:nvPr>
            <p:ph type="sldNum" sz="quarter" idx="12"/>
          </p:nvPr>
        </p:nvSpPr>
        <p:spPr/>
        <p:txBody>
          <a:bodyPr/>
          <a:lstStyle/>
          <a:p>
            <a:fld id="{48F63A3B-78C7-47BE-AE5E-E10140E04643}" type="slidenum">
              <a:rPr lang="en-US" smtClean="0"/>
              <a:pPr/>
              <a:t>13</a:t>
            </a:fld>
            <a:endParaRPr lang="en-US" dirty="0"/>
          </a:p>
        </p:txBody>
      </p:sp>
      <p:pic>
        <p:nvPicPr>
          <p:cNvPr id="11" name="Picture 10" descr="A screenshot of a computer&#10;&#10;Description automatically generated">
            <a:extLst>
              <a:ext uri="{FF2B5EF4-FFF2-40B4-BE49-F238E27FC236}">
                <a16:creationId xmlns:a16="http://schemas.microsoft.com/office/drawing/2014/main" id="{F873E8A9-B06A-77DD-F6D9-BC4FCCAE3536}"/>
              </a:ext>
            </a:extLst>
          </p:cNvPr>
          <p:cNvPicPr>
            <a:picLocks noChangeAspect="1"/>
          </p:cNvPicPr>
          <p:nvPr/>
        </p:nvPicPr>
        <p:blipFill>
          <a:blip r:embed="rId2"/>
          <a:srcRect l="-1662" r="-500"/>
          <a:stretch/>
        </p:blipFill>
        <p:spPr>
          <a:xfrm>
            <a:off x="5050465" y="908072"/>
            <a:ext cx="6528608" cy="240827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A3FDF674-C70C-F05E-BCF4-909BCE5134A4}"/>
              </a:ext>
            </a:extLst>
          </p:cNvPr>
          <p:cNvPicPr>
            <a:picLocks noChangeAspect="1"/>
          </p:cNvPicPr>
          <p:nvPr/>
        </p:nvPicPr>
        <p:blipFill>
          <a:blip r:embed="rId3"/>
          <a:stretch>
            <a:fillRect/>
          </a:stretch>
        </p:blipFill>
        <p:spPr>
          <a:xfrm>
            <a:off x="412524" y="457199"/>
            <a:ext cx="3073558" cy="901746"/>
          </a:xfrm>
          <a:prstGeom prst="rect">
            <a:avLst/>
          </a:prstGeom>
        </p:spPr>
      </p:pic>
      <p:pic>
        <p:nvPicPr>
          <p:cNvPr id="15" name="Picture 14" descr="A screenshot of a computer&#10;&#10;Description automatically generated">
            <a:extLst>
              <a:ext uri="{FF2B5EF4-FFF2-40B4-BE49-F238E27FC236}">
                <a16:creationId xmlns:a16="http://schemas.microsoft.com/office/drawing/2014/main" id="{162DCC40-C771-D9A6-C4C4-6E4B1357CE5A}"/>
              </a:ext>
            </a:extLst>
          </p:cNvPr>
          <p:cNvPicPr>
            <a:picLocks noChangeAspect="1"/>
          </p:cNvPicPr>
          <p:nvPr/>
        </p:nvPicPr>
        <p:blipFill>
          <a:blip r:embed="rId4"/>
          <a:stretch>
            <a:fillRect/>
          </a:stretch>
        </p:blipFill>
        <p:spPr>
          <a:xfrm>
            <a:off x="221137" y="1510681"/>
            <a:ext cx="4711942" cy="4667490"/>
          </a:xfrm>
          <a:prstGeom prst="rect">
            <a:avLst/>
          </a:prstGeom>
        </p:spPr>
      </p:pic>
      <p:pic>
        <p:nvPicPr>
          <p:cNvPr id="17" name="Picture 16" descr="A map of a large area&#10;&#10;Description automatically generated with medium confidence">
            <a:extLst>
              <a:ext uri="{FF2B5EF4-FFF2-40B4-BE49-F238E27FC236}">
                <a16:creationId xmlns:a16="http://schemas.microsoft.com/office/drawing/2014/main" id="{6C81BE01-FC06-B983-C0DD-6086033C6A01}"/>
              </a:ext>
            </a:extLst>
          </p:cNvPr>
          <p:cNvPicPr>
            <a:picLocks noChangeAspect="1"/>
          </p:cNvPicPr>
          <p:nvPr/>
        </p:nvPicPr>
        <p:blipFill>
          <a:blip r:embed="rId5"/>
          <a:stretch>
            <a:fillRect/>
          </a:stretch>
        </p:blipFill>
        <p:spPr>
          <a:xfrm>
            <a:off x="5281910" y="3522716"/>
            <a:ext cx="6145836" cy="2288982"/>
          </a:xfrm>
          <a:prstGeom prst="rect">
            <a:avLst/>
          </a:prstGeom>
        </p:spPr>
      </p:pic>
    </p:spTree>
    <p:extLst>
      <p:ext uri="{BB962C8B-B14F-4D97-AF65-F5344CB8AC3E}">
        <p14:creationId xmlns:p14="http://schemas.microsoft.com/office/powerpoint/2010/main" val="371039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2E19A0-95BF-DA03-0D36-B3523D93495F}"/>
              </a:ext>
            </a:extLst>
          </p:cNvPr>
          <p:cNvSpPr>
            <a:spLocks noGrp="1"/>
          </p:cNvSpPr>
          <p:nvPr>
            <p:ph type="sldNum" sz="quarter" idx="12"/>
          </p:nvPr>
        </p:nvSpPr>
        <p:spPr/>
        <p:txBody>
          <a:bodyPr/>
          <a:lstStyle/>
          <a:p>
            <a:fld id="{48F63A3B-78C7-47BE-AE5E-E10140E04643}" type="slidenum">
              <a:rPr lang="en-US" smtClean="0"/>
              <a:pPr/>
              <a:t>14</a:t>
            </a:fld>
            <a:endParaRPr lang="en-US" dirty="0"/>
          </a:p>
        </p:txBody>
      </p:sp>
      <p:pic>
        <p:nvPicPr>
          <p:cNvPr id="5" name="Content Placeholder 6" descr="A screenshot of a computer&#10;&#10;Description automatically generated">
            <a:extLst>
              <a:ext uri="{FF2B5EF4-FFF2-40B4-BE49-F238E27FC236}">
                <a16:creationId xmlns:a16="http://schemas.microsoft.com/office/drawing/2014/main" id="{A25F0F8F-5554-646C-D769-BAC42B50C3AC}"/>
              </a:ext>
            </a:extLst>
          </p:cNvPr>
          <p:cNvPicPr>
            <a:picLocks noChangeAspect="1"/>
          </p:cNvPicPr>
          <p:nvPr/>
        </p:nvPicPr>
        <p:blipFill>
          <a:blip r:embed="rId2"/>
          <a:stretch>
            <a:fillRect/>
          </a:stretch>
        </p:blipFill>
        <p:spPr>
          <a:xfrm>
            <a:off x="6096000" y="1043337"/>
            <a:ext cx="5796308" cy="4225924"/>
          </a:xfrm>
          <a:prstGeom prst="rect">
            <a:avLst/>
          </a:prstGeom>
        </p:spPr>
      </p:pic>
      <p:pic>
        <p:nvPicPr>
          <p:cNvPr id="7" name="Picture 6" descr="A screenshot of a computer program&#10;&#10;Description automatically generated">
            <a:extLst>
              <a:ext uri="{FF2B5EF4-FFF2-40B4-BE49-F238E27FC236}">
                <a16:creationId xmlns:a16="http://schemas.microsoft.com/office/drawing/2014/main" id="{CC78F16B-316B-573F-BD9D-7746223D670E}"/>
              </a:ext>
            </a:extLst>
          </p:cNvPr>
          <p:cNvPicPr>
            <a:picLocks noChangeAspect="1"/>
          </p:cNvPicPr>
          <p:nvPr/>
        </p:nvPicPr>
        <p:blipFill>
          <a:blip r:embed="rId3"/>
          <a:stretch>
            <a:fillRect/>
          </a:stretch>
        </p:blipFill>
        <p:spPr>
          <a:xfrm>
            <a:off x="406432" y="1450423"/>
            <a:ext cx="5139084" cy="3411751"/>
          </a:xfrm>
          <a:prstGeom prst="rect">
            <a:avLst/>
          </a:prstGeom>
        </p:spPr>
      </p:pic>
    </p:spTree>
    <p:extLst>
      <p:ext uri="{BB962C8B-B14F-4D97-AF65-F5344CB8AC3E}">
        <p14:creationId xmlns:p14="http://schemas.microsoft.com/office/powerpoint/2010/main" val="1868785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55F2D4-C20E-BEBC-1CCF-4449B0456A7E}"/>
              </a:ext>
            </a:extLst>
          </p:cNvPr>
          <p:cNvSpPr>
            <a:spLocks noGrp="1"/>
          </p:cNvSpPr>
          <p:nvPr>
            <p:ph type="title"/>
          </p:nvPr>
        </p:nvSpPr>
        <p:spPr>
          <a:xfrm>
            <a:off x="637953" y="597087"/>
            <a:ext cx="7631709" cy="711007"/>
          </a:xfrm>
        </p:spPr>
        <p:txBody>
          <a:bodyPr/>
          <a:lstStyle/>
          <a:p>
            <a:r>
              <a:rPr lang="en-US" cap="none" dirty="0">
                <a:latin typeface="Aptos" panose="020B0004020202020204" pitchFamily="34" charset="0"/>
              </a:rPr>
              <a:t>SK AI Summit</a:t>
            </a:r>
          </a:p>
        </p:txBody>
      </p:sp>
      <p:sp>
        <p:nvSpPr>
          <p:cNvPr id="14" name="Content Placeholder 7">
            <a:extLst>
              <a:ext uri="{FF2B5EF4-FFF2-40B4-BE49-F238E27FC236}">
                <a16:creationId xmlns:a16="http://schemas.microsoft.com/office/drawing/2014/main" id="{749C7CD1-A9AA-49E3-6734-AD9546F2DF5B}"/>
              </a:ext>
            </a:extLst>
          </p:cNvPr>
          <p:cNvSpPr>
            <a:spLocks noGrp="1"/>
          </p:cNvSpPr>
          <p:nvPr>
            <p:ph sz="half" idx="15"/>
          </p:nvPr>
        </p:nvSpPr>
        <p:spPr>
          <a:xfrm>
            <a:off x="637953" y="1433366"/>
            <a:ext cx="4253024" cy="5152491"/>
          </a:xfrm>
        </p:spPr>
        <p:txBody>
          <a:bodyPr>
            <a:noAutofit/>
          </a:body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Contribution</a:t>
            </a:r>
          </a:p>
          <a:p>
            <a:pPr marL="283464" marR="0" lvl="2"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Use Gen AI to translate transcripts from Korean to English</a:t>
            </a:r>
          </a:p>
          <a:p>
            <a:pPr marL="283464" marR="0" lvl="2"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Use LLMs to summarize each talk and extract use cases and AI trends</a:t>
            </a:r>
          </a:p>
          <a:p>
            <a:pPr marL="283464" marR="0" lvl="2"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Identify and compile list of use cases relevant for Customer Growth and Risk Management</a:t>
            </a:r>
          </a:p>
          <a:p>
            <a:pPr marL="283464" marR="0" lvl="2"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Explored the use of different LLMs from ChatGPT, Maxis’ own LLM Dexter and Gemini</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Duration</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sz="1400" dirty="0">
                <a:solidFill>
                  <a:srgbClr val="1F2C8F"/>
                </a:solidFill>
                <a:latin typeface="Sabon Next LT" panose="02000500000000000000" pitchFamily="2" charset="0"/>
                <a:cs typeface="Sabon Next LT" panose="02000500000000000000" pitchFamily="2" charset="0"/>
              </a:rPr>
              <a:t>Multiple timeframes between Nov 5</a:t>
            </a:r>
            <a:r>
              <a:rPr lang="en-US" sz="1400" baseline="30000" dirty="0">
                <a:solidFill>
                  <a:srgbClr val="1F2C8F"/>
                </a:solidFill>
                <a:latin typeface="Sabon Next LT" panose="02000500000000000000" pitchFamily="2" charset="0"/>
                <a:cs typeface="Sabon Next LT" panose="02000500000000000000" pitchFamily="2" charset="0"/>
              </a:rPr>
              <a:t>th</a:t>
            </a:r>
            <a:r>
              <a:rPr lang="en-US" sz="1400" dirty="0">
                <a:solidFill>
                  <a:srgbClr val="1F2C8F"/>
                </a:solidFill>
                <a:latin typeface="Sabon Next LT" panose="02000500000000000000" pitchFamily="2" charset="0"/>
                <a:cs typeface="Sabon Next LT" panose="02000500000000000000" pitchFamily="2" charset="0"/>
              </a:rPr>
              <a:t> and Dec 19th</a:t>
            </a:r>
            <a:endParaRPr kumimoji="0" lang="en-US" sz="140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endParaRPr>
          </a:p>
        </p:txBody>
      </p:sp>
      <p:sp>
        <p:nvSpPr>
          <p:cNvPr id="13" name="Content Placeholder 5">
            <a:extLst>
              <a:ext uri="{FF2B5EF4-FFF2-40B4-BE49-F238E27FC236}">
                <a16:creationId xmlns:a16="http://schemas.microsoft.com/office/drawing/2014/main" id="{58AC0C8B-8A7A-9FAE-2D0F-4D1C3A8C3FA5}"/>
              </a:ext>
            </a:extLst>
          </p:cNvPr>
          <p:cNvSpPr>
            <a:spLocks noGrp="1"/>
          </p:cNvSpPr>
          <p:nvPr>
            <p:ph sz="half" idx="1"/>
          </p:nvPr>
        </p:nvSpPr>
        <p:spPr>
          <a:xfrm>
            <a:off x="4806267" y="2193558"/>
            <a:ext cx="4071919" cy="3508455"/>
          </a:xfrm>
        </p:spPr>
        <p:txBody>
          <a:bodyPr>
            <a:noAutofit/>
          </a:bodyPr>
          <a:lstStyle/>
          <a:p>
            <a:pPr marL="0" indent="0">
              <a:lnSpc>
                <a:spcPct val="150000"/>
              </a:lnSpc>
              <a:buNone/>
            </a:pPr>
            <a:r>
              <a:rPr lang="en-US" sz="1300" b="1" dirty="0">
                <a:latin typeface="Sabon Next LT" panose="02000500000000000000" pitchFamily="2" charset="0"/>
                <a:cs typeface="Sabon Next LT" panose="02000500000000000000" pitchFamily="2" charset="0"/>
              </a:rPr>
              <a:t>Knowledge Gained</a:t>
            </a:r>
          </a:p>
          <a:p>
            <a:pPr lvl="1">
              <a:lnSpc>
                <a:spcPct val="150000"/>
              </a:lnSpc>
            </a:pPr>
            <a:r>
              <a:rPr lang="en-US" sz="1300" dirty="0">
                <a:latin typeface="Sabon Next LT" panose="02000500000000000000" pitchFamily="2" charset="0"/>
                <a:cs typeface="Sabon Next LT" panose="02000500000000000000" pitchFamily="2" charset="0"/>
              </a:rPr>
              <a:t>How LLMs are developed and customized</a:t>
            </a:r>
          </a:p>
          <a:p>
            <a:pPr lvl="1">
              <a:lnSpc>
                <a:spcPct val="150000"/>
              </a:lnSpc>
            </a:pPr>
            <a:r>
              <a:rPr lang="en-US" sz="1300" dirty="0">
                <a:latin typeface="Sabon Next LT" panose="02000500000000000000" pitchFamily="2" charset="0"/>
                <a:cs typeface="Sabon Next LT" panose="02000500000000000000" pitchFamily="2" charset="0"/>
              </a:rPr>
              <a:t>New use cases and AI trends in the industry</a:t>
            </a:r>
          </a:p>
          <a:p>
            <a:pPr lvl="1">
              <a:lnSpc>
                <a:spcPct val="150000"/>
              </a:lnSpc>
            </a:pPr>
            <a:r>
              <a:rPr lang="en-US" sz="1300" dirty="0">
                <a:latin typeface="Sabon Next LT" panose="02000500000000000000" pitchFamily="2" charset="0"/>
                <a:cs typeface="Sabon Next LT" panose="02000500000000000000" pitchFamily="2" charset="0"/>
              </a:rPr>
              <a:t>How to utilize LLMs for tedious transcription work</a:t>
            </a:r>
          </a:p>
          <a:p>
            <a:pPr marL="0" indent="0">
              <a:lnSpc>
                <a:spcPct val="150000"/>
              </a:lnSpc>
              <a:buNone/>
            </a:pPr>
            <a:r>
              <a:rPr lang="en-US" sz="1300" b="1" dirty="0">
                <a:latin typeface="Sabon Next LT" panose="02000500000000000000" pitchFamily="2" charset="0"/>
                <a:cs typeface="Sabon Next LT" panose="02000500000000000000" pitchFamily="2" charset="0"/>
              </a:rPr>
              <a:t>Knowledge Required</a:t>
            </a:r>
          </a:p>
          <a:p>
            <a:pPr lvl="1">
              <a:lnSpc>
                <a:spcPct val="150000"/>
              </a:lnSpc>
            </a:pPr>
            <a:r>
              <a:rPr lang="en-US" sz="1300" dirty="0">
                <a:latin typeface="Sabon Next LT" panose="02000500000000000000" pitchFamily="2" charset="0"/>
                <a:cs typeface="Sabon Next LT" panose="02000500000000000000" pitchFamily="2" charset="0"/>
              </a:rPr>
              <a:t>ChatGPT, Google Gemini</a:t>
            </a:r>
          </a:p>
          <a:p>
            <a:pPr indent="-283464">
              <a:lnSpc>
                <a:spcPct val="150000"/>
              </a:lnSpc>
            </a:pPr>
            <a:r>
              <a:rPr lang="en-US" sz="1300" b="1" dirty="0">
                <a:latin typeface="Sabon Next LT" panose="02000500000000000000" pitchFamily="2" charset="0"/>
                <a:cs typeface="Sabon Next LT" panose="02000500000000000000" pitchFamily="2" charset="0"/>
              </a:rPr>
              <a:t>How I gain the knowledge </a:t>
            </a:r>
          </a:p>
          <a:p>
            <a:pPr lvl="1">
              <a:lnSpc>
                <a:spcPct val="150000"/>
              </a:lnSpc>
            </a:pPr>
            <a:r>
              <a:rPr lang="en-US" sz="1300" dirty="0">
                <a:latin typeface="Sabon Next LT" panose="02000500000000000000" pitchFamily="2" charset="0"/>
                <a:cs typeface="Sabon Next LT" panose="02000500000000000000" pitchFamily="2" charset="0"/>
              </a:rPr>
              <a:t>Guidance and feedback from senior colleagues</a:t>
            </a:r>
          </a:p>
        </p:txBody>
      </p:sp>
      <p:sp>
        <p:nvSpPr>
          <p:cNvPr id="4" name="Slide Number Placeholder 3">
            <a:extLst>
              <a:ext uri="{FF2B5EF4-FFF2-40B4-BE49-F238E27FC236}">
                <a16:creationId xmlns:a16="http://schemas.microsoft.com/office/drawing/2014/main" id="{C82CE1B8-1C92-D6D2-444B-652DB90E86D1}"/>
              </a:ext>
            </a:extLst>
          </p:cNvPr>
          <p:cNvSpPr>
            <a:spLocks noGrp="1"/>
          </p:cNvSpPr>
          <p:nvPr>
            <p:ph type="sldNum" sz="quarter" idx="10"/>
          </p:nvPr>
        </p:nvSpPr>
        <p:spPr>
          <a:xfrm>
            <a:off x="10358437" y="457199"/>
            <a:ext cx="1067589" cy="471489"/>
          </a:xfrm>
        </p:spPr>
        <p:txBody>
          <a:bodyPr/>
          <a:lstStyle/>
          <a:p>
            <a:fld id="{48F63A3B-78C7-47BE-AE5E-E10140E04643}" type="slidenum">
              <a:rPr lang="en-US" smtClean="0"/>
              <a:pPr/>
              <a:t>15</a:t>
            </a:fld>
            <a:endParaRPr lang="en-US" dirty="0"/>
          </a:p>
        </p:txBody>
      </p:sp>
      <p:pic>
        <p:nvPicPr>
          <p:cNvPr id="12" name="Picture 11" descr="A black and white rectangular sign&#10;&#10;Description automatically generated">
            <a:extLst>
              <a:ext uri="{FF2B5EF4-FFF2-40B4-BE49-F238E27FC236}">
                <a16:creationId xmlns:a16="http://schemas.microsoft.com/office/drawing/2014/main" id="{53737876-4CFD-31D7-F35E-D9B8F40C7196}"/>
              </a:ext>
            </a:extLst>
          </p:cNvPr>
          <p:cNvPicPr>
            <a:picLocks noChangeAspect="1"/>
          </p:cNvPicPr>
          <p:nvPr/>
        </p:nvPicPr>
        <p:blipFill>
          <a:blip r:embed="rId3"/>
          <a:srcRect r="-8864"/>
          <a:stretch/>
        </p:blipFill>
        <p:spPr>
          <a:xfrm>
            <a:off x="8377939" y="647717"/>
            <a:ext cx="2919005" cy="639401"/>
          </a:xfrm>
          <a:prstGeom prst="rect">
            <a:avLst/>
          </a:prstGeom>
        </p:spPr>
      </p:pic>
      <p:pic>
        <p:nvPicPr>
          <p:cNvPr id="16" name="Picture 15" descr="A poster for a conference&#10;&#10;Description automatically generated">
            <a:extLst>
              <a:ext uri="{FF2B5EF4-FFF2-40B4-BE49-F238E27FC236}">
                <a16:creationId xmlns:a16="http://schemas.microsoft.com/office/drawing/2014/main" id="{A8CB0929-DF06-A06E-27CA-1394AC51711A}"/>
              </a:ext>
            </a:extLst>
          </p:cNvPr>
          <p:cNvPicPr>
            <a:picLocks noChangeAspect="1"/>
          </p:cNvPicPr>
          <p:nvPr/>
        </p:nvPicPr>
        <p:blipFill>
          <a:blip r:embed="rId4"/>
          <a:stretch>
            <a:fillRect/>
          </a:stretch>
        </p:blipFill>
        <p:spPr>
          <a:xfrm>
            <a:off x="9156037" y="1354499"/>
            <a:ext cx="2398010" cy="2398010"/>
          </a:xfrm>
          <a:prstGeom prst="rect">
            <a:avLst/>
          </a:prstGeom>
        </p:spPr>
      </p:pic>
    </p:spTree>
    <p:extLst>
      <p:ext uri="{BB962C8B-B14F-4D97-AF65-F5344CB8AC3E}">
        <p14:creationId xmlns:p14="http://schemas.microsoft.com/office/powerpoint/2010/main" val="1941619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43EC8A-1733-CCF7-081F-EB4667CB3285}"/>
              </a:ext>
            </a:extLst>
          </p:cNvPr>
          <p:cNvSpPr>
            <a:spLocks noGrp="1"/>
          </p:cNvSpPr>
          <p:nvPr>
            <p:ph type="title"/>
          </p:nvPr>
        </p:nvSpPr>
        <p:spPr>
          <a:xfrm>
            <a:off x="453384" y="323487"/>
            <a:ext cx="9822730" cy="1012782"/>
          </a:xfrm>
        </p:spPr>
        <p:txBody>
          <a:bodyPr/>
          <a:lstStyle/>
          <a:p>
            <a:r>
              <a:rPr lang="en-US" cap="none" dirty="0">
                <a:latin typeface="Aptos" panose="020B0004020202020204" pitchFamily="34" charset="0"/>
              </a:rPr>
              <a:t>Townhall Gen AI: Theme based personalized image generation</a:t>
            </a:r>
          </a:p>
        </p:txBody>
      </p:sp>
      <p:sp>
        <p:nvSpPr>
          <p:cNvPr id="4" name="Content Placeholder 3">
            <a:extLst>
              <a:ext uri="{FF2B5EF4-FFF2-40B4-BE49-F238E27FC236}">
                <a16:creationId xmlns:a16="http://schemas.microsoft.com/office/drawing/2014/main" id="{ACE55D3D-AA24-CF53-6679-29B3C83F7646}"/>
              </a:ext>
            </a:extLst>
          </p:cNvPr>
          <p:cNvSpPr>
            <a:spLocks noGrp="1"/>
          </p:cNvSpPr>
          <p:nvPr>
            <p:ph idx="13"/>
          </p:nvPr>
        </p:nvSpPr>
        <p:spPr>
          <a:xfrm>
            <a:off x="453384" y="1586925"/>
            <a:ext cx="3969743" cy="4824508"/>
          </a:xfrm>
        </p:spPr>
        <p:txBody>
          <a:bodyPr>
            <a:normAutofit fontScale="92500" lnSpcReduction="20000"/>
          </a:body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Contribution</a:t>
            </a:r>
          </a:p>
          <a:p>
            <a:pPr marL="283464" marR="0" lvl="2"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Write</a:t>
            </a:r>
            <a:r>
              <a:rPr lang="en-US" sz="1400" dirty="0">
                <a:solidFill>
                  <a:srgbClr val="1F2C8F"/>
                </a:solidFill>
                <a:latin typeface="Sabon Next LT" panose="02000500000000000000" pitchFamily="2" charset="0"/>
                <a:cs typeface="Sabon Next LT" panose="02000500000000000000" pitchFamily="2" charset="0"/>
              </a:rPr>
              <a:t>, test and debug </a:t>
            </a: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code for batch face swapping with Vertex AI using various template images mapped to employee gender</a:t>
            </a:r>
          </a:p>
          <a:p>
            <a:pPr marL="283464" marR="0" lvl="2"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Use Flux AI model to generate custom images to be used as templates</a:t>
            </a:r>
          </a:p>
          <a:p>
            <a:pPr marL="283464" marR="0" lvl="2"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lang="en-US" sz="1400" dirty="0">
                <a:solidFill>
                  <a:srgbClr val="1F2C8F"/>
                </a:solidFill>
                <a:latin typeface="Sabon Next LT" panose="02000500000000000000" pitchFamily="2" charset="0"/>
                <a:cs typeface="Sabon Next LT" panose="02000500000000000000" pitchFamily="2" charset="0"/>
              </a:rPr>
              <a:t>Ensure generated templates follow the theme and guidelines provided in sample images</a:t>
            </a:r>
            <a:endPar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endParaRPr>
          </a:p>
          <a:p>
            <a:pPr marL="283464" marR="0" lvl="2"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Clean up </a:t>
            </a:r>
            <a:r>
              <a:rPr lang="en-US" sz="1400" dirty="0">
                <a:solidFill>
                  <a:srgbClr val="1F2C8F"/>
                </a:solidFill>
                <a:latin typeface="Sabon Next LT" panose="02000500000000000000" pitchFamily="2" charset="0"/>
                <a:cs typeface="Sabon Next LT" panose="02000500000000000000" pitchFamily="2" charset="0"/>
              </a:rPr>
              <a:t>input data for efficient and seamless processing</a:t>
            </a:r>
          </a:p>
          <a:p>
            <a:pPr marL="283464" marR="0" lvl="2"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Coordinating with the development and business teams for successful on-time delivery of all artefacts</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Duration</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From 8/1/2025 until now</a:t>
            </a:r>
          </a:p>
        </p:txBody>
      </p:sp>
      <p:sp>
        <p:nvSpPr>
          <p:cNvPr id="2" name="Slide Number Placeholder 1">
            <a:extLst>
              <a:ext uri="{FF2B5EF4-FFF2-40B4-BE49-F238E27FC236}">
                <a16:creationId xmlns:a16="http://schemas.microsoft.com/office/drawing/2014/main" id="{AB69D854-FB65-0E93-CFE2-041F7C41DD24}"/>
              </a:ext>
            </a:extLst>
          </p:cNvPr>
          <p:cNvSpPr>
            <a:spLocks noGrp="1"/>
          </p:cNvSpPr>
          <p:nvPr>
            <p:ph type="sldNum" sz="quarter" idx="10"/>
          </p:nvPr>
        </p:nvSpPr>
        <p:spPr>
          <a:xfrm>
            <a:off x="10438475" y="457199"/>
            <a:ext cx="987552" cy="471489"/>
          </a:xfrm>
        </p:spPr>
        <p:txBody>
          <a:bodyPr/>
          <a:lstStyle/>
          <a:p>
            <a:fld id="{48F63A3B-78C7-47BE-AE5E-E10140E04643}" type="slidenum">
              <a:rPr lang="en-US" smtClean="0"/>
              <a:pPr/>
              <a:t>16</a:t>
            </a:fld>
            <a:endParaRPr lang="en-US" dirty="0"/>
          </a:p>
        </p:txBody>
      </p:sp>
      <p:sp>
        <p:nvSpPr>
          <p:cNvPr id="11" name="TextBox 10">
            <a:extLst>
              <a:ext uri="{FF2B5EF4-FFF2-40B4-BE49-F238E27FC236}">
                <a16:creationId xmlns:a16="http://schemas.microsoft.com/office/drawing/2014/main" id="{5F7D8E4D-F3D9-58FB-4AE0-9E5511B691C0}"/>
              </a:ext>
            </a:extLst>
          </p:cNvPr>
          <p:cNvSpPr txBox="1"/>
          <p:nvPr/>
        </p:nvSpPr>
        <p:spPr>
          <a:xfrm>
            <a:off x="4649086" y="1586925"/>
            <a:ext cx="4229100" cy="4517070"/>
          </a:xfrm>
          <a:prstGeom prst="rect">
            <a:avLst/>
          </a:prstGeom>
          <a:noFill/>
        </p:spPr>
        <p:txBody>
          <a:bodyPr wrap="square">
            <a:spAutoFit/>
          </a:body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1300" b="1"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Knowledge Gained</a:t>
            </a:r>
          </a:p>
          <a:p>
            <a:pPr marL="685800" marR="0" lvl="1"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How to use latest Gen AI models to generate customized </a:t>
            </a:r>
            <a:r>
              <a:rPr lang="en-US" sz="1300" dirty="0">
                <a:solidFill>
                  <a:srgbClr val="1F2C8F"/>
                </a:solidFill>
                <a:latin typeface="Sabon Next LT" panose="02000500000000000000" pitchFamily="2" charset="0"/>
                <a:cs typeface="Sabon Next LT" panose="02000500000000000000" pitchFamily="2" charset="0"/>
              </a:rPr>
              <a:t>images</a:t>
            </a:r>
            <a:endPar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endParaRPr>
          </a:p>
          <a:p>
            <a:pPr marL="685800" marR="0" lvl="1"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Stable Diffusion add-on for swapping </a:t>
            </a:r>
            <a:r>
              <a:rPr lang="en-US" sz="1300" dirty="0">
                <a:solidFill>
                  <a:srgbClr val="1F2C8F"/>
                </a:solidFill>
                <a:latin typeface="Sabon Next LT" panose="02000500000000000000" pitchFamily="2" charset="0"/>
                <a:cs typeface="Sabon Next LT" panose="02000500000000000000" pitchFamily="2" charset="0"/>
              </a:rPr>
              <a:t>faces</a:t>
            </a:r>
            <a:endPar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endParaRP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1300" b="1"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Knowledge Required</a:t>
            </a:r>
          </a:p>
          <a:p>
            <a:pPr marL="685800" marR="0" lvl="1"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Python, Google Vertex AI</a:t>
            </a:r>
          </a:p>
          <a:p>
            <a:pPr marL="685800" marR="0" lvl="1"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Image generation (Flux, Stab</a:t>
            </a:r>
            <a:r>
              <a:rPr lang="en-US" sz="1300" dirty="0">
                <a:solidFill>
                  <a:srgbClr val="1F2C8F"/>
                </a:solidFill>
                <a:latin typeface="Sabon Next LT" panose="02000500000000000000" pitchFamily="2" charset="0"/>
                <a:cs typeface="Sabon Next LT" panose="02000500000000000000" pitchFamily="2" charset="0"/>
              </a:rPr>
              <a:t>le Diffusion)</a:t>
            </a:r>
            <a:endPar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endParaRPr>
          </a:p>
          <a:p>
            <a:pPr marL="685800" marR="0" lvl="1"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Model development</a:t>
            </a:r>
          </a:p>
          <a:p>
            <a:pPr marL="0" marR="0" lvl="0" indent="-283464"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1300" b="1"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How I gain the knowledge </a:t>
            </a:r>
          </a:p>
          <a:p>
            <a:pPr marL="685800" marR="0" lvl="1"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Self-research</a:t>
            </a:r>
          </a:p>
          <a:p>
            <a:pPr marL="685800" marR="0" lvl="1" indent="-283464"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1F2C8F"/>
                </a:solidFill>
                <a:effectLst/>
                <a:uLnTx/>
                <a:uFillTx/>
                <a:latin typeface="Sabon Next LT" panose="02000500000000000000" pitchFamily="2" charset="0"/>
                <a:ea typeface="+mn-ea"/>
                <a:cs typeface="Sabon Next LT" panose="02000500000000000000" pitchFamily="2" charset="0"/>
              </a:rPr>
              <a:t>Guidance and feedback from senior colleagues</a:t>
            </a:r>
          </a:p>
        </p:txBody>
      </p:sp>
    </p:spTree>
    <p:extLst>
      <p:ext uri="{BB962C8B-B14F-4D97-AF65-F5344CB8AC3E}">
        <p14:creationId xmlns:p14="http://schemas.microsoft.com/office/powerpoint/2010/main" val="4072101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AA2FA52-9002-DFFB-416D-D56A7B92E627}"/>
              </a:ext>
            </a:extLst>
          </p:cNvPr>
          <p:cNvSpPr>
            <a:spLocks noGrp="1"/>
          </p:cNvSpPr>
          <p:nvPr>
            <p:ph type="sldNum" sz="quarter" idx="12"/>
          </p:nvPr>
        </p:nvSpPr>
        <p:spPr/>
        <p:txBody>
          <a:bodyPr/>
          <a:lstStyle/>
          <a:p>
            <a:fld id="{48F63A3B-78C7-47BE-AE5E-E10140E04643}" type="slidenum">
              <a:rPr lang="en-US" smtClean="0"/>
              <a:pPr/>
              <a:t>17</a:t>
            </a:fld>
            <a:endParaRPr lang="en-US" dirty="0"/>
          </a:p>
        </p:txBody>
      </p:sp>
      <p:pic>
        <p:nvPicPr>
          <p:cNvPr id="7" name="Picture 6" descr="A screenshot of a computer program&#10;&#10;Description automatically generated">
            <a:extLst>
              <a:ext uri="{FF2B5EF4-FFF2-40B4-BE49-F238E27FC236}">
                <a16:creationId xmlns:a16="http://schemas.microsoft.com/office/drawing/2014/main" id="{220DD315-FB5B-58AA-CD48-C59D8FE50D72}"/>
              </a:ext>
            </a:extLst>
          </p:cNvPr>
          <p:cNvPicPr>
            <a:picLocks noChangeAspect="1"/>
          </p:cNvPicPr>
          <p:nvPr/>
        </p:nvPicPr>
        <p:blipFill>
          <a:blip r:embed="rId2"/>
          <a:stretch>
            <a:fillRect/>
          </a:stretch>
        </p:blipFill>
        <p:spPr>
          <a:xfrm>
            <a:off x="1003987" y="2988957"/>
            <a:ext cx="3619099" cy="3685235"/>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A640A117-740F-C766-12DC-6C949386E9FB}"/>
              </a:ext>
            </a:extLst>
          </p:cNvPr>
          <p:cNvPicPr>
            <a:picLocks noChangeAspect="1"/>
          </p:cNvPicPr>
          <p:nvPr/>
        </p:nvPicPr>
        <p:blipFill>
          <a:blip r:embed="rId3"/>
          <a:stretch>
            <a:fillRect/>
          </a:stretch>
        </p:blipFill>
        <p:spPr>
          <a:xfrm>
            <a:off x="3023191" y="275064"/>
            <a:ext cx="5715965" cy="2478768"/>
          </a:xfrm>
          <a:prstGeom prst="rect">
            <a:avLst/>
          </a:prstGeom>
        </p:spPr>
      </p:pic>
      <p:grpSp>
        <p:nvGrpSpPr>
          <p:cNvPr id="23" name="Group 22">
            <a:extLst>
              <a:ext uri="{FF2B5EF4-FFF2-40B4-BE49-F238E27FC236}">
                <a16:creationId xmlns:a16="http://schemas.microsoft.com/office/drawing/2014/main" id="{056044B0-6F2C-1110-457B-638D2F216FAC}"/>
              </a:ext>
            </a:extLst>
          </p:cNvPr>
          <p:cNvGrpSpPr/>
          <p:nvPr/>
        </p:nvGrpSpPr>
        <p:grpSpPr>
          <a:xfrm>
            <a:off x="5529876" y="3125852"/>
            <a:ext cx="5658137" cy="3274949"/>
            <a:chOff x="5613721" y="3194099"/>
            <a:chExt cx="5658137" cy="3274949"/>
          </a:xfrm>
        </p:grpSpPr>
        <p:pic>
          <p:nvPicPr>
            <p:cNvPr id="13" name="Picture 12" descr="A person in a military uniform&#10;&#10;Description automatically generated">
              <a:extLst>
                <a:ext uri="{FF2B5EF4-FFF2-40B4-BE49-F238E27FC236}">
                  <a16:creationId xmlns:a16="http://schemas.microsoft.com/office/drawing/2014/main" id="{7D922697-6FE0-4776-6AEE-12CE9C554AAD}"/>
                </a:ext>
              </a:extLst>
            </p:cNvPr>
            <p:cNvPicPr>
              <a:picLocks noChangeAspect="1"/>
            </p:cNvPicPr>
            <p:nvPr/>
          </p:nvPicPr>
          <p:blipFill>
            <a:blip r:embed="rId4"/>
            <a:stretch>
              <a:fillRect/>
            </a:stretch>
          </p:blipFill>
          <p:spPr>
            <a:xfrm>
              <a:off x="5613721" y="3956583"/>
              <a:ext cx="2700574" cy="1519073"/>
            </a:xfrm>
            <a:prstGeom prst="rect">
              <a:avLst/>
            </a:prstGeom>
          </p:spPr>
        </p:pic>
        <p:grpSp>
          <p:nvGrpSpPr>
            <p:cNvPr id="18" name="Group 17">
              <a:extLst>
                <a:ext uri="{FF2B5EF4-FFF2-40B4-BE49-F238E27FC236}">
                  <a16:creationId xmlns:a16="http://schemas.microsoft.com/office/drawing/2014/main" id="{632758D6-7864-724D-66B2-19A819CEB73D}"/>
                </a:ext>
              </a:extLst>
            </p:cNvPr>
            <p:cNvGrpSpPr/>
            <p:nvPr/>
          </p:nvGrpSpPr>
          <p:grpSpPr>
            <a:xfrm>
              <a:off x="8571284" y="3194099"/>
              <a:ext cx="2700574" cy="3274949"/>
              <a:chOff x="7072633" y="3075699"/>
              <a:chExt cx="2700574" cy="3274949"/>
            </a:xfrm>
          </p:grpSpPr>
          <p:pic>
            <p:nvPicPr>
              <p:cNvPr id="11" name="Picture 10" descr="A person in a uniform&#10;&#10;Description automatically generated">
                <a:extLst>
                  <a:ext uri="{FF2B5EF4-FFF2-40B4-BE49-F238E27FC236}">
                    <a16:creationId xmlns:a16="http://schemas.microsoft.com/office/drawing/2014/main" id="{08D4DDD4-EE93-32C3-75D9-1B9E509BE7DC}"/>
                  </a:ext>
                </a:extLst>
              </p:cNvPr>
              <p:cNvPicPr>
                <a:picLocks noChangeAspect="1"/>
              </p:cNvPicPr>
              <p:nvPr/>
            </p:nvPicPr>
            <p:blipFill>
              <a:blip r:embed="rId5"/>
              <a:stretch>
                <a:fillRect/>
              </a:stretch>
            </p:blipFill>
            <p:spPr>
              <a:xfrm>
                <a:off x="7072633" y="3075699"/>
                <a:ext cx="2700573" cy="1519072"/>
              </a:xfrm>
              <a:prstGeom prst="rect">
                <a:avLst/>
              </a:prstGeom>
            </p:spPr>
          </p:pic>
          <p:pic>
            <p:nvPicPr>
              <p:cNvPr id="17" name="Picture 16" descr="A person in a helmet&#10;&#10;Description automatically generated">
                <a:extLst>
                  <a:ext uri="{FF2B5EF4-FFF2-40B4-BE49-F238E27FC236}">
                    <a16:creationId xmlns:a16="http://schemas.microsoft.com/office/drawing/2014/main" id="{DA4E9202-14A0-E615-3E17-06B08E112A4B}"/>
                  </a:ext>
                </a:extLst>
              </p:cNvPr>
              <p:cNvPicPr>
                <a:picLocks noChangeAspect="1"/>
              </p:cNvPicPr>
              <p:nvPr/>
            </p:nvPicPr>
            <p:blipFill>
              <a:blip r:embed="rId6"/>
              <a:stretch>
                <a:fillRect/>
              </a:stretch>
            </p:blipFill>
            <p:spPr>
              <a:xfrm>
                <a:off x="7072633" y="4831575"/>
                <a:ext cx="2700574" cy="1519073"/>
              </a:xfrm>
              <a:prstGeom prst="rect">
                <a:avLst/>
              </a:prstGeom>
            </p:spPr>
          </p:pic>
        </p:grpSp>
        <p:sp>
          <p:nvSpPr>
            <p:cNvPr id="20" name="TextBox 19">
              <a:extLst>
                <a:ext uri="{FF2B5EF4-FFF2-40B4-BE49-F238E27FC236}">
                  <a16:creationId xmlns:a16="http://schemas.microsoft.com/office/drawing/2014/main" id="{52EF0EE7-C57A-C5DD-FFE5-15648281EE2D}"/>
                </a:ext>
              </a:extLst>
            </p:cNvPr>
            <p:cNvSpPr txBox="1"/>
            <p:nvPr/>
          </p:nvSpPr>
          <p:spPr>
            <a:xfrm>
              <a:off x="6053152" y="3482571"/>
              <a:ext cx="2033477" cy="369332"/>
            </a:xfrm>
            <a:prstGeom prst="rect">
              <a:avLst/>
            </a:prstGeom>
            <a:noFill/>
          </p:spPr>
          <p:txBody>
            <a:bodyPr wrap="square">
              <a:spAutoFit/>
            </a:bodyPr>
            <a:lstStyle/>
            <a:p>
              <a:r>
                <a:rPr lang="en-US" cap="none" dirty="0">
                  <a:latin typeface="Aptos" panose="020B0004020202020204" pitchFamily="34" charset="0"/>
                </a:rPr>
                <a:t>Templates Used: </a:t>
              </a:r>
              <a:endParaRPr lang="en-MY" dirty="0"/>
            </a:p>
          </p:txBody>
        </p:sp>
      </p:grpSp>
      <p:sp>
        <p:nvSpPr>
          <p:cNvPr id="22" name="TextBox 21">
            <a:extLst>
              <a:ext uri="{FF2B5EF4-FFF2-40B4-BE49-F238E27FC236}">
                <a16:creationId xmlns:a16="http://schemas.microsoft.com/office/drawing/2014/main" id="{C85A85CF-F316-A791-DD3F-D1DE0BEBDDDC}"/>
              </a:ext>
            </a:extLst>
          </p:cNvPr>
          <p:cNvSpPr txBox="1"/>
          <p:nvPr/>
        </p:nvSpPr>
        <p:spPr>
          <a:xfrm>
            <a:off x="897018" y="2644906"/>
            <a:ext cx="1946657" cy="369332"/>
          </a:xfrm>
          <a:prstGeom prst="rect">
            <a:avLst/>
          </a:prstGeom>
          <a:noFill/>
        </p:spPr>
        <p:txBody>
          <a:bodyPr wrap="square">
            <a:spAutoFit/>
          </a:bodyPr>
          <a:lstStyle/>
          <a:p>
            <a:r>
              <a:rPr lang="en-US" cap="none" dirty="0">
                <a:latin typeface="Aptos" panose="020B0004020202020204" pitchFamily="34" charset="0"/>
              </a:rPr>
              <a:t>Chunk of Code: </a:t>
            </a:r>
            <a:endParaRPr lang="en-MY" dirty="0"/>
          </a:p>
        </p:txBody>
      </p:sp>
    </p:spTree>
    <p:extLst>
      <p:ext uri="{BB962C8B-B14F-4D97-AF65-F5344CB8AC3E}">
        <p14:creationId xmlns:p14="http://schemas.microsoft.com/office/powerpoint/2010/main" val="2364243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D62608-F5E4-7EC0-5EF0-4F988DDDEC5B}"/>
              </a:ext>
            </a:extLst>
          </p:cNvPr>
          <p:cNvSpPr>
            <a:spLocks noGrp="1"/>
          </p:cNvSpPr>
          <p:nvPr>
            <p:ph type="title"/>
          </p:nvPr>
        </p:nvSpPr>
        <p:spPr>
          <a:xfrm>
            <a:off x="1614612" y="1370269"/>
            <a:ext cx="3340159" cy="630012"/>
          </a:xfrm>
        </p:spPr>
        <p:txBody>
          <a:bodyPr/>
          <a:lstStyle/>
          <a:p>
            <a:r>
              <a:rPr lang="en-US" dirty="0">
                <a:latin typeface="Aptos" panose="020B0004020202020204" pitchFamily="34" charset="0"/>
              </a:rPr>
              <a:t>Reflection</a:t>
            </a:r>
          </a:p>
        </p:txBody>
      </p:sp>
      <p:sp>
        <p:nvSpPr>
          <p:cNvPr id="13" name="Content Placeholder 7">
            <a:extLst>
              <a:ext uri="{FF2B5EF4-FFF2-40B4-BE49-F238E27FC236}">
                <a16:creationId xmlns:a16="http://schemas.microsoft.com/office/drawing/2014/main" id="{0853098E-C088-D323-4BF2-987893F262F6}"/>
              </a:ext>
            </a:extLst>
          </p:cNvPr>
          <p:cNvSpPr>
            <a:spLocks noGrp="1"/>
          </p:cNvSpPr>
          <p:nvPr>
            <p:ph sz="half" idx="15"/>
          </p:nvPr>
        </p:nvSpPr>
        <p:spPr>
          <a:xfrm>
            <a:off x="1614612" y="2127589"/>
            <a:ext cx="9735449" cy="3528931"/>
          </a:xfrm>
        </p:spPr>
        <p:txBody>
          <a:bodyPr>
            <a:noAutofit/>
          </a:bodyPr>
          <a:lstStyle/>
          <a:p>
            <a:pPr marL="0" indent="0" algn="just">
              <a:lnSpc>
                <a:spcPct val="150000"/>
              </a:lnSpc>
              <a:buNone/>
            </a:pPr>
            <a:r>
              <a:rPr lang="en-US" sz="2400" dirty="0"/>
              <a:t>During my industrial training as a Data and AI intern, I enhanced my skills in machine learning, cloud technologies, and data analysis through projects like image generation, pipeline automation, geospatial visualization, and NLP with large language models. These experiences improved my technical expertise, creativity, and problem-solving, preparing me for future challenges.</a:t>
            </a:r>
          </a:p>
        </p:txBody>
      </p:sp>
      <p:sp>
        <p:nvSpPr>
          <p:cNvPr id="2" name="Slide Number Placeholder 1">
            <a:extLst>
              <a:ext uri="{FF2B5EF4-FFF2-40B4-BE49-F238E27FC236}">
                <a16:creationId xmlns:a16="http://schemas.microsoft.com/office/drawing/2014/main" id="{1DCFAD14-1AAA-8CDA-A49B-523FD6C66F35}"/>
              </a:ext>
            </a:extLst>
          </p:cNvPr>
          <p:cNvSpPr>
            <a:spLocks noGrp="1"/>
          </p:cNvSpPr>
          <p:nvPr>
            <p:ph type="sldNum" sz="quarter" idx="10"/>
          </p:nvPr>
        </p:nvSpPr>
        <p:spPr>
          <a:xfrm>
            <a:off x="10438475" y="457199"/>
            <a:ext cx="987552" cy="471489"/>
          </a:xfrm>
        </p:spPr>
        <p:txBody>
          <a:bodyPr/>
          <a:lstStyle/>
          <a:p>
            <a:fld id="{48F63A3B-78C7-47BE-AE5E-E10140E04643}" type="slidenum">
              <a:rPr lang="en-US" smtClean="0"/>
              <a:pPr/>
              <a:t>18</a:t>
            </a:fld>
            <a:endParaRPr lang="en-US" dirty="0"/>
          </a:p>
        </p:txBody>
      </p:sp>
    </p:spTree>
    <p:extLst>
      <p:ext uri="{BB962C8B-B14F-4D97-AF65-F5344CB8AC3E}">
        <p14:creationId xmlns:p14="http://schemas.microsoft.com/office/powerpoint/2010/main" val="2498021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D22C5-0C9E-B582-A8FE-B45E70A01E7F}"/>
              </a:ext>
            </a:extLst>
          </p:cNvPr>
          <p:cNvSpPr>
            <a:spLocks noGrp="1"/>
          </p:cNvSpPr>
          <p:nvPr>
            <p:ph type="ctrTitle"/>
          </p:nvPr>
        </p:nvSpPr>
        <p:spPr>
          <a:xfrm>
            <a:off x="2466754" y="2328530"/>
            <a:ext cx="3806456" cy="1977657"/>
          </a:xfrm>
        </p:spPr>
        <p:txBody>
          <a:bodyPr/>
          <a:lstStyle/>
          <a:p>
            <a:pPr algn="ctr"/>
            <a:r>
              <a:rPr lang="en-US" sz="6600" dirty="0">
                <a:latin typeface="Aptos" panose="020B0004020202020204" pitchFamily="34" charset="0"/>
              </a:rPr>
              <a:t>Thank </a:t>
            </a:r>
            <a:br>
              <a:rPr lang="en-US" sz="6600" dirty="0">
                <a:latin typeface="Aptos" panose="020B0004020202020204" pitchFamily="34" charset="0"/>
              </a:rPr>
            </a:br>
            <a:r>
              <a:rPr lang="en-US" sz="6600" dirty="0">
                <a:latin typeface="Aptos" panose="020B0004020202020204" pitchFamily="34" charset="0"/>
              </a:rPr>
              <a:t>you !</a:t>
            </a:r>
          </a:p>
        </p:txBody>
      </p:sp>
    </p:spTree>
    <p:extLst>
      <p:ext uri="{BB962C8B-B14F-4D97-AF65-F5344CB8AC3E}">
        <p14:creationId xmlns:p14="http://schemas.microsoft.com/office/powerpoint/2010/main" val="1973173046"/>
      </p:ext>
    </p:extLst>
  </p:cSld>
  <p:clrMapOvr>
    <a:masterClrMapping/>
  </p:clrMapOvr>
</p:sld>
</file>

<file path=ppt/theme/theme1.xml><?xml version="1.0" encoding="utf-8"?>
<a:theme xmlns:a="http://schemas.openxmlformats.org/drawingml/2006/main" name="Custom">
  <a:themeElements>
    <a:clrScheme name="Custom 13">
      <a:dk1>
        <a:srgbClr val="000000"/>
      </a:dk1>
      <a:lt1>
        <a:srgbClr val="FDFAF6"/>
      </a:lt1>
      <a:dk2>
        <a:srgbClr val="44546A"/>
      </a:dk2>
      <a:lt2>
        <a:srgbClr val="E7E6E6"/>
      </a:lt2>
      <a:accent1>
        <a:srgbClr val="F5CDCE"/>
      </a:accent1>
      <a:accent2>
        <a:srgbClr val="DE8C8C"/>
      </a:accent2>
      <a:accent3>
        <a:srgbClr val="AAC3E8"/>
      </a:accent3>
      <a:accent4>
        <a:srgbClr val="D2D592"/>
      </a:accent4>
      <a:accent5>
        <a:srgbClr val="CCBE89"/>
      </a:accent5>
      <a:accent6>
        <a:srgbClr val="1F2C8F"/>
      </a:accent6>
      <a:hlink>
        <a:srgbClr val="1F2C8F"/>
      </a:hlink>
      <a:folHlink>
        <a:srgbClr val="AAC3E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 color block_Win32_SL_v14" id="{59749740-91A0-46B8-82A8-B436C7A8A142}" vid="{B3F8D047-377B-4FC8-B21C-47530C6DE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DBB56F-4362-4386-A1A1-3DF898896616}">
  <ds:schemaRefs>
    <ds:schemaRef ds:uri="http://schemas.microsoft.com/sharepoint/v3/contenttype/forms"/>
  </ds:schemaRefs>
</ds:datastoreItem>
</file>

<file path=customXml/itemProps2.xml><?xml version="1.0" encoding="utf-8"?>
<ds:datastoreItem xmlns:ds="http://schemas.openxmlformats.org/officeDocument/2006/customXml" ds:itemID="{BA719FA4-954C-4FA8-82CB-206659C3B82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04948363-B267-4BAC-8655-100FBEC280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2768a1a-1fdb-4eaf-b0de-bba8ca081f0a}" enabled="1" method="Privileged" siteId="{5a5d28b7-2b31-4397-b7b5-a3328b8f8d18}" removed="0"/>
</clbl:labelList>
</file>

<file path=docProps/app.xml><?xml version="1.0" encoding="utf-8"?>
<Properties xmlns="http://schemas.openxmlformats.org/officeDocument/2006/extended-properties" xmlns:vt="http://schemas.openxmlformats.org/officeDocument/2006/docPropsVTypes">
  <Template>{CF04DCB9-F25A-411D-848F-293ABE7E9DEB}tf78438558_win32</Template>
  <TotalTime>1151</TotalTime>
  <Words>832</Words>
  <Application>Microsoft Office PowerPoint</Application>
  <PresentationFormat>Widescreen</PresentationFormat>
  <Paragraphs>131</Paragraphs>
  <Slides>19</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Arial</vt:lpstr>
      <vt:lpstr>Arial Black</vt:lpstr>
      <vt:lpstr>Calibri</vt:lpstr>
      <vt:lpstr>Sabon Next LT</vt:lpstr>
      <vt:lpstr>Custom</vt:lpstr>
      <vt:lpstr>Industrial Training at maxis </vt:lpstr>
      <vt:lpstr>agenda</vt:lpstr>
      <vt:lpstr>Introduction</vt:lpstr>
      <vt:lpstr>General Tasks</vt:lpstr>
      <vt:lpstr>Management Structure</vt:lpstr>
      <vt:lpstr>Management Structure</vt:lpstr>
      <vt:lpstr>Projects</vt:lpstr>
      <vt:lpstr>Marketing Image Tool: Image Generation And Face Swapper Web Development</vt:lpstr>
      <vt:lpstr>PowerPoint Presentation</vt:lpstr>
      <vt:lpstr>Machine Learning Pipeline Framework Improvement Automation</vt:lpstr>
      <vt:lpstr>PowerPoint Presentation</vt:lpstr>
      <vt:lpstr>Maxis Store Planning</vt:lpstr>
      <vt:lpstr>PowerPoint Presentation</vt:lpstr>
      <vt:lpstr>PowerPoint Presentation</vt:lpstr>
      <vt:lpstr>SK AI Summit</vt:lpstr>
      <vt:lpstr>Townhall Gen AI: Theme based personalized image generation</vt:lpstr>
      <vt:lpstr>PowerPoint Presentation</vt:lpstr>
      <vt:lpstr>Reflection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Nik Aishah Binti Nik Ahmad Hussaini</dc:creator>
  <cp:lastModifiedBy>Nik Aishah Binti Nik Ahmad Hussaini</cp:lastModifiedBy>
  <cp:revision>1</cp:revision>
  <dcterms:created xsi:type="dcterms:W3CDTF">2025-01-13T03:14:21Z</dcterms:created>
  <dcterms:modified xsi:type="dcterms:W3CDTF">2025-01-20T14:16:31Z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