
<file path=[Content_Types].xml><?xml version="1.0" encoding="utf-8"?>
<Types xmlns="http://schemas.openxmlformats.org/package/2006/content-types">
  <Default ContentType="image/svg+xml" Extension="svg"/>
  <Default ContentType="application/xml" Extension="xml"/>
  <Default ContentType="image/png" Extension="png"/>
  <Default ContentType="application/vnd.openxmlformats-package.relationships+xml" Extension="rels"/>
  <Default ContentType="image/x-emf" Extension="emf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y="9906000" cx="6858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9" Type="http://schemas.openxmlformats.org/officeDocument/2006/relationships/slide" Target="slides/slide6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3D64AB-574C-4E1F-BD4E-258AFA3415A4}" type="doc">
      <dgm:prSet loTypeId="urn:microsoft.com/office/officeart/2011/layout/InterconnectedBlockProcess" loCatId="process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MY"/>
        </a:p>
      </dgm:t>
    </dgm:pt>
    <dgm:pt modelId="{131CF5AE-44A8-4569-B3BF-180D02E90687}">
      <dgm:prSet phldrT="[Text]" custT="1"/>
      <dgm:spPr/>
      <dgm:t>
        <a:bodyPr/>
        <a:lstStyle/>
        <a:p>
          <a:r>
            <a:rPr lang="en-MY" sz="2400" dirty="0" err="1">
              <a:latin typeface="+mn-lt"/>
              <a:ea typeface="Verdana" panose="020B0604030504040204" pitchFamily="34" charset="0"/>
            </a:rPr>
            <a:t>Mesra</a:t>
          </a:r>
          <a:r>
            <a:rPr lang="en-MY" sz="2400" dirty="0">
              <a:latin typeface="+mn-lt"/>
              <a:ea typeface="Verdana" panose="020B0604030504040204" pitchFamily="34" charset="0"/>
            </a:rPr>
            <a:t> </a:t>
          </a:r>
          <a:r>
            <a:rPr lang="en-MY" sz="2400" dirty="0" err="1">
              <a:latin typeface="+mn-lt"/>
              <a:ea typeface="Verdana" panose="020B0604030504040204" pitchFamily="34" charset="0"/>
            </a:rPr>
            <a:t>Pengguna</a:t>
          </a:r>
          <a:endParaRPr lang="en-MY" sz="2400" dirty="0">
            <a:latin typeface="+mn-lt"/>
            <a:ea typeface="Verdana" panose="020B0604030504040204" pitchFamily="34" charset="0"/>
          </a:endParaRPr>
        </a:p>
      </dgm:t>
    </dgm:pt>
    <dgm:pt modelId="{F7A56F9F-E8C2-4168-AD27-26F4F9C3368F}" type="parTrans" cxnId="{E7E9741F-29D5-4130-8E6E-06668E8F33D6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D23521B4-65FF-4369-8B7B-0A8ACCC778A6}" type="sibTrans" cxnId="{E7E9741F-29D5-4130-8E6E-06668E8F33D6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29854E38-FFC3-4AC2-A7AB-56D8025BE567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MY" sz="2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suhu</a:t>
          </a:r>
          <a:r>
            <a:rPr lang="en-MY" sz="2200" dirty="0">
              <a:latin typeface="+mn-lt"/>
              <a:ea typeface="Verdana" panose="020B0604030504040204" pitchFamily="34" charset="0"/>
            </a:rPr>
            <a:t> dan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tekanan</a:t>
          </a:r>
          <a:r>
            <a:rPr lang="en-MY" sz="2200" dirty="0">
              <a:latin typeface="+mn-lt"/>
              <a:ea typeface="Verdana" panose="020B0604030504040204" pitchFamily="34" charset="0"/>
            </a:rPr>
            <a:t> air</a:t>
          </a:r>
        </a:p>
      </dgm:t>
    </dgm:pt>
    <dgm:pt modelId="{F18858A2-5A56-4F86-B0B4-5AE40D842D80}" type="parTrans" cxnId="{4ECFCCB0-0145-410B-BF78-48DACCC3A6C9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0BB33827-78F3-415E-BFF4-A96ADDD104B4}" type="sibTrans" cxnId="{4ECFCCB0-0145-410B-BF78-48DACCC3A6C9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223645D2-C82F-4578-B25F-B7A4FEBF29AD}">
      <dgm:prSet phldrT="[Text]" custT="1"/>
      <dgm:spPr/>
      <dgm:t>
        <a:bodyPr/>
        <a:lstStyle/>
        <a:p>
          <a:r>
            <a:rPr lang="en-MY" sz="2400" dirty="0" err="1">
              <a:latin typeface="+mn-lt"/>
              <a:ea typeface="Verdana" panose="020B0604030504040204" pitchFamily="34" charset="0"/>
            </a:rPr>
            <a:t>Kebersihan</a:t>
          </a:r>
          <a:endParaRPr lang="en-MY" sz="2400" dirty="0">
            <a:latin typeface="+mn-lt"/>
            <a:ea typeface="Verdana" panose="020B0604030504040204" pitchFamily="34" charset="0"/>
          </a:endParaRPr>
        </a:p>
      </dgm:t>
    </dgm:pt>
    <dgm:pt modelId="{4F024C2C-B9B8-4635-B978-984EA8756E2A}" type="parTrans" cxnId="{F1031FEE-8F96-4314-9828-5E400B953E54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5089751E-3A49-4B87-8E16-8080A4DF8CFE}" type="sibTrans" cxnId="{F1031FEE-8F96-4314-9828-5E400B953E54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68D21261-F20E-40DE-8E95-BEA9766F049C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Pembersihan</a:t>
          </a:r>
          <a:r>
            <a:rPr lang="en-MY" sz="2200" dirty="0">
              <a:latin typeface="+mn-lt"/>
              <a:ea typeface="Verdana" panose="020B0604030504040204" pitchFamily="34" charset="0"/>
            </a:rPr>
            <a:t> bidet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secara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automatik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79A7E410-97E9-4069-9722-048831FED310}" type="parTrans" cxnId="{ECCF3F6E-E4D6-493F-BC1F-CBFED922756C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0A3D0AC9-7A8A-4715-9641-C289ABF695F6}" type="sibTrans" cxnId="{ECCF3F6E-E4D6-493F-BC1F-CBFED922756C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2B43AFFD-3B2E-457C-B1BE-BDFACB634F73}">
      <dgm:prSet phldrT="[Text]" custT="1"/>
      <dgm:spPr/>
      <dgm:t>
        <a:bodyPr/>
        <a:lstStyle/>
        <a:p>
          <a:r>
            <a:rPr lang="en-MY" sz="2400" dirty="0" err="1">
              <a:latin typeface="+mn-lt"/>
              <a:ea typeface="Verdana" panose="020B0604030504040204" pitchFamily="34" charset="0"/>
            </a:rPr>
            <a:t>Reka</a:t>
          </a:r>
          <a:r>
            <a:rPr lang="en-MY" sz="2400" dirty="0">
              <a:latin typeface="+mn-lt"/>
              <a:ea typeface="Verdana" panose="020B0604030504040204" pitchFamily="34" charset="0"/>
            </a:rPr>
            <a:t> </a:t>
          </a:r>
          <a:r>
            <a:rPr lang="en-MY" sz="2400" dirty="0" err="1">
              <a:latin typeface="+mn-lt"/>
              <a:ea typeface="Verdana" panose="020B0604030504040204" pitchFamily="34" charset="0"/>
            </a:rPr>
            <a:t>bentuk</a:t>
          </a:r>
          <a:endParaRPr lang="en-MY" sz="2400" dirty="0">
            <a:latin typeface="+mn-lt"/>
            <a:ea typeface="Verdana" panose="020B0604030504040204" pitchFamily="34" charset="0"/>
          </a:endParaRPr>
        </a:p>
      </dgm:t>
    </dgm:pt>
    <dgm:pt modelId="{DD8B3A82-AE2A-43B8-B781-5B00856759B4}" type="parTrans" cxnId="{2277D6E2-5572-4620-A14E-CB0D3BE780BD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F5F7441D-2ABC-4F06-8D57-FA04A94F5FE9}" type="sibTrans" cxnId="{2277D6E2-5572-4620-A14E-CB0D3BE780BD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5B2611DF-EC50-47C6-AA68-0887FAED3872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Reka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bentuk</a:t>
          </a:r>
          <a:r>
            <a:rPr lang="en-MY" sz="2200" dirty="0">
              <a:latin typeface="+mn-lt"/>
              <a:ea typeface="Verdana" panose="020B0604030504040204" pitchFamily="34" charset="0"/>
            </a:rPr>
            <a:t> yang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estetik</a:t>
          </a:r>
          <a:r>
            <a:rPr lang="en-MY" sz="2200" dirty="0">
              <a:latin typeface="+mn-lt"/>
              <a:ea typeface="Verdana" panose="020B0604030504040204" pitchFamily="34" charset="0"/>
            </a:rPr>
            <a:t> dan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moden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875D68B7-B356-4C59-9416-48D16203166A}" type="parTrans" cxnId="{89A91890-CE7D-4E70-8015-9BE1B9BB1EA4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507A4DE2-F699-47B8-8314-C326FD38BA3E}" type="sibTrans" cxnId="{89A91890-CE7D-4E70-8015-9BE1B9BB1EA4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1315496A-E583-4CAB-A3E1-6808126CF84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MY" sz="2200" dirty="0">
              <a:latin typeface="+mn-lt"/>
              <a:ea typeface="Verdana" panose="020B0604030504040204" pitchFamily="34" charset="0"/>
            </a:rPr>
            <a:t>Mod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pembersihan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berlainan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C9F825C9-040B-4457-9BE1-E685970677BC}" type="parTrans" cxnId="{F8F1F9DC-4A44-4434-A45E-B81FE2C80A65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F7A3DBF8-A584-4017-B568-F3DC4331CD7C}" type="sibTrans" cxnId="{F8F1F9DC-4A44-4434-A45E-B81FE2C80A65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151969D4-E57A-48E4-9A9A-F51CB2C067CC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Penutup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tandas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ditutup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secara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automatik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44402FA6-24C6-4337-97D4-85CCD09B8E2F}" type="parTrans" cxnId="{30DBA2D1-8DE5-4F2A-9F01-1636AE914DCB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E8012236-A838-4A74-8AAE-1A3F95359C78}" type="sibTrans" cxnId="{30DBA2D1-8DE5-4F2A-9F01-1636AE914DCB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AA9395B1-8200-460F-8250-3F59EAA49DF1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Pengeringan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9CFFF41C-3057-4A48-A07B-CF1C612FA0A6}" type="parTrans" cxnId="{247E8C7A-171D-405B-866E-22E6E629D5E2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D0ECB913-D05C-4EE9-9957-0D89764EF095}" type="sibTrans" cxnId="{247E8C7A-171D-405B-866E-22E6E629D5E2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6BEB2C92-2E88-4604-B688-EFAD5BA77A46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Jimat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ruang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62F08817-538B-4421-89CB-B351C56ACE24}" type="parTrans" cxnId="{D8DAA14F-63C6-42E0-B891-E8E5E43A794E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EC27232A-9A02-4C42-8925-20BC28F96FC3}" type="sibTrans" cxnId="{D8DAA14F-63C6-42E0-B891-E8E5E43A794E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46139288-C854-469E-B62D-55B629F07E6C}">
      <dgm:prSet phldrT="[Text]" custT="1"/>
      <dgm:spPr/>
      <dgm:t>
        <a:bodyPr/>
        <a:lstStyle/>
        <a:p>
          <a:pPr>
            <a:buNone/>
          </a:pPr>
          <a:r>
            <a:rPr lang="en-MY" sz="2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melalui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alat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jauh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E3F99EE1-7793-45FF-A4F7-D4B387E760D1}" type="parTrans" cxnId="{EAFA24AE-805D-4261-8D9F-EDC505D581BB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F6F289D4-AB38-4D03-81C3-9524B2BC6253}" type="sibTrans" cxnId="{EAFA24AE-805D-4261-8D9F-EDC505D581BB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08BAF359-C870-4915-8C1D-5BDE1D7750AD}">
      <dgm:prSet phldrT="[Text]" custT="1"/>
      <dgm:spPr/>
      <dgm:t>
        <a:bodyPr/>
        <a:lstStyle/>
        <a:p>
          <a:r>
            <a:rPr lang="en-MY" sz="2200" dirty="0" err="1">
              <a:latin typeface="+mn-lt"/>
              <a:ea typeface="Verdana" panose="020B0604030504040204" pitchFamily="34" charset="0"/>
            </a:rPr>
            <a:t>Bentuk</a:t>
          </a:r>
          <a:r>
            <a:rPr lang="en-MY" sz="2200" dirty="0">
              <a:latin typeface="+mn-lt"/>
              <a:ea typeface="Verdana" panose="020B0604030504040204" pitchFamily="34" charset="0"/>
            </a:rPr>
            <a:t> yang </a:t>
          </a:r>
          <a:r>
            <a:rPr lang="en-MY" sz="2200" dirty="0" err="1">
              <a:latin typeface="+mn-lt"/>
              <a:ea typeface="Verdana" panose="020B0604030504040204" pitchFamily="34" charset="0"/>
            </a:rPr>
            <a:t>ergonomik</a:t>
          </a:r>
          <a:endParaRPr lang="en-MY" sz="2200" dirty="0">
            <a:latin typeface="+mn-lt"/>
            <a:ea typeface="Verdana" panose="020B0604030504040204" pitchFamily="34" charset="0"/>
          </a:endParaRPr>
        </a:p>
      </dgm:t>
    </dgm:pt>
    <dgm:pt modelId="{B751B46D-E0C5-4492-A967-8BC74140F524}" type="parTrans" cxnId="{FB676BC6-939D-4375-BB25-53C3F208244C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A7482BF9-FF59-4127-84B5-F78296B163D1}" type="sibTrans" cxnId="{FB676BC6-939D-4375-BB25-53C3F208244C}">
      <dgm:prSet/>
      <dgm:spPr/>
      <dgm:t>
        <a:bodyPr/>
        <a:lstStyle/>
        <a:p>
          <a:endParaRPr lang="en-MY" sz="2000">
            <a:latin typeface="Rockwell" panose="02060603020205020403" pitchFamily="18" charset="0"/>
            <a:ea typeface="Verdana" panose="020B0604030504040204" pitchFamily="34" charset="0"/>
          </a:endParaRPr>
        </a:p>
      </dgm:t>
    </dgm:pt>
    <dgm:pt modelId="{3D85EF3F-78F1-4D11-987C-6279A540CC75}" type="pres">
      <dgm:prSet presAssocID="{F73D64AB-574C-4E1F-BD4E-258AFA3415A4}" presName="Name0" presStyleCnt="0">
        <dgm:presLayoutVars>
          <dgm:chMax val="7"/>
          <dgm:chPref val="5"/>
          <dgm:dir val="rev"/>
          <dgm:animOne val="branch"/>
          <dgm:animLvl val="lvl"/>
        </dgm:presLayoutVars>
      </dgm:prSet>
      <dgm:spPr/>
    </dgm:pt>
    <dgm:pt modelId="{8EEB8745-F04D-4CF4-BDBA-EA62306E0275}" type="pres">
      <dgm:prSet presAssocID="{2B43AFFD-3B2E-457C-B1BE-BDFACB634F73}" presName="ChildAccent3" presStyleCnt="0"/>
      <dgm:spPr/>
    </dgm:pt>
    <dgm:pt modelId="{ED900300-CDAA-4DD1-80D7-7D28AFB6A28A}" type="pres">
      <dgm:prSet presAssocID="{2B43AFFD-3B2E-457C-B1BE-BDFACB634F73}" presName="ChildAccent" presStyleLbl="alignImgPlace1" presStyleIdx="0" presStyleCnt="3"/>
      <dgm:spPr/>
    </dgm:pt>
    <dgm:pt modelId="{2103650D-ED30-40AF-8E6B-FADE3C047F8F}" type="pres">
      <dgm:prSet presAssocID="{2B43AFFD-3B2E-457C-B1BE-BDFACB634F73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4BE274A-42F9-4B89-9665-659BFEF30B47}" type="pres">
      <dgm:prSet presAssocID="{2B43AFFD-3B2E-457C-B1BE-BDFACB634F73}" presName="Parent3" presStyleLbl="node1" presStyleIdx="0" presStyleCnt="3">
        <dgm:presLayoutVars>
          <dgm:chMax val="2"/>
          <dgm:chPref val="1"/>
          <dgm:bulletEnabled val="1"/>
        </dgm:presLayoutVars>
      </dgm:prSet>
      <dgm:spPr/>
    </dgm:pt>
    <dgm:pt modelId="{9D46C4C2-94A4-44C6-8393-0670AF2461E0}" type="pres">
      <dgm:prSet presAssocID="{223645D2-C82F-4578-B25F-B7A4FEBF29AD}" presName="ChildAccent2" presStyleCnt="0"/>
      <dgm:spPr/>
    </dgm:pt>
    <dgm:pt modelId="{EDC5AF97-2E88-44AA-93C7-86F747DBB0D8}" type="pres">
      <dgm:prSet presAssocID="{223645D2-C82F-4578-B25F-B7A4FEBF29AD}" presName="ChildAccent" presStyleLbl="alignImgPlace1" presStyleIdx="1" presStyleCnt="3"/>
      <dgm:spPr/>
    </dgm:pt>
    <dgm:pt modelId="{5EA855E3-3029-49FC-930D-79D2524DA7D1}" type="pres">
      <dgm:prSet presAssocID="{223645D2-C82F-4578-B25F-B7A4FEBF29AD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B55D684-BED8-48DD-A9B3-4A51700F9ED1}" type="pres">
      <dgm:prSet presAssocID="{223645D2-C82F-4578-B25F-B7A4FEBF29AD}" presName="Parent2" presStyleLbl="node1" presStyleIdx="1" presStyleCnt="3">
        <dgm:presLayoutVars>
          <dgm:chMax val="2"/>
          <dgm:chPref val="1"/>
          <dgm:bulletEnabled val="1"/>
        </dgm:presLayoutVars>
      </dgm:prSet>
      <dgm:spPr/>
    </dgm:pt>
    <dgm:pt modelId="{DA2B1C3D-CC9D-4649-B6BB-F9D95F4F4B2E}" type="pres">
      <dgm:prSet presAssocID="{131CF5AE-44A8-4569-B3BF-180D02E90687}" presName="ChildAccent1" presStyleCnt="0"/>
      <dgm:spPr/>
    </dgm:pt>
    <dgm:pt modelId="{33F8391D-BD81-4363-8B86-D740B857C113}" type="pres">
      <dgm:prSet presAssocID="{131CF5AE-44A8-4569-B3BF-180D02E90687}" presName="ChildAccent" presStyleLbl="alignImgPlace1" presStyleIdx="2" presStyleCnt="3"/>
      <dgm:spPr/>
    </dgm:pt>
    <dgm:pt modelId="{C31BDAFF-4734-48C9-B680-E28BDCFE0C55}" type="pres">
      <dgm:prSet presAssocID="{131CF5AE-44A8-4569-B3BF-180D02E90687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EF4DDB3-5967-469F-8A12-425368EC9FED}" type="pres">
      <dgm:prSet presAssocID="{131CF5AE-44A8-4569-B3BF-180D02E90687}" presName="Parent1" presStyleLbl="node1" presStyleIdx="2" presStyleCnt="3">
        <dgm:presLayoutVars>
          <dgm:chMax val="2"/>
          <dgm:chPref val="1"/>
          <dgm:bulletEnabled val="1"/>
        </dgm:presLayoutVars>
      </dgm:prSet>
      <dgm:spPr/>
    </dgm:pt>
  </dgm:ptLst>
  <dgm:cxnLst>
    <dgm:cxn modelId="{1785BA02-2C8D-4044-ACEC-FD5A70FDD847}" type="presOf" srcId="{68D21261-F20E-40DE-8E95-BEA9766F049C}" destId="{EDC5AF97-2E88-44AA-93C7-86F747DBB0D8}" srcOrd="0" destOrd="0" presId="urn:microsoft.com/office/officeart/2011/layout/InterconnectedBlockProcess"/>
    <dgm:cxn modelId="{BFB54209-0D50-4839-93EE-E4A568B18434}" type="presOf" srcId="{29854E38-FFC3-4AC2-A7AB-56D8025BE567}" destId="{C31BDAFF-4734-48C9-B680-E28BDCFE0C55}" srcOrd="1" destOrd="0" presId="urn:microsoft.com/office/officeart/2011/layout/InterconnectedBlockProcess"/>
    <dgm:cxn modelId="{A0AC8709-8A71-4450-9350-E980B4108FB8}" type="presOf" srcId="{08BAF359-C870-4915-8C1D-5BDE1D7750AD}" destId="{ED900300-CDAA-4DD1-80D7-7D28AFB6A28A}" srcOrd="0" destOrd="2" presId="urn:microsoft.com/office/officeart/2011/layout/InterconnectedBlockProcess"/>
    <dgm:cxn modelId="{8C534B0D-E3DF-4BAF-BB98-9FE82467FD2E}" type="presOf" srcId="{2B43AFFD-3B2E-457C-B1BE-BDFACB634F73}" destId="{B4BE274A-42F9-4B89-9665-659BFEF30B47}" srcOrd="0" destOrd="0" presId="urn:microsoft.com/office/officeart/2011/layout/InterconnectedBlockProcess"/>
    <dgm:cxn modelId="{E7E9741F-29D5-4130-8E6E-06668E8F33D6}" srcId="{F73D64AB-574C-4E1F-BD4E-258AFA3415A4}" destId="{131CF5AE-44A8-4569-B3BF-180D02E90687}" srcOrd="0" destOrd="0" parTransId="{F7A56F9F-E8C2-4168-AD27-26F4F9C3368F}" sibTransId="{D23521B4-65FF-4369-8B7B-0A8ACCC778A6}"/>
    <dgm:cxn modelId="{3526A85F-0942-49F3-B00C-4151EAFD1BD6}" type="presOf" srcId="{223645D2-C82F-4578-B25F-B7A4FEBF29AD}" destId="{3B55D684-BED8-48DD-A9B3-4A51700F9ED1}" srcOrd="0" destOrd="0" presId="urn:microsoft.com/office/officeart/2011/layout/InterconnectedBlockProcess"/>
    <dgm:cxn modelId="{09AD4241-7000-4F94-A761-4AAE3041BD5C}" type="presOf" srcId="{5B2611DF-EC50-47C6-AA68-0887FAED3872}" destId="{ED900300-CDAA-4DD1-80D7-7D28AFB6A28A}" srcOrd="0" destOrd="0" presId="urn:microsoft.com/office/officeart/2011/layout/InterconnectedBlockProcess"/>
    <dgm:cxn modelId="{0ECA3545-56F2-4E15-B37B-5F1A8F4EF776}" type="presOf" srcId="{6BEB2C92-2E88-4604-B688-EFAD5BA77A46}" destId="{2103650D-ED30-40AF-8E6B-FADE3C047F8F}" srcOrd="1" destOrd="1" presId="urn:microsoft.com/office/officeart/2011/layout/InterconnectedBlockProcess"/>
    <dgm:cxn modelId="{3299A649-E4BD-4158-A9FD-8A9DCD00BC99}" type="presOf" srcId="{46139288-C854-469E-B62D-55B629F07E6C}" destId="{33F8391D-BD81-4363-8B86-D740B857C113}" srcOrd="0" destOrd="2" presId="urn:microsoft.com/office/officeart/2011/layout/InterconnectedBlockProcess"/>
    <dgm:cxn modelId="{E2ABF84D-B06B-420F-A2F9-9215E4222521}" type="presOf" srcId="{131CF5AE-44A8-4569-B3BF-180D02E90687}" destId="{5EF4DDB3-5967-469F-8A12-425368EC9FED}" srcOrd="0" destOrd="0" presId="urn:microsoft.com/office/officeart/2011/layout/InterconnectedBlockProcess"/>
    <dgm:cxn modelId="{ECCF3F6E-E4D6-493F-BC1F-CBFED922756C}" srcId="{223645D2-C82F-4578-B25F-B7A4FEBF29AD}" destId="{68D21261-F20E-40DE-8E95-BEA9766F049C}" srcOrd="0" destOrd="0" parTransId="{79A7E410-97E9-4069-9722-048831FED310}" sibTransId="{0A3D0AC9-7A8A-4715-9641-C289ABF695F6}"/>
    <dgm:cxn modelId="{D8DAA14F-63C6-42E0-B891-E8E5E43A794E}" srcId="{2B43AFFD-3B2E-457C-B1BE-BDFACB634F73}" destId="{6BEB2C92-2E88-4604-B688-EFAD5BA77A46}" srcOrd="1" destOrd="0" parTransId="{62F08817-538B-4421-89CB-B351C56ACE24}" sibTransId="{EC27232A-9A02-4C42-8925-20BC28F96FC3}"/>
    <dgm:cxn modelId="{247E8C7A-171D-405B-866E-22E6E629D5E2}" srcId="{223645D2-C82F-4578-B25F-B7A4FEBF29AD}" destId="{AA9395B1-8200-460F-8250-3F59EAA49DF1}" srcOrd="2" destOrd="0" parTransId="{9CFFF41C-3057-4A48-A07B-CF1C612FA0A6}" sibTransId="{D0ECB913-D05C-4EE9-9957-0D89764EF095}"/>
    <dgm:cxn modelId="{89A91890-CE7D-4E70-8015-9BE1B9BB1EA4}" srcId="{2B43AFFD-3B2E-457C-B1BE-BDFACB634F73}" destId="{5B2611DF-EC50-47C6-AA68-0887FAED3872}" srcOrd="0" destOrd="0" parTransId="{875D68B7-B356-4C59-9416-48D16203166A}" sibTransId="{507A4DE2-F699-47B8-8314-C326FD38BA3E}"/>
    <dgm:cxn modelId="{9B811E9E-5E5F-4AFB-8B13-6D0CECC47A83}" type="presOf" srcId="{AA9395B1-8200-460F-8250-3F59EAA49DF1}" destId="{5EA855E3-3029-49FC-930D-79D2524DA7D1}" srcOrd="1" destOrd="2" presId="urn:microsoft.com/office/officeart/2011/layout/InterconnectedBlockProcess"/>
    <dgm:cxn modelId="{D97EB29F-1E5B-40DD-AA7B-FDDC0BA93D77}" type="presOf" srcId="{5B2611DF-EC50-47C6-AA68-0887FAED3872}" destId="{2103650D-ED30-40AF-8E6B-FADE3C047F8F}" srcOrd="1" destOrd="0" presId="urn:microsoft.com/office/officeart/2011/layout/InterconnectedBlockProcess"/>
    <dgm:cxn modelId="{EAFA24AE-805D-4261-8D9F-EDC505D581BB}" srcId="{131CF5AE-44A8-4569-B3BF-180D02E90687}" destId="{46139288-C854-469E-B62D-55B629F07E6C}" srcOrd="2" destOrd="0" parTransId="{E3F99EE1-7793-45FF-A4F7-D4B387E760D1}" sibTransId="{F6F289D4-AB38-4D03-81C3-9524B2BC6253}"/>
    <dgm:cxn modelId="{4ECFCCB0-0145-410B-BF78-48DACCC3A6C9}" srcId="{131CF5AE-44A8-4569-B3BF-180D02E90687}" destId="{29854E38-FFC3-4AC2-A7AB-56D8025BE567}" srcOrd="0" destOrd="0" parTransId="{F18858A2-5A56-4F86-B0B4-5AE40D842D80}" sibTransId="{0BB33827-78F3-415E-BFF4-A96ADDD104B4}"/>
    <dgm:cxn modelId="{EFC6D5C1-89FC-4539-876C-6250D8B78F13}" type="presOf" srcId="{6BEB2C92-2E88-4604-B688-EFAD5BA77A46}" destId="{ED900300-CDAA-4DD1-80D7-7D28AFB6A28A}" srcOrd="0" destOrd="1" presId="urn:microsoft.com/office/officeart/2011/layout/InterconnectedBlockProcess"/>
    <dgm:cxn modelId="{FB676BC6-939D-4375-BB25-53C3F208244C}" srcId="{2B43AFFD-3B2E-457C-B1BE-BDFACB634F73}" destId="{08BAF359-C870-4915-8C1D-5BDE1D7750AD}" srcOrd="2" destOrd="0" parTransId="{B751B46D-E0C5-4492-A967-8BC74140F524}" sibTransId="{A7482BF9-FF59-4127-84B5-F78296B163D1}"/>
    <dgm:cxn modelId="{057499CC-52F6-4813-BD51-E195207ABC52}" type="presOf" srcId="{151969D4-E57A-48E4-9A9A-F51CB2C067CC}" destId="{EDC5AF97-2E88-44AA-93C7-86F747DBB0D8}" srcOrd="0" destOrd="1" presId="urn:microsoft.com/office/officeart/2011/layout/InterconnectedBlockProcess"/>
    <dgm:cxn modelId="{30DBA2D1-8DE5-4F2A-9F01-1636AE914DCB}" srcId="{223645D2-C82F-4578-B25F-B7A4FEBF29AD}" destId="{151969D4-E57A-48E4-9A9A-F51CB2C067CC}" srcOrd="1" destOrd="0" parTransId="{44402FA6-24C6-4337-97D4-85CCD09B8E2F}" sibTransId="{E8012236-A838-4A74-8AAE-1A3F95359C78}"/>
    <dgm:cxn modelId="{F8F1F9DC-4A44-4434-A45E-B81FE2C80A65}" srcId="{131CF5AE-44A8-4569-B3BF-180D02E90687}" destId="{1315496A-E583-4CAB-A3E1-6808126CF843}" srcOrd="1" destOrd="0" parTransId="{C9F825C9-040B-4457-9BE1-E685970677BC}" sibTransId="{F7A3DBF8-A584-4017-B568-F3DC4331CD7C}"/>
    <dgm:cxn modelId="{02DB05DD-D711-4CED-9074-10826B0AAB95}" type="presOf" srcId="{151969D4-E57A-48E4-9A9A-F51CB2C067CC}" destId="{5EA855E3-3029-49FC-930D-79D2524DA7D1}" srcOrd="1" destOrd="1" presId="urn:microsoft.com/office/officeart/2011/layout/InterconnectedBlockProcess"/>
    <dgm:cxn modelId="{1C9237E0-E261-4C87-81BD-E577522E627F}" type="presOf" srcId="{1315496A-E583-4CAB-A3E1-6808126CF843}" destId="{33F8391D-BD81-4363-8B86-D740B857C113}" srcOrd="0" destOrd="1" presId="urn:microsoft.com/office/officeart/2011/layout/InterconnectedBlockProcess"/>
    <dgm:cxn modelId="{2277D6E2-5572-4620-A14E-CB0D3BE780BD}" srcId="{F73D64AB-574C-4E1F-BD4E-258AFA3415A4}" destId="{2B43AFFD-3B2E-457C-B1BE-BDFACB634F73}" srcOrd="2" destOrd="0" parTransId="{DD8B3A82-AE2A-43B8-B781-5B00856759B4}" sibTransId="{F5F7441D-2ABC-4F06-8D57-FA04A94F5FE9}"/>
    <dgm:cxn modelId="{F1031FEE-8F96-4314-9828-5E400B953E54}" srcId="{F73D64AB-574C-4E1F-BD4E-258AFA3415A4}" destId="{223645D2-C82F-4578-B25F-B7A4FEBF29AD}" srcOrd="1" destOrd="0" parTransId="{4F024C2C-B9B8-4635-B978-984EA8756E2A}" sibTransId="{5089751E-3A49-4B87-8E16-8080A4DF8CFE}"/>
    <dgm:cxn modelId="{B02883EF-73E4-4632-BE2B-7E8C89A87D92}" type="presOf" srcId="{68D21261-F20E-40DE-8E95-BEA9766F049C}" destId="{5EA855E3-3029-49FC-930D-79D2524DA7D1}" srcOrd="1" destOrd="0" presId="urn:microsoft.com/office/officeart/2011/layout/InterconnectedBlockProcess"/>
    <dgm:cxn modelId="{7D9B13F0-1727-4504-AC16-DFDC3A68FC11}" type="presOf" srcId="{46139288-C854-469E-B62D-55B629F07E6C}" destId="{C31BDAFF-4734-48C9-B680-E28BDCFE0C55}" srcOrd="1" destOrd="2" presId="urn:microsoft.com/office/officeart/2011/layout/InterconnectedBlockProcess"/>
    <dgm:cxn modelId="{1F4E30F2-E825-4184-BB83-94AE9174BB4A}" type="presOf" srcId="{F73D64AB-574C-4E1F-BD4E-258AFA3415A4}" destId="{3D85EF3F-78F1-4D11-987C-6279A540CC75}" srcOrd="0" destOrd="0" presId="urn:microsoft.com/office/officeart/2011/layout/InterconnectedBlockProcess"/>
    <dgm:cxn modelId="{13D92DF3-9045-436E-9723-CED8EE93DA33}" type="presOf" srcId="{08BAF359-C870-4915-8C1D-5BDE1D7750AD}" destId="{2103650D-ED30-40AF-8E6B-FADE3C047F8F}" srcOrd="1" destOrd="2" presId="urn:microsoft.com/office/officeart/2011/layout/InterconnectedBlockProcess"/>
    <dgm:cxn modelId="{F7E341F3-1F02-45E1-A8FE-D143FD0B2BB6}" type="presOf" srcId="{29854E38-FFC3-4AC2-A7AB-56D8025BE567}" destId="{33F8391D-BD81-4363-8B86-D740B857C113}" srcOrd="0" destOrd="0" presId="urn:microsoft.com/office/officeart/2011/layout/InterconnectedBlockProcess"/>
    <dgm:cxn modelId="{4247F8F3-F896-4A25-B90E-D309C3A2861C}" type="presOf" srcId="{1315496A-E583-4CAB-A3E1-6808126CF843}" destId="{C31BDAFF-4734-48C9-B680-E28BDCFE0C55}" srcOrd="1" destOrd="1" presId="urn:microsoft.com/office/officeart/2011/layout/InterconnectedBlockProcess"/>
    <dgm:cxn modelId="{BCDB04FF-D0F4-46BD-95BA-44DA23128D72}" type="presOf" srcId="{AA9395B1-8200-460F-8250-3F59EAA49DF1}" destId="{EDC5AF97-2E88-44AA-93C7-86F747DBB0D8}" srcOrd="0" destOrd="2" presId="urn:microsoft.com/office/officeart/2011/layout/InterconnectedBlockProcess"/>
    <dgm:cxn modelId="{01CECEED-BDC0-4F3A-AD34-06F915492AFE}" type="presParOf" srcId="{3D85EF3F-78F1-4D11-987C-6279A540CC75}" destId="{8EEB8745-F04D-4CF4-BDBA-EA62306E0275}" srcOrd="0" destOrd="0" presId="urn:microsoft.com/office/officeart/2011/layout/InterconnectedBlockProcess"/>
    <dgm:cxn modelId="{17F53371-0444-4784-93DB-54ACF6B5624D}" type="presParOf" srcId="{8EEB8745-F04D-4CF4-BDBA-EA62306E0275}" destId="{ED900300-CDAA-4DD1-80D7-7D28AFB6A28A}" srcOrd="0" destOrd="0" presId="urn:microsoft.com/office/officeart/2011/layout/InterconnectedBlockProcess"/>
    <dgm:cxn modelId="{72BFCE07-8E4F-4B10-B000-41ED9B0087E4}" type="presParOf" srcId="{3D85EF3F-78F1-4D11-987C-6279A540CC75}" destId="{2103650D-ED30-40AF-8E6B-FADE3C047F8F}" srcOrd="1" destOrd="0" presId="urn:microsoft.com/office/officeart/2011/layout/InterconnectedBlockProcess"/>
    <dgm:cxn modelId="{51DD28D6-60CD-4B6D-A05A-F3ACE2D60497}" type="presParOf" srcId="{3D85EF3F-78F1-4D11-987C-6279A540CC75}" destId="{B4BE274A-42F9-4B89-9665-659BFEF30B47}" srcOrd="2" destOrd="0" presId="urn:microsoft.com/office/officeart/2011/layout/InterconnectedBlockProcess"/>
    <dgm:cxn modelId="{CE7AA827-6B4D-44A6-B2B3-0D2D0A9E9700}" type="presParOf" srcId="{3D85EF3F-78F1-4D11-987C-6279A540CC75}" destId="{9D46C4C2-94A4-44C6-8393-0670AF2461E0}" srcOrd="3" destOrd="0" presId="urn:microsoft.com/office/officeart/2011/layout/InterconnectedBlockProcess"/>
    <dgm:cxn modelId="{86565A3E-2248-4D4A-B715-7F229BA895DB}" type="presParOf" srcId="{9D46C4C2-94A4-44C6-8393-0670AF2461E0}" destId="{EDC5AF97-2E88-44AA-93C7-86F747DBB0D8}" srcOrd="0" destOrd="0" presId="urn:microsoft.com/office/officeart/2011/layout/InterconnectedBlockProcess"/>
    <dgm:cxn modelId="{C4FD036E-072B-4C9F-A61F-0557ABE6FFD2}" type="presParOf" srcId="{3D85EF3F-78F1-4D11-987C-6279A540CC75}" destId="{5EA855E3-3029-49FC-930D-79D2524DA7D1}" srcOrd="4" destOrd="0" presId="urn:microsoft.com/office/officeart/2011/layout/InterconnectedBlockProcess"/>
    <dgm:cxn modelId="{F7B14E0C-B882-40DA-BB07-BD1D8974C42B}" type="presParOf" srcId="{3D85EF3F-78F1-4D11-987C-6279A540CC75}" destId="{3B55D684-BED8-48DD-A9B3-4A51700F9ED1}" srcOrd="5" destOrd="0" presId="urn:microsoft.com/office/officeart/2011/layout/InterconnectedBlockProcess"/>
    <dgm:cxn modelId="{89416BD6-D820-4457-84D7-99DB824F4564}" type="presParOf" srcId="{3D85EF3F-78F1-4D11-987C-6279A540CC75}" destId="{DA2B1C3D-CC9D-4649-B6BB-F9D95F4F4B2E}" srcOrd="6" destOrd="0" presId="urn:microsoft.com/office/officeart/2011/layout/InterconnectedBlockProcess"/>
    <dgm:cxn modelId="{A023F65E-7263-4A1B-B7A6-B34E4BF28576}" type="presParOf" srcId="{DA2B1C3D-CC9D-4649-B6BB-F9D95F4F4B2E}" destId="{33F8391D-BD81-4363-8B86-D740B857C113}" srcOrd="0" destOrd="0" presId="urn:microsoft.com/office/officeart/2011/layout/InterconnectedBlockProcess"/>
    <dgm:cxn modelId="{F65E8B97-8BDE-4789-B0E2-5BADF2FEAD5D}" type="presParOf" srcId="{3D85EF3F-78F1-4D11-987C-6279A540CC75}" destId="{C31BDAFF-4734-48C9-B680-E28BDCFE0C55}" srcOrd="7" destOrd="0" presId="urn:microsoft.com/office/officeart/2011/layout/InterconnectedBlockProcess"/>
    <dgm:cxn modelId="{D6223F5A-06D0-4AC3-9461-DD7DD1605C5C}" type="presParOf" srcId="{3D85EF3F-78F1-4D11-987C-6279A540CC75}" destId="{5EF4DDB3-5967-469F-8A12-425368EC9FED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00300-CDAA-4DD1-80D7-7D28AFB6A28A}">
      <dsp:nvSpPr>
        <dsp:cNvPr id="0" name=""/>
        <dsp:cNvSpPr/>
      </dsp:nvSpPr>
      <dsp:spPr>
        <a:xfrm>
          <a:off x="0" y="1466954"/>
          <a:ext cx="1971477" cy="4381125"/>
        </a:xfrm>
        <a:prstGeom prst="wedgeRectCallout">
          <a:avLst>
            <a:gd name="adj1" fmla="val 0"/>
            <a:gd name="adj2" fmla="val 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850" tIns="69850" rIns="69850" bIns="6985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Reka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bentuk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yang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estetik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dan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moden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Jimat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ruang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Bentuk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yang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ergonomik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</dsp:txBody>
      <dsp:txXfrm>
        <a:off x="0" y="1466954"/>
        <a:ext cx="1721272" cy="4381125"/>
      </dsp:txXfrm>
    </dsp:sp>
    <dsp:sp modelId="{B4BE274A-42F9-4B89-9665-659BFEF30B47}">
      <dsp:nvSpPr>
        <dsp:cNvPr id="0" name=""/>
        <dsp:cNvSpPr/>
      </dsp:nvSpPr>
      <dsp:spPr>
        <a:xfrm>
          <a:off x="0" y="533115"/>
          <a:ext cx="1971477" cy="9354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400" kern="1200" dirty="0" err="1">
              <a:latin typeface="+mn-lt"/>
              <a:ea typeface="Verdana" panose="020B0604030504040204" pitchFamily="34" charset="0"/>
            </a:rPr>
            <a:t>Reka</a:t>
          </a:r>
          <a:r>
            <a:rPr lang="en-MY" sz="24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400" kern="1200" dirty="0" err="1">
              <a:latin typeface="+mn-lt"/>
              <a:ea typeface="Verdana" panose="020B0604030504040204" pitchFamily="34" charset="0"/>
            </a:rPr>
            <a:t>bentuk</a:t>
          </a:r>
          <a:endParaRPr lang="en-MY" sz="2400" kern="1200" dirty="0">
            <a:latin typeface="+mn-lt"/>
            <a:ea typeface="Verdana" panose="020B0604030504040204" pitchFamily="34" charset="0"/>
          </a:endParaRPr>
        </a:p>
      </dsp:txBody>
      <dsp:txXfrm>
        <a:off x="0" y="533115"/>
        <a:ext cx="1971477" cy="935433"/>
      </dsp:txXfrm>
    </dsp:sp>
    <dsp:sp modelId="{EDC5AF97-2E88-44AA-93C7-86F747DBB0D8}">
      <dsp:nvSpPr>
        <dsp:cNvPr id="0" name=""/>
        <dsp:cNvSpPr/>
      </dsp:nvSpPr>
      <dsp:spPr>
        <a:xfrm>
          <a:off x="1971477" y="1466954"/>
          <a:ext cx="1971477" cy="4068606"/>
        </a:xfrm>
        <a:prstGeom prst="wedgeRectCallout">
          <a:avLst>
            <a:gd name="adj1" fmla="val -62500"/>
            <a:gd name="adj2" fmla="val 2083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850" tIns="69850" rIns="69850" bIns="6985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Pembersihan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bidet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secara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automatik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Penutup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tandas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ditutup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secara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automatik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Pengeringan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</dsp:txBody>
      <dsp:txXfrm>
        <a:off x="1971477" y="1466954"/>
        <a:ext cx="1721272" cy="4068606"/>
      </dsp:txXfrm>
    </dsp:sp>
    <dsp:sp modelId="{3B55D684-BED8-48DD-A9B3-4A51700F9ED1}">
      <dsp:nvSpPr>
        <dsp:cNvPr id="0" name=""/>
        <dsp:cNvSpPr/>
      </dsp:nvSpPr>
      <dsp:spPr>
        <a:xfrm>
          <a:off x="1971477" y="684591"/>
          <a:ext cx="1971477" cy="782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400" kern="1200" dirty="0" err="1">
              <a:latin typeface="+mn-lt"/>
              <a:ea typeface="Verdana" panose="020B0604030504040204" pitchFamily="34" charset="0"/>
            </a:rPr>
            <a:t>Kebersihan</a:t>
          </a:r>
          <a:endParaRPr lang="en-MY" sz="2400" kern="1200" dirty="0">
            <a:latin typeface="+mn-lt"/>
            <a:ea typeface="Verdana" panose="020B0604030504040204" pitchFamily="34" charset="0"/>
          </a:endParaRPr>
        </a:p>
      </dsp:txBody>
      <dsp:txXfrm>
        <a:off x="1971477" y="684591"/>
        <a:ext cx="1971477" cy="782362"/>
      </dsp:txXfrm>
    </dsp:sp>
    <dsp:sp modelId="{33F8391D-BD81-4363-8B86-D740B857C113}">
      <dsp:nvSpPr>
        <dsp:cNvPr id="0" name=""/>
        <dsp:cNvSpPr/>
      </dsp:nvSpPr>
      <dsp:spPr>
        <a:xfrm>
          <a:off x="3943547" y="1466954"/>
          <a:ext cx="1971477" cy="3755554"/>
        </a:xfrm>
        <a:prstGeom prst="wedgeRectCallout">
          <a:avLst>
            <a:gd name="adj1" fmla="val -62500"/>
            <a:gd name="adj2" fmla="val 2083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850" tIns="69850" rIns="69850" bIns="6985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suhu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dan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tekanan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air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MY" sz="2200" kern="1200" dirty="0">
              <a:latin typeface="+mn-lt"/>
              <a:ea typeface="Verdana" panose="020B0604030504040204" pitchFamily="34" charset="0"/>
            </a:rPr>
            <a:t>Mod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pembersihan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berlainan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200" kern="1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melalui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alat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kawalan</a:t>
          </a:r>
          <a:r>
            <a:rPr lang="en-MY" sz="22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200" kern="1200" dirty="0" err="1">
              <a:latin typeface="+mn-lt"/>
              <a:ea typeface="Verdana" panose="020B0604030504040204" pitchFamily="34" charset="0"/>
            </a:rPr>
            <a:t>jauh</a:t>
          </a:r>
          <a:endParaRPr lang="en-MY" sz="2200" kern="1200" dirty="0">
            <a:latin typeface="+mn-lt"/>
            <a:ea typeface="Verdana" panose="020B0604030504040204" pitchFamily="34" charset="0"/>
          </a:endParaRPr>
        </a:p>
      </dsp:txBody>
      <dsp:txXfrm>
        <a:off x="3943547" y="1466954"/>
        <a:ext cx="1721272" cy="3755554"/>
      </dsp:txXfrm>
    </dsp:sp>
    <dsp:sp modelId="{5EF4DDB3-5967-469F-8A12-425368EC9FED}">
      <dsp:nvSpPr>
        <dsp:cNvPr id="0" name=""/>
        <dsp:cNvSpPr/>
      </dsp:nvSpPr>
      <dsp:spPr>
        <a:xfrm>
          <a:off x="3943547" y="840851"/>
          <a:ext cx="1971477" cy="626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400" kern="1200" dirty="0" err="1">
              <a:latin typeface="+mn-lt"/>
              <a:ea typeface="Verdana" panose="020B0604030504040204" pitchFamily="34" charset="0"/>
            </a:rPr>
            <a:t>Mesra</a:t>
          </a:r>
          <a:r>
            <a:rPr lang="en-MY" sz="2400" kern="1200" dirty="0">
              <a:latin typeface="+mn-lt"/>
              <a:ea typeface="Verdana" panose="020B0604030504040204" pitchFamily="34" charset="0"/>
            </a:rPr>
            <a:t> </a:t>
          </a:r>
          <a:r>
            <a:rPr lang="en-MY" sz="2400" kern="1200" dirty="0" err="1">
              <a:latin typeface="+mn-lt"/>
              <a:ea typeface="Verdana" panose="020B0604030504040204" pitchFamily="34" charset="0"/>
            </a:rPr>
            <a:t>Pengguna</a:t>
          </a:r>
          <a:endParaRPr lang="en-MY" sz="2400" kern="1200" dirty="0">
            <a:latin typeface="+mn-lt"/>
            <a:ea typeface="Verdana" panose="020B0604030504040204" pitchFamily="34" charset="0"/>
          </a:endParaRPr>
        </a:p>
      </dsp:txBody>
      <dsp:txXfrm>
        <a:off x="3943547" y="840851"/>
        <a:ext cx="1971477" cy="626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66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503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842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43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65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075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430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75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6185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222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112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0FE3D-1DF9-4683-BB6D-33591990FB58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139C-36DD-47E6-8D5A-FBD34E6C8A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453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1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0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353DF43-BBE8-47E8-87B7-2D2715BBC2A4}"/>
              </a:ext>
            </a:extLst>
          </p:cNvPr>
          <p:cNvSpPr txBox="1"/>
          <p:nvPr/>
        </p:nvSpPr>
        <p:spPr>
          <a:xfrm>
            <a:off x="791257" y="1339678"/>
            <a:ext cx="5671809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4400" dirty="0" err="1">
                <a:latin typeface="Rockwell" panose="02060603020205020403" pitchFamily="18" charset="0"/>
                <a:ea typeface="Verdana" panose="020B0604030504040204" pitchFamily="34" charset="0"/>
              </a:rPr>
              <a:t>Tandas</a:t>
            </a:r>
            <a:r>
              <a:rPr lang="en-MY" sz="4400" dirty="0">
                <a:latin typeface="Rockwell" panose="02060603020205020403" pitchFamily="18" charset="0"/>
                <a:ea typeface="Verdana" panose="020B0604030504040204" pitchFamily="34" charset="0"/>
              </a:rPr>
              <a:t> </a:t>
            </a:r>
            <a:r>
              <a:rPr lang="en-MY" sz="4400" dirty="0" err="1">
                <a:latin typeface="Rockwell" panose="02060603020205020403" pitchFamily="18" charset="0"/>
                <a:ea typeface="Verdana" panose="020B0604030504040204" pitchFamily="34" charset="0"/>
              </a:rPr>
              <a:t>Pintar</a:t>
            </a:r>
            <a:r>
              <a:rPr lang="en-MY" sz="4400" dirty="0">
                <a:latin typeface="Rockwell" panose="02060603020205020403" pitchFamily="18" charset="0"/>
                <a:ea typeface="Verdana" panose="020B0604030504040204" pitchFamily="34" charset="0"/>
              </a:rPr>
              <a:t> V-Aqua</a:t>
            </a:r>
          </a:p>
          <a:p>
            <a:r>
              <a:rPr lang="en-MY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B24317-4F65-4DB6-91FB-264CCC8C4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51" y="2647916"/>
            <a:ext cx="4809697" cy="62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5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AEDEEEB-83BE-44A5-937F-9385EA4CAFCD}"/>
              </a:ext>
            </a:extLst>
          </p:cNvPr>
          <p:cNvSpPr/>
          <p:nvPr/>
        </p:nvSpPr>
        <p:spPr>
          <a:xfrm>
            <a:off x="0" y="0"/>
            <a:ext cx="6858000" cy="1914702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5B4F84-E7D5-420D-8494-FEB0B4700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841" y="513386"/>
            <a:ext cx="3365016" cy="1914702"/>
          </a:xfrm>
        </p:spPr>
        <p:txBody>
          <a:bodyPr/>
          <a:lstStyle/>
          <a:p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Tentang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Produk</a:t>
            </a:r>
            <a:endParaRPr lang="en-MY" dirty="0">
              <a:solidFill>
                <a:schemeClr val="bg1"/>
              </a:solidFill>
              <a:latin typeface="Rockwell" panose="02060603020205020403" pitchFamily="18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9F7C8-88E8-4A77-AA48-70E5A584D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400" dirty="0" err="1">
                <a:ea typeface="Verdana" panose="020B0604030504040204" pitchFamily="34" charset="0"/>
              </a:rPr>
              <a:t>Bagi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memberi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keselesaan</a:t>
            </a:r>
            <a:r>
              <a:rPr lang="en-US" sz="2400" dirty="0">
                <a:ea typeface="Verdana" panose="020B0604030504040204" pitchFamily="34" charset="0"/>
              </a:rPr>
              <a:t> yang optimum </a:t>
            </a:r>
            <a:r>
              <a:rPr lang="en-US" sz="2400" dirty="0" err="1">
                <a:ea typeface="Verdana" panose="020B0604030504040204" pitchFamily="34" charset="0"/>
              </a:rPr>
              <a:t>kepada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pengguna</a:t>
            </a:r>
            <a:r>
              <a:rPr lang="en-US" sz="2400" dirty="0">
                <a:ea typeface="Verdana" panose="020B0604030504040204" pitchFamily="34" charset="0"/>
              </a:rPr>
              <a:t>, </a:t>
            </a:r>
            <a:r>
              <a:rPr lang="en-US" sz="2400" dirty="0" err="1">
                <a:ea typeface="Verdana" panose="020B0604030504040204" pitchFamily="34" charset="0"/>
              </a:rPr>
              <a:t>Vitra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telah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menghasilkan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satu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konsep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Tandas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Pintar</a:t>
            </a:r>
            <a:r>
              <a:rPr lang="en-US" sz="2400" dirty="0">
                <a:ea typeface="Verdana" panose="020B0604030504040204" pitchFamily="34" charset="0"/>
              </a:rPr>
              <a:t> yang </a:t>
            </a:r>
            <a:r>
              <a:rPr lang="en-US" sz="2400" dirty="0" err="1">
                <a:ea typeface="Verdana" panose="020B0604030504040204" pitchFamily="34" charset="0"/>
              </a:rPr>
              <a:t>mesra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pengguna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serta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menitikberatkan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kebersihan</a:t>
            </a:r>
            <a:r>
              <a:rPr lang="en-US" sz="2400" dirty="0">
                <a:ea typeface="Verdana" panose="020B060403050404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2400" dirty="0">
              <a:ea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en-US" sz="2400" dirty="0" err="1">
                <a:ea typeface="Verdana" panose="020B0604030504040204" pitchFamily="34" charset="0"/>
              </a:rPr>
              <a:t>Tandas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pintar</a:t>
            </a:r>
            <a:r>
              <a:rPr lang="en-US" sz="2400" dirty="0">
                <a:ea typeface="Verdana" panose="020B0604030504040204" pitchFamily="34" charset="0"/>
              </a:rPr>
              <a:t> V-Care </a:t>
            </a:r>
            <a:r>
              <a:rPr lang="en-US" sz="2400" dirty="0" err="1">
                <a:ea typeface="Verdana" panose="020B0604030504040204" pitchFamily="34" charset="0"/>
              </a:rPr>
              <a:t>didatangkan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dengan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fungsi-fungsi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pintar</a:t>
            </a:r>
            <a:r>
              <a:rPr lang="en-US" sz="2400" dirty="0">
                <a:ea typeface="Verdana" panose="020B0604030504040204" pitchFamily="34" charset="0"/>
              </a:rPr>
              <a:t> yang </a:t>
            </a:r>
            <a:r>
              <a:rPr lang="en-US" sz="2400" dirty="0" err="1">
                <a:ea typeface="Verdana" panose="020B0604030504040204" pitchFamily="34" charset="0"/>
              </a:rPr>
              <a:t>dapat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menjamin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kebersihan</a:t>
            </a:r>
            <a:r>
              <a:rPr lang="en-US" sz="2400" dirty="0">
                <a:ea typeface="Verdana" panose="020B0604030504040204" pitchFamily="34" charset="0"/>
              </a:rPr>
              <a:t> </a:t>
            </a:r>
            <a:r>
              <a:rPr lang="en-US" sz="2400" dirty="0" err="1">
                <a:ea typeface="Verdana" panose="020B0604030504040204" pitchFamily="34" charset="0"/>
              </a:rPr>
              <a:t>pengguna</a:t>
            </a:r>
            <a:r>
              <a:rPr lang="en-US" sz="2400" dirty="0">
                <a:ea typeface="Verdana" panose="020B0604030504040204" pitchFamily="34" charset="0"/>
              </a:rPr>
              <a:t>. 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 </a:t>
            </a:r>
          </a:p>
        </p:txBody>
      </p:sp>
      <p:pic>
        <p:nvPicPr>
          <p:cNvPr id="8" name="Graphic 7" descr="Information">
            <a:extLst>
              <a:ext uri="{FF2B5EF4-FFF2-40B4-BE49-F238E27FC236}">
                <a16:creationId xmlns:a16="http://schemas.microsoft.com/office/drawing/2014/main" id="{805B4790-98F2-4E71-9B78-A66950A39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72112" y="873019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60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B19147C-C714-4FC5-84AA-CC73827FB7AE}"/>
              </a:ext>
            </a:extLst>
          </p:cNvPr>
          <p:cNvSpPr/>
          <p:nvPr/>
        </p:nvSpPr>
        <p:spPr>
          <a:xfrm>
            <a:off x="0" y="0"/>
            <a:ext cx="6858000" cy="1914702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DAFA12-A3B7-4E84-8D4B-661A77A3A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93" y="372173"/>
            <a:ext cx="4438638" cy="1914702"/>
          </a:xfrm>
        </p:spPr>
        <p:txBody>
          <a:bodyPr/>
          <a:lstStyle/>
          <a:p>
            <a:pPr algn="ctr"/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Ciri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-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ciri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b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Tandas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Pintar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V-Care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13363D-E8E6-481E-8616-C87C9FD818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614" t="-1308" r="-2971" b="-2993"/>
          <a:stretch/>
        </p:blipFill>
        <p:spPr>
          <a:xfrm>
            <a:off x="928492" y="1963200"/>
            <a:ext cx="5001015" cy="66132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87C79B9-1551-4FB4-90D7-3BEE205AF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9954" y="4414299"/>
            <a:ext cx="1726557" cy="19147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A0AD90-ED7F-4A46-8903-F57C0A58A1A0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429000" y="5371650"/>
            <a:ext cx="1230954" cy="41292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F137975-1C60-493D-A84E-EF97DBE38480}"/>
              </a:ext>
            </a:extLst>
          </p:cNvPr>
          <p:cNvSpPr txBox="1"/>
          <p:nvPr/>
        </p:nvSpPr>
        <p:spPr>
          <a:xfrm>
            <a:off x="4311810" y="6377499"/>
            <a:ext cx="2422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highlight>
                  <a:srgbClr val="62CDD7"/>
                </a:highlight>
              </a:rPr>
              <a:t>Automated nozzle wash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9A11133-E144-4A19-9C8E-3095842C95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758" y="6855226"/>
            <a:ext cx="1230954" cy="24711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CEDD40E-49CF-4399-8257-ADE9B3F0001D}"/>
              </a:ext>
            </a:extLst>
          </p:cNvPr>
          <p:cNvCxnSpPr/>
          <p:nvPr/>
        </p:nvCxnSpPr>
        <p:spPr>
          <a:xfrm>
            <a:off x="1431235" y="4953000"/>
            <a:ext cx="0" cy="212366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A3E2305-4802-4D47-AAB5-4C2CCA264945}"/>
              </a:ext>
            </a:extLst>
          </p:cNvPr>
          <p:cNvSpPr txBox="1"/>
          <p:nvPr/>
        </p:nvSpPr>
        <p:spPr>
          <a:xfrm>
            <a:off x="1431235" y="8908209"/>
            <a:ext cx="188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highlight>
                  <a:srgbClr val="62CDD7"/>
                </a:highlight>
              </a:rPr>
              <a:t>Remote controller</a:t>
            </a:r>
          </a:p>
        </p:txBody>
      </p:sp>
    </p:spTree>
    <p:extLst>
      <p:ext uri="{BB962C8B-B14F-4D97-AF65-F5344CB8AC3E}">
        <p14:creationId xmlns:p14="http://schemas.microsoft.com/office/powerpoint/2010/main" val="315653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D9247E-FA67-4A33-B5F1-2318FA448642}"/>
              </a:ext>
            </a:extLst>
          </p:cNvPr>
          <p:cNvSpPr/>
          <p:nvPr/>
        </p:nvSpPr>
        <p:spPr>
          <a:xfrm>
            <a:off x="-18636" y="0"/>
            <a:ext cx="6876635" cy="2163811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08AF3E-B6D5-423E-A803-DDB69BF94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68" y="781604"/>
            <a:ext cx="5915025" cy="1477382"/>
          </a:xfrm>
        </p:spPr>
        <p:txBody>
          <a:bodyPr/>
          <a:lstStyle/>
          <a:p>
            <a:pPr algn="ctr"/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Keistimewaan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Tandas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Pintar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  <a:ea typeface="Verdana" panose="020B0604030504040204" pitchFamily="34" charset="0"/>
              </a:rPr>
              <a:t> V-Care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F9EA7A2-D10B-438C-946B-F082D66694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0997041"/>
              </p:ext>
            </p:extLst>
          </p:nvPr>
        </p:nvGraphicFramePr>
        <p:xfrm>
          <a:off x="471487" y="3040590"/>
          <a:ext cx="5915025" cy="6381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Graphic 6" descr="Universal Access">
            <a:extLst>
              <a:ext uri="{FF2B5EF4-FFF2-40B4-BE49-F238E27FC236}">
                <a16:creationId xmlns:a16="http://schemas.microsoft.com/office/drawing/2014/main" id="{CA035DE2-D57C-4F1C-9123-DFB36A362D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78896" y="2968726"/>
            <a:ext cx="914400" cy="914400"/>
          </a:xfrm>
          <a:prstGeom prst="rect">
            <a:avLst/>
          </a:prstGeom>
        </p:spPr>
      </p:pic>
      <p:pic>
        <p:nvPicPr>
          <p:cNvPr id="11" name="Graphic 10" descr="Clapping hands">
            <a:extLst>
              <a:ext uri="{FF2B5EF4-FFF2-40B4-BE49-F238E27FC236}">
                <a16:creationId xmlns:a16="http://schemas.microsoft.com/office/drawing/2014/main" id="{CC66CBF0-F68C-49CF-9347-2C7FD37B79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71799" y="2678565"/>
            <a:ext cx="914400" cy="914400"/>
          </a:xfrm>
          <a:prstGeom prst="rect">
            <a:avLst/>
          </a:prstGeom>
        </p:spPr>
      </p:pic>
      <p:pic>
        <p:nvPicPr>
          <p:cNvPr id="15" name="Graphic 14" descr="Toilet">
            <a:extLst>
              <a:ext uri="{FF2B5EF4-FFF2-40B4-BE49-F238E27FC236}">
                <a16:creationId xmlns:a16="http://schemas.microsoft.com/office/drawing/2014/main" id="{08C395C5-7AAE-4E84-A361-0C251939562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03851" y="25592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8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797A467-9D9E-46A7-81AB-0E621E3981CC}"/>
              </a:ext>
            </a:extLst>
          </p:cNvPr>
          <p:cNvSpPr/>
          <p:nvPr/>
        </p:nvSpPr>
        <p:spPr>
          <a:xfrm>
            <a:off x="0" y="0"/>
            <a:ext cx="6897757" cy="1689652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84" y="2442107"/>
            <a:ext cx="5647631" cy="6542866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MY" sz="2800" b="1" dirty="0" err="1"/>
              <a:t>Tuntutan</a:t>
            </a:r>
            <a:r>
              <a:rPr lang="en-MY" sz="2800" b="1" dirty="0"/>
              <a:t> </a:t>
            </a:r>
            <a:r>
              <a:rPr lang="en-MY" sz="2800" b="1" dirty="0" err="1"/>
              <a:t>setiap</a:t>
            </a:r>
            <a:r>
              <a:rPr lang="en-MY" sz="2800" b="1" dirty="0"/>
              <a:t> agama </a:t>
            </a:r>
            <a:r>
              <a:rPr lang="en-MY" sz="2800" b="1" dirty="0" err="1"/>
              <a:t>dalam</a:t>
            </a:r>
            <a:r>
              <a:rPr lang="en-MY" sz="2800" b="1" dirty="0"/>
              <a:t> </a:t>
            </a:r>
            <a:r>
              <a:rPr lang="en-MY" sz="2800" b="1" dirty="0" err="1"/>
              <a:t>menjaga</a:t>
            </a:r>
            <a:r>
              <a:rPr lang="en-MY" sz="2800" b="1" dirty="0"/>
              <a:t> </a:t>
            </a:r>
            <a:r>
              <a:rPr lang="en-MY" sz="2800" b="1" dirty="0" err="1"/>
              <a:t>kebersihan</a:t>
            </a:r>
            <a:r>
              <a:rPr lang="en-MY" sz="2800" dirty="0"/>
              <a:t> </a:t>
            </a:r>
          </a:p>
          <a:p>
            <a:pPr marL="0" lvl="0" indent="0">
              <a:buNone/>
            </a:pPr>
            <a:r>
              <a:rPr lang="en-MY" sz="2800" dirty="0" err="1"/>
              <a:t>Setiap</a:t>
            </a:r>
            <a:r>
              <a:rPr lang="en-MY" sz="2800" dirty="0"/>
              <a:t> agama </a:t>
            </a:r>
            <a:r>
              <a:rPr lang="en-MY" sz="2800" dirty="0" err="1"/>
              <a:t>mahupun</a:t>
            </a:r>
            <a:r>
              <a:rPr lang="en-MY" sz="2800" dirty="0"/>
              <a:t> </a:t>
            </a:r>
            <a:r>
              <a:rPr lang="en-MY" sz="2800" dirty="0" err="1"/>
              <a:t>budaya</a:t>
            </a:r>
            <a:r>
              <a:rPr lang="en-MY" sz="2800" dirty="0"/>
              <a:t> </a:t>
            </a:r>
            <a:r>
              <a:rPr lang="en-MY" sz="2800" dirty="0" err="1"/>
              <a:t>amat</a:t>
            </a:r>
            <a:r>
              <a:rPr lang="en-MY" sz="2800" dirty="0"/>
              <a:t> </a:t>
            </a:r>
            <a:r>
              <a:rPr lang="en-MY" sz="2800" dirty="0" err="1"/>
              <a:t>menitik</a:t>
            </a:r>
            <a:r>
              <a:rPr lang="en-MY" sz="2800" dirty="0"/>
              <a:t> </a:t>
            </a:r>
            <a:r>
              <a:rPr lang="en-MY" sz="2800" dirty="0" err="1"/>
              <a:t>berat</a:t>
            </a:r>
            <a:r>
              <a:rPr lang="en-MY" sz="2800" dirty="0"/>
              <a:t> </a:t>
            </a:r>
            <a:r>
              <a:rPr lang="en-MY" sz="2800" dirty="0" err="1"/>
              <a:t>tentang</a:t>
            </a:r>
            <a:r>
              <a:rPr lang="en-MY" sz="2800" dirty="0"/>
              <a:t> </a:t>
            </a:r>
            <a:r>
              <a:rPr lang="en-MY" sz="2800" dirty="0" err="1"/>
              <a:t>kebersihan</a:t>
            </a:r>
            <a:r>
              <a:rPr lang="en-MY" sz="2800" dirty="0"/>
              <a:t> </a:t>
            </a:r>
            <a:r>
              <a:rPr lang="en-MY" sz="2800" dirty="0" err="1"/>
              <a:t>diri</a:t>
            </a:r>
            <a:r>
              <a:rPr lang="en-MY" sz="2800" dirty="0"/>
              <a:t> </a:t>
            </a:r>
            <a:r>
              <a:rPr lang="en-MY" sz="2800" dirty="0" err="1"/>
              <a:t>mahupun</a:t>
            </a:r>
            <a:r>
              <a:rPr lang="en-MY" sz="2800" dirty="0"/>
              <a:t> </a:t>
            </a:r>
            <a:r>
              <a:rPr lang="en-MY" sz="2800" dirty="0" err="1"/>
              <a:t>persekitaran</a:t>
            </a:r>
            <a:r>
              <a:rPr lang="en-MY" sz="2800" dirty="0"/>
              <a:t>. Islam </a:t>
            </a:r>
            <a:r>
              <a:rPr lang="en-MY" sz="2800" dirty="0" err="1"/>
              <a:t>mensyariatkan</a:t>
            </a:r>
            <a:r>
              <a:rPr lang="en-MY" sz="2800" dirty="0"/>
              <a:t> </a:t>
            </a:r>
            <a:r>
              <a:rPr lang="en-MY" sz="2800" dirty="0" err="1"/>
              <a:t>umatnya</a:t>
            </a:r>
            <a:r>
              <a:rPr lang="en-MY" sz="2800" dirty="0"/>
              <a:t> </a:t>
            </a:r>
            <a:r>
              <a:rPr lang="en-MY" sz="2800" dirty="0" err="1"/>
              <a:t>untuk</a:t>
            </a:r>
            <a:r>
              <a:rPr lang="en-MY" sz="2800" dirty="0"/>
              <a:t> </a:t>
            </a:r>
            <a:r>
              <a:rPr lang="en-MY" sz="2800" dirty="0" err="1"/>
              <a:t>menjaga</a:t>
            </a:r>
            <a:r>
              <a:rPr lang="en-MY" sz="2800" dirty="0"/>
              <a:t> </a:t>
            </a:r>
            <a:r>
              <a:rPr lang="en-MY" sz="2800" dirty="0" err="1"/>
              <a:t>kebersihan</a:t>
            </a:r>
            <a:r>
              <a:rPr lang="en-MY" sz="2800" dirty="0"/>
              <a:t> </a:t>
            </a:r>
            <a:r>
              <a:rPr lang="en-MY" sz="2800" dirty="0" err="1"/>
              <a:t>diri</a:t>
            </a:r>
            <a:r>
              <a:rPr lang="en-MY" sz="2800" dirty="0"/>
              <a:t> dan </a:t>
            </a:r>
            <a:r>
              <a:rPr lang="en-MY" sz="2800" dirty="0" err="1"/>
              <a:t>persekitaran</a:t>
            </a:r>
            <a:r>
              <a:rPr lang="en-MY" sz="2800" dirty="0"/>
              <a:t> kerana </a:t>
            </a:r>
            <a:r>
              <a:rPr lang="en-MY" sz="2800" dirty="0" err="1"/>
              <a:t>kebersihan</a:t>
            </a:r>
            <a:r>
              <a:rPr lang="en-MY" sz="2800" dirty="0"/>
              <a:t> </a:t>
            </a:r>
            <a:r>
              <a:rPr lang="en-MY" sz="2800" dirty="0" err="1"/>
              <a:t>merupakan</a:t>
            </a:r>
            <a:r>
              <a:rPr lang="en-MY" sz="2800" dirty="0"/>
              <a:t> </a:t>
            </a:r>
            <a:r>
              <a:rPr lang="en-MY" sz="2800" dirty="0" err="1"/>
              <a:t>syarat</a:t>
            </a:r>
            <a:r>
              <a:rPr lang="en-MY" sz="2800" dirty="0"/>
              <a:t> </a:t>
            </a:r>
            <a:r>
              <a:rPr lang="en-MY" sz="2800" dirty="0" err="1"/>
              <a:t>utama</a:t>
            </a:r>
            <a:r>
              <a:rPr lang="en-MY" sz="2800" dirty="0"/>
              <a:t> </a:t>
            </a:r>
            <a:r>
              <a:rPr lang="en-MY" sz="2800" dirty="0" err="1"/>
              <a:t>amal</a:t>
            </a:r>
            <a:r>
              <a:rPr lang="en-MY" sz="2800" dirty="0"/>
              <a:t> </a:t>
            </a:r>
            <a:r>
              <a:rPr lang="en-MY" sz="2800" dirty="0" err="1"/>
              <a:t>ibadah</a:t>
            </a:r>
            <a:r>
              <a:rPr lang="en-MY" sz="2800" dirty="0"/>
              <a:t> dan </a:t>
            </a:r>
            <a:r>
              <a:rPr lang="en-MY" sz="2800" dirty="0" err="1"/>
              <a:t>doa</a:t>
            </a:r>
            <a:r>
              <a:rPr lang="en-MY" sz="2800" dirty="0"/>
              <a:t> </a:t>
            </a:r>
            <a:r>
              <a:rPr lang="en-MY" sz="2800" dirty="0" err="1"/>
              <a:t>diterima</a:t>
            </a:r>
            <a:r>
              <a:rPr lang="en-MY" sz="2800" dirty="0"/>
              <a:t> Allah </a:t>
            </a:r>
            <a:r>
              <a:rPr lang="en-MY" sz="2800" dirty="0" err="1"/>
              <a:t>Taala</a:t>
            </a:r>
            <a:r>
              <a:rPr lang="en-MY" sz="28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en-MY" sz="28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MY" sz="2800" dirty="0"/>
              <a:t> </a:t>
            </a:r>
            <a:r>
              <a:rPr lang="en-MY" sz="2800" b="1" dirty="0"/>
              <a:t>Pembangunan </a:t>
            </a:r>
            <a:r>
              <a:rPr lang="en-MY" sz="2800" b="1" dirty="0" err="1"/>
              <a:t>teknologi</a:t>
            </a:r>
            <a:r>
              <a:rPr lang="en-MY" sz="2800" b="1" dirty="0"/>
              <a:t> </a:t>
            </a:r>
            <a:r>
              <a:rPr lang="en-MY" sz="2800" b="1" dirty="0" err="1"/>
              <a:t>berpaksikan</a:t>
            </a:r>
            <a:r>
              <a:rPr lang="en-MY" sz="2800" b="1" dirty="0"/>
              <a:t> </a:t>
            </a:r>
            <a:r>
              <a:rPr lang="en-MY" sz="2800" b="1" dirty="0" err="1"/>
              <a:t>tauhid</a:t>
            </a:r>
            <a:r>
              <a:rPr lang="en-MY" sz="2800" dirty="0"/>
              <a:t> </a:t>
            </a:r>
          </a:p>
          <a:p>
            <a:pPr marL="0" lvl="0" indent="0">
              <a:buNone/>
            </a:pPr>
            <a:r>
              <a:rPr lang="en-MY" sz="2800" dirty="0"/>
              <a:t>Islam </a:t>
            </a:r>
            <a:r>
              <a:rPr lang="en-MY" sz="2800" dirty="0" err="1"/>
              <a:t>menggalakkan</a:t>
            </a:r>
            <a:r>
              <a:rPr lang="en-MY" sz="2800" dirty="0"/>
              <a:t> </a:t>
            </a:r>
            <a:r>
              <a:rPr lang="en-MY" sz="2800" dirty="0" err="1"/>
              <a:t>umatnya</a:t>
            </a:r>
            <a:r>
              <a:rPr lang="en-MY" sz="2800" dirty="0"/>
              <a:t> </a:t>
            </a:r>
            <a:r>
              <a:rPr lang="en-MY" sz="2800" dirty="0" err="1"/>
              <a:t>melipatgandakan</a:t>
            </a:r>
            <a:r>
              <a:rPr lang="en-MY" sz="2800" dirty="0"/>
              <a:t> </a:t>
            </a:r>
            <a:r>
              <a:rPr lang="en-MY" sz="2800" dirty="0" err="1"/>
              <a:t>usaha</a:t>
            </a:r>
            <a:r>
              <a:rPr lang="en-MY" sz="2800" dirty="0"/>
              <a:t> </a:t>
            </a:r>
            <a:r>
              <a:rPr lang="en-MY" sz="2800" dirty="0" err="1"/>
              <a:t>dalam</a:t>
            </a:r>
            <a:r>
              <a:rPr lang="en-MY" sz="2800" dirty="0"/>
              <a:t> </a:t>
            </a:r>
            <a:r>
              <a:rPr lang="en-MY" sz="2800" dirty="0" err="1"/>
              <a:t>membangunkan</a:t>
            </a:r>
            <a:r>
              <a:rPr lang="en-MY" sz="2800" dirty="0"/>
              <a:t> </a:t>
            </a:r>
            <a:r>
              <a:rPr lang="en-MY" sz="2800" dirty="0" err="1"/>
              <a:t>teknologi</a:t>
            </a:r>
            <a:r>
              <a:rPr lang="en-MY" sz="2800" dirty="0"/>
              <a:t> </a:t>
            </a:r>
            <a:r>
              <a:rPr lang="en-MY" sz="2800" dirty="0" err="1"/>
              <a:t>mengikut</a:t>
            </a:r>
            <a:r>
              <a:rPr lang="en-MY" sz="2800" dirty="0"/>
              <a:t> </a:t>
            </a:r>
            <a:r>
              <a:rPr lang="en-MY" sz="2800" dirty="0" err="1"/>
              <a:t>perubahan</a:t>
            </a:r>
            <a:r>
              <a:rPr lang="en-MY" sz="2800" dirty="0"/>
              <a:t> masa </a:t>
            </a:r>
            <a:r>
              <a:rPr lang="en-MY" sz="2800" dirty="0" err="1"/>
              <a:t>namun</a:t>
            </a:r>
            <a:r>
              <a:rPr lang="en-MY" sz="2800" dirty="0"/>
              <a:t> </a:t>
            </a:r>
            <a:r>
              <a:rPr lang="en-MY" sz="2800" dirty="0" err="1"/>
              <a:t>berpaksikan</a:t>
            </a:r>
            <a:r>
              <a:rPr lang="en-MY" sz="2800" dirty="0"/>
              <a:t> </a:t>
            </a:r>
            <a:r>
              <a:rPr lang="en-MY" sz="2800" dirty="0" err="1"/>
              <a:t>tauhid</a:t>
            </a:r>
            <a:r>
              <a:rPr lang="en-MY" sz="2800" dirty="0"/>
              <a:t>.</a:t>
            </a:r>
          </a:p>
          <a:p>
            <a:endParaRPr lang="en-MY" sz="15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BB2EA0-0B6A-4E61-A597-4BC30A043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211" y="354359"/>
            <a:ext cx="5915025" cy="1914702"/>
          </a:xfrm>
        </p:spPr>
        <p:txBody>
          <a:bodyPr/>
          <a:lstStyle/>
          <a:p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Hubungan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dengan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Agama</a:t>
            </a:r>
          </a:p>
        </p:txBody>
      </p:sp>
    </p:spTree>
    <p:extLst>
      <p:ext uri="{BB962C8B-B14F-4D97-AF65-F5344CB8AC3E}">
        <p14:creationId xmlns:p14="http://schemas.microsoft.com/office/powerpoint/2010/main" val="3341463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80B27F9-8CE1-40BA-A1E6-D190AEF6A285}"/>
              </a:ext>
            </a:extLst>
          </p:cNvPr>
          <p:cNvSpPr/>
          <p:nvPr/>
        </p:nvSpPr>
        <p:spPr>
          <a:xfrm>
            <a:off x="0" y="0"/>
            <a:ext cx="6858000" cy="1709530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84" y="2279111"/>
            <a:ext cx="5647631" cy="6526957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MY" sz="2600" b="1" dirty="0" err="1"/>
              <a:t>Memupuk</a:t>
            </a:r>
            <a:r>
              <a:rPr lang="en-MY" sz="2600" b="1" dirty="0"/>
              <a:t> </a:t>
            </a:r>
            <a:r>
              <a:rPr lang="en-MY" sz="2600" b="1" dirty="0" err="1"/>
              <a:t>sikap</a:t>
            </a:r>
            <a:r>
              <a:rPr lang="en-MY" sz="2600" b="1" dirty="0"/>
              <a:t> </a:t>
            </a:r>
            <a:r>
              <a:rPr lang="en-MY" sz="2600" b="1" dirty="0" err="1"/>
              <a:t>bertanggungjawab</a:t>
            </a:r>
            <a:r>
              <a:rPr lang="en-MY" sz="2600" dirty="0"/>
              <a:t> – </a:t>
            </a:r>
            <a:r>
              <a:rPr lang="en-MY" sz="2600" dirty="0" err="1"/>
              <a:t>Pengguna</a:t>
            </a:r>
            <a:r>
              <a:rPr lang="en-MY" sz="2600" dirty="0"/>
              <a:t> </a:t>
            </a:r>
            <a:r>
              <a:rPr lang="en-MY" sz="2600" dirty="0" err="1"/>
              <a:t>akan</a:t>
            </a:r>
            <a:r>
              <a:rPr lang="en-MY" sz="2600" dirty="0"/>
              <a:t> </a:t>
            </a:r>
            <a:r>
              <a:rPr lang="en-MY" sz="2600" dirty="0" err="1"/>
              <a:t>lebih</a:t>
            </a:r>
            <a:r>
              <a:rPr lang="en-MY" sz="2600" dirty="0"/>
              <a:t> </a:t>
            </a:r>
            <a:r>
              <a:rPr lang="en-MY" sz="2600" dirty="0" err="1"/>
              <a:t>bertanggungjawab</a:t>
            </a:r>
            <a:r>
              <a:rPr lang="en-MY" sz="2600" dirty="0"/>
              <a:t> </a:t>
            </a:r>
            <a:r>
              <a:rPr lang="en-MY" sz="2600" dirty="0" err="1"/>
              <a:t>dalam</a:t>
            </a:r>
            <a:r>
              <a:rPr lang="en-MY" sz="2600" dirty="0"/>
              <a:t> </a:t>
            </a:r>
            <a:r>
              <a:rPr lang="en-MY" sz="2600" dirty="0" err="1"/>
              <a:t>menjaga</a:t>
            </a:r>
            <a:r>
              <a:rPr lang="en-MY" sz="2600" dirty="0"/>
              <a:t> </a:t>
            </a:r>
            <a:r>
              <a:rPr lang="en-MY" sz="2600" dirty="0" err="1"/>
              <a:t>kebersihan</a:t>
            </a:r>
            <a:r>
              <a:rPr lang="en-MY" sz="2600" dirty="0"/>
              <a:t> </a:t>
            </a:r>
            <a:r>
              <a:rPr lang="en-MY" sz="2600" dirty="0" err="1"/>
              <a:t>persekitaran</a:t>
            </a:r>
            <a:r>
              <a:rPr lang="en-MY" sz="2600" dirty="0"/>
              <a:t> </a:t>
            </a:r>
            <a:r>
              <a:rPr lang="en-MY" sz="2600" dirty="0" err="1"/>
              <a:t>termasuklah</a:t>
            </a:r>
            <a:r>
              <a:rPr lang="en-MY" sz="2600" dirty="0"/>
              <a:t> </a:t>
            </a:r>
            <a:r>
              <a:rPr lang="en-MY" sz="2600" dirty="0" err="1"/>
              <a:t>tempat-tempat</a:t>
            </a:r>
            <a:r>
              <a:rPr lang="en-MY" sz="2600" dirty="0"/>
              <a:t> </a:t>
            </a:r>
            <a:r>
              <a:rPr lang="en-MY" sz="2600" dirty="0" err="1"/>
              <a:t>awam</a:t>
            </a:r>
            <a:r>
              <a:rPr lang="en-MY" sz="2600" dirty="0"/>
              <a:t> </a:t>
            </a:r>
            <a:r>
              <a:rPr lang="en-MY" sz="2600" dirty="0" err="1"/>
              <a:t>seperti</a:t>
            </a:r>
            <a:r>
              <a:rPr lang="en-MY" sz="2600" dirty="0"/>
              <a:t> </a:t>
            </a:r>
            <a:r>
              <a:rPr lang="en-MY" sz="2600" dirty="0" err="1"/>
              <a:t>tandas</a:t>
            </a:r>
            <a:r>
              <a:rPr lang="en-MY" sz="26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en-MY" sz="26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MY" sz="2600" b="1" dirty="0" err="1"/>
              <a:t>Melahirkan</a:t>
            </a:r>
            <a:r>
              <a:rPr lang="en-MY" sz="2600" b="1" dirty="0"/>
              <a:t> </a:t>
            </a:r>
            <a:r>
              <a:rPr lang="en-MY" sz="2600" b="1" dirty="0" err="1"/>
              <a:t>manusia</a:t>
            </a:r>
            <a:r>
              <a:rPr lang="en-MY" sz="2600" b="1" dirty="0"/>
              <a:t> </a:t>
            </a:r>
            <a:r>
              <a:rPr lang="en-MY" sz="2600" b="1" dirty="0" err="1"/>
              <a:t>pembersih</a:t>
            </a:r>
            <a:r>
              <a:rPr lang="en-MY" sz="2600" dirty="0"/>
              <a:t> – </a:t>
            </a:r>
            <a:r>
              <a:rPr lang="en-MY" sz="2600" dirty="0" err="1"/>
              <a:t>Peningkatan</a:t>
            </a:r>
            <a:r>
              <a:rPr lang="en-MY" sz="2600" dirty="0"/>
              <a:t> </a:t>
            </a:r>
            <a:r>
              <a:rPr lang="en-MY" sz="2600" dirty="0" err="1"/>
              <a:t>rakyat</a:t>
            </a:r>
            <a:r>
              <a:rPr lang="en-MY" sz="2600" dirty="0"/>
              <a:t> yang </a:t>
            </a:r>
            <a:r>
              <a:rPr lang="en-MY" sz="2600" dirty="0" err="1"/>
              <a:t>mementingkan</a:t>
            </a:r>
            <a:r>
              <a:rPr lang="en-MY" sz="2600" dirty="0"/>
              <a:t> </a:t>
            </a:r>
            <a:r>
              <a:rPr lang="en-MY" sz="2600" dirty="0" err="1"/>
              <a:t>kebersihan</a:t>
            </a:r>
            <a:r>
              <a:rPr lang="en-MY" sz="2600" dirty="0"/>
              <a:t> </a:t>
            </a:r>
            <a:r>
              <a:rPr lang="en-MY" sz="2600" dirty="0" err="1"/>
              <a:t>dapat</a:t>
            </a:r>
            <a:r>
              <a:rPr lang="en-MY" sz="2600" dirty="0"/>
              <a:t> </a:t>
            </a:r>
            <a:r>
              <a:rPr lang="en-MY" sz="2600" dirty="0" err="1"/>
              <a:t>mengurangkan</a:t>
            </a:r>
            <a:r>
              <a:rPr lang="en-MY" sz="2600" dirty="0"/>
              <a:t> </a:t>
            </a:r>
            <a:r>
              <a:rPr lang="en-MY" sz="2600" dirty="0" err="1"/>
              <a:t>kadar</a:t>
            </a:r>
            <a:r>
              <a:rPr lang="en-MY" sz="2600" dirty="0"/>
              <a:t> </a:t>
            </a:r>
            <a:r>
              <a:rPr lang="en-MY" sz="2600" dirty="0" err="1"/>
              <a:t>jangkitan</a:t>
            </a:r>
            <a:r>
              <a:rPr lang="en-MY" sz="2600" dirty="0"/>
              <a:t> </a:t>
            </a:r>
            <a:r>
              <a:rPr lang="en-MY" sz="2600" dirty="0" err="1"/>
              <a:t>penyakit</a:t>
            </a:r>
            <a:r>
              <a:rPr lang="en-MY" sz="2600" dirty="0"/>
              <a:t> yang </a:t>
            </a:r>
            <a:r>
              <a:rPr lang="en-MY" sz="2600" dirty="0" err="1"/>
              <a:t>merbahaya</a:t>
            </a:r>
            <a:r>
              <a:rPr lang="en-MY" sz="2600" dirty="0"/>
              <a:t> </a:t>
            </a:r>
            <a:r>
              <a:rPr lang="en-MY" sz="2600" dirty="0" err="1"/>
              <a:t>seperti</a:t>
            </a:r>
            <a:r>
              <a:rPr lang="en-MY" sz="2600" dirty="0"/>
              <a:t> Hepatitis A, </a:t>
            </a:r>
            <a:r>
              <a:rPr lang="en-MY" sz="2600" dirty="0" err="1"/>
              <a:t>keracunan</a:t>
            </a:r>
            <a:r>
              <a:rPr lang="en-MY" sz="2600" dirty="0"/>
              <a:t> </a:t>
            </a:r>
            <a:r>
              <a:rPr lang="en-MY" sz="2600" dirty="0" err="1"/>
              <a:t>makanan</a:t>
            </a:r>
            <a:r>
              <a:rPr lang="en-MY" sz="2600" dirty="0"/>
              <a:t> dan </a:t>
            </a:r>
            <a:r>
              <a:rPr lang="en-MY" sz="2600" dirty="0" err="1"/>
              <a:t>kolera</a:t>
            </a:r>
            <a:r>
              <a:rPr lang="en-MY" sz="26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en-MY" sz="2600" b="1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MY" sz="2600" b="1" dirty="0" err="1"/>
              <a:t>Mengawal</a:t>
            </a:r>
            <a:r>
              <a:rPr lang="en-MY" sz="2600" b="1" dirty="0"/>
              <a:t> </a:t>
            </a:r>
            <a:r>
              <a:rPr lang="en-MY" sz="2600" b="1" dirty="0" err="1"/>
              <a:t>minda</a:t>
            </a:r>
            <a:r>
              <a:rPr lang="en-MY" sz="2600" b="1" dirty="0"/>
              <a:t> dan </a:t>
            </a:r>
            <a:r>
              <a:rPr lang="en-MY" sz="2600" b="1" dirty="0" err="1"/>
              <a:t>emosi</a:t>
            </a:r>
            <a:r>
              <a:rPr lang="en-MY" sz="2600" b="1" dirty="0"/>
              <a:t> </a:t>
            </a:r>
            <a:r>
              <a:rPr lang="en-MY" sz="2600" b="1" dirty="0" err="1"/>
              <a:t>manusia</a:t>
            </a:r>
            <a:r>
              <a:rPr lang="en-MY" sz="2600" dirty="0"/>
              <a:t> – </a:t>
            </a:r>
            <a:r>
              <a:rPr lang="en-MY" sz="2600" dirty="0" err="1"/>
              <a:t>Pengguna</a:t>
            </a:r>
            <a:r>
              <a:rPr lang="en-MY" sz="2600" dirty="0"/>
              <a:t> </a:t>
            </a:r>
            <a:r>
              <a:rPr lang="en-MY" sz="2600" dirty="0" err="1"/>
              <a:t>berasa</a:t>
            </a:r>
            <a:r>
              <a:rPr lang="en-MY" sz="2600" dirty="0"/>
              <a:t> </a:t>
            </a:r>
            <a:r>
              <a:rPr lang="en-MY" sz="2600" dirty="0" err="1"/>
              <a:t>lebih</a:t>
            </a:r>
            <a:r>
              <a:rPr lang="en-MY" sz="2600" dirty="0"/>
              <a:t> </a:t>
            </a:r>
            <a:r>
              <a:rPr lang="en-MY" sz="2600" dirty="0" err="1"/>
              <a:t>selesa</a:t>
            </a:r>
            <a:r>
              <a:rPr lang="en-MY" sz="2600" dirty="0"/>
              <a:t> </a:t>
            </a:r>
            <a:r>
              <a:rPr lang="en-MY" sz="2600" dirty="0" err="1"/>
              <a:t>menggunakan</a:t>
            </a:r>
            <a:r>
              <a:rPr lang="en-MY" sz="2600" dirty="0"/>
              <a:t> </a:t>
            </a:r>
            <a:r>
              <a:rPr lang="en-MY" sz="2600" dirty="0" err="1"/>
              <a:t>tandas</a:t>
            </a:r>
            <a:r>
              <a:rPr lang="en-MY" sz="2600" dirty="0"/>
              <a:t> yang </a:t>
            </a:r>
            <a:r>
              <a:rPr lang="en-MY" sz="2600" dirty="0" err="1"/>
              <a:t>bersih</a:t>
            </a:r>
            <a:r>
              <a:rPr lang="en-MY" sz="2600" dirty="0"/>
              <a:t> dan </a:t>
            </a:r>
            <a:r>
              <a:rPr lang="en-MY" sz="2600" dirty="0" err="1"/>
              <a:t>memiliki</a:t>
            </a:r>
            <a:r>
              <a:rPr lang="en-MY" sz="2600" dirty="0"/>
              <a:t> </a:t>
            </a:r>
            <a:r>
              <a:rPr lang="en-MY" sz="2600" dirty="0" err="1"/>
              <a:t>emosi</a:t>
            </a:r>
            <a:r>
              <a:rPr lang="en-MY" sz="2600" dirty="0"/>
              <a:t> yang </a:t>
            </a:r>
            <a:r>
              <a:rPr lang="en-MY" sz="2600" dirty="0" err="1"/>
              <a:t>baik</a:t>
            </a:r>
            <a:r>
              <a:rPr lang="en-MY" sz="2600" dirty="0"/>
              <a:t> </a:t>
            </a:r>
            <a:r>
              <a:rPr lang="en-MY" sz="2600" dirty="0" err="1"/>
              <a:t>semasa</a:t>
            </a:r>
            <a:r>
              <a:rPr lang="en-MY" sz="2600" dirty="0"/>
              <a:t> </a:t>
            </a:r>
            <a:r>
              <a:rPr lang="en-MY" sz="2600" dirty="0" err="1"/>
              <a:t>menggunakan</a:t>
            </a:r>
            <a:r>
              <a:rPr lang="en-MY" sz="2600" dirty="0"/>
              <a:t> </a:t>
            </a:r>
            <a:r>
              <a:rPr lang="en-MY" sz="2600" dirty="0" err="1"/>
              <a:t>perkhidmatan</a:t>
            </a:r>
            <a:r>
              <a:rPr lang="en-MY" sz="2600" dirty="0"/>
              <a:t> </a:t>
            </a:r>
            <a:r>
              <a:rPr lang="en-MY" sz="2600" dirty="0" err="1"/>
              <a:t>tandas</a:t>
            </a:r>
            <a:r>
              <a:rPr lang="en-MY" sz="2600" dirty="0"/>
              <a:t> yang </a:t>
            </a:r>
            <a:r>
              <a:rPr lang="en-MY" sz="2600" dirty="0" err="1"/>
              <a:t>lebih</a:t>
            </a:r>
            <a:r>
              <a:rPr lang="en-MY" sz="2600" dirty="0"/>
              <a:t> </a:t>
            </a:r>
            <a:r>
              <a:rPr lang="en-MY" sz="2600" dirty="0" err="1"/>
              <a:t>baik</a:t>
            </a:r>
            <a:r>
              <a:rPr lang="en-MY" sz="2600" dirty="0"/>
              <a:t>.</a:t>
            </a:r>
            <a:endParaRPr lang="en-MY" sz="2600" b="1" dirty="0"/>
          </a:p>
          <a:p>
            <a:endParaRPr lang="en-MY" sz="1425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47869B6-6B42-4B01-AE4D-A85413E5F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40" y="364409"/>
            <a:ext cx="5463275" cy="1914702"/>
          </a:xfrm>
        </p:spPr>
        <p:txBody>
          <a:bodyPr/>
          <a:lstStyle/>
          <a:p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Hubungan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dengan</a:t>
            </a:r>
            <a:r>
              <a:rPr lang="en-MY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MY" dirty="0" err="1">
                <a:solidFill>
                  <a:schemeClr val="bg1"/>
                </a:solidFill>
                <a:latin typeface="Rockwell" panose="02060603020205020403" pitchFamily="18" charset="0"/>
              </a:rPr>
              <a:t>Manusia</a:t>
            </a:r>
            <a:endParaRPr lang="en-MY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20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81A93B1-8EE2-424D-8247-3E0BFF0E98B8}"/>
              </a:ext>
            </a:extLst>
          </p:cNvPr>
          <p:cNvSpPr/>
          <p:nvPr/>
        </p:nvSpPr>
        <p:spPr>
          <a:xfrm>
            <a:off x="0" y="0"/>
            <a:ext cx="6858000" cy="1918539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314" y="2469016"/>
            <a:ext cx="5438612" cy="6403316"/>
          </a:xfrm>
        </p:spPr>
        <p:txBody>
          <a:bodyPr vert="horz" lIns="68580" tIns="34290" rIns="68580" bIns="34290" rtlCol="0">
            <a:normAutofit lnSpcReduction="10000"/>
          </a:bodyPr>
          <a:lstStyle/>
          <a:p>
            <a:r>
              <a:rPr lang="en-US" sz="2400" dirty="0"/>
              <a:t>“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r>
              <a:rPr lang="en-US" sz="2400" dirty="0"/>
              <a:t> </a:t>
            </a:r>
            <a:r>
              <a:rPr lang="en-US" sz="2400" dirty="0" err="1"/>
              <a:t>Tanggungjawab</a:t>
            </a:r>
            <a:r>
              <a:rPr lang="en-US" sz="2400" dirty="0"/>
              <a:t> Bersama”</a:t>
            </a:r>
          </a:p>
          <a:p>
            <a:r>
              <a:rPr lang="en-US" sz="2400" dirty="0" err="1"/>
              <a:t>Pemupukan</a:t>
            </a:r>
            <a:r>
              <a:rPr lang="en-US" sz="2400" dirty="0"/>
              <a:t> </a:t>
            </a:r>
            <a:r>
              <a:rPr lang="en-US" sz="2400" b="1" dirty="0" err="1"/>
              <a:t>nilai</a:t>
            </a:r>
            <a:r>
              <a:rPr lang="en-US" sz="2400" dirty="0"/>
              <a:t> </a:t>
            </a:r>
            <a:r>
              <a:rPr lang="en-US" sz="2400" b="1" dirty="0" err="1"/>
              <a:t>bertimbang</a:t>
            </a:r>
            <a:r>
              <a:rPr lang="en-US" sz="2400" b="1" dirty="0"/>
              <a:t> rasa </a:t>
            </a:r>
            <a:r>
              <a:rPr lang="en-US" sz="2400" dirty="0"/>
              <a:t>: </a:t>
            </a:r>
            <a:r>
              <a:rPr lang="en-US" sz="2400" dirty="0" err="1"/>
              <a:t>Kesedaran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mengekalkan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r>
              <a:rPr lang="en-US" sz="2400" dirty="0"/>
              <a:t> agar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menjijikkan</a:t>
            </a:r>
            <a:r>
              <a:rPr lang="en-US" sz="2400" dirty="0"/>
              <a:t> </a:t>
            </a:r>
            <a:r>
              <a:rPr lang="en-US" sz="2400" dirty="0" err="1"/>
              <a:t>pengguna-pengguna</a:t>
            </a:r>
            <a:r>
              <a:rPr lang="en-US" sz="2400" dirty="0"/>
              <a:t> lain</a:t>
            </a:r>
          </a:p>
          <a:p>
            <a:r>
              <a:rPr lang="en-US" sz="2400" dirty="0" err="1"/>
              <a:t>Pemupukan</a:t>
            </a:r>
            <a:r>
              <a:rPr lang="en-US" sz="2400" dirty="0"/>
              <a:t> </a:t>
            </a:r>
            <a:r>
              <a:rPr lang="en-US" sz="2400" b="1" dirty="0" err="1"/>
              <a:t>nilai</a:t>
            </a:r>
            <a:r>
              <a:rPr lang="en-US" sz="2400" dirty="0"/>
              <a:t> </a:t>
            </a:r>
            <a:r>
              <a:rPr lang="en-US" sz="2400" b="1" dirty="0" err="1"/>
              <a:t>menjaga</a:t>
            </a:r>
            <a:r>
              <a:rPr lang="en-US" sz="2400" b="1" dirty="0"/>
              <a:t> </a:t>
            </a:r>
            <a:r>
              <a:rPr lang="en-US" sz="2400" b="1" dirty="0" err="1"/>
              <a:t>kebersihan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dan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r>
              <a:rPr lang="en-US" sz="2400" dirty="0"/>
              <a:t>, </a:t>
            </a:r>
            <a:r>
              <a:rPr lang="en-US" sz="2400" dirty="0" err="1"/>
              <a:t>seterusnya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imej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negara</a:t>
            </a:r>
          </a:p>
          <a:p>
            <a:r>
              <a:rPr lang="en-US" sz="2400" b="1" dirty="0" err="1"/>
              <a:t>Etika-etika</a:t>
            </a:r>
            <a:r>
              <a:rPr lang="en-US" sz="2400" b="1" dirty="0"/>
              <a:t> </a:t>
            </a:r>
            <a:r>
              <a:rPr lang="en-US" sz="2400" b="1" dirty="0" err="1"/>
              <a:t>penggunaan</a:t>
            </a:r>
            <a:r>
              <a:rPr lang="en-US" sz="2400" b="1" dirty="0"/>
              <a:t> </a:t>
            </a:r>
            <a:r>
              <a:rPr lang="en-US" sz="2400" b="1" dirty="0" err="1"/>
              <a:t>tandas</a:t>
            </a:r>
            <a:r>
              <a:rPr lang="en-US" sz="2400" b="1" dirty="0"/>
              <a:t> </a:t>
            </a:r>
            <a:r>
              <a:rPr lang="en-US" sz="2400" dirty="0"/>
              <a:t>:</a:t>
            </a:r>
          </a:p>
          <a:p>
            <a:pPr lvl="1"/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membuang</a:t>
            </a:r>
            <a:r>
              <a:rPr lang="en-US" sz="2400" dirty="0"/>
              <a:t> </a:t>
            </a:r>
            <a:r>
              <a:rPr lang="en-US" sz="2400" dirty="0" err="1"/>
              <a:t>tisu</a:t>
            </a:r>
            <a:r>
              <a:rPr lang="en-US" sz="2400" dirty="0"/>
              <a:t>, </a:t>
            </a:r>
            <a:r>
              <a:rPr lang="en-US" sz="2400" dirty="0" err="1"/>
              <a:t>sisa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dan </a:t>
            </a:r>
            <a:r>
              <a:rPr lang="en-US" sz="2400" dirty="0" err="1"/>
              <a:t>puntung</a:t>
            </a:r>
            <a:r>
              <a:rPr lang="en-US" sz="2400" dirty="0"/>
              <a:t> </a:t>
            </a:r>
            <a:r>
              <a:rPr lang="en-US" sz="2400" dirty="0" err="1"/>
              <a:t>rokok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mangkuk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endParaRPr lang="en-US" sz="2400" dirty="0"/>
          </a:p>
          <a:p>
            <a:pPr lvl="1"/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r>
              <a:rPr lang="en-US" sz="2400" dirty="0"/>
              <a:t> </a:t>
            </a:r>
            <a:r>
              <a:rPr lang="en-US" sz="2400" dirty="0" err="1"/>
              <a:t>dipam</a:t>
            </a:r>
            <a:r>
              <a:rPr lang="en-US" sz="2400" dirty="0"/>
              <a:t> </a:t>
            </a:r>
            <a:r>
              <a:rPr lang="en-US" sz="2400" dirty="0" err="1"/>
              <a:t>selepas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endParaRPr lang="en-US" sz="2400" dirty="0"/>
          </a:p>
          <a:p>
            <a:pPr lvl="1"/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menconteng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melukis</a:t>
            </a:r>
            <a:r>
              <a:rPr lang="en-US" sz="2400" dirty="0"/>
              <a:t> </a:t>
            </a:r>
            <a:r>
              <a:rPr lang="en-US" sz="2400" dirty="0" err="1"/>
              <a:t>pintu</a:t>
            </a:r>
            <a:r>
              <a:rPr lang="en-US" sz="2400" dirty="0"/>
              <a:t> </a:t>
            </a:r>
            <a:r>
              <a:rPr lang="en-US" sz="2400" dirty="0" err="1"/>
              <a:t>tandas</a:t>
            </a:r>
            <a:endParaRPr lang="en-US" sz="2400" dirty="0"/>
          </a:p>
          <a:p>
            <a:pPr lvl="1"/>
            <a:r>
              <a:rPr lang="en-US" sz="2400" dirty="0" err="1"/>
              <a:t>menjimatkan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air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E59CF-CC88-419F-8822-AFD4D8A60770}"/>
              </a:ext>
            </a:extLst>
          </p:cNvPr>
          <p:cNvSpPr txBox="1"/>
          <p:nvPr/>
        </p:nvSpPr>
        <p:spPr>
          <a:xfrm>
            <a:off x="1128985" y="1272208"/>
            <a:ext cx="477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>
                <a:solidFill>
                  <a:schemeClr val="bg1"/>
                </a:solidFill>
                <a:latin typeface="Rockwell" panose="02060603020205020403" pitchFamily="18" charset="0"/>
              </a:rPr>
              <a:t>Sistem</a:t>
            </a:r>
            <a:r>
              <a:rPr lang="en-MY" sz="3600" dirty="0">
                <a:solidFill>
                  <a:schemeClr val="bg1"/>
                </a:solidFill>
                <a:latin typeface="Rockwell" panose="02060603020205020403" pitchFamily="18" charset="0"/>
              </a:rPr>
              <a:t> Nilai dan </a:t>
            </a:r>
            <a:r>
              <a:rPr lang="en-MY" sz="3600" dirty="0" err="1">
                <a:solidFill>
                  <a:schemeClr val="bg1"/>
                </a:solidFill>
                <a:latin typeface="Rockwell" panose="02060603020205020403" pitchFamily="18" charset="0"/>
              </a:rPr>
              <a:t>Etika</a:t>
            </a:r>
            <a:endParaRPr lang="en-MY" sz="36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1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Chevron 7">
            <a:extLst>
              <a:ext uri="{FF2B5EF4-FFF2-40B4-BE49-F238E27FC236}">
                <a16:creationId xmlns:a16="http://schemas.microsoft.com/office/drawing/2014/main" id="{A78809D6-0FA8-4610-BADB-BD0D4A9D556B}"/>
              </a:ext>
            </a:extLst>
          </p:cNvPr>
          <p:cNvSpPr/>
          <p:nvPr/>
        </p:nvSpPr>
        <p:spPr>
          <a:xfrm rot="5400000">
            <a:off x="863761" y="5113690"/>
            <a:ext cx="5130478" cy="6858000"/>
          </a:xfrm>
          <a:prstGeom prst="chevron">
            <a:avLst>
              <a:gd name="adj" fmla="val 21679"/>
            </a:avLst>
          </a:prstGeom>
          <a:solidFill>
            <a:srgbClr val="A0C5CE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C5890D0D-77DA-4119-8FB1-32CB5C5C1FCD}"/>
              </a:ext>
            </a:extLst>
          </p:cNvPr>
          <p:cNvSpPr/>
          <p:nvPr/>
        </p:nvSpPr>
        <p:spPr>
          <a:xfrm rot="5400000">
            <a:off x="-49697" y="-129207"/>
            <a:ext cx="6957394" cy="6858000"/>
          </a:xfrm>
          <a:prstGeom prst="chevron">
            <a:avLst>
              <a:gd name="adj" fmla="val 15950"/>
            </a:avLst>
          </a:prstGeom>
          <a:solidFill>
            <a:srgbClr val="A0C5CE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63273-8FB2-4267-9385-E65E0FD79806}"/>
              </a:ext>
            </a:extLst>
          </p:cNvPr>
          <p:cNvSpPr/>
          <p:nvPr/>
        </p:nvSpPr>
        <p:spPr>
          <a:xfrm>
            <a:off x="0" y="0"/>
            <a:ext cx="6858000" cy="1584602"/>
          </a:xfrm>
          <a:prstGeom prst="rect">
            <a:avLst/>
          </a:prstGeom>
          <a:solidFill>
            <a:srgbClr val="62CD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24" y="333184"/>
            <a:ext cx="5094425" cy="1914702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  <a:latin typeface="Rockwell" panose="02060603020205020403" pitchFamily="18" charset="0"/>
              </a:rPr>
              <a:t>Kesan</a:t>
            </a:r>
            <a:r>
              <a:rPr lang="en-US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Rockwell" panose="02060603020205020403" pitchFamily="18" charset="0"/>
              </a:rPr>
              <a:t>Positif</a:t>
            </a:r>
            <a:r>
              <a:rPr lang="en-US" dirty="0">
                <a:solidFill>
                  <a:schemeClr val="bg1"/>
                </a:solidFill>
                <a:latin typeface="Rockwell" panose="02060603020205020403" pitchFamily="18" charset="0"/>
              </a:rPr>
              <a:t> dan </a:t>
            </a:r>
            <a:r>
              <a:rPr lang="en-US" dirty="0" err="1">
                <a:solidFill>
                  <a:schemeClr val="bg1"/>
                </a:solidFill>
                <a:latin typeface="Rockwell" panose="02060603020205020403" pitchFamily="18" charset="0"/>
              </a:rPr>
              <a:t>Negatif</a:t>
            </a:r>
            <a:endParaRPr lang="en-MY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21736" y="2085090"/>
            <a:ext cx="5094425" cy="3951993"/>
          </a:xfrm>
        </p:spPr>
        <p:txBody>
          <a:bodyPr>
            <a:normAutofit fontScale="85000" lnSpcReduction="20000"/>
          </a:bodyPr>
          <a:lstStyle/>
          <a:p>
            <a:r>
              <a:rPr lang="en-MY" sz="2800" dirty="0" err="1"/>
              <a:t>Memudahkan</a:t>
            </a:r>
            <a:r>
              <a:rPr lang="en-MY" sz="2800" dirty="0"/>
              <a:t> </a:t>
            </a:r>
            <a:r>
              <a:rPr lang="en-MY" sz="2800" dirty="0" err="1"/>
              <a:t>urusan</a:t>
            </a:r>
            <a:r>
              <a:rPr lang="en-MY" sz="2800" dirty="0"/>
              <a:t> </a:t>
            </a:r>
            <a:r>
              <a:rPr lang="en-MY" sz="2800" dirty="0" err="1"/>
              <a:t>membuang</a:t>
            </a:r>
            <a:r>
              <a:rPr lang="en-MY" sz="2800" dirty="0"/>
              <a:t> </a:t>
            </a:r>
            <a:r>
              <a:rPr lang="en-MY" sz="2800" dirty="0" err="1"/>
              <a:t>najis</a:t>
            </a:r>
            <a:r>
              <a:rPr lang="en-MY" sz="2800" dirty="0"/>
              <a:t> di </a:t>
            </a:r>
            <a:r>
              <a:rPr lang="en-MY" sz="2800" dirty="0" err="1"/>
              <a:t>tandas</a:t>
            </a:r>
            <a:r>
              <a:rPr lang="en-MY" sz="2800" dirty="0"/>
              <a:t>.</a:t>
            </a:r>
          </a:p>
          <a:p>
            <a:r>
              <a:rPr lang="en-MY" sz="2800" dirty="0" err="1"/>
              <a:t>Menjauhi</a:t>
            </a:r>
            <a:r>
              <a:rPr lang="en-MY" sz="2800" dirty="0"/>
              <a:t> </a:t>
            </a:r>
            <a:r>
              <a:rPr lang="en-MY" sz="2800" dirty="0" err="1"/>
              <a:t>anggota</a:t>
            </a:r>
            <a:r>
              <a:rPr lang="en-MY" sz="2800" dirty="0"/>
              <a:t> </a:t>
            </a:r>
            <a:r>
              <a:rPr lang="en-MY" sz="2800" dirty="0" err="1"/>
              <a:t>tangan</a:t>
            </a:r>
            <a:r>
              <a:rPr lang="en-MY" sz="2800" dirty="0"/>
              <a:t> </a:t>
            </a:r>
            <a:r>
              <a:rPr lang="en-MY" sz="2800" dirty="0" err="1"/>
              <a:t>daripada</a:t>
            </a:r>
            <a:r>
              <a:rPr lang="en-MY" sz="2800" dirty="0"/>
              <a:t> </a:t>
            </a:r>
            <a:r>
              <a:rPr lang="en-MY" sz="2800" dirty="0" err="1"/>
              <a:t>terkena</a:t>
            </a:r>
            <a:r>
              <a:rPr lang="en-MY" sz="2800" dirty="0"/>
              <a:t> </a:t>
            </a:r>
            <a:r>
              <a:rPr lang="en-MY" sz="2800" dirty="0" err="1"/>
              <a:t>najis</a:t>
            </a:r>
            <a:r>
              <a:rPr lang="en-MY" sz="2800" dirty="0"/>
              <a:t> yang </a:t>
            </a:r>
            <a:r>
              <a:rPr lang="en-MY" sz="2800" dirty="0" err="1"/>
              <a:t>tidak</a:t>
            </a:r>
            <a:r>
              <a:rPr lang="en-MY" sz="2800" dirty="0"/>
              <a:t> </a:t>
            </a:r>
            <a:r>
              <a:rPr lang="en-MY" sz="2800" dirty="0" err="1"/>
              <a:t>diingini</a:t>
            </a:r>
            <a:r>
              <a:rPr lang="en-MY" sz="2800" dirty="0"/>
              <a:t>.</a:t>
            </a:r>
          </a:p>
          <a:p>
            <a:r>
              <a:rPr lang="en-MY" sz="2800" dirty="0" err="1"/>
              <a:t>Dapat</a:t>
            </a:r>
            <a:r>
              <a:rPr lang="en-MY" sz="2800" dirty="0"/>
              <a:t> </a:t>
            </a:r>
            <a:r>
              <a:rPr lang="en-MY" sz="2800" dirty="0" err="1"/>
              <a:t>menjaga</a:t>
            </a:r>
            <a:r>
              <a:rPr lang="en-MY" sz="2800" dirty="0"/>
              <a:t> </a:t>
            </a:r>
            <a:r>
              <a:rPr lang="en-MY" sz="2800" dirty="0" err="1"/>
              <a:t>kebersihan</a:t>
            </a:r>
            <a:r>
              <a:rPr lang="en-MY" sz="2800" dirty="0"/>
              <a:t> </a:t>
            </a:r>
            <a:r>
              <a:rPr lang="en-MY" sz="2800" dirty="0" err="1"/>
              <a:t>tandas</a:t>
            </a:r>
            <a:r>
              <a:rPr lang="en-MY" sz="2800" dirty="0"/>
              <a:t> </a:t>
            </a:r>
            <a:r>
              <a:rPr lang="en-MY" sz="2800" dirty="0" err="1"/>
              <a:t>tanpa</a:t>
            </a:r>
            <a:r>
              <a:rPr lang="en-MY" sz="2800" dirty="0"/>
              <a:t> </a:t>
            </a:r>
            <a:r>
              <a:rPr lang="en-MY" sz="2800" dirty="0" err="1"/>
              <a:t>perlu</a:t>
            </a:r>
            <a:r>
              <a:rPr lang="en-MY" sz="2800" dirty="0"/>
              <a:t> </a:t>
            </a:r>
            <a:r>
              <a:rPr lang="en-MY" sz="2800" dirty="0" err="1"/>
              <a:t>melakukan</a:t>
            </a:r>
            <a:r>
              <a:rPr lang="en-MY" sz="2800" dirty="0"/>
              <a:t> </a:t>
            </a:r>
            <a:r>
              <a:rPr lang="en-MY" sz="2800" dirty="0" err="1"/>
              <a:t>sebarang</a:t>
            </a:r>
            <a:r>
              <a:rPr lang="en-MY" sz="2800" dirty="0"/>
              <a:t> </a:t>
            </a:r>
            <a:r>
              <a:rPr lang="en-MY" sz="2800" dirty="0" err="1"/>
              <a:t>kerja-kerja</a:t>
            </a:r>
            <a:r>
              <a:rPr lang="en-MY" sz="2800" dirty="0"/>
              <a:t> </a:t>
            </a:r>
            <a:r>
              <a:rPr lang="en-MY" sz="2800" dirty="0" err="1"/>
              <a:t>pembersihan</a:t>
            </a:r>
            <a:r>
              <a:rPr lang="en-MY" sz="2800" dirty="0"/>
              <a:t>.</a:t>
            </a:r>
          </a:p>
          <a:p>
            <a:r>
              <a:rPr lang="en-MY" sz="2800" dirty="0" err="1"/>
              <a:t>Mengurangkan</a:t>
            </a:r>
            <a:r>
              <a:rPr lang="en-MY" sz="2800" dirty="0"/>
              <a:t> </a:t>
            </a:r>
            <a:r>
              <a:rPr lang="en-MY" sz="2800" dirty="0" err="1"/>
              <a:t>pembaziran</a:t>
            </a:r>
            <a:r>
              <a:rPr lang="en-MY" sz="2800" dirty="0"/>
              <a:t> air yang </a:t>
            </a:r>
            <a:r>
              <a:rPr lang="en-MY" sz="2800" dirty="0" err="1"/>
              <a:t>sering</a:t>
            </a:r>
            <a:r>
              <a:rPr lang="en-MY" sz="2800" dirty="0"/>
              <a:t> </a:t>
            </a:r>
            <a:r>
              <a:rPr lang="en-MY" sz="2800" dirty="0" err="1"/>
              <a:t>berlaku</a:t>
            </a:r>
            <a:endParaRPr lang="en-MY" sz="2800" dirty="0"/>
          </a:p>
          <a:p>
            <a:r>
              <a:rPr lang="en-MY" sz="2800" dirty="0" err="1"/>
              <a:t>Tiada</a:t>
            </a:r>
            <a:r>
              <a:rPr lang="en-MY" sz="2800" dirty="0"/>
              <a:t> </a:t>
            </a:r>
            <a:r>
              <a:rPr lang="en-MY" sz="2800" dirty="0" err="1"/>
              <a:t>penggunaan</a:t>
            </a:r>
            <a:r>
              <a:rPr lang="en-MY" sz="2800" dirty="0"/>
              <a:t> </a:t>
            </a:r>
            <a:r>
              <a:rPr lang="en-MY" sz="2800" dirty="0" err="1"/>
              <a:t>tisu</a:t>
            </a:r>
            <a:r>
              <a:rPr lang="en-MY" sz="2800" dirty="0"/>
              <a:t> yang </a:t>
            </a:r>
            <a:r>
              <a:rPr lang="en-MY" sz="2800" dirty="0" err="1"/>
              <a:t>dapat</a:t>
            </a:r>
            <a:r>
              <a:rPr lang="en-MY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mengurangkan</a:t>
            </a:r>
            <a:r>
              <a:rPr lang="en-US" sz="2800" dirty="0"/>
              <a:t> </a:t>
            </a:r>
            <a:r>
              <a:rPr lang="en-US" sz="2800" dirty="0" err="1"/>
              <a:t>berlakunya</a:t>
            </a:r>
            <a:r>
              <a:rPr lang="en-US" sz="2800" dirty="0"/>
              <a:t> </a:t>
            </a:r>
            <a:r>
              <a:rPr lang="en-US" sz="2800" dirty="0" err="1"/>
              <a:t>penebangan</a:t>
            </a:r>
            <a:r>
              <a:rPr lang="en-US" sz="2800" dirty="0"/>
              <a:t> </a:t>
            </a:r>
            <a:r>
              <a:rPr lang="en-US" sz="2800" dirty="0" err="1"/>
              <a:t>pokok</a:t>
            </a:r>
            <a:r>
              <a:rPr lang="en-US" sz="2800" dirty="0"/>
              <a:t> dan </a:t>
            </a:r>
            <a:r>
              <a:rPr lang="en-US" sz="2800" dirty="0" err="1"/>
              <a:t>pemeliharaan</a:t>
            </a:r>
            <a:r>
              <a:rPr lang="en-US" sz="2800" dirty="0"/>
              <a:t> </a:t>
            </a:r>
            <a:r>
              <a:rPr lang="en-US" sz="2800" dirty="0" err="1"/>
              <a:t>alam</a:t>
            </a:r>
            <a:r>
              <a:rPr lang="en-US" sz="2800" dirty="0"/>
              <a:t> </a:t>
            </a:r>
            <a:r>
              <a:rPr lang="en-US" sz="2800" dirty="0" err="1"/>
              <a:t>sekitar</a:t>
            </a:r>
            <a:r>
              <a:rPr lang="en-US" sz="2800" dirty="0"/>
              <a:t> </a:t>
            </a:r>
            <a:endParaRPr lang="en-MY" sz="2800" dirty="0"/>
          </a:p>
          <a:p>
            <a:endParaRPr lang="en-MY" sz="9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21735" y="7564733"/>
            <a:ext cx="5094425" cy="2361741"/>
          </a:xfrm>
        </p:spPr>
        <p:txBody>
          <a:bodyPr>
            <a:normAutofit fontScale="85000" lnSpcReduction="20000"/>
          </a:bodyPr>
          <a:lstStyle/>
          <a:p>
            <a:r>
              <a:rPr lang="en-MY" sz="2800" dirty="0" err="1"/>
              <a:t>Memerlukan</a:t>
            </a:r>
            <a:r>
              <a:rPr lang="en-MY" sz="2800" dirty="0"/>
              <a:t> kos yang </a:t>
            </a:r>
            <a:r>
              <a:rPr lang="en-MY" sz="2800" dirty="0" err="1"/>
              <a:t>tinggi</a:t>
            </a:r>
            <a:r>
              <a:rPr lang="en-MY" sz="2800" dirty="0"/>
              <a:t> </a:t>
            </a:r>
            <a:r>
              <a:rPr lang="en-MY" sz="2800" dirty="0" err="1"/>
              <a:t>untuk</a:t>
            </a:r>
            <a:r>
              <a:rPr lang="en-MY" sz="2800" dirty="0"/>
              <a:t> </a:t>
            </a:r>
            <a:r>
              <a:rPr lang="en-MY" sz="2800" dirty="0" err="1"/>
              <a:t>servis</a:t>
            </a:r>
            <a:r>
              <a:rPr lang="en-MY" sz="2800" dirty="0"/>
              <a:t> </a:t>
            </a:r>
            <a:r>
              <a:rPr lang="en-MY" sz="2800" dirty="0" err="1"/>
              <a:t>pembaikan</a:t>
            </a:r>
            <a:r>
              <a:rPr lang="en-MY" sz="2800" dirty="0"/>
              <a:t> </a:t>
            </a:r>
            <a:r>
              <a:rPr lang="en-MY" sz="2800" dirty="0" err="1"/>
              <a:t>jika</a:t>
            </a:r>
            <a:r>
              <a:rPr lang="en-MY" sz="2800" dirty="0"/>
              <a:t> </a:t>
            </a:r>
            <a:r>
              <a:rPr lang="en-MY" sz="2800" dirty="0" err="1"/>
              <a:t>berlaku</a:t>
            </a:r>
            <a:r>
              <a:rPr lang="en-MY" sz="2800" dirty="0"/>
              <a:t> </a:t>
            </a:r>
            <a:r>
              <a:rPr lang="en-MY" sz="2800" dirty="0" err="1"/>
              <a:t>sebarang</a:t>
            </a:r>
            <a:r>
              <a:rPr lang="en-MY" sz="2800" dirty="0"/>
              <a:t> </a:t>
            </a:r>
            <a:r>
              <a:rPr lang="en-MY" sz="2800" dirty="0" err="1"/>
              <a:t>kerosakan</a:t>
            </a:r>
            <a:r>
              <a:rPr lang="en-MY" sz="2800" dirty="0"/>
              <a:t>.</a:t>
            </a:r>
          </a:p>
          <a:p>
            <a:r>
              <a:rPr lang="en-US" sz="2800" dirty="0" err="1"/>
              <a:t>Mengelirukan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tandas</a:t>
            </a:r>
            <a:r>
              <a:rPr lang="en-US" sz="2800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A5490E-814F-4127-B961-DB0FB1431F57}"/>
              </a:ext>
            </a:extLst>
          </p:cNvPr>
          <p:cNvSpPr/>
          <p:nvPr/>
        </p:nvSpPr>
        <p:spPr>
          <a:xfrm>
            <a:off x="311821" y="2828577"/>
            <a:ext cx="1015663" cy="2230739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POSITIF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95F4FA-FB67-4E62-9A54-1B98D4BEF1BB}"/>
              </a:ext>
            </a:extLst>
          </p:cNvPr>
          <p:cNvSpPr/>
          <p:nvPr/>
        </p:nvSpPr>
        <p:spPr>
          <a:xfrm>
            <a:off x="331092" y="6955218"/>
            <a:ext cx="1015663" cy="2484270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NEGATIF</a:t>
            </a:r>
          </a:p>
        </p:txBody>
      </p:sp>
    </p:spTree>
    <p:extLst>
      <p:ext uri="{BB962C8B-B14F-4D97-AF65-F5344CB8AC3E}">
        <p14:creationId xmlns:p14="http://schemas.microsoft.com/office/powerpoint/2010/main" val="2476718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