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2A5-7643-408E-A364-63D3FFD028EE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EE96-82D2-45B9-BC0A-7EF6BFC2B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854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2A5-7643-408E-A364-63D3FFD028EE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EE96-82D2-45B9-BC0A-7EF6BFC2B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85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2A5-7643-408E-A364-63D3FFD028EE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EE96-82D2-45B9-BC0A-7EF6BFC2B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1788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2A5-7643-408E-A364-63D3FFD028EE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EE96-82D2-45B9-BC0A-7EF6BFC2B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111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2A5-7643-408E-A364-63D3FFD028EE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EE96-82D2-45B9-BC0A-7EF6BFC2B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6083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2A5-7643-408E-A364-63D3FFD028EE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EE96-82D2-45B9-BC0A-7EF6BFC2B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29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2A5-7643-408E-A364-63D3FFD028EE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EE96-82D2-45B9-BC0A-7EF6BFC2B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334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2A5-7643-408E-A364-63D3FFD028EE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EE96-82D2-45B9-BC0A-7EF6BFC2B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8134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2A5-7643-408E-A364-63D3FFD028EE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EE96-82D2-45B9-BC0A-7EF6BFC2B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061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2A5-7643-408E-A364-63D3FFD028EE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EAFEEE96-82D2-45B9-BC0A-7EF6BFC2B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48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2A5-7643-408E-A364-63D3FFD028EE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EE96-82D2-45B9-BC0A-7EF6BFC2B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956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2A5-7643-408E-A364-63D3FFD028EE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EE96-82D2-45B9-BC0A-7EF6BFC2B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765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2A5-7643-408E-A364-63D3FFD028EE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EE96-82D2-45B9-BC0A-7EF6BFC2B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965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2A5-7643-408E-A364-63D3FFD028EE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EE96-82D2-45B9-BC0A-7EF6BFC2B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490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2A5-7643-408E-A364-63D3FFD028EE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EE96-82D2-45B9-BC0A-7EF6BFC2B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99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2A5-7643-408E-A364-63D3FFD028EE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EE96-82D2-45B9-BC0A-7EF6BFC2B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152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C2A5-7643-408E-A364-63D3FFD028EE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EEE96-82D2-45B9-BC0A-7EF6BFC2B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62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590C2A5-7643-408E-A364-63D3FFD028EE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AFEEE96-82D2-45B9-BC0A-7EF6BFC2B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39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68AC5-3678-4C08-ADF0-FA8F8E0B81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57054" y="3109865"/>
            <a:ext cx="6692349" cy="841881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latin typeface="Adobe Garamond Pro Bold" panose="02020702060506020403" pitchFamily="18" charset="0"/>
              </a:rPr>
              <a:t>“Nasi Lemak” Challenge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6483C8-3E4D-440B-850D-353E4EED7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45037" y="971625"/>
            <a:ext cx="7116385" cy="1598361"/>
          </a:xfrm>
        </p:spPr>
        <p:txBody>
          <a:bodyPr>
            <a:noAutofit/>
          </a:bodyPr>
          <a:lstStyle/>
          <a:p>
            <a:pPr algn="ctr"/>
            <a:r>
              <a:rPr lang="en-US" sz="5200" dirty="0">
                <a:latin typeface="Algerian" panose="04020705040A02060702" pitchFamily="82" charset="0"/>
              </a:rPr>
              <a:t>Graduate Success Attribute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46F14B-566F-4D68-B127-657E352D923D}"/>
              </a:ext>
            </a:extLst>
          </p:cNvPr>
          <p:cNvSpPr txBox="1"/>
          <p:nvPr/>
        </p:nvSpPr>
        <p:spPr>
          <a:xfrm>
            <a:off x="5937519" y="2648200"/>
            <a:ext cx="2295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>
                <a:latin typeface="Maiandra GD" panose="020E0502030308020204" pitchFamily="34" charset="0"/>
                <a:cs typeface="Dubai Medium" panose="020B0604020202020204" pitchFamily="34" charset="-78"/>
              </a:rPr>
              <a:t>Assignment 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C57BD8-ABE2-4EBF-8D49-43A2FFE17D8E}"/>
              </a:ext>
            </a:extLst>
          </p:cNvPr>
          <p:cNvSpPr txBox="1"/>
          <p:nvPr/>
        </p:nvSpPr>
        <p:spPr>
          <a:xfrm>
            <a:off x="5937519" y="4280452"/>
            <a:ext cx="38028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Group members 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Jack Lee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Nur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Asyikin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Ahmad Nazir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Nur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Minhalina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Abdul Razak</a:t>
            </a:r>
          </a:p>
        </p:txBody>
      </p:sp>
    </p:spTree>
    <p:extLst>
      <p:ext uri="{BB962C8B-B14F-4D97-AF65-F5344CB8AC3E}">
        <p14:creationId xmlns:p14="http://schemas.microsoft.com/office/powerpoint/2010/main" val="2729528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D977A-A698-41C5-A1D6-35C8E8962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934" y="568187"/>
            <a:ext cx="4757463" cy="997226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Algerian" panose="04020705040A02060702" pitchFamily="82" charset="0"/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54165-B166-4D4F-B66A-0C0F1E52A2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405" y="1565413"/>
            <a:ext cx="10031829" cy="422578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 </a:t>
            </a:r>
            <a:r>
              <a:rPr lang="en-US" dirty="0">
                <a:latin typeface="Adobe Garamond Pro Bold" panose="02020702060506020403" pitchFamily="18" charset="0"/>
              </a:rPr>
              <a:t>“Nasi Lemak” challenge required students to explore and do research regarding the best Nasi Lemak among 3 or more places.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Adobe Garamond Pro Bold" panose="02020702060506020403" pitchFamily="18" charset="0"/>
              </a:rPr>
              <a:t> Our group decided to do “Ice Cream” challenge.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Adobe Garamond Pro Bold" panose="02020702060506020403" pitchFamily="18" charset="0"/>
              </a:rPr>
              <a:t>Ice Cream places :</a:t>
            </a:r>
          </a:p>
          <a:p>
            <a:pPr marL="0" indent="0">
              <a:buNone/>
            </a:pPr>
            <a:r>
              <a:rPr lang="en-US" dirty="0">
                <a:latin typeface="Adobe Garamond Pro Bold" panose="02020702060506020403" pitchFamily="18" charset="0"/>
              </a:rPr>
              <a:t>          1) Baskin Robbins</a:t>
            </a:r>
          </a:p>
          <a:p>
            <a:pPr marL="0" indent="0">
              <a:buNone/>
            </a:pPr>
            <a:r>
              <a:rPr lang="en-US" dirty="0">
                <a:latin typeface="Adobe Garamond Pro Bold" panose="02020702060506020403" pitchFamily="18" charset="0"/>
              </a:rPr>
              <a:t>          2) </a:t>
            </a:r>
            <a:r>
              <a:rPr lang="en-US" dirty="0" err="1">
                <a:latin typeface="Adobe Garamond Pro Bold" panose="02020702060506020403" pitchFamily="18" charset="0"/>
              </a:rPr>
              <a:t>Emack</a:t>
            </a:r>
            <a:r>
              <a:rPr lang="en-US" dirty="0">
                <a:latin typeface="Adobe Garamond Pro Bold" panose="02020702060506020403" pitchFamily="18" charset="0"/>
              </a:rPr>
              <a:t> &amp; </a:t>
            </a:r>
            <a:r>
              <a:rPr lang="en-US" dirty="0" err="1">
                <a:latin typeface="Adobe Garamond Pro Bold" panose="02020702060506020403" pitchFamily="18" charset="0"/>
              </a:rPr>
              <a:t>Bolio’s</a:t>
            </a:r>
            <a:endParaRPr lang="en-US" dirty="0"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US" dirty="0">
                <a:latin typeface="Adobe Garamond Pro Bold" panose="02020702060506020403" pitchFamily="18" charset="0"/>
              </a:rPr>
              <a:t>          3) McDonald </a:t>
            </a:r>
          </a:p>
        </p:txBody>
      </p:sp>
    </p:spTree>
    <p:extLst>
      <p:ext uri="{BB962C8B-B14F-4D97-AF65-F5344CB8AC3E}">
        <p14:creationId xmlns:p14="http://schemas.microsoft.com/office/powerpoint/2010/main" val="1005035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E49FF-3405-4199-8B75-F3B2F12F0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1333" y="2170650"/>
            <a:ext cx="7354889" cy="1752599"/>
          </a:xfrm>
        </p:spPr>
        <p:txBody>
          <a:bodyPr/>
          <a:lstStyle/>
          <a:p>
            <a:r>
              <a:rPr lang="en-US" dirty="0">
                <a:latin typeface="Algerian" panose="04020705040A02060702" pitchFamily="82" charset="0"/>
              </a:rPr>
              <a:t>What it needs to be the best Chocolate ice cream?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CA5564F-E40D-4903-A8FB-D8243C2B8B19}"/>
              </a:ext>
            </a:extLst>
          </p:cNvPr>
          <p:cNvSpPr/>
          <p:nvPr/>
        </p:nvSpPr>
        <p:spPr>
          <a:xfrm>
            <a:off x="2194560" y="885040"/>
            <a:ext cx="2700997" cy="72769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Affordable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78167F3-FDE9-4794-BAB4-67B60A443504}"/>
              </a:ext>
            </a:extLst>
          </p:cNvPr>
          <p:cNvSpPr/>
          <p:nvPr/>
        </p:nvSpPr>
        <p:spPr>
          <a:xfrm>
            <a:off x="8646941" y="857562"/>
            <a:ext cx="2700997" cy="72769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Sweet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9976E42-33E3-479C-BAE5-9178D095CD7F}"/>
              </a:ext>
            </a:extLst>
          </p:cNvPr>
          <p:cNvSpPr/>
          <p:nvPr/>
        </p:nvSpPr>
        <p:spPr>
          <a:xfrm>
            <a:off x="9035723" y="4511777"/>
            <a:ext cx="2700997" cy="72769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Creamy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49E12CC-D548-41E8-9EF7-28B4CFB7FBE9}"/>
              </a:ext>
            </a:extLst>
          </p:cNvPr>
          <p:cNvSpPr/>
          <p:nvPr/>
        </p:nvSpPr>
        <p:spPr>
          <a:xfrm>
            <a:off x="5501844" y="5169910"/>
            <a:ext cx="2700997" cy="72769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Tasty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5D54DD8-02D2-4DF0-9461-844656A344F2}"/>
              </a:ext>
            </a:extLst>
          </p:cNvPr>
          <p:cNvSpPr/>
          <p:nvPr/>
        </p:nvSpPr>
        <p:spPr>
          <a:xfrm>
            <a:off x="1469650" y="4442218"/>
            <a:ext cx="2700997" cy="72769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 appetizing</a:t>
            </a:r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9370C380-8BCD-42B4-8F1A-6EA524038CBE}"/>
              </a:ext>
            </a:extLst>
          </p:cNvPr>
          <p:cNvSpPr/>
          <p:nvPr/>
        </p:nvSpPr>
        <p:spPr>
          <a:xfrm rot="8015804">
            <a:off x="5480874" y="1514106"/>
            <a:ext cx="520505" cy="727692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92BDB155-BE7D-4A56-B46C-F608B40E1FB0}"/>
              </a:ext>
            </a:extLst>
          </p:cNvPr>
          <p:cNvSpPr/>
          <p:nvPr/>
        </p:nvSpPr>
        <p:spPr>
          <a:xfrm rot="13552813">
            <a:off x="7759009" y="1513358"/>
            <a:ext cx="520505" cy="727692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712A3B19-77D7-4D6E-AB1C-CA92437254CA}"/>
              </a:ext>
            </a:extLst>
          </p:cNvPr>
          <p:cNvSpPr/>
          <p:nvPr/>
        </p:nvSpPr>
        <p:spPr>
          <a:xfrm rot="19064031">
            <a:off x="9605321" y="3738437"/>
            <a:ext cx="520505" cy="727692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FCA5778D-8242-47AB-B79D-4721EF3DBAF4}"/>
              </a:ext>
            </a:extLst>
          </p:cNvPr>
          <p:cNvSpPr/>
          <p:nvPr/>
        </p:nvSpPr>
        <p:spPr>
          <a:xfrm>
            <a:off x="6623991" y="3994521"/>
            <a:ext cx="520505" cy="727692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C6B112F7-3D97-4181-A88D-265098EA7345}"/>
              </a:ext>
            </a:extLst>
          </p:cNvPr>
          <p:cNvSpPr/>
          <p:nvPr/>
        </p:nvSpPr>
        <p:spPr>
          <a:xfrm rot="2506310">
            <a:off x="3643489" y="3684435"/>
            <a:ext cx="520505" cy="727692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585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Diagonal Corners Snipped 8">
            <a:extLst>
              <a:ext uri="{FF2B5EF4-FFF2-40B4-BE49-F238E27FC236}">
                <a16:creationId xmlns:a16="http://schemas.microsoft.com/office/drawing/2014/main" id="{7198CA37-3676-4827-A808-D22D7C6FD5A6}"/>
              </a:ext>
            </a:extLst>
          </p:cNvPr>
          <p:cNvSpPr/>
          <p:nvPr/>
        </p:nvSpPr>
        <p:spPr>
          <a:xfrm>
            <a:off x="4923691" y="1715671"/>
            <a:ext cx="7026301" cy="4688568"/>
          </a:xfrm>
          <a:prstGeom prst="snip2DiagRect">
            <a:avLst/>
          </a:prstGeom>
          <a:solidFill>
            <a:schemeClr val="tx2">
              <a:lumMod val="50000"/>
              <a:lumOff val="50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738C64-4816-47D4-ACC7-32C48ADC1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0925" y="405507"/>
            <a:ext cx="5658815" cy="1143000"/>
          </a:xfrm>
        </p:spPr>
        <p:txBody>
          <a:bodyPr/>
          <a:lstStyle/>
          <a:p>
            <a:r>
              <a:rPr lang="en-US" dirty="0">
                <a:latin typeface="Algerian" panose="04020705040A02060702" pitchFamily="82" charset="0"/>
              </a:rPr>
              <a:t>          Baskin Robbins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E125D663-6336-4E4B-9E7E-5D98A0F140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0833" y="179551"/>
            <a:ext cx="1827039" cy="1827039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2A4293E-AEAC-493A-88A5-D9451C6D7C12}"/>
              </a:ext>
            </a:extLst>
          </p:cNvPr>
          <p:cNvSpPr txBox="1"/>
          <p:nvPr/>
        </p:nvSpPr>
        <p:spPr>
          <a:xfrm>
            <a:off x="5219112" y="2249255"/>
            <a:ext cx="6730881" cy="34163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dobe Garamond Pro Bold" panose="02020702060506020403" pitchFamily="18" charset="0"/>
              </a:rPr>
              <a:t>Flavour</a:t>
            </a:r>
            <a:r>
              <a:rPr lang="en-US" sz="2400" dirty="0">
                <a:latin typeface="Adobe Garamond Pro Bold" panose="02020702060506020403" pitchFamily="18" charset="0"/>
              </a:rPr>
              <a:t> : Peanut Butter Chocolate and Chocolate</a:t>
            </a:r>
          </a:p>
          <a:p>
            <a:r>
              <a:rPr lang="en-US" sz="2400" dirty="0">
                <a:latin typeface="Adobe Garamond Pro Bold" panose="02020702060506020403" pitchFamily="18" charset="0"/>
              </a:rPr>
              <a:t>                 Trilogy</a:t>
            </a:r>
          </a:p>
          <a:p>
            <a:r>
              <a:rPr lang="en-US" sz="2400" dirty="0">
                <a:latin typeface="Adobe Garamond Pro Bold" panose="02020702060506020403" pitchFamily="18" charset="0"/>
              </a:rPr>
              <a:t>Price     : RM 16.90</a:t>
            </a:r>
          </a:p>
          <a:p>
            <a:r>
              <a:rPr lang="en-US" sz="2400" dirty="0">
                <a:latin typeface="Adobe Garamond Pro Bold" panose="02020702060506020403" pitchFamily="18" charset="0"/>
              </a:rPr>
              <a:t>Taste     :   - Sweet</a:t>
            </a:r>
          </a:p>
          <a:p>
            <a:r>
              <a:rPr lang="en-US" sz="2400" dirty="0">
                <a:latin typeface="Adobe Garamond Pro Bold" panose="02020702060506020403" pitchFamily="18" charset="0"/>
              </a:rPr>
              <a:t>                  - A little bit salty</a:t>
            </a:r>
          </a:p>
          <a:p>
            <a:r>
              <a:rPr lang="en-US" sz="2400" dirty="0">
                <a:latin typeface="Adobe Garamond Pro Bold" panose="02020702060506020403" pitchFamily="18" charset="0"/>
              </a:rPr>
              <a:t>                  - Delicious</a:t>
            </a:r>
          </a:p>
          <a:p>
            <a:r>
              <a:rPr lang="en-US" sz="2400" dirty="0">
                <a:latin typeface="Adobe Garamond Pro Bold" panose="02020702060506020403" pitchFamily="18" charset="0"/>
              </a:rPr>
              <a:t>                  - Has toppings like almonds ,cherry and</a:t>
            </a:r>
          </a:p>
          <a:p>
            <a:r>
              <a:rPr lang="en-US" sz="2400" dirty="0">
                <a:latin typeface="Adobe Garamond Pro Bold" panose="02020702060506020403" pitchFamily="18" charset="0"/>
              </a:rPr>
              <a:t>                    whipped cream.</a:t>
            </a:r>
          </a:p>
          <a:p>
            <a:r>
              <a:rPr lang="en-US" sz="2400" dirty="0">
                <a:latin typeface="Adobe Garamond Pro Bold" panose="02020702060506020403" pitchFamily="18" charset="0"/>
              </a:rPr>
              <a:t>Affordability :  Expensive         </a:t>
            </a:r>
            <a:endParaRPr lang="en-US" sz="2000" dirty="0">
              <a:latin typeface="Adobe Garamond Pro Bold" panose="02020702060506020403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3CCAD3E-13B2-42BF-9B4A-BFA2AAD4862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026"/>
          <a:stretch/>
        </p:blipFill>
        <p:spPr>
          <a:xfrm>
            <a:off x="1396501" y="2132007"/>
            <a:ext cx="3172224" cy="3340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77045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21568-39E4-43AC-998B-E451C0D8D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0985" y="558791"/>
            <a:ext cx="5407024" cy="1128932"/>
          </a:xfrm>
        </p:spPr>
        <p:txBody>
          <a:bodyPr/>
          <a:lstStyle/>
          <a:p>
            <a:r>
              <a:rPr lang="en-US" dirty="0" err="1">
                <a:latin typeface="Algerian" panose="04020705040A02060702" pitchFamily="82" charset="0"/>
              </a:rPr>
              <a:t>Emack</a:t>
            </a:r>
            <a:r>
              <a:rPr lang="en-US" dirty="0">
                <a:latin typeface="Algerian" panose="04020705040A02060702" pitchFamily="82" charset="0"/>
              </a:rPr>
              <a:t> &amp; </a:t>
            </a:r>
            <a:r>
              <a:rPr lang="en-US" dirty="0" err="1">
                <a:latin typeface="Algerian" panose="04020705040A02060702" pitchFamily="82" charset="0"/>
              </a:rPr>
              <a:t>Bolio’s</a:t>
            </a:r>
            <a:endParaRPr lang="en-US" dirty="0">
              <a:latin typeface="Algerian" panose="04020705040A02060702" pitchFamily="82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DDFF848-E988-442E-9562-EDB020E120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8009" y="328247"/>
            <a:ext cx="2908385" cy="1693326"/>
          </a:xfrm>
        </p:spPr>
      </p:pic>
      <p:sp>
        <p:nvSpPr>
          <p:cNvPr id="6" name="Rectangle: Diagonal Corners Snipped 5">
            <a:extLst>
              <a:ext uri="{FF2B5EF4-FFF2-40B4-BE49-F238E27FC236}">
                <a16:creationId xmlns:a16="http://schemas.microsoft.com/office/drawing/2014/main" id="{5045788F-851F-456F-9107-D946128D405E}"/>
              </a:ext>
            </a:extLst>
          </p:cNvPr>
          <p:cNvSpPr/>
          <p:nvPr/>
        </p:nvSpPr>
        <p:spPr>
          <a:xfrm>
            <a:off x="1786596" y="2021573"/>
            <a:ext cx="5739619" cy="3968772"/>
          </a:xfrm>
          <a:prstGeom prst="snip2DiagRect">
            <a:avLst/>
          </a:prstGeom>
          <a:solidFill>
            <a:schemeClr val="tx2">
              <a:lumMod val="50000"/>
              <a:lumOff val="50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F964F6-54DA-4965-8EE2-D67EA186B1D5}"/>
              </a:ext>
            </a:extLst>
          </p:cNvPr>
          <p:cNvSpPr txBox="1"/>
          <p:nvPr/>
        </p:nvSpPr>
        <p:spPr>
          <a:xfrm>
            <a:off x="2219798" y="2585967"/>
            <a:ext cx="4870319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dobe Garamond Pro Bold" panose="02020702060506020403" pitchFamily="18" charset="0"/>
              </a:rPr>
              <a:t>Flavour</a:t>
            </a:r>
            <a:r>
              <a:rPr lang="en-US" sz="2400" dirty="0">
                <a:latin typeface="Adobe Garamond Pro Bold" panose="02020702060506020403" pitchFamily="18" charset="0"/>
              </a:rPr>
              <a:t> : Chocolate Mousse</a:t>
            </a:r>
          </a:p>
          <a:p>
            <a:r>
              <a:rPr lang="en-US" sz="2400" dirty="0">
                <a:latin typeface="Adobe Garamond Pro Bold" panose="02020702060506020403" pitchFamily="18" charset="0"/>
              </a:rPr>
              <a:t>Price     : RM 19.00</a:t>
            </a:r>
          </a:p>
          <a:p>
            <a:r>
              <a:rPr lang="en-US" sz="2400" dirty="0">
                <a:latin typeface="Adobe Garamond Pro Bold" panose="02020702060506020403" pitchFamily="18" charset="0"/>
              </a:rPr>
              <a:t>Taste     :   - Bitter</a:t>
            </a:r>
          </a:p>
          <a:p>
            <a:r>
              <a:rPr lang="en-US" sz="2400" dirty="0">
                <a:latin typeface="Adobe Garamond Pro Bold" panose="02020702060506020403" pitchFamily="18" charset="0"/>
              </a:rPr>
              <a:t>                  - Too much for a scoop</a:t>
            </a:r>
          </a:p>
          <a:p>
            <a:r>
              <a:rPr lang="en-US" sz="2400" dirty="0">
                <a:latin typeface="Adobe Garamond Pro Bold" panose="02020702060506020403" pitchFamily="18" charset="0"/>
              </a:rPr>
              <a:t>                  - Sticky texture</a:t>
            </a:r>
          </a:p>
          <a:p>
            <a:r>
              <a:rPr lang="en-US" sz="2400" dirty="0">
                <a:latin typeface="Adobe Garamond Pro Bold" panose="02020702060506020403" pitchFamily="18" charset="0"/>
              </a:rPr>
              <a:t>Affordability :  Too expensive         </a:t>
            </a:r>
            <a:endParaRPr lang="en-US" sz="2000" dirty="0">
              <a:latin typeface="Adobe Garamond Pro Bold" panose="02020702060506020403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2E8D21B-F848-40C5-B3E2-688E3171079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872"/>
          <a:stretch/>
        </p:blipFill>
        <p:spPr>
          <a:xfrm>
            <a:off x="8402363" y="2585967"/>
            <a:ext cx="3139678" cy="32287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77501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CA933-E41C-4FAD-86CD-E6ADA1796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3857" y="467165"/>
            <a:ext cx="4244095" cy="889782"/>
          </a:xfrm>
        </p:spPr>
        <p:txBody>
          <a:bodyPr/>
          <a:lstStyle/>
          <a:p>
            <a:r>
              <a:rPr lang="en-US" dirty="0">
                <a:latin typeface="Algerian" panose="04020705040A02060702" pitchFamily="82" charset="0"/>
              </a:rPr>
              <a:t>McDonald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39BA8DC0-F499-418E-AD67-A1282804CE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2917" y="165624"/>
            <a:ext cx="2403136" cy="1802352"/>
          </a:xfrm>
        </p:spPr>
      </p:pic>
      <p:sp>
        <p:nvSpPr>
          <p:cNvPr id="10" name="Rectangle: Diagonal Corners Snipped 9">
            <a:extLst>
              <a:ext uri="{FF2B5EF4-FFF2-40B4-BE49-F238E27FC236}">
                <a16:creationId xmlns:a16="http://schemas.microsoft.com/office/drawing/2014/main" id="{C18E47E4-0C85-4A9B-9601-119E893F3C33}"/>
              </a:ext>
            </a:extLst>
          </p:cNvPr>
          <p:cNvSpPr/>
          <p:nvPr/>
        </p:nvSpPr>
        <p:spPr>
          <a:xfrm>
            <a:off x="5373857" y="1685196"/>
            <a:ext cx="6569611" cy="4940687"/>
          </a:xfrm>
          <a:prstGeom prst="snip2DiagRect">
            <a:avLst/>
          </a:prstGeom>
          <a:solidFill>
            <a:schemeClr val="tx2">
              <a:lumMod val="50000"/>
              <a:lumOff val="50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60BBEC-49AC-43CE-A2B4-DEFA96041FF7}"/>
              </a:ext>
            </a:extLst>
          </p:cNvPr>
          <p:cNvSpPr txBox="1"/>
          <p:nvPr/>
        </p:nvSpPr>
        <p:spPr>
          <a:xfrm>
            <a:off x="5845123" y="1866520"/>
            <a:ext cx="5880296" cy="45243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dobe Garamond Pro Bold" panose="02020702060506020403" pitchFamily="18" charset="0"/>
              </a:rPr>
              <a:t>Flavour</a:t>
            </a:r>
            <a:r>
              <a:rPr lang="en-US" sz="2400" dirty="0">
                <a:latin typeface="Adobe Garamond Pro Bold" panose="02020702060506020403" pitchFamily="18" charset="0"/>
              </a:rPr>
              <a:t> : 1) Chocolate ice cream (made with</a:t>
            </a:r>
          </a:p>
          <a:p>
            <a:r>
              <a:rPr lang="en-US" sz="2400" dirty="0">
                <a:latin typeface="Adobe Garamond Pro Bold" panose="02020702060506020403" pitchFamily="18" charset="0"/>
              </a:rPr>
              <a:t>                     Hershey’s chocolate)</a:t>
            </a:r>
          </a:p>
          <a:p>
            <a:r>
              <a:rPr lang="en-US" sz="2400" dirty="0">
                <a:latin typeface="Adobe Garamond Pro Bold" panose="02020702060506020403" pitchFamily="18" charset="0"/>
              </a:rPr>
              <a:t>                 2) Chocolate dip</a:t>
            </a:r>
          </a:p>
          <a:p>
            <a:endParaRPr lang="en-US" sz="2400" dirty="0">
              <a:latin typeface="Adobe Garamond Pro Bold" panose="02020702060506020403" pitchFamily="18" charset="0"/>
            </a:endParaRPr>
          </a:p>
          <a:p>
            <a:r>
              <a:rPr lang="en-US" sz="2400" dirty="0">
                <a:latin typeface="Adobe Garamond Pro Bold" panose="02020702060506020403" pitchFamily="18" charset="0"/>
              </a:rPr>
              <a:t>Price     :  1) RM 2.95</a:t>
            </a:r>
          </a:p>
          <a:p>
            <a:r>
              <a:rPr lang="en-US" sz="2400" dirty="0">
                <a:latin typeface="Adobe Garamond Pro Bold" panose="02020702060506020403" pitchFamily="18" charset="0"/>
              </a:rPr>
              <a:t>                 2) RM 2.00</a:t>
            </a:r>
          </a:p>
          <a:p>
            <a:endParaRPr lang="en-US" sz="2400" dirty="0">
              <a:latin typeface="Adobe Garamond Pro Bold" panose="02020702060506020403" pitchFamily="18" charset="0"/>
            </a:endParaRPr>
          </a:p>
          <a:p>
            <a:r>
              <a:rPr lang="en-US" sz="2400" dirty="0">
                <a:latin typeface="Adobe Garamond Pro Bold" panose="02020702060506020403" pitchFamily="18" charset="0"/>
              </a:rPr>
              <a:t>Taste     :   - Sweet</a:t>
            </a:r>
          </a:p>
          <a:p>
            <a:r>
              <a:rPr lang="en-US" sz="2400" dirty="0">
                <a:latin typeface="Adobe Garamond Pro Bold" panose="02020702060506020403" pitchFamily="18" charset="0"/>
              </a:rPr>
              <a:t>                  - Creamy</a:t>
            </a:r>
          </a:p>
          <a:p>
            <a:r>
              <a:rPr lang="en-US" sz="2400" dirty="0">
                <a:latin typeface="Adobe Garamond Pro Bold" panose="02020702060506020403" pitchFamily="18" charset="0"/>
              </a:rPr>
              <a:t>                  - </a:t>
            </a:r>
            <a:r>
              <a:rPr lang="en-US" sz="2400" dirty="0" err="1">
                <a:latin typeface="Adobe Garamond Pro Bold" panose="02020702060506020403" pitchFamily="18" charset="0"/>
              </a:rPr>
              <a:t>Delicous</a:t>
            </a:r>
            <a:endParaRPr lang="en-US" sz="2400" dirty="0">
              <a:latin typeface="Adobe Garamond Pro Bold" panose="02020702060506020403" pitchFamily="18" charset="0"/>
            </a:endParaRPr>
          </a:p>
          <a:p>
            <a:endParaRPr lang="en-US" sz="2400" dirty="0">
              <a:latin typeface="Adobe Garamond Pro Bold" panose="02020702060506020403" pitchFamily="18" charset="0"/>
            </a:endParaRPr>
          </a:p>
          <a:p>
            <a:r>
              <a:rPr lang="en-US" sz="2400" dirty="0">
                <a:latin typeface="Adobe Garamond Pro Bold" panose="02020702060506020403" pitchFamily="18" charset="0"/>
              </a:rPr>
              <a:t>Affordability : Affordable and worthy.</a:t>
            </a:r>
            <a:endParaRPr lang="en-US" sz="2000" dirty="0">
              <a:latin typeface="Adobe Garamond Pro Bold" panose="02020702060506020403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D765A88-F6C7-4B88-A5F6-2B9BCDB3C92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69"/>
          <a:stretch/>
        </p:blipFill>
        <p:spPr>
          <a:xfrm>
            <a:off x="1593128" y="2337169"/>
            <a:ext cx="3152925" cy="35830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87420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AFD67-833E-4927-853F-B48EF38B0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494" y="207499"/>
            <a:ext cx="5029031" cy="847578"/>
          </a:xfrm>
        </p:spPr>
        <p:txBody>
          <a:bodyPr/>
          <a:lstStyle/>
          <a:p>
            <a:r>
              <a:rPr lang="en-US" dirty="0">
                <a:latin typeface="Algerian" panose="04020705040A02060702" pitchFamily="82" charset="0"/>
              </a:rPr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1E67B-D9D5-4C69-9C09-380BB4C78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6339" y="4212687"/>
            <a:ext cx="10018713" cy="264531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Adobe Garamond Pro Bold" panose="02020702060506020403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Adobe Garamond Pro Bold" panose="02020702060506020403" pitchFamily="18" charset="0"/>
                <a:cs typeface="Times New Roman" panose="02020603050405020304" pitchFamily="18" charset="0"/>
              </a:rPr>
              <a:t>The best chocolate ice cream goes to McDonald’s ice cream.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>
                <a:latin typeface="Adobe Garamond Pro Bold" panose="02020702060506020403" pitchFamily="18" charset="0"/>
                <a:cs typeface="Times New Roman" panose="02020603050405020304" pitchFamily="18" charset="0"/>
              </a:rPr>
              <a:t> McDonald’s ice cream is cheaper , delicious, and affordable for all.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>
              <a:latin typeface="Adobe Garamond Pro Bold" panose="02020702060506020403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BDB21B-2EBE-4D15-8217-2499123354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9362" y="1229393"/>
            <a:ext cx="2983294" cy="2983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981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F640C-88BB-4FE0-914C-1A2316E19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latin typeface="Greek Diner Inline TT" panose="020B0500000000000000" pitchFamily="34" charset="0"/>
              </a:rPr>
              <a:t>THANK YOU !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2A499DD-6686-430D-96D1-24A47FA5B9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0622" y="2671689"/>
            <a:ext cx="3565378" cy="267403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B22D379-C6F6-46C2-A378-1ECEAA675A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2374" y="2703342"/>
            <a:ext cx="3485273" cy="26107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8790161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186</TotalTime>
  <Words>256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Adobe Garamond Pro Bold</vt:lpstr>
      <vt:lpstr>Algerian</vt:lpstr>
      <vt:lpstr>Arial</vt:lpstr>
      <vt:lpstr>Corbel</vt:lpstr>
      <vt:lpstr>Greek Diner Inline TT</vt:lpstr>
      <vt:lpstr>Maiandra GD</vt:lpstr>
      <vt:lpstr>Times New Roman</vt:lpstr>
      <vt:lpstr>Wingdings</vt:lpstr>
      <vt:lpstr>Parallax</vt:lpstr>
      <vt:lpstr>“Nasi Lemak” Challenge</vt:lpstr>
      <vt:lpstr>Introduction</vt:lpstr>
      <vt:lpstr>What it needs to be the best Chocolate ice cream?</vt:lpstr>
      <vt:lpstr>          Baskin Robbins</vt:lpstr>
      <vt:lpstr>Emack &amp; Bolio’s</vt:lpstr>
      <vt:lpstr>McDonald</vt:lpstr>
      <vt:lpstr>CONCLUSION</vt:lpstr>
      <vt:lpstr>THANK YOU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“Nasi Lemak” Challenge</dc:title>
  <dc:creator>alientaetae00@gmail.com</dc:creator>
  <cp:lastModifiedBy>alientaetae00@gmail.com</cp:lastModifiedBy>
  <cp:revision>17</cp:revision>
  <dcterms:created xsi:type="dcterms:W3CDTF">2019-10-12T07:49:28Z</dcterms:created>
  <dcterms:modified xsi:type="dcterms:W3CDTF">2019-10-12T10:55:37Z</dcterms:modified>
</cp:coreProperties>
</file>