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sldIdLst>
    <p:sldId id="256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787BEC-FC9E-4DC7-84E9-86CEB2AE6491}" type="doc">
      <dgm:prSet loTypeId="urn:microsoft.com/office/officeart/2008/layout/HorizontalMultiLevelHierarchy" loCatId="hierarchy" qsTypeId="urn:microsoft.com/office/officeart/2005/8/quickstyle/3d9" qsCatId="3D" csTypeId="urn:microsoft.com/office/officeart/2005/8/colors/colorful4" csCatId="colorful" phldr="1"/>
      <dgm:spPr/>
      <dgm:t>
        <a:bodyPr/>
        <a:lstStyle/>
        <a:p>
          <a:endParaRPr lang="en-MY"/>
        </a:p>
      </dgm:t>
    </dgm:pt>
    <dgm:pt modelId="{02FAC761-BF60-4B33-8CE9-BD3911D11356}">
      <dgm:prSet phldrT="[Text]"/>
      <dgm:spPr/>
      <dgm:t>
        <a:bodyPr/>
        <a:lstStyle/>
        <a:p>
          <a:r>
            <a:rPr lang="en-MY"/>
            <a:t>Solid-State Storage</a:t>
          </a:r>
        </a:p>
      </dgm:t>
    </dgm:pt>
    <dgm:pt modelId="{B7BF33B3-4D81-4643-9E04-46EB51EEFF60}" type="parTrans" cxnId="{BC0B21F7-0604-47EF-B7B8-A96278EB45ED}">
      <dgm:prSet/>
      <dgm:spPr/>
      <dgm:t>
        <a:bodyPr/>
        <a:lstStyle/>
        <a:p>
          <a:endParaRPr lang="en-MY"/>
        </a:p>
      </dgm:t>
    </dgm:pt>
    <dgm:pt modelId="{5BB358CA-DC9D-4DBE-97A9-37C751851D17}" type="sibTrans" cxnId="{BC0B21F7-0604-47EF-B7B8-A96278EB45ED}">
      <dgm:prSet/>
      <dgm:spPr/>
      <dgm:t>
        <a:bodyPr/>
        <a:lstStyle/>
        <a:p>
          <a:endParaRPr lang="en-MY"/>
        </a:p>
      </dgm:t>
    </dgm:pt>
    <dgm:pt modelId="{0FB618AF-9071-4CFF-A8C1-8E18B49C580B}">
      <dgm:prSet phldrT="[Text]"/>
      <dgm:spPr/>
      <dgm:t>
        <a:bodyPr/>
        <a:lstStyle/>
        <a:p>
          <a:r>
            <a:rPr lang="en-MY"/>
            <a:t>Solid-state Drives</a:t>
          </a:r>
        </a:p>
      </dgm:t>
    </dgm:pt>
    <dgm:pt modelId="{EB7E0171-1BEF-4D3B-9217-0E83C782BE0F}" type="parTrans" cxnId="{BEA90906-B671-4392-92FD-4A5C346AF83C}">
      <dgm:prSet/>
      <dgm:spPr/>
      <dgm:t>
        <a:bodyPr/>
        <a:lstStyle/>
        <a:p>
          <a:endParaRPr lang="en-MY"/>
        </a:p>
      </dgm:t>
    </dgm:pt>
    <dgm:pt modelId="{43E28B4F-77C4-4A5C-AC29-CF32435A90D0}" type="sibTrans" cxnId="{BEA90906-B671-4392-92FD-4A5C346AF83C}">
      <dgm:prSet/>
      <dgm:spPr/>
      <dgm:t>
        <a:bodyPr/>
        <a:lstStyle/>
        <a:p>
          <a:endParaRPr lang="en-MY"/>
        </a:p>
      </dgm:t>
    </dgm:pt>
    <dgm:pt modelId="{39EDC0B9-CE22-41B3-BC2E-7B3B2140FEBF}">
      <dgm:prSet phldrT="[Text]"/>
      <dgm:spPr/>
      <dgm:t>
        <a:bodyPr/>
        <a:lstStyle/>
        <a:p>
          <a:r>
            <a:rPr lang="en-MY"/>
            <a:t>Flash Memory Cards</a:t>
          </a:r>
        </a:p>
      </dgm:t>
    </dgm:pt>
    <dgm:pt modelId="{A15BB6B9-6058-46B4-BEAB-701AD05E1832}" type="parTrans" cxnId="{4DC9B34A-BEA1-490E-B8DD-410F68F9F773}">
      <dgm:prSet/>
      <dgm:spPr/>
      <dgm:t>
        <a:bodyPr/>
        <a:lstStyle/>
        <a:p>
          <a:endParaRPr lang="en-MY"/>
        </a:p>
      </dgm:t>
    </dgm:pt>
    <dgm:pt modelId="{B8F607B3-EC50-4157-8B73-8AB68F4DD77F}" type="sibTrans" cxnId="{4DC9B34A-BEA1-490E-B8DD-410F68F9F773}">
      <dgm:prSet/>
      <dgm:spPr/>
      <dgm:t>
        <a:bodyPr/>
        <a:lstStyle/>
        <a:p>
          <a:endParaRPr lang="en-MY"/>
        </a:p>
      </dgm:t>
    </dgm:pt>
    <dgm:pt modelId="{FE3F1CAD-C6E2-49F4-979F-DCB379584123}">
      <dgm:prSet phldrT="[Text]"/>
      <dgm:spPr/>
      <dgm:t>
        <a:bodyPr/>
        <a:lstStyle/>
        <a:p>
          <a:r>
            <a:rPr lang="en-MY"/>
            <a:t>USB Drives</a:t>
          </a:r>
        </a:p>
      </dgm:t>
    </dgm:pt>
    <dgm:pt modelId="{C248D8EB-27B4-45F7-BE0E-EFD8C4ECE9AA}" type="parTrans" cxnId="{AE199FF7-0652-478C-8D1F-D4C75D60E4F6}">
      <dgm:prSet/>
      <dgm:spPr/>
      <dgm:t>
        <a:bodyPr/>
        <a:lstStyle/>
        <a:p>
          <a:endParaRPr lang="en-MY"/>
        </a:p>
      </dgm:t>
    </dgm:pt>
    <dgm:pt modelId="{EBD74591-0DCF-407A-A43C-E71ECA94B28C}" type="sibTrans" cxnId="{AE199FF7-0652-478C-8D1F-D4C75D60E4F6}">
      <dgm:prSet/>
      <dgm:spPr/>
      <dgm:t>
        <a:bodyPr/>
        <a:lstStyle/>
        <a:p>
          <a:endParaRPr lang="en-MY"/>
        </a:p>
      </dgm:t>
    </dgm:pt>
    <dgm:pt modelId="{D17B3846-0E4F-4222-B4FD-712670E20D46}" type="pres">
      <dgm:prSet presAssocID="{0E787BEC-FC9E-4DC7-84E9-86CEB2AE649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787C829-15C8-41B1-AF13-14FFA8081B56}" type="pres">
      <dgm:prSet presAssocID="{02FAC761-BF60-4B33-8CE9-BD3911D11356}" presName="root1" presStyleCnt="0"/>
      <dgm:spPr/>
    </dgm:pt>
    <dgm:pt modelId="{27BDBF7D-DEA9-4E44-9EA3-489184C9863A}" type="pres">
      <dgm:prSet presAssocID="{02FAC761-BF60-4B33-8CE9-BD3911D11356}" presName="LevelOneTextNode" presStyleLbl="node0" presStyleIdx="0" presStyleCnt="1">
        <dgm:presLayoutVars>
          <dgm:chPref val="3"/>
        </dgm:presLayoutVars>
      </dgm:prSet>
      <dgm:spPr/>
    </dgm:pt>
    <dgm:pt modelId="{F309EBBD-AF79-4E7C-B509-C605A8ECC8B4}" type="pres">
      <dgm:prSet presAssocID="{02FAC761-BF60-4B33-8CE9-BD3911D11356}" presName="level2hierChild" presStyleCnt="0"/>
      <dgm:spPr/>
    </dgm:pt>
    <dgm:pt modelId="{B1D33C7D-75F1-428D-A064-2835725D4098}" type="pres">
      <dgm:prSet presAssocID="{EB7E0171-1BEF-4D3B-9217-0E83C782BE0F}" presName="conn2-1" presStyleLbl="parChTrans1D2" presStyleIdx="0" presStyleCnt="3"/>
      <dgm:spPr/>
    </dgm:pt>
    <dgm:pt modelId="{022F1D58-D9C1-478B-8FB9-B7341E5934FC}" type="pres">
      <dgm:prSet presAssocID="{EB7E0171-1BEF-4D3B-9217-0E83C782BE0F}" presName="connTx" presStyleLbl="parChTrans1D2" presStyleIdx="0" presStyleCnt="3"/>
      <dgm:spPr/>
    </dgm:pt>
    <dgm:pt modelId="{7BD0A3B9-3A7B-4394-A706-A27A0DB6EC96}" type="pres">
      <dgm:prSet presAssocID="{0FB618AF-9071-4CFF-A8C1-8E18B49C580B}" presName="root2" presStyleCnt="0"/>
      <dgm:spPr/>
    </dgm:pt>
    <dgm:pt modelId="{0D2EBF57-5E3F-4ACB-BD99-DC7710B98E51}" type="pres">
      <dgm:prSet presAssocID="{0FB618AF-9071-4CFF-A8C1-8E18B49C580B}" presName="LevelTwoTextNode" presStyleLbl="node2" presStyleIdx="0" presStyleCnt="3">
        <dgm:presLayoutVars>
          <dgm:chPref val="3"/>
        </dgm:presLayoutVars>
      </dgm:prSet>
      <dgm:spPr/>
    </dgm:pt>
    <dgm:pt modelId="{5FAEE546-6175-4455-A372-A73F42E94F0D}" type="pres">
      <dgm:prSet presAssocID="{0FB618AF-9071-4CFF-A8C1-8E18B49C580B}" presName="level3hierChild" presStyleCnt="0"/>
      <dgm:spPr/>
    </dgm:pt>
    <dgm:pt modelId="{6A1F0F4E-3BDB-4F62-95DF-3C73C7C82465}" type="pres">
      <dgm:prSet presAssocID="{A15BB6B9-6058-46B4-BEAB-701AD05E1832}" presName="conn2-1" presStyleLbl="parChTrans1D2" presStyleIdx="1" presStyleCnt="3"/>
      <dgm:spPr/>
    </dgm:pt>
    <dgm:pt modelId="{B1D7AABF-ABCF-4768-8A31-EEBA769D1B2B}" type="pres">
      <dgm:prSet presAssocID="{A15BB6B9-6058-46B4-BEAB-701AD05E1832}" presName="connTx" presStyleLbl="parChTrans1D2" presStyleIdx="1" presStyleCnt="3"/>
      <dgm:spPr/>
    </dgm:pt>
    <dgm:pt modelId="{3F003880-BE6A-4251-B32E-EB9AFC8C0888}" type="pres">
      <dgm:prSet presAssocID="{39EDC0B9-CE22-41B3-BC2E-7B3B2140FEBF}" presName="root2" presStyleCnt="0"/>
      <dgm:spPr/>
    </dgm:pt>
    <dgm:pt modelId="{AD422E62-3AB4-4793-A8B7-AF170DF6C880}" type="pres">
      <dgm:prSet presAssocID="{39EDC0B9-CE22-41B3-BC2E-7B3B2140FEBF}" presName="LevelTwoTextNode" presStyleLbl="node2" presStyleIdx="1" presStyleCnt="3">
        <dgm:presLayoutVars>
          <dgm:chPref val="3"/>
        </dgm:presLayoutVars>
      </dgm:prSet>
      <dgm:spPr/>
    </dgm:pt>
    <dgm:pt modelId="{F3659456-9869-4367-87CA-50E56E823C58}" type="pres">
      <dgm:prSet presAssocID="{39EDC0B9-CE22-41B3-BC2E-7B3B2140FEBF}" presName="level3hierChild" presStyleCnt="0"/>
      <dgm:spPr/>
    </dgm:pt>
    <dgm:pt modelId="{16C2D712-209A-4675-931D-D9101164DA37}" type="pres">
      <dgm:prSet presAssocID="{C248D8EB-27B4-45F7-BE0E-EFD8C4ECE9AA}" presName="conn2-1" presStyleLbl="parChTrans1D2" presStyleIdx="2" presStyleCnt="3"/>
      <dgm:spPr/>
    </dgm:pt>
    <dgm:pt modelId="{8E31C779-C937-4F62-9051-B2B0785043D1}" type="pres">
      <dgm:prSet presAssocID="{C248D8EB-27B4-45F7-BE0E-EFD8C4ECE9AA}" presName="connTx" presStyleLbl="parChTrans1D2" presStyleIdx="2" presStyleCnt="3"/>
      <dgm:spPr/>
    </dgm:pt>
    <dgm:pt modelId="{AB922D68-8113-480B-85B7-86E4E35CB0C8}" type="pres">
      <dgm:prSet presAssocID="{FE3F1CAD-C6E2-49F4-979F-DCB379584123}" presName="root2" presStyleCnt="0"/>
      <dgm:spPr/>
    </dgm:pt>
    <dgm:pt modelId="{07557E84-EE60-4441-A2E3-49BF0D9EFCCA}" type="pres">
      <dgm:prSet presAssocID="{FE3F1CAD-C6E2-49F4-979F-DCB379584123}" presName="LevelTwoTextNode" presStyleLbl="node2" presStyleIdx="2" presStyleCnt="3">
        <dgm:presLayoutVars>
          <dgm:chPref val="3"/>
        </dgm:presLayoutVars>
      </dgm:prSet>
      <dgm:spPr/>
    </dgm:pt>
    <dgm:pt modelId="{0CC9B8D1-AED1-4B67-B312-47C4C845EF9C}" type="pres">
      <dgm:prSet presAssocID="{FE3F1CAD-C6E2-49F4-979F-DCB379584123}" presName="level3hierChild" presStyleCnt="0"/>
      <dgm:spPr/>
    </dgm:pt>
  </dgm:ptLst>
  <dgm:cxnLst>
    <dgm:cxn modelId="{BEA90906-B671-4392-92FD-4A5C346AF83C}" srcId="{02FAC761-BF60-4B33-8CE9-BD3911D11356}" destId="{0FB618AF-9071-4CFF-A8C1-8E18B49C580B}" srcOrd="0" destOrd="0" parTransId="{EB7E0171-1BEF-4D3B-9217-0E83C782BE0F}" sibTransId="{43E28B4F-77C4-4A5C-AC29-CF32435A90D0}"/>
    <dgm:cxn modelId="{3B65BF0A-30C1-4AD1-9857-81A456E8183A}" type="presOf" srcId="{A15BB6B9-6058-46B4-BEAB-701AD05E1832}" destId="{B1D7AABF-ABCF-4768-8A31-EEBA769D1B2B}" srcOrd="1" destOrd="0" presId="urn:microsoft.com/office/officeart/2008/layout/HorizontalMultiLevelHierarchy"/>
    <dgm:cxn modelId="{6F57EE0F-CAA5-4679-8D50-C71A98B2D6FF}" type="presOf" srcId="{0E787BEC-FC9E-4DC7-84E9-86CEB2AE6491}" destId="{D17B3846-0E4F-4222-B4FD-712670E20D46}" srcOrd="0" destOrd="0" presId="urn:microsoft.com/office/officeart/2008/layout/HorizontalMultiLevelHierarchy"/>
    <dgm:cxn modelId="{1D9C551B-5F46-4021-8AB9-EE6ECD94B76B}" type="presOf" srcId="{EB7E0171-1BEF-4D3B-9217-0E83C782BE0F}" destId="{B1D33C7D-75F1-428D-A064-2835725D4098}" srcOrd="0" destOrd="0" presId="urn:microsoft.com/office/officeart/2008/layout/HorizontalMultiLevelHierarchy"/>
    <dgm:cxn modelId="{169A981F-1CA6-4A14-9EC3-BA701F828A6D}" type="presOf" srcId="{A15BB6B9-6058-46B4-BEAB-701AD05E1832}" destId="{6A1F0F4E-3BDB-4F62-95DF-3C73C7C82465}" srcOrd="0" destOrd="0" presId="urn:microsoft.com/office/officeart/2008/layout/HorizontalMultiLevelHierarchy"/>
    <dgm:cxn modelId="{5694D724-F759-4B69-BBCE-172F7BEE9C7B}" type="presOf" srcId="{EB7E0171-1BEF-4D3B-9217-0E83C782BE0F}" destId="{022F1D58-D9C1-478B-8FB9-B7341E5934FC}" srcOrd="1" destOrd="0" presId="urn:microsoft.com/office/officeart/2008/layout/HorizontalMultiLevelHierarchy"/>
    <dgm:cxn modelId="{4DC9B34A-BEA1-490E-B8DD-410F68F9F773}" srcId="{02FAC761-BF60-4B33-8CE9-BD3911D11356}" destId="{39EDC0B9-CE22-41B3-BC2E-7B3B2140FEBF}" srcOrd="1" destOrd="0" parTransId="{A15BB6B9-6058-46B4-BEAB-701AD05E1832}" sibTransId="{B8F607B3-EC50-4157-8B73-8AB68F4DD77F}"/>
    <dgm:cxn modelId="{907E8A6A-1078-4568-ADDC-25F1FF06B9BA}" type="presOf" srcId="{39EDC0B9-CE22-41B3-BC2E-7B3B2140FEBF}" destId="{AD422E62-3AB4-4793-A8B7-AF170DF6C880}" srcOrd="0" destOrd="0" presId="urn:microsoft.com/office/officeart/2008/layout/HorizontalMultiLevelHierarchy"/>
    <dgm:cxn modelId="{7C45D06F-2A2D-465A-A994-CF2C316F3620}" type="presOf" srcId="{C248D8EB-27B4-45F7-BE0E-EFD8C4ECE9AA}" destId="{16C2D712-209A-4675-931D-D9101164DA37}" srcOrd="0" destOrd="0" presId="urn:microsoft.com/office/officeart/2008/layout/HorizontalMultiLevelHierarchy"/>
    <dgm:cxn modelId="{619CEA98-A16B-4A29-989C-47D3AF2E169F}" type="presOf" srcId="{FE3F1CAD-C6E2-49F4-979F-DCB379584123}" destId="{07557E84-EE60-4441-A2E3-49BF0D9EFCCA}" srcOrd="0" destOrd="0" presId="urn:microsoft.com/office/officeart/2008/layout/HorizontalMultiLevelHierarchy"/>
    <dgm:cxn modelId="{64F71DC2-D1C5-45DD-9034-3D303641D093}" type="presOf" srcId="{C248D8EB-27B4-45F7-BE0E-EFD8C4ECE9AA}" destId="{8E31C779-C937-4F62-9051-B2B0785043D1}" srcOrd="1" destOrd="0" presId="urn:microsoft.com/office/officeart/2008/layout/HorizontalMultiLevelHierarchy"/>
    <dgm:cxn modelId="{6302B4D8-283C-433F-8648-F701F9261B93}" type="presOf" srcId="{02FAC761-BF60-4B33-8CE9-BD3911D11356}" destId="{27BDBF7D-DEA9-4E44-9EA3-489184C9863A}" srcOrd="0" destOrd="0" presId="urn:microsoft.com/office/officeart/2008/layout/HorizontalMultiLevelHierarchy"/>
    <dgm:cxn modelId="{D4FAE9ED-AF8D-4059-9E54-2C3149C71FB0}" type="presOf" srcId="{0FB618AF-9071-4CFF-A8C1-8E18B49C580B}" destId="{0D2EBF57-5E3F-4ACB-BD99-DC7710B98E51}" srcOrd="0" destOrd="0" presId="urn:microsoft.com/office/officeart/2008/layout/HorizontalMultiLevelHierarchy"/>
    <dgm:cxn modelId="{BC0B21F7-0604-47EF-B7B8-A96278EB45ED}" srcId="{0E787BEC-FC9E-4DC7-84E9-86CEB2AE6491}" destId="{02FAC761-BF60-4B33-8CE9-BD3911D11356}" srcOrd="0" destOrd="0" parTransId="{B7BF33B3-4D81-4643-9E04-46EB51EEFF60}" sibTransId="{5BB358CA-DC9D-4DBE-97A9-37C751851D17}"/>
    <dgm:cxn modelId="{AE199FF7-0652-478C-8D1F-D4C75D60E4F6}" srcId="{02FAC761-BF60-4B33-8CE9-BD3911D11356}" destId="{FE3F1CAD-C6E2-49F4-979F-DCB379584123}" srcOrd="2" destOrd="0" parTransId="{C248D8EB-27B4-45F7-BE0E-EFD8C4ECE9AA}" sibTransId="{EBD74591-0DCF-407A-A43C-E71ECA94B28C}"/>
    <dgm:cxn modelId="{3817FC9D-5E0A-4D38-88C8-D34DFFB65F9F}" type="presParOf" srcId="{D17B3846-0E4F-4222-B4FD-712670E20D46}" destId="{E787C829-15C8-41B1-AF13-14FFA8081B56}" srcOrd="0" destOrd="0" presId="urn:microsoft.com/office/officeart/2008/layout/HorizontalMultiLevelHierarchy"/>
    <dgm:cxn modelId="{FCD1922F-38F8-4955-BB2E-7BC16B3E2DA2}" type="presParOf" srcId="{E787C829-15C8-41B1-AF13-14FFA8081B56}" destId="{27BDBF7D-DEA9-4E44-9EA3-489184C9863A}" srcOrd="0" destOrd="0" presId="urn:microsoft.com/office/officeart/2008/layout/HorizontalMultiLevelHierarchy"/>
    <dgm:cxn modelId="{E8CBD395-944D-425A-A9B2-BEEA179B06A2}" type="presParOf" srcId="{E787C829-15C8-41B1-AF13-14FFA8081B56}" destId="{F309EBBD-AF79-4E7C-B509-C605A8ECC8B4}" srcOrd="1" destOrd="0" presId="urn:microsoft.com/office/officeart/2008/layout/HorizontalMultiLevelHierarchy"/>
    <dgm:cxn modelId="{31C3125F-B8A5-4080-A92A-88B19473D454}" type="presParOf" srcId="{F309EBBD-AF79-4E7C-B509-C605A8ECC8B4}" destId="{B1D33C7D-75F1-428D-A064-2835725D4098}" srcOrd="0" destOrd="0" presId="urn:microsoft.com/office/officeart/2008/layout/HorizontalMultiLevelHierarchy"/>
    <dgm:cxn modelId="{868D732E-352C-4069-9D65-A31C4C5104FD}" type="presParOf" srcId="{B1D33C7D-75F1-428D-A064-2835725D4098}" destId="{022F1D58-D9C1-478B-8FB9-B7341E5934FC}" srcOrd="0" destOrd="0" presId="urn:microsoft.com/office/officeart/2008/layout/HorizontalMultiLevelHierarchy"/>
    <dgm:cxn modelId="{DFD2F325-7073-4A11-93F6-191B5C7997B8}" type="presParOf" srcId="{F309EBBD-AF79-4E7C-B509-C605A8ECC8B4}" destId="{7BD0A3B9-3A7B-4394-A706-A27A0DB6EC96}" srcOrd="1" destOrd="0" presId="urn:microsoft.com/office/officeart/2008/layout/HorizontalMultiLevelHierarchy"/>
    <dgm:cxn modelId="{3382D11D-A75E-445D-8A83-D753F7E1AD7E}" type="presParOf" srcId="{7BD0A3B9-3A7B-4394-A706-A27A0DB6EC96}" destId="{0D2EBF57-5E3F-4ACB-BD99-DC7710B98E51}" srcOrd="0" destOrd="0" presId="urn:microsoft.com/office/officeart/2008/layout/HorizontalMultiLevelHierarchy"/>
    <dgm:cxn modelId="{62444932-1407-4562-AA64-755532AB741F}" type="presParOf" srcId="{7BD0A3B9-3A7B-4394-A706-A27A0DB6EC96}" destId="{5FAEE546-6175-4455-A372-A73F42E94F0D}" srcOrd="1" destOrd="0" presId="urn:microsoft.com/office/officeart/2008/layout/HorizontalMultiLevelHierarchy"/>
    <dgm:cxn modelId="{C325948A-BF0D-4001-AA1E-247A40475216}" type="presParOf" srcId="{F309EBBD-AF79-4E7C-B509-C605A8ECC8B4}" destId="{6A1F0F4E-3BDB-4F62-95DF-3C73C7C82465}" srcOrd="2" destOrd="0" presId="urn:microsoft.com/office/officeart/2008/layout/HorizontalMultiLevelHierarchy"/>
    <dgm:cxn modelId="{733C264A-8763-4D8E-A337-85EAAB8933EB}" type="presParOf" srcId="{6A1F0F4E-3BDB-4F62-95DF-3C73C7C82465}" destId="{B1D7AABF-ABCF-4768-8A31-EEBA769D1B2B}" srcOrd="0" destOrd="0" presId="urn:microsoft.com/office/officeart/2008/layout/HorizontalMultiLevelHierarchy"/>
    <dgm:cxn modelId="{4A13B54D-25D6-48F3-A0A0-1F4D466B50AB}" type="presParOf" srcId="{F309EBBD-AF79-4E7C-B509-C605A8ECC8B4}" destId="{3F003880-BE6A-4251-B32E-EB9AFC8C0888}" srcOrd="3" destOrd="0" presId="urn:microsoft.com/office/officeart/2008/layout/HorizontalMultiLevelHierarchy"/>
    <dgm:cxn modelId="{8503A5E8-1396-463E-A7B4-F50033D477D6}" type="presParOf" srcId="{3F003880-BE6A-4251-B32E-EB9AFC8C0888}" destId="{AD422E62-3AB4-4793-A8B7-AF170DF6C880}" srcOrd="0" destOrd="0" presId="urn:microsoft.com/office/officeart/2008/layout/HorizontalMultiLevelHierarchy"/>
    <dgm:cxn modelId="{79DE936E-293A-4A93-8940-7B12B2C68D93}" type="presParOf" srcId="{3F003880-BE6A-4251-B32E-EB9AFC8C0888}" destId="{F3659456-9869-4367-87CA-50E56E823C58}" srcOrd="1" destOrd="0" presId="urn:microsoft.com/office/officeart/2008/layout/HorizontalMultiLevelHierarchy"/>
    <dgm:cxn modelId="{2CAF0AE6-8ABC-458B-A565-363B184E7199}" type="presParOf" srcId="{F309EBBD-AF79-4E7C-B509-C605A8ECC8B4}" destId="{16C2D712-209A-4675-931D-D9101164DA37}" srcOrd="4" destOrd="0" presId="urn:microsoft.com/office/officeart/2008/layout/HorizontalMultiLevelHierarchy"/>
    <dgm:cxn modelId="{EE8D80FB-2380-49F1-B810-F1CD035594AD}" type="presParOf" srcId="{16C2D712-209A-4675-931D-D9101164DA37}" destId="{8E31C779-C937-4F62-9051-B2B0785043D1}" srcOrd="0" destOrd="0" presId="urn:microsoft.com/office/officeart/2008/layout/HorizontalMultiLevelHierarchy"/>
    <dgm:cxn modelId="{8A5C4884-3025-4B5C-AC41-3642443E0BD7}" type="presParOf" srcId="{F309EBBD-AF79-4E7C-B509-C605A8ECC8B4}" destId="{AB922D68-8113-480B-85B7-86E4E35CB0C8}" srcOrd="5" destOrd="0" presId="urn:microsoft.com/office/officeart/2008/layout/HorizontalMultiLevelHierarchy"/>
    <dgm:cxn modelId="{CE0E84C1-63F0-465F-9D24-4E2338B44E1A}" type="presParOf" srcId="{AB922D68-8113-480B-85B7-86E4E35CB0C8}" destId="{07557E84-EE60-4441-A2E3-49BF0D9EFCCA}" srcOrd="0" destOrd="0" presId="urn:microsoft.com/office/officeart/2008/layout/HorizontalMultiLevelHierarchy"/>
    <dgm:cxn modelId="{B9C2B255-DD88-49DE-B7A0-A181D3D44787}" type="presParOf" srcId="{AB922D68-8113-480B-85B7-86E4E35CB0C8}" destId="{0CC9B8D1-AED1-4B67-B312-47C4C845EF9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2D712-209A-4675-931D-D9101164DA37}">
      <dsp:nvSpPr>
        <dsp:cNvPr id="0" name=""/>
        <dsp:cNvSpPr/>
      </dsp:nvSpPr>
      <dsp:spPr>
        <a:xfrm>
          <a:off x="1618843" y="2630245"/>
          <a:ext cx="655667" cy="1249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7833" y="0"/>
              </a:lnTo>
              <a:lnTo>
                <a:pt x="327833" y="1249366"/>
              </a:lnTo>
              <a:lnTo>
                <a:pt x="655667" y="124936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500" kern="1200"/>
        </a:p>
      </dsp:txBody>
      <dsp:txXfrm>
        <a:off x="1911403" y="3219654"/>
        <a:ext cx="70548" cy="70548"/>
      </dsp:txXfrm>
    </dsp:sp>
    <dsp:sp modelId="{6A1F0F4E-3BDB-4F62-95DF-3C73C7C82465}">
      <dsp:nvSpPr>
        <dsp:cNvPr id="0" name=""/>
        <dsp:cNvSpPr/>
      </dsp:nvSpPr>
      <dsp:spPr>
        <a:xfrm>
          <a:off x="1618843" y="2584525"/>
          <a:ext cx="6556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5667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500" kern="1200"/>
        </a:p>
      </dsp:txBody>
      <dsp:txXfrm>
        <a:off x="1930285" y="2613853"/>
        <a:ext cx="32783" cy="32783"/>
      </dsp:txXfrm>
    </dsp:sp>
    <dsp:sp modelId="{B1D33C7D-75F1-428D-A064-2835725D4098}">
      <dsp:nvSpPr>
        <dsp:cNvPr id="0" name=""/>
        <dsp:cNvSpPr/>
      </dsp:nvSpPr>
      <dsp:spPr>
        <a:xfrm>
          <a:off x="1618843" y="1380878"/>
          <a:ext cx="655667" cy="1249366"/>
        </a:xfrm>
        <a:custGeom>
          <a:avLst/>
          <a:gdLst/>
          <a:ahLst/>
          <a:cxnLst/>
          <a:rect l="0" t="0" r="0" b="0"/>
          <a:pathLst>
            <a:path>
              <a:moveTo>
                <a:pt x="0" y="1249366"/>
              </a:moveTo>
              <a:lnTo>
                <a:pt x="327833" y="1249366"/>
              </a:lnTo>
              <a:lnTo>
                <a:pt x="327833" y="0"/>
              </a:lnTo>
              <a:lnTo>
                <a:pt x="655667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500" kern="1200"/>
        </a:p>
      </dsp:txBody>
      <dsp:txXfrm>
        <a:off x="1911403" y="1970288"/>
        <a:ext cx="70548" cy="70548"/>
      </dsp:txXfrm>
    </dsp:sp>
    <dsp:sp modelId="{27BDBF7D-DEA9-4E44-9EA3-489184C9863A}">
      <dsp:nvSpPr>
        <dsp:cNvPr id="0" name=""/>
        <dsp:cNvSpPr/>
      </dsp:nvSpPr>
      <dsp:spPr>
        <a:xfrm rot="16200000">
          <a:off x="-1511148" y="2130498"/>
          <a:ext cx="5260491" cy="9994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  <a:sp3d extrusionH="28000" prstMaterial="matte"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5300" kern="1200"/>
            <a:t>Solid-State Storage</a:t>
          </a:r>
        </a:p>
      </dsp:txBody>
      <dsp:txXfrm>
        <a:off x="-1511148" y="2130498"/>
        <a:ext cx="5260491" cy="999493"/>
      </dsp:txXfrm>
    </dsp:sp>
    <dsp:sp modelId="{0D2EBF57-5E3F-4ACB-BD99-DC7710B98E51}">
      <dsp:nvSpPr>
        <dsp:cNvPr id="0" name=""/>
        <dsp:cNvSpPr/>
      </dsp:nvSpPr>
      <dsp:spPr>
        <a:xfrm>
          <a:off x="2274511" y="881132"/>
          <a:ext cx="3278337" cy="9994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  <a:sp3d extrusionH="28000" prstMaterial="matte"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400" kern="1200"/>
            <a:t>Solid-state Drives</a:t>
          </a:r>
        </a:p>
      </dsp:txBody>
      <dsp:txXfrm>
        <a:off x="2274511" y="881132"/>
        <a:ext cx="3278337" cy="999493"/>
      </dsp:txXfrm>
    </dsp:sp>
    <dsp:sp modelId="{AD422E62-3AB4-4793-A8B7-AF170DF6C880}">
      <dsp:nvSpPr>
        <dsp:cNvPr id="0" name=""/>
        <dsp:cNvSpPr/>
      </dsp:nvSpPr>
      <dsp:spPr>
        <a:xfrm>
          <a:off x="2274511" y="2130498"/>
          <a:ext cx="3278337" cy="9994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  <a:sp3d extrusionH="28000" prstMaterial="matte"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400" kern="1200"/>
            <a:t>Flash Memory Cards</a:t>
          </a:r>
        </a:p>
      </dsp:txBody>
      <dsp:txXfrm>
        <a:off x="2274511" y="2130498"/>
        <a:ext cx="3278337" cy="999493"/>
      </dsp:txXfrm>
    </dsp:sp>
    <dsp:sp modelId="{07557E84-EE60-4441-A2E3-49BF0D9EFCCA}">
      <dsp:nvSpPr>
        <dsp:cNvPr id="0" name=""/>
        <dsp:cNvSpPr/>
      </dsp:nvSpPr>
      <dsp:spPr>
        <a:xfrm>
          <a:off x="2274511" y="3379865"/>
          <a:ext cx="3278337" cy="9994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  <a:sp3d extrusionH="28000" prstMaterial="matte"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400" kern="1200"/>
            <a:t>USB Drives</a:t>
          </a:r>
        </a:p>
      </dsp:txBody>
      <dsp:txXfrm>
        <a:off x="2274511" y="3379865"/>
        <a:ext cx="3278337" cy="9994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1799A-66D7-4A0F-8500-E081A88CB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D560D-2D8C-4601-B8B5-ED2D2355A7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24F69-4BA4-49D8-B55E-5408BF679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A34A5-EC03-48B5-AC4E-BB9AD5D84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FE350-1F31-4B32-80BB-C3F176ED3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97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04E81-9AAB-4E00-BCFA-6FD9910A7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7E16E-FEFC-4244-AE6F-FB08D23A2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E5453-132D-46EE-8085-6C01A12DB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400E2-6210-4578-B7DD-45D858AA4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54206-3AE0-4E52-B297-1B7B57F1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60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80A834-8403-4933-9D89-050B852DB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D8388C-DA55-4A74-A353-13D80720D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E1014-CB30-43F7-887B-1C6B3CDC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928DE-37B6-4984-8D0C-D3670B67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B0DA7-48DD-4041-B087-3290853A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66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FC52A-17D7-47EE-A67B-5F3FA1367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95308-1DC2-48FA-8C15-5876B1FC3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D5354-A738-4B10-BB2B-8912506E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E0C60-5D22-40F1-9E5B-9EBAF11C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D4530-CA9E-4998-BB19-DE3D2CC5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24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3B4A6-374E-4530-929B-DE6D18A8B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FD3A2-99E2-47DF-A01B-93975E24A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E4BFD-1765-44D0-BE61-9FC980BA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950B7-383A-4F3C-94C4-E4CE1060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A0C38-F88D-4B06-8FF3-C4D630AF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9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6AE04-EA74-411F-92FB-341BAB121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A612E-DD90-4A15-8605-EA382EE0A2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D15791-98EE-4D3F-91D5-4BC57BF89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9A76D-F230-4B16-95CC-B0CA92E5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D6073-9FFF-47CD-B781-373DF497D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2739D-6826-4B93-AD88-4EAC26E0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51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7AFA6-B115-42A7-9039-49484FFF8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EF430-BD93-46D2-967A-4FA943FF1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9282C-3A70-407A-80BD-D7098DDA5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5579D0-5529-46AF-8022-A89D010DF5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BB59D-B7CD-4973-ABF8-A0CEF7150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D98BF8-7930-4C7B-ADCF-86BEBB375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241F5A-4B94-4884-B4EF-88FAAE4D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F20A1A-040D-410D-AFCA-7939310DA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22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CCBD1-9AEC-469D-A69A-8E909CF03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05AB2-050A-4EEE-82C5-76B762531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620192-0C9E-41BD-99A9-6B0536C37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2F2C1C-3635-4D2D-A285-82956634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7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2A8994-0468-4654-AB97-1D27F91DC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6A641-BFBF-42A1-A558-27CFA11AF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CC9D5-7FB6-4D9B-97AB-C58058728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9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941BD-9109-41A7-9A3E-9396F1427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416E4-7052-44F9-ABDA-92B3CE6F4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6205E-13BB-47C1-94C6-8817A838E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495FD-F80F-43A5-80BB-06F26A9D9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373DF-A1E7-41E4-B62B-27776E8BA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9CC6C-73E4-499E-ABD6-2E0F123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45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44CA0-62F8-48FA-87CD-EA9E3EDD8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A22DBC-D466-47C3-A523-645D85E4A5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43794-1F2A-4D4E-954A-C7C1F883A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C9B0B-6AF7-4B95-8488-3BA4CBA6C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115BF-F847-4D67-83C9-BA619CC95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3FB5A-2920-4EAA-9208-C3582D9A3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3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E9364D-AF2C-4D8C-A7B1-3C322F036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88620-2F97-40AA-ADF5-1F7B9734E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76D2D-0E42-4BA1-9CCF-C65743137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08997-BF07-425F-AF05-DD3B27D59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512AA-C911-4A19-9376-69CF414A6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9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4.gif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5.jpe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11" Type="http://schemas.openxmlformats.org/officeDocument/2006/relationships/image" Target="../media/image54.gif"/><Relationship Id="rId5" Type="http://schemas.openxmlformats.org/officeDocument/2006/relationships/image" Target="../media/image48.gif"/><Relationship Id="rId10" Type="http://schemas.openxmlformats.org/officeDocument/2006/relationships/image" Target="../media/image53.gif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splay&#10;&#10;Description automatically generated">
            <a:extLst>
              <a:ext uri="{FF2B5EF4-FFF2-40B4-BE49-F238E27FC236}">
                <a16:creationId xmlns:a16="http://schemas.microsoft.com/office/drawing/2014/main" id="{64FD9A96-D3B6-486F-A951-853F80837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F92A6A-3F64-4CD5-A8CC-B7846977F600}"/>
              </a:ext>
            </a:extLst>
          </p:cNvPr>
          <p:cNvSpPr txBox="1"/>
          <p:nvPr/>
        </p:nvSpPr>
        <p:spPr>
          <a:xfrm>
            <a:off x="6096000" y="2875189"/>
            <a:ext cx="60115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4400">
                <a:solidFill>
                  <a:schemeClr val="bg1"/>
                </a:solidFill>
                <a:latin typeface="Algerian" panose="04020705040A02060702" pitchFamily="82" charset="0"/>
              </a:rPr>
              <a:t>CHAPTER 7</a:t>
            </a:r>
            <a:br>
              <a:rPr lang="en-MY" sz="44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en-MY" sz="4400">
                <a:solidFill>
                  <a:schemeClr val="bg1"/>
                </a:solidFill>
                <a:latin typeface="Algerian" panose="04020705040A02060702" pitchFamily="82" charset="0"/>
              </a:rPr>
              <a:t>SECONDARY STORAGE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884378A-E912-4667-9CDA-20C57C728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317BB65-940C-43CE-9C31-33E599EE3D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32" b="50000"/>
          <a:stretch/>
        </p:blipFill>
        <p:spPr>
          <a:xfrm>
            <a:off x="5681127" y="736430"/>
            <a:ext cx="3963615" cy="381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2BC62C7-7B98-4E7A-B5AD-E5F3803D4F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7" r="1823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0980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BDF2E2-2049-40DE-9139-D3DC4151A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54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AF7BD8-8D59-4724-99CB-D8E9C95C9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25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4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26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56A2E726-9989-4315-9657-5724F29F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9" r="20660" b="-2"/>
          <a:stretch/>
        </p:blipFill>
        <p:spPr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8" name="Picture 7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5F8D5A88-E801-4D72-86E6-8A48B8F230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3" r="11411" b="-2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lighter&#10;&#10;Description automatically generated">
            <a:extLst>
              <a:ext uri="{FF2B5EF4-FFF2-40B4-BE49-F238E27FC236}">
                <a16:creationId xmlns:a16="http://schemas.microsoft.com/office/drawing/2014/main" id="{30BACA0C-C1DA-40F9-8F32-9857851520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19147" b="-2"/>
          <a:stretch/>
        </p:blipFill>
        <p:spPr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40D9D15-3D9A-432B-97BD-9F059480E6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601027"/>
              </p:ext>
            </p:extLst>
          </p:nvPr>
        </p:nvGraphicFramePr>
        <p:xfrm>
          <a:off x="142875" y="102687"/>
          <a:ext cx="6172200" cy="5260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7699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DACEC3-FF4C-411E-AA78-2F1D13AD343C}"/>
              </a:ext>
            </a:extLst>
          </p:cNvPr>
          <p:cNvSpPr/>
          <p:nvPr/>
        </p:nvSpPr>
        <p:spPr>
          <a:xfrm>
            <a:off x="1116701" y="2452526"/>
            <a:ext cx="4248318" cy="19529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+mj-lt"/>
                <a:ea typeface="+mj-ea"/>
                <a:cs typeface="+mj-cs"/>
              </a:rPr>
              <a:t>Optical Disc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CB64814D-A361-44E1-8D97-B83E41C8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2A6879-032A-4946-9CCA-44D38BEDF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7C2D141-F73C-4BF3-B3DF-D3BA74B8B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7826" y="1350438"/>
            <a:ext cx="4160520" cy="4157124"/>
          </a:xfrm>
          <a:custGeom>
            <a:avLst/>
            <a:gdLst>
              <a:gd name="connsiteX0" fmla="*/ 2080261 w 4160520"/>
              <a:gd name="connsiteY0" fmla="*/ 0 h 4157124"/>
              <a:gd name="connsiteX1" fmla="*/ 4160520 w 4160520"/>
              <a:gd name="connsiteY1" fmla="*/ 2078563 h 4157124"/>
              <a:gd name="connsiteX2" fmla="*/ 2080261 w 4160520"/>
              <a:gd name="connsiteY2" fmla="*/ 4157124 h 4157124"/>
              <a:gd name="connsiteX3" fmla="*/ 0 w 4160520"/>
              <a:gd name="connsiteY3" fmla="*/ 2078563 h 415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520" h="4157124">
                <a:moveTo>
                  <a:pt x="2080261" y="0"/>
                </a:moveTo>
                <a:lnTo>
                  <a:pt x="4160520" y="2078563"/>
                </a:lnTo>
                <a:lnTo>
                  <a:pt x="2080261" y="4157124"/>
                </a:lnTo>
                <a:lnTo>
                  <a:pt x="0" y="20785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B456AC5-2DFE-4E00-B0CE-30AAA2A3D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7566" y="1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Diagram, venn diagram&#10;&#10;Description automatically generated">
            <a:extLst>
              <a:ext uri="{FF2B5EF4-FFF2-40B4-BE49-F238E27FC236}">
                <a16:creationId xmlns:a16="http://schemas.microsoft.com/office/drawing/2014/main" id="{1BC5C37C-D54E-4EC5-A0F7-B42CBB33ED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341" y="2496372"/>
            <a:ext cx="2546110" cy="1693162"/>
          </a:xfrm>
          <a:prstGeom prst="rect">
            <a:avLst/>
          </a:prstGeom>
        </p:spPr>
      </p:pic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D3EB41F8-8868-4FC3-8553-94FEE5A8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9671820-9967-4806-B0A7-4944C2A4A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47566" y="3562194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Chart, radar chart&#10;&#10;Description automatically generated">
            <a:extLst>
              <a:ext uri="{FF2B5EF4-FFF2-40B4-BE49-F238E27FC236}">
                <a16:creationId xmlns:a16="http://schemas.microsoft.com/office/drawing/2014/main" id="{5FAD07FC-1C4D-4E39-8DED-4CD6C25C8E0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74" y="4698118"/>
            <a:ext cx="3560442" cy="1967144"/>
          </a:xfrm>
          <a:prstGeom prst="rect">
            <a:avLst/>
          </a:prstGeom>
        </p:spPr>
      </p:pic>
      <p:pic>
        <p:nvPicPr>
          <p:cNvPr id="8" name="Picture 7" descr="Diagram, timeline&#10;&#10;Description automatically generated">
            <a:extLst>
              <a:ext uri="{FF2B5EF4-FFF2-40B4-BE49-F238E27FC236}">
                <a16:creationId xmlns:a16="http://schemas.microsoft.com/office/drawing/2014/main" id="{D77F9DE4-ADF2-4320-9F5F-45AE4195E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427" y="566282"/>
            <a:ext cx="2446294" cy="136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189306-04D9-4982-9EBE-938B344A1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02C4642-2AB4-49A1-89D9-3E5C01E99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2EAAEF9-78E9-4B67-93B4-CD09F7570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69931" y="-1536286"/>
            <a:ext cx="6135300" cy="6135298"/>
          </a:xfrm>
          <a:custGeom>
            <a:avLst/>
            <a:gdLst>
              <a:gd name="connsiteX0" fmla="*/ 0 w 6135300"/>
              <a:gd name="connsiteY0" fmla="*/ 3971712 h 6135298"/>
              <a:gd name="connsiteX1" fmla="*/ 3971712 w 6135300"/>
              <a:gd name="connsiteY1" fmla="*/ 0 h 6135298"/>
              <a:gd name="connsiteX2" fmla="*/ 6135300 w 6135300"/>
              <a:gd name="connsiteY2" fmla="*/ 0 h 6135298"/>
              <a:gd name="connsiteX3" fmla="*/ 6135300 w 6135300"/>
              <a:gd name="connsiteY3" fmla="*/ 6135298 h 6135298"/>
              <a:gd name="connsiteX4" fmla="*/ 0 w 6135300"/>
              <a:gd name="connsiteY4" fmla="*/ 6135298 h 613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6135298">
                <a:moveTo>
                  <a:pt x="0" y="3971712"/>
                </a:moveTo>
                <a:lnTo>
                  <a:pt x="3971712" y="0"/>
                </a:lnTo>
                <a:lnTo>
                  <a:pt x="6135300" y="0"/>
                </a:lnTo>
                <a:lnTo>
                  <a:pt x="6135300" y="6135298"/>
                </a:lnTo>
                <a:lnTo>
                  <a:pt x="0" y="6135298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CE23D09-8BA3-4FEE-892D-ACE847DC0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FBE7AA-40DE-4FE5-B385-5CA874501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6 w 5353835"/>
              <a:gd name="connsiteY0" fmla="*/ 5273742 h 5353835"/>
              <a:gd name="connsiteX1" fmla="*/ 4927602 w 5353835"/>
              <a:gd name="connsiteY1" fmla="*/ 5273742 h 5353835"/>
              <a:gd name="connsiteX2" fmla="*/ 4847509 w 5353835"/>
              <a:gd name="connsiteY2" fmla="*/ 5353835 h 5353835"/>
              <a:gd name="connsiteX3" fmla="*/ 770599 w 5353835"/>
              <a:gd name="connsiteY3" fmla="*/ 5353835 h 5353835"/>
              <a:gd name="connsiteX4" fmla="*/ 422575 w 5353835"/>
              <a:gd name="connsiteY4" fmla="*/ 80093 h 5353835"/>
              <a:gd name="connsiteX5" fmla="*/ 50266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47509 h 5353835"/>
              <a:gd name="connsiteX8" fmla="*/ 5273742 w 5353835"/>
              <a:gd name="connsiteY8" fmla="*/ 4927602 h 5353835"/>
              <a:gd name="connsiteX9" fmla="*/ 5273742 w 5353835"/>
              <a:gd name="connsiteY9" fmla="*/ 80093 h 5353835"/>
              <a:gd name="connsiteX10" fmla="*/ 0 w 5353835"/>
              <a:gd name="connsiteY10" fmla="*/ 502667 h 5353835"/>
              <a:gd name="connsiteX11" fmla="*/ 80093 w 5353835"/>
              <a:gd name="connsiteY11" fmla="*/ 422574 h 5353835"/>
              <a:gd name="connsiteX12" fmla="*/ 80093 w 5353835"/>
              <a:gd name="connsiteY12" fmla="*/ 4663329 h 5353835"/>
              <a:gd name="connsiteX13" fmla="*/ 0 w 5353835"/>
              <a:gd name="connsiteY13" fmla="*/ 4583236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6" y="5273742"/>
                </a:moveTo>
                <a:lnTo>
                  <a:pt x="4927602" y="5273742"/>
                </a:lnTo>
                <a:lnTo>
                  <a:pt x="4847509" y="5353835"/>
                </a:lnTo>
                <a:lnTo>
                  <a:pt x="770599" y="5353835"/>
                </a:lnTo>
                <a:close/>
                <a:moveTo>
                  <a:pt x="422575" y="80093"/>
                </a:moveTo>
                <a:lnTo>
                  <a:pt x="502668" y="0"/>
                </a:lnTo>
                <a:lnTo>
                  <a:pt x="5353835" y="0"/>
                </a:lnTo>
                <a:lnTo>
                  <a:pt x="5353835" y="4847509"/>
                </a:lnTo>
                <a:lnTo>
                  <a:pt x="5273742" y="4927602"/>
                </a:lnTo>
                <a:lnTo>
                  <a:pt x="5273742" y="80093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4663329"/>
                </a:lnTo>
                <a:lnTo>
                  <a:pt x="0" y="4583236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5BBD6A-869D-4C83-8311-43AE1F576766}"/>
              </a:ext>
            </a:extLst>
          </p:cNvPr>
          <p:cNvSpPr/>
          <p:nvPr/>
        </p:nvSpPr>
        <p:spPr>
          <a:xfrm>
            <a:off x="1116701" y="2452526"/>
            <a:ext cx="4248318" cy="19529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80808"/>
                </a:solidFill>
                <a:effectLst/>
                <a:latin typeface="+mj-lt"/>
                <a:ea typeface="+mj-ea"/>
                <a:cs typeface="+mj-cs"/>
              </a:rPr>
              <a:t>Optical Disc Types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41ACE746-85D5-45EE-8944-61B542B39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026569" y="0"/>
            <a:ext cx="3216074" cy="1608038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00BB3E03-CC38-4FA6-9A99-701C62D05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6059" y="4738109"/>
            <a:ext cx="4239780" cy="2119891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AC118E-9CD9-44D9-8A52-2BFE81013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448" y="4046909"/>
            <a:ext cx="4801762" cy="2341782"/>
          </a:xfrm>
          <a:prstGeom prst="rect">
            <a:avLst/>
          </a:prstGeom>
        </p:spPr>
      </p:pic>
      <p:pic>
        <p:nvPicPr>
          <p:cNvPr id="18" name="Picture 1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3AFDDD7-2E2E-4B46-8ABB-29D68838C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72" y="508956"/>
            <a:ext cx="3559585" cy="2002266"/>
          </a:xfrm>
          <a:prstGeom prst="rect">
            <a:avLst/>
          </a:prstGeom>
        </p:spPr>
      </p:pic>
      <p:pic>
        <p:nvPicPr>
          <p:cNvPr id="22" name="Picture 21" descr="A picture containing text, wall, orange&#10;&#10;Description automatically generated">
            <a:extLst>
              <a:ext uri="{FF2B5EF4-FFF2-40B4-BE49-F238E27FC236}">
                <a16:creationId xmlns:a16="http://schemas.microsoft.com/office/drawing/2014/main" id="{958306E9-6C56-4159-B2B8-CC1D8D976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37" y="1133974"/>
            <a:ext cx="2545069" cy="254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9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7208E4-1258-4FE5-B92B-B2F1390B6548}"/>
              </a:ext>
            </a:extLst>
          </p:cNvPr>
          <p:cNvSpPr/>
          <p:nvPr/>
        </p:nvSpPr>
        <p:spPr>
          <a:xfrm>
            <a:off x="1803662" y="5118754"/>
            <a:ext cx="8584676" cy="10443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Optical Disc Format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F164C-14F8-4676-8E8A-26E089C8CE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0100" y="1162078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electronics, drive&#10;&#10;Description automatically generated">
            <a:extLst>
              <a:ext uri="{FF2B5EF4-FFF2-40B4-BE49-F238E27FC236}">
                <a16:creationId xmlns:a16="http://schemas.microsoft.com/office/drawing/2014/main" id="{D2A28F32-FF50-4B17-9312-5857A7DA7A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7" r="1" b="1"/>
          <a:stretch/>
        </p:blipFill>
        <p:spPr>
          <a:xfrm>
            <a:off x="864047" y="922129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text, compact disk, electronics&#10;&#10;Description automatically generated">
            <a:extLst>
              <a:ext uri="{FF2B5EF4-FFF2-40B4-BE49-F238E27FC236}">
                <a16:creationId xmlns:a16="http://schemas.microsoft.com/office/drawing/2014/main" id="{4C718197-3385-42FE-8129-A535C65BC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r="8142" b="3"/>
          <a:stretch/>
        </p:blipFill>
        <p:spPr>
          <a:xfrm>
            <a:off x="8324865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3950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036F604-80AC-46D4-80E0-B66B8B50E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r="10143" b="-3"/>
          <a:stretch/>
        </p:blipFill>
        <p:spPr>
          <a:xfrm>
            <a:off x="20" y="10"/>
            <a:ext cx="12191675" cy="5856331"/>
          </a:xfrm>
          <a:custGeom>
            <a:avLst/>
            <a:gdLst/>
            <a:ahLst/>
            <a:cxnLst/>
            <a:rect l="l" t="t" r="r" b="b"/>
            <a:pathLst>
              <a:path w="12191695" h="5856341">
                <a:moveTo>
                  <a:pt x="0" y="0"/>
                </a:moveTo>
                <a:lnTo>
                  <a:pt x="12191695" y="0"/>
                </a:lnTo>
                <a:lnTo>
                  <a:pt x="12191695" y="243849"/>
                </a:lnTo>
                <a:lnTo>
                  <a:pt x="12191695" y="505121"/>
                </a:lnTo>
                <a:lnTo>
                  <a:pt x="12191695" y="723207"/>
                </a:lnTo>
                <a:lnTo>
                  <a:pt x="12191695" y="755828"/>
                </a:lnTo>
                <a:lnTo>
                  <a:pt x="12191695" y="1411868"/>
                </a:lnTo>
                <a:lnTo>
                  <a:pt x="12191695" y="1421034"/>
                </a:lnTo>
                <a:lnTo>
                  <a:pt x="12191695" y="1515206"/>
                </a:lnTo>
                <a:lnTo>
                  <a:pt x="12191695" y="2636151"/>
                </a:lnTo>
                <a:lnTo>
                  <a:pt x="12191695" y="4637890"/>
                </a:lnTo>
                <a:lnTo>
                  <a:pt x="12165034" y="4654499"/>
                </a:lnTo>
                <a:cubicBezTo>
                  <a:pt x="10850144" y="5425621"/>
                  <a:pt x="8470558" y="5856341"/>
                  <a:pt x="5753358" y="5856341"/>
                </a:cubicBezTo>
                <a:cubicBezTo>
                  <a:pt x="3357905" y="5856341"/>
                  <a:pt x="2231342" y="5159120"/>
                  <a:pt x="858976" y="4449211"/>
                </a:cubicBezTo>
                <a:cubicBezTo>
                  <a:pt x="609057" y="4319934"/>
                  <a:pt x="364243" y="4191839"/>
                  <a:pt x="137598" y="4061349"/>
                </a:cubicBezTo>
                <a:lnTo>
                  <a:pt x="0" y="3977450"/>
                </a:lnTo>
                <a:lnTo>
                  <a:pt x="0" y="2636151"/>
                </a:lnTo>
                <a:lnTo>
                  <a:pt x="0" y="1421034"/>
                </a:lnTo>
                <a:lnTo>
                  <a:pt x="0" y="1411868"/>
                </a:lnTo>
                <a:lnTo>
                  <a:pt x="0" y="1283685"/>
                </a:lnTo>
                <a:lnTo>
                  <a:pt x="0" y="755828"/>
                </a:lnTo>
                <a:lnTo>
                  <a:pt x="0" y="723207"/>
                </a:lnTo>
                <a:lnTo>
                  <a:pt x="0" y="505121"/>
                </a:lnTo>
                <a:lnTo>
                  <a:pt x="0" y="243849"/>
                </a:ln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5F553D-483A-4D93-B429-9C1258836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03693" y="-1331662"/>
            <a:ext cx="2184309" cy="12191695"/>
          </a:xfrm>
          <a:custGeom>
            <a:avLst/>
            <a:gdLst>
              <a:gd name="connsiteX0" fmla="*/ 0 w 2184309"/>
              <a:gd name="connsiteY0" fmla="*/ 12191695 h 12191695"/>
              <a:gd name="connsiteX1" fmla="*/ 0 w 2184309"/>
              <a:gd name="connsiteY1" fmla="*/ 12191693 h 12191695"/>
              <a:gd name="connsiteX2" fmla="*/ 210774 w 2184309"/>
              <a:gd name="connsiteY2" fmla="*/ 12191693 h 12191695"/>
              <a:gd name="connsiteX3" fmla="*/ 292677 w 2184309"/>
              <a:gd name="connsiteY3" fmla="*/ 12054095 h 12191695"/>
              <a:gd name="connsiteX4" fmla="*/ 671310 w 2184309"/>
              <a:gd name="connsiteY4" fmla="*/ 11332717 h 12191695"/>
              <a:gd name="connsiteX5" fmla="*/ 2044957 w 2184309"/>
              <a:gd name="connsiteY5" fmla="*/ 6438336 h 12191695"/>
              <a:gd name="connsiteX6" fmla="*/ 871713 w 2184309"/>
              <a:gd name="connsiteY6" fmla="*/ 26659 h 12191695"/>
              <a:gd name="connsiteX7" fmla="*/ 855500 w 2184309"/>
              <a:gd name="connsiteY7" fmla="*/ 0 h 12191695"/>
              <a:gd name="connsiteX8" fmla="*/ 965858 w 2184309"/>
              <a:gd name="connsiteY8" fmla="*/ 0 h 12191695"/>
              <a:gd name="connsiteX9" fmla="*/ 982467 w 2184309"/>
              <a:gd name="connsiteY9" fmla="*/ 26661 h 12191695"/>
              <a:gd name="connsiteX10" fmla="*/ 2184309 w 2184309"/>
              <a:gd name="connsiteY10" fmla="*/ 6438338 h 12191695"/>
              <a:gd name="connsiteX11" fmla="*/ 777179 w 2184309"/>
              <a:gd name="connsiteY11" fmla="*/ 11332719 h 12191695"/>
              <a:gd name="connsiteX12" fmla="*/ 389317 w 2184309"/>
              <a:gd name="connsiteY12" fmla="*/ 12054097 h 12191695"/>
              <a:gd name="connsiteX13" fmla="*/ 305418 w 2184309"/>
              <a:gd name="connsiteY1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84309" h="12191695">
                <a:moveTo>
                  <a:pt x="0" y="12191695"/>
                </a:moveTo>
                <a:lnTo>
                  <a:pt x="0" y="12191693"/>
                </a:lnTo>
                <a:lnTo>
                  <a:pt x="210774" y="12191693"/>
                </a:lnTo>
                <a:lnTo>
                  <a:pt x="292677" y="12054095"/>
                </a:lnTo>
                <a:cubicBezTo>
                  <a:pt x="420062" y="11827450"/>
                  <a:pt x="545109" y="11582636"/>
                  <a:pt x="671310" y="11332717"/>
                </a:cubicBezTo>
                <a:cubicBezTo>
                  <a:pt x="1364326" y="9960351"/>
                  <a:pt x="2044957" y="8833788"/>
                  <a:pt x="2044957" y="6438336"/>
                </a:cubicBezTo>
                <a:cubicBezTo>
                  <a:pt x="2044957" y="3721135"/>
                  <a:pt x="1624486" y="1341549"/>
                  <a:pt x="871713" y="26659"/>
                </a:cubicBezTo>
                <a:lnTo>
                  <a:pt x="855500" y="0"/>
                </a:lnTo>
                <a:lnTo>
                  <a:pt x="965858" y="0"/>
                </a:lnTo>
                <a:lnTo>
                  <a:pt x="982467" y="26661"/>
                </a:lnTo>
                <a:cubicBezTo>
                  <a:pt x="1753589" y="1341551"/>
                  <a:pt x="2184309" y="3721137"/>
                  <a:pt x="2184309" y="6438338"/>
                </a:cubicBezTo>
                <a:cubicBezTo>
                  <a:pt x="2184309" y="8833790"/>
                  <a:pt x="1487088" y="9960353"/>
                  <a:pt x="777179" y="11332719"/>
                </a:cubicBezTo>
                <a:cubicBezTo>
                  <a:pt x="647902" y="11582638"/>
                  <a:pt x="519807" y="11827452"/>
                  <a:pt x="389317" y="12054097"/>
                </a:cubicBezTo>
                <a:lnTo>
                  <a:pt x="305418" y="1219169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46352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08999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6" descr="A picture containing iPod&#10;&#10;Description automatically generated">
            <a:extLst>
              <a:ext uri="{FF2B5EF4-FFF2-40B4-BE49-F238E27FC236}">
                <a16:creationId xmlns:a16="http://schemas.microsoft.com/office/drawing/2014/main" id="{76F64C31-55CC-4E39-8428-FC631E72E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55397"/>
            <a:ext cx="3287486" cy="2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52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3CED00-9574-4AAA-AC77-396E1BC23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84" y="1593953"/>
            <a:ext cx="5498268" cy="367009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7" name="Picture 16" descr="A picture containing text, sign, aircraft&#10;&#10;Description automatically generated">
            <a:extLst>
              <a:ext uri="{FF2B5EF4-FFF2-40B4-BE49-F238E27FC236}">
                <a16:creationId xmlns:a16="http://schemas.microsoft.com/office/drawing/2014/main" id="{2DE3867B-6622-44CE-8AEF-FF3417DD7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02" y="1208538"/>
            <a:ext cx="5718629" cy="42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0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map, indoor&#10;&#10;Description automatically generated">
            <a:extLst>
              <a:ext uri="{FF2B5EF4-FFF2-40B4-BE49-F238E27FC236}">
                <a16:creationId xmlns:a16="http://schemas.microsoft.com/office/drawing/2014/main" id="{6ABB9E1C-48D3-4C9F-BC48-E708D666D0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9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BC5DA2-895A-4276-98EF-B5A226A85EDF}"/>
              </a:ext>
            </a:extLst>
          </p:cNvPr>
          <p:cNvSpPr/>
          <p:nvPr/>
        </p:nvSpPr>
        <p:spPr>
          <a:xfrm>
            <a:off x="4128368" y="4522156"/>
            <a:ext cx="4937937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Mass Storage Devices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6C47022C-DD6D-4FC2-927F-E5319148A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9" b="4"/>
          <a:stretch/>
        </p:blipFill>
        <p:spPr>
          <a:xfrm>
            <a:off x="1173505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1" name="Picture 10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C38BAFB5-6FD2-442C-B502-05D519E42F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0" r="37370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9E18260-BECB-4F14-9F1C-F86B91A96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 r="9856" b="2"/>
          <a:stretch/>
        </p:blipFill>
        <p:spPr>
          <a:xfrm>
            <a:off x="5534287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icture containing invertebrate, ctenophore&#10;&#10;Description automatically generated">
            <a:extLst>
              <a:ext uri="{FF2B5EF4-FFF2-40B4-BE49-F238E27FC236}">
                <a16:creationId xmlns:a16="http://schemas.microsoft.com/office/drawing/2014/main" id="{5C261E7B-AAEF-42BA-A6F3-7C4660D5DC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3" r="28831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90E42D-3175-4BFB-ABFD-F305E6B1D3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r="25965" b="-3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2866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93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A503785-57B7-4D93-ACA9-D40C73F8DA0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77" y="583373"/>
            <a:ext cx="7305104" cy="476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48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BE779F-51B7-411E-AF20-B4D38A2D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Careers</a:t>
            </a:r>
          </a:p>
        </p:txBody>
      </p:sp>
      <p:sp>
        <p:nvSpPr>
          <p:cNvPr id="17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Graphic 5" descr="Briefcase">
            <a:extLst>
              <a:ext uri="{FF2B5EF4-FFF2-40B4-BE49-F238E27FC236}">
                <a16:creationId xmlns:a16="http://schemas.microsoft.com/office/drawing/2014/main" id="{2CB67F87-95D4-4EEA-AB17-270AF8719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5C182-77B3-4C1D-8135-54014317B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67" y="966561"/>
            <a:ext cx="3646103" cy="2621162"/>
          </a:xfrm>
          <a:prstGeom prst="rect">
            <a:avLst/>
          </a:prstGeom>
        </p:spPr>
      </p:pic>
      <p:pic>
        <p:nvPicPr>
          <p:cNvPr id="22" name="Picture 21" descr="A picture containing text, furniture, table, desk&#10;&#10;Description automatically generated">
            <a:extLst>
              <a:ext uri="{FF2B5EF4-FFF2-40B4-BE49-F238E27FC236}">
                <a16:creationId xmlns:a16="http://schemas.microsoft.com/office/drawing/2014/main" id="{28240739-F404-4816-B420-0E17122737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67" y="904827"/>
            <a:ext cx="3810000" cy="285750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F69F41B5-94FD-4525-A53A-D055624D01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49" y="150788"/>
            <a:ext cx="1994557" cy="1994557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FCBA59F5-840E-49F7-ACAA-1CE3812950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67" y="2309521"/>
            <a:ext cx="1828800" cy="13655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7035C9-7697-4E9A-B663-89547D08A2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19" y="450216"/>
            <a:ext cx="1967256" cy="15661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B1A00C-ED29-4BBE-9B11-DDA6C65DAA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476" y="575990"/>
            <a:ext cx="1803400" cy="1352550"/>
          </a:xfrm>
          <a:prstGeom prst="rect">
            <a:avLst/>
          </a:prstGeom>
        </p:spPr>
      </p:pic>
      <p:pic>
        <p:nvPicPr>
          <p:cNvPr id="34" name="Picture 3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672F0DE-9189-4DDE-91E8-D3689B28D3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77" y="2315998"/>
            <a:ext cx="33718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4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30093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BB533AD-4684-43E0-B171-BD6C39227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" b="2"/>
          <a:stretch/>
        </p:blipFill>
        <p:spPr>
          <a:xfrm>
            <a:off x="2354578" y="544297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4169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B21E9B-5B18-43B3-8DE4-6F01107B4456}"/>
              </a:ext>
            </a:extLst>
          </p:cNvPr>
          <p:cNvSpPr txBox="1"/>
          <p:nvPr/>
        </p:nvSpPr>
        <p:spPr>
          <a:xfrm>
            <a:off x="762000" y="2279018"/>
            <a:ext cx="5314543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Brush Script MT" panose="03060802040406070304" pitchFamily="66" charset="0"/>
              </a:rPr>
              <a:t>Prepare by 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Brush Script MT" panose="03060802040406070304" pitchFamily="66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err="1">
                <a:latin typeface="Brush Script MT"/>
                <a:cs typeface="Arial"/>
              </a:rPr>
              <a:t>Shahril</a:t>
            </a:r>
            <a:r>
              <a:rPr lang="en-US" sz="3600">
                <a:latin typeface="Brush Script MT"/>
                <a:cs typeface="Arial"/>
              </a:rPr>
              <a:t> Bin Saiful Bahri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>
                <a:latin typeface="Brush Script MT"/>
                <a:cs typeface="Arial"/>
              </a:rPr>
              <a:t>Gui Yu Xuan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>
                <a:latin typeface="Brush Script MT"/>
                <a:cs typeface="Arial"/>
              </a:rPr>
              <a:t>Phang Cheng Yi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err="1">
                <a:latin typeface="Brush Script MT"/>
                <a:cs typeface="Arial"/>
              </a:rPr>
              <a:t>Nurzarifah</a:t>
            </a:r>
            <a:r>
              <a:rPr lang="en-US" sz="3600">
                <a:latin typeface="Brush Script MT"/>
                <a:cs typeface="Arial"/>
              </a:rPr>
              <a:t> Binti Azizan</a:t>
            </a:r>
            <a:endParaRPr lang="en-US" sz="3600">
              <a:latin typeface="Brush Script MT" panose="03060802040406070304" pitchFamily="66" charset="0"/>
              <a:cs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Text, whiteboard&#10;&#10;Description automatically generated">
            <a:extLst>
              <a:ext uri="{FF2B5EF4-FFF2-40B4-BE49-F238E27FC236}">
                <a16:creationId xmlns:a16="http://schemas.microsoft.com/office/drawing/2014/main" id="{690BCAE9-C2A4-471A-A2F5-633B0F0774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2" r="21140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9051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D6100028-2F7B-45E7-BDB2-606D33E8A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50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E8B3B6-D378-4A94-95D1-24C0EDE4D493}"/>
              </a:ext>
            </a:extLst>
          </p:cNvPr>
          <p:cNvSpPr txBox="1"/>
          <p:nvPr/>
        </p:nvSpPr>
        <p:spPr>
          <a:xfrm flipH="1">
            <a:off x="-1" y="117339"/>
            <a:ext cx="887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</a:rPr>
              <a:t>1. Distinguish between primary and secondary storage.</a:t>
            </a:r>
            <a:endParaRPr lang="en-MY" sz="2800"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322E59-3EEA-49DC-8180-E3A3C7D6A1B5}"/>
              </a:ext>
            </a:extLst>
          </p:cNvPr>
          <p:cNvSpPr txBox="1"/>
          <p:nvPr/>
        </p:nvSpPr>
        <p:spPr>
          <a:xfrm flipH="1">
            <a:off x="-1" y="685648"/>
            <a:ext cx="10535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</a:rPr>
              <a:t>2. Identify the important characteristics of secondary storage.</a:t>
            </a:r>
            <a:endParaRPr lang="en-MY" sz="2800">
              <a:latin typeface="Bahnschrift SemiBold SemiConden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3FF088-6F52-4673-B9DD-CD1AB5A9D5C3}"/>
              </a:ext>
            </a:extLst>
          </p:cNvPr>
          <p:cNvSpPr txBox="1"/>
          <p:nvPr/>
        </p:nvSpPr>
        <p:spPr>
          <a:xfrm>
            <a:off x="-1" y="1296817"/>
            <a:ext cx="12376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</a:rPr>
              <a:t>3. Describe hard-disk platters, tracks, sectors, cylinders, and head crashes.</a:t>
            </a:r>
            <a:endParaRPr lang="en-MY" sz="2800"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A5B05-605A-47A5-BDDC-AB1FF7928439}"/>
              </a:ext>
            </a:extLst>
          </p:cNvPr>
          <p:cNvSpPr txBox="1"/>
          <p:nvPr/>
        </p:nvSpPr>
        <p:spPr>
          <a:xfrm>
            <a:off x="-1" y="1880083"/>
            <a:ext cx="770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</a:rPr>
              <a:t>4. Compare internal and external drives. </a:t>
            </a:r>
            <a:endParaRPr lang="en-MY" sz="2800">
              <a:latin typeface="Bahnschrift SemiBold SemiConden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E14B42-FFA5-4021-9FA5-922D152ABD4A}"/>
              </a:ext>
            </a:extLst>
          </p:cNvPr>
          <p:cNvSpPr txBox="1"/>
          <p:nvPr/>
        </p:nvSpPr>
        <p:spPr>
          <a:xfrm>
            <a:off x="-1" y="2444617"/>
            <a:ext cx="7181590" cy="53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800" b="0" i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</a:rPr>
              <a:t>5. Compare performance enhancements.</a:t>
            </a:r>
            <a:endParaRPr lang="en-MY" sz="2800">
              <a:latin typeface="Bahnschrift SemiBold SemiConden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6CA582-7959-48B0-A887-D1AE98C0373B}"/>
              </a:ext>
            </a:extLst>
          </p:cNvPr>
          <p:cNvSpPr txBox="1"/>
          <p:nvPr/>
        </p:nvSpPr>
        <p:spPr>
          <a:xfrm>
            <a:off x="0" y="2986569"/>
            <a:ext cx="4613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800" b="0" i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</a:rPr>
              <a:t>6. Define optical storage.</a:t>
            </a:r>
            <a:endParaRPr lang="en-MY" sz="2800">
              <a:latin typeface="Bahnschrift SemiBold SemiConden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C8B2BD-B9DB-488F-8AAF-06DBCB664BA5}"/>
              </a:ext>
            </a:extLst>
          </p:cNvPr>
          <p:cNvSpPr txBox="1"/>
          <p:nvPr/>
        </p:nvSpPr>
        <p:spPr>
          <a:xfrm>
            <a:off x="-1" y="3600355"/>
            <a:ext cx="61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800" b="0" i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</a:rPr>
              <a:t>7. Define solid-state storage.</a:t>
            </a:r>
            <a:endParaRPr lang="en-MY" sz="2800">
              <a:latin typeface="Bahnschrift SemiBold SemiConden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934BCE-2013-465E-A71D-5684E999827E}"/>
              </a:ext>
            </a:extLst>
          </p:cNvPr>
          <p:cNvSpPr txBox="1"/>
          <p:nvPr/>
        </p:nvSpPr>
        <p:spPr>
          <a:xfrm>
            <a:off x="0" y="4179989"/>
            <a:ext cx="9012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</a:rPr>
              <a:t>8. Define cloud storage and cloud storage services.</a:t>
            </a:r>
            <a:endParaRPr lang="en-MY" sz="2800">
              <a:latin typeface="Bahnschrift SemiBold SemiConden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8A9E38-0AF6-42EA-BF3B-503408A33F25}"/>
              </a:ext>
            </a:extLst>
          </p:cNvPr>
          <p:cNvSpPr txBox="1"/>
          <p:nvPr/>
        </p:nvSpPr>
        <p:spPr>
          <a:xfrm>
            <a:off x="0" y="4744523"/>
            <a:ext cx="11105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</a:rPr>
              <a:t>9. Describe mass storage, mass storage devices, enterprise storage systems and storage area networks.</a:t>
            </a:r>
            <a:endParaRPr lang="en-MY" sz="280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15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78CD4FDC-BAA2-45D5-9976-56E37EFE4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0" y="643467"/>
            <a:ext cx="9904120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568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8B9B634-3CB1-45BB-8C29-346A1D45A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18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5C3D417-9485-4783-A350-DC2E7352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801216FF-40D6-4ED1-A597-70A25E849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39318"/>
            <a:ext cx="2519265" cy="2094139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67819A3-6583-4922-88E0-B795D8D16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258355"/>
            <a:ext cx="4097057" cy="191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9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65B5C6-1F97-47CF-8CE1-7987891DE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AC859-E429-422B-A15D-0E45207B1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38" y="544286"/>
            <a:ext cx="3636883" cy="257991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776BBF-69F0-4673-9951-139DE5A22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38" y="3951516"/>
            <a:ext cx="3636883" cy="2273052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01B294FD-32B2-464A-9FC8-C4DD8AC7C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780" y="3951516"/>
            <a:ext cx="3647157" cy="2273052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D92572F5-B4FD-4940-91E0-36F53228C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779" y="274864"/>
            <a:ext cx="3647157" cy="273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1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6EAF41A-2909-44E1-AD5A-08C10547A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169FF74-F715-44D6-A04D-742867B46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13" y="1313373"/>
            <a:ext cx="5494838" cy="3030027"/>
          </a:xfrm>
          <a:prstGeom prst="rect">
            <a:avLst/>
          </a:prstGeom>
        </p:spPr>
      </p:pic>
      <p:pic>
        <p:nvPicPr>
          <p:cNvPr id="11" name="Picture 10" descr="Chart, radar chart&#10;&#10;Description automatically generated">
            <a:extLst>
              <a:ext uri="{FF2B5EF4-FFF2-40B4-BE49-F238E27FC236}">
                <a16:creationId xmlns:a16="http://schemas.microsoft.com/office/drawing/2014/main" id="{97EDA372-65B6-4619-85EF-0FB735E6E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51" y="3730002"/>
            <a:ext cx="5264375" cy="29029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B33B47-D702-4530-A364-4B42F419E2D0}"/>
              </a:ext>
            </a:extLst>
          </p:cNvPr>
          <p:cNvSpPr txBox="1"/>
          <p:nvPr/>
        </p:nvSpPr>
        <p:spPr>
          <a:xfrm>
            <a:off x="6058464" y="1738993"/>
            <a:ext cx="4714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0000"/>
                </a:solidFill>
                <a:effectLst/>
                <a:latin typeface="Bahnschrift Light" panose="020B0502040204020203" pitchFamily="34" charset="0"/>
              </a:rPr>
              <a:t>save files by altering magnetic charges</a:t>
            </a:r>
            <a:endParaRPr lang="en-MY" sz="3200">
              <a:latin typeface="Bahnschrift Ligh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F81BDD-6B81-4A38-8823-69C568A982A1}"/>
              </a:ext>
            </a:extLst>
          </p:cNvPr>
          <p:cNvSpPr txBox="1"/>
          <p:nvPr/>
        </p:nvSpPr>
        <p:spPr>
          <a:xfrm>
            <a:off x="1781175" y="5071998"/>
            <a:ext cx="4528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3200" b="0" i="0">
                <a:solidFill>
                  <a:srgbClr val="000000"/>
                </a:solidFill>
                <a:effectLst/>
                <a:latin typeface="Bahnschrift Light" panose="020B0502040204020203" pitchFamily="34" charset="0"/>
              </a:rPr>
              <a:t>store and organize files</a:t>
            </a:r>
            <a:endParaRPr lang="en-MY" sz="320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84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141</Words>
  <Application>Microsoft Office PowerPoint</Application>
  <PresentationFormat>Widescreen</PresentationFormat>
  <Paragraphs>27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Careers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Gui Yu Xuan A20EC0039</dc:creator>
  <cp:lastModifiedBy>zarifah.azizan@gmail.com</cp:lastModifiedBy>
  <cp:revision>2</cp:revision>
  <dcterms:created xsi:type="dcterms:W3CDTF">2020-11-08T11:01:14Z</dcterms:created>
  <dcterms:modified xsi:type="dcterms:W3CDTF">2020-12-22T13:41:53Z</dcterms:modified>
</cp:coreProperties>
</file>